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notesMasterIdLst>
    <p:notesMasterId r:id="rId32"/>
  </p:notesMasterIdLst>
  <p:handoutMasterIdLst>
    <p:handoutMasterId r:id="rId33"/>
  </p:handoutMasterIdLst>
  <p:sldIdLst>
    <p:sldId id="268" r:id="rId2"/>
    <p:sldId id="258" r:id="rId3"/>
    <p:sldId id="267" r:id="rId4"/>
    <p:sldId id="266" r:id="rId5"/>
    <p:sldId id="285" r:id="rId6"/>
    <p:sldId id="280" r:id="rId7"/>
    <p:sldId id="265" r:id="rId8"/>
    <p:sldId id="264" r:id="rId9"/>
    <p:sldId id="284" r:id="rId10"/>
    <p:sldId id="269" r:id="rId11"/>
    <p:sldId id="288" r:id="rId12"/>
    <p:sldId id="272" r:id="rId13"/>
    <p:sldId id="275" r:id="rId14"/>
    <p:sldId id="274" r:id="rId15"/>
    <p:sldId id="278" r:id="rId16"/>
    <p:sldId id="289" r:id="rId17"/>
    <p:sldId id="277" r:id="rId18"/>
    <p:sldId id="276" r:id="rId19"/>
    <p:sldId id="286" r:id="rId20"/>
    <p:sldId id="281" r:id="rId21"/>
    <p:sldId id="282" r:id="rId22"/>
    <p:sldId id="279" r:id="rId23"/>
    <p:sldId id="290" r:id="rId24"/>
    <p:sldId id="291" r:id="rId25"/>
    <p:sldId id="283" r:id="rId26"/>
    <p:sldId id="287" r:id="rId27"/>
    <p:sldId id="292" r:id="rId28"/>
    <p:sldId id="293" r:id="rId29"/>
    <p:sldId id="294" r:id="rId30"/>
    <p:sldId id="29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8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11" autoAdjust="0"/>
    <p:restoredTop sz="94656"/>
  </p:normalViewPr>
  <p:slideViewPr>
    <p:cSldViewPr snapToObjects="1" showGuides="1">
      <p:cViewPr varScale="1">
        <p:scale>
          <a:sx n="81" d="100"/>
          <a:sy n="81" d="100"/>
        </p:scale>
        <p:origin x="120" y="1302"/>
      </p:cViewPr>
      <p:guideLst/>
    </p:cSldViewPr>
  </p:slideViewPr>
  <p:notesTextViewPr>
    <p:cViewPr>
      <p:scale>
        <a:sx n="1" d="1"/>
        <a:sy n="1" d="1"/>
      </p:scale>
      <p:origin x="0" y="0"/>
    </p:cViewPr>
  </p:notesTextViewPr>
  <p:notesViewPr>
    <p:cSldViewPr snapToObjects="1" showGuides="1">
      <p:cViewPr varScale="1">
        <p:scale>
          <a:sx n="172" d="100"/>
          <a:sy n="172" d="100"/>
        </p:scale>
        <p:origin x="6552"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6C2C-4168-BA28-3DBFD78A8B4A}"/>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6C2C-4168-BA28-3DBFD78A8B4A}"/>
            </c:ext>
          </c:extLst>
        </c:ser>
        <c:ser>
          <c:idx val="2"/>
          <c:order val="2"/>
          <c:tx>
            <c:strRef>
              <c:f>Sheet1!$D$1</c:f>
              <c:strCache>
                <c:ptCount val="1"/>
                <c:pt idx="0">
                  <c:v>Series 3</c:v>
                </c:pt>
              </c:strCache>
            </c:strRef>
          </c:tx>
          <c:spPr>
            <a:solidFill>
              <a:schemeClr val="accent3"/>
            </a:solidFill>
            <a:ln>
              <a:noFill/>
            </a:ln>
            <a:effectLst/>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6C2C-4168-BA28-3DBFD78A8B4A}"/>
            </c:ext>
          </c:extLst>
        </c:ser>
        <c:dLbls>
          <c:showLegendKey val="0"/>
          <c:showVal val="0"/>
          <c:showCatName val="0"/>
          <c:showSerName val="0"/>
          <c:showPercent val="0"/>
          <c:showBubbleSize val="0"/>
        </c:dLbls>
        <c:gapWidth val="219"/>
        <c:overlap val="-27"/>
        <c:axId val="681222256"/>
        <c:axId val="474640656"/>
      </c:barChart>
      <c:catAx>
        <c:axId val="681222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4640656"/>
        <c:crosses val="autoZero"/>
        <c:auto val="1"/>
        <c:lblAlgn val="ctr"/>
        <c:lblOffset val="100"/>
        <c:noMultiLvlLbl val="0"/>
      </c:catAx>
      <c:valAx>
        <c:axId val="474640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122225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2225" cap="rnd" cmpd="sng" algn="ctr">
              <a:solidFill>
                <a:schemeClr val="accent1">
                  <a:lumMod val="60000"/>
                  <a:lumOff val="40000"/>
                </a:schemeClr>
              </a:solidFill>
              <a:round/>
            </a:ln>
            <a:effectLst/>
          </c:spPr>
          <c:marker>
            <c:symbol val="none"/>
          </c:marker>
          <c:cat>
            <c:numRef>
              <c:f>Sheet1!$A$2:$A$7</c:f>
              <c:numCache>
                <c:formatCode>General</c:formatCode>
                <c:ptCount val="6"/>
                <c:pt idx="0">
                  <c:v>2009</c:v>
                </c:pt>
                <c:pt idx="1">
                  <c:v>2011</c:v>
                </c:pt>
                <c:pt idx="2">
                  <c:v>2013</c:v>
                </c:pt>
                <c:pt idx="3">
                  <c:v>2014</c:v>
                </c:pt>
                <c:pt idx="4">
                  <c:v>2017</c:v>
                </c:pt>
                <c:pt idx="5">
                  <c:v>2019</c:v>
                </c:pt>
              </c:numCache>
            </c:numRef>
          </c:cat>
          <c:val>
            <c:numRef>
              <c:f>Sheet1!$B$2:$B$7</c:f>
              <c:numCache>
                <c:formatCode>General</c:formatCode>
                <c:ptCount val="6"/>
                <c:pt idx="0">
                  <c:v>10</c:v>
                </c:pt>
                <c:pt idx="1">
                  <c:v>20</c:v>
                </c:pt>
                <c:pt idx="2">
                  <c:v>40</c:v>
                </c:pt>
                <c:pt idx="3">
                  <c:v>35</c:v>
                </c:pt>
                <c:pt idx="4">
                  <c:v>30</c:v>
                </c:pt>
                <c:pt idx="5">
                  <c:v>20</c:v>
                </c:pt>
              </c:numCache>
            </c:numRef>
          </c:val>
          <c:smooth val="0"/>
          <c:extLst>
            <c:ext xmlns:c16="http://schemas.microsoft.com/office/drawing/2014/chart" uri="{C3380CC4-5D6E-409C-BE32-E72D297353CC}">
              <c16:uniqueId val="{00000000-911D-4AAF-BA5E-D3D9D97B637F}"/>
            </c:ext>
          </c:extLst>
        </c:ser>
        <c:ser>
          <c:idx val="1"/>
          <c:order val="1"/>
          <c:tx>
            <c:strRef>
              <c:f>Sheet1!$C$1</c:f>
              <c:strCache>
                <c:ptCount val="1"/>
                <c:pt idx="0">
                  <c:v>Series 2</c:v>
                </c:pt>
              </c:strCache>
            </c:strRef>
          </c:tx>
          <c:spPr>
            <a:ln w="22225" cap="rnd" cmpd="sng" algn="ctr">
              <a:solidFill>
                <a:schemeClr val="accent1"/>
              </a:solidFill>
              <a:round/>
            </a:ln>
            <a:effectLst/>
          </c:spPr>
          <c:marker>
            <c:symbol val="none"/>
          </c:marker>
          <c:cat>
            <c:numRef>
              <c:f>Sheet1!$A$2:$A$7</c:f>
              <c:numCache>
                <c:formatCode>General</c:formatCode>
                <c:ptCount val="6"/>
                <c:pt idx="0">
                  <c:v>2009</c:v>
                </c:pt>
                <c:pt idx="1">
                  <c:v>2011</c:v>
                </c:pt>
                <c:pt idx="2">
                  <c:v>2013</c:v>
                </c:pt>
                <c:pt idx="3">
                  <c:v>2014</c:v>
                </c:pt>
                <c:pt idx="4">
                  <c:v>2017</c:v>
                </c:pt>
                <c:pt idx="5">
                  <c:v>2019</c:v>
                </c:pt>
              </c:numCache>
            </c:numRef>
          </c:cat>
          <c:val>
            <c:numRef>
              <c:f>Sheet1!$C$2:$C$7</c:f>
              <c:numCache>
                <c:formatCode>General</c:formatCode>
                <c:ptCount val="6"/>
                <c:pt idx="0">
                  <c:v>20</c:v>
                </c:pt>
                <c:pt idx="1">
                  <c:v>30</c:v>
                </c:pt>
                <c:pt idx="2">
                  <c:v>25</c:v>
                </c:pt>
                <c:pt idx="3">
                  <c:v>30</c:v>
                </c:pt>
                <c:pt idx="4">
                  <c:v>35</c:v>
                </c:pt>
                <c:pt idx="5">
                  <c:v>37</c:v>
                </c:pt>
              </c:numCache>
            </c:numRef>
          </c:val>
          <c:smooth val="0"/>
          <c:extLst>
            <c:ext xmlns:c16="http://schemas.microsoft.com/office/drawing/2014/chart" uri="{C3380CC4-5D6E-409C-BE32-E72D297353CC}">
              <c16:uniqueId val="{00000001-911D-4AAF-BA5E-D3D9D97B637F}"/>
            </c:ext>
          </c:extLst>
        </c:ser>
        <c:ser>
          <c:idx val="2"/>
          <c:order val="2"/>
          <c:tx>
            <c:strRef>
              <c:f>Sheet1!$D$1</c:f>
              <c:strCache>
                <c:ptCount val="1"/>
                <c:pt idx="0">
                  <c:v>Series 3</c:v>
                </c:pt>
              </c:strCache>
            </c:strRef>
          </c:tx>
          <c:spPr>
            <a:ln w="22225" cap="rnd" cmpd="sng" algn="ctr">
              <a:solidFill>
                <a:schemeClr val="accent3"/>
              </a:solidFill>
              <a:round/>
            </a:ln>
            <a:effectLst/>
          </c:spPr>
          <c:marker>
            <c:symbol val="none"/>
          </c:marker>
          <c:cat>
            <c:numRef>
              <c:f>Sheet1!$A$2:$A$7</c:f>
              <c:numCache>
                <c:formatCode>General</c:formatCode>
                <c:ptCount val="6"/>
                <c:pt idx="0">
                  <c:v>2009</c:v>
                </c:pt>
                <c:pt idx="1">
                  <c:v>2011</c:v>
                </c:pt>
                <c:pt idx="2">
                  <c:v>2013</c:v>
                </c:pt>
                <c:pt idx="3">
                  <c:v>2014</c:v>
                </c:pt>
                <c:pt idx="4">
                  <c:v>2017</c:v>
                </c:pt>
                <c:pt idx="5">
                  <c:v>2019</c:v>
                </c:pt>
              </c:numCache>
            </c:numRef>
          </c:cat>
          <c:val>
            <c:numRef>
              <c:f>Sheet1!$D$2:$D$7</c:f>
              <c:numCache>
                <c:formatCode>General</c:formatCode>
                <c:ptCount val="6"/>
                <c:pt idx="0">
                  <c:v>25</c:v>
                </c:pt>
                <c:pt idx="1">
                  <c:v>20</c:v>
                </c:pt>
                <c:pt idx="2">
                  <c:v>25</c:v>
                </c:pt>
                <c:pt idx="3">
                  <c:v>40</c:v>
                </c:pt>
                <c:pt idx="4">
                  <c:v>25</c:v>
                </c:pt>
                <c:pt idx="5">
                  <c:v>30</c:v>
                </c:pt>
              </c:numCache>
            </c:numRef>
          </c:val>
          <c:smooth val="0"/>
          <c:extLst>
            <c:ext xmlns:c16="http://schemas.microsoft.com/office/drawing/2014/chart" uri="{C3380CC4-5D6E-409C-BE32-E72D297353CC}">
              <c16:uniqueId val="{00000002-911D-4AAF-BA5E-D3D9D97B637F}"/>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00008280"/>
        <c:axId val="200007496"/>
      </c:lineChart>
      <c:catAx>
        <c:axId val="20000828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0007496"/>
        <c:crosses val="autoZero"/>
        <c:auto val="1"/>
        <c:lblAlgn val="ctr"/>
        <c:lblOffset val="100"/>
        <c:noMultiLvlLbl val="0"/>
      </c:catAx>
      <c:valAx>
        <c:axId val="2000074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0008280"/>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18018855198665E-2"/>
          <c:y val="0.12482208077703978"/>
          <c:w val="0.92385965206289433"/>
          <c:h val="0.71920169480066343"/>
        </c:manualLayout>
      </c:layout>
      <c:barChart>
        <c:barDir val="col"/>
        <c:grouping val="clustered"/>
        <c:varyColors val="0"/>
        <c:ser>
          <c:idx val="0"/>
          <c:order val="0"/>
          <c:tx>
            <c:strRef>
              <c:f>Sheet1!$B$1</c:f>
              <c:strCache>
                <c:ptCount val="1"/>
                <c:pt idx="0">
                  <c:v>Series One</c:v>
                </c:pt>
              </c:strCache>
            </c:strRef>
          </c:tx>
          <c:spPr>
            <a:solidFill>
              <a:schemeClr val="bg2"/>
            </a:solidFill>
          </c:spPr>
          <c:invertIfNegative val="0"/>
          <c:dPt>
            <c:idx val="8"/>
            <c:invertIfNegative val="0"/>
            <c:bubble3D val="0"/>
            <c:extLst>
              <c:ext xmlns:c16="http://schemas.microsoft.com/office/drawing/2014/chart" uri="{C3380CC4-5D6E-409C-BE32-E72D297353CC}">
                <c16:uniqueId val="{00000000-53C2-4E0F-BB7B-791FF30621E5}"/>
              </c:ext>
            </c:extLst>
          </c:dPt>
          <c:dPt>
            <c:idx val="9"/>
            <c:invertIfNegative val="0"/>
            <c:bubble3D val="0"/>
            <c:extLst>
              <c:ext xmlns:c16="http://schemas.microsoft.com/office/drawing/2014/chart" uri="{C3380CC4-5D6E-409C-BE32-E72D297353CC}">
                <c16:uniqueId val="{00000001-53C2-4E0F-BB7B-791FF30621E5}"/>
              </c:ext>
            </c:extLst>
          </c:dPt>
          <c:dPt>
            <c:idx val="10"/>
            <c:invertIfNegative val="0"/>
            <c:bubble3D val="0"/>
            <c:extLst>
              <c:ext xmlns:c16="http://schemas.microsoft.com/office/drawing/2014/chart" uri="{C3380CC4-5D6E-409C-BE32-E72D297353CC}">
                <c16:uniqueId val="{00000002-53C2-4E0F-BB7B-791FF30621E5}"/>
              </c:ext>
            </c:extLst>
          </c:dPt>
          <c:dPt>
            <c:idx val="11"/>
            <c:invertIfNegative val="0"/>
            <c:bubble3D val="0"/>
            <c:extLst>
              <c:ext xmlns:c16="http://schemas.microsoft.com/office/drawing/2014/chart" uri="{C3380CC4-5D6E-409C-BE32-E72D297353CC}">
                <c16:uniqueId val="{00000003-53C2-4E0F-BB7B-791FF30621E5}"/>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25</c:v>
                </c:pt>
                <c:pt idx="1">
                  <c:v>40</c:v>
                </c:pt>
                <c:pt idx="2">
                  <c:v>35</c:v>
                </c:pt>
                <c:pt idx="3">
                  <c:v>15</c:v>
                </c:pt>
                <c:pt idx="4">
                  <c:v>27</c:v>
                </c:pt>
                <c:pt idx="5">
                  <c:v>75</c:v>
                </c:pt>
                <c:pt idx="6">
                  <c:v>47</c:v>
                </c:pt>
                <c:pt idx="7">
                  <c:v>71</c:v>
                </c:pt>
                <c:pt idx="8">
                  <c:v>77</c:v>
                </c:pt>
                <c:pt idx="9">
                  <c:v>70</c:v>
                </c:pt>
                <c:pt idx="10">
                  <c:v>50</c:v>
                </c:pt>
                <c:pt idx="11">
                  <c:v>91</c:v>
                </c:pt>
              </c:numCache>
            </c:numRef>
          </c:val>
          <c:extLst>
            <c:ext xmlns:c16="http://schemas.microsoft.com/office/drawing/2014/chart" uri="{C3380CC4-5D6E-409C-BE32-E72D297353CC}">
              <c16:uniqueId val="{00000004-53C2-4E0F-BB7B-791FF30621E5}"/>
            </c:ext>
          </c:extLst>
        </c:ser>
        <c:ser>
          <c:idx val="1"/>
          <c:order val="1"/>
          <c:tx>
            <c:strRef>
              <c:f>Sheet1!$C$1</c:f>
              <c:strCache>
                <c:ptCount val="1"/>
                <c:pt idx="0">
                  <c:v>Series Two</c:v>
                </c:pt>
              </c:strCache>
            </c:strRef>
          </c:tx>
          <c:spPr>
            <a:solidFill>
              <a:schemeClr val="accent1"/>
            </a:solidFill>
          </c:spPr>
          <c:invertIfNegative val="0"/>
          <c:dPt>
            <c:idx val="1"/>
            <c:invertIfNegative val="0"/>
            <c:bubble3D val="0"/>
            <c:extLst>
              <c:ext xmlns:c16="http://schemas.microsoft.com/office/drawing/2014/chart" uri="{C3380CC4-5D6E-409C-BE32-E72D297353CC}">
                <c16:uniqueId val="{00000005-53C2-4E0F-BB7B-791FF30621E5}"/>
              </c:ext>
            </c:extLst>
          </c:dPt>
          <c:dPt>
            <c:idx val="2"/>
            <c:invertIfNegative val="0"/>
            <c:bubble3D val="0"/>
            <c:extLst>
              <c:ext xmlns:c16="http://schemas.microsoft.com/office/drawing/2014/chart" uri="{C3380CC4-5D6E-409C-BE32-E72D297353CC}">
                <c16:uniqueId val="{00000006-53C2-4E0F-BB7B-791FF30621E5}"/>
              </c:ext>
            </c:extLst>
          </c:dPt>
          <c:dPt>
            <c:idx val="3"/>
            <c:invertIfNegative val="0"/>
            <c:bubble3D val="0"/>
            <c:extLst>
              <c:ext xmlns:c16="http://schemas.microsoft.com/office/drawing/2014/chart" uri="{C3380CC4-5D6E-409C-BE32-E72D297353CC}">
                <c16:uniqueId val="{00000007-53C2-4E0F-BB7B-791FF30621E5}"/>
              </c:ext>
            </c:extLst>
          </c:dPt>
          <c:dPt>
            <c:idx val="4"/>
            <c:invertIfNegative val="0"/>
            <c:bubble3D val="0"/>
            <c:extLst>
              <c:ext xmlns:c16="http://schemas.microsoft.com/office/drawing/2014/chart" uri="{C3380CC4-5D6E-409C-BE32-E72D297353CC}">
                <c16:uniqueId val="{00000008-53C2-4E0F-BB7B-791FF30621E5}"/>
              </c:ext>
            </c:extLst>
          </c:dPt>
          <c:dPt>
            <c:idx val="5"/>
            <c:invertIfNegative val="0"/>
            <c:bubble3D val="0"/>
            <c:extLst>
              <c:ext xmlns:c16="http://schemas.microsoft.com/office/drawing/2014/chart" uri="{C3380CC4-5D6E-409C-BE32-E72D297353CC}">
                <c16:uniqueId val="{00000009-53C2-4E0F-BB7B-791FF30621E5}"/>
              </c:ext>
            </c:extLst>
          </c:dPt>
          <c:dPt>
            <c:idx val="6"/>
            <c:invertIfNegative val="0"/>
            <c:bubble3D val="0"/>
            <c:extLst>
              <c:ext xmlns:c16="http://schemas.microsoft.com/office/drawing/2014/chart" uri="{C3380CC4-5D6E-409C-BE32-E72D297353CC}">
                <c16:uniqueId val="{0000000A-53C2-4E0F-BB7B-791FF30621E5}"/>
              </c:ext>
            </c:extLst>
          </c:dPt>
          <c:dPt>
            <c:idx val="7"/>
            <c:invertIfNegative val="0"/>
            <c:bubble3D val="0"/>
            <c:extLst>
              <c:ext xmlns:c16="http://schemas.microsoft.com/office/drawing/2014/chart" uri="{C3380CC4-5D6E-409C-BE32-E72D297353CC}">
                <c16:uniqueId val="{0000000B-53C2-4E0F-BB7B-791FF30621E5}"/>
              </c:ext>
            </c:extLst>
          </c:dPt>
          <c:dPt>
            <c:idx val="8"/>
            <c:invertIfNegative val="0"/>
            <c:bubble3D val="0"/>
            <c:extLst>
              <c:ext xmlns:c16="http://schemas.microsoft.com/office/drawing/2014/chart" uri="{C3380CC4-5D6E-409C-BE32-E72D297353CC}">
                <c16:uniqueId val="{0000000C-53C2-4E0F-BB7B-791FF30621E5}"/>
              </c:ext>
            </c:extLst>
          </c:dPt>
          <c:dPt>
            <c:idx val="9"/>
            <c:invertIfNegative val="0"/>
            <c:bubble3D val="0"/>
            <c:extLst>
              <c:ext xmlns:c16="http://schemas.microsoft.com/office/drawing/2014/chart" uri="{C3380CC4-5D6E-409C-BE32-E72D297353CC}">
                <c16:uniqueId val="{0000000D-53C2-4E0F-BB7B-791FF30621E5}"/>
              </c:ext>
            </c:extLst>
          </c:dPt>
          <c:dPt>
            <c:idx val="10"/>
            <c:invertIfNegative val="0"/>
            <c:bubble3D val="0"/>
            <c:extLst>
              <c:ext xmlns:c16="http://schemas.microsoft.com/office/drawing/2014/chart" uri="{C3380CC4-5D6E-409C-BE32-E72D297353CC}">
                <c16:uniqueId val="{0000000E-53C2-4E0F-BB7B-791FF30621E5}"/>
              </c:ext>
            </c:extLst>
          </c:dPt>
          <c:dPt>
            <c:idx val="11"/>
            <c:invertIfNegative val="0"/>
            <c:bubble3D val="0"/>
            <c:extLst>
              <c:ext xmlns:c16="http://schemas.microsoft.com/office/drawing/2014/chart" uri="{C3380CC4-5D6E-409C-BE32-E72D297353CC}">
                <c16:uniqueId val="{0000000F-53C2-4E0F-BB7B-791FF30621E5}"/>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50</c:v>
                </c:pt>
                <c:pt idx="1">
                  <c:v>89</c:v>
                </c:pt>
                <c:pt idx="2">
                  <c:v>77</c:v>
                </c:pt>
                <c:pt idx="3">
                  <c:v>50</c:v>
                </c:pt>
                <c:pt idx="4">
                  <c:v>73</c:v>
                </c:pt>
                <c:pt idx="5">
                  <c:v>111</c:v>
                </c:pt>
                <c:pt idx="6">
                  <c:v>125</c:v>
                </c:pt>
                <c:pt idx="7">
                  <c:v>137</c:v>
                </c:pt>
                <c:pt idx="8">
                  <c:v>141</c:v>
                </c:pt>
                <c:pt idx="9">
                  <c:v>157</c:v>
                </c:pt>
                <c:pt idx="10">
                  <c:v>177</c:v>
                </c:pt>
                <c:pt idx="11">
                  <c:v>235</c:v>
                </c:pt>
              </c:numCache>
            </c:numRef>
          </c:val>
          <c:extLst>
            <c:ext xmlns:c16="http://schemas.microsoft.com/office/drawing/2014/chart" uri="{C3380CC4-5D6E-409C-BE32-E72D297353CC}">
              <c16:uniqueId val="{00000010-53C2-4E0F-BB7B-791FF30621E5}"/>
            </c:ext>
          </c:extLst>
        </c:ser>
        <c:dLbls>
          <c:showLegendKey val="0"/>
          <c:showVal val="0"/>
          <c:showCatName val="0"/>
          <c:showSerName val="0"/>
          <c:showPercent val="0"/>
          <c:showBubbleSize val="0"/>
        </c:dLbls>
        <c:gapWidth val="85"/>
        <c:axId val="-1930946160"/>
        <c:axId val="-1930945072"/>
      </c:barChart>
      <c:catAx>
        <c:axId val="-1930946160"/>
        <c:scaling>
          <c:orientation val="minMax"/>
        </c:scaling>
        <c:delete val="0"/>
        <c:axPos val="b"/>
        <c:majorGridlines>
          <c:spPr>
            <a:ln w="3175">
              <a:solidFill>
                <a:schemeClr val="tx1">
                  <a:lumMod val="60000"/>
                  <a:lumOff val="40000"/>
                  <a:alpha val="50000"/>
                </a:schemeClr>
              </a:solidFill>
            </a:ln>
          </c:spPr>
        </c:majorGridlines>
        <c:numFmt formatCode="General" sourceLinked="0"/>
        <c:majorTickMark val="none"/>
        <c:minorTickMark val="none"/>
        <c:tickLblPos val="nextTo"/>
        <c:spPr>
          <a:ln w="12700">
            <a:noFill/>
          </a:ln>
        </c:spPr>
        <c:txPr>
          <a:bodyPr/>
          <a:lstStyle/>
          <a:p>
            <a:pPr>
              <a:defRPr>
                <a:solidFill>
                  <a:schemeClr val="bg2"/>
                </a:solidFill>
              </a:defRPr>
            </a:pPr>
            <a:endParaRPr lang="en-US"/>
          </a:p>
        </c:txPr>
        <c:crossAx val="-1930945072"/>
        <c:crosses val="autoZero"/>
        <c:auto val="1"/>
        <c:lblAlgn val="ctr"/>
        <c:lblOffset val="100"/>
        <c:noMultiLvlLbl val="0"/>
      </c:catAx>
      <c:valAx>
        <c:axId val="-1930945072"/>
        <c:scaling>
          <c:orientation val="minMax"/>
        </c:scaling>
        <c:delete val="0"/>
        <c:axPos val="l"/>
        <c:majorGridlines>
          <c:spPr>
            <a:ln w="3175">
              <a:solidFill>
                <a:schemeClr val="tx1">
                  <a:lumMod val="60000"/>
                  <a:lumOff val="40000"/>
                  <a:alpha val="50000"/>
                </a:schemeClr>
              </a:solidFill>
            </a:ln>
          </c:spPr>
        </c:majorGridlines>
        <c:numFmt formatCode="0&quot;%&quot;" sourceLinked="0"/>
        <c:majorTickMark val="none"/>
        <c:minorTickMark val="none"/>
        <c:tickLblPos val="nextTo"/>
        <c:spPr>
          <a:ln w="19050">
            <a:noFill/>
          </a:ln>
        </c:spPr>
        <c:txPr>
          <a:bodyPr/>
          <a:lstStyle/>
          <a:p>
            <a:pPr>
              <a:defRPr>
                <a:solidFill>
                  <a:schemeClr val="bg2"/>
                </a:solidFill>
              </a:defRPr>
            </a:pPr>
            <a:endParaRPr lang="en-US"/>
          </a:p>
        </c:txPr>
        <c:crossAx val="-1930946160"/>
        <c:crosses val="autoZero"/>
        <c:crossBetween val="between"/>
      </c:valAx>
      <c:spPr>
        <a:ln w="19050">
          <a:noFill/>
        </a:ln>
      </c:spPr>
    </c:plotArea>
    <c:legend>
      <c:legendPos val="b"/>
      <c:overlay val="0"/>
      <c:txPr>
        <a:bodyPr/>
        <a:lstStyle/>
        <a:p>
          <a:pPr>
            <a:defRPr>
              <a:solidFill>
                <a:schemeClr val="bg2"/>
              </a:solidFill>
            </a:defRPr>
          </a:pPr>
          <a:endParaRPr lang="en-US"/>
        </a:p>
      </c:txPr>
    </c:legend>
    <c:plotVisOnly val="1"/>
    <c:dispBlanksAs val="gap"/>
    <c:showDLblsOverMax val="0"/>
  </c:chart>
  <c:txPr>
    <a:bodyPr/>
    <a:lstStyle/>
    <a:p>
      <a:pPr>
        <a:defRPr sz="1200">
          <a:solidFill>
            <a:schemeClr val="tx1"/>
          </a:soli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B2AB4F-A192-3545-8EF9-E325F13462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A3809840-61EB-0342-AA68-9448E55B2F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98F3BB-F397-8343-A68E-A42E99E442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764B22-6B1C-C845-B23F-15789EB2CA1E}" type="slidenum">
              <a:rPr lang="en-US" smtClean="0"/>
              <a:t>‹#›</a:t>
            </a:fld>
            <a:endParaRPr lang="en-US"/>
          </a:p>
        </p:txBody>
      </p:sp>
    </p:spTree>
    <p:extLst>
      <p:ext uri="{BB962C8B-B14F-4D97-AF65-F5344CB8AC3E}">
        <p14:creationId xmlns:p14="http://schemas.microsoft.com/office/powerpoint/2010/main" val="3143159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CB57-4DD1-4375-BD6F-EF09E2735800}" type="datetimeFigureOut">
              <a:rPr lang="en-ID" smtClean="0"/>
              <a:t>25/02/2021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B78F-8862-4ABB-988B-17C0175329D8}" type="slidenum">
              <a:rPr lang="en-ID" smtClean="0"/>
              <a:t>‹#›</a:t>
            </a:fld>
            <a:endParaRPr lang="en-ID"/>
          </a:p>
        </p:txBody>
      </p:sp>
    </p:spTree>
    <p:extLst>
      <p:ext uri="{BB962C8B-B14F-4D97-AF65-F5344CB8AC3E}">
        <p14:creationId xmlns:p14="http://schemas.microsoft.com/office/powerpoint/2010/main" val="372149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35BDF739-9A09-4197-A6E3-C0F1D83035D9}" type="slidenum">
              <a:rPr lang="en-ID" smtClean="0"/>
              <a:t>1</a:t>
            </a:fld>
            <a:endParaRPr lang="en-ID"/>
          </a:p>
        </p:txBody>
      </p:sp>
    </p:spTree>
    <p:extLst>
      <p:ext uri="{BB962C8B-B14F-4D97-AF65-F5344CB8AC3E}">
        <p14:creationId xmlns:p14="http://schemas.microsoft.com/office/powerpoint/2010/main" val="2557857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35BDF739-9A09-4197-A6E3-C0F1D83035D9}" type="slidenum">
              <a:rPr lang="en-ID" smtClean="0"/>
              <a:t>9</a:t>
            </a:fld>
            <a:endParaRPr lang="en-ID"/>
          </a:p>
        </p:txBody>
      </p:sp>
    </p:spTree>
    <p:extLst>
      <p:ext uri="{BB962C8B-B14F-4D97-AF65-F5344CB8AC3E}">
        <p14:creationId xmlns:p14="http://schemas.microsoft.com/office/powerpoint/2010/main" val="2886938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35BDF739-9A09-4197-A6E3-C0F1D83035D9}" type="slidenum">
              <a:rPr lang="en-ID" smtClean="0"/>
              <a:t>30</a:t>
            </a:fld>
            <a:endParaRPr lang="en-ID"/>
          </a:p>
        </p:txBody>
      </p:sp>
    </p:spTree>
    <p:extLst>
      <p:ext uri="{BB962C8B-B14F-4D97-AF65-F5344CB8AC3E}">
        <p14:creationId xmlns:p14="http://schemas.microsoft.com/office/powerpoint/2010/main" val="2143538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FF18A06-7EE0-4344-AC9F-1DD898513816}"/>
              </a:ext>
            </a:extLst>
          </p:cNvPr>
          <p:cNvSpPr>
            <a:spLocks noGrp="1"/>
          </p:cNvSpPr>
          <p:nvPr>
            <p:ph type="pic" sz="quarter" idx="13"/>
          </p:nvPr>
        </p:nvSpPr>
        <p:spPr>
          <a:xfrm>
            <a:off x="0" y="0"/>
            <a:ext cx="12192000" cy="6858000"/>
          </a:xfrm>
          <a:solidFill>
            <a:schemeClr val="bg2">
              <a:lumMod val="85000"/>
            </a:schemeClr>
          </a:solidFill>
        </p:spPr>
        <p:txBody>
          <a:bodyPr/>
          <a:lstStyle/>
          <a:p>
            <a:endParaRPr lang="en-ID"/>
          </a:p>
        </p:txBody>
      </p:sp>
      <p:sp>
        <p:nvSpPr>
          <p:cNvPr id="3" name="Subtitle 2">
            <a:extLst>
              <a:ext uri="{FF2B5EF4-FFF2-40B4-BE49-F238E27FC236}">
                <a16:creationId xmlns:a16="http://schemas.microsoft.com/office/drawing/2014/main" id="{47E1D6E2-BF7F-4EE0-9A22-A9E1BA9EB957}"/>
              </a:ext>
            </a:extLst>
          </p:cNvPr>
          <p:cNvSpPr>
            <a:spLocks noGrp="1"/>
          </p:cNvSpPr>
          <p:nvPr>
            <p:ph type="subTitle" idx="1"/>
          </p:nvPr>
        </p:nvSpPr>
        <p:spPr>
          <a:xfrm>
            <a:off x="1524000" y="4343400"/>
            <a:ext cx="9144000" cy="598487"/>
          </a:xfrm>
        </p:spPr>
        <p:txBody>
          <a:bodyPr>
            <a:normAutofit/>
          </a:bodyPr>
          <a:lstStyle>
            <a:lvl1pPr marL="0" indent="0" algn="ctr">
              <a:buNone/>
              <a:defRPr sz="16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4" name="Date Placeholder 3">
            <a:extLst>
              <a:ext uri="{FF2B5EF4-FFF2-40B4-BE49-F238E27FC236}">
                <a16:creationId xmlns:a16="http://schemas.microsoft.com/office/drawing/2014/main" id="{AEFD29B3-42BB-427A-9FAE-D75627C5577D}"/>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5" name="Footer Placeholder 4">
            <a:extLst>
              <a:ext uri="{FF2B5EF4-FFF2-40B4-BE49-F238E27FC236}">
                <a16:creationId xmlns:a16="http://schemas.microsoft.com/office/drawing/2014/main" id="{3F545598-65E7-4089-8E53-61434B8911C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184FC48-56B7-48B7-8400-1FDC7EB746A0}"/>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 name="Title 1">
            <a:extLst>
              <a:ext uri="{FF2B5EF4-FFF2-40B4-BE49-F238E27FC236}">
                <a16:creationId xmlns:a16="http://schemas.microsoft.com/office/drawing/2014/main" id="{5CB602EA-B41A-41A7-9F60-CD11B5740E61}"/>
              </a:ext>
            </a:extLst>
          </p:cNvPr>
          <p:cNvSpPr>
            <a:spLocks noGrp="1"/>
          </p:cNvSpPr>
          <p:nvPr>
            <p:ph type="ctrTitle"/>
          </p:nvPr>
        </p:nvSpPr>
        <p:spPr>
          <a:xfrm>
            <a:off x="123032" y="1905000"/>
            <a:ext cx="11945937" cy="2530475"/>
          </a:xfrm>
        </p:spPr>
        <p:txBody>
          <a:bodyPr anchor="b">
            <a:noAutofit/>
          </a:bodyPr>
          <a:lstStyle>
            <a:lvl1pPr algn="ctr">
              <a:defRPr sz="13800" b="1">
                <a:solidFill>
                  <a:schemeClr val="bg2"/>
                </a:solidFill>
              </a:defRPr>
            </a:lvl1pPr>
          </a:lstStyle>
          <a:p>
            <a:r>
              <a:rPr lang="en-US" dirty="0"/>
              <a:t>Click</a:t>
            </a:r>
            <a:endParaRPr lang="en-ID" dirty="0"/>
          </a:p>
        </p:txBody>
      </p:sp>
    </p:spTree>
    <p:extLst>
      <p:ext uri="{BB962C8B-B14F-4D97-AF65-F5344CB8AC3E}">
        <p14:creationId xmlns:p14="http://schemas.microsoft.com/office/powerpoint/2010/main" val="1549464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Our Servic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7EC0CAF-B4AD-46B1-BDD8-54A11597BFE0}"/>
              </a:ext>
            </a:extLst>
          </p:cNvPr>
          <p:cNvSpPr>
            <a:spLocks noGrp="1"/>
          </p:cNvSpPr>
          <p:nvPr>
            <p:ph type="pic" sz="quarter" idx="13"/>
          </p:nvPr>
        </p:nvSpPr>
        <p:spPr>
          <a:xfrm>
            <a:off x="6807200" y="1730729"/>
            <a:ext cx="3948566" cy="4385575"/>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263650" y="498475"/>
            <a:ext cx="10096500" cy="1182350"/>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8944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chievem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7EC0CAF-B4AD-46B1-BDD8-54A11597BFE0}"/>
              </a:ext>
            </a:extLst>
          </p:cNvPr>
          <p:cNvSpPr>
            <a:spLocks noGrp="1"/>
          </p:cNvSpPr>
          <p:nvPr>
            <p:ph type="pic" sz="quarter" idx="13"/>
          </p:nvPr>
        </p:nvSpPr>
        <p:spPr>
          <a:xfrm>
            <a:off x="0" y="0"/>
            <a:ext cx="4693674"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6201786" y="790575"/>
            <a:ext cx="9076314" cy="1182350"/>
          </a:xfrm>
        </p:spPr>
        <p:txBody>
          <a:bodyPr>
            <a:no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042816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2C5C7EC-10A4-43D7-9DDF-8694F005DA74}"/>
              </a:ext>
            </a:extLst>
          </p:cNvPr>
          <p:cNvSpPr>
            <a:spLocks noGrp="1"/>
          </p:cNvSpPr>
          <p:nvPr>
            <p:ph type="pic" sz="quarter" idx="14"/>
          </p:nvPr>
        </p:nvSpPr>
        <p:spPr>
          <a:xfrm>
            <a:off x="0" y="0"/>
            <a:ext cx="7010400"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497D15AC-FD87-405C-970F-EBBA05D39E75}"/>
              </a:ext>
            </a:extLst>
          </p:cNvPr>
          <p:cNvSpPr>
            <a:spLocks noGrp="1"/>
          </p:cNvSpPr>
          <p:nvPr>
            <p:ph type="title"/>
          </p:nvPr>
        </p:nvSpPr>
        <p:spPr>
          <a:xfrm>
            <a:off x="5370764" y="3698873"/>
            <a:ext cx="9222872" cy="2445676"/>
          </a:xfrm>
        </p:spPr>
        <p:txBody>
          <a:bodyPr/>
          <a:lstStyle>
            <a:lvl1pPr>
              <a:defRPr b="1">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0D2BC346-CFD8-4CA0-BFB0-B24A37FA356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2EFE5D2A-0E6E-44F4-933E-BDFA808FE06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B7108728-92CB-4A05-9B43-B878CF288BE3}"/>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94465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8911159-EA22-4988-8BD1-148E60072490}"/>
              </a:ext>
            </a:extLst>
          </p:cNvPr>
          <p:cNvSpPr>
            <a:spLocks noGrp="1"/>
          </p:cNvSpPr>
          <p:nvPr>
            <p:ph type="pic" sz="quarter" idx="13"/>
          </p:nvPr>
        </p:nvSpPr>
        <p:spPr>
          <a:xfrm>
            <a:off x="1457321" y="1587500"/>
            <a:ext cx="2676529" cy="3140075"/>
          </a:xfrm>
          <a:solidFill>
            <a:schemeClr val="bg2">
              <a:lumMod val="85000"/>
            </a:schemeClr>
          </a:solidFill>
        </p:spPr>
        <p:txBody>
          <a:bodyPr/>
          <a:lstStyle/>
          <a:p>
            <a:endParaRPr lang="en-ID"/>
          </a:p>
        </p:txBody>
      </p:sp>
      <p:sp>
        <p:nvSpPr>
          <p:cNvPr id="11" name="Picture Placeholder 9">
            <a:extLst>
              <a:ext uri="{FF2B5EF4-FFF2-40B4-BE49-F238E27FC236}">
                <a16:creationId xmlns:a16="http://schemas.microsoft.com/office/drawing/2014/main" id="{312CE6D8-FFB6-4B70-A994-81C89694B8C5}"/>
              </a:ext>
            </a:extLst>
          </p:cNvPr>
          <p:cNvSpPr>
            <a:spLocks noGrp="1"/>
          </p:cNvSpPr>
          <p:nvPr>
            <p:ph type="pic" sz="quarter" idx="14"/>
          </p:nvPr>
        </p:nvSpPr>
        <p:spPr>
          <a:xfrm>
            <a:off x="4757735" y="1587500"/>
            <a:ext cx="2676529" cy="3140075"/>
          </a:xfrm>
          <a:solidFill>
            <a:schemeClr val="bg2">
              <a:lumMod val="85000"/>
            </a:schemeClr>
          </a:solidFill>
        </p:spPr>
        <p:txBody>
          <a:bodyPr/>
          <a:lstStyle/>
          <a:p>
            <a:endParaRPr lang="en-ID"/>
          </a:p>
        </p:txBody>
      </p:sp>
      <p:sp>
        <p:nvSpPr>
          <p:cNvPr id="12" name="Picture Placeholder 9">
            <a:extLst>
              <a:ext uri="{FF2B5EF4-FFF2-40B4-BE49-F238E27FC236}">
                <a16:creationId xmlns:a16="http://schemas.microsoft.com/office/drawing/2014/main" id="{349687BE-C5BD-48F9-99A1-16820B4D7CCA}"/>
              </a:ext>
            </a:extLst>
          </p:cNvPr>
          <p:cNvSpPr>
            <a:spLocks noGrp="1"/>
          </p:cNvSpPr>
          <p:nvPr>
            <p:ph type="pic" sz="quarter" idx="15"/>
          </p:nvPr>
        </p:nvSpPr>
        <p:spPr>
          <a:xfrm>
            <a:off x="8058149" y="1587500"/>
            <a:ext cx="2676529" cy="3140075"/>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567641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Meet The Team">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BD8B25B-1550-4A0A-9E92-E46BBC286F13}"/>
              </a:ext>
            </a:extLst>
          </p:cNvPr>
          <p:cNvSpPr>
            <a:spLocks noGrp="1"/>
          </p:cNvSpPr>
          <p:nvPr>
            <p:ph type="pic" sz="quarter" idx="13"/>
          </p:nvPr>
        </p:nvSpPr>
        <p:spPr>
          <a:xfrm>
            <a:off x="3616324" y="1877786"/>
            <a:ext cx="2189164" cy="2993572"/>
          </a:xfrm>
          <a:solidFill>
            <a:schemeClr val="bg2">
              <a:lumMod val="85000"/>
            </a:schemeClr>
          </a:solidFill>
        </p:spPr>
        <p:txBody>
          <a:bodyPr/>
          <a:lstStyle/>
          <a:p>
            <a:endParaRPr lang="en-ID"/>
          </a:p>
        </p:txBody>
      </p:sp>
      <p:sp>
        <p:nvSpPr>
          <p:cNvPr id="18" name="Picture Placeholder 6">
            <a:extLst>
              <a:ext uri="{FF2B5EF4-FFF2-40B4-BE49-F238E27FC236}">
                <a16:creationId xmlns:a16="http://schemas.microsoft.com/office/drawing/2014/main" id="{46437B81-CE5C-466D-BBB7-6835DAA98CB5}"/>
              </a:ext>
            </a:extLst>
          </p:cNvPr>
          <p:cNvSpPr>
            <a:spLocks noGrp="1"/>
          </p:cNvSpPr>
          <p:nvPr>
            <p:ph type="pic" sz="quarter" idx="15"/>
          </p:nvPr>
        </p:nvSpPr>
        <p:spPr>
          <a:xfrm>
            <a:off x="6421436" y="1877786"/>
            <a:ext cx="2189164" cy="2993572"/>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692036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83A5E193-136A-4B84-B979-DF583CA265CA}"/>
              </a:ext>
            </a:extLst>
          </p:cNvPr>
          <p:cNvSpPr>
            <a:spLocks noGrp="1"/>
          </p:cNvSpPr>
          <p:nvPr>
            <p:ph type="pic" sz="quarter" idx="13"/>
          </p:nvPr>
        </p:nvSpPr>
        <p:spPr>
          <a:xfrm>
            <a:off x="0" y="0"/>
            <a:ext cx="5343525"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6019408" y="990600"/>
            <a:ext cx="10096500" cy="1182350"/>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904900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Portofoli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DA0A7A-DE69-4602-BE00-704B90C0FBD8}"/>
              </a:ext>
            </a:extLst>
          </p:cNvPr>
          <p:cNvSpPr>
            <a:spLocks noGrp="1"/>
          </p:cNvSpPr>
          <p:nvPr>
            <p:ph type="pic" sz="quarter" idx="13"/>
          </p:nvPr>
        </p:nvSpPr>
        <p:spPr>
          <a:xfrm>
            <a:off x="0" y="2569030"/>
            <a:ext cx="12192000" cy="428897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2294731" y="588963"/>
            <a:ext cx="10650538" cy="2886074"/>
          </a:xfrm>
        </p:spPr>
        <p:txBody>
          <a:bodyPr>
            <a:normAutofit/>
          </a:bodyPr>
          <a:lstStyle>
            <a:lvl1pPr algn="l">
              <a:defRPr sz="4400" b="1">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4005556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Portofoli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DA0A7A-DE69-4602-BE00-704B90C0FBD8}"/>
              </a:ext>
            </a:extLst>
          </p:cNvPr>
          <p:cNvSpPr>
            <a:spLocks noGrp="1"/>
          </p:cNvSpPr>
          <p:nvPr>
            <p:ph type="pic" sz="quarter" idx="13"/>
          </p:nvPr>
        </p:nvSpPr>
        <p:spPr>
          <a:xfrm>
            <a:off x="6877048" y="3429000"/>
            <a:ext cx="4305303" cy="3033118"/>
          </a:xfrm>
          <a:solidFill>
            <a:schemeClr val="bg2">
              <a:lumMod val="85000"/>
            </a:schemeClr>
          </a:solidFill>
        </p:spPr>
        <p:txBody>
          <a:bodyPr/>
          <a:lstStyle/>
          <a:p>
            <a:endParaRPr lang="en-ID"/>
          </a:p>
        </p:txBody>
      </p:sp>
      <p:sp>
        <p:nvSpPr>
          <p:cNvPr id="11" name="Picture Placeholder 6">
            <a:extLst>
              <a:ext uri="{FF2B5EF4-FFF2-40B4-BE49-F238E27FC236}">
                <a16:creationId xmlns:a16="http://schemas.microsoft.com/office/drawing/2014/main" id="{DE6C708B-6AC4-401B-9D1B-4D3438ADEC71}"/>
              </a:ext>
            </a:extLst>
          </p:cNvPr>
          <p:cNvSpPr>
            <a:spLocks noGrp="1"/>
          </p:cNvSpPr>
          <p:nvPr>
            <p:ph type="pic" sz="quarter" idx="14"/>
          </p:nvPr>
        </p:nvSpPr>
        <p:spPr>
          <a:xfrm>
            <a:off x="1009649" y="395882"/>
            <a:ext cx="5867401" cy="3033118"/>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064373" y="695325"/>
            <a:ext cx="10096500" cy="1553174"/>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4092043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Portofoli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DA0A7A-DE69-4602-BE00-704B90C0FBD8}"/>
              </a:ext>
            </a:extLst>
          </p:cNvPr>
          <p:cNvSpPr>
            <a:spLocks noGrp="1"/>
          </p:cNvSpPr>
          <p:nvPr>
            <p:ph type="pic" sz="quarter" idx="13"/>
          </p:nvPr>
        </p:nvSpPr>
        <p:spPr>
          <a:xfrm>
            <a:off x="1080644" y="1108604"/>
            <a:ext cx="2286000" cy="2305050"/>
          </a:xfrm>
          <a:solidFill>
            <a:schemeClr val="bg2">
              <a:lumMod val="85000"/>
            </a:schemeClr>
          </a:solidFill>
        </p:spPr>
        <p:txBody>
          <a:bodyPr/>
          <a:lstStyle/>
          <a:p>
            <a:endParaRPr lang="en-ID"/>
          </a:p>
        </p:txBody>
      </p:sp>
      <p:sp>
        <p:nvSpPr>
          <p:cNvPr id="20" name="Picture Placeholder 6">
            <a:extLst>
              <a:ext uri="{FF2B5EF4-FFF2-40B4-BE49-F238E27FC236}">
                <a16:creationId xmlns:a16="http://schemas.microsoft.com/office/drawing/2014/main" id="{CCD89C31-DA23-4C2E-99FF-2AF2F8594087}"/>
              </a:ext>
            </a:extLst>
          </p:cNvPr>
          <p:cNvSpPr>
            <a:spLocks noGrp="1"/>
          </p:cNvSpPr>
          <p:nvPr>
            <p:ph type="pic" sz="quarter" idx="23"/>
          </p:nvPr>
        </p:nvSpPr>
        <p:spPr>
          <a:xfrm>
            <a:off x="3604769" y="1108604"/>
            <a:ext cx="2286000" cy="2305050"/>
          </a:xfrm>
          <a:solidFill>
            <a:schemeClr val="bg2">
              <a:lumMod val="85000"/>
            </a:schemeClr>
          </a:solidFill>
        </p:spPr>
        <p:txBody>
          <a:bodyPr/>
          <a:lstStyle/>
          <a:p>
            <a:endParaRPr lang="en-ID"/>
          </a:p>
        </p:txBody>
      </p:sp>
      <p:sp>
        <p:nvSpPr>
          <p:cNvPr id="24" name="Picture Placeholder 6">
            <a:extLst>
              <a:ext uri="{FF2B5EF4-FFF2-40B4-BE49-F238E27FC236}">
                <a16:creationId xmlns:a16="http://schemas.microsoft.com/office/drawing/2014/main" id="{07D35DC7-69D7-48BE-B1C5-1B9C3D4CB62B}"/>
              </a:ext>
            </a:extLst>
          </p:cNvPr>
          <p:cNvSpPr>
            <a:spLocks noGrp="1"/>
          </p:cNvSpPr>
          <p:nvPr>
            <p:ph type="pic" sz="quarter" idx="24"/>
          </p:nvPr>
        </p:nvSpPr>
        <p:spPr>
          <a:xfrm>
            <a:off x="6104510" y="1108604"/>
            <a:ext cx="2286000" cy="2305050"/>
          </a:xfrm>
          <a:solidFill>
            <a:schemeClr val="bg2">
              <a:lumMod val="85000"/>
            </a:schemeClr>
          </a:solidFill>
        </p:spPr>
        <p:txBody>
          <a:bodyPr/>
          <a:lstStyle/>
          <a:p>
            <a:endParaRPr lang="en-ID"/>
          </a:p>
        </p:txBody>
      </p:sp>
      <p:sp>
        <p:nvSpPr>
          <p:cNvPr id="25" name="Picture Placeholder 6">
            <a:extLst>
              <a:ext uri="{FF2B5EF4-FFF2-40B4-BE49-F238E27FC236}">
                <a16:creationId xmlns:a16="http://schemas.microsoft.com/office/drawing/2014/main" id="{4F87007B-66D2-4E6D-A5A9-25DF65B28452}"/>
              </a:ext>
            </a:extLst>
          </p:cNvPr>
          <p:cNvSpPr>
            <a:spLocks noGrp="1"/>
          </p:cNvSpPr>
          <p:nvPr>
            <p:ph type="pic" sz="quarter" idx="25"/>
          </p:nvPr>
        </p:nvSpPr>
        <p:spPr>
          <a:xfrm>
            <a:off x="8637527" y="1108604"/>
            <a:ext cx="2286000" cy="2305050"/>
          </a:xfrm>
          <a:solidFill>
            <a:schemeClr val="bg2">
              <a:lumMod val="85000"/>
            </a:schemeClr>
          </a:solidFill>
        </p:spPr>
        <p:txBody>
          <a:bodyPr/>
          <a:lstStyle/>
          <a:p>
            <a:endParaRPr lang="en-ID"/>
          </a:p>
        </p:txBody>
      </p:sp>
      <p:sp>
        <p:nvSpPr>
          <p:cNvPr id="26" name="Picture Placeholder 6">
            <a:extLst>
              <a:ext uri="{FF2B5EF4-FFF2-40B4-BE49-F238E27FC236}">
                <a16:creationId xmlns:a16="http://schemas.microsoft.com/office/drawing/2014/main" id="{4448BF1A-6108-451D-A1BA-B9113B467F33}"/>
              </a:ext>
            </a:extLst>
          </p:cNvPr>
          <p:cNvSpPr>
            <a:spLocks noGrp="1"/>
          </p:cNvSpPr>
          <p:nvPr>
            <p:ph type="pic" sz="quarter" idx="26"/>
          </p:nvPr>
        </p:nvSpPr>
        <p:spPr>
          <a:xfrm>
            <a:off x="6807200" y="4045328"/>
            <a:ext cx="4116327" cy="2120063"/>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85850" y="3655939"/>
            <a:ext cx="10096500" cy="1508125"/>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916770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Portofoli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68599" y="1672091"/>
            <a:ext cx="10096500" cy="1508125"/>
          </a:xfrm>
        </p:spPr>
        <p:txBody>
          <a:bodyPr>
            <a:normAutofit/>
          </a:bodyPr>
          <a:lstStyle>
            <a:lvl1pPr algn="l">
              <a:defRPr sz="4400" b="1">
                <a:solidFill>
                  <a:schemeClr val="tx1"/>
                </a:solidFill>
              </a:defRPr>
            </a:lvl1pPr>
          </a:lstStyle>
          <a:p>
            <a:r>
              <a:rPr lang="en-US"/>
              <a:t>Click to edit Master title style</a:t>
            </a:r>
            <a:endParaRPr lang="en-ID"/>
          </a:p>
        </p:txBody>
      </p:sp>
      <p:sp>
        <p:nvSpPr>
          <p:cNvPr id="29" name="Picture Placeholder 28">
            <a:extLst>
              <a:ext uri="{FF2B5EF4-FFF2-40B4-BE49-F238E27FC236}">
                <a16:creationId xmlns:a16="http://schemas.microsoft.com/office/drawing/2014/main" id="{3B619B92-7910-48DC-933B-C8D312B1CF90}"/>
              </a:ext>
            </a:extLst>
          </p:cNvPr>
          <p:cNvSpPr>
            <a:spLocks noGrp="1"/>
          </p:cNvSpPr>
          <p:nvPr>
            <p:ph type="pic" sz="quarter" idx="23"/>
          </p:nvPr>
        </p:nvSpPr>
        <p:spPr>
          <a:xfrm>
            <a:off x="5585509" y="533058"/>
            <a:ext cx="2635712" cy="2277740"/>
          </a:xfrm>
          <a:solidFill>
            <a:schemeClr val="bg2">
              <a:lumMod val="85000"/>
            </a:schemeClr>
          </a:solidFill>
        </p:spPr>
        <p:txBody>
          <a:bodyPr/>
          <a:lstStyle/>
          <a:p>
            <a:endParaRPr lang="en-ID"/>
          </a:p>
        </p:txBody>
      </p:sp>
      <p:sp>
        <p:nvSpPr>
          <p:cNvPr id="30" name="Picture Placeholder 28">
            <a:extLst>
              <a:ext uri="{FF2B5EF4-FFF2-40B4-BE49-F238E27FC236}">
                <a16:creationId xmlns:a16="http://schemas.microsoft.com/office/drawing/2014/main" id="{8995F3A2-D905-4002-BFC3-C7BA25E13178}"/>
              </a:ext>
            </a:extLst>
          </p:cNvPr>
          <p:cNvSpPr>
            <a:spLocks noGrp="1"/>
          </p:cNvSpPr>
          <p:nvPr>
            <p:ph type="pic" sz="quarter" idx="24"/>
          </p:nvPr>
        </p:nvSpPr>
        <p:spPr>
          <a:xfrm>
            <a:off x="8330908" y="533058"/>
            <a:ext cx="2635712" cy="3286074"/>
          </a:xfrm>
          <a:solidFill>
            <a:schemeClr val="bg2">
              <a:lumMod val="85000"/>
            </a:schemeClr>
          </a:solidFill>
        </p:spPr>
        <p:txBody>
          <a:bodyPr/>
          <a:lstStyle/>
          <a:p>
            <a:endParaRPr lang="en-ID"/>
          </a:p>
        </p:txBody>
      </p:sp>
      <p:sp>
        <p:nvSpPr>
          <p:cNvPr id="31" name="Picture Placeholder 28">
            <a:extLst>
              <a:ext uri="{FF2B5EF4-FFF2-40B4-BE49-F238E27FC236}">
                <a16:creationId xmlns:a16="http://schemas.microsoft.com/office/drawing/2014/main" id="{54E2E61D-5A1A-468F-A8A4-B5334F1B0825}"/>
              </a:ext>
            </a:extLst>
          </p:cNvPr>
          <p:cNvSpPr>
            <a:spLocks noGrp="1"/>
          </p:cNvSpPr>
          <p:nvPr>
            <p:ph type="pic" sz="quarter" idx="25"/>
          </p:nvPr>
        </p:nvSpPr>
        <p:spPr>
          <a:xfrm>
            <a:off x="5585509" y="2919091"/>
            <a:ext cx="2635712" cy="3405852"/>
          </a:xfrm>
          <a:solidFill>
            <a:schemeClr val="bg2">
              <a:lumMod val="85000"/>
            </a:schemeClr>
          </a:solidFill>
        </p:spPr>
        <p:txBody>
          <a:bodyPr/>
          <a:lstStyle/>
          <a:p>
            <a:endParaRPr lang="en-ID"/>
          </a:p>
        </p:txBody>
      </p:sp>
      <p:sp>
        <p:nvSpPr>
          <p:cNvPr id="32" name="Picture Placeholder 28">
            <a:extLst>
              <a:ext uri="{FF2B5EF4-FFF2-40B4-BE49-F238E27FC236}">
                <a16:creationId xmlns:a16="http://schemas.microsoft.com/office/drawing/2014/main" id="{431683FE-9534-4D72-A3A1-BC877E90146A}"/>
              </a:ext>
            </a:extLst>
          </p:cNvPr>
          <p:cNvSpPr>
            <a:spLocks noGrp="1"/>
          </p:cNvSpPr>
          <p:nvPr>
            <p:ph type="pic" sz="quarter" idx="26"/>
          </p:nvPr>
        </p:nvSpPr>
        <p:spPr>
          <a:xfrm>
            <a:off x="8327314" y="3937518"/>
            <a:ext cx="2635712" cy="2387424"/>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69401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FF18A06-7EE0-4344-AC9F-1DD898513816}"/>
              </a:ext>
            </a:extLst>
          </p:cNvPr>
          <p:cNvSpPr>
            <a:spLocks noGrp="1"/>
          </p:cNvSpPr>
          <p:nvPr>
            <p:ph type="pic" sz="quarter" idx="13"/>
          </p:nvPr>
        </p:nvSpPr>
        <p:spPr>
          <a:xfrm>
            <a:off x="0" y="0"/>
            <a:ext cx="12192000" cy="6858000"/>
          </a:xfrm>
          <a:solidFill>
            <a:schemeClr val="bg2">
              <a:lumMod val="85000"/>
            </a:schemeClr>
          </a:solidFill>
        </p:spPr>
        <p:txBody>
          <a:bodyPr/>
          <a:lstStyle/>
          <a:p>
            <a:endParaRPr lang="en-ID"/>
          </a:p>
        </p:txBody>
      </p:sp>
      <p:sp>
        <p:nvSpPr>
          <p:cNvPr id="3" name="Subtitle 2">
            <a:extLst>
              <a:ext uri="{FF2B5EF4-FFF2-40B4-BE49-F238E27FC236}">
                <a16:creationId xmlns:a16="http://schemas.microsoft.com/office/drawing/2014/main" id="{47E1D6E2-BF7F-4EE0-9A22-A9E1BA9EB957}"/>
              </a:ext>
            </a:extLst>
          </p:cNvPr>
          <p:cNvSpPr>
            <a:spLocks noGrp="1"/>
          </p:cNvSpPr>
          <p:nvPr>
            <p:ph type="subTitle" idx="1"/>
          </p:nvPr>
        </p:nvSpPr>
        <p:spPr>
          <a:xfrm>
            <a:off x="1524000" y="4343400"/>
            <a:ext cx="9144000" cy="598487"/>
          </a:xfrm>
        </p:spPr>
        <p:txBody>
          <a:bodyPr>
            <a:normAutofit/>
          </a:bodyPr>
          <a:lstStyle>
            <a:lvl1pPr marL="0" indent="0" algn="ctr">
              <a:buNone/>
              <a:defRPr sz="16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4" name="Date Placeholder 3">
            <a:extLst>
              <a:ext uri="{FF2B5EF4-FFF2-40B4-BE49-F238E27FC236}">
                <a16:creationId xmlns:a16="http://schemas.microsoft.com/office/drawing/2014/main" id="{AEFD29B3-42BB-427A-9FAE-D75627C5577D}"/>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5" name="Footer Placeholder 4">
            <a:extLst>
              <a:ext uri="{FF2B5EF4-FFF2-40B4-BE49-F238E27FC236}">
                <a16:creationId xmlns:a16="http://schemas.microsoft.com/office/drawing/2014/main" id="{3F545598-65E7-4089-8E53-61434B8911C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184FC48-56B7-48B7-8400-1FDC7EB746A0}"/>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 name="Title 1">
            <a:extLst>
              <a:ext uri="{FF2B5EF4-FFF2-40B4-BE49-F238E27FC236}">
                <a16:creationId xmlns:a16="http://schemas.microsoft.com/office/drawing/2014/main" id="{5CB602EA-B41A-41A7-9F60-CD11B5740E61}"/>
              </a:ext>
            </a:extLst>
          </p:cNvPr>
          <p:cNvSpPr>
            <a:spLocks noGrp="1"/>
          </p:cNvSpPr>
          <p:nvPr>
            <p:ph type="ctrTitle"/>
          </p:nvPr>
        </p:nvSpPr>
        <p:spPr>
          <a:xfrm>
            <a:off x="123032" y="1905000"/>
            <a:ext cx="11945937" cy="2530475"/>
          </a:xfrm>
        </p:spPr>
        <p:txBody>
          <a:bodyPr anchor="b">
            <a:noAutofit/>
          </a:bodyPr>
          <a:lstStyle>
            <a:lvl1pPr algn="ctr">
              <a:defRPr sz="13800" b="1">
                <a:solidFill>
                  <a:schemeClr val="bg2"/>
                </a:solidFill>
              </a:defRPr>
            </a:lvl1pPr>
          </a:lstStyle>
          <a:p>
            <a:r>
              <a:rPr lang="en-US" dirty="0"/>
              <a:t>Click</a:t>
            </a:r>
            <a:endParaRPr lang="en-ID" dirty="0"/>
          </a:p>
        </p:txBody>
      </p:sp>
    </p:spTree>
    <p:extLst>
      <p:ext uri="{BB962C8B-B14F-4D97-AF65-F5344CB8AC3E}">
        <p14:creationId xmlns:p14="http://schemas.microsoft.com/office/powerpoint/2010/main" val="38138477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Portofolio">
    <p:spTree>
      <p:nvGrpSpPr>
        <p:cNvPr id="1" name=""/>
        <p:cNvGrpSpPr/>
        <p:nvPr/>
      </p:nvGrpSpPr>
      <p:grpSpPr>
        <a:xfrm>
          <a:off x="0" y="0"/>
          <a:ext cx="0" cy="0"/>
          <a:chOff x="0" y="0"/>
          <a:chExt cx="0" cy="0"/>
        </a:xfrm>
      </p:grpSpPr>
      <p:sp>
        <p:nvSpPr>
          <p:cNvPr id="17" name="Picture Placeholder 6">
            <a:extLst>
              <a:ext uri="{FF2B5EF4-FFF2-40B4-BE49-F238E27FC236}">
                <a16:creationId xmlns:a16="http://schemas.microsoft.com/office/drawing/2014/main" id="{3165D113-E40A-4C5B-8BC7-730FA2DA4D89}"/>
              </a:ext>
            </a:extLst>
          </p:cNvPr>
          <p:cNvSpPr>
            <a:spLocks noGrp="1"/>
          </p:cNvSpPr>
          <p:nvPr>
            <p:ph type="pic" sz="quarter" idx="23"/>
          </p:nvPr>
        </p:nvSpPr>
        <p:spPr>
          <a:xfrm>
            <a:off x="1447800" y="1335650"/>
            <a:ext cx="2266206" cy="4590072"/>
          </a:xfrm>
          <a:prstGeom prst="roundRect">
            <a:avLst/>
          </a:prstGeom>
          <a:solidFill>
            <a:schemeClr val="bg2">
              <a:lumMod val="85000"/>
            </a:schemeClr>
          </a:solidFill>
        </p:spPr>
        <p:txBody>
          <a:bodyPr/>
          <a:lstStyle/>
          <a:p>
            <a:endParaRPr lang="en-ID" dirty="0"/>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6664325" y="809625"/>
            <a:ext cx="10096500" cy="1481763"/>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3" name="Picture Placeholder 6">
            <a:extLst>
              <a:ext uri="{FF2B5EF4-FFF2-40B4-BE49-F238E27FC236}">
                <a16:creationId xmlns:a16="http://schemas.microsoft.com/office/drawing/2014/main" id="{34768502-0B55-45DA-8449-65C7D10D0C69}"/>
              </a:ext>
            </a:extLst>
          </p:cNvPr>
          <p:cNvSpPr>
            <a:spLocks noGrp="1"/>
          </p:cNvSpPr>
          <p:nvPr>
            <p:ph type="pic" sz="quarter" idx="22"/>
          </p:nvPr>
        </p:nvSpPr>
        <p:spPr>
          <a:xfrm>
            <a:off x="3484331" y="2291388"/>
            <a:ext cx="2306870" cy="4947612"/>
          </a:xfrm>
          <a:prstGeom prst="roundRect">
            <a:avLst/>
          </a:prstGeom>
          <a:solidFill>
            <a:schemeClr val="bg2">
              <a:lumMod val="85000"/>
            </a:schemeClr>
          </a:solidFill>
        </p:spPr>
        <p:txBody>
          <a:bodyPr/>
          <a:lstStyle/>
          <a:p>
            <a:endParaRPr lang="en-ID"/>
          </a:p>
        </p:txBody>
      </p:sp>
    </p:spTree>
    <p:extLst>
      <p:ext uri="{BB962C8B-B14F-4D97-AF65-F5344CB8AC3E}">
        <p14:creationId xmlns:p14="http://schemas.microsoft.com/office/powerpoint/2010/main" val="1171017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ock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5260" y="1819448"/>
            <a:ext cx="10096500" cy="1570770"/>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3" name="Picture Placeholder 6">
            <a:extLst>
              <a:ext uri="{FF2B5EF4-FFF2-40B4-BE49-F238E27FC236}">
                <a16:creationId xmlns:a16="http://schemas.microsoft.com/office/drawing/2014/main" id="{34768502-0B55-45DA-8449-65C7D10D0C69}"/>
              </a:ext>
            </a:extLst>
          </p:cNvPr>
          <p:cNvSpPr>
            <a:spLocks noGrp="1"/>
          </p:cNvSpPr>
          <p:nvPr>
            <p:ph type="pic" sz="quarter" idx="22"/>
          </p:nvPr>
        </p:nvSpPr>
        <p:spPr>
          <a:xfrm>
            <a:off x="5762439" y="1569455"/>
            <a:ext cx="6429561" cy="4097919"/>
          </a:xfrm>
          <a:solidFill>
            <a:schemeClr val="bg2">
              <a:lumMod val="85000"/>
            </a:schemeClr>
          </a:solidFill>
        </p:spPr>
        <p:txBody>
          <a:bodyPr/>
          <a:lstStyle/>
          <a:p>
            <a:endParaRPr lang="en-ID"/>
          </a:p>
        </p:txBody>
      </p:sp>
    </p:spTree>
    <p:extLst>
      <p:ext uri="{BB962C8B-B14F-4D97-AF65-F5344CB8AC3E}">
        <p14:creationId xmlns:p14="http://schemas.microsoft.com/office/powerpoint/2010/main" val="415918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Break 21">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68B18B6-6DBB-47DD-BE6E-981CD7652BC0}"/>
              </a:ext>
            </a:extLst>
          </p:cNvPr>
          <p:cNvSpPr>
            <a:spLocks noGrp="1"/>
          </p:cNvSpPr>
          <p:nvPr>
            <p:ph type="pic" sz="quarter" idx="13"/>
          </p:nvPr>
        </p:nvSpPr>
        <p:spPr>
          <a:xfrm>
            <a:off x="0" y="0"/>
            <a:ext cx="8610600"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5335588" y="807010"/>
            <a:ext cx="10098088" cy="2520951"/>
          </a:xfrm>
        </p:spPr>
        <p:txBody>
          <a:bodyPr>
            <a:normAutofit/>
          </a:bodyPr>
          <a:lstStyle>
            <a:lvl1pPr algn="l">
              <a:defRPr sz="4400" b="1">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6582168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Our Proces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28BB77F-B966-4A9B-88DE-5DB3DAF56358}"/>
              </a:ext>
            </a:extLst>
          </p:cNvPr>
          <p:cNvSpPr>
            <a:spLocks noGrp="1"/>
          </p:cNvSpPr>
          <p:nvPr>
            <p:ph type="pic" sz="quarter" idx="13"/>
          </p:nvPr>
        </p:nvSpPr>
        <p:spPr>
          <a:xfrm>
            <a:off x="0" y="5579703"/>
            <a:ext cx="12192000" cy="1278296"/>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1488348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Our Process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6267060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ur Portfolio 4">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5822A3C-84E9-4824-AE2C-A01B4867D002}"/>
              </a:ext>
            </a:extLst>
          </p:cNvPr>
          <p:cNvSpPr>
            <a:spLocks noGrp="1"/>
          </p:cNvSpPr>
          <p:nvPr>
            <p:ph type="pic" sz="quarter" idx="13"/>
          </p:nvPr>
        </p:nvSpPr>
        <p:spPr>
          <a:xfrm>
            <a:off x="6096000" y="1449388"/>
            <a:ext cx="4573588" cy="39624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506377" y="1450012"/>
            <a:ext cx="10096500" cy="1519575"/>
          </a:xfrm>
        </p:spPr>
        <p:txBody>
          <a:bodyPr>
            <a:normAutofit/>
          </a:bodyPr>
          <a:lstStyle>
            <a:lvl1pPr algn="l">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4913833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har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28BB77F-B966-4A9B-88DE-5DB3DAF56358}"/>
              </a:ext>
            </a:extLst>
          </p:cNvPr>
          <p:cNvSpPr>
            <a:spLocks noGrp="1"/>
          </p:cNvSpPr>
          <p:nvPr>
            <p:ph type="pic" sz="quarter" idx="13"/>
          </p:nvPr>
        </p:nvSpPr>
        <p:spPr>
          <a:xfrm>
            <a:off x="0" y="2633662"/>
            <a:ext cx="12192000" cy="4224338"/>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440155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ice List">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CA2B6062-A730-4929-B600-ED224A949EDE}"/>
              </a:ext>
            </a:extLst>
          </p:cNvPr>
          <p:cNvSpPr>
            <a:spLocks noGrp="1"/>
          </p:cNvSpPr>
          <p:nvPr>
            <p:ph type="pic" sz="quarter" idx="13"/>
          </p:nvPr>
        </p:nvSpPr>
        <p:spPr>
          <a:xfrm>
            <a:off x="1092199" y="2077481"/>
            <a:ext cx="2971800" cy="1927781"/>
          </a:xfrm>
          <a:solidFill>
            <a:schemeClr val="bg2">
              <a:lumMod val="85000"/>
            </a:schemeClr>
          </a:solidFill>
        </p:spPr>
        <p:txBody>
          <a:bodyPr/>
          <a:lstStyle/>
          <a:p>
            <a:endParaRPr lang="en-ID"/>
          </a:p>
        </p:txBody>
      </p:sp>
      <p:sp>
        <p:nvSpPr>
          <p:cNvPr id="12" name="Picture Placeholder 18">
            <a:extLst>
              <a:ext uri="{FF2B5EF4-FFF2-40B4-BE49-F238E27FC236}">
                <a16:creationId xmlns:a16="http://schemas.microsoft.com/office/drawing/2014/main" id="{37209F7E-0226-409D-9303-0B1637C84562}"/>
              </a:ext>
            </a:extLst>
          </p:cNvPr>
          <p:cNvSpPr>
            <a:spLocks noGrp="1"/>
          </p:cNvSpPr>
          <p:nvPr>
            <p:ph type="pic" sz="quarter" idx="14"/>
          </p:nvPr>
        </p:nvSpPr>
        <p:spPr>
          <a:xfrm>
            <a:off x="4610100" y="2077481"/>
            <a:ext cx="2971800" cy="1927781"/>
          </a:xfrm>
          <a:solidFill>
            <a:schemeClr val="bg2">
              <a:lumMod val="85000"/>
            </a:schemeClr>
          </a:solidFill>
        </p:spPr>
        <p:txBody>
          <a:bodyPr/>
          <a:lstStyle/>
          <a:p>
            <a:endParaRPr lang="en-ID"/>
          </a:p>
        </p:txBody>
      </p:sp>
      <p:sp>
        <p:nvSpPr>
          <p:cNvPr id="13" name="Picture Placeholder 18">
            <a:extLst>
              <a:ext uri="{FF2B5EF4-FFF2-40B4-BE49-F238E27FC236}">
                <a16:creationId xmlns:a16="http://schemas.microsoft.com/office/drawing/2014/main" id="{3E5176C7-4468-4E32-ACF2-8E55A2ECB973}"/>
              </a:ext>
            </a:extLst>
          </p:cNvPr>
          <p:cNvSpPr>
            <a:spLocks noGrp="1"/>
          </p:cNvSpPr>
          <p:nvPr>
            <p:ph type="pic" sz="quarter" idx="15"/>
          </p:nvPr>
        </p:nvSpPr>
        <p:spPr>
          <a:xfrm>
            <a:off x="8128000" y="2077481"/>
            <a:ext cx="2971800" cy="1927781"/>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8934730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estimonial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9F0BF70-4DF4-484B-B600-9EDCEB5B661A}"/>
              </a:ext>
            </a:extLst>
          </p:cNvPr>
          <p:cNvSpPr>
            <a:spLocks noGrp="1"/>
          </p:cNvSpPr>
          <p:nvPr>
            <p:ph type="pic" sz="quarter" idx="13"/>
          </p:nvPr>
        </p:nvSpPr>
        <p:spPr>
          <a:xfrm>
            <a:off x="876300" y="1807770"/>
            <a:ext cx="1712119" cy="1709532"/>
          </a:xfrm>
          <a:solidFill>
            <a:schemeClr val="bg2">
              <a:lumMod val="85000"/>
            </a:schemeClr>
          </a:solidFill>
        </p:spPr>
        <p:txBody>
          <a:bodyPr/>
          <a:lstStyle/>
          <a:p>
            <a:endParaRPr lang="en-ID"/>
          </a:p>
        </p:txBody>
      </p:sp>
      <p:sp>
        <p:nvSpPr>
          <p:cNvPr id="11" name="Picture Placeholder 7">
            <a:extLst>
              <a:ext uri="{FF2B5EF4-FFF2-40B4-BE49-F238E27FC236}">
                <a16:creationId xmlns:a16="http://schemas.microsoft.com/office/drawing/2014/main" id="{F27659AF-72E6-44B1-832F-12754F2B2A44}"/>
              </a:ext>
            </a:extLst>
          </p:cNvPr>
          <p:cNvSpPr>
            <a:spLocks noGrp="1"/>
          </p:cNvSpPr>
          <p:nvPr>
            <p:ph type="pic" sz="quarter" idx="14"/>
          </p:nvPr>
        </p:nvSpPr>
        <p:spPr>
          <a:xfrm>
            <a:off x="5241233" y="1807770"/>
            <a:ext cx="1712119" cy="1709532"/>
          </a:xfrm>
          <a:solidFill>
            <a:schemeClr val="bg2">
              <a:lumMod val="85000"/>
            </a:schemeClr>
          </a:solidFill>
        </p:spPr>
        <p:txBody>
          <a:bodyPr/>
          <a:lstStyle/>
          <a:p>
            <a:endParaRPr lang="en-ID"/>
          </a:p>
        </p:txBody>
      </p:sp>
      <p:sp>
        <p:nvSpPr>
          <p:cNvPr id="12" name="Picture Placeholder 7">
            <a:extLst>
              <a:ext uri="{FF2B5EF4-FFF2-40B4-BE49-F238E27FC236}">
                <a16:creationId xmlns:a16="http://schemas.microsoft.com/office/drawing/2014/main" id="{2AF9A9E2-8036-4729-900E-83C8536E4FFD}"/>
              </a:ext>
            </a:extLst>
          </p:cNvPr>
          <p:cNvSpPr>
            <a:spLocks noGrp="1"/>
          </p:cNvSpPr>
          <p:nvPr>
            <p:ph type="pic" sz="quarter" idx="15"/>
          </p:nvPr>
        </p:nvSpPr>
        <p:spPr>
          <a:xfrm>
            <a:off x="9600994" y="1807770"/>
            <a:ext cx="1712119" cy="1709532"/>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9829186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9F0BF70-4DF4-484B-B600-9EDCEB5B661A}"/>
              </a:ext>
            </a:extLst>
          </p:cNvPr>
          <p:cNvSpPr>
            <a:spLocks noGrp="1"/>
          </p:cNvSpPr>
          <p:nvPr>
            <p:ph type="pic" sz="quarter" idx="13"/>
          </p:nvPr>
        </p:nvSpPr>
        <p:spPr>
          <a:xfrm>
            <a:off x="1311882" y="1856181"/>
            <a:ext cx="9531002" cy="3188894"/>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1729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6C5751B-AD4A-4358-908A-8E66164593A7}"/>
              </a:ext>
            </a:extLst>
          </p:cNvPr>
          <p:cNvSpPr>
            <a:spLocks noGrp="1"/>
          </p:cNvSpPr>
          <p:nvPr>
            <p:ph type="pic" sz="quarter" idx="13"/>
          </p:nvPr>
        </p:nvSpPr>
        <p:spPr>
          <a:xfrm>
            <a:off x="732860" y="816946"/>
            <a:ext cx="5170177" cy="4665308"/>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6783986" y="1809623"/>
            <a:ext cx="10515600" cy="2387600"/>
          </a:xfrm>
        </p:spPr>
        <p:txBody>
          <a:bodyPr>
            <a:normAutofit/>
          </a:bodyPr>
          <a:lstStyle>
            <a:lvl1pP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703147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able of 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7B0DCD-A5A3-458E-94CE-25674C5F67CE}"/>
              </a:ext>
            </a:extLst>
          </p:cNvPr>
          <p:cNvSpPr>
            <a:spLocks noGrp="1"/>
          </p:cNvSpPr>
          <p:nvPr>
            <p:ph type="pic" sz="quarter" idx="13"/>
          </p:nvPr>
        </p:nvSpPr>
        <p:spPr>
          <a:xfrm>
            <a:off x="0" y="0"/>
            <a:ext cx="12192000"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527769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583E4E5-23A4-42C6-B7CF-12975B8E8FD8}"/>
              </a:ext>
            </a:extLst>
          </p:cNvPr>
          <p:cNvSpPr>
            <a:spLocks noGrp="1"/>
          </p:cNvSpPr>
          <p:nvPr>
            <p:ph type="pic" sz="quarter" idx="13"/>
          </p:nvPr>
        </p:nvSpPr>
        <p:spPr>
          <a:xfrm>
            <a:off x="5637212" y="0"/>
            <a:ext cx="6554788" cy="6858000"/>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7CD00C2C-C362-4EB1-AC21-6BBA4BFAC1BF}"/>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5E5A180A-E3C7-4C0B-B172-5980D124BED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3552B132-789D-427D-8025-323E757E35B7}"/>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11" name="Title 1">
            <a:extLst>
              <a:ext uri="{FF2B5EF4-FFF2-40B4-BE49-F238E27FC236}">
                <a16:creationId xmlns:a16="http://schemas.microsoft.com/office/drawing/2014/main" id="{1B2BC2D1-720B-42C1-AD3E-C9706B4C90AC}"/>
              </a:ext>
            </a:extLst>
          </p:cNvPr>
          <p:cNvSpPr>
            <a:spLocks noGrp="1"/>
          </p:cNvSpPr>
          <p:nvPr>
            <p:ph type="title"/>
          </p:nvPr>
        </p:nvSpPr>
        <p:spPr>
          <a:xfrm>
            <a:off x="1827213" y="3222626"/>
            <a:ext cx="10515599" cy="2667000"/>
          </a:xfrm>
        </p:spPr>
        <p:txBody>
          <a:bodyPr>
            <a:normAutofit/>
          </a:bodyPr>
          <a:lstStyle>
            <a:lvl1pPr algn="l">
              <a:defRPr sz="4400" b="1">
                <a:solidFill>
                  <a:schemeClr val="bg2"/>
                </a:solidFill>
              </a:defRPr>
            </a:lvl1pPr>
          </a:lstStyle>
          <a:p>
            <a:r>
              <a:rPr lang="en-US"/>
              <a:t>Click to edit Master title style</a:t>
            </a:r>
            <a:endParaRPr lang="en-ID"/>
          </a:p>
        </p:txBody>
      </p:sp>
    </p:spTree>
    <p:extLst>
      <p:ext uri="{BB962C8B-B14F-4D97-AF65-F5344CB8AC3E}">
        <p14:creationId xmlns:p14="http://schemas.microsoft.com/office/powerpoint/2010/main" val="3757558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6C5751B-AD4A-4358-908A-8E66164593A7}"/>
              </a:ext>
            </a:extLst>
          </p:cNvPr>
          <p:cNvSpPr>
            <a:spLocks noGrp="1"/>
          </p:cNvSpPr>
          <p:nvPr>
            <p:ph type="pic" sz="quarter" idx="13"/>
          </p:nvPr>
        </p:nvSpPr>
        <p:spPr>
          <a:xfrm>
            <a:off x="6107423" y="1083972"/>
            <a:ext cx="4408177" cy="4751352"/>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604540" y="1083972"/>
            <a:ext cx="10515600" cy="2387600"/>
          </a:xfrm>
        </p:spPr>
        <p:txBody>
          <a:bodyPr>
            <a:normAutofit/>
          </a:bodyPr>
          <a:lstStyle>
            <a:lvl1pP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71063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ssionandmission">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EA3F75C1-22EA-4A32-89C9-4D916195CFB6}"/>
              </a:ext>
            </a:extLst>
          </p:cNvPr>
          <p:cNvSpPr>
            <a:spLocks noGrp="1"/>
          </p:cNvSpPr>
          <p:nvPr>
            <p:ph type="pic" sz="quarter" idx="14"/>
          </p:nvPr>
        </p:nvSpPr>
        <p:spPr>
          <a:xfrm>
            <a:off x="1371667" y="1276851"/>
            <a:ext cx="3515344" cy="2583777"/>
          </a:xfrm>
          <a:solidFill>
            <a:schemeClr val="bg2">
              <a:lumMod val="75000"/>
            </a:schemeClr>
          </a:solidFill>
        </p:spPr>
        <p:txBody>
          <a:bodyPr/>
          <a:lstStyle/>
          <a:p>
            <a:endParaRPr lang="en-ID"/>
          </a:p>
        </p:txBody>
      </p:sp>
      <p:sp>
        <p:nvSpPr>
          <p:cNvPr id="10" name="Picture Placeholder 9">
            <a:extLst>
              <a:ext uri="{FF2B5EF4-FFF2-40B4-BE49-F238E27FC236}">
                <a16:creationId xmlns:a16="http://schemas.microsoft.com/office/drawing/2014/main" id="{06C5751B-AD4A-4358-908A-8E66164593A7}"/>
              </a:ext>
            </a:extLst>
          </p:cNvPr>
          <p:cNvSpPr>
            <a:spLocks noGrp="1"/>
          </p:cNvSpPr>
          <p:nvPr>
            <p:ph type="pic" sz="quarter" idx="13"/>
          </p:nvPr>
        </p:nvSpPr>
        <p:spPr>
          <a:xfrm>
            <a:off x="2088167" y="3347284"/>
            <a:ext cx="3515344" cy="2583777"/>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6096000" y="1041400"/>
            <a:ext cx="6981410" cy="1468111"/>
          </a:xfrm>
        </p:spPr>
        <p:txBody>
          <a:bodyPr>
            <a:normAutofit/>
          </a:bodyPr>
          <a:lstStyle>
            <a:lvl1pPr>
              <a:defRPr sz="44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5473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6A18F02-CD9F-49F7-89C1-4FE39C923B34}"/>
              </a:ext>
            </a:extLst>
          </p:cNvPr>
          <p:cNvSpPr>
            <a:spLocks noGrp="1"/>
          </p:cNvSpPr>
          <p:nvPr>
            <p:ph type="pic" sz="quarter" idx="13"/>
          </p:nvPr>
        </p:nvSpPr>
        <p:spPr>
          <a:xfrm>
            <a:off x="7082633" y="2019668"/>
            <a:ext cx="3629947" cy="1815456"/>
          </a:xfrm>
          <a:solidFill>
            <a:schemeClr val="bg2">
              <a:lumMod val="85000"/>
            </a:schemeClr>
          </a:solidFill>
        </p:spPr>
        <p:txBody>
          <a:bodyPr/>
          <a:lstStyle/>
          <a:p>
            <a:endParaRPr lang="en-ID"/>
          </a:p>
        </p:txBody>
      </p:sp>
      <p:sp>
        <p:nvSpPr>
          <p:cNvPr id="12" name="Picture Placeholder 10">
            <a:extLst>
              <a:ext uri="{FF2B5EF4-FFF2-40B4-BE49-F238E27FC236}">
                <a16:creationId xmlns:a16="http://schemas.microsoft.com/office/drawing/2014/main" id="{99EDA9D2-23E4-4BC5-BC59-AF09ABE1621A}"/>
              </a:ext>
            </a:extLst>
          </p:cNvPr>
          <p:cNvSpPr>
            <a:spLocks noGrp="1"/>
          </p:cNvSpPr>
          <p:nvPr>
            <p:ph type="pic" sz="quarter" idx="14"/>
          </p:nvPr>
        </p:nvSpPr>
        <p:spPr>
          <a:xfrm>
            <a:off x="1542059" y="4496080"/>
            <a:ext cx="3629947" cy="1815455"/>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67FCD433-DE06-4ACC-B8C2-B522AFC7D5FD}"/>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7FF81259-4617-4A88-993A-1F62F7C43E0B}"/>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5F5CA76-9178-4D7A-85D0-E431D26AFF88}"/>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7" name="Title 1">
            <a:extLst>
              <a:ext uri="{FF2B5EF4-FFF2-40B4-BE49-F238E27FC236}">
                <a16:creationId xmlns:a16="http://schemas.microsoft.com/office/drawing/2014/main" id="{203D2D52-3956-4503-A017-73C06BADB72A}"/>
              </a:ext>
            </a:extLst>
          </p:cNvPr>
          <p:cNvSpPr>
            <a:spLocks noGrp="1"/>
          </p:cNvSpPr>
          <p:nvPr>
            <p:ph type="title"/>
          </p:nvPr>
        </p:nvSpPr>
        <p:spPr>
          <a:xfrm>
            <a:off x="1047750" y="346075"/>
            <a:ext cx="10096500" cy="1182350"/>
          </a:xfrm>
        </p:spPr>
        <p:txBody>
          <a:bodyPr>
            <a:normAutofit/>
          </a:bodyPr>
          <a:lstStyle>
            <a:lvl1pPr algn="ctr">
              <a:defRPr sz="44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421498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E2C3E29-B28E-4FFF-B588-239C76E7BBDF}"/>
              </a:ext>
            </a:extLst>
          </p:cNvPr>
          <p:cNvSpPr>
            <a:spLocks noGrp="1"/>
          </p:cNvSpPr>
          <p:nvPr>
            <p:ph type="pic" sz="quarter" idx="13"/>
          </p:nvPr>
        </p:nvSpPr>
        <p:spPr>
          <a:xfrm>
            <a:off x="1525538" y="932551"/>
            <a:ext cx="3630016" cy="1815455"/>
          </a:xfrm>
          <a:solidFill>
            <a:schemeClr val="bg2">
              <a:lumMod val="85000"/>
            </a:schemeClr>
          </a:solidFill>
        </p:spPr>
        <p:txBody>
          <a:bodyPr/>
          <a:lstStyle/>
          <a:p>
            <a:endParaRPr lang="en-ID"/>
          </a:p>
        </p:txBody>
      </p:sp>
      <p:sp>
        <p:nvSpPr>
          <p:cNvPr id="10" name="Picture Placeholder 8">
            <a:extLst>
              <a:ext uri="{FF2B5EF4-FFF2-40B4-BE49-F238E27FC236}">
                <a16:creationId xmlns:a16="http://schemas.microsoft.com/office/drawing/2014/main" id="{9FBB2430-F451-422C-B7CB-AE0F73B27DB4}"/>
              </a:ext>
            </a:extLst>
          </p:cNvPr>
          <p:cNvSpPr>
            <a:spLocks noGrp="1"/>
          </p:cNvSpPr>
          <p:nvPr>
            <p:ph type="pic" sz="quarter" idx="14"/>
          </p:nvPr>
        </p:nvSpPr>
        <p:spPr>
          <a:xfrm>
            <a:off x="7103120" y="4479013"/>
            <a:ext cx="3630016" cy="1815455"/>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13CF346B-9A68-41B2-A3E4-9C4139939B32}"/>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FCF9F6AB-E038-4BFA-893B-6BC7245C94E2}"/>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6D75BF9-E512-4713-8EB4-E1776FB7BDC3}"/>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292015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grpSp>
        <p:nvGrpSpPr>
          <p:cNvPr id="7" name="Group 6">
            <a:extLst>
              <a:ext uri="{FF2B5EF4-FFF2-40B4-BE49-F238E27FC236}">
                <a16:creationId xmlns:a16="http://schemas.microsoft.com/office/drawing/2014/main" id="{23C15FA4-1977-49E5-8484-E977AB85E9AA}"/>
              </a:ext>
            </a:extLst>
          </p:cNvPr>
          <p:cNvGrpSpPr/>
          <p:nvPr userDrawn="1"/>
        </p:nvGrpSpPr>
        <p:grpSpPr>
          <a:xfrm>
            <a:off x="498556" y="5221180"/>
            <a:ext cx="448330" cy="1110041"/>
            <a:chOff x="10735526" y="591227"/>
            <a:chExt cx="448330" cy="1110041"/>
          </a:xfrm>
          <a:solidFill>
            <a:schemeClr val="tx1"/>
          </a:solidFill>
        </p:grpSpPr>
        <p:grpSp>
          <p:nvGrpSpPr>
            <p:cNvPr id="8" name="Group 7">
              <a:extLst>
                <a:ext uri="{FF2B5EF4-FFF2-40B4-BE49-F238E27FC236}">
                  <a16:creationId xmlns:a16="http://schemas.microsoft.com/office/drawing/2014/main" id="{65D1CAD7-8440-424D-98FD-68ECB9EE563B}"/>
                </a:ext>
              </a:extLst>
            </p:cNvPr>
            <p:cNvGrpSpPr/>
            <p:nvPr/>
          </p:nvGrpSpPr>
          <p:grpSpPr>
            <a:xfrm>
              <a:off x="10735526" y="591227"/>
              <a:ext cx="448330" cy="557183"/>
              <a:chOff x="11281626" y="445301"/>
              <a:chExt cx="448330" cy="557183"/>
            </a:xfrm>
            <a:grpFill/>
          </p:grpSpPr>
          <p:sp>
            <p:nvSpPr>
              <p:cNvPr id="13" name="Oval 12">
                <a:extLst>
                  <a:ext uri="{FF2B5EF4-FFF2-40B4-BE49-F238E27FC236}">
                    <a16:creationId xmlns:a16="http://schemas.microsoft.com/office/drawing/2014/main" id="{36D16D4F-FB76-4A7A-B434-157D6D261E59}"/>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13">
                <a:extLst>
                  <a:ext uri="{FF2B5EF4-FFF2-40B4-BE49-F238E27FC236}">
                    <a16:creationId xmlns:a16="http://schemas.microsoft.com/office/drawing/2014/main" id="{7B7C19C6-7B9F-42A7-B1DA-CDD675A9673B}"/>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14">
                <a:extLst>
                  <a:ext uri="{FF2B5EF4-FFF2-40B4-BE49-F238E27FC236}">
                    <a16:creationId xmlns:a16="http://schemas.microsoft.com/office/drawing/2014/main" id="{03CD2682-87C3-4339-9597-6C070DF0F5C2}"/>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15">
                <a:extLst>
                  <a:ext uri="{FF2B5EF4-FFF2-40B4-BE49-F238E27FC236}">
                    <a16:creationId xmlns:a16="http://schemas.microsoft.com/office/drawing/2014/main" id="{9CC8BE95-846B-4230-8EC5-CB8FDE38152D}"/>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16">
                <a:extLst>
                  <a:ext uri="{FF2B5EF4-FFF2-40B4-BE49-F238E27FC236}">
                    <a16:creationId xmlns:a16="http://schemas.microsoft.com/office/drawing/2014/main" id="{C213025C-488E-4A94-876D-FEDFDF7B1A48}"/>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17">
                <a:extLst>
                  <a:ext uri="{FF2B5EF4-FFF2-40B4-BE49-F238E27FC236}">
                    <a16:creationId xmlns:a16="http://schemas.microsoft.com/office/drawing/2014/main" id="{AE051AF8-F019-40DB-B499-E675C1528F26}"/>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9" name="Oval 8">
              <a:extLst>
                <a:ext uri="{FF2B5EF4-FFF2-40B4-BE49-F238E27FC236}">
                  <a16:creationId xmlns:a16="http://schemas.microsoft.com/office/drawing/2014/main" id="{F0F50B24-0969-43B9-B883-99C51DF39D43}"/>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9">
              <a:extLst>
                <a:ext uri="{FF2B5EF4-FFF2-40B4-BE49-F238E27FC236}">
                  <a16:creationId xmlns:a16="http://schemas.microsoft.com/office/drawing/2014/main" id="{26FC746D-FC85-4E65-8947-7A1E9BF93AA6}"/>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10">
              <a:extLst>
                <a:ext uri="{FF2B5EF4-FFF2-40B4-BE49-F238E27FC236}">
                  <a16:creationId xmlns:a16="http://schemas.microsoft.com/office/drawing/2014/main" id="{B75F624E-20FF-4142-A9AF-0827C6EE1BFC}"/>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11">
              <a:extLst>
                <a:ext uri="{FF2B5EF4-FFF2-40B4-BE49-F238E27FC236}">
                  <a16:creationId xmlns:a16="http://schemas.microsoft.com/office/drawing/2014/main" id="{B75F4A29-0EE6-4FE1-8211-E570B8BD8AC6}"/>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9" name="Group 18">
            <a:extLst>
              <a:ext uri="{FF2B5EF4-FFF2-40B4-BE49-F238E27FC236}">
                <a16:creationId xmlns:a16="http://schemas.microsoft.com/office/drawing/2014/main" id="{B188F7B5-5576-42B7-AA44-682E1A459DDE}"/>
              </a:ext>
            </a:extLst>
          </p:cNvPr>
          <p:cNvGrpSpPr/>
          <p:nvPr userDrawn="1"/>
        </p:nvGrpSpPr>
        <p:grpSpPr>
          <a:xfrm>
            <a:off x="11274340" y="551537"/>
            <a:ext cx="448330" cy="1110041"/>
            <a:chOff x="10735526" y="591227"/>
            <a:chExt cx="448330" cy="1110041"/>
          </a:xfrm>
          <a:solidFill>
            <a:schemeClr val="tx1"/>
          </a:solidFill>
        </p:grpSpPr>
        <p:grpSp>
          <p:nvGrpSpPr>
            <p:cNvPr id="20" name="Group 19">
              <a:extLst>
                <a:ext uri="{FF2B5EF4-FFF2-40B4-BE49-F238E27FC236}">
                  <a16:creationId xmlns:a16="http://schemas.microsoft.com/office/drawing/2014/main" id="{597E0A27-7250-446A-9A56-DB2104630746}"/>
                </a:ext>
              </a:extLst>
            </p:cNvPr>
            <p:cNvGrpSpPr/>
            <p:nvPr/>
          </p:nvGrpSpPr>
          <p:grpSpPr>
            <a:xfrm>
              <a:off x="10735526" y="591227"/>
              <a:ext cx="448330" cy="557183"/>
              <a:chOff x="11281626" y="445301"/>
              <a:chExt cx="448330" cy="557183"/>
            </a:xfrm>
            <a:grpFill/>
          </p:grpSpPr>
          <p:sp>
            <p:nvSpPr>
              <p:cNvPr id="25" name="Oval 24">
                <a:extLst>
                  <a:ext uri="{FF2B5EF4-FFF2-40B4-BE49-F238E27FC236}">
                    <a16:creationId xmlns:a16="http://schemas.microsoft.com/office/drawing/2014/main" id="{E02E5DA5-2AA3-4317-B966-E0E3893DDA02}"/>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25">
                <a:extLst>
                  <a:ext uri="{FF2B5EF4-FFF2-40B4-BE49-F238E27FC236}">
                    <a16:creationId xmlns:a16="http://schemas.microsoft.com/office/drawing/2014/main" id="{28E125CC-7C58-471A-A9B6-6F94E22F4E25}"/>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26">
                <a:extLst>
                  <a:ext uri="{FF2B5EF4-FFF2-40B4-BE49-F238E27FC236}">
                    <a16:creationId xmlns:a16="http://schemas.microsoft.com/office/drawing/2014/main" id="{6A96016C-D83B-4AA3-93DE-61677182203C}"/>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27">
                <a:extLst>
                  <a:ext uri="{FF2B5EF4-FFF2-40B4-BE49-F238E27FC236}">
                    <a16:creationId xmlns:a16="http://schemas.microsoft.com/office/drawing/2014/main" id="{98905709-A08E-47D0-9B12-BE9CB327C55F}"/>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28">
                <a:extLst>
                  <a:ext uri="{FF2B5EF4-FFF2-40B4-BE49-F238E27FC236}">
                    <a16:creationId xmlns:a16="http://schemas.microsoft.com/office/drawing/2014/main" id="{B5369701-873E-4EA8-8D18-847DD6BF872E}"/>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29">
                <a:extLst>
                  <a:ext uri="{FF2B5EF4-FFF2-40B4-BE49-F238E27FC236}">
                    <a16:creationId xmlns:a16="http://schemas.microsoft.com/office/drawing/2014/main" id="{DC529ECC-12D6-4DE1-A660-33B4A2B06EE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1" name="Oval 20">
              <a:extLst>
                <a:ext uri="{FF2B5EF4-FFF2-40B4-BE49-F238E27FC236}">
                  <a16:creationId xmlns:a16="http://schemas.microsoft.com/office/drawing/2014/main" id="{17B8CE47-4CFE-4780-9B6C-2FCE3C766D30}"/>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21">
              <a:extLst>
                <a:ext uri="{FF2B5EF4-FFF2-40B4-BE49-F238E27FC236}">
                  <a16:creationId xmlns:a16="http://schemas.microsoft.com/office/drawing/2014/main" id="{332DDA3D-4345-4DE0-B506-6888E34D23B9}"/>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22">
              <a:extLst>
                <a:ext uri="{FF2B5EF4-FFF2-40B4-BE49-F238E27FC236}">
                  <a16:creationId xmlns:a16="http://schemas.microsoft.com/office/drawing/2014/main" id="{9C95B983-8C69-40E5-A84C-796892699C07}"/>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23">
              <a:extLst>
                <a:ext uri="{FF2B5EF4-FFF2-40B4-BE49-F238E27FC236}">
                  <a16:creationId xmlns:a16="http://schemas.microsoft.com/office/drawing/2014/main" id="{C2DDDB02-4508-40B5-B22E-B5764AF98577}"/>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896778733"/>
      </p:ext>
    </p:extLst>
  </p:cSld>
  <p:clrMap bg1="lt1" tx1="dk1" bg2="lt2" tx2="dk2" accent1="accent1" accent2="accent2" accent3="accent3" accent4="accent4" accent5="accent5" accent6="accent6" hlink="hlink" folHlink="folHlink"/>
  <p:sldLayoutIdLst>
    <p:sldLayoutId id="2147483758" r:id="rId1"/>
    <p:sldLayoutId id="2147483787"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5" r:id="rId25"/>
    <p:sldLayoutId id="2147483781" r:id="rId26"/>
    <p:sldLayoutId id="2147483782" r:id="rId27"/>
    <p:sldLayoutId id="2147483783" r:id="rId28"/>
    <p:sldLayoutId id="2147483784"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4608">
          <p15:clr>
            <a:srgbClr val="F26B43"/>
          </p15:clr>
        </p15:guide>
        <p15:guide id="3" pos="7680">
          <p15:clr>
            <a:srgbClr val="F26B43"/>
          </p15:clr>
        </p15:guide>
        <p15:guide id="4" pos="4224">
          <p15:clr>
            <a:srgbClr val="F26B43"/>
          </p15:clr>
        </p15:guide>
        <p15:guide id="5" pos="4992">
          <p15:clr>
            <a:srgbClr val="F26B43"/>
          </p15:clr>
        </p15:guide>
        <p15:guide id="6" pos="5376">
          <p15:clr>
            <a:srgbClr val="F26B43"/>
          </p15:clr>
        </p15:guide>
        <p15:guide id="7" orient="horz" pos="2160">
          <p15:clr>
            <a:srgbClr val="F26B43"/>
          </p15:clr>
        </p15:guide>
        <p15:guide id="8" pos="5761">
          <p15:clr>
            <a:srgbClr val="F26B43"/>
          </p15:clr>
        </p15:guide>
        <p15:guide id="9" orient="horz" pos="4320">
          <p15:clr>
            <a:srgbClr val="F26B43"/>
          </p15:clr>
        </p15:guide>
        <p15:guide id="10" pos="6145">
          <p15:clr>
            <a:srgbClr val="F26B43"/>
          </p15:clr>
        </p15:guide>
        <p15:guide id="11" pos="6529">
          <p15:clr>
            <a:srgbClr val="F26B43"/>
          </p15:clr>
        </p15:guide>
        <p15:guide id="12" pos="6913">
          <p15:clr>
            <a:srgbClr val="F26B43"/>
          </p15:clr>
        </p15:guide>
        <p15:guide id="13" pos="7297">
          <p15:clr>
            <a:srgbClr val="F26B43"/>
          </p15:clr>
        </p15:guide>
        <p15:guide id="14" pos="3456">
          <p15:clr>
            <a:srgbClr val="F26B43"/>
          </p15:clr>
        </p15:guide>
        <p15:guide id="15" pos="3072">
          <p15:clr>
            <a:srgbClr val="F26B43"/>
          </p15:clr>
        </p15:guide>
        <p15:guide id="16" pos="2688">
          <p15:clr>
            <a:srgbClr val="F26B43"/>
          </p15:clr>
        </p15:guide>
        <p15:guide id="17" pos="2304">
          <p15:clr>
            <a:srgbClr val="F26B43"/>
          </p15:clr>
        </p15:guide>
        <p15:guide id="18" pos="1919">
          <p15:clr>
            <a:srgbClr val="F26B43"/>
          </p15:clr>
        </p15:guide>
        <p15:guide id="19" pos="1535">
          <p15:clr>
            <a:srgbClr val="F26B43"/>
          </p15:clr>
        </p15:guide>
        <p15:guide id="20" pos="1151">
          <p15:clr>
            <a:srgbClr val="F26B43"/>
          </p15:clr>
        </p15:guide>
        <p15:guide id="21" pos="767">
          <p15:clr>
            <a:srgbClr val="F26B43"/>
          </p15:clr>
        </p15:guide>
        <p15:guide id="22" pos="383">
          <p15:clr>
            <a:srgbClr val="F26B43"/>
          </p15:clr>
        </p15:guide>
        <p15:guide id="23">
          <p15:clr>
            <a:srgbClr val="F26B43"/>
          </p15:clr>
        </p15:guide>
        <p15:guide id="24" pos="4032">
          <p15:clr>
            <a:srgbClr val="F26B43"/>
          </p15:clr>
        </p15:guide>
        <p15:guide id="25" pos="4416">
          <p15:clr>
            <a:srgbClr val="F26B43"/>
          </p15:clr>
        </p15:guide>
        <p15:guide id="26" pos="4800">
          <p15:clr>
            <a:srgbClr val="F26B43"/>
          </p15:clr>
        </p15:guide>
        <p15:guide id="27" pos="5184">
          <p15:clr>
            <a:srgbClr val="F26B43"/>
          </p15:clr>
        </p15:guide>
        <p15:guide id="28" pos="5568">
          <p15:clr>
            <a:srgbClr val="F26B43"/>
          </p15:clr>
        </p15:guide>
        <p15:guide id="29" pos="5953">
          <p15:clr>
            <a:srgbClr val="F26B43"/>
          </p15:clr>
        </p15:guide>
        <p15:guide id="30" orient="horz" pos="2352">
          <p15:clr>
            <a:srgbClr val="F26B43"/>
          </p15:clr>
        </p15:guide>
        <p15:guide id="31" pos="7489">
          <p15:clr>
            <a:srgbClr val="F26B43"/>
          </p15:clr>
        </p15:guide>
        <p15:guide id="32" orient="horz" pos="2928">
          <p15:clr>
            <a:srgbClr val="F26B43"/>
          </p15:clr>
        </p15:guide>
        <p15:guide id="33" orient="horz" pos="3312">
          <p15:clr>
            <a:srgbClr val="F26B43"/>
          </p15:clr>
        </p15:guide>
        <p15:guide id="34" orient="horz" pos="3696">
          <p15:clr>
            <a:srgbClr val="F26B43"/>
          </p15:clr>
        </p15:guide>
        <p15:guide id="35" orient="horz" pos="4080">
          <p15:clr>
            <a:srgbClr val="F26B43"/>
          </p15:clr>
        </p15:guide>
        <p15:guide id="36" orient="horz" pos="2544">
          <p15:clr>
            <a:srgbClr val="F26B43"/>
          </p15:clr>
        </p15:guide>
        <p15:guide id="37" orient="horz" pos="2736">
          <p15:clr>
            <a:srgbClr val="F26B43"/>
          </p15:clr>
        </p15:guide>
        <p15:guide id="38" orient="horz" pos="3120">
          <p15:clr>
            <a:srgbClr val="F26B43"/>
          </p15:clr>
        </p15:guide>
        <p15:guide id="39" orient="horz" pos="3504">
          <p15:clr>
            <a:srgbClr val="F26B43"/>
          </p15:clr>
        </p15:guide>
        <p15:guide id="40" orient="horz" pos="3888">
          <p15:clr>
            <a:srgbClr val="F26B43"/>
          </p15:clr>
        </p15:guide>
        <p15:guide id="41" pos="3648">
          <p15:clr>
            <a:srgbClr val="F26B43"/>
          </p15:clr>
        </p15:guide>
        <p15:guide id="42" pos="3264">
          <p15:clr>
            <a:srgbClr val="F26B43"/>
          </p15:clr>
        </p15:guide>
        <p15:guide id="43" pos="2880">
          <p15:clr>
            <a:srgbClr val="F26B43"/>
          </p15:clr>
        </p15:guide>
        <p15:guide id="44" pos="2496">
          <p15:clr>
            <a:srgbClr val="F26B43"/>
          </p15:clr>
        </p15:guide>
        <p15:guide id="45" pos="2112">
          <p15:clr>
            <a:srgbClr val="F26B43"/>
          </p15:clr>
        </p15:guide>
        <p15:guide id="46" pos="1727">
          <p15:clr>
            <a:srgbClr val="F26B43"/>
          </p15:clr>
        </p15:guide>
        <p15:guide id="47" pos="1343">
          <p15:clr>
            <a:srgbClr val="F26B43"/>
          </p15:clr>
        </p15:guide>
        <p15:guide id="48" pos="959">
          <p15:clr>
            <a:srgbClr val="F26B43"/>
          </p15:clr>
        </p15:guide>
        <p15:guide id="49" pos="575">
          <p15:clr>
            <a:srgbClr val="F26B43"/>
          </p15:clr>
        </p15:guide>
        <p15:guide id="50" pos="191">
          <p15:clr>
            <a:srgbClr val="F26B43"/>
          </p15:clr>
        </p15:guide>
        <p15:guide id="51" orient="horz" pos="1776">
          <p15:clr>
            <a:srgbClr val="F26B43"/>
          </p15:clr>
        </p15:guide>
        <p15:guide id="52" orient="horz" pos="1392">
          <p15:clr>
            <a:srgbClr val="F26B43"/>
          </p15:clr>
        </p15:guide>
        <p15:guide id="53" orient="horz" pos="1008">
          <p15:clr>
            <a:srgbClr val="F26B43"/>
          </p15:clr>
        </p15:guide>
        <p15:guide id="54" orient="horz" pos="624">
          <p15:clr>
            <a:srgbClr val="F26B43"/>
          </p15:clr>
        </p15:guide>
        <p15:guide id="55" orient="horz" pos="240">
          <p15:clr>
            <a:srgbClr val="F26B43"/>
          </p15:clr>
        </p15:guide>
        <p15:guide id="56" orient="horz" pos="1584">
          <p15:clr>
            <a:srgbClr val="F26B43"/>
          </p15:clr>
        </p15:guide>
        <p15:guide id="57" orient="horz" pos="1968">
          <p15:clr>
            <a:srgbClr val="F26B43"/>
          </p15:clr>
        </p15:guide>
        <p15:guide id="58" orient="horz" pos="1200">
          <p15:clr>
            <a:srgbClr val="F26B43"/>
          </p15:clr>
        </p15:guide>
        <p15:guide id="59" orient="horz" pos="816">
          <p15:clr>
            <a:srgbClr val="F26B43"/>
          </p15:clr>
        </p15:guide>
        <p15:guide id="60" orient="horz" pos="432">
          <p15:clr>
            <a:srgbClr val="F26B43"/>
          </p15:clr>
        </p15:guide>
        <p15:guide id="61" pos="6721">
          <p15:clr>
            <a:srgbClr val="F26B43"/>
          </p15:clr>
        </p15:guide>
        <p15:guide id="62" pos="6337">
          <p15:clr>
            <a:srgbClr val="F26B43"/>
          </p15:clr>
        </p15:guide>
        <p15:guide id="63" pos="710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B38BAF-6EA0-4573-81B2-D66FC06AD30C}"/>
              </a:ext>
            </a:extLst>
          </p:cNvPr>
          <p:cNvSpPr>
            <a:spLocks noGrp="1"/>
          </p:cNvSpPr>
          <p:nvPr>
            <p:ph type="pic" sz="quarter" idx="13"/>
          </p:nvPr>
        </p:nvSpPr>
        <p:spPr/>
      </p:sp>
      <p:sp>
        <p:nvSpPr>
          <p:cNvPr id="31" name="Rectangle 30">
            <a:extLst>
              <a:ext uri="{FF2B5EF4-FFF2-40B4-BE49-F238E27FC236}">
                <a16:creationId xmlns:a16="http://schemas.microsoft.com/office/drawing/2014/main" id="{C918DFAF-A955-4F60-9838-3F767A1CAD98}"/>
              </a:ext>
            </a:extLst>
          </p:cNvPr>
          <p:cNvSpPr/>
          <p:nvPr/>
        </p:nvSpPr>
        <p:spPr>
          <a:xfrm rot="10800000">
            <a:off x="0" y="0"/>
            <a:ext cx="121920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Subtitle 2">
            <a:extLst>
              <a:ext uri="{FF2B5EF4-FFF2-40B4-BE49-F238E27FC236}">
                <a16:creationId xmlns:a16="http://schemas.microsoft.com/office/drawing/2014/main" id="{AF9A0326-2283-440D-820B-282C20EAE905}"/>
              </a:ext>
            </a:extLst>
          </p:cNvPr>
          <p:cNvSpPr>
            <a:spLocks noGrp="1"/>
          </p:cNvSpPr>
          <p:nvPr>
            <p:ph type="subTitle" idx="1"/>
          </p:nvPr>
        </p:nvSpPr>
        <p:spPr/>
        <p:txBody>
          <a:bodyPr>
            <a:normAutofit/>
          </a:bodyPr>
          <a:lstStyle/>
          <a:p>
            <a:r>
              <a:rPr lang="en-ID" sz="1600" i="1" dirty="0">
                <a:solidFill>
                  <a:schemeClr val="bg2"/>
                </a:solidFill>
              </a:rPr>
              <a:t>Creative Presentation Template</a:t>
            </a:r>
          </a:p>
        </p:txBody>
      </p:sp>
      <p:sp>
        <p:nvSpPr>
          <p:cNvPr id="2" name="Title 1">
            <a:extLst>
              <a:ext uri="{FF2B5EF4-FFF2-40B4-BE49-F238E27FC236}">
                <a16:creationId xmlns:a16="http://schemas.microsoft.com/office/drawing/2014/main" id="{EAC02C3B-8177-4B72-AD67-882C3A248D64}"/>
              </a:ext>
            </a:extLst>
          </p:cNvPr>
          <p:cNvSpPr>
            <a:spLocks noGrp="1"/>
          </p:cNvSpPr>
          <p:nvPr>
            <p:ph type="ctrTitle"/>
          </p:nvPr>
        </p:nvSpPr>
        <p:spPr/>
        <p:txBody>
          <a:bodyPr>
            <a:noAutofit/>
          </a:bodyPr>
          <a:lstStyle/>
          <a:p>
            <a:pPr algn="ctr"/>
            <a:r>
              <a:rPr lang="en-US" sz="13800" spc="600" dirty="0">
                <a:solidFill>
                  <a:schemeClr val="bg2"/>
                </a:solidFill>
              </a:rPr>
              <a:t>CLUB</a:t>
            </a:r>
            <a:endParaRPr lang="en-ID" sz="13800" b="1" spc="600" dirty="0">
              <a:solidFill>
                <a:schemeClr val="bg2"/>
              </a:solidFill>
            </a:endParaRPr>
          </a:p>
        </p:txBody>
      </p:sp>
      <p:grpSp>
        <p:nvGrpSpPr>
          <p:cNvPr id="76" name="Group 75">
            <a:extLst>
              <a:ext uri="{FF2B5EF4-FFF2-40B4-BE49-F238E27FC236}">
                <a16:creationId xmlns:a16="http://schemas.microsoft.com/office/drawing/2014/main" id="{46A2FE07-DF4D-4F68-AC01-57E61A838427}"/>
              </a:ext>
            </a:extLst>
          </p:cNvPr>
          <p:cNvGrpSpPr/>
          <p:nvPr/>
        </p:nvGrpSpPr>
        <p:grpSpPr>
          <a:xfrm>
            <a:off x="498556" y="5221180"/>
            <a:ext cx="448330" cy="1110041"/>
            <a:chOff x="10735526" y="591227"/>
            <a:chExt cx="448330" cy="1110041"/>
          </a:xfrm>
          <a:solidFill>
            <a:schemeClr val="bg2"/>
          </a:solidFill>
        </p:grpSpPr>
        <p:grpSp>
          <p:nvGrpSpPr>
            <p:cNvPr id="77" name="Group 76">
              <a:extLst>
                <a:ext uri="{FF2B5EF4-FFF2-40B4-BE49-F238E27FC236}">
                  <a16:creationId xmlns:a16="http://schemas.microsoft.com/office/drawing/2014/main" id="{4A2E2BDC-C421-45E8-B731-648B21A5204A}"/>
                </a:ext>
              </a:extLst>
            </p:cNvPr>
            <p:cNvGrpSpPr/>
            <p:nvPr/>
          </p:nvGrpSpPr>
          <p:grpSpPr>
            <a:xfrm>
              <a:off x="10735526" y="591227"/>
              <a:ext cx="448330" cy="557183"/>
              <a:chOff x="11281626" y="445301"/>
              <a:chExt cx="448330" cy="557183"/>
            </a:xfrm>
            <a:grpFill/>
          </p:grpSpPr>
          <p:sp>
            <p:nvSpPr>
              <p:cNvPr id="82" name="Oval 81">
                <a:extLst>
                  <a:ext uri="{FF2B5EF4-FFF2-40B4-BE49-F238E27FC236}">
                    <a16:creationId xmlns:a16="http://schemas.microsoft.com/office/drawing/2014/main" id="{FF033F65-ED6A-4FB5-8BFA-DEDFE9147765}"/>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2">
                <a:extLst>
                  <a:ext uri="{FF2B5EF4-FFF2-40B4-BE49-F238E27FC236}">
                    <a16:creationId xmlns:a16="http://schemas.microsoft.com/office/drawing/2014/main" id="{8B31D63A-2762-4267-8F5E-377D9A581AF2}"/>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3">
                <a:extLst>
                  <a:ext uri="{FF2B5EF4-FFF2-40B4-BE49-F238E27FC236}">
                    <a16:creationId xmlns:a16="http://schemas.microsoft.com/office/drawing/2014/main" id="{6AE0031C-4DBE-4C52-B8FB-B46E65FC6D80}"/>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4">
                <a:extLst>
                  <a:ext uri="{FF2B5EF4-FFF2-40B4-BE49-F238E27FC236}">
                    <a16:creationId xmlns:a16="http://schemas.microsoft.com/office/drawing/2014/main" id="{B3F40C73-B34F-487F-8799-ED209676DDDC}"/>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5">
                <a:extLst>
                  <a:ext uri="{FF2B5EF4-FFF2-40B4-BE49-F238E27FC236}">
                    <a16:creationId xmlns:a16="http://schemas.microsoft.com/office/drawing/2014/main" id="{9F3AD449-64F0-4661-AF28-CE10BBFED717}"/>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6">
                <a:extLst>
                  <a:ext uri="{FF2B5EF4-FFF2-40B4-BE49-F238E27FC236}">
                    <a16:creationId xmlns:a16="http://schemas.microsoft.com/office/drawing/2014/main" id="{D647DFA0-70E8-4C5B-8C5F-D7DC435CDDC3}"/>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78" name="Oval 77">
              <a:extLst>
                <a:ext uri="{FF2B5EF4-FFF2-40B4-BE49-F238E27FC236}">
                  <a16:creationId xmlns:a16="http://schemas.microsoft.com/office/drawing/2014/main" id="{FCF0C079-421F-4E23-BC3A-94E4921CE787}"/>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78">
              <a:extLst>
                <a:ext uri="{FF2B5EF4-FFF2-40B4-BE49-F238E27FC236}">
                  <a16:creationId xmlns:a16="http://schemas.microsoft.com/office/drawing/2014/main" id="{0D683CF7-C932-4943-8A8B-976A156C5209}"/>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79">
              <a:extLst>
                <a:ext uri="{FF2B5EF4-FFF2-40B4-BE49-F238E27FC236}">
                  <a16:creationId xmlns:a16="http://schemas.microsoft.com/office/drawing/2014/main" id="{DDDD6051-77CD-4BCF-8F5F-F6D7A2561BED}"/>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0">
              <a:extLst>
                <a:ext uri="{FF2B5EF4-FFF2-40B4-BE49-F238E27FC236}">
                  <a16:creationId xmlns:a16="http://schemas.microsoft.com/office/drawing/2014/main" id="{452A7FAB-1C82-4605-8EAB-2DC4AA531F7D}"/>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CE38041E-BE9F-4059-8CDA-D64298F2DFF1}"/>
              </a:ext>
            </a:extLst>
          </p:cNvPr>
          <p:cNvGrpSpPr/>
          <p:nvPr/>
        </p:nvGrpSpPr>
        <p:grpSpPr>
          <a:xfrm>
            <a:off x="11274340" y="551537"/>
            <a:ext cx="448330" cy="1110041"/>
            <a:chOff x="10735526" y="591227"/>
            <a:chExt cx="448330" cy="1110041"/>
          </a:xfrm>
          <a:solidFill>
            <a:schemeClr val="bg2"/>
          </a:solidFill>
        </p:grpSpPr>
        <p:grpSp>
          <p:nvGrpSpPr>
            <p:cNvPr id="89" name="Group 88">
              <a:extLst>
                <a:ext uri="{FF2B5EF4-FFF2-40B4-BE49-F238E27FC236}">
                  <a16:creationId xmlns:a16="http://schemas.microsoft.com/office/drawing/2014/main" id="{1581BFD5-A3D8-46AB-A32C-0C16D9A2C0D3}"/>
                </a:ext>
              </a:extLst>
            </p:cNvPr>
            <p:cNvGrpSpPr/>
            <p:nvPr/>
          </p:nvGrpSpPr>
          <p:grpSpPr>
            <a:xfrm>
              <a:off x="10735526" y="591227"/>
              <a:ext cx="448330" cy="557183"/>
              <a:chOff x="11281626" y="445301"/>
              <a:chExt cx="448330" cy="557183"/>
            </a:xfrm>
            <a:grpFill/>
          </p:grpSpPr>
          <p:sp>
            <p:nvSpPr>
              <p:cNvPr id="94" name="Oval 93">
                <a:extLst>
                  <a:ext uri="{FF2B5EF4-FFF2-40B4-BE49-F238E27FC236}">
                    <a16:creationId xmlns:a16="http://schemas.microsoft.com/office/drawing/2014/main" id="{E426D64F-F40B-43E3-AC82-FF09641842A2}"/>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4">
                <a:extLst>
                  <a:ext uri="{FF2B5EF4-FFF2-40B4-BE49-F238E27FC236}">
                    <a16:creationId xmlns:a16="http://schemas.microsoft.com/office/drawing/2014/main" id="{5D8C0D13-B9B4-457A-BEBB-A9CC476B15AA}"/>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95">
                <a:extLst>
                  <a:ext uri="{FF2B5EF4-FFF2-40B4-BE49-F238E27FC236}">
                    <a16:creationId xmlns:a16="http://schemas.microsoft.com/office/drawing/2014/main" id="{E0FD7057-3345-4E42-AF9F-48D4A36BB7B7}"/>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96">
                <a:extLst>
                  <a:ext uri="{FF2B5EF4-FFF2-40B4-BE49-F238E27FC236}">
                    <a16:creationId xmlns:a16="http://schemas.microsoft.com/office/drawing/2014/main" id="{2F3FDC1B-EC93-4E4B-B4E5-36C64198E3F3}"/>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97">
                <a:extLst>
                  <a:ext uri="{FF2B5EF4-FFF2-40B4-BE49-F238E27FC236}">
                    <a16:creationId xmlns:a16="http://schemas.microsoft.com/office/drawing/2014/main" id="{49B1D8CD-D43F-4BB7-9731-49C30425EFBF}"/>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98">
                <a:extLst>
                  <a:ext uri="{FF2B5EF4-FFF2-40B4-BE49-F238E27FC236}">
                    <a16:creationId xmlns:a16="http://schemas.microsoft.com/office/drawing/2014/main" id="{70CC0FE0-BC06-4908-ACAA-C9481C00A855}"/>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90" name="Oval 89">
              <a:extLst>
                <a:ext uri="{FF2B5EF4-FFF2-40B4-BE49-F238E27FC236}">
                  <a16:creationId xmlns:a16="http://schemas.microsoft.com/office/drawing/2014/main" id="{F9002369-6A0C-4542-BAD2-6DE31A054D6A}"/>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90">
              <a:extLst>
                <a:ext uri="{FF2B5EF4-FFF2-40B4-BE49-F238E27FC236}">
                  <a16:creationId xmlns:a16="http://schemas.microsoft.com/office/drawing/2014/main" id="{58A40C0B-7783-45D5-92AD-B9ED3F4D0794}"/>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91">
              <a:extLst>
                <a:ext uri="{FF2B5EF4-FFF2-40B4-BE49-F238E27FC236}">
                  <a16:creationId xmlns:a16="http://schemas.microsoft.com/office/drawing/2014/main" id="{B71DE81F-0BD3-4CC1-A98F-02CD7F381FEB}"/>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92">
              <a:extLst>
                <a:ext uri="{FF2B5EF4-FFF2-40B4-BE49-F238E27FC236}">
                  <a16:creationId xmlns:a16="http://schemas.microsoft.com/office/drawing/2014/main" id="{716D46CE-5CC2-4020-9DE2-DB3B7A81B950}"/>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4" name="Rectangle 63">
            <a:extLst>
              <a:ext uri="{FF2B5EF4-FFF2-40B4-BE49-F238E27FC236}">
                <a16:creationId xmlns:a16="http://schemas.microsoft.com/office/drawing/2014/main" id="{DA9143E5-8816-43F8-9285-A1229102A540}"/>
              </a:ext>
            </a:extLst>
          </p:cNvPr>
          <p:cNvSpPr/>
          <p:nvPr/>
        </p:nvSpPr>
        <p:spPr>
          <a:xfrm rot="10800000">
            <a:off x="5379173" y="5256317"/>
            <a:ext cx="1936027" cy="611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727FFC42-239B-4463-AC28-863E27E44662}"/>
              </a:ext>
            </a:extLst>
          </p:cNvPr>
          <p:cNvSpPr txBox="1"/>
          <p:nvPr/>
        </p:nvSpPr>
        <p:spPr>
          <a:xfrm>
            <a:off x="5413810" y="5374355"/>
            <a:ext cx="1866753" cy="339837"/>
          </a:xfrm>
          <a:prstGeom prst="rect">
            <a:avLst/>
          </a:prstGeom>
          <a:noFill/>
        </p:spPr>
        <p:txBody>
          <a:bodyPr wrap="square" rtlCol="0">
            <a:spAutoFit/>
          </a:bodyPr>
          <a:lstStyle/>
          <a:p>
            <a:pPr algn="ctr">
              <a:lnSpc>
                <a:spcPct val="150000"/>
              </a:lnSpc>
            </a:pPr>
            <a:r>
              <a:rPr lang="en-US" sz="1200" b="1" dirty="0">
                <a:solidFill>
                  <a:schemeClr val="bg2"/>
                </a:solidFill>
              </a:rPr>
              <a:t>D E T A I L  M O R E</a:t>
            </a:r>
          </a:p>
        </p:txBody>
      </p:sp>
      <p:sp>
        <p:nvSpPr>
          <p:cNvPr id="127" name="Freeform 5">
            <a:extLst>
              <a:ext uri="{FF2B5EF4-FFF2-40B4-BE49-F238E27FC236}">
                <a16:creationId xmlns:a16="http://schemas.microsoft.com/office/drawing/2014/main" id="{34D1E1AE-9859-417A-BE1E-7B7BFBD7154C}"/>
              </a:ext>
            </a:extLst>
          </p:cNvPr>
          <p:cNvSpPr>
            <a:spLocks/>
          </p:cNvSpPr>
          <p:nvPr/>
        </p:nvSpPr>
        <p:spPr bwMode="auto">
          <a:xfrm>
            <a:off x="6585751" y="197272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28" name="Freeform 5">
            <a:extLst>
              <a:ext uri="{FF2B5EF4-FFF2-40B4-BE49-F238E27FC236}">
                <a16:creationId xmlns:a16="http://schemas.microsoft.com/office/drawing/2014/main" id="{9262789B-1029-4D78-81E9-7EA90AE8DBE2}"/>
              </a:ext>
            </a:extLst>
          </p:cNvPr>
          <p:cNvSpPr>
            <a:spLocks/>
          </p:cNvSpPr>
          <p:nvPr/>
        </p:nvSpPr>
        <p:spPr bwMode="auto">
          <a:xfrm>
            <a:off x="9210690" y="293998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31" name="Freeform 5">
            <a:extLst>
              <a:ext uri="{FF2B5EF4-FFF2-40B4-BE49-F238E27FC236}">
                <a16:creationId xmlns:a16="http://schemas.microsoft.com/office/drawing/2014/main" id="{829D1700-AC48-45C1-BD40-6D3AF0DC6501}"/>
              </a:ext>
            </a:extLst>
          </p:cNvPr>
          <p:cNvSpPr>
            <a:spLocks/>
          </p:cNvSpPr>
          <p:nvPr/>
        </p:nvSpPr>
        <p:spPr bwMode="auto">
          <a:xfrm>
            <a:off x="9635339" y="389067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34" name="Freeform 5">
            <a:extLst>
              <a:ext uri="{FF2B5EF4-FFF2-40B4-BE49-F238E27FC236}">
                <a16:creationId xmlns:a16="http://schemas.microsoft.com/office/drawing/2014/main" id="{612C65C8-80B9-4230-A2DB-1000C810E5F1}"/>
              </a:ext>
            </a:extLst>
          </p:cNvPr>
          <p:cNvSpPr>
            <a:spLocks/>
          </p:cNvSpPr>
          <p:nvPr/>
        </p:nvSpPr>
        <p:spPr bwMode="auto">
          <a:xfrm>
            <a:off x="2602700" y="2497965"/>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36" name="Freeform 5">
            <a:extLst>
              <a:ext uri="{FF2B5EF4-FFF2-40B4-BE49-F238E27FC236}">
                <a16:creationId xmlns:a16="http://schemas.microsoft.com/office/drawing/2014/main" id="{98C9F810-F87C-4EB6-B6E3-5EE4D5A5E18C}"/>
              </a:ext>
            </a:extLst>
          </p:cNvPr>
          <p:cNvSpPr>
            <a:spLocks/>
          </p:cNvSpPr>
          <p:nvPr/>
        </p:nvSpPr>
        <p:spPr bwMode="auto">
          <a:xfrm>
            <a:off x="2263518" y="361647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626158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109CB64-CCC5-4E1A-8B93-7A652027AA76}"/>
              </a:ext>
            </a:extLst>
          </p:cNvPr>
          <p:cNvSpPr>
            <a:spLocks noGrp="1"/>
          </p:cNvSpPr>
          <p:nvPr>
            <p:ph type="pic" sz="quarter" idx="13"/>
          </p:nvPr>
        </p:nvSpPr>
        <p:spPr/>
      </p:sp>
      <p:sp>
        <p:nvSpPr>
          <p:cNvPr id="30" name="Title 22">
            <a:extLst>
              <a:ext uri="{FF2B5EF4-FFF2-40B4-BE49-F238E27FC236}">
                <a16:creationId xmlns:a16="http://schemas.microsoft.com/office/drawing/2014/main" id="{1CD09B27-D6EA-4630-A48F-06EACD695FA8}"/>
              </a:ext>
            </a:extLst>
          </p:cNvPr>
          <p:cNvSpPr>
            <a:spLocks noGrp="1"/>
          </p:cNvSpPr>
          <p:nvPr>
            <p:ph type="title"/>
          </p:nvPr>
        </p:nvSpPr>
        <p:spPr>
          <a:xfrm>
            <a:off x="6197600" y="1193288"/>
            <a:ext cx="9076314" cy="1182350"/>
          </a:xfrm>
        </p:spPr>
        <p:txBody>
          <a:bodyPr/>
          <a:lstStyle/>
          <a:p>
            <a:pPr algn="l"/>
            <a:r>
              <a:rPr lang="en-ID" dirty="0"/>
              <a:t>ACHIEVEMENT</a:t>
            </a:r>
          </a:p>
        </p:txBody>
      </p:sp>
      <p:sp>
        <p:nvSpPr>
          <p:cNvPr id="7" name="TextBox 6">
            <a:extLst>
              <a:ext uri="{FF2B5EF4-FFF2-40B4-BE49-F238E27FC236}">
                <a16:creationId xmlns:a16="http://schemas.microsoft.com/office/drawing/2014/main" id="{F42B1BCB-135D-4A63-86E7-9DACFCF932F8}"/>
              </a:ext>
            </a:extLst>
          </p:cNvPr>
          <p:cNvSpPr txBox="1"/>
          <p:nvPr/>
        </p:nvSpPr>
        <p:spPr>
          <a:xfrm>
            <a:off x="6737392" y="2347120"/>
            <a:ext cx="3678603" cy="422360"/>
          </a:xfrm>
          <a:prstGeom prst="rect">
            <a:avLst/>
          </a:prstGeom>
          <a:noFill/>
        </p:spPr>
        <p:txBody>
          <a:bodyPr wrap="square" rtlCol="0">
            <a:spAutoFit/>
          </a:bodyPr>
          <a:lstStyle/>
          <a:p>
            <a:pPr>
              <a:lnSpc>
                <a:spcPct val="150000"/>
              </a:lnSpc>
            </a:pPr>
            <a:r>
              <a:rPr lang="en-US" sz="1600" b="1" dirty="0"/>
              <a:t>Description</a:t>
            </a:r>
          </a:p>
        </p:txBody>
      </p:sp>
      <p:sp>
        <p:nvSpPr>
          <p:cNvPr id="8" name="TextBox 7">
            <a:extLst>
              <a:ext uri="{FF2B5EF4-FFF2-40B4-BE49-F238E27FC236}">
                <a16:creationId xmlns:a16="http://schemas.microsoft.com/office/drawing/2014/main" id="{4CEFB1C5-E2B9-4D5B-BC6D-1491A2800C36}"/>
              </a:ext>
            </a:extLst>
          </p:cNvPr>
          <p:cNvSpPr txBox="1"/>
          <p:nvPr/>
        </p:nvSpPr>
        <p:spPr>
          <a:xfrm>
            <a:off x="6737391" y="2720613"/>
            <a:ext cx="4564867" cy="1170833"/>
          </a:xfrm>
          <a:prstGeom prst="rect">
            <a:avLst/>
          </a:prstGeom>
          <a:noFill/>
        </p:spPr>
        <p:txBody>
          <a:bodyPr wrap="square" rtlCol="0">
            <a:spAutoFit/>
          </a:bodyPr>
          <a:lstStyle/>
          <a:p>
            <a:pPr>
              <a:lnSpc>
                <a:spcPct val="150000"/>
              </a:lnSpc>
            </a:pPr>
            <a:r>
              <a:rPr lang="en-US" sz="1200" dirty="0"/>
              <a:t>Lorem ipsum dolor sit </a:t>
            </a:r>
            <a:r>
              <a:rPr lang="en-US" sz="1200" dirty="0" err="1"/>
              <a:t>amet</a:t>
            </a:r>
            <a:r>
              <a:rPr lang="en-US" sz="1200" dirty="0"/>
              <a:t>, </a:t>
            </a:r>
            <a:r>
              <a:rPr lang="en-US" sz="1200" dirty="0" err="1"/>
              <a:t>consectetuer</a:t>
            </a:r>
            <a:r>
              <a:rPr lang="en-US" sz="1200" dirty="0"/>
              <a:t> </a:t>
            </a:r>
            <a:r>
              <a:rPr lang="en-US" sz="1200" dirty="0" err="1"/>
              <a:t>adipiscing</a:t>
            </a:r>
            <a:r>
              <a:rPr lang="en-US" sz="1200" dirty="0"/>
              <a:t> </a:t>
            </a:r>
            <a:r>
              <a:rPr lang="en-US" sz="1200" dirty="0" err="1"/>
              <a:t>elit</a:t>
            </a:r>
            <a:r>
              <a:rPr lang="en-US" sz="1200" dirty="0"/>
              <a:t>. Maecenas </a:t>
            </a:r>
            <a:r>
              <a:rPr lang="en-US" sz="1200" dirty="0" err="1"/>
              <a:t>porttitor</a:t>
            </a:r>
            <a:r>
              <a:rPr lang="en-US" sz="1200" dirty="0"/>
              <a:t> </a:t>
            </a:r>
            <a:r>
              <a:rPr lang="en-US" sz="1200" dirty="0" err="1"/>
              <a:t>congue</a:t>
            </a:r>
            <a:r>
              <a:rPr lang="en-US" sz="1200" dirty="0"/>
              <a:t> </a:t>
            </a:r>
            <a:r>
              <a:rPr lang="en-US" sz="1200" dirty="0" err="1"/>
              <a:t>massa</a:t>
            </a:r>
            <a:r>
              <a:rPr lang="en-US" sz="1200" dirty="0"/>
              <a:t>. </a:t>
            </a:r>
            <a:r>
              <a:rPr lang="en-US" sz="1200" dirty="0" err="1"/>
              <a:t>Fusce</a:t>
            </a:r>
            <a:r>
              <a:rPr lang="en-US" sz="1200" dirty="0"/>
              <a:t> </a:t>
            </a:r>
            <a:r>
              <a:rPr lang="en-US" sz="1200" dirty="0" err="1"/>
              <a:t>posuere</a:t>
            </a:r>
            <a:r>
              <a:rPr lang="en-US" sz="1200" dirty="0"/>
              <a:t>, magna sed pulvinar </a:t>
            </a:r>
            <a:r>
              <a:rPr lang="en-US" sz="1200" dirty="0" err="1"/>
              <a:t>ultricies</a:t>
            </a:r>
            <a:r>
              <a:rPr lang="en-US" sz="1200" dirty="0"/>
              <a:t>, </a:t>
            </a:r>
            <a:r>
              <a:rPr lang="en-US" sz="1200" dirty="0" err="1"/>
              <a:t>purus</a:t>
            </a:r>
            <a:r>
              <a:rPr lang="en-US" sz="1200" dirty="0"/>
              <a:t> </a:t>
            </a:r>
            <a:r>
              <a:rPr lang="en-US" sz="1200" dirty="0" err="1"/>
              <a:t>lectus</a:t>
            </a:r>
            <a:r>
              <a:rPr lang="en-US" sz="1200" dirty="0"/>
              <a:t> </a:t>
            </a:r>
            <a:r>
              <a:rPr lang="en-US" sz="1200" dirty="0" err="1"/>
              <a:t>malesuada</a:t>
            </a:r>
            <a:r>
              <a:rPr lang="en-US" sz="1200" dirty="0"/>
              <a:t> libero, sit </a:t>
            </a:r>
            <a:r>
              <a:rPr lang="en-US" sz="1200" dirty="0" err="1"/>
              <a:t>amet</a:t>
            </a:r>
            <a:r>
              <a:rPr lang="en-US" sz="1200" dirty="0"/>
              <a:t> </a:t>
            </a:r>
            <a:r>
              <a:rPr lang="en-US" sz="1200" dirty="0" err="1"/>
              <a:t>commodo</a:t>
            </a:r>
            <a:r>
              <a:rPr lang="en-US" sz="1200" dirty="0"/>
              <a:t> magna eros </a:t>
            </a:r>
            <a:r>
              <a:rPr lang="en-US" sz="1200" dirty="0" err="1"/>
              <a:t>quis</a:t>
            </a:r>
            <a:r>
              <a:rPr lang="en-US" sz="1200" dirty="0"/>
              <a:t> </a:t>
            </a:r>
            <a:r>
              <a:rPr lang="en-US" sz="1200" dirty="0" err="1"/>
              <a:t>urna</a:t>
            </a:r>
            <a:r>
              <a:rPr lang="en-US" sz="1200" dirty="0"/>
              <a:t>. </a:t>
            </a:r>
          </a:p>
        </p:txBody>
      </p:sp>
      <p:sp>
        <p:nvSpPr>
          <p:cNvPr id="13" name="Rectangle 12">
            <a:extLst>
              <a:ext uri="{FF2B5EF4-FFF2-40B4-BE49-F238E27FC236}">
                <a16:creationId xmlns:a16="http://schemas.microsoft.com/office/drawing/2014/main" id="{7BDC2C26-8A5C-4739-B6E4-7D8BE03E4E33}"/>
              </a:ext>
            </a:extLst>
          </p:cNvPr>
          <p:cNvSpPr/>
          <p:nvPr/>
        </p:nvSpPr>
        <p:spPr>
          <a:xfrm>
            <a:off x="3637661" y="4198949"/>
            <a:ext cx="7336727" cy="20187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D081D65-8396-45B4-9FA3-03D19417EC33}"/>
              </a:ext>
            </a:extLst>
          </p:cNvPr>
          <p:cNvGrpSpPr/>
          <p:nvPr/>
        </p:nvGrpSpPr>
        <p:grpSpPr>
          <a:xfrm>
            <a:off x="4793932" y="4721470"/>
            <a:ext cx="333376" cy="214313"/>
            <a:chOff x="-7938" y="3175"/>
            <a:chExt cx="333376" cy="214313"/>
          </a:xfrm>
          <a:solidFill>
            <a:schemeClr val="bg2"/>
          </a:solidFill>
        </p:grpSpPr>
        <p:sp>
          <p:nvSpPr>
            <p:cNvPr id="18" name="Freeform 5">
              <a:extLst>
                <a:ext uri="{FF2B5EF4-FFF2-40B4-BE49-F238E27FC236}">
                  <a16:creationId xmlns:a16="http://schemas.microsoft.com/office/drawing/2014/main" id="{D048031D-64E0-4E1C-A1A5-39A98C2AE3F1}"/>
                </a:ext>
              </a:extLst>
            </p:cNvPr>
            <p:cNvSpPr>
              <a:spLocks/>
            </p:cNvSpPr>
            <p:nvPr/>
          </p:nvSpPr>
          <p:spPr bwMode="auto">
            <a:xfrm>
              <a:off x="-7938" y="3175"/>
              <a:ext cx="219075" cy="214313"/>
            </a:xfrm>
            <a:custGeom>
              <a:avLst/>
              <a:gdLst>
                <a:gd name="T0" fmla="*/ 4 w 80"/>
                <a:gd name="T1" fmla="*/ 78 h 78"/>
                <a:gd name="T2" fmla="*/ 10 w 80"/>
                <a:gd name="T3" fmla="*/ 64 h 78"/>
                <a:gd name="T4" fmla="*/ 30 w 80"/>
                <a:gd name="T5" fmla="*/ 46 h 78"/>
                <a:gd name="T6" fmla="*/ 20 w 80"/>
                <a:gd name="T7" fmla="*/ 24 h 78"/>
                <a:gd name="T8" fmla="*/ 41 w 80"/>
                <a:gd name="T9" fmla="*/ 0 h 78"/>
                <a:gd name="T10" fmla="*/ 61 w 80"/>
                <a:gd name="T11" fmla="*/ 27 h 78"/>
                <a:gd name="T12" fmla="*/ 51 w 80"/>
                <a:gd name="T13" fmla="*/ 47 h 78"/>
                <a:gd name="T14" fmla="*/ 73 w 80"/>
                <a:gd name="T15" fmla="*/ 63 h 78"/>
                <a:gd name="T16" fmla="*/ 80 w 80"/>
                <a:gd name="T17" fmla="*/ 78 h 78"/>
                <a:gd name="T18" fmla="*/ 4 w 80"/>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8">
                  <a:moveTo>
                    <a:pt x="4" y="78"/>
                  </a:moveTo>
                  <a:cubicBezTo>
                    <a:pt x="4" y="78"/>
                    <a:pt x="0" y="67"/>
                    <a:pt x="10" y="64"/>
                  </a:cubicBezTo>
                  <a:cubicBezTo>
                    <a:pt x="20" y="61"/>
                    <a:pt x="30" y="57"/>
                    <a:pt x="30" y="46"/>
                  </a:cubicBezTo>
                  <a:cubicBezTo>
                    <a:pt x="30" y="46"/>
                    <a:pt x="20" y="42"/>
                    <a:pt x="20" y="24"/>
                  </a:cubicBezTo>
                  <a:cubicBezTo>
                    <a:pt x="20" y="9"/>
                    <a:pt x="28" y="0"/>
                    <a:pt x="41" y="0"/>
                  </a:cubicBezTo>
                  <a:cubicBezTo>
                    <a:pt x="54" y="0"/>
                    <a:pt x="61" y="10"/>
                    <a:pt x="61" y="27"/>
                  </a:cubicBezTo>
                  <a:cubicBezTo>
                    <a:pt x="61" y="27"/>
                    <a:pt x="58" y="43"/>
                    <a:pt x="51" y="47"/>
                  </a:cubicBezTo>
                  <a:cubicBezTo>
                    <a:pt x="52" y="49"/>
                    <a:pt x="50" y="59"/>
                    <a:pt x="73" y="63"/>
                  </a:cubicBezTo>
                  <a:cubicBezTo>
                    <a:pt x="80" y="64"/>
                    <a:pt x="80" y="71"/>
                    <a:pt x="80" y="78"/>
                  </a:cubicBezTo>
                  <a:lnTo>
                    <a:pt x="4"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AEB8C812-846E-4EB5-A37B-C851D95A63E0}"/>
                </a:ext>
              </a:extLst>
            </p:cNvPr>
            <p:cNvSpPr>
              <a:spLocks/>
            </p:cNvSpPr>
            <p:nvPr/>
          </p:nvSpPr>
          <p:spPr bwMode="auto">
            <a:xfrm>
              <a:off x="185738" y="33338"/>
              <a:ext cx="139700" cy="184150"/>
            </a:xfrm>
            <a:custGeom>
              <a:avLst/>
              <a:gdLst>
                <a:gd name="T0" fmla="*/ 15 w 51"/>
                <a:gd name="T1" fmla="*/ 67 h 67"/>
                <a:gd name="T2" fmla="*/ 51 w 51"/>
                <a:gd name="T3" fmla="*/ 67 h 67"/>
                <a:gd name="T4" fmla="*/ 45 w 51"/>
                <a:gd name="T5" fmla="*/ 54 h 67"/>
                <a:gd name="T6" fmla="*/ 27 w 51"/>
                <a:gd name="T7" fmla="*/ 40 h 67"/>
                <a:gd name="T8" fmla="*/ 35 w 51"/>
                <a:gd name="T9" fmla="*/ 22 h 67"/>
                <a:gd name="T10" fmla="*/ 18 w 51"/>
                <a:gd name="T11" fmla="*/ 0 h 67"/>
                <a:gd name="T12" fmla="*/ 0 w 51"/>
                <a:gd name="T13" fmla="*/ 21 h 67"/>
                <a:gd name="T14" fmla="*/ 8 w 51"/>
                <a:gd name="T15" fmla="*/ 39 h 67"/>
                <a:gd name="T16" fmla="*/ 5 w 51"/>
                <a:gd name="T17" fmla="*/ 47 h 67"/>
                <a:gd name="T18" fmla="*/ 14 w 51"/>
                <a:gd name="T19" fmla="*/ 56 h 67"/>
                <a:gd name="T20" fmla="*/ 15 w 51"/>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7">
                  <a:moveTo>
                    <a:pt x="15" y="67"/>
                  </a:moveTo>
                  <a:cubicBezTo>
                    <a:pt x="51" y="67"/>
                    <a:pt x="51" y="67"/>
                    <a:pt x="51" y="67"/>
                  </a:cubicBezTo>
                  <a:cubicBezTo>
                    <a:pt x="51" y="60"/>
                    <a:pt x="51" y="54"/>
                    <a:pt x="45" y="54"/>
                  </a:cubicBezTo>
                  <a:cubicBezTo>
                    <a:pt x="25" y="51"/>
                    <a:pt x="27" y="42"/>
                    <a:pt x="27" y="40"/>
                  </a:cubicBezTo>
                  <a:cubicBezTo>
                    <a:pt x="33" y="36"/>
                    <a:pt x="35" y="22"/>
                    <a:pt x="35" y="22"/>
                  </a:cubicBezTo>
                  <a:cubicBezTo>
                    <a:pt x="35" y="8"/>
                    <a:pt x="29" y="0"/>
                    <a:pt x="18" y="0"/>
                  </a:cubicBezTo>
                  <a:cubicBezTo>
                    <a:pt x="7" y="0"/>
                    <a:pt x="0" y="7"/>
                    <a:pt x="0" y="21"/>
                  </a:cubicBezTo>
                  <a:cubicBezTo>
                    <a:pt x="0" y="35"/>
                    <a:pt x="8" y="39"/>
                    <a:pt x="8" y="39"/>
                  </a:cubicBezTo>
                  <a:cubicBezTo>
                    <a:pt x="8" y="44"/>
                    <a:pt x="7" y="46"/>
                    <a:pt x="5" y="47"/>
                  </a:cubicBezTo>
                  <a:cubicBezTo>
                    <a:pt x="5" y="47"/>
                    <a:pt x="12" y="49"/>
                    <a:pt x="14" y="56"/>
                  </a:cubicBezTo>
                  <a:cubicBezTo>
                    <a:pt x="16" y="60"/>
                    <a:pt x="15" y="67"/>
                    <a:pt x="15"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TextBox 15">
            <a:extLst>
              <a:ext uri="{FF2B5EF4-FFF2-40B4-BE49-F238E27FC236}">
                <a16:creationId xmlns:a16="http://schemas.microsoft.com/office/drawing/2014/main" id="{B620B171-C954-4F51-ADB3-9793C3FAB58E}"/>
              </a:ext>
            </a:extLst>
          </p:cNvPr>
          <p:cNvSpPr txBox="1"/>
          <p:nvPr/>
        </p:nvSpPr>
        <p:spPr>
          <a:xfrm>
            <a:off x="3981707" y="5253607"/>
            <a:ext cx="1957827" cy="616836"/>
          </a:xfrm>
          <a:prstGeom prst="rect">
            <a:avLst/>
          </a:prstGeom>
          <a:noFill/>
        </p:spPr>
        <p:txBody>
          <a:bodyPr wrap="square" rtlCol="0">
            <a:spAutoFit/>
          </a:bodyPr>
          <a:lstStyle/>
          <a:p>
            <a:pPr algn="ctr">
              <a:lnSpc>
                <a:spcPct val="150000"/>
              </a:lnSpc>
            </a:pPr>
            <a:r>
              <a:rPr lang="en-US" sz="1200" dirty="0">
                <a:solidFill>
                  <a:schemeClr val="bg2"/>
                </a:solidFill>
              </a:rPr>
              <a:t>The European languages are members</a:t>
            </a:r>
            <a:endParaRPr lang="en-US" sz="1000" dirty="0">
              <a:solidFill>
                <a:schemeClr val="bg2"/>
              </a:solidFill>
            </a:endParaRPr>
          </a:p>
        </p:txBody>
      </p:sp>
      <p:sp>
        <p:nvSpPr>
          <p:cNvPr id="17" name="TextBox 16">
            <a:extLst>
              <a:ext uri="{FF2B5EF4-FFF2-40B4-BE49-F238E27FC236}">
                <a16:creationId xmlns:a16="http://schemas.microsoft.com/office/drawing/2014/main" id="{F5D61AD9-201F-407B-A1CD-55BCF9746A91}"/>
              </a:ext>
            </a:extLst>
          </p:cNvPr>
          <p:cNvSpPr txBox="1"/>
          <p:nvPr/>
        </p:nvSpPr>
        <p:spPr>
          <a:xfrm>
            <a:off x="4050006" y="4924030"/>
            <a:ext cx="1821229" cy="422360"/>
          </a:xfrm>
          <a:prstGeom prst="rect">
            <a:avLst/>
          </a:prstGeom>
          <a:noFill/>
        </p:spPr>
        <p:txBody>
          <a:bodyPr wrap="square" rtlCol="0">
            <a:spAutoFit/>
          </a:bodyPr>
          <a:lstStyle/>
          <a:p>
            <a:pPr algn="ctr">
              <a:lnSpc>
                <a:spcPct val="150000"/>
              </a:lnSpc>
            </a:pPr>
            <a:r>
              <a:rPr lang="en-US" sz="1600" b="1" dirty="0">
                <a:solidFill>
                  <a:schemeClr val="bg2"/>
                </a:solidFill>
              </a:rPr>
              <a:t>43 Employee</a:t>
            </a:r>
            <a:endParaRPr lang="en-US" sz="1100" b="1" dirty="0">
              <a:solidFill>
                <a:schemeClr val="bg2"/>
              </a:solidFill>
            </a:endParaRPr>
          </a:p>
        </p:txBody>
      </p:sp>
      <p:sp>
        <p:nvSpPr>
          <p:cNvPr id="20" name="TextBox 19">
            <a:extLst>
              <a:ext uri="{FF2B5EF4-FFF2-40B4-BE49-F238E27FC236}">
                <a16:creationId xmlns:a16="http://schemas.microsoft.com/office/drawing/2014/main" id="{6900800B-6A19-4DEF-B031-D3A1FFDE22E1}"/>
              </a:ext>
            </a:extLst>
          </p:cNvPr>
          <p:cNvSpPr txBox="1"/>
          <p:nvPr/>
        </p:nvSpPr>
        <p:spPr>
          <a:xfrm>
            <a:off x="6204794" y="5253607"/>
            <a:ext cx="1957827" cy="616836"/>
          </a:xfrm>
          <a:prstGeom prst="rect">
            <a:avLst/>
          </a:prstGeom>
          <a:noFill/>
        </p:spPr>
        <p:txBody>
          <a:bodyPr wrap="square" rtlCol="0">
            <a:spAutoFit/>
          </a:bodyPr>
          <a:lstStyle/>
          <a:p>
            <a:pPr algn="ctr">
              <a:lnSpc>
                <a:spcPct val="150000"/>
              </a:lnSpc>
            </a:pPr>
            <a:r>
              <a:rPr lang="en-US" sz="1200" dirty="0">
                <a:solidFill>
                  <a:schemeClr val="bg2"/>
                </a:solidFill>
              </a:rPr>
              <a:t>The European languages are members</a:t>
            </a:r>
            <a:endParaRPr lang="en-US" sz="1000" dirty="0">
              <a:solidFill>
                <a:schemeClr val="bg2"/>
              </a:solidFill>
            </a:endParaRPr>
          </a:p>
        </p:txBody>
      </p:sp>
      <p:sp>
        <p:nvSpPr>
          <p:cNvPr id="21" name="TextBox 20">
            <a:extLst>
              <a:ext uri="{FF2B5EF4-FFF2-40B4-BE49-F238E27FC236}">
                <a16:creationId xmlns:a16="http://schemas.microsoft.com/office/drawing/2014/main" id="{DCD19C87-1298-462C-ABD2-8E98447F90CF}"/>
              </a:ext>
            </a:extLst>
          </p:cNvPr>
          <p:cNvSpPr txBox="1"/>
          <p:nvPr/>
        </p:nvSpPr>
        <p:spPr>
          <a:xfrm>
            <a:off x="6273093" y="4924030"/>
            <a:ext cx="1821229" cy="422360"/>
          </a:xfrm>
          <a:prstGeom prst="rect">
            <a:avLst/>
          </a:prstGeom>
          <a:noFill/>
        </p:spPr>
        <p:txBody>
          <a:bodyPr wrap="square" rtlCol="0">
            <a:spAutoFit/>
          </a:bodyPr>
          <a:lstStyle/>
          <a:p>
            <a:pPr algn="ctr">
              <a:lnSpc>
                <a:spcPct val="150000"/>
              </a:lnSpc>
            </a:pPr>
            <a:r>
              <a:rPr lang="en-US" sz="1600" b="1" dirty="0">
                <a:solidFill>
                  <a:schemeClr val="bg2"/>
                </a:solidFill>
              </a:rPr>
              <a:t>231 Projects</a:t>
            </a:r>
            <a:endParaRPr lang="en-US" sz="1100" b="1" dirty="0">
              <a:solidFill>
                <a:schemeClr val="bg2"/>
              </a:solidFill>
            </a:endParaRPr>
          </a:p>
        </p:txBody>
      </p:sp>
      <p:sp>
        <p:nvSpPr>
          <p:cNvPr id="22" name="Freeform 7">
            <a:extLst>
              <a:ext uri="{FF2B5EF4-FFF2-40B4-BE49-F238E27FC236}">
                <a16:creationId xmlns:a16="http://schemas.microsoft.com/office/drawing/2014/main" id="{FDB389E5-CC2E-4D42-813F-022D9F08D62B}"/>
              </a:ext>
            </a:extLst>
          </p:cNvPr>
          <p:cNvSpPr>
            <a:spLocks noEditPoints="1"/>
          </p:cNvSpPr>
          <p:nvPr/>
        </p:nvSpPr>
        <p:spPr bwMode="auto">
          <a:xfrm>
            <a:off x="7036035" y="4728822"/>
            <a:ext cx="258763" cy="225425"/>
          </a:xfrm>
          <a:custGeom>
            <a:avLst/>
            <a:gdLst>
              <a:gd name="T0" fmla="*/ 88 w 95"/>
              <a:gd name="T1" fmla="*/ 23 h 82"/>
              <a:gd name="T2" fmla="*/ 88 w 95"/>
              <a:gd name="T3" fmla="*/ 23 h 82"/>
              <a:gd name="T4" fmla="*/ 88 w 95"/>
              <a:gd name="T5" fmla="*/ 15 h 82"/>
              <a:gd name="T6" fmla="*/ 80 w 95"/>
              <a:gd name="T7" fmla="*/ 5 h 82"/>
              <a:gd name="T8" fmla="*/ 80 w 95"/>
              <a:gd name="T9" fmla="*/ 5 h 82"/>
              <a:gd name="T10" fmla="*/ 76 w 95"/>
              <a:gd name="T11" fmla="*/ 0 h 82"/>
              <a:gd name="T12" fmla="*/ 58 w 95"/>
              <a:gd name="T13" fmla="*/ 0 h 82"/>
              <a:gd name="T14" fmla="*/ 53 w 95"/>
              <a:gd name="T15" fmla="*/ 5 h 82"/>
              <a:gd name="T16" fmla="*/ 10 w 95"/>
              <a:gd name="T17" fmla="*/ 5 h 82"/>
              <a:gd name="T18" fmla="*/ 0 w 95"/>
              <a:gd name="T19" fmla="*/ 15 h 82"/>
              <a:gd name="T20" fmla="*/ 0 w 95"/>
              <a:gd name="T21" fmla="*/ 25 h 82"/>
              <a:gd name="T22" fmla="*/ 0 w 95"/>
              <a:gd name="T23" fmla="*/ 25 h 82"/>
              <a:gd name="T24" fmla="*/ 0 w 95"/>
              <a:gd name="T25" fmla="*/ 71 h 82"/>
              <a:gd name="T26" fmla="*/ 0 w 95"/>
              <a:gd name="T27" fmla="*/ 72 h 82"/>
              <a:gd name="T28" fmla="*/ 0 w 95"/>
              <a:gd name="T29" fmla="*/ 72 h 82"/>
              <a:gd name="T30" fmla="*/ 9 w 95"/>
              <a:gd name="T31" fmla="*/ 82 h 82"/>
              <a:gd name="T32" fmla="*/ 78 w 95"/>
              <a:gd name="T33" fmla="*/ 82 h 82"/>
              <a:gd name="T34" fmla="*/ 87 w 95"/>
              <a:gd name="T35" fmla="*/ 71 h 82"/>
              <a:gd name="T36" fmla="*/ 94 w 95"/>
              <a:gd name="T37" fmla="*/ 34 h 82"/>
              <a:gd name="T38" fmla="*/ 88 w 95"/>
              <a:gd name="T39" fmla="*/ 23 h 82"/>
              <a:gd name="T40" fmla="*/ 16 w 95"/>
              <a:gd name="T41" fmla="*/ 23 h 82"/>
              <a:gd name="T42" fmla="*/ 6 w 95"/>
              <a:gd name="T43" fmla="*/ 29 h 82"/>
              <a:gd name="T44" fmla="*/ 6 w 95"/>
              <a:gd name="T45" fmla="*/ 19 h 82"/>
              <a:gd name="T46" fmla="*/ 9 w 95"/>
              <a:gd name="T47" fmla="*/ 15 h 82"/>
              <a:gd name="T48" fmla="*/ 10 w 95"/>
              <a:gd name="T49" fmla="*/ 15 h 82"/>
              <a:gd name="T50" fmla="*/ 53 w 95"/>
              <a:gd name="T51" fmla="*/ 15 h 82"/>
              <a:gd name="T52" fmla="*/ 58 w 95"/>
              <a:gd name="T53" fmla="*/ 10 h 82"/>
              <a:gd name="T54" fmla="*/ 76 w 95"/>
              <a:gd name="T55" fmla="*/ 10 h 82"/>
              <a:gd name="T56" fmla="*/ 80 w 95"/>
              <a:gd name="T57" fmla="*/ 15 h 82"/>
              <a:gd name="T58" fmla="*/ 80 w 95"/>
              <a:gd name="T59" fmla="*/ 15 h 82"/>
              <a:gd name="T60" fmla="*/ 88 w 95"/>
              <a:gd name="T61" fmla="*/ 23 h 82"/>
              <a:gd name="T62" fmla="*/ 16 w 95"/>
              <a:gd name="T63" fmla="*/ 2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82">
                <a:moveTo>
                  <a:pt x="88" y="23"/>
                </a:moveTo>
                <a:cubicBezTo>
                  <a:pt x="88" y="23"/>
                  <a:pt x="88" y="23"/>
                  <a:pt x="88" y="23"/>
                </a:cubicBezTo>
                <a:cubicBezTo>
                  <a:pt x="88" y="15"/>
                  <a:pt x="88" y="15"/>
                  <a:pt x="88" y="15"/>
                </a:cubicBezTo>
                <a:cubicBezTo>
                  <a:pt x="88" y="10"/>
                  <a:pt x="85" y="6"/>
                  <a:pt x="80" y="5"/>
                </a:cubicBezTo>
                <a:cubicBezTo>
                  <a:pt x="80" y="5"/>
                  <a:pt x="80" y="5"/>
                  <a:pt x="80" y="5"/>
                </a:cubicBezTo>
                <a:cubicBezTo>
                  <a:pt x="80" y="2"/>
                  <a:pt x="78" y="0"/>
                  <a:pt x="76" y="0"/>
                </a:cubicBezTo>
                <a:cubicBezTo>
                  <a:pt x="58" y="0"/>
                  <a:pt x="58" y="0"/>
                  <a:pt x="58" y="0"/>
                </a:cubicBezTo>
                <a:cubicBezTo>
                  <a:pt x="56" y="0"/>
                  <a:pt x="54" y="2"/>
                  <a:pt x="53" y="5"/>
                </a:cubicBezTo>
                <a:cubicBezTo>
                  <a:pt x="10" y="5"/>
                  <a:pt x="10" y="5"/>
                  <a:pt x="10" y="5"/>
                </a:cubicBezTo>
                <a:cubicBezTo>
                  <a:pt x="4" y="5"/>
                  <a:pt x="0" y="9"/>
                  <a:pt x="0" y="15"/>
                </a:cubicBezTo>
                <a:cubicBezTo>
                  <a:pt x="0" y="25"/>
                  <a:pt x="0" y="25"/>
                  <a:pt x="0" y="25"/>
                </a:cubicBezTo>
                <a:cubicBezTo>
                  <a:pt x="0" y="25"/>
                  <a:pt x="0" y="25"/>
                  <a:pt x="0" y="25"/>
                </a:cubicBezTo>
                <a:cubicBezTo>
                  <a:pt x="0" y="71"/>
                  <a:pt x="0" y="71"/>
                  <a:pt x="0" y="71"/>
                </a:cubicBezTo>
                <a:cubicBezTo>
                  <a:pt x="0" y="71"/>
                  <a:pt x="0" y="72"/>
                  <a:pt x="0" y="72"/>
                </a:cubicBezTo>
                <a:cubicBezTo>
                  <a:pt x="0" y="72"/>
                  <a:pt x="0" y="72"/>
                  <a:pt x="0" y="72"/>
                </a:cubicBezTo>
                <a:cubicBezTo>
                  <a:pt x="0" y="78"/>
                  <a:pt x="4" y="82"/>
                  <a:pt x="9" y="82"/>
                </a:cubicBezTo>
                <a:cubicBezTo>
                  <a:pt x="78" y="82"/>
                  <a:pt x="78" y="82"/>
                  <a:pt x="78" y="82"/>
                </a:cubicBezTo>
                <a:cubicBezTo>
                  <a:pt x="83" y="82"/>
                  <a:pt x="86" y="76"/>
                  <a:pt x="87" y="71"/>
                </a:cubicBezTo>
                <a:cubicBezTo>
                  <a:pt x="94" y="34"/>
                  <a:pt x="94" y="34"/>
                  <a:pt x="94" y="34"/>
                </a:cubicBezTo>
                <a:cubicBezTo>
                  <a:pt x="95" y="27"/>
                  <a:pt x="93" y="23"/>
                  <a:pt x="88" y="23"/>
                </a:cubicBezTo>
                <a:close/>
                <a:moveTo>
                  <a:pt x="16" y="23"/>
                </a:moveTo>
                <a:cubicBezTo>
                  <a:pt x="12" y="23"/>
                  <a:pt x="8" y="26"/>
                  <a:pt x="6" y="29"/>
                </a:cubicBezTo>
                <a:cubicBezTo>
                  <a:pt x="6" y="19"/>
                  <a:pt x="6" y="19"/>
                  <a:pt x="6" y="19"/>
                </a:cubicBezTo>
                <a:cubicBezTo>
                  <a:pt x="6" y="19"/>
                  <a:pt x="6" y="16"/>
                  <a:pt x="9" y="15"/>
                </a:cubicBezTo>
                <a:cubicBezTo>
                  <a:pt x="9" y="15"/>
                  <a:pt x="10" y="15"/>
                  <a:pt x="10" y="15"/>
                </a:cubicBezTo>
                <a:cubicBezTo>
                  <a:pt x="53" y="15"/>
                  <a:pt x="53" y="15"/>
                  <a:pt x="53" y="15"/>
                </a:cubicBezTo>
                <a:cubicBezTo>
                  <a:pt x="54" y="12"/>
                  <a:pt x="56" y="10"/>
                  <a:pt x="58" y="10"/>
                </a:cubicBezTo>
                <a:cubicBezTo>
                  <a:pt x="76" y="10"/>
                  <a:pt x="76" y="10"/>
                  <a:pt x="76" y="10"/>
                </a:cubicBezTo>
                <a:cubicBezTo>
                  <a:pt x="78" y="10"/>
                  <a:pt x="80" y="12"/>
                  <a:pt x="80" y="15"/>
                </a:cubicBezTo>
                <a:cubicBezTo>
                  <a:pt x="80" y="15"/>
                  <a:pt x="80" y="15"/>
                  <a:pt x="80" y="15"/>
                </a:cubicBezTo>
                <a:cubicBezTo>
                  <a:pt x="84" y="16"/>
                  <a:pt x="87" y="19"/>
                  <a:pt x="88" y="23"/>
                </a:cubicBezTo>
                <a:lnTo>
                  <a:pt x="16" y="23"/>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7" name="Group 26">
            <a:extLst>
              <a:ext uri="{FF2B5EF4-FFF2-40B4-BE49-F238E27FC236}">
                <a16:creationId xmlns:a16="http://schemas.microsoft.com/office/drawing/2014/main" id="{DAB8CD98-AF82-4F99-AF57-6533C08ECFD4}"/>
              </a:ext>
            </a:extLst>
          </p:cNvPr>
          <p:cNvGrpSpPr/>
          <p:nvPr/>
        </p:nvGrpSpPr>
        <p:grpSpPr>
          <a:xfrm>
            <a:off x="6311227" y="2474205"/>
            <a:ext cx="319090" cy="295275"/>
            <a:chOff x="6613783" y="5513829"/>
            <a:chExt cx="319090" cy="295275"/>
          </a:xfrm>
        </p:grpSpPr>
        <p:sp>
          <p:nvSpPr>
            <p:cNvPr id="28" name="Freeform 6">
              <a:extLst>
                <a:ext uri="{FF2B5EF4-FFF2-40B4-BE49-F238E27FC236}">
                  <a16:creationId xmlns:a16="http://schemas.microsoft.com/office/drawing/2014/main" id="{D4468246-231A-4928-92FE-F4263AEB10B6}"/>
                </a:ext>
              </a:extLst>
            </p:cNvPr>
            <p:cNvSpPr>
              <a:spLocks noEditPoints="1"/>
            </p:cNvSpPr>
            <p:nvPr/>
          </p:nvSpPr>
          <p:spPr bwMode="auto">
            <a:xfrm>
              <a:off x="6613783" y="5564629"/>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5">
              <a:extLst>
                <a:ext uri="{FF2B5EF4-FFF2-40B4-BE49-F238E27FC236}">
                  <a16:creationId xmlns:a16="http://schemas.microsoft.com/office/drawing/2014/main" id="{40B9FA17-ED23-4ED0-9706-2393836F3BB3}"/>
                </a:ext>
              </a:extLst>
            </p:cNvPr>
            <p:cNvSpPr>
              <a:spLocks/>
            </p:cNvSpPr>
            <p:nvPr/>
          </p:nvSpPr>
          <p:spPr bwMode="auto">
            <a:xfrm>
              <a:off x="6658234" y="5513829"/>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8" name="Group 37">
            <a:extLst>
              <a:ext uri="{FF2B5EF4-FFF2-40B4-BE49-F238E27FC236}">
                <a16:creationId xmlns:a16="http://schemas.microsoft.com/office/drawing/2014/main" id="{924D4697-57FD-4F9A-BD0B-97C2A59F3F93}"/>
              </a:ext>
            </a:extLst>
          </p:cNvPr>
          <p:cNvGrpSpPr/>
          <p:nvPr/>
        </p:nvGrpSpPr>
        <p:grpSpPr>
          <a:xfrm>
            <a:off x="498556" y="5221180"/>
            <a:ext cx="448330" cy="1110041"/>
            <a:chOff x="10735526" y="591227"/>
            <a:chExt cx="448330" cy="1110041"/>
          </a:xfrm>
          <a:solidFill>
            <a:schemeClr val="bg2"/>
          </a:solidFill>
        </p:grpSpPr>
        <p:grpSp>
          <p:nvGrpSpPr>
            <p:cNvPr id="39" name="Group 38">
              <a:extLst>
                <a:ext uri="{FF2B5EF4-FFF2-40B4-BE49-F238E27FC236}">
                  <a16:creationId xmlns:a16="http://schemas.microsoft.com/office/drawing/2014/main" id="{D5B3D796-EADB-4BA6-B1C8-BC4866B438EF}"/>
                </a:ext>
              </a:extLst>
            </p:cNvPr>
            <p:cNvGrpSpPr/>
            <p:nvPr/>
          </p:nvGrpSpPr>
          <p:grpSpPr>
            <a:xfrm>
              <a:off x="10735526" y="591227"/>
              <a:ext cx="448330" cy="557183"/>
              <a:chOff x="11281626" y="445301"/>
              <a:chExt cx="448330" cy="557183"/>
            </a:xfrm>
            <a:grpFill/>
          </p:grpSpPr>
          <p:sp>
            <p:nvSpPr>
              <p:cNvPr id="44" name="Oval 43">
                <a:extLst>
                  <a:ext uri="{FF2B5EF4-FFF2-40B4-BE49-F238E27FC236}">
                    <a16:creationId xmlns:a16="http://schemas.microsoft.com/office/drawing/2014/main" id="{92A25115-73B7-46C7-ADA7-FB3017276016}"/>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4">
                <a:extLst>
                  <a:ext uri="{FF2B5EF4-FFF2-40B4-BE49-F238E27FC236}">
                    <a16:creationId xmlns:a16="http://schemas.microsoft.com/office/drawing/2014/main" id="{D761C3EB-9A42-4917-8AF0-6C67209C2AD8}"/>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5">
                <a:extLst>
                  <a:ext uri="{FF2B5EF4-FFF2-40B4-BE49-F238E27FC236}">
                    <a16:creationId xmlns:a16="http://schemas.microsoft.com/office/drawing/2014/main" id="{27A68F34-A059-4A77-9507-D017BF992EAC}"/>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6">
                <a:extLst>
                  <a:ext uri="{FF2B5EF4-FFF2-40B4-BE49-F238E27FC236}">
                    <a16:creationId xmlns:a16="http://schemas.microsoft.com/office/drawing/2014/main" id="{B9101041-7BD5-449E-B384-30F2DA899BD9}"/>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7">
                <a:extLst>
                  <a:ext uri="{FF2B5EF4-FFF2-40B4-BE49-F238E27FC236}">
                    <a16:creationId xmlns:a16="http://schemas.microsoft.com/office/drawing/2014/main" id="{11F5104B-9541-41A0-9818-9B406D9CB03B}"/>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8">
                <a:extLst>
                  <a:ext uri="{FF2B5EF4-FFF2-40B4-BE49-F238E27FC236}">
                    <a16:creationId xmlns:a16="http://schemas.microsoft.com/office/drawing/2014/main" id="{6BDDEDBE-B695-41D8-90A9-61903A8AEB47}"/>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0" name="Oval 39">
              <a:extLst>
                <a:ext uri="{FF2B5EF4-FFF2-40B4-BE49-F238E27FC236}">
                  <a16:creationId xmlns:a16="http://schemas.microsoft.com/office/drawing/2014/main" id="{9AA8F28F-6D63-49BA-AC41-666E9F95457B}"/>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0">
              <a:extLst>
                <a:ext uri="{FF2B5EF4-FFF2-40B4-BE49-F238E27FC236}">
                  <a16:creationId xmlns:a16="http://schemas.microsoft.com/office/drawing/2014/main" id="{619F7B65-E1A3-474E-A38D-2587489D3AF2}"/>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F49B71E5-B6BB-4164-9864-681A2FC6BA03}"/>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2">
              <a:extLst>
                <a:ext uri="{FF2B5EF4-FFF2-40B4-BE49-F238E27FC236}">
                  <a16:creationId xmlns:a16="http://schemas.microsoft.com/office/drawing/2014/main" id="{F49B563A-06B9-4035-9D5C-F3602AA1D3C4}"/>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2" name="TextBox 61">
            <a:extLst>
              <a:ext uri="{FF2B5EF4-FFF2-40B4-BE49-F238E27FC236}">
                <a16:creationId xmlns:a16="http://schemas.microsoft.com/office/drawing/2014/main" id="{18350175-643C-478B-829A-20841D56C6A4}"/>
              </a:ext>
            </a:extLst>
          </p:cNvPr>
          <p:cNvSpPr txBox="1"/>
          <p:nvPr/>
        </p:nvSpPr>
        <p:spPr>
          <a:xfrm>
            <a:off x="8458168" y="5253607"/>
            <a:ext cx="1957827" cy="616836"/>
          </a:xfrm>
          <a:prstGeom prst="rect">
            <a:avLst/>
          </a:prstGeom>
          <a:noFill/>
        </p:spPr>
        <p:txBody>
          <a:bodyPr wrap="square" rtlCol="0">
            <a:spAutoFit/>
          </a:bodyPr>
          <a:lstStyle/>
          <a:p>
            <a:pPr algn="ctr">
              <a:lnSpc>
                <a:spcPct val="150000"/>
              </a:lnSpc>
            </a:pPr>
            <a:r>
              <a:rPr lang="en-US" sz="1200" dirty="0">
                <a:solidFill>
                  <a:schemeClr val="bg2"/>
                </a:solidFill>
              </a:rPr>
              <a:t>The European languages are members</a:t>
            </a:r>
            <a:endParaRPr lang="en-US" sz="1000" dirty="0">
              <a:solidFill>
                <a:schemeClr val="bg2"/>
              </a:solidFill>
            </a:endParaRPr>
          </a:p>
        </p:txBody>
      </p:sp>
      <p:sp>
        <p:nvSpPr>
          <p:cNvPr id="63" name="TextBox 62">
            <a:extLst>
              <a:ext uri="{FF2B5EF4-FFF2-40B4-BE49-F238E27FC236}">
                <a16:creationId xmlns:a16="http://schemas.microsoft.com/office/drawing/2014/main" id="{949E1480-60C0-4004-8C8B-B804B490B7FD}"/>
              </a:ext>
            </a:extLst>
          </p:cNvPr>
          <p:cNvSpPr txBox="1"/>
          <p:nvPr/>
        </p:nvSpPr>
        <p:spPr>
          <a:xfrm>
            <a:off x="8526467" y="4924030"/>
            <a:ext cx="1821229" cy="422360"/>
          </a:xfrm>
          <a:prstGeom prst="rect">
            <a:avLst/>
          </a:prstGeom>
          <a:noFill/>
        </p:spPr>
        <p:txBody>
          <a:bodyPr wrap="square" rtlCol="0">
            <a:spAutoFit/>
          </a:bodyPr>
          <a:lstStyle/>
          <a:p>
            <a:pPr algn="ctr">
              <a:lnSpc>
                <a:spcPct val="150000"/>
              </a:lnSpc>
            </a:pPr>
            <a:r>
              <a:rPr lang="en-US" sz="1600" b="1" dirty="0">
                <a:solidFill>
                  <a:schemeClr val="bg2"/>
                </a:solidFill>
              </a:rPr>
              <a:t>500 Client</a:t>
            </a:r>
            <a:endParaRPr lang="en-US" sz="1100" b="1" dirty="0">
              <a:solidFill>
                <a:schemeClr val="bg2"/>
              </a:solidFill>
            </a:endParaRPr>
          </a:p>
        </p:txBody>
      </p:sp>
      <p:sp>
        <p:nvSpPr>
          <p:cNvPr id="64" name="Freeform 7">
            <a:extLst>
              <a:ext uri="{FF2B5EF4-FFF2-40B4-BE49-F238E27FC236}">
                <a16:creationId xmlns:a16="http://schemas.microsoft.com/office/drawing/2014/main" id="{D8953624-948F-424D-A870-A76EAB69713A}"/>
              </a:ext>
            </a:extLst>
          </p:cNvPr>
          <p:cNvSpPr>
            <a:spLocks noEditPoints="1"/>
          </p:cNvSpPr>
          <p:nvPr/>
        </p:nvSpPr>
        <p:spPr bwMode="auto">
          <a:xfrm>
            <a:off x="9289409" y="4728822"/>
            <a:ext cx="258763" cy="225425"/>
          </a:xfrm>
          <a:custGeom>
            <a:avLst/>
            <a:gdLst>
              <a:gd name="T0" fmla="*/ 88 w 95"/>
              <a:gd name="T1" fmla="*/ 23 h 82"/>
              <a:gd name="T2" fmla="*/ 88 w 95"/>
              <a:gd name="T3" fmla="*/ 23 h 82"/>
              <a:gd name="T4" fmla="*/ 88 w 95"/>
              <a:gd name="T5" fmla="*/ 15 h 82"/>
              <a:gd name="T6" fmla="*/ 80 w 95"/>
              <a:gd name="T7" fmla="*/ 5 h 82"/>
              <a:gd name="T8" fmla="*/ 80 w 95"/>
              <a:gd name="T9" fmla="*/ 5 h 82"/>
              <a:gd name="T10" fmla="*/ 76 w 95"/>
              <a:gd name="T11" fmla="*/ 0 h 82"/>
              <a:gd name="T12" fmla="*/ 58 w 95"/>
              <a:gd name="T13" fmla="*/ 0 h 82"/>
              <a:gd name="T14" fmla="*/ 53 w 95"/>
              <a:gd name="T15" fmla="*/ 5 h 82"/>
              <a:gd name="T16" fmla="*/ 10 w 95"/>
              <a:gd name="T17" fmla="*/ 5 h 82"/>
              <a:gd name="T18" fmla="*/ 0 w 95"/>
              <a:gd name="T19" fmla="*/ 15 h 82"/>
              <a:gd name="T20" fmla="*/ 0 w 95"/>
              <a:gd name="T21" fmla="*/ 25 h 82"/>
              <a:gd name="T22" fmla="*/ 0 w 95"/>
              <a:gd name="T23" fmla="*/ 25 h 82"/>
              <a:gd name="T24" fmla="*/ 0 w 95"/>
              <a:gd name="T25" fmla="*/ 71 h 82"/>
              <a:gd name="T26" fmla="*/ 0 w 95"/>
              <a:gd name="T27" fmla="*/ 72 h 82"/>
              <a:gd name="T28" fmla="*/ 0 w 95"/>
              <a:gd name="T29" fmla="*/ 72 h 82"/>
              <a:gd name="T30" fmla="*/ 9 w 95"/>
              <a:gd name="T31" fmla="*/ 82 h 82"/>
              <a:gd name="T32" fmla="*/ 78 w 95"/>
              <a:gd name="T33" fmla="*/ 82 h 82"/>
              <a:gd name="T34" fmla="*/ 87 w 95"/>
              <a:gd name="T35" fmla="*/ 71 h 82"/>
              <a:gd name="T36" fmla="*/ 94 w 95"/>
              <a:gd name="T37" fmla="*/ 34 h 82"/>
              <a:gd name="T38" fmla="*/ 88 w 95"/>
              <a:gd name="T39" fmla="*/ 23 h 82"/>
              <a:gd name="T40" fmla="*/ 16 w 95"/>
              <a:gd name="T41" fmla="*/ 23 h 82"/>
              <a:gd name="T42" fmla="*/ 6 w 95"/>
              <a:gd name="T43" fmla="*/ 29 h 82"/>
              <a:gd name="T44" fmla="*/ 6 w 95"/>
              <a:gd name="T45" fmla="*/ 19 h 82"/>
              <a:gd name="T46" fmla="*/ 9 w 95"/>
              <a:gd name="T47" fmla="*/ 15 h 82"/>
              <a:gd name="T48" fmla="*/ 10 w 95"/>
              <a:gd name="T49" fmla="*/ 15 h 82"/>
              <a:gd name="T50" fmla="*/ 53 w 95"/>
              <a:gd name="T51" fmla="*/ 15 h 82"/>
              <a:gd name="T52" fmla="*/ 58 w 95"/>
              <a:gd name="T53" fmla="*/ 10 h 82"/>
              <a:gd name="T54" fmla="*/ 76 w 95"/>
              <a:gd name="T55" fmla="*/ 10 h 82"/>
              <a:gd name="T56" fmla="*/ 80 w 95"/>
              <a:gd name="T57" fmla="*/ 15 h 82"/>
              <a:gd name="T58" fmla="*/ 80 w 95"/>
              <a:gd name="T59" fmla="*/ 15 h 82"/>
              <a:gd name="T60" fmla="*/ 88 w 95"/>
              <a:gd name="T61" fmla="*/ 23 h 82"/>
              <a:gd name="T62" fmla="*/ 16 w 95"/>
              <a:gd name="T63" fmla="*/ 2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82">
                <a:moveTo>
                  <a:pt x="88" y="23"/>
                </a:moveTo>
                <a:cubicBezTo>
                  <a:pt x="88" y="23"/>
                  <a:pt x="88" y="23"/>
                  <a:pt x="88" y="23"/>
                </a:cubicBezTo>
                <a:cubicBezTo>
                  <a:pt x="88" y="15"/>
                  <a:pt x="88" y="15"/>
                  <a:pt x="88" y="15"/>
                </a:cubicBezTo>
                <a:cubicBezTo>
                  <a:pt x="88" y="10"/>
                  <a:pt x="85" y="6"/>
                  <a:pt x="80" y="5"/>
                </a:cubicBezTo>
                <a:cubicBezTo>
                  <a:pt x="80" y="5"/>
                  <a:pt x="80" y="5"/>
                  <a:pt x="80" y="5"/>
                </a:cubicBezTo>
                <a:cubicBezTo>
                  <a:pt x="80" y="2"/>
                  <a:pt x="78" y="0"/>
                  <a:pt x="76" y="0"/>
                </a:cubicBezTo>
                <a:cubicBezTo>
                  <a:pt x="58" y="0"/>
                  <a:pt x="58" y="0"/>
                  <a:pt x="58" y="0"/>
                </a:cubicBezTo>
                <a:cubicBezTo>
                  <a:pt x="56" y="0"/>
                  <a:pt x="54" y="2"/>
                  <a:pt x="53" y="5"/>
                </a:cubicBezTo>
                <a:cubicBezTo>
                  <a:pt x="10" y="5"/>
                  <a:pt x="10" y="5"/>
                  <a:pt x="10" y="5"/>
                </a:cubicBezTo>
                <a:cubicBezTo>
                  <a:pt x="4" y="5"/>
                  <a:pt x="0" y="9"/>
                  <a:pt x="0" y="15"/>
                </a:cubicBezTo>
                <a:cubicBezTo>
                  <a:pt x="0" y="25"/>
                  <a:pt x="0" y="25"/>
                  <a:pt x="0" y="25"/>
                </a:cubicBezTo>
                <a:cubicBezTo>
                  <a:pt x="0" y="25"/>
                  <a:pt x="0" y="25"/>
                  <a:pt x="0" y="25"/>
                </a:cubicBezTo>
                <a:cubicBezTo>
                  <a:pt x="0" y="71"/>
                  <a:pt x="0" y="71"/>
                  <a:pt x="0" y="71"/>
                </a:cubicBezTo>
                <a:cubicBezTo>
                  <a:pt x="0" y="71"/>
                  <a:pt x="0" y="72"/>
                  <a:pt x="0" y="72"/>
                </a:cubicBezTo>
                <a:cubicBezTo>
                  <a:pt x="0" y="72"/>
                  <a:pt x="0" y="72"/>
                  <a:pt x="0" y="72"/>
                </a:cubicBezTo>
                <a:cubicBezTo>
                  <a:pt x="0" y="78"/>
                  <a:pt x="4" y="82"/>
                  <a:pt x="9" y="82"/>
                </a:cubicBezTo>
                <a:cubicBezTo>
                  <a:pt x="78" y="82"/>
                  <a:pt x="78" y="82"/>
                  <a:pt x="78" y="82"/>
                </a:cubicBezTo>
                <a:cubicBezTo>
                  <a:pt x="83" y="82"/>
                  <a:pt x="86" y="76"/>
                  <a:pt x="87" y="71"/>
                </a:cubicBezTo>
                <a:cubicBezTo>
                  <a:pt x="94" y="34"/>
                  <a:pt x="94" y="34"/>
                  <a:pt x="94" y="34"/>
                </a:cubicBezTo>
                <a:cubicBezTo>
                  <a:pt x="95" y="27"/>
                  <a:pt x="93" y="23"/>
                  <a:pt x="88" y="23"/>
                </a:cubicBezTo>
                <a:close/>
                <a:moveTo>
                  <a:pt x="16" y="23"/>
                </a:moveTo>
                <a:cubicBezTo>
                  <a:pt x="12" y="23"/>
                  <a:pt x="8" y="26"/>
                  <a:pt x="6" y="29"/>
                </a:cubicBezTo>
                <a:cubicBezTo>
                  <a:pt x="6" y="19"/>
                  <a:pt x="6" y="19"/>
                  <a:pt x="6" y="19"/>
                </a:cubicBezTo>
                <a:cubicBezTo>
                  <a:pt x="6" y="19"/>
                  <a:pt x="6" y="16"/>
                  <a:pt x="9" y="15"/>
                </a:cubicBezTo>
                <a:cubicBezTo>
                  <a:pt x="9" y="15"/>
                  <a:pt x="10" y="15"/>
                  <a:pt x="10" y="15"/>
                </a:cubicBezTo>
                <a:cubicBezTo>
                  <a:pt x="53" y="15"/>
                  <a:pt x="53" y="15"/>
                  <a:pt x="53" y="15"/>
                </a:cubicBezTo>
                <a:cubicBezTo>
                  <a:pt x="54" y="12"/>
                  <a:pt x="56" y="10"/>
                  <a:pt x="58" y="10"/>
                </a:cubicBezTo>
                <a:cubicBezTo>
                  <a:pt x="76" y="10"/>
                  <a:pt x="76" y="10"/>
                  <a:pt x="76" y="10"/>
                </a:cubicBezTo>
                <a:cubicBezTo>
                  <a:pt x="78" y="10"/>
                  <a:pt x="80" y="12"/>
                  <a:pt x="80" y="15"/>
                </a:cubicBezTo>
                <a:cubicBezTo>
                  <a:pt x="80" y="15"/>
                  <a:pt x="80" y="15"/>
                  <a:pt x="80" y="15"/>
                </a:cubicBezTo>
                <a:cubicBezTo>
                  <a:pt x="84" y="16"/>
                  <a:pt x="87" y="19"/>
                  <a:pt x="88" y="23"/>
                </a:cubicBezTo>
                <a:lnTo>
                  <a:pt x="16" y="23"/>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5">
            <a:extLst>
              <a:ext uri="{FF2B5EF4-FFF2-40B4-BE49-F238E27FC236}">
                <a16:creationId xmlns:a16="http://schemas.microsoft.com/office/drawing/2014/main" id="{6D365315-05F0-4F57-93F7-84236D01E5D7}"/>
              </a:ext>
            </a:extLst>
          </p:cNvPr>
          <p:cNvSpPr>
            <a:spLocks/>
          </p:cNvSpPr>
          <p:nvPr/>
        </p:nvSpPr>
        <p:spPr bwMode="auto">
          <a:xfrm>
            <a:off x="5471886" y="1868981"/>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68" name="Freeform 5">
            <a:extLst>
              <a:ext uri="{FF2B5EF4-FFF2-40B4-BE49-F238E27FC236}">
                <a16:creationId xmlns:a16="http://schemas.microsoft.com/office/drawing/2014/main" id="{3E8A50A0-7467-4885-98EF-8E9AD628DF58}"/>
              </a:ext>
            </a:extLst>
          </p:cNvPr>
          <p:cNvSpPr>
            <a:spLocks/>
          </p:cNvSpPr>
          <p:nvPr/>
        </p:nvSpPr>
        <p:spPr bwMode="auto">
          <a:xfrm>
            <a:off x="5915617" y="1084065"/>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69" name="Freeform 5">
            <a:extLst>
              <a:ext uri="{FF2B5EF4-FFF2-40B4-BE49-F238E27FC236}">
                <a16:creationId xmlns:a16="http://schemas.microsoft.com/office/drawing/2014/main" id="{4BD8FDA0-0A36-4A2B-94EB-284ABE1212C5}"/>
              </a:ext>
            </a:extLst>
          </p:cNvPr>
          <p:cNvSpPr>
            <a:spLocks/>
          </p:cNvSpPr>
          <p:nvPr/>
        </p:nvSpPr>
        <p:spPr bwMode="auto">
          <a:xfrm>
            <a:off x="11502009" y="6215974"/>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761609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E700902-6C2E-440B-8EAB-068C47A8E56A}"/>
              </a:ext>
            </a:extLst>
          </p:cNvPr>
          <p:cNvSpPr>
            <a:spLocks noGrp="1"/>
          </p:cNvSpPr>
          <p:nvPr>
            <p:ph type="pic" sz="quarter" idx="14"/>
          </p:nvPr>
        </p:nvSpPr>
        <p:spPr/>
      </p:sp>
      <p:sp>
        <p:nvSpPr>
          <p:cNvPr id="8" name="Rectangle 7">
            <a:extLst>
              <a:ext uri="{FF2B5EF4-FFF2-40B4-BE49-F238E27FC236}">
                <a16:creationId xmlns:a16="http://schemas.microsoft.com/office/drawing/2014/main" id="{0CA5143C-3485-418F-8BFA-1492E0A212F4}"/>
              </a:ext>
            </a:extLst>
          </p:cNvPr>
          <p:cNvSpPr/>
          <p:nvPr/>
        </p:nvSpPr>
        <p:spPr>
          <a:xfrm>
            <a:off x="0" y="0"/>
            <a:ext cx="70104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4" name="TextBox 3">
            <a:extLst>
              <a:ext uri="{FF2B5EF4-FFF2-40B4-BE49-F238E27FC236}">
                <a16:creationId xmlns:a16="http://schemas.microsoft.com/office/drawing/2014/main" id="{225A850A-207A-4548-8011-4431F6540FF3}"/>
              </a:ext>
            </a:extLst>
          </p:cNvPr>
          <p:cNvSpPr txBox="1"/>
          <p:nvPr/>
        </p:nvSpPr>
        <p:spPr>
          <a:xfrm>
            <a:off x="7865269" y="1188648"/>
            <a:ext cx="2560638" cy="890885"/>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a:t>
            </a:r>
          </a:p>
        </p:txBody>
      </p:sp>
      <p:sp>
        <p:nvSpPr>
          <p:cNvPr id="5" name="TextBox 4">
            <a:extLst>
              <a:ext uri="{FF2B5EF4-FFF2-40B4-BE49-F238E27FC236}">
                <a16:creationId xmlns:a16="http://schemas.microsoft.com/office/drawing/2014/main" id="{A28AEFC0-8147-4284-A4F2-10FC20E44B2F}"/>
              </a:ext>
            </a:extLst>
          </p:cNvPr>
          <p:cNvSpPr txBox="1"/>
          <p:nvPr/>
        </p:nvSpPr>
        <p:spPr>
          <a:xfrm>
            <a:off x="7865269" y="939797"/>
            <a:ext cx="2560638" cy="338554"/>
          </a:xfrm>
          <a:prstGeom prst="rect">
            <a:avLst/>
          </a:prstGeom>
          <a:noFill/>
        </p:spPr>
        <p:txBody>
          <a:bodyPr wrap="square" rtlCol="0" anchor="ctr">
            <a:spAutoFit/>
          </a:bodyPr>
          <a:lstStyle/>
          <a:p>
            <a:pPr algn="just"/>
            <a:r>
              <a:rPr lang="en-US" sz="1600" b="1" dirty="0"/>
              <a:t>Description</a:t>
            </a:r>
          </a:p>
        </p:txBody>
      </p:sp>
      <p:sp>
        <p:nvSpPr>
          <p:cNvPr id="9" name="Rectangle 8">
            <a:extLst>
              <a:ext uri="{FF2B5EF4-FFF2-40B4-BE49-F238E27FC236}">
                <a16:creationId xmlns:a16="http://schemas.microsoft.com/office/drawing/2014/main" id="{1F5940CA-ABCE-41CD-9DAC-69366346E41D}"/>
              </a:ext>
            </a:extLst>
          </p:cNvPr>
          <p:cNvSpPr/>
          <p:nvPr/>
        </p:nvSpPr>
        <p:spPr>
          <a:xfrm>
            <a:off x="4152900" y="2685142"/>
            <a:ext cx="8039100" cy="41728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3" name="Title 12">
            <a:extLst>
              <a:ext uri="{FF2B5EF4-FFF2-40B4-BE49-F238E27FC236}">
                <a16:creationId xmlns:a16="http://schemas.microsoft.com/office/drawing/2014/main" id="{19F875E0-26B6-4EA1-98A7-676284A7303A}"/>
              </a:ext>
            </a:extLst>
          </p:cNvPr>
          <p:cNvSpPr>
            <a:spLocks noGrp="1"/>
          </p:cNvSpPr>
          <p:nvPr>
            <p:ph type="title"/>
          </p:nvPr>
        </p:nvSpPr>
        <p:spPr/>
        <p:txBody>
          <a:bodyPr/>
          <a:lstStyle/>
          <a:p>
            <a:r>
              <a:rPr lang="en-US" dirty="0"/>
              <a:t>MEET THE TEAM</a:t>
            </a:r>
            <a:endParaRPr lang="en-ID" dirty="0"/>
          </a:p>
        </p:txBody>
      </p:sp>
      <p:sp>
        <p:nvSpPr>
          <p:cNvPr id="18" name="Freeform 5">
            <a:extLst>
              <a:ext uri="{FF2B5EF4-FFF2-40B4-BE49-F238E27FC236}">
                <a16:creationId xmlns:a16="http://schemas.microsoft.com/office/drawing/2014/main" id="{4EE3FF7D-7404-47FC-8238-47FC5F2D5594}"/>
              </a:ext>
            </a:extLst>
          </p:cNvPr>
          <p:cNvSpPr>
            <a:spLocks/>
          </p:cNvSpPr>
          <p:nvPr/>
        </p:nvSpPr>
        <p:spPr bwMode="auto">
          <a:xfrm>
            <a:off x="10734690" y="227511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9" name="Freeform 5">
            <a:extLst>
              <a:ext uri="{FF2B5EF4-FFF2-40B4-BE49-F238E27FC236}">
                <a16:creationId xmlns:a16="http://schemas.microsoft.com/office/drawing/2014/main" id="{461CE54E-D487-4A2E-B88B-4DF3CD2884A9}"/>
              </a:ext>
            </a:extLst>
          </p:cNvPr>
          <p:cNvSpPr>
            <a:spLocks/>
          </p:cNvSpPr>
          <p:nvPr/>
        </p:nvSpPr>
        <p:spPr bwMode="auto">
          <a:xfrm>
            <a:off x="4414037" y="205413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0" name="Freeform 5">
            <a:extLst>
              <a:ext uri="{FF2B5EF4-FFF2-40B4-BE49-F238E27FC236}">
                <a16:creationId xmlns:a16="http://schemas.microsoft.com/office/drawing/2014/main" id="{1A3170AF-3B48-4EF7-8B72-212A92297866}"/>
              </a:ext>
            </a:extLst>
          </p:cNvPr>
          <p:cNvSpPr>
            <a:spLocks/>
          </p:cNvSpPr>
          <p:nvPr/>
        </p:nvSpPr>
        <p:spPr bwMode="auto">
          <a:xfrm>
            <a:off x="3477959" y="296552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4268508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90D9F404-20D0-4F46-84CF-F55482CFAECB}"/>
              </a:ext>
            </a:extLst>
          </p:cNvPr>
          <p:cNvSpPr/>
          <p:nvPr/>
        </p:nvSpPr>
        <p:spPr>
          <a:xfrm>
            <a:off x="8051234" y="4727575"/>
            <a:ext cx="2676522" cy="1490088"/>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Rectangle 106">
            <a:extLst>
              <a:ext uri="{FF2B5EF4-FFF2-40B4-BE49-F238E27FC236}">
                <a16:creationId xmlns:a16="http://schemas.microsoft.com/office/drawing/2014/main" id="{F3AA21D5-B942-4262-AC6F-C0E86D551DE7}"/>
              </a:ext>
            </a:extLst>
          </p:cNvPr>
          <p:cNvSpPr/>
          <p:nvPr/>
        </p:nvSpPr>
        <p:spPr>
          <a:xfrm>
            <a:off x="4754829" y="4727576"/>
            <a:ext cx="2676522" cy="1490088"/>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Rectangle 105">
            <a:extLst>
              <a:ext uri="{FF2B5EF4-FFF2-40B4-BE49-F238E27FC236}">
                <a16:creationId xmlns:a16="http://schemas.microsoft.com/office/drawing/2014/main" id="{7D312772-01EB-4C43-AAD0-67FD663F543D}"/>
              </a:ext>
            </a:extLst>
          </p:cNvPr>
          <p:cNvSpPr/>
          <p:nvPr/>
        </p:nvSpPr>
        <p:spPr>
          <a:xfrm>
            <a:off x="1457321" y="4727575"/>
            <a:ext cx="2676522" cy="1490088"/>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TextBox 37">
            <a:extLst>
              <a:ext uri="{FF2B5EF4-FFF2-40B4-BE49-F238E27FC236}">
                <a16:creationId xmlns:a16="http://schemas.microsoft.com/office/drawing/2014/main" id="{1D9C12CD-CEB7-4EB9-A563-8A4548044F96}"/>
              </a:ext>
            </a:extLst>
          </p:cNvPr>
          <p:cNvSpPr txBox="1"/>
          <p:nvPr/>
        </p:nvSpPr>
        <p:spPr>
          <a:xfrm>
            <a:off x="2005008" y="4862480"/>
            <a:ext cx="1581150" cy="369332"/>
          </a:xfrm>
          <a:prstGeom prst="rect">
            <a:avLst/>
          </a:prstGeom>
          <a:noFill/>
        </p:spPr>
        <p:txBody>
          <a:bodyPr wrap="square" rtlCol="0" anchor="ctr">
            <a:spAutoFit/>
          </a:bodyPr>
          <a:lstStyle/>
          <a:p>
            <a:pPr algn="ctr"/>
            <a:r>
              <a:rPr lang="en-GB" b="1" dirty="0">
                <a:solidFill>
                  <a:schemeClr val="bg2"/>
                </a:solidFill>
              </a:rPr>
              <a:t>Rico</a:t>
            </a:r>
            <a:endParaRPr lang="en-ID" b="1" dirty="0">
              <a:solidFill>
                <a:schemeClr val="bg2"/>
              </a:solidFill>
            </a:endParaRPr>
          </a:p>
        </p:txBody>
      </p:sp>
      <p:sp>
        <p:nvSpPr>
          <p:cNvPr id="39" name="TextBox 38">
            <a:extLst>
              <a:ext uri="{FF2B5EF4-FFF2-40B4-BE49-F238E27FC236}">
                <a16:creationId xmlns:a16="http://schemas.microsoft.com/office/drawing/2014/main" id="{26EDDA6F-B5AD-44AF-8B12-4491CA900EA8}"/>
              </a:ext>
            </a:extLst>
          </p:cNvPr>
          <p:cNvSpPr txBox="1"/>
          <p:nvPr/>
        </p:nvSpPr>
        <p:spPr>
          <a:xfrm>
            <a:off x="5314114" y="4862480"/>
            <a:ext cx="1581150" cy="369332"/>
          </a:xfrm>
          <a:prstGeom prst="rect">
            <a:avLst/>
          </a:prstGeom>
          <a:noFill/>
        </p:spPr>
        <p:txBody>
          <a:bodyPr wrap="square" rtlCol="0" anchor="ctr">
            <a:spAutoFit/>
          </a:bodyPr>
          <a:lstStyle/>
          <a:p>
            <a:pPr algn="ctr"/>
            <a:r>
              <a:rPr lang="en-GB" b="1" dirty="0">
                <a:solidFill>
                  <a:schemeClr val="bg2"/>
                </a:solidFill>
              </a:rPr>
              <a:t>Kelly</a:t>
            </a:r>
            <a:endParaRPr lang="en-ID" b="1" dirty="0">
              <a:solidFill>
                <a:schemeClr val="bg2"/>
              </a:solidFill>
            </a:endParaRPr>
          </a:p>
        </p:txBody>
      </p:sp>
      <p:sp>
        <p:nvSpPr>
          <p:cNvPr id="40" name="TextBox 39">
            <a:extLst>
              <a:ext uri="{FF2B5EF4-FFF2-40B4-BE49-F238E27FC236}">
                <a16:creationId xmlns:a16="http://schemas.microsoft.com/office/drawing/2014/main" id="{C43DBE39-D7A4-42F1-B557-39ABEC3584D8}"/>
              </a:ext>
            </a:extLst>
          </p:cNvPr>
          <p:cNvSpPr txBox="1"/>
          <p:nvPr/>
        </p:nvSpPr>
        <p:spPr>
          <a:xfrm>
            <a:off x="8610522" y="4862480"/>
            <a:ext cx="1581150" cy="369332"/>
          </a:xfrm>
          <a:prstGeom prst="rect">
            <a:avLst/>
          </a:prstGeom>
          <a:noFill/>
        </p:spPr>
        <p:txBody>
          <a:bodyPr wrap="square" rtlCol="0" anchor="ctr">
            <a:spAutoFit/>
          </a:bodyPr>
          <a:lstStyle/>
          <a:p>
            <a:pPr algn="ctr"/>
            <a:r>
              <a:rPr lang="en-GB" b="1" dirty="0">
                <a:solidFill>
                  <a:schemeClr val="bg2"/>
                </a:solidFill>
              </a:rPr>
              <a:t>Chen</a:t>
            </a:r>
            <a:endParaRPr lang="en-ID" b="1" dirty="0">
              <a:solidFill>
                <a:schemeClr val="bg2"/>
              </a:solidFill>
            </a:endParaRPr>
          </a:p>
        </p:txBody>
      </p:sp>
      <p:sp>
        <p:nvSpPr>
          <p:cNvPr id="41" name="TextBox 40">
            <a:extLst>
              <a:ext uri="{FF2B5EF4-FFF2-40B4-BE49-F238E27FC236}">
                <a16:creationId xmlns:a16="http://schemas.microsoft.com/office/drawing/2014/main" id="{02DEF1E8-2FB8-43D4-B9E9-D67104F957FD}"/>
              </a:ext>
            </a:extLst>
          </p:cNvPr>
          <p:cNvSpPr txBox="1"/>
          <p:nvPr/>
        </p:nvSpPr>
        <p:spPr>
          <a:xfrm>
            <a:off x="2005008" y="5214990"/>
            <a:ext cx="1581150" cy="307777"/>
          </a:xfrm>
          <a:prstGeom prst="rect">
            <a:avLst/>
          </a:prstGeom>
          <a:noFill/>
        </p:spPr>
        <p:txBody>
          <a:bodyPr wrap="square" rtlCol="0">
            <a:spAutoFit/>
          </a:bodyPr>
          <a:lstStyle/>
          <a:p>
            <a:pPr algn="ctr"/>
            <a:r>
              <a:rPr lang="en-GB" sz="1400" dirty="0">
                <a:solidFill>
                  <a:schemeClr val="bg2"/>
                </a:solidFill>
              </a:rPr>
              <a:t>Manager</a:t>
            </a:r>
            <a:endParaRPr lang="en-ID" sz="1600" dirty="0">
              <a:solidFill>
                <a:schemeClr val="bg2"/>
              </a:solidFill>
            </a:endParaRPr>
          </a:p>
        </p:txBody>
      </p:sp>
      <p:sp>
        <p:nvSpPr>
          <p:cNvPr id="42" name="TextBox 41">
            <a:extLst>
              <a:ext uri="{FF2B5EF4-FFF2-40B4-BE49-F238E27FC236}">
                <a16:creationId xmlns:a16="http://schemas.microsoft.com/office/drawing/2014/main" id="{8B06C6F0-20AB-4765-9136-05655FC328BA}"/>
              </a:ext>
            </a:extLst>
          </p:cNvPr>
          <p:cNvSpPr txBox="1"/>
          <p:nvPr/>
        </p:nvSpPr>
        <p:spPr>
          <a:xfrm>
            <a:off x="5314114" y="5214990"/>
            <a:ext cx="1581150" cy="307777"/>
          </a:xfrm>
          <a:prstGeom prst="rect">
            <a:avLst/>
          </a:prstGeom>
          <a:noFill/>
        </p:spPr>
        <p:txBody>
          <a:bodyPr wrap="square" rtlCol="0">
            <a:spAutoFit/>
          </a:bodyPr>
          <a:lstStyle/>
          <a:p>
            <a:pPr algn="ctr"/>
            <a:r>
              <a:rPr lang="en-GB" sz="1400" dirty="0">
                <a:solidFill>
                  <a:schemeClr val="bg2"/>
                </a:solidFill>
              </a:rPr>
              <a:t>Manager</a:t>
            </a:r>
            <a:endParaRPr lang="en-ID" sz="1400" dirty="0">
              <a:solidFill>
                <a:schemeClr val="bg2"/>
              </a:solidFill>
            </a:endParaRPr>
          </a:p>
        </p:txBody>
      </p:sp>
      <p:sp>
        <p:nvSpPr>
          <p:cNvPr id="43" name="TextBox 42">
            <a:extLst>
              <a:ext uri="{FF2B5EF4-FFF2-40B4-BE49-F238E27FC236}">
                <a16:creationId xmlns:a16="http://schemas.microsoft.com/office/drawing/2014/main" id="{AC811916-ACB9-44D3-8580-5F03555C952E}"/>
              </a:ext>
            </a:extLst>
          </p:cNvPr>
          <p:cNvSpPr txBox="1"/>
          <p:nvPr/>
        </p:nvSpPr>
        <p:spPr>
          <a:xfrm>
            <a:off x="8610522" y="5214990"/>
            <a:ext cx="1581150" cy="307777"/>
          </a:xfrm>
          <a:prstGeom prst="rect">
            <a:avLst/>
          </a:prstGeom>
          <a:noFill/>
        </p:spPr>
        <p:txBody>
          <a:bodyPr wrap="square" rtlCol="0">
            <a:spAutoFit/>
          </a:bodyPr>
          <a:lstStyle/>
          <a:p>
            <a:pPr algn="ctr"/>
            <a:r>
              <a:rPr lang="en-GB" sz="1400" dirty="0">
                <a:solidFill>
                  <a:schemeClr val="bg2"/>
                </a:solidFill>
              </a:rPr>
              <a:t>Manager</a:t>
            </a:r>
            <a:endParaRPr lang="en-ID" sz="1400" dirty="0">
              <a:solidFill>
                <a:schemeClr val="bg2"/>
              </a:solidFill>
            </a:endParaRPr>
          </a:p>
        </p:txBody>
      </p:sp>
      <p:sp>
        <p:nvSpPr>
          <p:cNvPr id="44" name="TextBox 43">
            <a:extLst>
              <a:ext uri="{FF2B5EF4-FFF2-40B4-BE49-F238E27FC236}">
                <a16:creationId xmlns:a16="http://schemas.microsoft.com/office/drawing/2014/main" id="{BEE4803F-79D1-4ADA-BE6C-79521B46CA34}"/>
              </a:ext>
            </a:extLst>
          </p:cNvPr>
          <p:cNvSpPr txBox="1"/>
          <p:nvPr/>
        </p:nvSpPr>
        <p:spPr>
          <a:xfrm flipH="1">
            <a:off x="1457321" y="5468161"/>
            <a:ext cx="2676525" cy="61683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200" dirty="0">
                <a:solidFill>
                  <a:schemeClr val="bg2"/>
                </a:solidFill>
              </a:rPr>
              <a:t>Lorem ipsum dolor sit amet, consectetuer adipiscing elit. </a:t>
            </a:r>
          </a:p>
        </p:txBody>
      </p:sp>
      <p:sp>
        <p:nvSpPr>
          <p:cNvPr id="45" name="TextBox 44">
            <a:extLst>
              <a:ext uri="{FF2B5EF4-FFF2-40B4-BE49-F238E27FC236}">
                <a16:creationId xmlns:a16="http://schemas.microsoft.com/office/drawing/2014/main" id="{EF7B0799-5045-4256-B455-0DC86A235210}"/>
              </a:ext>
            </a:extLst>
          </p:cNvPr>
          <p:cNvSpPr txBox="1"/>
          <p:nvPr/>
        </p:nvSpPr>
        <p:spPr>
          <a:xfrm flipH="1">
            <a:off x="4766427" y="5511559"/>
            <a:ext cx="2676525" cy="61683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200" dirty="0">
                <a:solidFill>
                  <a:schemeClr val="bg2"/>
                </a:solidFill>
              </a:rPr>
              <a:t>Lorem ipsum dolor sit amet, consectetuer adipiscing elit. </a:t>
            </a:r>
          </a:p>
        </p:txBody>
      </p:sp>
      <p:sp>
        <p:nvSpPr>
          <p:cNvPr id="46" name="TextBox 45">
            <a:extLst>
              <a:ext uri="{FF2B5EF4-FFF2-40B4-BE49-F238E27FC236}">
                <a16:creationId xmlns:a16="http://schemas.microsoft.com/office/drawing/2014/main" id="{C18A7ABF-EC98-4228-BCB5-A9359F344C9E}"/>
              </a:ext>
            </a:extLst>
          </p:cNvPr>
          <p:cNvSpPr txBox="1"/>
          <p:nvPr/>
        </p:nvSpPr>
        <p:spPr>
          <a:xfrm flipH="1">
            <a:off x="8062835" y="5511559"/>
            <a:ext cx="2676525" cy="61683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200" dirty="0">
                <a:solidFill>
                  <a:schemeClr val="bg2"/>
                </a:solidFill>
              </a:rPr>
              <a:t>Lorem ipsum dolor sit amet, consectetuer adipiscing elit. </a:t>
            </a:r>
          </a:p>
        </p:txBody>
      </p:sp>
      <p:sp>
        <p:nvSpPr>
          <p:cNvPr id="52" name="Title 51">
            <a:extLst>
              <a:ext uri="{FF2B5EF4-FFF2-40B4-BE49-F238E27FC236}">
                <a16:creationId xmlns:a16="http://schemas.microsoft.com/office/drawing/2014/main" id="{1E0879C3-D4B4-4FDD-9140-9F79E08C7DCD}"/>
              </a:ext>
            </a:extLst>
          </p:cNvPr>
          <p:cNvSpPr>
            <a:spLocks noGrp="1"/>
          </p:cNvSpPr>
          <p:nvPr>
            <p:ph type="title"/>
          </p:nvPr>
        </p:nvSpPr>
        <p:spPr/>
        <p:txBody>
          <a:bodyPr/>
          <a:lstStyle/>
          <a:p>
            <a:r>
              <a:rPr lang="en-ID"/>
              <a:t>MEET THE TEAM</a:t>
            </a:r>
          </a:p>
        </p:txBody>
      </p:sp>
      <p:sp>
        <p:nvSpPr>
          <p:cNvPr id="48" name="Freeform 5">
            <a:extLst>
              <a:ext uri="{FF2B5EF4-FFF2-40B4-BE49-F238E27FC236}">
                <a16:creationId xmlns:a16="http://schemas.microsoft.com/office/drawing/2014/main" id="{8208B4CD-8217-4699-868D-7A33F95626CB}"/>
              </a:ext>
            </a:extLst>
          </p:cNvPr>
          <p:cNvSpPr>
            <a:spLocks/>
          </p:cNvSpPr>
          <p:nvPr/>
        </p:nvSpPr>
        <p:spPr bwMode="auto">
          <a:xfrm>
            <a:off x="11159339" y="476794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9" name="Freeform 5">
            <a:extLst>
              <a:ext uri="{FF2B5EF4-FFF2-40B4-BE49-F238E27FC236}">
                <a16:creationId xmlns:a16="http://schemas.microsoft.com/office/drawing/2014/main" id="{0EDB0D21-D77E-477E-AE88-D6F6E0CBFA97}"/>
              </a:ext>
            </a:extLst>
          </p:cNvPr>
          <p:cNvSpPr>
            <a:spLocks/>
          </p:cNvSpPr>
          <p:nvPr/>
        </p:nvSpPr>
        <p:spPr bwMode="auto">
          <a:xfrm>
            <a:off x="934081" y="129358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0" name="Freeform 5">
            <a:extLst>
              <a:ext uri="{FF2B5EF4-FFF2-40B4-BE49-F238E27FC236}">
                <a16:creationId xmlns:a16="http://schemas.microsoft.com/office/drawing/2014/main" id="{6F3FC548-822B-49D0-AD88-90B7EEDE71DC}"/>
              </a:ext>
            </a:extLst>
          </p:cNvPr>
          <p:cNvSpPr>
            <a:spLocks/>
          </p:cNvSpPr>
          <p:nvPr/>
        </p:nvSpPr>
        <p:spPr bwMode="auto">
          <a:xfrm>
            <a:off x="637575" y="241283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1" name="Freeform 5">
            <a:extLst>
              <a:ext uri="{FF2B5EF4-FFF2-40B4-BE49-F238E27FC236}">
                <a16:creationId xmlns:a16="http://schemas.microsoft.com/office/drawing/2014/main" id="{FCBA9E94-33D9-4D23-A584-6D5549AA2FF9}"/>
              </a:ext>
            </a:extLst>
          </p:cNvPr>
          <p:cNvSpPr>
            <a:spLocks/>
          </p:cNvSpPr>
          <p:nvPr/>
        </p:nvSpPr>
        <p:spPr bwMode="auto">
          <a:xfrm>
            <a:off x="11353424" y="603495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 name="Picture Placeholder 2">
            <a:extLst>
              <a:ext uri="{FF2B5EF4-FFF2-40B4-BE49-F238E27FC236}">
                <a16:creationId xmlns:a16="http://schemas.microsoft.com/office/drawing/2014/main" id="{6BA5F5C5-4B64-4052-AD05-C93DBB7F6081}"/>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1543B669-0685-47DC-B6D8-17E5B8C75726}"/>
              </a:ext>
            </a:extLst>
          </p:cNvPr>
          <p:cNvSpPr>
            <a:spLocks noGrp="1"/>
          </p:cNvSpPr>
          <p:nvPr>
            <p:ph type="pic" sz="quarter" idx="14"/>
          </p:nvPr>
        </p:nvSpPr>
        <p:spPr/>
      </p:sp>
      <p:sp>
        <p:nvSpPr>
          <p:cNvPr id="8" name="Picture Placeholder 7">
            <a:extLst>
              <a:ext uri="{FF2B5EF4-FFF2-40B4-BE49-F238E27FC236}">
                <a16:creationId xmlns:a16="http://schemas.microsoft.com/office/drawing/2014/main" id="{11B81F00-8B4B-4C9D-868C-AFB46A8DA259}"/>
              </a:ext>
            </a:extLst>
          </p:cNvPr>
          <p:cNvSpPr>
            <a:spLocks noGrp="1"/>
          </p:cNvSpPr>
          <p:nvPr>
            <p:ph type="pic" sz="quarter" idx="15"/>
          </p:nvPr>
        </p:nvSpPr>
        <p:spPr/>
      </p:sp>
    </p:spTree>
    <p:extLst>
      <p:ext uri="{BB962C8B-B14F-4D97-AF65-F5344CB8AC3E}">
        <p14:creationId xmlns:p14="http://schemas.microsoft.com/office/powerpoint/2010/main" val="1802707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DAF61-2995-44B3-8AD8-4E32F3445D23}"/>
              </a:ext>
            </a:extLst>
          </p:cNvPr>
          <p:cNvSpPr>
            <a:spLocks noGrp="1"/>
          </p:cNvSpPr>
          <p:nvPr>
            <p:ph type="title"/>
          </p:nvPr>
        </p:nvSpPr>
        <p:spPr/>
        <p:txBody>
          <a:bodyPr/>
          <a:lstStyle/>
          <a:p>
            <a:r>
              <a:rPr lang="en-US"/>
              <a:t>OUR TEAM</a:t>
            </a:r>
            <a:endParaRPr lang="en-ID"/>
          </a:p>
        </p:txBody>
      </p:sp>
      <p:sp>
        <p:nvSpPr>
          <p:cNvPr id="111" name="Rectangle 110">
            <a:extLst>
              <a:ext uri="{FF2B5EF4-FFF2-40B4-BE49-F238E27FC236}">
                <a16:creationId xmlns:a16="http://schemas.microsoft.com/office/drawing/2014/main" id="{87492D1C-E646-4352-89A5-B39101179527}"/>
              </a:ext>
            </a:extLst>
          </p:cNvPr>
          <p:cNvSpPr/>
          <p:nvPr/>
        </p:nvSpPr>
        <p:spPr>
          <a:xfrm>
            <a:off x="8575222" y="1877785"/>
            <a:ext cx="2569028" cy="2993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241AFE67-99D1-457C-B5AC-461CCC9F41F7}"/>
              </a:ext>
            </a:extLst>
          </p:cNvPr>
          <p:cNvSpPr txBox="1"/>
          <p:nvPr/>
        </p:nvSpPr>
        <p:spPr>
          <a:xfrm>
            <a:off x="8778422" y="2518815"/>
            <a:ext cx="2162629" cy="276999"/>
          </a:xfrm>
          <a:prstGeom prst="rect">
            <a:avLst/>
          </a:prstGeom>
          <a:noFill/>
        </p:spPr>
        <p:txBody>
          <a:bodyPr wrap="square" rtlCol="0" anchor="ctr">
            <a:spAutoFit/>
          </a:bodyPr>
          <a:lstStyle/>
          <a:p>
            <a:r>
              <a:rPr lang="en-US" sz="1200" dirty="0">
                <a:solidFill>
                  <a:schemeClr val="bg2"/>
                </a:solidFill>
              </a:rPr>
              <a:t>Production Leader</a:t>
            </a:r>
          </a:p>
        </p:txBody>
      </p:sp>
      <p:sp>
        <p:nvSpPr>
          <p:cNvPr id="113" name="TextBox 112">
            <a:extLst>
              <a:ext uri="{FF2B5EF4-FFF2-40B4-BE49-F238E27FC236}">
                <a16:creationId xmlns:a16="http://schemas.microsoft.com/office/drawing/2014/main" id="{2B8BC05E-7D05-495A-B0C4-B65BFE7CB9C7}"/>
              </a:ext>
            </a:extLst>
          </p:cNvPr>
          <p:cNvSpPr txBox="1"/>
          <p:nvPr/>
        </p:nvSpPr>
        <p:spPr>
          <a:xfrm>
            <a:off x="8778421" y="2184395"/>
            <a:ext cx="2162629" cy="400110"/>
          </a:xfrm>
          <a:prstGeom prst="rect">
            <a:avLst/>
          </a:prstGeom>
          <a:noFill/>
        </p:spPr>
        <p:txBody>
          <a:bodyPr wrap="square" rtlCol="0" anchor="ctr">
            <a:spAutoFit/>
          </a:bodyPr>
          <a:lstStyle/>
          <a:p>
            <a:r>
              <a:rPr lang="en-US" sz="2000" b="1" dirty="0">
                <a:solidFill>
                  <a:schemeClr val="bg2"/>
                </a:solidFill>
              </a:rPr>
              <a:t>Natasha </a:t>
            </a:r>
            <a:r>
              <a:rPr lang="en-US" sz="2000" b="1" dirty="0" err="1">
                <a:solidFill>
                  <a:schemeClr val="bg2"/>
                </a:solidFill>
              </a:rPr>
              <a:t>Kilms</a:t>
            </a:r>
            <a:endParaRPr lang="en-US" sz="2000" b="1" dirty="0">
              <a:solidFill>
                <a:schemeClr val="bg2"/>
              </a:solidFill>
            </a:endParaRPr>
          </a:p>
        </p:txBody>
      </p:sp>
      <p:sp>
        <p:nvSpPr>
          <p:cNvPr id="114" name="TextBox 113">
            <a:extLst>
              <a:ext uri="{FF2B5EF4-FFF2-40B4-BE49-F238E27FC236}">
                <a16:creationId xmlns:a16="http://schemas.microsoft.com/office/drawing/2014/main" id="{9AD6297A-9997-4878-9408-5A29AF7D9F47}"/>
              </a:ext>
            </a:extLst>
          </p:cNvPr>
          <p:cNvSpPr txBox="1"/>
          <p:nvPr/>
        </p:nvSpPr>
        <p:spPr>
          <a:xfrm>
            <a:off x="8778421" y="2776932"/>
            <a:ext cx="2162629" cy="1447832"/>
          </a:xfrm>
          <a:prstGeom prst="rect">
            <a:avLst/>
          </a:prstGeom>
          <a:noFill/>
        </p:spPr>
        <p:txBody>
          <a:bodyPr wrap="square" rtlCol="0" anchor="ctr">
            <a:spAutoFit/>
          </a:bodyPr>
          <a:lstStyle/>
          <a:p>
            <a:pPr>
              <a:lnSpc>
                <a:spcPct val="150000"/>
              </a:lnSpc>
            </a:pPr>
            <a:r>
              <a:rPr lang="en-US" sz="1200" dirty="0">
                <a:solidFill>
                  <a:schemeClr val="bg2"/>
                </a:solidFill>
              </a:rPr>
              <a:t>Lorem ipsum dolor sit amet, consectetuer adipiscing elit. Maecenas porttitor congue massa. </a:t>
            </a:r>
            <a:r>
              <a:rPr lang="en-US" sz="1200" dirty="0" err="1">
                <a:solidFill>
                  <a:schemeClr val="bg2"/>
                </a:solidFill>
              </a:rPr>
              <a:t>Fusce</a:t>
            </a:r>
            <a:r>
              <a:rPr lang="en-US" sz="1200" dirty="0">
                <a:solidFill>
                  <a:schemeClr val="bg2"/>
                </a:solidFill>
              </a:rPr>
              <a:t> </a:t>
            </a:r>
            <a:r>
              <a:rPr lang="en-US" sz="1200" dirty="0" err="1">
                <a:solidFill>
                  <a:schemeClr val="bg2"/>
                </a:solidFill>
              </a:rPr>
              <a:t>posuere</a:t>
            </a:r>
            <a:endParaRPr lang="en-US" sz="1200" dirty="0">
              <a:solidFill>
                <a:schemeClr val="bg2"/>
              </a:solidFill>
            </a:endParaRPr>
          </a:p>
        </p:txBody>
      </p:sp>
      <p:sp>
        <p:nvSpPr>
          <p:cNvPr id="115" name="Freeform 49">
            <a:extLst>
              <a:ext uri="{FF2B5EF4-FFF2-40B4-BE49-F238E27FC236}">
                <a16:creationId xmlns:a16="http://schemas.microsoft.com/office/drawing/2014/main" id="{AF3CC13E-94B8-4E54-8C09-0091FE403F30}"/>
              </a:ext>
            </a:extLst>
          </p:cNvPr>
          <p:cNvSpPr>
            <a:spLocks noChangeArrowheads="1"/>
          </p:cNvSpPr>
          <p:nvPr/>
        </p:nvSpPr>
        <p:spPr bwMode="auto">
          <a:xfrm>
            <a:off x="8871484" y="4302378"/>
            <a:ext cx="233902" cy="229623"/>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2"/>
          </a:solidFill>
          <a:ln>
            <a:noFill/>
          </a:ln>
          <a:effectLst/>
        </p:spPr>
        <p:txBody>
          <a:bodyPr wrap="none" lIns="34290" tIns="17145" rIns="34290" bIns="17145" anchor="ctr"/>
          <a:lstStyle/>
          <a:p>
            <a:endParaRPr lang="en-US"/>
          </a:p>
        </p:txBody>
      </p:sp>
      <p:sp>
        <p:nvSpPr>
          <p:cNvPr id="116" name="Freeform 79">
            <a:extLst>
              <a:ext uri="{FF2B5EF4-FFF2-40B4-BE49-F238E27FC236}">
                <a16:creationId xmlns:a16="http://schemas.microsoft.com/office/drawing/2014/main" id="{ACAB078D-F55E-4973-A7AD-BA45768DA162}"/>
              </a:ext>
            </a:extLst>
          </p:cNvPr>
          <p:cNvSpPr>
            <a:spLocks noChangeArrowheads="1"/>
          </p:cNvSpPr>
          <p:nvPr/>
        </p:nvSpPr>
        <p:spPr bwMode="auto">
          <a:xfrm>
            <a:off x="9601717" y="4300953"/>
            <a:ext cx="233901" cy="231048"/>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2"/>
          </a:solidFill>
          <a:ln>
            <a:noFill/>
          </a:ln>
          <a:effectLst/>
        </p:spPr>
        <p:txBody>
          <a:bodyPr wrap="none" lIns="34290" tIns="17145" rIns="34290" bIns="17145" anchor="ctr"/>
          <a:lstStyle/>
          <a:p>
            <a:endParaRPr lang="en-US"/>
          </a:p>
        </p:txBody>
      </p:sp>
      <p:sp>
        <p:nvSpPr>
          <p:cNvPr id="117" name="Freeform 86">
            <a:extLst>
              <a:ext uri="{FF2B5EF4-FFF2-40B4-BE49-F238E27FC236}">
                <a16:creationId xmlns:a16="http://schemas.microsoft.com/office/drawing/2014/main" id="{E0200178-71F2-4C11-91D0-903D3FABFC7C}"/>
              </a:ext>
            </a:extLst>
          </p:cNvPr>
          <p:cNvSpPr>
            <a:spLocks noChangeArrowheads="1"/>
          </p:cNvSpPr>
          <p:nvPr/>
        </p:nvSpPr>
        <p:spPr bwMode="auto">
          <a:xfrm>
            <a:off x="9235888" y="4302378"/>
            <a:ext cx="235327" cy="231048"/>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2"/>
          </a:solidFill>
          <a:ln>
            <a:noFill/>
          </a:ln>
          <a:effectLst/>
        </p:spPr>
        <p:txBody>
          <a:bodyPr wrap="none" lIns="34290" tIns="17145" rIns="34290" bIns="17145" anchor="ctr"/>
          <a:lstStyle/>
          <a:p>
            <a:endParaRPr lang="en-US"/>
          </a:p>
        </p:txBody>
      </p:sp>
      <p:sp>
        <p:nvSpPr>
          <p:cNvPr id="118" name="Rectangle 117">
            <a:extLst>
              <a:ext uri="{FF2B5EF4-FFF2-40B4-BE49-F238E27FC236}">
                <a16:creationId xmlns:a16="http://schemas.microsoft.com/office/drawing/2014/main" id="{21122741-A33B-459A-82AD-379C7781C9DC}"/>
              </a:ext>
            </a:extLst>
          </p:cNvPr>
          <p:cNvSpPr/>
          <p:nvPr/>
        </p:nvSpPr>
        <p:spPr>
          <a:xfrm>
            <a:off x="1047750" y="1877785"/>
            <a:ext cx="2569028" cy="2993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346600CC-EDD9-4FA2-9F19-59F213A4D8E5}"/>
              </a:ext>
            </a:extLst>
          </p:cNvPr>
          <p:cNvSpPr txBox="1"/>
          <p:nvPr/>
        </p:nvSpPr>
        <p:spPr>
          <a:xfrm>
            <a:off x="1250950" y="2518815"/>
            <a:ext cx="2162629" cy="276999"/>
          </a:xfrm>
          <a:prstGeom prst="rect">
            <a:avLst/>
          </a:prstGeom>
          <a:noFill/>
        </p:spPr>
        <p:txBody>
          <a:bodyPr wrap="square" rtlCol="0" anchor="ctr">
            <a:spAutoFit/>
          </a:bodyPr>
          <a:lstStyle/>
          <a:p>
            <a:pPr algn="r"/>
            <a:r>
              <a:rPr lang="en-US" sz="1200">
                <a:solidFill>
                  <a:schemeClr val="bg2"/>
                </a:solidFill>
              </a:rPr>
              <a:t>Manager</a:t>
            </a:r>
            <a:endParaRPr lang="en-US" sz="1200" dirty="0">
              <a:solidFill>
                <a:schemeClr val="bg2"/>
              </a:solidFill>
            </a:endParaRPr>
          </a:p>
        </p:txBody>
      </p:sp>
      <p:sp>
        <p:nvSpPr>
          <p:cNvPr id="120" name="TextBox 119">
            <a:extLst>
              <a:ext uri="{FF2B5EF4-FFF2-40B4-BE49-F238E27FC236}">
                <a16:creationId xmlns:a16="http://schemas.microsoft.com/office/drawing/2014/main" id="{2EA8589E-5257-4367-9CD8-F73D996ABCC1}"/>
              </a:ext>
            </a:extLst>
          </p:cNvPr>
          <p:cNvSpPr txBox="1"/>
          <p:nvPr/>
        </p:nvSpPr>
        <p:spPr>
          <a:xfrm>
            <a:off x="1250949" y="2184395"/>
            <a:ext cx="2162629" cy="400110"/>
          </a:xfrm>
          <a:prstGeom prst="rect">
            <a:avLst/>
          </a:prstGeom>
          <a:noFill/>
        </p:spPr>
        <p:txBody>
          <a:bodyPr wrap="square" rtlCol="0" anchor="ctr">
            <a:spAutoFit/>
          </a:bodyPr>
          <a:lstStyle/>
          <a:p>
            <a:pPr algn="r"/>
            <a:r>
              <a:rPr lang="en-US" sz="2000" b="1" dirty="0">
                <a:solidFill>
                  <a:schemeClr val="bg2"/>
                </a:solidFill>
              </a:rPr>
              <a:t>Jessica Brush</a:t>
            </a:r>
          </a:p>
        </p:txBody>
      </p:sp>
      <p:sp>
        <p:nvSpPr>
          <p:cNvPr id="121" name="TextBox 120">
            <a:extLst>
              <a:ext uri="{FF2B5EF4-FFF2-40B4-BE49-F238E27FC236}">
                <a16:creationId xmlns:a16="http://schemas.microsoft.com/office/drawing/2014/main" id="{26D34625-AB20-4930-AF60-1C7BBA77B246}"/>
              </a:ext>
            </a:extLst>
          </p:cNvPr>
          <p:cNvSpPr txBox="1"/>
          <p:nvPr/>
        </p:nvSpPr>
        <p:spPr>
          <a:xfrm>
            <a:off x="1250949" y="2776932"/>
            <a:ext cx="2162629" cy="1447832"/>
          </a:xfrm>
          <a:prstGeom prst="rect">
            <a:avLst/>
          </a:prstGeom>
          <a:noFill/>
        </p:spPr>
        <p:txBody>
          <a:bodyPr wrap="square" rtlCol="0" anchor="ctr">
            <a:spAutoFit/>
          </a:bodyPr>
          <a:lstStyle/>
          <a:p>
            <a:pPr algn="r">
              <a:lnSpc>
                <a:spcPct val="150000"/>
              </a:lnSpc>
            </a:pPr>
            <a:r>
              <a:rPr lang="en-US" sz="1200" dirty="0">
                <a:solidFill>
                  <a:schemeClr val="bg2"/>
                </a:solidFill>
              </a:rPr>
              <a:t>Lorem ipsum dolor sit amet, consectetuer adipiscing elit. Maecenas porttitor congue massa. </a:t>
            </a:r>
            <a:r>
              <a:rPr lang="en-US" sz="1200" dirty="0" err="1">
                <a:solidFill>
                  <a:schemeClr val="bg2"/>
                </a:solidFill>
              </a:rPr>
              <a:t>Fusce</a:t>
            </a:r>
            <a:r>
              <a:rPr lang="en-US" sz="1200" dirty="0">
                <a:solidFill>
                  <a:schemeClr val="bg2"/>
                </a:solidFill>
              </a:rPr>
              <a:t> </a:t>
            </a:r>
            <a:r>
              <a:rPr lang="en-US" sz="1200" dirty="0" err="1">
                <a:solidFill>
                  <a:schemeClr val="bg2"/>
                </a:solidFill>
              </a:rPr>
              <a:t>posuere</a:t>
            </a:r>
            <a:endParaRPr lang="en-US" sz="1200" dirty="0">
              <a:solidFill>
                <a:schemeClr val="bg2"/>
              </a:solidFill>
            </a:endParaRPr>
          </a:p>
        </p:txBody>
      </p:sp>
      <p:sp>
        <p:nvSpPr>
          <p:cNvPr id="122" name="Freeform 49">
            <a:extLst>
              <a:ext uri="{FF2B5EF4-FFF2-40B4-BE49-F238E27FC236}">
                <a16:creationId xmlns:a16="http://schemas.microsoft.com/office/drawing/2014/main" id="{C5AEE471-61A5-4746-B4BA-ECF02C08E3D4}"/>
              </a:ext>
            </a:extLst>
          </p:cNvPr>
          <p:cNvSpPr>
            <a:spLocks noChangeArrowheads="1"/>
          </p:cNvSpPr>
          <p:nvPr/>
        </p:nvSpPr>
        <p:spPr bwMode="auto">
          <a:xfrm>
            <a:off x="2371438" y="4302378"/>
            <a:ext cx="233902" cy="229623"/>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2"/>
          </a:solidFill>
          <a:ln>
            <a:noFill/>
          </a:ln>
          <a:effectLst/>
        </p:spPr>
        <p:txBody>
          <a:bodyPr wrap="none" lIns="34290" tIns="17145" rIns="34290" bIns="17145" anchor="ctr"/>
          <a:lstStyle/>
          <a:p>
            <a:endParaRPr lang="en-US"/>
          </a:p>
        </p:txBody>
      </p:sp>
      <p:sp>
        <p:nvSpPr>
          <p:cNvPr id="123" name="Freeform 79">
            <a:extLst>
              <a:ext uri="{FF2B5EF4-FFF2-40B4-BE49-F238E27FC236}">
                <a16:creationId xmlns:a16="http://schemas.microsoft.com/office/drawing/2014/main" id="{E6BADD44-289A-44B5-8774-1687D2DD727D}"/>
              </a:ext>
            </a:extLst>
          </p:cNvPr>
          <p:cNvSpPr>
            <a:spLocks noChangeArrowheads="1"/>
          </p:cNvSpPr>
          <p:nvPr/>
        </p:nvSpPr>
        <p:spPr bwMode="auto">
          <a:xfrm>
            <a:off x="3101671" y="4300953"/>
            <a:ext cx="233901" cy="231048"/>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2"/>
          </a:solidFill>
          <a:ln>
            <a:noFill/>
          </a:ln>
          <a:effectLst/>
        </p:spPr>
        <p:txBody>
          <a:bodyPr wrap="none" lIns="34290" tIns="17145" rIns="34290" bIns="17145" anchor="ctr"/>
          <a:lstStyle/>
          <a:p>
            <a:endParaRPr lang="en-US"/>
          </a:p>
        </p:txBody>
      </p:sp>
      <p:sp>
        <p:nvSpPr>
          <p:cNvPr id="124" name="Freeform 86">
            <a:extLst>
              <a:ext uri="{FF2B5EF4-FFF2-40B4-BE49-F238E27FC236}">
                <a16:creationId xmlns:a16="http://schemas.microsoft.com/office/drawing/2014/main" id="{480C001E-A5FE-4DF4-B368-F9A5AEB20290}"/>
              </a:ext>
            </a:extLst>
          </p:cNvPr>
          <p:cNvSpPr>
            <a:spLocks noChangeArrowheads="1"/>
          </p:cNvSpPr>
          <p:nvPr/>
        </p:nvSpPr>
        <p:spPr bwMode="auto">
          <a:xfrm>
            <a:off x="2735842" y="4302378"/>
            <a:ext cx="235327" cy="231048"/>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2"/>
          </a:solidFill>
          <a:ln>
            <a:noFill/>
          </a:ln>
          <a:effectLst/>
        </p:spPr>
        <p:txBody>
          <a:bodyPr wrap="none" lIns="34290" tIns="17145" rIns="34290" bIns="17145" anchor="ctr"/>
          <a:lstStyle/>
          <a:p>
            <a:endParaRPr lang="en-US"/>
          </a:p>
        </p:txBody>
      </p:sp>
      <p:sp>
        <p:nvSpPr>
          <p:cNvPr id="127" name="TextBox 126">
            <a:extLst>
              <a:ext uri="{FF2B5EF4-FFF2-40B4-BE49-F238E27FC236}">
                <a16:creationId xmlns:a16="http://schemas.microsoft.com/office/drawing/2014/main" id="{FE7FF96C-B711-4272-B605-A3FE6625BFA4}"/>
              </a:ext>
            </a:extLst>
          </p:cNvPr>
          <p:cNvSpPr txBox="1"/>
          <p:nvPr/>
        </p:nvSpPr>
        <p:spPr>
          <a:xfrm>
            <a:off x="2423729" y="5330817"/>
            <a:ext cx="8297478"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a:t>
            </a:r>
          </a:p>
        </p:txBody>
      </p:sp>
      <p:sp>
        <p:nvSpPr>
          <p:cNvPr id="103" name="Freeform 5">
            <a:extLst>
              <a:ext uri="{FF2B5EF4-FFF2-40B4-BE49-F238E27FC236}">
                <a16:creationId xmlns:a16="http://schemas.microsoft.com/office/drawing/2014/main" id="{5E5D01DF-A5FC-4BC4-BA58-424D0119DED0}"/>
              </a:ext>
            </a:extLst>
          </p:cNvPr>
          <p:cNvSpPr>
            <a:spLocks/>
          </p:cNvSpPr>
          <p:nvPr/>
        </p:nvSpPr>
        <p:spPr bwMode="auto">
          <a:xfrm>
            <a:off x="10527122" y="516345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04" name="Freeform 5">
            <a:extLst>
              <a:ext uri="{FF2B5EF4-FFF2-40B4-BE49-F238E27FC236}">
                <a16:creationId xmlns:a16="http://schemas.microsoft.com/office/drawing/2014/main" id="{CDBB68A1-2713-45DF-A520-795E9FD8AFFA}"/>
              </a:ext>
            </a:extLst>
          </p:cNvPr>
          <p:cNvSpPr>
            <a:spLocks/>
          </p:cNvSpPr>
          <p:nvPr/>
        </p:nvSpPr>
        <p:spPr bwMode="auto">
          <a:xfrm>
            <a:off x="1577914" y="560287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05" name="Freeform 5">
            <a:extLst>
              <a:ext uri="{FF2B5EF4-FFF2-40B4-BE49-F238E27FC236}">
                <a16:creationId xmlns:a16="http://schemas.microsoft.com/office/drawing/2014/main" id="{9A7FF8A1-F3C2-43E4-BB4D-BF2187B25311}"/>
              </a:ext>
            </a:extLst>
          </p:cNvPr>
          <p:cNvSpPr>
            <a:spLocks/>
          </p:cNvSpPr>
          <p:nvPr/>
        </p:nvSpPr>
        <p:spPr bwMode="auto">
          <a:xfrm>
            <a:off x="1704045" y="125512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06" name="Freeform 5">
            <a:extLst>
              <a:ext uri="{FF2B5EF4-FFF2-40B4-BE49-F238E27FC236}">
                <a16:creationId xmlns:a16="http://schemas.microsoft.com/office/drawing/2014/main" id="{6A03D173-C458-4A67-B442-FCD68DB715A1}"/>
              </a:ext>
            </a:extLst>
          </p:cNvPr>
          <p:cNvSpPr>
            <a:spLocks/>
          </p:cNvSpPr>
          <p:nvPr/>
        </p:nvSpPr>
        <p:spPr bwMode="auto">
          <a:xfrm>
            <a:off x="9205840" y="132005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 name="Picture Placeholder 3">
            <a:extLst>
              <a:ext uri="{FF2B5EF4-FFF2-40B4-BE49-F238E27FC236}">
                <a16:creationId xmlns:a16="http://schemas.microsoft.com/office/drawing/2014/main" id="{343C8005-EF95-4EDE-A677-AF4F83BEFB69}"/>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A4A0AA3B-CAD1-403F-9615-D559FD1E1130}"/>
              </a:ext>
            </a:extLst>
          </p:cNvPr>
          <p:cNvSpPr>
            <a:spLocks noGrp="1"/>
          </p:cNvSpPr>
          <p:nvPr>
            <p:ph type="pic" sz="quarter" idx="15"/>
          </p:nvPr>
        </p:nvSpPr>
        <p:spPr/>
      </p:sp>
    </p:spTree>
    <p:extLst>
      <p:ext uri="{BB962C8B-B14F-4D97-AF65-F5344CB8AC3E}">
        <p14:creationId xmlns:p14="http://schemas.microsoft.com/office/powerpoint/2010/main" val="209314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3261CDD-CB7F-4E0D-A6AE-3DD13194326E}"/>
              </a:ext>
            </a:extLst>
          </p:cNvPr>
          <p:cNvSpPr>
            <a:spLocks noGrp="1"/>
          </p:cNvSpPr>
          <p:nvPr>
            <p:ph type="pic" sz="quarter" idx="13"/>
          </p:nvPr>
        </p:nvSpPr>
        <p:spPr/>
      </p:sp>
      <p:sp>
        <p:nvSpPr>
          <p:cNvPr id="2" name="Title 1">
            <a:extLst>
              <a:ext uri="{FF2B5EF4-FFF2-40B4-BE49-F238E27FC236}">
                <a16:creationId xmlns:a16="http://schemas.microsoft.com/office/drawing/2014/main" id="{DA346AD1-5BD4-4EB7-9C8E-D52AFC049DF7}"/>
              </a:ext>
            </a:extLst>
          </p:cNvPr>
          <p:cNvSpPr>
            <a:spLocks noGrp="1"/>
          </p:cNvSpPr>
          <p:nvPr>
            <p:ph type="title"/>
          </p:nvPr>
        </p:nvSpPr>
        <p:spPr>
          <a:xfrm>
            <a:off x="6046788" y="1005741"/>
            <a:ext cx="10096500" cy="1182350"/>
          </a:xfrm>
        </p:spPr>
        <p:txBody>
          <a:bodyPr/>
          <a:lstStyle/>
          <a:p>
            <a:pPr algn="l"/>
            <a:r>
              <a:rPr lang="en-US" dirty="0"/>
              <a:t>Claudia </a:t>
            </a:r>
            <a:r>
              <a:rPr lang="en-US" dirty="0" err="1"/>
              <a:t>Bellsky</a:t>
            </a:r>
            <a:endParaRPr lang="en-ID" dirty="0"/>
          </a:p>
        </p:txBody>
      </p:sp>
      <p:sp>
        <p:nvSpPr>
          <p:cNvPr id="11" name="Rectangle 10">
            <a:extLst>
              <a:ext uri="{FF2B5EF4-FFF2-40B4-BE49-F238E27FC236}">
                <a16:creationId xmlns:a16="http://schemas.microsoft.com/office/drawing/2014/main" id="{CA261CCA-E0F1-4C0D-A792-AA0DAA4FBDB5}"/>
              </a:ext>
            </a:extLst>
          </p:cNvPr>
          <p:cNvSpPr/>
          <p:nvPr/>
        </p:nvSpPr>
        <p:spPr>
          <a:xfrm>
            <a:off x="6111937" y="2490743"/>
            <a:ext cx="4805199" cy="1350563"/>
          </a:xfrm>
          <a:prstGeom prst="rect">
            <a:avLst/>
          </a:prstGeom>
        </p:spPr>
        <p:txBody>
          <a:bodyPr wrap="square">
            <a:spAutoFit/>
          </a:bodyPr>
          <a:lstStyle/>
          <a:p>
            <a:pPr algn="just">
              <a:lnSpc>
                <a:spcPct val="150000"/>
              </a:lnSpc>
            </a:pPr>
            <a:r>
              <a:rPr lang="en-US" sz="1400" dirty="0"/>
              <a:t>Suitable for all categories business and personal presentation, </a:t>
            </a:r>
            <a:r>
              <a:rPr lang="en-US" sz="1400" dirty="0" err="1"/>
              <a:t>eaque</a:t>
            </a:r>
            <a:r>
              <a:rPr lang="en-US" sz="1400" dirty="0"/>
              <a:t> </a:t>
            </a:r>
            <a:r>
              <a:rPr lang="en-US" sz="1400" dirty="0" err="1"/>
              <a:t>ipsa</a:t>
            </a:r>
            <a:r>
              <a:rPr lang="en-US" sz="1400" dirty="0"/>
              <a:t> </a:t>
            </a:r>
            <a:r>
              <a:rPr lang="en-US" sz="1400" dirty="0" err="1"/>
              <a:t>quae</a:t>
            </a:r>
            <a:r>
              <a:rPr lang="en-US" sz="1400" dirty="0"/>
              <a:t> ab </a:t>
            </a:r>
            <a:r>
              <a:rPr lang="en-US" sz="1400" dirty="0" err="1"/>
              <a:t>illo</a:t>
            </a:r>
            <a:r>
              <a:rPr lang="en-US" sz="1400" dirty="0"/>
              <a:t> </a:t>
            </a:r>
            <a:r>
              <a:rPr lang="en-US" sz="1400" dirty="0" err="1"/>
              <a:t>inventore</a:t>
            </a:r>
            <a:r>
              <a:rPr lang="en-US" sz="1400" dirty="0"/>
              <a:t> </a:t>
            </a:r>
            <a:r>
              <a:rPr lang="en-US" sz="1400" dirty="0" err="1"/>
              <a:t>veritatis</a:t>
            </a:r>
            <a:r>
              <a:rPr lang="en-US" sz="1400" dirty="0"/>
              <a:t> et quasi </a:t>
            </a:r>
            <a:r>
              <a:rPr lang="en-US" sz="1400" dirty="0" err="1"/>
              <a:t>architecto</a:t>
            </a:r>
            <a:r>
              <a:rPr lang="en-US" sz="1400" dirty="0"/>
              <a:t>  beatae vitae dicta sunt </a:t>
            </a:r>
            <a:r>
              <a:rPr lang="en-US" sz="1400" dirty="0" err="1"/>
              <a:t>explicabo</a:t>
            </a:r>
            <a:r>
              <a:rPr lang="en-US" sz="1400" dirty="0"/>
              <a:t> farmers ensure that we will action.</a:t>
            </a:r>
          </a:p>
        </p:txBody>
      </p:sp>
      <p:sp>
        <p:nvSpPr>
          <p:cNvPr id="12" name="TextBox 11">
            <a:extLst>
              <a:ext uri="{FF2B5EF4-FFF2-40B4-BE49-F238E27FC236}">
                <a16:creationId xmlns:a16="http://schemas.microsoft.com/office/drawing/2014/main" id="{EC304D5A-C5D1-4098-921E-4884E3C16ED7}"/>
              </a:ext>
            </a:extLst>
          </p:cNvPr>
          <p:cNvSpPr txBox="1"/>
          <p:nvPr/>
        </p:nvSpPr>
        <p:spPr>
          <a:xfrm>
            <a:off x="6111937" y="1946801"/>
            <a:ext cx="1234307" cy="307777"/>
          </a:xfrm>
          <a:prstGeom prst="rect">
            <a:avLst/>
          </a:prstGeom>
          <a:noFill/>
        </p:spPr>
        <p:txBody>
          <a:bodyPr wrap="square" rtlCol="0">
            <a:spAutoFit/>
          </a:bodyPr>
          <a:lstStyle/>
          <a:p>
            <a:r>
              <a:rPr lang="en-US" sz="1400" dirty="0"/>
              <a:t>Manager</a:t>
            </a:r>
            <a:endParaRPr lang="en-ID" sz="1400" dirty="0"/>
          </a:p>
        </p:txBody>
      </p:sp>
      <p:grpSp>
        <p:nvGrpSpPr>
          <p:cNvPr id="33" name="Group 32">
            <a:extLst>
              <a:ext uri="{FF2B5EF4-FFF2-40B4-BE49-F238E27FC236}">
                <a16:creationId xmlns:a16="http://schemas.microsoft.com/office/drawing/2014/main" id="{1EDFD819-A74A-4A65-944D-5F06810A53D1}"/>
              </a:ext>
            </a:extLst>
          </p:cNvPr>
          <p:cNvGrpSpPr/>
          <p:nvPr/>
        </p:nvGrpSpPr>
        <p:grpSpPr>
          <a:xfrm>
            <a:off x="498556" y="5221180"/>
            <a:ext cx="448330" cy="1110041"/>
            <a:chOff x="10735526" y="591227"/>
            <a:chExt cx="448330" cy="1110041"/>
          </a:xfrm>
          <a:solidFill>
            <a:schemeClr val="bg2"/>
          </a:solidFill>
        </p:grpSpPr>
        <p:grpSp>
          <p:nvGrpSpPr>
            <p:cNvPr id="34" name="Group 33">
              <a:extLst>
                <a:ext uri="{FF2B5EF4-FFF2-40B4-BE49-F238E27FC236}">
                  <a16:creationId xmlns:a16="http://schemas.microsoft.com/office/drawing/2014/main" id="{23376079-BC55-498A-A224-E237F20AAF1A}"/>
                </a:ext>
              </a:extLst>
            </p:cNvPr>
            <p:cNvGrpSpPr/>
            <p:nvPr/>
          </p:nvGrpSpPr>
          <p:grpSpPr>
            <a:xfrm>
              <a:off x="10735526" y="591227"/>
              <a:ext cx="448330" cy="557183"/>
              <a:chOff x="11281626" y="445301"/>
              <a:chExt cx="448330" cy="557183"/>
            </a:xfrm>
            <a:grpFill/>
          </p:grpSpPr>
          <p:sp>
            <p:nvSpPr>
              <p:cNvPr id="39" name="Oval 38">
                <a:extLst>
                  <a:ext uri="{FF2B5EF4-FFF2-40B4-BE49-F238E27FC236}">
                    <a16:creationId xmlns:a16="http://schemas.microsoft.com/office/drawing/2014/main" id="{897FEA0D-A5AA-4926-A96B-A0F69571994F}"/>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821D181F-AA14-44A7-911D-A80BBE74F143}"/>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0">
                <a:extLst>
                  <a:ext uri="{FF2B5EF4-FFF2-40B4-BE49-F238E27FC236}">
                    <a16:creationId xmlns:a16="http://schemas.microsoft.com/office/drawing/2014/main" id="{EA4643E7-97F4-4B8D-8C31-BB2EA095B3F5}"/>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9AAE7828-70B8-4737-A058-B9EF373C8AFD}"/>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2">
                <a:extLst>
                  <a:ext uri="{FF2B5EF4-FFF2-40B4-BE49-F238E27FC236}">
                    <a16:creationId xmlns:a16="http://schemas.microsoft.com/office/drawing/2014/main" id="{28573460-6C98-4F3A-B92E-497BE7BB08D0}"/>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43">
                <a:extLst>
                  <a:ext uri="{FF2B5EF4-FFF2-40B4-BE49-F238E27FC236}">
                    <a16:creationId xmlns:a16="http://schemas.microsoft.com/office/drawing/2014/main" id="{0B2B94B2-35FF-4FD0-9095-28FC20D4AA65}"/>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5" name="Oval 34">
              <a:extLst>
                <a:ext uri="{FF2B5EF4-FFF2-40B4-BE49-F238E27FC236}">
                  <a16:creationId xmlns:a16="http://schemas.microsoft.com/office/drawing/2014/main" id="{BB5DA299-A47D-4C71-B0FE-6FA9E7329582}"/>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B8C6D18B-6BB2-45C0-8BAB-D744F8C529F5}"/>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6">
              <a:extLst>
                <a:ext uri="{FF2B5EF4-FFF2-40B4-BE49-F238E27FC236}">
                  <a16:creationId xmlns:a16="http://schemas.microsoft.com/office/drawing/2014/main" id="{3D948F1C-1189-48FC-92B4-A084E64C376B}"/>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7">
              <a:extLst>
                <a:ext uri="{FF2B5EF4-FFF2-40B4-BE49-F238E27FC236}">
                  <a16:creationId xmlns:a16="http://schemas.microsoft.com/office/drawing/2014/main" id="{87F4FB2F-3607-4AE8-B91B-4A189AE38199}"/>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5" name="Group 44">
            <a:extLst>
              <a:ext uri="{FF2B5EF4-FFF2-40B4-BE49-F238E27FC236}">
                <a16:creationId xmlns:a16="http://schemas.microsoft.com/office/drawing/2014/main" id="{D6881A5F-A5E5-4C70-A164-998CDD7E8B48}"/>
              </a:ext>
            </a:extLst>
          </p:cNvPr>
          <p:cNvGrpSpPr/>
          <p:nvPr/>
        </p:nvGrpSpPr>
        <p:grpSpPr>
          <a:xfrm>
            <a:off x="11274340" y="551537"/>
            <a:ext cx="448330" cy="1110041"/>
            <a:chOff x="10735526" y="591227"/>
            <a:chExt cx="448330" cy="1110041"/>
          </a:xfrm>
          <a:solidFill>
            <a:schemeClr val="tx1"/>
          </a:solidFill>
        </p:grpSpPr>
        <p:grpSp>
          <p:nvGrpSpPr>
            <p:cNvPr id="46" name="Group 45">
              <a:extLst>
                <a:ext uri="{FF2B5EF4-FFF2-40B4-BE49-F238E27FC236}">
                  <a16:creationId xmlns:a16="http://schemas.microsoft.com/office/drawing/2014/main" id="{F7B8E414-9D8B-4226-9341-92D16C5695F2}"/>
                </a:ext>
              </a:extLst>
            </p:cNvPr>
            <p:cNvGrpSpPr/>
            <p:nvPr/>
          </p:nvGrpSpPr>
          <p:grpSpPr>
            <a:xfrm>
              <a:off x="10735526" y="591227"/>
              <a:ext cx="448330" cy="557183"/>
              <a:chOff x="11281626" y="445301"/>
              <a:chExt cx="448330" cy="557183"/>
            </a:xfrm>
            <a:grpFill/>
          </p:grpSpPr>
          <p:sp>
            <p:nvSpPr>
              <p:cNvPr id="51" name="Oval 50">
                <a:extLst>
                  <a:ext uri="{FF2B5EF4-FFF2-40B4-BE49-F238E27FC236}">
                    <a16:creationId xmlns:a16="http://schemas.microsoft.com/office/drawing/2014/main" id="{44719537-2C90-489F-BF94-9760A55ED41B}"/>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51">
                <a:extLst>
                  <a:ext uri="{FF2B5EF4-FFF2-40B4-BE49-F238E27FC236}">
                    <a16:creationId xmlns:a16="http://schemas.microsoft.com/office/drawing/2014/main" id="{58FE0A60-058E-4AAA-814A-57E17C501F01}"/>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52">
                <a:extLst>
                  <a:ext uri="{FF2B5EF4-FFF2-40B4-BE49-F238E27FC236}">
                    <a16:creationId xmlns:a16="http://schemas.microsoft.com/office/drawing/2014/main" id="{E444B9FE-AC47-4F91-B4F9-32F26B70885D}"/>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53">
                <a:extLst>
                  <a:ext uri="{FF2B5EF4-FFF2-40B4-BE49-F238E27FC236}">
                    <a16:creationId xmlns:a16="http://schemas.microsoft.com/office/drawing/2014/main" id="{B4E0FB92-F3CA-4FB3-8923-49E0C425F1B9}"/>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54">
                <a:extLst>
                  <a:ext uri="{FF2B5EF4-FFF2-40B4-BE49-F238E27FC236}">
                    <a16:creationId xmlns:a16="http://schemas.microsoft.com/office/drawing/2014/main" id="{5F83AF68-96DD-4707-8454-78639860B98D}"/>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55">
                <a:extLst>
                  <a:ext uri="{FF2B5EF4-FFF2-40B4-BE49-F238E27FC236}">
                    <a16:creationId xmlns:a16="http://schemas.microsoft.com/office/drawing/2014/main" id="{C6D33A1C-0962-49A5-BB59-1338C8690626}"/>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7" name="Oval 46">
              <a:extLst>
                <a:ext uri="{FF2B5EF4-FFF2-40B4-BE49-F238E27FC236}">
                  <a16:creationId xmlns:a16="http://schemas.microsoft.com/office/drawing/2014/main" id="{FB4B07A1-6469-4651-8DD1-E4E98099BFB8}"/>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7">
              <a:extLst>
                <a:ext uri="{FF2B5EF4-FFF2-40B4-BE49-F238E27FC236}">
                  <a16:creationId xmlns:a16="http://schemas.microsoft.com/office/drawing/2014/main" id="{17A8854D-9C6A-4CA7-9DC8-1A9A9FB76683}"/>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8">
              <a:extLst>
                <a:ext uri="{FF2B5EF4-FFF2-40B4-BE49-F238E27FC236}">
                  <a16:creationId xmlns:a16="http://schemas.microsoft.com/office/drawing/2014/main" id="{C531CF2E-FB23-478D-952B-964B28579F8D}"/>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9">
              <a:extLst>
                <a:ext uri="{FF2B5EF4-FFF2-40B4-BE49-F238E27FC236}">
                  <a16:creationId xmlns:a16="http://schemas.microsoft.com/office/drawing/2014/main" id="{43F1FA89-102D-4D6B-BD4C-BC37D87DAC77}"/>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0" name="Rectangle 59">
            <a:extLst>
              <a:ext uri="{FF2B5EF4-FFF2-40B4-BE49-F238E27FC236}">
                <a16:creationId xmlns:a16="http://schemas.microsoft.com/office/drawing/2014/main" id="{D49A3438-B3C2-4B95-8638-A0F169936B92}"/>
              </a:ext>
            </a:extLst>
          </p:cNvPr>
          <p:cNvSpPr/>
          <p:nvPr/>
        </p:nvSpPr>
        <p:spPr>
          <a:xfrm>
            <a:off x="11279188" y="6102350"/>
            <a:ext cx="912812"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1" name="Freeform 49">
            <a:extLst>
              <a:ext uri="{FF2B5EF4-FFF2-40B4-BE49-F238E27FC236}">
                <a16:creationId xmlns:a16="http://schemas.microsoft.com/office/drawing/2014/main" id="{D6F4BE46-3617-4609-8C67-11AB62CFF8E2}"/>
              </a:ext>
            </a:extLst>
          </p:cNvPr>
          <p:cNvSpPr>
            <a:spLocks noChangeArrowheads="1"/>
          </p:cNvSpPr>
          <p:nvPr/>
        </p:nvSpPr>
        <p:spPr bwMode="auto">
          <a:xfrm>
            <a:off x="6280332" y="5775630"/>
            <a:ext cx="233902" cy="229623"/>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2"/>
          </a:solidFill>
          <a:ln>
            <a:noFill/>
          </a:ln>
          <a:effectLst/>
        </p:spPr>
        <p:txBody>
          <a:bodyPr wrap="none" lIns="34290" tIns="17145" rIns="34290" bIns="17145" anchor="ctr"/>
          <a:lstStyle/>
          <a:p>
            <a:endParaRPr lang="en-US"/>
          </a:p>
        </p:txBody>
      </p:sp>
      <p:sp>
        <p:nvSpPr>
          <p:cNvPr id="32" name="Freeform 79">
            <a:extLst>
              <a:ext uri="{FF2B5EF4-FFF2-40B4-BE49-F238E27FC236}">
                <a16:creationId xmlns:a16="http://schemas.microsoft.com/office/drawing/2014/main" id="{C91C336B-D531-4C54-9B1B-72C2B7D2BF3D}"/>
              </a:ext>
            </a:extLst>
          </p:cNvPr>
          <p:cNvSpPr>
            <a:spLocks noChangeArrowheads="1"/>
          </p:cNvSpPr>
          <p:nvPr/>
        </p:nvSpPr>
        <p:spPr bwMode="auto">
          <a:xfrm>
            <a:off x="7010565" y="5774205"/>
            <a:ext cx="233901" cy="231048"/>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2"/>
          </a:solidFill>
          <a:ln>
            <a:noFill/>
          </a:ln>
          <a:effectLst/>
        </p:spPr>
        <p:txBody>
          <a:bodyPr wrap="none" lIns="34290" tIns="17145" rIns="34290" bIns="17145" anchor="ctr"/>
          <a:lstStyle/>
          <a:p>
            <a:endParaRPr lang="en-US"/>
          </a:p>
        </p:txBody>
      </p:sp>
      <p:sp>
        <p:nvSpPr>
          <p:cNvPr id="57" name="Freeform 86">
            <a:extLst>
              <a:ext uri="{FF2B5EF4-FFF2-40B4-BE49-F238E27FC236}">
                <a16:creationId xmlns:a16="http://schemas.microsoft.com/office/drawing/2014/main" id="{C3CE6B05-469E-4B60-BA3C-7F8AE43FAB34}"/>
              </a:ext>
            </a:extLst>
          </p:cNvPr>
          <p:cNvSpPr>
            <a:spLocks noChangeArrowheads="1"/>
          </p:cNvSpPr>
          <p:nvPr/>
        </p:nvSpPr>
        <p:spPr bwMode="auto">
          <a:xfrm>
            <a:off x="6644736" y="5775630"/>
            <a:ext cx="235327" cy="231048"/>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2"/>
          </a:solidFill>
          <a:ln>
            <a:noFill/>
          </a:ln>
          <a:effectLst/>
        </p:spPr>
        <p:txBody>
          <a:bodyPr wrap="none" lIns="34290" tIns="17145" rIns="34290" bIns="17145" anchor="ctr"/>
          <a:lstStyle/>
          <a:p>
            <a:endParaRPr lang="en-US"/>
          </a:p>
        </p:txBody>
      </p:sp>
      <p:sp>
        <p:nvSpPr>
          <p:cNvPr id="63" name="Rectangle 62">
            <a:extLst>
              <a:ext uri="{FF2B5EF4-FFF2-40B4-BE49-F238E27FC236}">
                <a16:creationId xmlns:a16="http://schemas.microsoft.com/office/drawing/2014/main" id="{F0468A08-E8DD-48E3-A3EB-CC0B4F3EDFC5}"/>
              </a:ext>
            </a:extLst>
          </p:cNvPr>
          <p:cNvSpPr/>
          <p:nvPr/>
        </p:nvSpPr>
        <p:spPr>
          <a:xfrm>
            <a:off x="6231804" y="4386994"/>
            <a:ext cx="4687784" cy="184969"/>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6C87239-18AF-47B0-B7EE-9A9F445B41A3}"/>
              </a:ext>
            </a:extLst>
          </p:cNvPr>
          <p:cNvSpPr/>
          <p:nvPr/>
        </p:nvSpPr>
        <p:spPr>
          <a:xfrm>
            <a:off x="6231804" y="4386994"/>
            <a:ext cx="4323738" cy="1849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6AF31CAC-2FE2-4E12-8D01-0606FF677988}"/>
              </a:ext>
            </a:extLst>
          </p:cNvPr>
          <p:cNvSpPr txBox="1"/>
          <p:nvPr/>
        </p:nvSpPr>
        <p:spPr>
          <a:xfrm>
            <a:off x="6231803" y="4017403"/>
            <a:ext cx="1919752" cy="338554"/>
          </a:xfrm>
          <a:prstGeom prst="rect">
            <a:avLst/>
          </a:prstGeom>
          <a:noFill/>
        </p:spPr>
        <p:txBody>
          <a:bodyPr wrap="square" rtlCol="0" anchor="ctr">
            <a:spAutoFit/>
          </a:bodyPr>
          <a:lstStyle/>
          <a:p>
            <a:r>
              <a:rPr lang="en-US" sz="1600" dirty="0"/>
              <a:t>Experience</a:t>
            </a:r>
          </a:p>
        </p:txBody>
      </p:sp>
      <p:sp>
        <p:nvSpPr>
          <p:cNvPr id="66" name="TextBox 65">
            <a:extLst>
              <a:ext uri="{FF2B5EF4-FFF2-40B4-BE49-F238E27FC236}">
                <a16:creationId xmlns:a16="http://schemas.microsoft.com/office/drawing/2014/main" id="{ED9AC3B2-C351-4BB0-A6DF-5CDABA812CC8}"/>
              </a:ext>
            </a:extLst>
          </p:cNvPr>
          <p:cNvSpPr txBox="1"/>
          <p:nvPr/>
        </p:nvSpPr>
        <p:spPr>
          <a:xfrm>
            <a:off x="9131628" y="4016958"/>
            <a:ext cx="1919752" cy="338554"/>
          </a:xfrm>
          <a:prstGeom prst="rect">
            <a:avLst/>
          </a:prstGeom>
          <a:noFill/>
        </p:spPr>
        <p:txBody>
          <a:bodyPr wrap="square" rtlCol="0" anchor="ctr">
            <a:spAutoFit/>
          </a:bodyPr>
          <a:lstStyle/>
          <a:p>
            <a:pPr algn="r"/>
            <a:r>
              <a:rPr lang="en-US" sz="1600" dirty="0"/>
              <a:t>95%</a:t>
            </a:r>
          </a:p>
        </p:txBody>
      </p:sp>
      <p:sp>
        <p:nvSpPr>
          <p:cNvPr id="67" name="Rectangle 66">
            <a:extLst>
              <a:ext uri="{FF2B5EF4-FFF2-40B4-BE49-F238E27FC236}">
                <a16:creationId xmlns:a16="http://schemas.microsoft.com/office/drawing/2014/main" id="{C097BBF3-4724-4A8F-A9C4-5BBCE095FE29}"/>
              </a:ext>
            </a:extLst>
          </p:cNvPr>
          <p:cNvSpPr/>
          <p:nvPr/>
        </p:nvSpPr>
        <p:spPr>
          <a:xfrm>
            <a:off x="6231804" y="5113019"/>
            <a:ext cx="4687784" cy="184969"/>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FD19F7E5-92C4-4694-879B-483D2BD0ADFA}"/>
              </a:ext>
            </a:extLst>
          </p:cNvPr>
          <p:cNvSpPr/>
          <p:nvPr/>
        </p:nvSpPr>
        <p:spPr>
          <a:xfrm>
            <a:off x="6231804" y="5113019"/>
            <a:ext cx="3404650" cy="1849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4AC78624-63CC-4961-945A-8CEE6DECD1D2}"/>
              </a:ext>
            </a:extLst>
          </p:cNvPr>
          <p:cNvSpPr txBox="1"/>
          <p:nvPr/>
        </p:nvSpPr>
        <p:spPr>
          <a:xfrm>
            <a:off x="6231803" y="4743428"/>
            <a:ext cx="1919752" cy="338554"/>
          </a:xfrm>
          <a:prstGeom prst="rect">
            <a:avLst/>
          </a:prstGeom>
          <a:noFill/>
        </p:spPr>
        <p:txBody>
          <a:bodyPr wrap="square" rtlCol="0" anchor="ctr">
            <a:spAutoFit/>
          </a:bodyPr>
          <a:lstStyle/>
          <a:p>
            <a:r>
              <a:rPr lang="en-US" sz="1600" dirty="0"/>
              <a:t>Creative</a:t>
            </a:r>
          </a:p>
        </p:txBody>
      </p:sp>
      <p:sp>
        <p:nvSpPr>
          <p:cNvPr id="70" name="TextBox 69">
            <a:extLst>
              <a:ext uri="{FF2B5EF4-FFF2-40B4-BE49-F238E27FC236}">
                <a16:creationId xmlns:a16="http://schemas.microsoft.com/office/drawing/2014/main" id="{4DC8EEEF-9316-48F5-892D-BA22C20DE15D}"/>
              </a:ext>
            </a:extLst>
          </p:cNvPr>
          <p:cNvSpPr txBox="1"/>
          <p:nvPr/>
        </p:nvSpPr>
        <p:spPr>
          <a:xfrm>
            <a:off x="9131628" y="4742983"/>
            <a:ext cx="1919752" cy="338554"/>
          </a:xfrm>
          <a:prstGeom prst="rect">
            <a:avLst/>
          </a:prstGeom>
          <a:noFill/>
        </p:spPr>
        <p:txBody>
          <a:bodyPr wrap="square" rtlCol="0" anchor="ctr">
            <a:spAutoFit/>
          </a:bodyPr>
          <a:lstStyle/>
          <a:p>
            <a:pPr algn="r"/>
            <a:r>
              <a:rPr lang="en-US" sz="1600" dirty="0"/>
              <a:t>65%</a:t>
            </a:r>
          </a:p>
        </p:txBody>
      </p:sp>
      <p:sp>
        <p:nvSpPr>
          <p:cNvPr id="71" name="Freeform 5">
            <a:extLst>
              <a:ext uri="{FF2B5EF4-FFF2-40B4-BE49-F238E27FC236}">
                <a16:creationId xmlns:a16="http://schemas.microsoft.com/office/drawing/2014/main" id="{28F26CFA-47BC-475E-A94B-5386C4B02CF8}"/>
              </a:ext>
            </a:extLst>
          </p:cNvPr>
          <p:cNvSpPr>
            <a:spLocks/>
          </p:cNvSpPr>
          <p:nvPr/>
        </p:nvSpPr>
        <p:spPr bwMode="auto">
          <a:xfrm>
            <a:off x="5656916" y="1172543"/>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2" name="Freeform 5">
            <a:extLst>
              <a:ext uri="{FF2B5EF4-FFF2-40B4-BE49-F238E27FC236}">
                <a16:creationId xmlns:a16="http://schemas.microsoft.com/office/drawing/2014/main" id="{E9E5BEB8-8C7B-4EE0-AB3D-4773BEE8FC2F}"/>
              </a:ext>
            </a:extLst>
          </p:cNvPr>
          <p:cNvSpPr>
            <a:spLocks/>
          </p:cNvSpPr>
          <p:nvPr/>
        </p:nvSpPr>
        <p:spPr bwMode="auto">
          <a:xfrm>
            <a:off x="6100647" y="668015"/>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3" name="Freeform 5">
            <a:extLst>
              <a:ext uri="{FF2B5EF4-FFF2-40B4-BE49-F238E27FC236}">
                <a16:creationId xmlns:a16="http://schemas.microsoft.com/office/drawing/2014/main" id="{9D11B051-9ACB-4013-AEDC-7C0E9C3DF090}"/>
              </a:ext>
            </a:extLst>
          </p:cNvPr>
          <p:cNvSpPr>
            <a:spLocks/>
          </p:cNvSpPr>
          <p:nvPr/>
        </p:nvSpPr>
        <p:spPr bwMode="auto">
          <a:xfrm>
            <a:off x="9745457" y="6093861"/>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3606639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54C93AD1-3E6D-42F2-9539-0EEF15B5FB45}"/>
              </a:ext>
            </a:extLst>
          </p:cNvPr>
          <p:cNvSpPr>
            <a:spLocks noGrp="1"/>
          </p:cNvSpPr>
          <p:nvPr>
            <p:ph type="pic" sz="quarter" idx="13"/>
          </p:nvPr>
        </p:nvSpPr>
        <p:spPr/>
      </p:sp>
      <p:sp>
        <p:nvSpPr>
          <p:cNvPr id="4" name="Rectangle 3">
            <a:extLst>
              <a:ext uri="{FF2B5EF4-FFF2-40B4-BE49-F238E27FC236}">
                <a16:creationId xmlns:a16="http://schemas.microsoft.com/office/drawing/2014/main" id="{BE68389E-2486-4D45-B884-1E0A8546F727}"/>
              </a:ext>
            </a:extLst>
          </p:cNvPr>
          <p:cNvSpPr/>
          <p:nvPr/>
        </p:nvSpPr>
        <p:spPr>
          <a:xfrm>
            <a:off x="0" y="2569030"/>
            <a:ext cx="12192000" cy="428897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6" name="Rectangle 5">
            <a:extLst>
              <a:ext uri="{FF2B5EF4-FFF2-40B4-BE49-F238E27FC236}">
                <a16:creationId xmlns:a16="http://schemas.microsoft.com/office/drawing/2014/main" id="{03B1448C-98BA-4021-B761-C264BF63DC13}"/>
              </a:ext>
            </a:extLst>
          </p:cNvPr>
          <p:cNvSpPr/>
          <p:nvPr/>
        </p:nvSpPr>
        <p:spPr>
          <a:xfrm>
            <a:off x="0" y="0"/>
            <a:ext cx="8039100" cy="39794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7" name="Title 6">
            <a:extLst>
              <a:ext uri="{FF2B5EF4-FFF2-40B4-BE49-F238E27FC236}">
                <a16:creationId xmlns:a16="http://schemas.microsoft.com/office/drawing/2014/main" id="{3DCFCF51-A615-482A-A7AB-C2D8E895E2E0}"/>
              </a:ext>
            </a:extLst>
          </p:cNvPr>
          <p:cNvSpPr>
            <a:spLocks noGrp="1"/>
          </p:cNvSpPr>
          <p:nvPr>
            <p:ph type="title"/>
          </p:nvPr>
        </p:nvSpPr>
        <p:spPr>
          <a:xfrm>
            <a:off x="2294731" y="588963"/>
            <a:ext cx="10650538" cy="2886074"/>
          </a:xfrm>
        </p:spPr>
        <p:txBody>
          <a:bodyPr/>
          <a:lstStyle/>
          <a:p>
            <a:r>
              <a:rPr lang="en-US" dirty="0">
                <a:solidFill>
                  <a:schemeClr val="bg2"/>
                </a:solidFill>
              </a:rPr>
              <a:t>OUR WORKS</a:t>
            </a:r>
            <a:endParaRPr lang="en-ID" dirty="0"/>
          </a:p>
        </p:txBody>
      </p:sp>
      <p:sp>
        <p:nvSpPr>
          <p:cNvPr id="9" name="TextBox 8">
            <a:extLst>
              <a:ext uri="{FF2B5EF4-FFF2-40B4-BE49-F238E27FC236}">
                <a16:creationId xmlns:a16="http://schemas.microsoft.com/office/drawing/2014/main" id="{2618729B-054A-4CBF-BC2E-7DCF991CCDE0}"/>
              </a:ext>
            </a:extLst>
          </p:cNvPr>
          <p:cNvSpPr txBox="1"/>
          <p:nvPr/>
        </p:nvSpPr>
        <p:spPr>
          <a:xfrm>
            <a:off x="8474869" y="1188648"/>
            <a:ext cx="2560638" cy="890885"/>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a:t>
            </a:r>
          </a:p>
        </p:txBody>
      </p:sp>
      <p:sp>
        <p:nvSpPr>
          <p:cNvPr id="10" name="TextBox 9">
            <a:extLst>
              <a:ext uri="{FF2B5EF4-FFF2-40B4-BE49-F238E27FC236}">
                <a16:creationId xmlns:a16="http://schemas.microsoft.com/office/drawing/2014/main" id="{7723F02D-8374-4E51-B437-BD4F1EC2D1FF}"/>
              </a:ext>
            </a:extLst>
          </p:cNvPr>
          <p:cNvSpPr txBox="1"/>
          <p:nvPr/>
        </p:nvSpPr>
        <p:spPr>
          <a:xfrm>
            <a:off x="8474869" y="939797"/>
            <a:ext cx="2560638" cy="338554"/>
          </a:xfrm>
          <a:prstGeom prst="rect">
            <a:avLst/>
          </a:prstGeom>
          <a:noFill/>
        </p:spPr>
        <p:txBody>
          <a:bodyPr wrap="square" rtlCol="0" anchor="ctr">
            <a:spAutoFit/>
          </a:bodyPr>
          <a:lstStyle/>
          <a:p>
            <a:pPr algn="just"/>
            <a:r>
              <a:rPr lang="en-US" sz="1600" b="1" dirty="0"/>
              <a:t>Description</a:t>
            </a:r>
          </a:p>
        </p:txBody>
      </p:sp>
      <p:sp>
        <p:nvSpPr>
          <p:cNvPr id="15" name="Freeform 5">
            <a:extLst>
              <a:ext uri="{FF2B5EF4-FFF2-40B4-BE49-F238E27FC236}">
                <a16:creationId xmlns:a16="http://schemas.microsoft.com/office/drawing/2014/main" id="{3C43C7AF-AA16-4A00-A356-A5ECCEDA7237}"/>
              </a:ext>
            </a:extLst>
          </p:cNvPr>
          <p:cNvSpPr>
            <a:spLocks/>
          </p:cNvSpPr>
          <p:nvPr/>
        </p:nvSpPr>
        <p:spPr bwMode="auto">
          <a:xfrm>
            <a:off x="8156419" y="980698"/>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6" name="Freeform 5">
            <a:extLst>
              <a:ext uri="{FF2B5EF4-FFF2-40B4-BE49-F238E27FC236}">
                <a16:creationId xmlns:a16="http://schemas.microsoft.com/office/drawing/2014/main" id="{80F77DBC-CA25-4459-907C-D75AEDB0A1EF}"/>
              </a:ext>
            </a:extLst>
          </p:cNvPr>
          <p:cNvSpPr>
            <a:spLocks/>
          </p:cNvSpPr>
          <p:nvPr/>
        </p:nvSpPr>
        <p:spPr bwMode="auto">
          <a:xfrm>
            <a:off x="7220341" y="189209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741071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8A5F84F-B585-4F22-8994-477027872E7A}"/>
              </a:ext>
            </a:extLst>
          </p:cNvPr>
          <p:cNvSpPr/>
          <p:nvPr/>
        </p:nvSpPr>
        <p:spPr>
          <a:xfrm>
            <a:off x="7951942" y="2731315"/>
            <a:ext cx="1714500" cy="2004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FFC000"/>
              </a:solidFill>
            </a:endParaRPr>
          </a:p>
        </p:txBody>
      </p:sp>
      <p:sp>
        <p:nvSpPr>
          <p:cNvPr id="35" name="Rectangle 34">
            <a:extLst>
              <a:ext uri="{FF2B5EF4-FFF2-40B4-BE49-F238E27FC236}">
                <a16:creationId xmlns:a16="http://schemas.microsoft.com/office/drawing/2014/main" id="{8B6B5E54-D0B4-4C81-A90A-3E85CEEE5FEF}"/>
              </a:ext>
            </a:extLst>
          </p:cNvPr>
          <p:cNvSpPr/>
          <p:nvPr/>
        </p:nvSpPr>
        <p:spPr>
          <a:xfrm>
            <a:off x="1" y="1"/>
            <a:ext cx="1927160" cy="2514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0" name="Rectangle 9">
            <a:extLst>
              <a:ext uri="{FF2B5EF4-FFF2-40B4-BE49-F238E27FC236}">
                <a16:creationId xmlns:a16="http://schemas.microsoft.com/office/drawing/2014/main" id="{32D47E13-DFD7-4688-8C63-3935B91BB324}"/>
              </a:ext>
            </a:extLst>
          </p:cNvPr>
          <p:cNvSpPr/>
          <p:nvPr/>
        </p:nvSpPr>
        <p:spPr>
          <a:xfrm>
            <a:off x="1154122" y="4814828"/>
            <a:ext cx="4950388" cy="1350563"/>
          </a:xfrm>
          <a:prstGeom prst="rect">
            <a:avLst/>
          </a:prstGeom>
        </p:spPr>
        <p:txBody>
          <a:bodyPr wrap="square" anchor="ctr">
            <a:spAutoFit/>
          </a:bodyPr>
          <a:lstStyle/>
          <a:p>
            <a:pPr algn="just">
              <a:lnSpc>
                <a:spcPct val="150000"/>
              </a:lnSpc>
            </a:pPr>
            <a:r>
              <a:rPr lang="id-ID" sz="1400" dirty="0"/>
              <a:t>Lorem ipsum dolor sit amet. Ipsum tincidunt luptatum. Vero ea invidunt in. Dolor et commodo sadipscing. Ea volutpat dolor ea veniam erat lorem stet. Lobortis tempor facilisi duo no. </a:t>
            </a:r>
          </a:p>
        </p:txBody>
      </p:sp>
      <p:sp>
        <p:nvSpPr>
          <p:cNvPr id="18" name="Title 12">
            <a:extLst>
              <a:ext uri="{FF2B5EF4-FFF2-40B4-BE49-F238E27FC236}">
                <a16:creationId xmlns:a16="http://schemas.microsoft.com/office/drawing/2014/main" id="{87044237-B6ED-49F5-9663-EB2C70641AA2}"/>
              </a:ext>
            </a:extLst>
          </p:cNvPr>
          <p:cNvSpPr>
            <a:spLocks noGrp="1"/>
          </p:cNvSpPr>
          <p:nvPr>
            <p:ph type="title"/>
          </p:nvPr>
        </p:nvSpPr>
        <p:spPr>
          <a:xfrm>
            <a:off x="1085850" y="3655972"/>
            <a:ext cx="10096500" cy="1508125"/>
          </a:xfrm>
        </p:spPr>
        <p:txBody>
          <a:bodyPr>
            <a:normAutofit/>
          </a:bodyPr>
          <a:lstStyle/>
          <a:p>
            <a:r>
              <a:rPr lang="en-US" dirty="0"/>
              <a:t>OUR PORTFOLIO</a:t>
            </a:r>
            <a:endParaRPr lang="en-ID" dirty="0"/>
          </a:p>
        </p:txBody>
      </p:sp>
      <p:sp>
        <p:nvSpPr>
          <p:cNvPr id="23" name="Freeform 5">
            <a:extLst>
              <a:ext uri="{FF2B5EF4-FFF2-40B4-BE49-F238E27FC236}">
                <a16:creationId xmlns:a16="http://schemas.microsoft.com/office/drawing/2014/main" id="{C8BDD023-EED4-494D-8A76-79B155752DAF}"/>
              </a:ext>
            </a:extLst>
          </p:cNvPr>
          <p:cNvSpPr>
            <a:spLocks/>
          </p:cNvSpPr>
          <p:nvPr/>
        </p:nvSpPr>
        <p:spPr bwMode="auto">
          <a:xfrm>
            <a:off x="10364788" y="358865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4" name="Freeform 5">
            <a:extLst>
              <a:ext uri="{FF2B5EF4-FFF2-40B4-BE49-F238E27FC236}">
                <a16:creationId xmlns:a16="http://schemas.microsoft.com/office/drawing/2014/main" id="{08C8584F-DC50-4C60-8DB0-39C6521607ED}"/>
              </a:ext>
            </a:extLst>
          </p:cNvPr>
          <p:cNvSpPr>
            <a:spLocks/>
          </p:cNvSpPr>
          <p:nvPr/>
        </p:nvSpPr>
        <p:spPr bwMode="auto">
          <a:xfrm>
            <a:off x="868461" y="373379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5" name="Freeform 5">
            <a:extLst>
              <a:ext uri="{FF2B5EF4-FFF2-40B4-BE49-F238E27FC236}">
                <a16:creationId xmlns:a16="http://schemas.microsoft.com/office/drawing/2014/main" id="{33C9DFB0-3712-4093-8B9E-980852CD9FF9}"/>
              </a:ext>
            </a:extLst>
          </p:cNvPr>
          <p:cNvSpPr>
            <a:spLocks/>
          </p:cNvSpPr>
          <p:nvPr/>
        </p:nvSpPr>
        <p:spPr bwMode="auto">
          <a:xfrm>
            <a:off x="494807" y="425731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6" name="Freeform 5">
            <a:extLst>
              <a:ext uri="{FF2B5EF4-FFF2-40B4-BE49-F238E27FC236}">
                <a16:creationId xmlns:a16="http://schemas.microsoft.com/office/drawing/2014/main" id="{AEC77FC3-AD2D-4175-96A9-659AEC997F8C}"/>
              </a:ext>
            </a:extLst>
          </p:cNvPr>
          <p:cNvSpPr>
            <a:spLocks/>
          </p:cNvSpPr>
          <p:nvPr/>
        </p:nvSpPr>
        <p:spPr bwMode="auto">
          <a:xfrm>
            <a:off x="11359078" y="54428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 name="Picture Placeholder 2">
            <a:extLst>
              <a:ext uri="{FF2B5EF4-FFF2-40B4-BE49-F238E27FC236}">
                <a16:creationId xmlns:a16="http://schemas.microsoft.com/office/drawing/2014/main" id="{B963D5AD-437D-40A7-A4B0-E8005FA3E65B}"/>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94474B58-126C-4C8A-8D84-8007AE625BAC}"/>
              </a:ext>
            </a:extLst>
          </p:cNvPr>
          <p:cNvSpPr>
            <a:spLocks noGrp="1"/>
          </p:cNvSpPr>
          <p:nvPr>
            <p:ph type="pic" sz="quarter" idx="23"/>
          </p:nvPr>
        </p:nvSpPr>
        <p:spPr/>
      </p:sp>
      <p:sp>
        <p:nvSpPr>
          <p:cNvPr id="9" name="Picture Placeholder 8">
            <a:extLst>
              <a:ext uri="{FF2B5EF4-FFF2-40B4-BE49-F238E27FC236}">
                <a16:creationId xmlns:a16="http://schemas.microsoft.com/office/drawing/2014/main" id="{6576A851-54E4-4DD9-B1F4-944EE9574546}"/>
              </a:ext>
            </a:extLst>
          </p:cNvPr>
          <p:cNvSpPr>
            <a:spLocks noGrp="1"/>
          </p:cNvSpPr>
          <p:nvPr>
            <p:ph type="pic" sz="quarter" idx="24"/>
          </p:nvPr>
        </p:nvSpPr>
        <p:spPr/>
      </p:sp>
      <p:sp>
        <p:nvSpPr>
          <p:cNvPr id="12" name="Picture Placeholder 11">
            <a:extLst>
              <a:ext uri="{FF2B5EF4-FFF2-40B4-BE49-F238E27FC236}">
                <a16:creationId xmlns:a16="http://schemas.microsoft.com/office/drawing/2014/main" id="{E0D84EF5-3A7F-495C-B6DB-A099747DA3CE}"/>
              </a:ext>
            </a:extLst>
          </p:cNvPr>
          <p:cNvSpPr>
            <a:spLocks noGrp="1"/>
          </p:cNvSpPr>
          <p:nvPr>
            <p:ph type="pic" sz="quarter" idx="25"/>
          </p:nvPr>
        </p:nvSpPr>
        <p:spPr/>
      </p:sp>
      <p:sp>
        <p:nvSpPr>
          <p:cNvPr id="16" name="Picture Placeholder 15">
            <a:extLst>
              <a:ext uri="{FF2B5EF4-FFF2-40B4-BE49-F238E27FC236}">
                <a16:creationId xmlns:a16="http://schemas.microsoft.com/office/drawing/2014/main" id="{38A0B8F2-99E5-49FA-BDE6-BC6C7D0083C8}"/>
              </a:ext>
            </a:extLst>
          </p:cNvPr>
          <p:cNvSpPr>
            <a:spLocks noGrp="1"/>
          </p:cNvSpPr>
          <p:nvPr>
            <p:ph type="pic" sz="quarter" idx="26"/>
          </p:nvPr>
        </p:nvSpPr>
        <p:spPr/>
      </p:sp>
    </p:spTree>
    <p:extLst>
      <p:ext uri="{BB962C8B-B14F-4D97-AF65-F5344CB8AC3E}">
        <p14:creationId xmlns:p14="http://schemas.microsoft.com/office/powerpoint/2010/main" val="1900713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1D44871-E614-427C-9AEE-5BE47336DF66}"/>
              </a:ext>
            </a:extLst>
          </p:cNvPr>
          <p:cNvSpPr/>
          <p:nvPr/>
        </p:nvSpPr>
        <p:spPr>
          <a:xfrm>
            <a:off x="7473658" y="2177731"/>
            <a:ext cx="1714500" cy="2004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FFC000"/>
              </a:solidFill>
            </a:endParaRPr>
          </a:p>
        </p:txBody>
      </p:sp>
      <p:sp>
        <p:nvSpPr>
          <p:cNvPr id="4" name="Title 3">
            <a:extLst>
              <a:ext uri="{FF2B5EF4-FFF2-40B4-BE49-F238E27FC236}">
                <a16:creationId xmlns:a16="http://schemas.microsoft.com/office/drawing/2014/main" id="{0CAD3584-9B7C-4A16-AE35-33AE6BB28FF2}"/>
              </a:ext>
            </a:extLst>
          </p:cNvPr>
          <p:cNvSpPr txBox="1">
            <a:spLocks/>
          </p:cNvSpPr>
          <p:nvPr/>
        </p:nvSpPr>
        <p:spPr>
          <a:xfrm>
            <a:off x="1060311" y="1557791"/>
            <a:ext cx="4318907" cy="150812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l"/>
            <a:endParaRPr lang="en-US" dirty="0"/>
          </a:p>
        </p:txBody>
      </p:sp>
      <p:sp>
        <p:nvSpPr>
          <p:cNvPr id="8" name="TextBox 7">
            <a:extLst>
              <a:ext uri="{FF2B5EF4-FFF2-40B4-BE49-F238E27FC236}">
                <a16:creationId xmlns:a16="http://schemas.microsoft.com/office/drawing/2014/main" id="{E439F5F2-35BB-431F-A815-82837785FE7E}"/>
              </a:ext>
            </a:extLst>
          </p:cNvPr>
          <p:cNvSpPr txBox="1"/>
          <p:nvPr/>
        </p:nvSpPr>
        <p:spPr>
          <a:xfrm flipH="1">
            <a:off x="1133163" y="3677785"/>
            <a:ext cx="3264039" cy="1724831"/>
          </a:xfrm>
          <a:prstGeom prst="rect">
            <a:avLst/>
          </a:prstGeom>
          <a:noFill/>
        </p:spPr>
        <p:txBody>
          <a:bodyPr wrap="square" rtlCol="0" anchor="ctr">
            <a:spAutoFit/>
          </a:bodyPr>
          <a:lstStyle/>
          <a:p>
            <a:pPr>
              <a:lnSpc>
                <a:spcPct val="150000"/>
              </a:lnSpc>
            </a:pPr>
            <a:r>
              <a:rPr lang="en-US" sz="1200" dirty="0"/>
              <a:t>Lorem ipsum dolor sit amet, consectetuer adipiscing elit. Maecenas porttitor congue massa. Fusce posuere, magna sed pulvinar ultricies, purus lectus malesuada libero, sit amet commodo magna eros quis </a:t>
            </a:r>
            <a:r>
              <a:rPr lang="en-US" sz="1200" dirty="0" err="1"/>
              <a:t>urna</a:t>
            </a:r>
            <a:r>
              <a:rPr lang="en-US" sz="1200" dirty="0"/>
              <a:t>. Nunc viverra imperdiet enim. Fusce est</a:t>
            </a:r>
            <a:r>
              <a:rPr lang="en-US" sz="1200"/>
              <a:t>. </a:t>
            </a:r>
            <a:endParaRPr lang="en-US" sz="1200" dirty="0"/>
          </a:p>
        </p:txBody>
      </p:sp>
      <p:sp>
        <p:nvSpPr>
          <p:cNvPr id="10" name="TextBox 9">
            <a:extLst>
              <a:ext uri="{FF2B5EF4-FFF2-40B4-BE49-F238E27FC236}">
                <a16:creationId xmlns:a16="http://schemas.microsoft.com/office/drawing/2014/main" id="{B71346AB-76E2-4E2C-B645-3F12893C5DD3}"/>
              </a:ext>
            </a:extLst>
          </p:cNvPr>
          <p:cNvSpPr txBox="1"/>
          <p:nvPr/>
        </p:nvSpPr>
        <p:spPr>
          <a:xfrm>
            <a:off x="1133163" y="3370605"/>
            <a:ext cx="5705932" cy="307777"/>
          </a:xfrm>
          <a:prstGeom prst="rect">
            <a:avLst/>
          </a:prstGeom>
          <a:noFill/>
        </p:spPr>
        <p:txBody>
          <a:bodyPr wrap="square" rtlCol="0" anchor="ctr">
            <a:spAutoFit/>
          </a:bodyPr>
          <a:lstStyle/>
          <a:p>
            <a:r>
              <a:rPr lang="en-US" sz="1400" b="1" dirty="0">
                <a:solidFill>
                  <a:schemeClr val="accent1"/>
                </a:solidFill>
                <a:latin typeface="+mj-lt"/>
              </a:rPr>
              <a:t>About Our Works</a:t>
            </a:r>
          </a:p>
        </p:txBody>
      </p:sp>
      <p:sp>
        <p:nvSpPr>
          <p:cNvPr id="17" name="Title 16">
            <a:extLst>
              <a:ext uri="{FF2B5EF4-FFF2-40B4-BE49-F238E27FC236}">
                <a16:creationId xmlns:a16="http://schemas.microsoft.com/office/drawing/2014/main" id="{5C3477DA-B338-4E1F-ADCE-4DEF13D0FA02}"/>
              </a:ext>
            </a:extLst>
          </p:cNvPr>
          <p:cNvSpPr>
            <a:spLocks noGrp="1"/>
          </p:cNvSpPr>
          <p:nvPr>
            <p:ph type="title"/>
          </p:nvPr>
        </p:nvSpPr>
        <p:spPr/>
        <p:txBody>
          <a:bodyPr/>
          <a:lstStyle/>
          <a:p>
            <a:r>
              <a:rPr lang="en-US" dirty="0"/>
              <a:t>OUR </a:t>
            </a:r>
            <a:br>
              <a:rPr lang="en-US" dirty="0"/>
            </a:br>
            <a:r>
              <a:rPr lang="en-US" dirty="0"/>
              <a:t>PORTFOLIO</a:t>
            </a:r>
            <a:endParaRPr lang="en-ID" dirty="0"/>
          </a:p>
        </p:txBody>
      </p:sp>
      <p:sp>
        <p:nvSpPr>
          <p:cNvPr id="18" name="Freeform 5">
            <a:extLst>
              <a:ext uri="{FF2B5EF4-FFF2-40B4-BE49-F238E27FC236}">
                <a16:creationId xmlns:a16="http://schemas.microsoft.com/office/drawing/2014/main" id="{270EF58B-AC42-48C2-B0FA-0E8975EE2BAD}"/>
              </a:ext>
            </a:extLst>
          </p:cNvPr>
          <p:cNvSpPr>
            <a:spLocks/>
          </p:cNvSpPr>
          <p:nvPr/>
        </p:nvSpPr>
        <p:spPr bwMode="auto">
          <a:xfrm>
            <a:off x="5061751" y="57476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9" name="Freeform 5">
            <a:extLst>
              <a:ext uri="{FF2B5EF4-FFF2-40B4-BE49-F238E27FC236}">
                <a16:creationId xmlns:a16="http://schemas.microsoft.com/office/drawing/2014/main" id="{03515375-39FE-4B3B-93EB-CF9BA4A3752A}"/>
              </a:ext>
            </a:extLst>
          </p:cNvPr>
          <p:cNvSpPr>
            <a:spLocks/>
          </p:cNvSpPr>
          <p:nvPr/>
        </p:nvSpPr>
        <p:spPr bwMode="auto">
          <a:xfrm>
            <a:off x="845942" y="127561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0" name="Freeform 5">
            <a:extLst>
              <a:ext uri="{FF2B5EF4-FFF2-40B4-BE49-F238E27FC236}">
                <a16:creationId xmlns:a16="http://schemas.microsoft.com/office/drawing/2014/main" id="{3163B328-D54F-4803-B2B4-BC09B5719FD9}"/>
              </a:ext>
            </a:extLst>
          </p:cNvPr>
          <p:cNvSpPr>
            <a:spLocks/>
          </p:cNvSpPr>
          <p:nvPr/>
        </p:nvSpPr>
        <p:spPr bwMode="auto">
          <a:xfrm>
            <a:off x="549436" y="23948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1" name="Freeform 5">
            <a:extLst>
              <a:ext uri="{FF2B5EF4-FFF2-40B4-BE49-F238E27FC236}">
                <a16:creationId xmlns:a16="http://schemas.microsoft.com/office/drawing/2014/main" id="{4F8C1804-B6BA-45D6-B0AB-A9E97CD88F93}"/>
              </a:ext>
            </a:extLst>
          </p:cNvPr>
          <p:cNvSpPr>
            <a:spLocks/>
          </p:cNvSpPr>
          <p:nvPr/>
        </p:nvSpPr>
        <p:spPr bwMode="auto">
          <a:xfrm>
            <a:off x="11279188" y="474980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 name="Picture Placeholder 2">
            <a:extLst>
              <a:ext uri="{FF2B5EF4-FFF2-40B4-BE49-F238E27FC236}">
                <a16:creationId xmlns:a16="http://schemas.microsoft.com/office/drawing/2014/main" id="{2DADBF70-9415-400D-BDD8-EE001FEC5F34}"/>
              </a:ext>
            </a:extLst>
          </p:cNvPr>
          <p:cNvSpPr>
            <a:spLocks noGrp="1"/>
          </p:cNvSpPr>
          <p:nvPr>
            <p:ph type="pic" sz="quarter" idx="23"/>
          </p:nvPr>
        </p:nvSpPr>
        <p:spPr/>
      </p:sp>
      <p:sp>
        <p:nvSpPr>
          <p:cNvPr id="7" name="Picture Placeholder 6">
            <a:extLst>
              <a:ext uri="{FF2B5EF4-FFF2-40B4-BE49-F238E27FC236}">
                <a16:creationId xmlns:a16="http://schemas.microsoft.com/office/drawing/2014/main" id="{B9D93FDD-D5C6-4013-B559-4ADAA92DEB91}"/>
              </a:ext>
            </a:extLst>
          </p:cNvPr>
          <p:cNvSpPr>
            <a:spLocks noGrp="1"/>
          </p:cNvSpPr>
          <p:nvPr>
            <p:ph type="pic" sz="quarter" idx="25"/>
          </p:nvPr>
        </p:nvSpPr>
        <p:spPr/>
      </p:sp>
      <p:sp>
        <p:nvSpPr>
          <p:cNvPr id="12" name="Picture Placeholder 11">
            <a:extLst>
              <a:ext uri="{FF2B5EF4-FFF2-40B4-BE49-F238E27FC236}">
                <a16:creationId xmlns:a16="http://schemas.microsoft.com/office/drawing/2014/main" id="{63A1DF1D-371C-42ED-B096-CF5C4E472093}"/>
              </a:ext>
            </a:extLst>
          </p:cNvPr>
          <p:cNvSpPr>
            <a:spLocks noGrp="1"/>
          </p:cNvSpPr>
          <p:nvPr>
            <p:ph type="pic" sz="quarter" idx="24"/>
          </p:nvPr>
        </p:nvSpPr>
        <p:spPr/>
      </p:sp>
      <p:sp>
        <p:nvSpPr>
          <p:cNvPr id="27" name="Picture Placeholder 26">
            <a:extLst>
              <a:ext uri="{FF2B5EF4-FFF2-40B4-BE49-F238E27FC236}">
                <a16:creationId xmlns:a16="http://schemas.microsoft.com/office/drawing/2014/main" id="{833AB7FA-352C-45EF-B923-64B778467950}"/>
              </a:ext>
            </a:extLst>
          </p:cNvPr>
          <p:cNvSpPr>
            <a:spLocks noGrp="1"/>
          </p:cNvSpPr>
          <p:nvPr>
            <p:ph type="pic" sz="quarter" idx="26"/>
          </p:nvPr>
        </p:nvSpPr>
        <p:spPr/>
      </p:sp>
    </p:spTree>
    <p:extLst>
      <p:ext uri="{BB962C8B-B14F-4D97-AF65-F5344CB8AC3E}">
        <p14:creationId xmlns:p14="http://schemas.microsoft.com/office/powerpoint/2010/main" val="1739561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D981F02F-0523-43A5-A0E4-1067B2766883}"/>
              </a:ext>
            </a:extLst>
          </p:cNvPr>
          <p:cNvSpPr/>
          <p:nvPr/>
        </p:nvSpPr>
        <p:spPr>
          <a:xfrm>
            <a:off x="0" y="0"/>
            <a:ext cx="1714500" cy="2004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FFC000"/>
              </a:solidFill>
            </a:endParaRPr>
          </a:p>
        </p:txBody>
      </p:sp>
      <p:sp>
        <p:nvSpPr>
          <p:cNvPr id="3" name="Picture Placeholder 2">
            <a:extLst>
              <a:ext uri="{FF2B5EF4-FFF2-40B4-BE49-F238E27FC236}">
                <a16:creationId xmlns:a16="http://schemas.microsoft.com/office/drawing/2014/main" id="{6BB2C327-F884-45BD-843E-34F2B2DD1F06}"/>
              </a:ext>
            </a:extLst>
          </p:cNvPr>
          <p:cNvSpPr>
            <a:spLocks noGrp="1"/>
          </p:cNvSpPr>
          <p:nvPr>
            <p:ph type="pic" sz="quarter" idx="14"/>
          </p:nvPr>
        </p:nvSpPr>
        <p:spPr/>
      </p:sp>
      <p:sp>
        <p:nvSpPr>
          <p:cNvPr id="13" name="Title 12">
            <a:extLst>
              <a:ext uri="{FF2B5EF4-FFF2-40B4-BE49-F238E27FC236}">
                <a16:creationId xmlns:a16="http://schemas.microsoft.com/office/drawing/2014/main" id="{509A64BD-4DDB-4443-8F73-FFB78E98273F}"/>
              </a:ext>
            </a:extLst>
          </p:cNvPr>
          <p:cNvSpPr>
            <a:spLocks noGrp="1"/>
          </p:cNvSpPr>
          <p:nvPr>
            <p:ph type="title"/>
          </p:nvPr>
        </p:nvSpPr>
        <p:spPr>
          <a:xfrm>
            <a:off x="7054848" y="698159"/>
            <a:ext cx="10096500" cy="1553174"/>
          </a:xfrm>
        </p:spPr>
        <p:txBody>
          <a:bodyPr>
            <a:normAutofit/>
          </a:bodyPr>
          <a:lstStyle/>
          <a:p>
            <a:r>
              <a:rPr lang="en-US"/>
              <a:t>OUR </a:t>
            </a:r>
            <a:br>
              <a:rPr lang="en-US"/>
            </a:br>
            <a:r>
              <a:rPr lang="en-US"/>
              <a:t>PORTOFOLIO</a:t>
            </a:r>
            <a:endParaRPr lang="en-ID"/>
          </a:p>
        </p:txBody>
      </p:sp>
      <p:sp>
        <p:nvSpPr>
          <p:cNvPr id="7" name="TextBox 6">
            <a:extLst>
              <a:ext uri="{FF2B5EF4-FFF2-40B4-BE49-F238E27FC236}">
                <a16:creationId xmlns:a16="http://schemas.microsoft.com/office/drawing/2014/main" id="{A2A021DB-E5F8-4A75-BB8B-A86CFCD69B33}"/>
              </a:ext>
            </a:extLst>
          </p:cNvPr>
          <p:cNvSpPr txBox="1"/>
          <p:nvPr/>
        </p:nvSpPr>
        <p:spPr>
          <a:xfrm flipH="1">
            <a:off x="1009649" y="4973228"/>
            <a:ext cx="5425310" cy="1170833"/>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porttitor congue massa. Fusce posuere, magna sed pulvinar ultricies, purus lectus malesuada libero, sit amet commodo magna eros quis </a:t>
            </a:r>
            <a:r>
              <a:rPr lang="en-US" sz="1200" dirty="0" err="1"/>
              <a:t>urna</a:t>
            </a:r>
            <a:r>
              <a:rPr lang="en-US" sz="1200" dirty="0"/>
              <a:t>. Nunc viverra imperdiet enim. </a:t>
            </a:r>
          </a:p>
        </p:txBody>
      </p:sp>
      <p:sp>
        <p:nvSpPr>
          <p:cNvPr id="8" name="TextBox 7">
            <a:extLst>
              <a:ext uri="{FF2B5EF4-FFF2-40B4-BE49-F238E27FC236}">
                <a16:creationId xmlns:a16="http://schemas.microsoft.com/office/drawing/2014/main" id="{A0677450-11EF-47D1-A5DB-B78D2B6E5191}"/>
              </a:ext>
            </a:extLst>
          </p:cNvPr>
          <p:cNvSpPr txBox="1"/>
          <p:nvPr/>
        </p:nvSpPr>
        <p:spPr>
          <a:xfrm>
            <a:off x="729027" y="4650063"/>
            <a:ext cx="5705932" cy="338554"/>
          </a:xfrm>
          <a:prstGeom prst="rect">
            <a:avLst/>
          </a:prstGeom>
          <a:noFill/>
        </p:spPr>
        <p:txBody>
          <a:bodyPr wrap="square" rtlCol="0" anchor="ctr">
            <a:spAutoFit/>
          </a:bodyPr>
          <a:lstStyle/>
          <a:p>
            <a:pPr algn="ctr"/>
            <a:r>
              <a:rPr lang="en-US" sz="1600" b="1" dirty="0">
                <a:solidFill>
                  <a:schemeClr val="accent1"/>
                </a:solidFill>
                <a:latin typeface="+mj-lt"/>
              </a:rPr>
              <a:t>About The Picture</a:t>
            </a:r>
          </a:p>
        </p:txBody>
      </p:sp>
      <p:sp>
        <p:nvSpPr>
          <p:cNvPr id="9" name="Rectangle 8">
            <a:extLst>
              <a:ext uri="{FF2B5EF4-FFF2-40B4-BE49-F238E27FC236}">
                <a16:creationId xmlns:a16="http://schemas.microsoft.com/office/drawing/2014/main" id="{1FD5AC69-C57A-4131-A135-3E53A1DB33A2}"/>
              </a:ext>
            </a:extLst>
          </p:cNvPr>
          <p:cNvSpPr/>
          <p:nvPr/>
        </p:nvSpPr>
        <p:spPr>
          <a:xfrm>
            <a:off x="3233139" y="3780159"/>
            <a:ext cx="697708" cy="6977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99">
            <a:extLst>
              <a:ext uri="{FF2B5EF4-FFF2-40B4-BE49-F238E27FC236}">
                <a16:creationId xmlns:a16="http://schemas.microsoft.com/office/drawing/2014/main" id="{90F88BED-5C66-4D9A-A284-9BDF014FBB8C}"/>
              </a:ext>
            </a:extLst>
          </p:cNvPr>
          <p:cNvSpPr>
            <a:spLocks noChangeArrowheads="1"/>
          </p:cNvSpPr>
          <p:nvPr/>
        </p:nvSpPr>
        <p:spPr bwMode="auto">
          <a:xfrm>
            <a:off x="3410188" y="3969326"/>
            <a:ext cx="343610" cy="319372"/>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46" name="Rectangle 45">
            <a:extLst>
              <a:ext uri="{FF2B5EF4-FFF2-40B4-BE49-F238E27FC236}">
                <a16:creationId xmlns:a16="http://schemas.microsoft.com/office/drawing/2014/main" id="{8BBFA04B-A2D5-48AB-9214-B6086ED66059}"/>
              </a:ext>
            </a:extLst>
          </p:cNvPr>
          <p:cNvSpPr/>
          <p:nvPr/>
        </p:nvSpPr>
        <p:spPr>
          <a:xfrm>
            <a:off x="7139642" y="2162650"/>
            <a:ext cx="3654427" cy="616836"/>
          </a:xfrm>
          <a:prstGeom prst="rect">
            <a:avLst/>
          </a:prstGeom>
        </p:spPr>
        <p:txBody>
          <a:bodyPr wrap="square">
            <a:spAutoFit/>
          </a:bodyPr>
          <a:lstStyle/>
          <a:p>
            <a:pPr>
              <a:lnSpc>
                <a:spcPct val="150000"/>
              </a:lnSpc>
            </a:pPr>
            <a:r>
              <a:rPr lang="en-US" sz="1200" dirty="0"/>
              <a:t>A wonderful serenity has taken possession of my entire soul, like these sweet mornings of spring.</a:t>
            </a:r>
          </a:p>
        </p:txBody>
      </p:sp>
      <p:sp>
        <p:nvSpPr>
          <p:cNvPr id="59" name="Rectangle 58">
            <a:extLst>
              <a:ext uri="{FF2B5EF4-FFF2-40B4-BE49-F238E27FC236}">
                <a16:creationId xmlns:a16="http://schemas.microsoft.com/office/drawing/2014/main" id="{FA5F6289-0105-4365-800B-75D01C381E0C}"/>
              </a:ext>
            </a:extLst>
          </p:cNvPr>
          <p:cNvSpPr/>
          <p:nvPr/>
        </p:nvSpPr>
        <p:spPr>
          <a:xfrm>
            <a:off x="10401300" y="6102350"/>
            <a:ext cx="1790700"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6" name="Freeform 5">
            <a:extLst>
              <a:ext uri="{FF2B5EF4-FFF2-40B4-BE49-F238E27FC236}">
                <a16:creationId xmlns:a16="http://schemas.microsoft.com/office/drawing/2014/main" id="{991CE579-02B3-4B38-BBD9-DB234C607703}"/>
              </a:ext>
            </a:extLst>
          </p:cNvPr>
          <p:cNvSpPr>
            <a:spLocks/>
          </p:cNvSpPr>
          <p:nvPr/>
        </p:nvSpPr>
        <p:spPr bwMode="auto">
          <a:xfrm>
            <a:off x="1756456" y="624068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7" name="Freeform 5">
            <a:extLst>
              <a:ext uri="{FF2B5EF4-FFF2-40B4-BE49-F238E27FC236}">
                <a16:creationId xmlns:a16="http://schemas.microsoft.com/office/drawing/2014/main" id="{3ADD8692-C215-4492-9B65-CC3D7FF63EDF}"/>
              </a:ext>
            </a:extLst>
          </p:cNvPr>
          <p:cNvSpPr>
            <a:spLocks/>
          </p:cNvSpPr>
          <p:nvPr/>
        </p:nvSpPr>
        <p:spPr bwMode="auto">
          <a:xfrm>
            <a:off x="6882257" y="63840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8" name="Freeform 5">
            <a:extLst>
              <a:ext uri="{FF2B5EF4-FFF2-40B4-BE49-F238E27FC236}">
                <a16:creationId xmlns:a16="http://schemas.microsoft.com/office/drawing/2014/main" id="{E5AB1743-636F-40F7-A0E9-0A3E48C7AA38}"/>
              </a:ext>
            </a:extLst>
          </p:cNvPr>
          <p:cNvSpPr>
            <a:spLocks/>
          </p:cNvSpPr>
          <p:nvPr/>
        </p:nvSpPr>
        <p:spPr bwMode="auto">
          <a:xfrm>
            <a:off x="6585751" y="175764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9" name="Freeform 5">
            <a:extLst>
              <a:ext uri="{FF2B5EF4-FFF2-40B4-BE49-F238E27FC236}">
                <a16:creationId xmlns:a16="http://schemas.microsoft.com/office/drawing/2014/main" id="{20CBA41C-B2F8-4908-AD67-035A478A434C}"/>
              </a:ext>
            </a:extLst>
          </p:cNvPr>
          <p:cNvSpPr>
            <a:spLocks/>
          </p:cNvSpPr>
          <p:nvPr/>
        </p:nvSpPr>
        <p:spPr bwMode="auto">
          <a:xfrm>
            <a:off x="6460301" y="399472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6" name="Picture Placeholder 5">
            <a:extLst>
              <a:ext uri="{FF2B5EF4-FFF2-40B4-BE49-F238E27FC236}">
                <a16:creationId xmlns:a16="http://schemas.microsoft.com/office/drawing/2014/main" id="{B5BB3584-EA28-4EDE-AA24-2A2ECF0B8252}"/>
              </a:ext>
            </a:extLst>
          </p:cNvPr>
          <p:cNvSpPr>
            <a:spLocks noGrp="1"/>
          </p:cNvSpPr>
          <p:nvPr>
            <p:ph type="pic" sz="quarter" idx="13"/>
          </p:nvPr>
        </p:nvSpPr>
        <p:spPr/>
      </p:sp>
    </p:spTree>
    <p:extLst>
      <p:ext uri="{BB962C8B-B14F-4D97-AF65-F5344CB8AC3E}">
        <p14:creationId xmlns:p14="http://schemas.microsoft.com/office/powerpoint/2010/main" val="3439215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A1D067-BD2B-4297-A4E6-34C4B0E6FC07}"/>
              </a:ext>
            </a:extLst>
          </p:cNvPr>
          <p:cNvSpPr/>
          <p:nvPr/>
        </p:nvSpPr>
        <p:spPr>
          <a:xfrm>
            <a:off x="8229601" y="4386747"/>
            <a:ext cx="3962400" cy="2514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 name="Title 1">
            <a:extLst>
              <a:ext uri="{FF2B5EF4-FFF2-40B4-BE49-F238E27FC236}">
                <a16:creationId xmlns:a16="http://schemas.microsoft.com/office/drawing/2014/main" id="{C7A89287-2077-4D4C-BDA6-AA68F7D30B4B}"/>
              </a:ext>
            </a:extLst>
          </p:cNvPr>
          <p:cNvSpPr>
            <a:spLocks noGrp="1"/>
          </p:cNvSpPr>
          <p:nvPr>
            <p:ph type="title"/>
          </p:nvPr>
        </p:nvSpPr>
        <p:spPr/>
        <p:txBody>
          <a:bodyPr>
            <a:normAutofit/>
          </a:bodyPr>
          <a:lstStyle/>
          <a:p>
            <a:r>
              <a:rPr lang="en-ID" dirty="0"/>
              <a:t>OUR BEST</a:t>
            </a:r>
            <a:br>
              <a:rPr lang="en-ID" dirty="0"/>
            </a:br>
            <a:r>
              <a:rPr lang="en-ID" dirty="0"/>
              <a:t>PORTFOLIO</a:t>
            </a:r>
          </a:p>
        </p:txBody>
      </p:sp>
      <p:sp>
        <p:nvSpPr>
          <p:cNvPr id="3" name="Freeform 5">
            <a:extLst>
              <a:ext uri="{FF2B5EF4-FFF2-40B4-BE49-F238E27FC236}">
                <a16:creationId xmlns:a16="http://schemas.microsoft.com/office/drawing/2014/main" id="{4E18A823-AA77-4E74-AD6D-DE3E7B862125}"/>
              </a:ext>
            </a:extLst>
          </p:cNvPr>
          <p:cNvSpPr>
            <a:spLocks/>
          </p:cNvSpPr>
          <p:nvPr/>
        </p:nvSpPr>
        <p:spPr bwMode="auto">
          <a:xfrm>
            <a:off x="5466549" y="552450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 name="Freeform 5">
            <a:extLst>
              <a:ext uri="{FF2B5EF4-FFF2-40B4-BE49-F238E27FC236}">
                <a16:creationId xmlns:a16="http://schemas.microsoft.com/office/drawing/2014/main" id="{9A91B07B-70DA-437C-BF25-CBB5A1E4E417}"/>
              </a:ext>
            </a:extLst>
          </p:cNvPr>
          <p:cNvSpPr>
            <a:spLocks/>
          </p:cNvSpPr>
          <p:nvPr/>
        </p:nvSpPr>
        <p:spPr bwMode="auto">
          <a:xfrm>
            <a:off x="1236453" y="127561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 name="Freeform 5">
            <a:extLst>
              <a:ext uri="{FF2B5EF4-FFF2-40B4-BE49-F238E27FC236}">
                <a16:creationId xmlns:a16="http://schemas.microsoft.com/office/drawing/2014/main" id="{58B3E224-103D-493F-A26B-BA8E6CA203D3}"/>
              </a:ext>
            </a:extLst>
          </p:cNvPr>
          <p:cNvSpPr>
            <a:spLocks/>
          </p:cNvSpPr>
          <p:nvPr/>
        </p:nvSpPr>
        <p:spPr bwMode="auto">
          <a:xfrm>
            <a:off x="939947" y="23948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6" name="Freeform 5">
            <a:extLst>
              <a:ext uri="{FF2B5EF4-FFF2-40B4-BE49-F238E27FC236}">
                <a16:creationId xmlns:a16="http://schemas.microsoft.com/office/drawing/2014/main" id="{C65FBF78-7A6C-4BD6-8E61-350C74476700}"/>
              </a:ext>
            </a:extLst>
          </p:cNvPr>
          <p:cNvSpPr>
            <a:spLocks/>
          </p:cNvSpPr>
          <p:nvPr/>
        </p:nvSpPr>
        <p:spPr bwMode="auto">
          <a:xfrm>
            <a:off x="9224978" y="8708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 name="TextBox 6">
            <a:extLst>
              <a:ext uri="{FF2B5EF4-FFF2-40B4-BE49-F238E27FC236}">
                <a16:creationId xmlns:a16="http://schemas.microsoft.com/office/drawing/2014/main" id="{F4FA31CA-94CB-414E-AACD-E055DB6F21B3}"/>
              </a:ext>
            </a:extLst>
          </p:cNvPr>
          <p:cNvSpPr txBox="1"/>
          <p:nvPr/>
        </p:nvSpPr>
        <p:spPr>
          <a:xfrm flipH="1">
            <a:off x="1583867" y="3484905"/>
            <a:ext cx="3717582" cy="1724831"/>
          </a:xfrm>
          <a:prstGeom prst="rect">
            <a:avLst/>
          </a:prstGeom>
          <a:noFill/>
        </p:spPr>
        <p:txBody>
          <a:bodyPr wrap="square" rtlCol="0" anchor="ctr">
            <a:spAutoFit/>
          </a:bodyPr>
          <a:lstStyle/>
          <a:p>
            <a:pPr>
              <a:lnSpc>
                <a:spcPct val="150000"/>
              </a:lnSpc>
            </a:pPr>
            <a:r>
              <a:rPr lang="en-US" sz="1200" dirty="0"/>
              <a:t>Lorem ipsum dolor sit amet, consectetuer adipiscing elit. Maecenas porttitor congue massa. Fusce posuere, magna sed pulvinar ultricies, purus lectus malesuada libero, sit amet commodo magna eros quis </a:t>
            </a:r>
            <a:r>
              <a:rPr lang="en-US" sz="1200" dirty="0" err="1"/>
              <a:t>urna</a:t>
            </a:r>
            <a:r>
              <a:rPr lang="en-US" sz="1200" dirty="0"/>
              <a:t>. Nunc viverra imperdiet enim. Fusce est. </a:t>
            </a:r>
          </a:p>
        </p:txBody>
      </p:sp>
      <p:sp>
        <p:nvSpPr>
          <p:cNvPr id="8" name="TextBox 7">
            <a:extLst>
              <a:ext uri="{FF2B5EF4-FFF2-40B4-BE49-F238E27FC236}">
                <a16:creationId xmlns:a16="http://schemas.microsoft.com/office/drawing/2014/main" id="{896E8B44-F1E7-456C-A203-5B8F86E15FCB}"/>
              </a:ext>
            </a:extLst>
          </p:cNvPr>
          <p:cNvSpPr txBox="1"/>
          <p:nvPr/>
        </p:nvSpPr>
        <p:spPr>
          <a:xfrm>
            <a:off x="1583868" y="3201327"/>
            <a:ext cx="5705932" cy="307777"/>
          </a:xfrm>
          <a:prstGeom prst="rect">
            <a:avLst/>
          </a:prstGeom>
          <a:noFill/>
        </p:spPr>
        <p:txBody>
          <a:bodyPr wrap="square" rtlCol="0" anchor="ctr">
            <a:spAutoFit/>
          </a:bodyPr>
          <a:lstStyle/>
          <a:p>
            <a:r>
              <a:rPr lang="en-US" sz="1400" b="1" dirty="0">
                <a:solidFill>
                  <a:schemeClr val="accent1"/>
                </a:solidFill>
                <a:latin typeface="+mj-lt"/>
              </a:rPr>
              <a:t>About Our Works</a:t>
            </a:r>
          </a:p>
        </p:txBody>
      </p:sp>
      <p:sp>
        <p:nvSpPr>
          <p:cNvPr id="19" name="Picture Placeholder 18">
            <a:extLst>
              <a:ext uri="{FF2B5EF4-FFF2-40B4-BE49-F238E27FC236}">
                <a16:creationId xmlns:a16="http://schemas.microsoft.com/office/drawing/2014/main" id="{CAA014FC-4D89-4A58-B017-200F9BE7FB36}"/>
              </a:ext>
            </a:extLst>
          </p:cNvPr>
          <p:cNvSpPr>
            <a:spLocks noGrp="1"/>
          </p:cNvSpPr>
          <p:nvPr>
            <p:ph type="pic" sz="quarter" idx="13"/>
          </p:nvPr>
        </p:nvSpPr>
        <p:spPr/>
      </p:sp>
    </p:spTree>
    <p:extLst>
      <p:ext uri="{BB962C8B-B14F-4D97-AF65-F5344CB8AC3E}">
        <p14:creationId xmlns:p14="http://schemas.microsoft.com/office/powerpoint/2010/main" val="2593094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AE58839-8221-4227-9EC9-A55CC3AA1B1D}"/>
              </a:ext>
            </a:extLst>
          </p:cNvPr>
          <p:cNvSpPr/>
          <p:nvPr/>
        </p:nvSpPr>
        <p:spPr>
          <a:xfrm rot="10800000">
            <a:off x="6765637" y="4739689"/>
            <a:ext cx="1936027" cy="611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998874B-C488-4A4A-B54A-11332E04D3D4}"/>
              </a:ext>
            </a:extLst>
          </p:cNvPr>
          <p:cNvSpPr/>
          <p:nvPr/>
        </p:nvSpPr>
        <p:spPr>
          <a:xfrm rot="10800000">
            <a:off x="0" y="2192694"/>
            <a:ext cx="3437554" cy="4665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8E31CE0D-384E-4268-AB7D-F676B46CD98B}"/>
              </a:ext>
            </a:extLst>
          </p:cNvPr>
          <p:cNvSpPr/>
          <p:nvPr/>
        </p:nvSpPr>
        <p:spPr>
          <a:xfrm>
            <a:off x="6671238" y="2859791"/>
            <a:ext cx="4580962" cy="1447832"/>
          </a:xfrm>
          <a:prstGeom prst="rect">
            <a:avLst/>
          </a:prstGeom>
        </p:spPr>
        <p:txBody>
          <a:bodyPr wrap="square" anchor="ctr">
            <a:spAutoFit/>
          </a:bodyPr>
          <a:lstStyle/>
          <a:p>
            <a:pPr>
              <a:lnSpc>
                <a:spcPct val="150000"/>
              </a:lnSpc>
            </a:pPr>
            <a:r>
              <a:rPr lang="en-US" sz="1200" dirty="0"/>
              <a:t>Suitable for all categories business and personal presentation, </a:t>
            </a:r>
            <a:r>
              <a:rPr lang="en-US" sz="1200" dirty="0" err="1"/>
              <a:t>eaque</a:t>
            </a:r>
            <a:r>
              <a:rPr lang="en-US" sz="1200" dirty="0"/>
              <a:t> </a:t>
            </a:r>
            <a:r>
              <a:rPr lang="en-US" sz="1200" dirty="0" err="1"/>
              <a:t>ipsa</a:t>
            </a:r>
            <a:r>
              <a:rPr lang="en-US" sz="1200" dirty="0"/>
              <a:t> </a:t>
            </a:r>
            <a:r>
              <a:rPr lang="en-US" sz="1200" dirty="0" err="1"/>
              <a:t>quae</a:t>
            </a:r>
            <a:r>
              <a:rPr lang="en-US" sz="1200" dirty="0"/>
              <a:t> ab </a:t>
            </a:r>
            <a:r>
              <a:rPr lang="en-US" sz="1200" dirty="0" err="1"/>
              <a:t>illo</a:t>
            </a:r>
            <a:r>
              <a:rPr lang="en-US" sz="1200" dirty="0"/>
              <a:t> </a:t>
            </a:r>
            <a:r>
              <a:rPr lang="en-US" sz="1200" dirty="0" err="1"/>
              <a:t>inventore</a:t>
            </a:r>
            <a:r>
              <a:rPr lang="en-US" sz="1200" dirty="0"/>
              <a:t> </a:t>
            </a:r>
            <a:r>
              <a:rPr lang="en-US" sz="1200" dirty="0" err="1"/>
              <a:t>veritatis</a:t>
            </a:r>
            <a:r>
              <a:rPr lang="en-US" sz="1200" dirty="0"/>
              <a:t> et quasi </a:t>
            </a:r>
            <a:r>
              <a:rPr lang="en-US" sz="1200" dirty="0" err="1"/>
              <a:t>architecto</a:t>
            </a:r>
            <a:r>
              <a:rPr lang="en-US" sz="1200" dirty="0"/>
              <a:t>  beatae vitae dicta sunt </a:t>
            </a:r>
            <a:r>
              <a:rPr lang="en-US" sz="1200" dirty="0" err="1"/>
              <a:t>explicabo</a:t>
            </a:r>
            <a:r>
              <a:rPr lang="en-US" sz="1200" dirty="0"/>
              <a:t> farmers ensure that we will bring the best of the market to your </a:t>
            </a:r>
            <a:r>
              <a:rPr lang="en-US" sz="1200" dirty="0" err="1"/>
              <a:t>kimquae</a:t>
            </a:r>
            <a:r>
              <a:rPr lang="en-US" sz="1200" dirty="0"/>
              <a:t> ab </a:t>
            </a:r>
            <a:r>
              <a:rPr lang="en-US" sz="1200" dirty="0" err="1"/>
              <a:t>illo</a:t>
            </a:r>
            <a:r>
              <a:rPr lang="en-US" sz="1200" dirty="0"/>
              <a:t> </a:t>
            </a:r>
            <a:r>
              <a:rPr lang="en-US" sz="1200" dirty="0" err="1"/>
              <a:t>inventore</a:t>
            </a:r>
            <a:r>
              <a:rPr lang="en-US" sz="1200" dirty="0"/>
              <a:t>.</a:t>
            </a:r>
          </a:p>
        </p:txBody>
      </p:sp>
      <p:sp>
        <p:nvSpPr>
          <p:cNvPr id="14" name="Rectangle 13">
            <a:extLst>
              <a:ext uri="{FF2B5EF4-FFF2-40B4-BE49-F238E27FC236}">
                <a16:creationId xmlns:a16="http://schemas.microsoft.com/office/drawing/2014/main" id="{2A4D63C6-C2FA-4E8D-AF39-2534E464B29D}"/>
              </a:ext>
            </a:extLst>
          </p:cNvPr>
          <p:cNvSpPr/>
          <p:nvPr/>
        </p:nvSpPr>
        <p:spPr>
          <a:xfrm rot="10800000">
            <a:off x="10401300" y="6102350"/>
            <a:ext cx="1790700"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7" name="Title 6">
            <a:extLst>
              <a:ext uri="{FF2B5EF4-FFF2-40B4-BE49-F238E27FC236}">
                <a16:creationId xmlns:a16="http://schemas.microsoft.com/office/drawing/2014/main" id="{7493611D-6567-4E23-AC00-569A14E78BB8}"/>
              </a:ext>
            </a:extLst>
          </p:cNvPr>
          <p:cNvSpPr>
            <a:spLocks noGrp="1"/>
          </p:cNvSpPr>
          <p:nvPr>
            <p:ph type="title"/>
          </p:nvPr>
        </p:nvSpPr>
        <p:spPr>
          <a:xfrm>
            <a:off x="6635895" y="824809"/>
            <a:ext cx="10515600" cy="2387600"/>
          </a:xfrm>
        </p:spPr>
        <p:txBody>
          <a:bodyPr>
            <a:normAutofit/>
          </a:bodyPr>
          <a:lstStyle/>
          <a:p>
            <a:r>
              <a:rPr lang="en-ID" sz="4400" dirty="0"/>
              <a:t>WELCOME </a:t>
            </a:r>
            <a:br>
              <a:rPr lang="en-ID" sz="4400" dirty="0"/>
            </a:br>
            <a:r>
              <a:rPr lang="en-ID" sz="4400" dirty="0"/>
              <a:t>MESSAGE</a:t>
            </a:r>
          </a:p>
        </p:txBody>
      </p:sp>
      <p:grpSp>
        <p:nvGrpSpPr>
          <p:cNvPr id="92" name="Group 91">
            <a:extLst>
              <a:ext uri="{FF2B5EF4-FFF2-40B4-BE49-F238E27FC236}">
                <a16:creationId xmlns:a16="http://schemas.microsoft.com/office/drawing/2014/main" id="{8D1700BB-5B47-47F4-B1DF-BF0CD24B48BF}"/>
              </a:ext>
            </a:extLst>
          </p:cNvPr>
          <p:cNvGrpSpPr/>
          <p:nvPr/>
        </p:nvGrpSpPr>
        <p:grpSpPr>
          <a:xfrm>
            <a:off x="498556" y="5221180"/>
            <a:ext cx="448330" cy="1110041"/>
            <a:chOff x="10735526" y="591227"/>
            <a:chExt cx="448330" cy="1110041"/>
          </a:xfrm>
          <a:solidFill>
            <a:schemeClr val="bg2"/>
          </a:solidFill>
        </p:grpSpPr>
        <p:grpSp>
          <p:nvGrpSpPr>
            <p:cNvPr id="93" name="Group 92">
              <a:extLst>
                <a:ext uri="{FF2B5EF4-FFF2-40B4-BE49-F238E27FC236}">
                  <a16:creationId xmlns:a16="http://schemas.microsoft.com/office/drawing/2014/main" id="{600584EB-55AE-4D64-BACC-7A606AE818F4}"/>
                </a:ext>
              </a:extLst>
            </p:cNvPr>
            <p:cNvGrpSpPr/>
            <p:nvPr/>
          </p:nvGrpSpPr>
          <p:grpSpPr>
            <a:xfrm>
              <a:off x="10735526" y="591227"/>
              <a:ext cx="448330" cy="557183"/>
              <a:chOff x="11281626" y="445301"/>
              <a:chExt cx="448330" cy="557183"/>
            </a:xfrm>
            <a:grpFill/>
          </p:grpSpPr>
          <p:sp>
            <p:nvSpPr>
              <p:cNvPr id="98" name="Oval 97">
                <a:extLst>
                  <a:ext uri="{FF2B5EF4-FFF2-40B4-BE49-F238E27FC236}">
                    <a16:creationId xmlns:a16="http://schemas.microsoft.com/office/drawing/2014/main" id="{8BC1B244-3100-4880-AE1F-34A2C32E03AE}"/>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98">
                <a:extLst>
                  <a:ext uri="{FF2B5EF4-FFF2-40B4-BE49-F238E27FC236}">
                    <a16:creationId xmlns:a16="http://schemas.microsoft.com/office/drawing/2014/main" id="{81BD9E60-2C9D-40C6-8476-F0D33FD1C727}"/>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99">
                <a:extLst>
                  <a:ext uri="{FF2B5EF4-FFF2-40B4-BE49-F238E27FC236}">
                    <a16:creationId xmlns:a16="http://schemas.microsoft.com/office/drawing/2014/main" id="{10FB9055-192B-4EF7-B22C-C1E96AAC1362}"/>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100">
                <a:extLst>
                  <a:ext uri="{FF2B5EF4-FFF2-40B4-BE49-F238E27FC236}">
                    <a16:creationId xmlns:a16="http://schemas.microsoft.com/office/drawing/2014/main" id="{84957D28-4BBA-45AA-A4F8-7F68B90C7E25}"/>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101">
                <a:extLst>
                  <a:ext uri="{FF2B5EF4-FFF2-40B4-BE49-F238E27FC236}">
                    <a16:creationId xmlns:a16="http://schemas.microsoft.com/office/drawing/2014/main" id="{1F0844C5-330B-4D97-9C55-587A609A77AB}"/>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102">
                <a:extLst>
                  <a:ext uri="{FF2B5EF4-FFF2-40B4-BE49-F238E27FC236}">
                    <a16:creationId xmlns:a16="http://schemas.microsoft.com/office/drawing/2014/main" id="{6E17D530-79EC-4B40-8FB1-05440A596D0F}"/>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94" name="Oval 93">
              <a:extLst>
                <a:ext uri="{FF2B5EF4-FFF2-40B4-BE49-F238E27FC236}">
                  <a16:creationId xmlns:a16="http://schemas.microsoft.com/office/drawing/2014/main" id="{6BB9930D-C057-4DA0-BB8B-1301E5C6DA46}"/>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4">
              <a:extLst>
                <a:ext uri="{FF2B5EF4-FFF2-40B4-BE49-F238E27FC236}">
                  <a16:creationId xmlns:a16="http://schemas.microsoft.com/office/drawing/2014/main" id="{7817B9F9-BC06-4577-A548-90F2337ED218}"/>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95">
              <a:extLst>
                <a:ext uri="{FF2B5EF4-FFF2-40B4-BE49-F238E27FC236}">
                  <a16:creationId xmlns:a16="http://schemas.microsoft.com/office/drawing/2014/main" id="{AEA75B49-725E-4AFC-8766-97DA92AC7313}"/>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96">
              <a:extLst>
                <a:ext uri="{FF2B5EF4-FFF2-40B4-BE49-F238E27FC236}">
                  <a16:creationId xmlns:a16="http://schemas.microsoft.com/office/drawing/2014/main" id="{97DA0A13-FD9C-4E74-BAB8-AE53D97DB7E1}"/>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6" name="TextBox 35">
            <a:extLst>
              <a:ext uri="{FF2B5EF4-FFF2-40B4-BE49-F238E27FC236}">
                <a16:creationId xmlns:a16="http://schemas.microsoft.com/office/drawing/2014/main" id="{DFB2A6BF-A7A1-4A4F-9184-61EB346A4BB9}"/>
              </a:ext>
            </a:extLst>
          </p:cNvPr>
          <p:cNvSpPr txBox="1"/>
          <p:nvPr/>
        </p:nvSpPr>
        <p:spPr>
          <a:xfrm>
            <a:off x="6800274" y="4857727"/>
            <a:ext cx="1866753" cy="339837"/>
          </a:xfrm>
          <a:prstGeom prst="rect">
            <a:avLst/>
          </a:prstGeom>
          <a:noFill/>
        </p:spPr>
        <p:txBody>
          <a:bodyPr wrap="square" rtlCol="0">
            <a:spAutoFit/>
          </a:bodyPr>
          <a:lstStyle/>
          <a:p>
            <a:pPr algn="ctr">
              <a:lnSpc>
                <a:spcPct val="150000"/>
              </a:lnSpc>
            </a:pPr>
            <a:r>
              <a:rPr lang="en-US" sz="1200" b="1" dirty="0">
                <a:solidFill>
                  <a:schemeClr val="bg2"/>
                </a:solidFill>
              </a:rPr>
              <a:t>D E T A I L  M O R E</a:t>
            </a:r>
          </a:p>
        </p:txBody>
      </p:sp>
      <p:sp>
        <p:nvSpPr>
          <p:cNvPr id="39" name="Freeform 5">
            <a:extLst>
              <a:ext uri="{FF2B5EF4-FFF2-40B4-BE49-F238E27FC236}">
                <a16:creationId xmlns:a16="http://schemas.microsoft.com/office/drawing/2014/main" id="{94C8B5A1-E14B-4774-92ED-51FA87E24151}"/>
              </a:ext>
            </a:extLst>
          </p:cNvPr>
          <p:cNvSpPr>
            <a:spLocks/>
          </p:cNvSpPr>
          <p:nvPr/>
        </p:nvSpPr>
        <p:spPr bwMode="auto">
          <a:xfrm>
            <a:off x="5642776" y="6211478"/>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0" name="Freeform 5">
            <a:extLst>
              <a:ext uri="{FF2B5EF4-FFF2-40B4-BE49-F238E27FC236}">
                <a16:creationId xmlns:a16="http://schemas.microsoft.com/office/drawing/2014/main" id="{8709B6D8-6049-473A-AD7B-F7F793649060}"/>
              </a:ext>
            </a:extLst>
          </p:cNvPr>
          <p:cNvSpPr>
            <a:spLocks/>
          </p:cNvSpPr>
          <p:nvPr/>
        </p:nvSpPr>
        <p:spPr bwMode="auto">
          <a:xfrm>
            <a:off x="10974388" y="4985978"/>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1" name="Freeform 5">
            <a:extLst>
              <a:ext uri="{FF2B5EF4-FFF2-40B4-BE49-F238E27FC236}">
                <a16:creationId xmlns:a16="http://schemas.microsoft.com/office/drawing/2014/main" id="{546D804B-055A-48B3-859F-A2CC09D06742}"/>
              </a:ext>
            </a:extLst>
          </p:cNvPr>
          <p:cNvSpPr>
            <a:spLocks/>
          </p:cNvSpPr>
          <p:nvPr/>
        </p:nvSpPr>
        <p:spPr bwMode="auto">
          <a:xfrm>
            <a:off x="1337462" y="57366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2" name="Freeform 5">
            <a:extLst>
              <a:ext uri="{FF2B5EF4-FFF2-40B4-BE49-F238E27FC236}">
                <a16:creationId xmlns:a16="http://schemas.microsoft.com/office/drawing/2014/main" id="{891983D2-2EF4-4F5C-907D-BA93B8723AB4}"/>
              </a:ext>
            </a:extLst>
          </p:cNvPr>
          <p:cNvSpPr>
            <a:spLocks/>
          </p:cNvSpPr>
          <p:nvPr/>
        </p:nvSpPr>
        <p:spPr bwMode="auto">
          <a:xfrm>
            <a:off x="401384" y="148505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3" name="Freeform 5">
            <a:extLst>
              <a:ext uri="{FF2B5EF4-FFF2-40B4-BE49-F238E27FC236}">
                <a16:creationId xmlns:a16="http://schemas.microsoft.com/office/drawing/2014/main" id="{5C9FC865-6975-4464-8C21-0CEF2E1FA84F}"/>
              </a:ext>
            </a:extLst>
          </p:cNvPr>
          <p:cNvSpPr>
            <a:spLocks/>
          </p:cNvSpPr>
          <p:nvPr/>
        </p:nvSpPr>
        <p:spPr bwMode="auto">
          <a:xfrm>
            <a:off x="10437027" y="17225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 name="Picture Placeholder 3">
            <a:extLst>
              <a:ext uri="{FF2B5EF4-FFF2-40B4-BE49-F238E27FC236}">
                <a16:creationId xmlns:a16="http://schemas.microsoft.com/office/drawing/2014/main" id="{8C568771-3DC7-40EF-AD19-00C296721E73}"/>
              </a:ext>
            </a:extLst>
          </p:cNvPr>
          <p:cNvSpPr>
            <a:spLocks noGrp="1"/>
          </p:cNvSpPr>
          <p:nvPr>
            <p:ph type="pic" sz="quarter" idx="13"/>
          </p:nvPr>
        </p:nvSpPr>
        <p:spPr/>
      </p:sp>
    </p:spTree>
    <p:extLst>
      <p:ext uri="{BB962C8B-B14F-4D97-AF65-F5344CB8AC3E}">
        <p14:creationId xmlns:p14="http://schemas.microsoft.com/office/powerpoint/2010/main" val="3351607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8CAC400-0D72-47B1-8D39-0B08A57F4635}"/>
              </a:ext>
            </a:extLst>
          </p:cNvPr>
          <p:cNvSpPr/>
          <p:nvPr/>
        </p:nvSpPr>
        <p:spPr>
          <a:xfrm>
            <a:off x="0" y="-45167"/>
            <a:ext cx="4572000" cy="42296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 name="Title 1">
            <a:extLst>
              <a:ext uri="{FF2B5EF4-FFF2-40B4-BE49-F238E27FC236}">
                <a16:creationId xmlns:a16="http://schemas.microsoft.com/office/drawing/2014/main" id="{500C5140-0A00-4CEB-981C-012C7E875F46}"/>
              </a:ext>
            </a:extLst>
          </p:cNvPr>
          <p:cNvSpPr>
            <a:spLocks noGrp="1"/>
          </p:cNvSpPr>
          <p:nvPr>
            <p:ph type="title"/>
          </p:nvPr>
        </p:nvSpPr>
        <p:spPr/>
        <p:txBody>
          <a:bodyPr>
            <a:normAutofit/>
          </a:bodyPr>
          <a:lstStyle/>
          <a:p>
            <a:pPr algn="l"/>
            <a:r>
              <a:rPr lang="en-ID"/>
              <a:t>DEVICE </a:t>
            </a:r>
            <a:br>
              <a:rPr lang="en-ID"/>
            </a:br>
            <a:r>
              <a:rPr lang="en-ID"/>
              <a:t>MOCKUP</a:t>
            </a:r>
          </a:p>
        </p:txBody>
      </p:sp>
      <p:sp>
        <p:nvSpPr>
          <p:cNvPr id="25" name="TextBox 24">
            <a:extLst>
              <a:ext uri="{FF2B5EF4-FFF2-40B4-BE49-F238E27FC236}">
                <a16:creationId xmlns:a16="http://schemas.microsoft.com/office/drawing/2014/main" id="{633A2696-36BB-4FFF-900F-05F12C7445D2}"/>
              </a:ext>
            </a:extLst>
          </p:cNvPr>
          <p:cNvSpPr txBox="1"/>
          <p:nvPr/>
        </p:nvSpPr>
        <p:spPr>
          <a:xfrm>
            <a:off x="6792465" y="2277274"/>
            <a:ext cx="4351785" cy="1151726"/>
          </a:xfrm>
          <a:prstGeom prst="rect">
            <a:avLst/>
          </a:prstGeom>
          <a:noFill/>
        </p:spPr>
        <p:txBody>
          <a:bodyPr wrap="square" rtlCol="0" anchor="ctr">
            <a:spAutoFit/>
          </a:bodyPr>
          <a:lstStyle/>
          <a:p>
            <a:pPr>
              <a:lnSpc>
                <a:spcPct val="150000"/>
              </a:lnSpc>
            </a:pPr>
            <a:r>
              <a:rPr lang="en-US" sz="1600" dirty="0"/>
              <a:t>A wonderful serenity has taken possession of my entire soul, like these sweet mornings of spring which I enjoy with my whole heart</a:t>
            </a:r>
            <a:r>
              <a:rPr lang="en-US" sz="1600"/>
              <a:t>. </a:t>
            </a:r>
            <a:endParaRPr lang="en-US" sz="1600" dirty="0"/>
          </a:p>
        </p:txBody>
      </p:sp>
      <p:sp>
        <p:nvSpPr>
          <p:cNvPr id="27" name="Rectangle 26">
            <a:extLst>
              <a:ext uri="{FF2B5EF4-FFF2-40B4-BE49-F238E27FC236}">
                <a16:creationId xmlns:a16="http://schemas.microsoft.com/office/drawing/2014/main" id="{E21A8262-ADE9-425D-9367-03D001F39D90}"/>
              </a:ext>
            </a:extLst>
          </p:cNvPr>
          <p:cNvSpPr/>
          <p:nvPr/>
        </p:nvSpPr>
        <p:spPr>
          <a:xfrm>
            <a:off x="6881084" y="5634491"/>
            <a:ext cx="1161437" cy="4444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17066A0-4D02-419D-AD08-F7CB6AF1CC8E}"/>
              </a:ext>
            </a:extLst>
          </p:cNvPr>
          <p:cNvSpPr txBox="1"/>
          <p:nvPr/>
        </p:nvSpPr>
        <p:spPr>
          <a:xfrm>
            <a:off x="6881084" y="5634360"/>
            <a:ext cx="1161438" cy="381066"/>
          </a:xfrm>
          <a:prstGeom prst="rect">
            <a:avLst/>
          </a:prstGeom>
          <a:noFill/>
        </p:spPr>
        <p:txBody>
          <a:bodyPr wrap="square" rtlCol="0">
            <a:spAutoFit/>
          </a:bodyPr>
          <a:lstStyle/>
          <a:p>
            <a:pPr algn="ctr">
              <a:lnSpc>
                <a:spcPct val="150000"/>
              </a:lnSpc>
            </a:pPr>
            <a:r>
              <a:rPr lang="en-US" sz="1400" b="1">
                <a:solidFill>
                  <a:schemeClr val="bg2"/>
                </a:solidFill>
              </a:rPr>
              <a:t>View More</a:t>
            </a:r>
            <a:endParaRPr lang="en-US" sz="1400" b="1" dirty="0">
              <a:solidFill>
                <a:schemeClr val="bg2"/>
              </a:solidFill>
            </a:endParaRPr>
          </a:p>
        </p:txBody>
      </p:sp>
      <p:sp>
        <p:nvSpPr>
          <p:cNvPr id="29" name="Rectangle 28">
            <a:extLst>
              <a:ext uri="{FF2B5EF4-FFF2-40B4-BE49-F238E27FC236}">
                <a16:creationId xmlns:a16="http://schemas.microsoft.com/office/drawing/2014/main" id="{9E4B391A-AC57-42FD-937C-89321C75BCD3}"/>
              </a:ext>
            </a:extLst>
          </p:cNvPr>
          <p:cNvSpPr/>
          <p:nvPr/>
        </p:nvSpPr>
        <p:spPr>
          <a:xfrm>
            <a:off x="6881084" y="3977893"/>
            <a:ext cx="3715738" cy="92409"/>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Rectangle 29">
            <a:extLst>
              <a:ext uri="{FF2B5EF4-FFF2-40B4-BE49-F238E27FC236}">
                <a16:creationId xmlns:a16="http://schemas.microsoft.com/office/drawing/2014/main" id="{F328BACA-3F4C-451D-9DD0-0014DA4F1323}"/>
              </a:ext>
            </a:extLst>
          </p:cNvPr>
          <p:cNvSpPr/>
          <p:nvPr/>
        </p:nvSpPr>
        <p:spPr>
          <a:xfrm>
            <a:off x="6881084" y="3977893"/>
            <a:ext cx="2690019" cy="920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TextBox 30">
            <a:extLst>
              <a:ext uri="{FF2B5EF4-FFF2-40B4-BE49-F238E27FC236}">
                <a16:creationId xmlns:a16="http://schemas.microsoft.com/office/drawing/2014/main" id="{325407AC-7BAE-4B7C-A6A1-060045ACF5CE}"/>
              </a:ext>
            </a:extLst>
          </p:cNvPr>
          <p:cNvSpPr txBox="1"/>
          <p:nvPr/>
        </p:nvSpPr>
        <p:spPr>
          <a:xfrm>
            <a:off x="6792463" y="3659261"/>
            <a:ext cx="1545657" cy="338554"/>
          </a:xfrm>
          <a:prstGeom prst="rect">
            <a:avLst/>
          </a:prstGeom>
          <a:noFill/>
        </p:spPr>
        <p:txBody>
          <a:bodyPr wrap="square" rtlCol="0">
            <a:spAutoFit/>
          </a:bodyPr>
          <a:lstStyle/>
          <a:p>
            <a:r>
              <a:rPr lang="en-US" sz="1600"/>
              <a:t>Customizable</a:t>
            </a:r>
            <a:endParaRPr lang="en-US" sz="1600" dirty="0"/>
          </a:p>
        </p:txBody>
      </p:sp>
      <p:sp>
        <p:nvSpPr>
          <p:cNvPr id="32" name="Rectangle 31">
            <a:extLst>
              <a:ext uri="{FF2B5EF4-FFF2-40B4-BE49-F238E27FC236}">
                <a16:creationId xmlns:a16="http://schemas.microsoft.com/office/drawing/2014/main" id="{EE234F90-11DC-4FB8-BDF1-F48F53A68FD3}"/>
              </a:ext>
            </a:extLst>
          </p:cNvPr>
          <p:cNvSpPr/>
          <p:nvPr/>
        </p:nvSpPr>
        <p:spPr>
          <a:xfrm>
            <a:off x="6881084" y="4503161"/>
            <a:ext cx="3715738" cy="92409"/>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Rectangle 32">
            <a:extLst>
              <a:ext uri="{FF2B5EF4-FFF2-40B4-BE49-F238E27FC236}">
                <a16:creationId xmlns:a16="http://schemas.microsoft.com/office/drawing/2014/main" id="{2A4F3885-6A57-4C79-8A2A-A3F35B7822EF}"/>
              </a:ext>
            </a:extLst>
          </p:cNvPr>
          <p:cNvSpPr/>
          <p:nvPr/>
        </p:nvSpPr>
        <p:spPr>
          <a:xfrm>
            <a:off x="6881084" y="4503161"/>
            <a:ext cx="3079750" cy="920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TextBox 33">
            <a:extLst>
              <a:ext uri="{FF2B5EF4-FFF2-40B4-BE49-F238E27FC236}">
                <a16:creationId xmlns:a16="http://schemas.microsoft.com/office/drawing/2014/main" id="{03E9DF0E-ABB6-400E-8BDA-D1592F31C8B4}"/>
              </a:ext>
            </a:extLst>
          </p:cNvPr>
          <p:cNvSpPr txBox="1"/>
          <p:nvPr/>
        </p:nvSpPr>
        <p:spPr>
          <a:xfrm>
            <a:off x="6792463" y="4184529"/>
            <a:ext cx="1812034" cy="338554"/>
          </a:xfrm>
          <a:prstGeom prst="rect">
            <a:avLst/>
          </a:prstGeom>
          <a:noFill/>
        </p:spPr>
        <p:txBody>
          <a:bodyPr wrap="square" rtlCol="0">
            <a:spAutoFit/>
          </a:bodyPr>
          <a:lstStyle/>
          <a:p>
            <a:r>
              <a:rPr lang="en-US" sz="1600"/>
              <a:t>High Quality</a:t>
            </a:r>
            <a:endParaRPr lang="en-US" sz="1600" dirty="0"/>
          </a:p>
        </p:txBody>
      </p:sp>
      <p:sp>
        <p:nvSpPr>
          <p:cNvPr id="35" name="Rectangle 34">
            <a:extLst>
              <a:ext uri="{FF2B5EF4-FFF2-40B4-BE49-F238E27FC236}">
                <a16:creationId xmlns:a16="http://schemas.microsoft.com/office/drawing/2014/main" id="{BDC1BCE0-7536-4824-9999-D88F4CE3ACBA}"/>
              </a:ext>
            </a:extLst>
          </p:cNvPr>
          <p:cNvSpPr/>
          <p:nvPr/>
        </p:nvSpPr>
        <p:spPr>
          <a:xfrm>
            <a:off x="6881084" y="5028094"/>
            <a:ext cx="3715738" cy="92409"/>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Rectangle 35">
            <a:extLst>
              <a:ext uri="{FF2B5EF4-FFF2-40B4-BE49-F238E27FC236}">
                <a16:creationId xmlns:a16="http://schemas.microsoft.com/office/drawing/2014/main" id="{21E40871-14EC-4FCD-B12B-D0B36C687075}"/>
              </a:ext>
            </a:extLst>
          </p:cNvPr>
          <p:cNvSpPr/>
          <p:nvPr/>
        </p:nvSpPr>
        <p:spPr>
          <a:xfrm>
            <a:off x="6881084" y="5028094"/>
            <a:ext cx="3079750" cy="920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TextBox 36">
            <a:extLst>
              <a:ext uri="{FF2B5EF4-FFF2-40B4-BE49-F238E27FC236}">
                <a16:creationId xmlns:a16="http://schemas.microsoft.com/office/drawing/2014/main" id="{9404C700-A566-4A1A-8B04-BAA027E19B14}"/>
              </a:ext>
            </a:extLst>
          </p:cNvPr>
          <p:cNvSpPr txBox="1"/>
          <p:nvPr/>
        </p:nvSpPr>
        <p:spPr>
          <a:xfrm>
            <a:off x="6792463" y="4709462"/>
            <a:ext cx="1812034" cy="338554"/>
          </a:xfrm>
          <a:prstGeom prst="rect">
            <a:avLst/>
          </a:prstGeom>
          <a:noFill/>
        </p:spPr>
        <p:txBody>
          <a:bodyPr wrap="square" rtlCol="0">
            <a:spAutoFit/>
          </a:bodyPr>
          <a:lstStyle/>
          <a:p>
            <a:r>
              <a:rPr lang="en-US" sz="1600"/>
              <a:t>Full Support</a:t>
            </a:r>
            <a:endParaRPr lang="en-US" sz="1600" dirty="0"/>
          </a:p>
        </p:txBody>
      </p:sp>
      <p:sp>
        <p:nvSpPr>
          <p:cNvPr id="17" name="Freeform 5">
            <a:extLst>
              <a:ext uri="{FF2B5EF4-FFF2-40B4-BE49-F238E27FC236}">
                <a16:creationId xmlns:a16="http://schemas.microsoft.com/office/drawing/2014/main" id="{56AEABFF-3F3B-4FB6-B060-2D16F3D89713}"/>
              </a:ext>
            </a:extLst>
          </p:cNvPr>
          <p:cNvSpPr>
            <a:spLocks/>
          </p:cNvSpPr>
          <p:nvPr/>
        </p:nvSpPr>
        <p:spPr bwMode="auto">
          <a:xfrm>
            <a:off x="5656916" y="1172543"/>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8" name="Freeform 5">
            <a:extLst>
              <a:ext uri="{FF2B5EF4-FFF2-40B4-BE49-F238E27FC236}">
                <a16:creationId xmlns:a16="http://schemas.microsoft.com/office/drawing/2014/main" id="{FF42AC15-4314-42B6-BAFA-66E290066B05}"/>
              </a:ext>
            </a:extLst>
          </p:cNvPr>
          <p:cNvSpPr>
            <a:spLocks/>
          </p:cNvSpPr>
          <p:nvPr/>
        </p:nvSpPr>
        <p:spPr bwMode="auto">
          <a:xfrm>
            <a:off x="6100647" y="668015"/>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9" name="Freeform 5">
            <a:extLst>
              <a:ext uri="{FF2B5EF4-FFF2-40B4-BE49-F238E27FC236}">
                <a16:creationId xmlns:a16="http://schemas.microsoft.com/office/drawing/2014/main" id="{CB6D5671-6972-4BEB-8ADB-798965D446BA}"/>
              </a:ext>
            </a:extLst>
          </p:cNvPr>
          <p:cNvSpPr>
            <a:spLocks/>
          </p:cNvSpPr>
          <p:nvPr/>
        </p:nvSpPr>
        <p:spPr bwMode="auto">
          <a:xfrm>
            <a:off x="11054622" y="5863367"/>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20" name="Freeform 5">
            <a:extLst>
              <a:ext uri="{FF2B5EF4-FFF2-40B4-BE49-F238E27FC236}">
                <a16:creationId xmlns:a16="http://schemas.microsoft.com/office/drawing/2014/main" id="{1B55D44B-B08A-497D-979A-3823538B31C4}"/>
              </a:ext>
            </a:extLst>
          </p:cNvPr>
          <p:cNvSpPr>
            <a:spLocks/>
          </p:cNvSpPr>
          <p:nvPr/>
        </p:nvSpPr>
        <p:spPr bwMode="auto">
          <a:xfrm>
            <a:off x="2806058" y="6356694"/>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6" name="Picture Placeholder 5">
            <a:extLst>
              <a:ext uri="{FF2B5EF4-FFF2-40B4-BE49-F238E27FC236}">
                <a16:creationId xmlns:a16="http://schemas.microsoft.com/office/drawing/2014/main" id="{9C65B5B0-7C3F-47C5-9D99-519EEFC42721}"/>
              </a:ext>
            </a:extLst>
          </p:cNvPr>
          <p:cNvSpPr>
            <a:spLocks noGrp="1"/>
          </p:cNvSpPr>
          <p:nvPr>
            <p:ph type="pic" sz="quarter" idx="23"/>
          </p:nvPr>
        </p:nvSpPr>
        <p:spPr/>
      </p:sp>
      <p:pic>
        <p:nvPicPr>
          <p:cNvPr id="39" name="Picture 38">
            <a:extLst>
              <a:ext uri="{FF2B5EF4-FFF2-40B4-BE49-F238E27FC236}">
                <a16:creationId xmlns:a16="http://schemas.microsoft.com/office/drawing/2014/main" id="{8B499A27-FE34-43B1-9D4E-F30DEF696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347" y="1241015"/>
            <a:ext cx="2437345" cy="4837931"/>
          </a:xfrm>
          <a:prstGeom prst="rect">
            <a:avLst/>
          </a:prstGeom>
        </p:spPr>
      </p:pic>
      <p:sp>
        <p:nvSpPr>
          <p:cNvPr id="4" name="Picture Placeholder 3">
            <a:extLst>
              <a:ext uri="{FF2B5EF4-FFF2-40B4-BE49-F238E27FC236}">
                <a16:creationId xmlns:a16="http://schemas.microsoft.com/office/drawing/2014/main" id="{D536CE9C-0A82-46FA-9C5B-0EECFAFB5539}"/>
              </a:ext>
            </a:extLst>
          </p:cNvPr>
          <p:cNvSpPr>
            <a:spLocks noGrp="1"/>
          </p:cNvSpPr>
          <p:nvPr>
            <p:ph type="pic" sz="quarter" idx="22"/>
          </p:nvPr>
        </p:nvSpPr>
        <p:spPr/>
      </p:sp>
      <p:pic>
        <p:nvPicPr>
          <p:cNvPr id="38" name="Picture 37">
            <a:extLst>
              <a:ext uri="{FF2B5EF4-FFF2-40B4-BE49-F238E27FC236}">
                <a16:creationId xmlns:a16="http://schemas.microsoft.com/office/drawing/2014/main" id="{0CA343CA-564C-4CC1-9364-C5062C446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672" y="2204464"/>
            <a:ext cx="2580187" cy="5121460"/>
          </a:xfrm>
          <a:prstGeom prst="rect">
            <a:avLst/>
          </a:prstGeom>
        </p:spPr>
      </p:pic>
    </p:spTree>
    <p:extLst>
      <p:ext uri="{BB962C8B-B14F-4D97-AF65-F5344CB8AC3E}">
        <p14:creationId xmlns:p14="http://schemas.microsoft.com/office/powerpoint/2010/main" val="2464396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3EF70A-BA7E-4B25-9FE3-93E76702C058}"/>
              </a:ext>
            </a:extLst>
          </p:cNvPr>
          <p:cNvSpPr/>
          <p:nvPr/>
        </p:nvSpPr>
        <p:spPr>
          <a:xfrm>
            <a:off x="7626849" y="0"/>
            <a:ext cx="457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8" name="Title 7">
            <a:extLst>
              <a:ext uri="{FF2B5EF4-FFF2-40B4-BE49-F238E27FC236}">
                <a16:creationId xmlns:a16="http://schemas.microsoft.com/office/drawing/2014/main" id="{860B4F0B-102F-4AA5-B264-CDB37C495DB3}"/>
              </a:ext>
            </a:extLst>
          </p:cNvPr>
          <p:cNvSpPr>
            <a:spLocks noGrp="1"/>
          </p:cNvSpPr>
          <p:nvPr>
            <p:ph type="title"/>
          </p:nvPr>
        </p:nvSpPr>
        <p:spPr/>
        <p:txBody>
          <a:bodyPr/>
          <a:lstStyle/>
          <a:p>
            <a:r>
              <a:rPr lang="en-ID"/>
              <a:t>LAPTOP</a:t>
            </a:r>
            <a:br>
              <a:rPr lang="en-ID"/>
            </a:br>
            <a:r>
              <a:rPr lang="en-ID"/>
              <a:t>MOCKUP</a:t>
            </a:r>
          </a:p>
        </p:txBody>
      </p:sp>
      <p:sp>
        <p:nvSpPr>
          <p:cNvPr id="5" name="TextBox 4">
            <a:extLst>
              <a:ext uri="{FF2B5EF4-FFF2-40B4-BE49-F238E27FC236}">
                <a16:creationId xmlns:a16="http://schemas.microsoft.com/office/drawing/2014/main" id="{0B73D4F4-0DF6-4E00-B835-D9EE4F2D3774}"/>
              </a:ext>
            </a:extLst>
          </p:cNvPr>
          <p:cNvSpPr txBox="1"/>
          <p:nvPr/>
        </p:nvSpPr>
        <p:spPr>
          <a:xfrm>
            <a:off x="1045881" y="3845068"/>
            <a:ext cx="4186519" cy="1170833"/>
          </a:xfrm>
          <a:prstGeom prst="rect">
            <a:avLst/>
          </a:prstGeom>
          <a:noFill/>
        </p:spPr>
        <p:txBody>
          <a:bodyPr wrap="square" rtlCol="0" anchor="ctr">
            <a:spAutoFit/>
          </a:bodyPr>
          <a:lstStyle/>
          <a:p>
            <a:pPr>
              <a:lnSpc>
                <a:spcPct val="150000"/>
              </a:lnSpc>
            </a:pPr>
            <a:r>
              <a:rPr lang="en-US" sz="1200" dirty="0"/>
              <a:t>Lorem ipsum dolor sit amet, consectetuer adipiscing elit. Maecenas porttitor congue massa. Fusce posuere, magna sed pulvinar ultricies, purus lectus malesuada libero, sit amet commodo magna eros quis </a:t>
            </a:r>
            <a:r>
              <a:rPr lang="en-US" sz="1200" dirty="0" err="1"/>
              <a:t>urna</a:t>
            </a:r>
            <a:r>
              <a:rPr lang="en-US" sz="1200" dirty="0"/>
              <a:t>.</a:t>
            </a:r>
          </a:p>
        </p:txBody>
      </p:sp>
      <p:sp>
        <p:nvSpPr>
          <p:cNvPr id="7" name="TextBox 6">
            <a:extLst>
              <a:ext uri="{FF2B5EF4-FFF2-40B4-BE49-F238E27FC236}">
                <a16:creationId xmlns:a16="http://schemas.microsoft.com/office/drawing/2014/main" id="{44A58067-BCF2-4F71-817B-F72EBD934250}"/>
              </a:ext>
            </a:extLst>
          </p:cNvPr>
          <p:cNvSpPr txBox="1"/>
          <p:nvPr/>
        </p:nvSpPr>
        <p:spPr>
          <a:xfrm>
            <a:off x="1045260" y="3537291"/>
            <a:ext cx="5705932" cy="307777"/>
          </a:xfrm>
          <a:prstGeom prst="rect">
            <a:avLst/>
          </a:prstGeom>
          <a:noFill/>
        </p:spPr>
        <p:txBody>
          <a:bodyPr wrap="square" rtlCol="0" anchor="ctr">
            <a:spAutoFit/>
          </a:bodyPr>
          <a:lstStyle/>
          <a:p>
            <a:r>
              <a:rPr lang="en-US" sz="1400" b="1" dirty="0">
                <a:solidFill>
                  <a:schemeClr val="accent1"/>
                </a:solidFill>
                <a:latin typeface="+mj-lt"/>
              </a:rPr>
              <a:t>About </a:t>
            </a:r>
            <a:r>
              <a:rPr lang="en-US" sz="1400" b="1">
                <a:solidFill>
                  <a:schemeClr val="accent1"/>
                </a:solidFill>
                <a:latin typeface="+mj-lt"/>
              </a:rPr>
              <a:t>Our Mockup</a:t>
            </a:r>
            <a:endParaRPr lang="en-US" sz="1400" b="1" dirty="0">
              <a:solidFill>
                <a:schemeClr val="accent1"/>
              </a:solidFill>
              <a:latin typeface="+mj-lt"/>
            </a:endParaRPr>
          </a:p>
        </p:txBody>
      </p:sp>
      <p:sp>
        <p:nvSpPr>
          <p:cNvPr id="9" name="Freeform 5">
            <a:extLst>
              <a:ext uri="{FF2B5EF4-FFF2-40B4-BE49-F238E27FC236}">
                <a16:creationId xmlns:a16="http://schemas.microsoft.com/office/drawing/2014/main" id="{C6BEDBA4-A8C3-4B75-86DE-D69DE482C375}"/>
              </a:ext>
            </a:extLst>
          </p:cNvPr>
          <p:cNvSpPr>
            <a:spLocks/>
          </p:cNvSpPr>
          <p:nvPr/>
        </p:nvSpPr>
        <p:spPr bwMode="auto">
          <a:xfrm>
            <a:off x="5061751" y="536758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0" name="Freeform 5">
            <a:extLst>
              <a:ext uri="{FF2B5EF4-FFF2-40B4-BE49-F238E27FC236}">
                <a16:creationId xmlns:a16="http://schemas.microsoft.com/office/drawing/2014/main" id="{63B54783-7A9F-4A14-A117-5498A5592E8D}"/>
              </a:ext>
            </a:extLst>
          </p:cNvPr>
          <p:cNvSpPr>
            <a:spLocks/>
          </p:cNvSpPr>
          <p:nvPr/>
        </p:nvSpPr>
        <p:spPr bwMode="auto">
          <a:xfrm>
            <a:off x="845942" y="127561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1" name="Freeform 5">
            <a:extLst>
              <a:ext uri="{FF2B5EF4-FFF2-40B4-BE49-F238E27FC236}">
                <a16:creationId xmlns:a16="http://schemas.microsoft.com/office/drawing/2014/main" id="{AF7DAB29-8565-4E1D-B6C6-65D1DEBF515D}"/>
              </a:ext>
            </a:extLst>
          </p:cNvPr>
          <p:cNvSpPr>
            <a:spLocks/>
          </p:cNvSpPr>
          <p:nvPr/>
        </p:nvSpPr>
        <p:spPr bwMode="auto">
          <a:xfrm>
            <a:off x="549436" y="23948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2" name="Freeform 5">
            <a:extLst>
              <a:ext uri="{FF2B5EF4-FFF2-40B4-BE49-F238E27FC236}">
                <a16:creationId xmlns:a16="http://schemas.microsoft.com/office/drawing/2014/main" id="{A9002F5F-6B34-4601-BF4C-F0D808253924}"/>
              </a:ext>
            </a:extLst>
          </p:cNvPr>
          <p:cNvSpPr>
            <a:spLocks/>
          </p:cNvSpPr>
          <p:nvPr/>
        </p:nvSpPr>
        <p:spPr bwMode="auto">
          <a:xfrm>
            <a:off x="7010400" y="8708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grpSp>
        <p:nvGrpSpPr>
          <p:cNvPr id="14" name="Group 13">
            <a:extLst>
              <a:ext uri="{FF2B5EF4-FFF2-40B4-BE49-F238E27FC236}">
                <a16:creationId xmlns:a16="http://schemas.microsoft.com/office/drawing/2014/main" id="{613EBA24-8BDE-46D5-9C3A-67E9989D48DF}"/>
              </a:ext>
            </a:extLst>
          </p:cNvPr>
          <p:cNvGrpSpPr/>
          <p:nvPr/>
        </p:nvGrpSpPr>
        <p:grpSpPr>
          <a:xfrm>
            <a:off x="11274340" y="551537"/>
            <a:ext cx="448330" cy="1110041"/>
            <a:chOff x="10735526" y="591227"/>
            <a:chExt cx="448330" cy="1110041"/>
          </a:xfrm>
          <a:solidFill>
            <a:schemeClr val="bg2"/>
          </a:solidFill>
        </p:grpSpPr>
        <p:grpSp>
          <p:nvGrpSpPr>
            <p:cNvPr id="15" name="Group 14">
              <a:extLst>
                <a:ext uri="{FF2B5EF4-FFF2-40B4-BE49-F238E27FC236}">
                  <a16:creationId xmlns:a16="http://schemas.microsoft.com/office/drawing/2014/main" id="{DD017FB5-4DBC-451F-BEA6-5701129F5675}"/>
                </a:ext>
              </a:extLst>
            </p:cNvPr>
            <p:cNvGrpSpPr/>
            <p:nvPr/>
          </p:nvGrpSpPr>
          <p:grpSpPr>
            <a:xfrm>
              <a:off x="10735526" y="591227"/>
              <a:ext cx="448330" cy="557183"/>
              <a:chOff x="11281626" y="445301"/>
              <a:chExt cx="448330" cy="557183"/>
            </a:xfrm>
            <a:grpFill/>
          </p:grpSpPr>
          <p:sp>
            <p:nvSpPr>
              <p:cNvPr id="20" name="Oval 19">
                <a:extLst>
                  <a:ext uri="{FF2B5EF4-FFF2-40B4-BE49-F238E27FC236}">
                    <a16:creationId xmlns:a16="http://schemas.microsoft.com/office/drawing/2014/main" id="{BFDCB1FA-B408-4D2E-B31E-DDA7AA8F42E7}"/>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20">
                <a:extLst>
                  <a:ext uri="{FF2B5EF4-FFF2-40B4-BE49-F238E27FC236}">
                    <a16:creationId xmlns:a16="http://schemas.microsoft.com/office/drawing/2014/main" id="{060F2B81-09E9-4900-802B-91A39DDA55A8}"/>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21">
                <a:extLst>
                  <a:ext uri="{FF2B5EF4-FFF2-40B4-BE49-F238E27FC236}">
                    <a16:creationId xmlns:a16="http://schemas.microsoft.com/office/drawing/2014/main" id="{B3016A95-2C32-47DB-B3CD-3F06A27C12A8}"/>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22">
                <a:extLst>
                  <a:ext uri="{FF2B5EF4-FFF2-40B4-BE49-F238E27FC236}">
                    <a16:creationId xmlns:a16="http://schemas.microsoft.com/office/drawing/2014/main" id="{A719C7E3-ABA4-4F9E-BF97-D341B04E1CE2}"/>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23">
                <a:extLst>
                  <a:ext uri="{FF2B5EF4-FFF2-40B4-BE49-F238E27FC236}">
                    <a16:creationId xmlns:a16="http://schemas.microsoft.com/office/drawing/2014/main" id="{68C92F1C-3403-4DDE-B9DA-F9E98B1B1E00}"/>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24">
                <a:extLst>
                  <a:ext uri="{FF2B5EF4-FFF2-40B4-BE49-F238E27FC236}">
                    <a16:creationId xmlns:a16="http://schemas.microsoft.com/office/drawing/2014/main" id="{0B79DE5E-FF8D-4203-86F2-0878F699E36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6" name="Oval 15">
              <a:extLst>
                <a:ext uri="{FF2B5EF4-FFF2-40B4-BE49-F238E27FC236}">
                  <a16:creationId xmlns:a16="http://schemas.microsoft.com/office/drawing/2014/main" id="{91CAF0B2-BC04-491A-8A56-6706DD2A8C82}"/>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16">
              <a:extLst>
                <a:ext uri="{FF2B5EF4-FFF2-40B4-BE49-F238E27FC236}">
                  <a16:creationId xmlns:a16="http://schemas.microsoft.com/office/drawing/2014/main" id="{8D621CD5-30C3-4F85-86FF-6433D1AF4312}"/>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17">
              <a:extLst>
                <a:ext uri="{FF2B5EF4-FFF2-40B4-BE49-F238E27FC236}">
                  <a16:creationId xmlns:a16="http://schemas.microsoft.com/office/drawing/2014/main" id="{602D8F64-ABE1-4E5D-A65F-A48B6EDDE8CB}"/>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18">
              <a:extLst>
                <a:ext uri="{FF2B5EF4-FFF2-40B4-BE49-F238E27FC236}">
                  <a16:creationId xmlns:a16="http://schemas.microsoft.com/office/drawing/2014/main" id="{AC388ECB-2357-4FF9-9FB9-651936B126D1}"/>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 name="Picture 2" descr="MacBookPro-Mask.png">
            <a:extLst>
              <a:ext uri="{FF2B5EF4-FFF2-40B4-BE49-F238E27FC236}">
                <a16:creationId xmlns:a16="http://schemas.microsoft.com/office/drawing/2014/main" id="{00140D3B-0709-403F-BDFE-E702DB0766F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05350" y="1291250"/>
            <a:ext cx="8526343" cy="514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icture Placeholder 3">
            <a:extLst>
              <a:ext uri="{FF2B5EF4-FFF2-40B4-BE49-F238E27FC236}">
                <a16:creationId xmlns:a16="http://schemas.microsoft.com/office/drawing/2014/main" id="{F5814948-14FE-493D-9F6C-E11B325C6A39}"/>
              </a:ext>
            </a:extLst>
          </p:cNvPr>
          <p:cNvSpPr>
            <a:spLocks noGrp="1"/>
          </p:cNvSpPr>
          <p:nvPr>
            <p:ph type="pic" sz="quarter" idx="22"/>
          </p:nvPr>
        </p:nvSpPr>
        <p:spPr/>
      </p:sp>
    </p:spTree>
    <p:extLst>
      <p:ext uri="{BB962C8B-B14F-4D97-AF65-F5344CB8AC3E}">
        <p14:creationId xmlns:p14="http://schemas.microsoft.com/office/powerpoint/2010/main" val="2278959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120C12DF-F725-48A9-8D5E-CDFD84FD7FE0}"/>
              </a:ext>
            </a:extLst>
          </p:cNvPr>
          <p:cNvSpPr>
            <a:spLocks noGrp="1"/>
          </p:cNvSpPr>
          <p:nvPr>
            <p:ph type="pic" sz="quarter" idx="13"/>
          </p:nvPr>
        </p:nvSpPr>
        <p:spPr/>
      </p:sp>
      <p:sp>
        <p:nvSpPr>
          <p:cNvPr id="4" name="Rectangle 3">
            <a:extLst>
              <a:ext uri="{FF2B5EF4-FFF2-40B4-BE49-F238E27FC236}">
                <a16:creationId xmlns:a16="http://schemas.microsoft.com/office/drawing/2014/main" id="{FA2EA7BE-8ECB-475E-95B6-B6D2B40CF204}"/>
              </a:ext>
            </a:extLst>
          </p:cNvPr>
          <p:cNvSpPr/>
          <p:nvPr/>
        </p:nvSpPr>
        <p:spPr>
          <a:xfrm>
            <a:off x="0" y="0"/>
            <a:ext cx="86106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8" name="Rectangle 7">
            <a:extLst>
              <a:ext uri="{FF2B5EF4-FFF2-40B4-BE49-F238E27FC236}">
                <a16:creationId xmlns:a16="http://schemas.microsoft.com/office/drawing/2014/main" id="{27D49314-E4E7-460A-9B28-8A041FF07737}"/>
              </a:ext>
            </a:extLst>
          </p:cNvPr>
          <p:cNvSpPr/>
          <p:nvPr/>
        </p:nvSpPr>
        <p:spPr>
          <a:xfrm>
            <a:off x="3790950" y="0"/>
            <a:ext cx="8401050" cy="39063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6" name="TextBox 5">
            <a:extLst>
              <a:ext uri="{FF2B5EF4-FFF2-40B4-BE49-F238E27FC236}">
                <a16:creationId xmlns:a16="http://schemas.microsoft.com/office/drawing/2014/main" id="{07D1A1E2-5EE7-4CFF-A9A1-4D9F381C346A}"/>
              </a:ext>
            </a:extLst>
          </p:cNvPr>
          <p:cNvSpPr txBox="1"/>
          <p:nvPr/>
        </p:nvSpPr>
        <p:spPr>
          <a:xfrm>
            <a:off x="9161463" y="5146907"/>
            <a:ext cx="2560638" cy="890885"/>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a:t>
            </a:r>
          </a:p>
        </p:txBody>
      </p:sp>
      <p:sp>
        <p:nvSpPr>
          <p:cNvPr id="7" name="TextBox 6">
            <a:extLst>
              <a:ext uri="{FF2B5EF4-FFF2-40B4-BE49-F238E27FC236}">
                <a16:creationId xmlns:a16="http://schemas.microsoft.com/office/drawing/2014/main" id="{BF7CA87C-FD84-48B7-9340-7018BB9ACEEC}"/>
              </a:ext>
            </a:extLst>
          </p:cNvPr>
          <p:cNvSpPr txBox="1"/>
          <p:nvPr/>
        </p:nvSpPr>
        <p:spPr>
          <a:xfrm>
            <a:off x="9161463" y="4898056"/>
            <a:ext cx="2560638" cy="338554"/>
          </a:xfrm>
          <a:prstGeom prst="rect">
            <a:avLst/>
          </a:prstGeom>
          <a:noFill/>
        </p:spPr>
        <p:txBody>
          <a:bodyPr wrap="square" rtlCol="0" anchor="ctr">
            <a:spAutoFit/>
          </a:bodyPr>
          <a:lstStyle/>
          <a:p>
            <a:pPr algn="just"/>
            <a:r>
              <a:rPr lang="en-US" sz="1600" b="1" dirty="0"/>
              <a:t>Description</a:t>
            </a:r>
          </a:p>
        </p:txBody>
      </p:sp>
      <p:sp>
        <p:nvSpPr>
          <p:cNvPr id="9" name="Title 8">
            <a:extLst>
              <a:ext uri="{FF2B5EF4-FFF2-40B4-BE49-F238E27FC236}">
                <a16:creationId xmlns:a16="http://schemas.microsoft.com/office/drawing/2014/main" id="{D9DD9269-E1F3-40EF-A89D-AE69CCB85965}"/>
              </a:ext>
            </a:extLst>
          </p:cNvPr>
          <p:cNvSpPr>
            <a:spLocks noGrp="1"/>
          </p:cNvSpPr>
          <p:nvPr>
            <p:ph type="title"/>
          </p:nvPr>
        </p:nvSpPr>
        <p:spPr>
          <a:xfrm>
            <a:off x="5371306" y="814419"/>
            <a:ext cx="10098088" cy="2520951"/>
          </a:xfrm>
        </p:spPr>
        <p:txBody>
          <a:bodyPr/>
          <a:lstStyle/>
          <a:p>
            <a:r>
              <a:rPr lang="en-US" dirty="0"/>
              <a:t>PROCESS DATA</a:t>
            </a:r>
            <a:endParaRPr lang="en-ID" dirty="0"/>
          </a:p>
        </p:txBody>
      </p:sp>
      <p:sp>
        <p:nvSpPr>
          <p:cNvPr id="13" name="Freeform 5">
            <a:extLst>
              <a:ext uri="{FF2B5EF4-FFF2-40B4-BE49-F238E27FC236}">
                <a16:creationId xmlns:a16="http://schemas.microsoft.com/office/drawing/2014/main" id="{81F9443B-5BFF-4F27-B75C-6C208F74B07F}"/>
              </a:ext>
            </a:extLst>
          </p:cNvPr>
          <p:cNvSpPr>
            <a:spLocks/>
          </p:cNvSpPr>
          <p:nvPr/>
        </p:nvSpPr>
        <p:spPr bwMode="auto">
          <a:xfrm>
            <a:off x="8839200" y="495300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6" name="Freeform 5">
            <a:extLst>
              <a:ext uri="{FF2B5EF4-FFF2-40B4-BE49-F238E27FC236}">
                <a16:creationId xmlns:a16="http://schemas.microsoft.com/office/drawing/2014/main" id="{53BC8E11-4080-4352-98F6-40354D57DC23}"/>
              </a:ext>
            </a:extLst>
          </p:cNvPr>
          <p:cNvSpPr>
            <a:spLocks/>
          </p:cNvSpPr>
          <p:nvPr/>
        </p:nvSpPr>
        <p:spPr bwMode="auto">
          <a:xfrm>
            <a:off x="11344290" y="628664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2700085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C07F0-F121-4E8C-B448-60C4A610AED5}"/>
              </a:ext>
            </a:extLst>
          </p:cNvPr>
          <p:cNvSpPr>
            <a:spLocks noGrp="1"/>
          </p:cNvSpPr>
          <p:nvPr>
            <p:ph type="title"/>
          </p:nvPr>
        </p:nvSpPr>
        <p:spPr/>
        <p:txBody>
          <a:bodyPr/>
          <a:lstStyle/>
          <a:p>
            <a:r>
              <a:rPr lang="en-ID"/>
              <a:t>OUR PROCESS</a:t>
            </a:r>
          </a:p>
        </p:txBody>
      </p:sp>
      <p:sp>
        <p:nvSpPr>
          <p:cNvPr id="3" name="TextBox 2">
            <a:extLst>
              <a:ext uri="{FF2B5EF4-FFF2-40B4-BE49-F238E27FC236}">
                <a16:creationId xmlns:a16="http://schemas.microsoft.com/office/drawing/2014/main" id="{7FE1136D-88DB-4D2C-AC0C-89FF160706DD}"/>
              </a:ext>
            </a:extLst>
          </p:cNvPr>
          <p:cNvSpPr txBox="1"/>
          <p:nvPr/>
        </p:nvSpPr>
        <p:spPr>
          <a:xfrm>
            <a:off x="640431" y="3621558"/>
            <a:ext cx="2590800" cy="338554"/>
          </a:xfrm>
          <a:prstGeom prst="rect">
            <a:avLst/>
          </a:prstGeom>
          <a:noFill/>
        </p:spPr>
        <p:txBody>
          <a:bodyPr wrap="square" rtlCol="0" anchor="ctr">
            <a:spAutoFit/>
          </a:bodyPr>
          <a:lstStyle/>
          <a:p>
            <a:pPr algn="ctr"/>
            <a:r>
              <a:rPr lang="en-US" sz="1600" b="1">
                <a:solidFill>
                  <a:schemeClr val="accent1"/>
                </a:solidFill>
              </a:rPr>
              <a:t>Open App</a:t>
            </a:r>
            <a:endParaRPr lang="en-US" sz="1600" b="1" dirty="0">
              <a:solidFill>
                <a:schemeClr val="accent1"/>
              </a:solidFill>
            </a:endParaRPr>
          </a:p>
        </p:txBody>
      </p:sp>
      <p:sp>
        <p:nvSpPr>
          <p:cNvPr id="4" name="TextBox 3">
            <a:extLst>
              <a:ext uri="{FF2B5EF4-FFF2-40B4-BE49-F238E27FC236}">
                <a16:creationId xmlns:a16="http://schemas.microsoft.com/office/drawing/2014/main" id="{B62D79B3-1699-452F-BEE0-17BB00A48B8E}"/>
              </a:ext>
            </a:extLst>
          </p:cNvPr>
          <p:cNvSpPr txBox="1"/>
          <p:nvPr/>
        </p:nvSpPr>
        <p:spPr>
          <a:xfrm>
            <a:off x="8960770" y="3621558"/>
            <a:ext cx="2590800" cy="338554"/>
          </a:xfrm>
          <a:prstGeom prst="rect">
            <a:avLst/>
          </a:prstGeom>
          <a:noFill/>
        </p:spPr>
        <p:txBody>
          <a:bodyPr wrap="square" rtlCol="0" anchor="ctr">
            <a:spAutoFit/>
          </a:bodyPr>
          <a:lstStyle/>
          <a:p>
            <a:pPr algn="ctr"/>
            <a:r>
              <a:rPr lang="en-US" sz="1600" b="1">
                <a:solidFill>
                  <a:schemeClr val="accent1"/>
                </a:solidFill>
              </a:rPr>
              <a:t>Ready Tour </a:t>
            </a:r>
            <a:endParaRPr lang="en-US" sz="1600" b="1" dirty="0">
              <a:solidFill>
                <a:schemeClr val="accent1"/>
              </a:solidFill>
            </a:endParaRPr>
          </a:p>
        </p:txBody>
      </p:sp>
      <p:cxnSp>
        <p:nvCxnSpPr>
          <p:cNvPr id="5" name="Straight Connector 4">
            <a:extLst>
              <a:ext uri="{FF2B5EF4-FFF2-40B4-BE49-F238E27FC236}">
                <a16:creationId xmlns:a16="http://schemas.microsoft.com/office/drawing/2014/main" id="{13705CED-D837-4CA5-B0F7-CFAD2C17D59D}"/>
              </a:ext>
            </a:extLst>
          </p:cNvPr>
          <p:cNvCxnSpPr/>
          <p:nvPr/>
        </p:nvCxnSpPr>
        <p:spPr>
          <a:xfrm>
            <a:off x="2214564" y="2998788"/>
            <a:ext cx="765651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57FFB99-8C20-495A-9C27-5259F5E96413}"/>
              </a:ext>
            </a:extLst>
          </p:cNvPr>
          <p:cNvSpPr/>
          <p:nvPr/>
        </p:nvSpPr>
        <p:spPr>
          <a:xfrm rot="10800000">
            <a:off x="1407581" y="2430562"/>
            <a:ext cx="1056500" cy="10563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a:extLst>
              <a:ext uri="{FF2B5EF4-FFF2-40B4-BE49-F238E27FC236}">
                <a16:creationId xmlns:a16="http://schemas.microsoft.com/office/drawing/2014/main" id="{F9ACC7BB-F1B6-45CD-B208-F8E27476D21A}"/>
              </a:ext>
            </a:extLst>
          </p:cNvPr>
          <p:cNvSpPr/>
          <p:nvPr/>
        </p:nvSpPr>
        <p:spPr>
          <a:xfrm rot="10800000">
            <a:off x="3491458" y="2442991"/>
            <a:ext cx="1056500" cy="10563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a:extLst>
              <a:ext uri="{FF2B5EF4-FFF2-40B4-BE49-F238E27FC236}">
                <a16:creationId xmlns:a16="http://schemas.microsoft.com/office/drawing/2014/main" id="{CDF6FCAB-3545-445B-BA02-9DEF2A256C7C}"/>
              </a:ext>
            </a:extLst>
          </p:cNvPr>
          <p:cNvSpPr/>
          <p:nvPr/>
        </p:nvSpPr>
        <p:spPr>
          <a:xfrm rot="10800000">
            <a:off x="5575222" y="2425186"/>
            <a:ext cx="1056500" cy="10563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506A702D-5C35-4143-B747-33E9256C23C9}"/>
              </a:ext>
            </a:extLst>
          </p:cNvPr>
          <p:cNvSpPr/>
          <p:nvPr/>
        </p:nvSpPr>
        <p:spPr>
          <a:xfrm rot="10800000">
            <a:off x="9727920" y="2442991"/>
            <a:ext cx="1056500" cy="10563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a:extLst>
              <a:ext uri="{FF2B5EF4-FFF2-40B4-BE49-F238E27FC236}">
                <a16:creationId xmlns:a16="http://schemas.microsoft.com/office/drawing/2014/main" id="{B0B938B3-AD2C-4CE5-B7A5-13C17F052BBD}"/>
              </a:ext>
            </a:extLst>
          </p:cNvPr>
          <p:cNvSpPr/>
          <p:nvPr/>
        </p:nvSpPr>
        <p:spPr>
          <a:xfrm rot="10800000">
            <a:off x="7653771" y="2430562"/>
            <a:ext cx="1056500" cy="10563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reeform 5">
            <a:extLst>
              <a:ext uri="{FF2B5EF4-FFF2-40B4-BE49-F238E27FC236}">
                <a16:creationId xmlns:a16="http://schemas.microsoft.com/office/drawing/2014/main" id="{84B536A3-A108-4453-8A41-14F5CE6879D5}"/>
              </a:ext>
            </a:extLst>
          </p:cNvPr>
          <p:cNvSpPr>
            <a:spLocks noEditPoints="1"/>
          </p:cNvSpPr>
          <p:nvPr/>
        </p:nvSpPr>
        <p:spPr bwMode="auto">
          <a:xfrm>
            <a:off x="10006596" y="2723527"/>
            <a:ext cx="499149" cy="495300"/>
          </a:xfrm>
          <a:custGeom>
            <a:avLst/>
            <a:gdLst>
              <a:gd name="T0" fmla="*/ 56 w 162"/>
              <a:gd name="T1" fmla="*/ 161 h 161"/>
              <a:gd name="T2" fmla="*/ 56 w 162"/>
              <a:gd name="T3" fmla="*/ 161 h 161"/>
              <a:gd name="T4" fmla="*/ 50 w 162"/>
              <a:gd name="T5" fmla="*/ 158 h 161"/>
              <a:gd name="T6" fmla="*/ 30 w 162"/>
              <a:gd name="T7" fmla="*/ 131 h 161"/>
              <a:gd name="T8" fmla="*/ 3 w 162"/>
              <a:gd name="T9" fmla="*/ 111 h 161"/>
              <a:gd name="T10" fmla="*/ 0 w 162"/>
              <a:gd name="T11" fmla="*/ 105 h 161"/>
              <a:gd name="T12" fmla="*/ 2 w 162"/>
              <a:gd name="T13" fmla="*/ 100 h 161"/>
              <a:gd name="T14" fmla="*/ 13 w 162"/>
              <a:gd name="T15" fmla="*/ 89 h 161"/>
              <a:gd name="T16" fmla="*/ 18 w 162"/>
              <a:gd name="T17" fmla="*/ 87 h 161"/>
              <a:gd name="T18" fmla="*/ 20 w 162"/>
              <a:gd name="T19" fmla="*/ 87 h 161"/>
              <a:gd name="T20" fmla="*/ 39 w 162"/>
              <a:gd name="T21" fmla="*/ 92 h 161"/>
              <a:gd name="T22" fmla="*/ 62 w 162"/>
              <a:gd name="T23" fmla="*/ 69 h 161"/>
              <a:gd name="T24" fmla="*/ 11 w 162"/>
              <a:gd name="T25" fmla="*/ 41 h 161"/>
              <a:gd name="T26" fmla="*/ 7 w 162"/>
              <a:gd name="T27" fmla="*/ 36 h 161"/>
              <a:gd name="T28" fmla="*/ 9 w 162"/>
              <a:gd name="T29" fmla="*/ 29 h 161"/>
              <a:gd name="T30" fmla="*/ 23 w 162"/>
              <a:gd name="T31" fmla="*/ 15 h 161"/>
              <a:gd name="T32" fmla="*/ 30 w 162"/>
              <a:gd name="T33" fmla="*/ 13 h 161"/>
              <a:gd name="T34" fmla="*/ 101 w 162"/>
              <a:gd name="T35" fmla="*/ 30 h 161"/>
              <a:gd name="T36" fmla="*/ 116 w 162"/>
              <a:gd name="T37" fmla="*/ 14 h 161"/>
              <a:gd name="T38" fmla="*/ 146 w 162"/>
              <a:gd name="T39" fmla="*/ 0 h 161"/>
              <a:gd name="T40" fmla="*/ 157 w 162"/>
              <a:gd name="T41" fmla="*/ 4 h 161"/>
              <a:gd name="T42" fmla="*/ 159 w 162"/>
              <a:gd name="T43" fmla="*/ 24 h 161"/>
              <a:gd name="T44" fmla="*/ 147 w 162"/>
              <a:gd name="T45" fmla="*/ 44 h 161"/>
              <a:gd name="T46" fmla="*/ 131 w 162"/>
              <a:gd name="T47" fmla="*/ 61 h 161"/>
              <a:gd name="T48" fmla="*/ 148 w 162"/>
              <a:gd name="T49" fmla="*/ 134 h 161"/>
              <a:gd name="T50" fmla="*/ 145 w 162"/>
              <a:gd name="T51" fmla="*/ 142 h 161"/>
              <a:gd name="T52" fmla="*/ 131 w 162"/>
              <a:gd name="T53" fmla="*/ 153 h 161"/>
              <a:gd name="T54" fmla="*/ 126 w 162"/>
              <a:gd name="T55" fmla="*/ 154 h 161"/>
              <a:gd name="T56" fmla="*/ 124 w 162"/>
              <a:gd name="T57" fmla="*/ 154 h 161"/>
              <a:gd name="T58" fmla="*/ 120 w 162"/>
              <a:gd name="T59" fmla="*/ 150 h 161"/>
              <a:gd name="T60" fmla="*/ 92 w 162"/>
              <a:gd name="T61" fmla="*/ 99 h 161"/>
              <a:gd name="T62" fmla="*/ 69 w 162"/>
              <a:gd name="T63" fmla="*/ 122 h 161"/>
              <a:gd name="T64" fmla="*/ 74 w 162"/>
              <a:gd name="T65" fmla="*/ 141 h 161"/>
              <a:gd name="T66" fmla="*/ 72 w 162"/>
              <a:gd name="T67" fmla="*/ 148 h 161"/>
              <a:gd name="T68" fmla="*/ 62 w 162"/>
              <a:gd name="T69" fmla="*/ 159 h 161"/>
              <a:gd name="T70" fmla="*/ 56 w 162"/>
              <a:gd name="T71" fmla="*/ 161 h 161"/>
              <a:gd name="T72" fmla="*/ 8 w 162"/>
              <a:gd name="T73" fmla="*/ 105 h 161"/>
              <a:gd name="T74" fmla="*/ 36 w 162"/>
              <a:gd name="T75" fmla="*/ 126 h 161"/>
              <a:gd name="T76" fmla="*/ 56 w 162"/>
              <a:gd name="T77" fmla="*/ 153 h 161"/>
              <a:gd name="T78" fmla="*/ 66 w 162"/>
              <a:gd name="T79" fmla="*/ 143 h 161"/>
              <a:gd name="T80" fmla="*/ 60 w 162"/>
              <a:gd name="T81" fmla="*/ 120 h 161"/>
              <a:gd name="T82" fmla="*/ 94 w 162"/>
              <a:gd name="T83" fmla="*/ 86 h 161"/>
              <a:gd name="T84" fmla="*/ 126 w 162"/>
              <a:gd name="T85" fmla="*/ 146 h 161"/>
              <a:gd name="T86" fmla="*/ 140 w 162"/>
              <a:gd name="T87" fmla="*/ 136 h 161"/>
              <a:gd name="T88" fmla="*/ 122 w 162"/>
              <a:gd name="T89" fmla="*/ 58 h 161"/>
              <a:gd name="T90" fmla="*/ 141 w 162"/>
              <a:gd name="T91" fmla="*/ 39 h 161"/>
              <a:gd name="T92" fmla="*/ 152 w 162"/>
              <a:gd name="T93" fmla="*/ 22 h 161"/>
              <a:gd name="T94" fmla="*/ 151 w 162"/>
              <a:gd name="T95" fmla="*/ 10 h 161"/>
              <a:gd name="T96" fmla="*/ 146 w 162"/>
              <a:gd name="T97" fmla="*/ 8 h 161"/>
              <a:gd name="T98" fmla="*/ 122 w 162"/>
              <a:gd name="T99" fmla="*/ 20 h 161"/>
              <a:gd name="T100" fmla="*/ 103 w 162"/>
              <a:gd name="T101" fmla="*/ 39 h 161"/>
              <a:gd name="T102" fmla="*/ 28 w 162"/>
              <a:gd name="T103" fmla="*/ 21 h 161"/>
              <a:gd name="T104" fmla="*/ 15 w 162"/>
              <a:gd name="T105" fmla="*/ 35 h 161"/>
              <a:gd name="T106" fmla="*/ 75 w 162"/>
              <a:gd name="T107" fmla="*/ 67 h 161"/>
              <a:gd name="T108" fmla="*/ 41 w 162"/>
              <a:gd name="T109" fmla="*/ 101 h 161"/>
              <a:gd name="T110" fmla="*/ 18 w 162"/>
              <a:gd name="T111" fmla="*/ 95 h 161"/>
              <a:gd name="T112" fmla="*/ 8 w 162"/>
              <a:gd name="T113" fmla="*/ 10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 h="161">
                <a:moveTo>
                  <a:pt x="56" y="161"/>
                </a:moveTo>
                <a:cubicBezTo>
                  <a:pt x="56" y="161"/>
                  <a:pt x="56" y="161"/>
                  <a:pt x="56" y="161"/>
                </a:cubicBezTo>
                <a:cubicBezTo>
                  <a:pt x="53" y="161"/>
                  <a:pt x="52" y="160"/>
                  <a:pt x="50" y="158"/>
                </a:cubicBezTo>
                <a:cubicBezTo>
                  <a:pt x="30" y="131"/>
                  <a:pt x="30" y="131"/>
                  <a:pt x="30" y="131"/>
                </a:cubicBezTo>
                <a:cubicBezTo>
                  <a:pt x="3" y="111"/>
                  <a:pt x="3" y="111"/>
                  <a:pt x="3" y="111"/>
                </a:cubicBezTo>
                <a:cubicBezTo>
                  <a:pt x="1" y="110"/>
                  <a:pt x="0" y="108"/>
                  <a:pt x="0" y="105"/>
                </a:cubicBezTo>
                <a:cubicBezTo>
                  <a:pt x="0" y="103"/>
                  <a:pt x="0" y="101"/>
                  <a:pt x="2" y="100"/>
                </a:cubicBezTo>
                <a:cubicBezTo>
                  <a:pt x="13" y="89"/>
                  <a:pt x="13" y="89"/>
                  <a:pt x="13" y="89"/>
                </a:cubicBezTo>
                <a:cubicBezTo>
                  <a:pt x="14" y="87"/>
                  <a:pt x="16" y="87"/>
                  <a:pt x="18" y="87"/>
                </a:cubicBezTo>
                <a:cubicBezTo>
                  <a:pt x="18" y="87"/>
                  <a:pt x="19" y="87"/>
                  <a:pt x="20" y="87"/>
                </a:cubicBezTo>
                <a:cubicBezTo>
                  <a:pt x="39" y="92"/>
                  <a:pt x="39" y="92"/>
                  <a:pt x="39" y="92"/>
                </a:cubicBezTo>
                <a:cubicBezTo>
                  <a:pt x="62" y="69"/>
                  <a:pt x="62" y="69"/>
                  <a:pt x="62" y="69"/>
                </a:cubicBezTo>
                <a:cubicBezTo>
                  <a:pt x="11" y="41"/>
                  <a:pt x="11" y="41"/>
                  <a:pt x="11" y="41"/>
                </a:cubicBezTo>
                <a:cubicBezTo>
                  <a:pt x="9" y="40"/>
                  <a:pt x="7" y="38"/>
                  <a:pt x="7" y="36"/>
                </a:cubicBezTo>
                <a:cubicBezTo>
                  <a:pt x="7" y="33"/>
                  <a:pt x="7" y="31"/>
                  <a:pt x="9" y="29"/>
                </a:cubicBezTo>
                <a:cubicBezTo>
                  <a:pt x="23" y="15"/>
                  <a:pt x="23" y="15"/>
                  <a:pt x="23" y="15"/>
                </a:cubicBezTo>
                <a:cubicBezTo>
                  <a:pt x="25" y="13"/>
                  <a:pt x="28" y="13"/>
                  <a:pt x="30" y="13"/>
                </a:cubicBezTo>
                <a:cubicBezTo>
                  <a:pt x="101" y="30"/>
                  <a:pt x="101" y="30"/>
                  <a:pt x="101" y="30"/>
                </a:cubicBezTo>
                <a:cubicBezTo>
                  <a:pt x="116" y="14"/>
                  <a:pt x="116" y="14"/>
                  <a:pt x="116" y="14"/>
                </a:cubicBezTo>
                <a:cubicBezTo>
                  <a:pt x="125" y="6"/>
                  <a:pt x="137" y="0"/>
                  <a:pt x="146" y="0"/>
                </a:cubicBezTo>
                <a:cubicBezTo>
                  <a:pt x="151" y="0"/>
                  <a:pt x="154" y="1"/>
                  <a:pt x="157" y="4"/>
                </a:cubicBezTo>
                <a:cubicBezTo>
                  <a:pt x="161" y="8"/>
                  <a:pt x="162" y="15"/>
                  <a:pt x="159" y="24"/>
                </a:cubicBezTo>
                <a:cubicBezTo>
                  <a:pt x="157" y="31"/>
                  <a:pt x="152" y="39"/>
                  <a:pt x="147" y="44"/>
                </a:cubicBezTo>
                <a:cubicBezTo>
                  <a:pt x="131" y="61"/>
                  <a:pt x="131" y="61"/>
                  <a:pt x="131" y="61"/>
                </a:cubicBezTo>
                <a:cubicBezTo>
                  <a:pt x="148" y="134"/>
                  <a:pt x="148" y="134"/>
                  <a:pt x="148" y="134"/>
                </a:cubicBezTo>
                <a:cubicBezTo>
                  <a:pt x="148" y="137"/>
                  <a:pt x="147" y="140"/>
                  <a:pt x="145" y="142"/>
                </a:cubicBezTo>
                <a:cubicBezTo>
                  <a:pt x="131" y="153"/>
                  <a:pt x="131" y="153"/>
                  <a:pt x="131" y="153"/>
                </a:cubicBezTo>
                <a:cubicBezTo>
                  <a:pt x="130" y="154"/>
                  <a:pt x="128" y="154"/>
                  <a:pt x="126" y="154"/>
                </a:cubicBezTo>
                <a:cubicBezTo>
                  <a:pt x="126" y="154"/>
                  <a:pt x="125" y="154"/>
                  <a:pt x="124" y="154"/>
                </a:cubicBezTo>
                <a:cubicBezTo>
                  <a:pt x="122" y="153"/>
                  <a:pt x="120" y="152"/>
                  <a:pt x="120" y="150"/>
                </a:cubicBezTo>
                <a:cubicBezTo>
                  <a:pt x="92" y="99"/>
                  <a:pt x="92" y="99"/>
                  <a:pt x="92" y="99"/>
                </a:cubicBezTo>
                <a:cubicBezTo>
                  <a:pt x="69" y="122"/>
                  <a:pt x="69" y="122"/>
                  <a:pt x="69" y="122"/>
                </a:cubicBezTo>
                <a:cubicBezTo>
                  <a:pt x="74" y="141"/>
                  <a:pt x="74" y="141"/>
                  <a:pt x="74" y="141"/>
                </a:cubicBezTo>
                <a:cubicBezTo>
                  <a:pt x="75" y="144"/>
                  <a:pt x="74" y="146"/>
                  <a:pt x="72" y="148"/>
                </a:cubicBezTo>
                <a:cubicBezTo>
                  <a:pt x="62" y="159"/>
                  <a:pt x="62" y="159"/>
                  <a:pt x="62" y="159"/>
                </a:cubicBezTo>
                <a:cubicBezTo>
                  <a:pt x="60" y="160"/>
                  <a:pt x="58" y="161"/>
                  <a:pt x="56" y="161"/>
                </a:cubicBezTo>
                <a:close/>
                <a:moveTo>
                  <a:pt x="8" y="105"/>
                </a:moveTo>
                <a:cubicBezTo>
                  <a:pt x="36" y="126"/>
                  <a:pt x="36" y="126"/>
                  <a:pt x="36" y="126"/>
                </a:cubicBezTo>
                <a:cubicBezTo>
                  <a:pt x="56" y="153"/>
                  <a:pt x="56" y="153"/>
                  <a:pt x="56" y="153"/>
                </a:cubicBezTo>
                <a:cubicBezTo>
                  <a:pt x="66" y="143"/>
                  <a:pt x="66" y="143"/>
                  <a:pt x="66" y="143"/>
                </a:cubicBezTo>
                <a:cubicBezTo>
                  <a:pt x="60" y="120"/>
                  <a:pt x="60" y="120"/>
                  <a:pt x="60" y="120"/>
                </a:cubicBezTo>
                <a:cubicBezTo>
                  <a:pt x="94" y="86"/>
                  <a:pt x="94" y="86"/>
                  <a:pt x="94" y="86"/>
                </a:cubicBezTo>
                <a:cubicBezTo>
                  <a:pt x="126" y="146"/>
                  <a:pt x="126" y="146"/>
                  <a:pt x="126" y="146"/>
                </a:cubicBezTo>
                <a:cubicBezTo>
                  <a:pt x="140" y="136"/>
                  <a:pt x="140" y="136"/>
                  <a:pt x="140" y="136"/>
                </a:cubicBezTo>
                <a:cubicBezTo>
                  <a:pt x="122" y="58"/>
                  <a:pt x="122" y="58"/>
                  <a:pt x="122" y="58"/>
                </a:cubicBezTo>
                <a:cubicBezTo>
                  <a:pt x="141" y="39"/>
                  <a:pt x="141" y="39"/>
                  <a:pt x="141" y="39"/>
                </a:cubicBezTo>
                <a:cubicBezTo>
                  <a:pt x="146" y="34"/>
                  <a:pt x="150" y="28"/>
                  <a:pt x="152" y="22"/>
                </a:cubicBezTo>
                <a:cubicBezTo>
                  <a:pt x="154" y="16"/>
                  <a:pt x="153" y="12"/>
                  <a:pt x="151" y="10"/>
                </a:cubicBezTo>
                <a:cubicBezTo>
                  <a:pt x="150" y="8"/>
                  <a:pt x="149" y="8"/>
                  <a:pt x="146" y="8"/>
                </a:cubicBezTo>
                <a:cubicBezTo>
                  <a:pt x="139" y="8"/>
                  <a:pt x="129" y="13"/>
                  <a:pt x="122" y="20"/>
                </a:cubicBezTo>
                <a:cubicBezTo>
                  <a:pt x="103" y="39"/>
                  <a:pt x="103" y="39"/>
                  <a:pt x="103" y="39"/>
                </a:cubicBezTo>
                <a:cubicBezTo>
                  <a:pt x="28" y="21"/>
                  <a:pt x="28" y="21"/>
                  <a:pt x="28" y="21"/>
                </a:cubicBezTo>
                <a:cubicBezTo>
                  <a:pt x="15" y="35"/>
                  <a:pt x="15" y="35"/>
                  <a:pt x="15" y="35"/>
                </a:cubicBezTo>
                <a:cubicBezTo>
                  <a:pt x="75" y="67"/>
                  <a:pt x="75" y="67"/>
                  <a:pt x="75" y="67"/>
                </a:cubicBezTo>
                <a:cubicBezTo>
                  <a:pt x="41" y="101"/>
                  <a:pt x="41" y="101"/>
                  <a:pt x="41" y="101"/>
                </a:cubicBezTo>
                <a:cubicBezTo>
                  <a:pt x="18" y="95"/>
                  <a:pt x="18" y="95"/>
                  <a:pt x="18" y="95"/>
                </a:cubicBezTo>
                <a:lnTo>
                  <a:pt x="8" y="10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2" name="Group 11">
            <a:extLst>
              <a:ext uri="{FF2B5EF4-FFF2-40B4-BE49-F238E27FC236}">
                <a16:creationId xmlns:a16="http://schemas.microsoft.com/office/drawing/2014/main" id="{B1A773E7-85A0-49D5-833A-4672FB598F87}"/>
              </a:ext>
            </a:extLst>
          </p:cNvPr>
          <p:cNvGrpSpPr/>
          <p:nvPr/>
        </p:nvGrpSpPr>
        <p:grpSpPr>
          <a:xfrm>
            <a:off x="5883718" y="2734328"/>
            <a:ext cx="439506" cy="438088"/>
            <a:chOff x="8224838" y="646113"/>
            <a:chExt cx="492125" cy="490537"/>
          </a:xfrm>
          <a:solidFill>
            <a:schemeClr val="bg2"/>
          </a:solidFill>
        </p:grpSpPr>
        <p:sp>
          <p:nvSpPr>
            <p:cNvPr id="13" name="Freeform 5">
              <a:extLst>
                <a:ext uri="{FF2B5EF4-FFF2-40B4-BE49-F238E27FC236}">
                  <a16:creationId xmlns:a16="http://schemas.microsoft.com/office/drawing/2014/main" id="{D0D1EC0B-A80E-4901-A71B-AB1DEBC241DC}"/>
                </a:ext>
              </a:extLst>
            </p:cNvPr>
            <p:cNvSpPr>
              <a:spLocks noEditPoints="1"/>
            </p:cNvSpPr>
            <p:nvPr/>
          </p:nvSpPr>
          <p:spPr bwMode="auto">
            <a:xfrm>
              <a:off x="8356601" y="646113"/>
              <a:ext cx="225425" cy="325437"/>
            </a:xfrm>
            <a:custGeom>
              <a:avLst/>
              <a:gdLst>
                <a:gd name="T0" fmla="*/ 29 w 59"/>
                <a:gd name="T1" fmla="*/ 85 h 85"/>
                <a:gd name="T2" fmla="*/ 59 w 59"/>
                <a:gd name="T3" fmla="*/ 30 h 85"/>
                <a:gd name="T4" fmla="*/ 29 w 59"/>
                <a:gd name="T5" fmla="*/ 0 h 85"/>
                <a:gd name="T6" fmla="*/ 0 w 59"/>
                <a:gd name="T7" fmla="*/ 30 h 85"/>
                <a:gd name="T8" fmla="*/ 11 w 59"/>
                <a:gd name="T9" fmla="*/ 63 h 85"/>
                <a:gd name="T10" fmla="*/ 29 w 59"/>
                <a:gd name="T11" fmla="*/ 85 h 85"/>
                <a:gd name="T12" fmla="*/ 29 w 59"/>
                <a:gd name="T13" fmla="*/ 8 h 85"/>
                <a:gd name="T14" fmla="*/ 51 w 59"/>
                <a:gd name="T15" fmla="*/ 30 h 85"/>
                <a:gd name="T16" fmla="*/ 29 w 59"/>
                <a:gd name="T17" fmla="*/ 77 h 85"/>
                <a:gd name="T18" fmla="*/ 8 w 59"/>
                <a:gd name="T19" fmla="*/ 30 h 85"/>
                <a:gd name="T20" fmla="*/ 29 w 59"/>
                <a:gd name="T21"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5">
                  <a:moveTo>
                    <a:pt x="29" y="85"/>
                  </a:moveTo>
                  <a:cubicBezTo>
                    <a:pt x="40" y="85"/>
                    <a:pt x="59" y="44"/>
                    <a:pt x="59" y="30"/>
                  </a:cubicBezTo>
                  <a:cubicBezTo>
                    <a:pt x="59" y="13"/>
                    <a:pt x="46" y="0"/>
                    <a:pt x="29" y="0"/>
                  </a:cubicBezTo>
                  <a:cubicBezTo>
                    <a:pt x="13" y="0"/>
                    <a:pt x="0" y="13"/>
                    <a:pt x="0" y="30"/>
                  </a:cubicBezTo>
                  <a:cubicBezTo>
                    <a:pt x="0" y="41"/>
                    <a:pt x="8" y="58"/>
                    <a:pt x="11" y="63"/>
                  </a:cubicBezTo>
                  <a:cubicBezTo>
                    <a:pt x="18" y="78"/>
                    <a:pt x="24" y="85"/>
                    <a:pt x="29" y="85"/>
                  </a:cubicBezTo>
                  <a:close/>
                  <a:moveTo>
                    <a:pt x="29" y="8"/>
                  </a:moveTo>
                  <a:cubicBezTo>
                    <a:pt x="41" y="8"/>
                    <a:pt x="51" y="18"/>
                    <a:pt x="51" y="30"/>
                  </a:cubicBezTo>
                  <a:cubicBezTo>
                    <a:pt x="51" y="44"/>
                    <a:pt x="35" y="73"/>
                    <a:pt x="29" y="77"/>
                  </a:cubicBezTo>
                  <a:cubicBezTo>
                    <a:pt x="24" y="73"/>
                    <a:pt x="8" y="44"/>
                    <a:pt x="8" y="30"/>
                  </a:cubicBezTo>
                  <a:cubicBezTo>
                    <a:pt x="8" y="18"/>
                    <a:pt x="18" y="8"/>
                    <a:pt x="2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6">
              <a:extLst>
                <a:ext uri="{FF2B5EF4-FFF2-40B4-BE49-F238E27FC236}">
                  <a16:creationId xmlns:a16="http://schemas.microsoft.com/office/drawing/2014/main" id="{7C0936AE-8AF4-451B-90E0-B46ACC26F2EF}"/>
                </a:ext>
              </a:extLst>
            </p:cNvPr>
            <p:cNvSpPr>
              <a:spLocks noEditPoints="1"/>
            </p:cNvSpPr>
            <p:nvPr/>
          </p:nvSpPr>
          <p:spPr bwMode="auto">
            <a:xfrm>
              <a:off x="8413751" y="700088"/>
              <a:ext cx="111125" cy="111125"/>
            </a:xfrm>
            <a:custGeom>
              <a:avLst/>
              <a:gdLst>
                <a:gd name="T0" fmla="*/ 29 w 29"/>
                <a:gd name="T1" fmla="*/ 15 h 29"/>
                <a:gd name="T2" fmla="*/ 14 w 29"/>
                <a:gd name="T3" fmla="*/ 0 h 29"/>
                <a:gd name="T4" fmla="*/ 0 w 29"/>
                <a:gd name="T5" fmla="*/ 15 h 29"/>
                <a:gd name="T6" fmla="*/ 14 w 29"/>
                <a:gd name="T7" fmla="*/ 29 h 29"/>
                <a:gd name="T8" fmla="*/ 29 w 29"/>
                <a:gd name="T9" fmla="*/ 15 h 29"/>
                <a:gd name="T10" fmla="*/ 4 w 29"/>
                <a:gd name="T11" fmla="*/ 15 h 29"/>
                <a:gd name="T12" fmla="*/ 14 w 29"/>
                <a:gd name="T13" fmla="*/ 4 h 29"/>
                <a:gd name="T14" fmla="*/ 25 w 29"/>
                <a:gd name="T15" fmla="*/ 15 h 29"/>
                <a:gd name="T16" fmla="*/ 14 w 29"/>
                <a:gd name="T17" fmla="*/ 25 h 29"/>
                <a:gd name="T18" fmla="*/ 4 w 29"/>
                <a:gd name="T1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29" y="15"/>
                  </a:moveTo>
                  <a:cubicBezTo>
                    <a:pt x="29" y="6"/>
                    <a:pt x="23" y="0"/>
                    <a:pt x="14" y="0"/>
                  </a:cubicBezTo>
                  <a:cubicBezTo>
                    <a:pt x="6" y="0"/>
                    <a:pt x="0" y="6"/>
                    <a:pt x="0" y="15"/>
                  </a:cubicBezTo>
                  <a:cubicBezTo>
                    <a:pt x="0" y="23"/>
                    <a:pt x="6" y="29"/>
                    <a:pt x="14" y="29"/>
                  </a:cubicBezTo>
                  <a:cubicBezTo>
                    <a:pt x="23" y="29"/>
                    <a:pt x="29" y="23"/>
                    <a:pt x="29" y="15"/>
                  </a:cubicBezTo>
                  <a:close/>
                  <a:moveTo>
                    <a:pt x="4" y="15"/>
                  </a:moveTo>
                  <a:cubicBezTo>
                    <a:pt x="4" y="8"/>
                    <a:pt x="9" y="4"/>
                    <a:pt x="14" y="4"/>
                  </a:cubicBezTo>
                  <a:cubicBezTo>
                    <a:pt x="20" y="4"/>
                    <a:pt x="25" y="8"/>
                    <a:pt x="25" y="15"/>
                  </a:cubicBezTo>
                  <a:cubicBezTo>
                    <a:pt x="25" y="21"/>
                    <a:pt x="20" y="25"/>
                    <a:pt x="14" y="25"/>
                  </a:cubicBezTo>
                  <a:cubicBezTo>
                    <a:pt x="9" y="25"/>
                    <a:pt x="4" y="21"/>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 name="Freeform 7">
              <a:extLst>
                <a:ext uri="{FF2B5EF4-FFF2-40B4-BE49-F238E27FC236}">
                  <a16:creationId xmlns:a16="http://schemas.microsoft.com/office/drawing/2014/main" id="{D67FFDAB-9476-446F-9FAC-F164AB1C1133}"/>
                </a:ext>
              </a:extLst>
            </p:cNvPr>
            <p:cNvSpPr>
              <a:spLocks/>
            </p:cNvSpPr>
            <p:nvPr/>
          </p:nvSpPr>
          <p:spPr bwMode="auto">
            <a:xfrm>
              <a:off x="8224838" y="768350"/>
              <a:ext cx="492125" cy="368300"/>
            </a:xfrm>
            <a:custGeom>
              <a:avLst/>
              <a:gdLst>
                <a:gd name="T0" fmla="*/ 126 w 128"/>
                <a:gd name="T1" fmla="*/ 1 h 96"/>
                <a:gd name="T2" fmla="*/ 123 w 128"/>
                <a:gd name="T3" fmla="*/ 1 h 96"/>
                <a:gd name="T4" fmla="*/ 97 w 128"/>
                <a:gd name="T5" fmla="*/ 7 h 96"/>
                <a:gd name="T6" fmla="*/ 94 w 128"/>
                <a:gd name="T7" fmla="*/ 12 h 96"/>
                <a:gd name="T8" fmla="*/ 99 w 128"/>
                <a:gd name="T9" fmla="*/ 15 h 96"/>
                <a:gd name="T10" fmla="*/ 120 w 128"/>
                <a:gd name="T11" fmla="*/ 10 h 96"/>
                <a:gd name="T12" fmla="*/ 120 w 128"/>
                <a:gd name="T13" fmla="*/ 80 h 96"/>
                <a:gd name="T14" fmla="*/ 87 w 128"/>
                <a:gd name="T15" fmla="*/ 87 h 96"/>
                <a:gd name="T16" fmla="*/ 87 w 128"/>
                <a:gd name="T17" fmla="*/ 38 h 96"/>
                <a:gd name="T18" fmla="*/ 85 w 128"/>
                <a:gd name="T19" fmla="*/ 36 h 96"/>
                <a:gd name="T20" fmla="*/ 83 w 128"/>
                <a:gd name="T21" fmla="*/ 38 h 96"/>
                <a:gd name="T22" fmla="*/ 83 w 128"/>
                <a:gd name="T23" fmla="*/ 87 h 96"/>
                <a:gd name="T24" fmla="*/ 43 w 128"/>
                <a:gd name="T25" fmla="*/ 73 h 96"/>
                <a:gd name="T26" fmla="*/ 43 w 128"/>
                <a:gd name="T27" fmla="*/ 38 h 96"/>
                <a:gd name="T28" fmla="*/ 41 w 128"/>
                <a:gd name="T29" fmla="*/ 36 h 96"/>
                <a:gd name="T30" fmla="*/ 39 w 128"/>
                <a:gd name="T31" fmla="*/ 38 h 96"/>
                <a:gd name="T32" fmla="*/ 39 w 128"/>
                <a:gd name="T33" fmla="*/ 73 h 96"/>
                <a:gd name="T34" fmla="*/ 8 w 128"/>
                <a:gd name="T35" fmla="*/ 86 h 96"/>
                <a:gd name="T36" fmla="*/ 8 w 128"/>
                <a:gd name="T37" fmla="*/ 16 h 96"/>
                <a:gd name="T38" fmla="*/ 29 w 128"/>
                <a:gd name="T39" fmla="*/ 8 h 96"/>
                <a:gd name="T40" fmla="*/ 31 w 128"/>
                <a:gd name="T41" fmla="*/ 3 h 96"/>
                <a:gd name="T42" fmla="*/ 26 w 128"/>
                <a:gd name="T43" fmla="*/ 0 h 96"/>
                <a:gd name="T44" fmla="*/ 3 w 128"/>
                <a:gd name="T45" fmla="*/ 10 h 96"/>
                <a:gd name="T46" fmla="*/ 0 w 128"/>
                <a:gd name="T47" fmla="*/ 14 h 96"/>
                <a:gd name="T48" fmla="*/ 0 w 128"/>
                <a:gd name="T49" fmla="*/ 92 h 96"/>
                <a:gd name="T50" fmla="*/ 2 w 128"/>
                <a:gd name="T51" fmla="*/ 95 h 96"/>
                <a:gd name="T52" fmla="*/ 4 w 128"/>
                <a:gd name="T53" fmla="*/ 96 h 96"/>
                <a:gd name="T54" fmla="*/ 6 w 128"/>
                <a:gd name="T55" fmla="*/ 96 h 96"/>
                <a:gd name="T56" fmla="*/ 41 w 128"/>
                <a:gd name="T57" fmla="*/ 81 h 96"/>
                <a:gd name="T58" fmla="*/ 84 w 128"/>
                <a:gd name="T59" fmla="*/ 96 h 96"/>
                <a:gd name="T60" fmla="*/ 87 w 128"/>
                <a:gd name="T61" fmla="*/ 96 h 96"/>
                <a:gd name="T62" fmla="*/ 125 w 128"/>
                <a:gd name="T63" fmla="*/ 87 h 96"/>
                <a:gd name="T64" fmla="*/ 128 w 128"/>
                <a:gd name="T65" fmla="*/ 83 h 96"/>
                <a:gd name="T66" fmla="*/ 128 w 128"/>
                <a:gd name="T67" fmla="*/ 4 h 96"/>
                <a:gd name="T68" fmla="*/ 126 w 128"/>
                <a:gd name="T69"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96">
                  <a:moveTo>
                    <a:pt x="126" y="1"/>
                  </a:moveTo>
                  <a:cubicBezTo>
                    <a:pt x="125" y="1"/>
                    <a:pt x="124" y="0"/>
                    <a:pt x="123" y="1"/>
                  </a:cubicBezTo>
                  <a:cubicBezTo>
                    <a:pt x="97" y="7"/>
                    <a:pt x="97" y="7"/>
                    <a:pt x="97" y="7"/>
                  </a:cubicBezTo>
                  <a:cubicBezTo>
                    <a:pt x="95" y="7"/>
                    <a:pt x="94" y="10"/>
                    <a:pt x="94" y="12"/>
                  </a:cubicBezTo>
                  <a:cubicBezTo>
                    <a:pt x="95" y="14"/>
                    <a:pt x="97" y="15"/>
                    <a:pt x="99" y="15"/>
                  </a:cubicBezTo>
                  <a:cubicBezTo>
                    <a:pt x="120" y="10"/>
                    <a:pt x="120" y="10"/>
                    <a:pt x="120" y="10"/>
                  </a:cubicBezTo>
                  <a:cubicBezTo>
                    <a:pt x="120" y="80"/>
                    <a:pt x="120" y="80"/>
                    <a:pt x="120" y="80"/>
                  </a:cubicBezTo>
                  <a:cubicBezTo>
                    <a:pt x="87" y="87"/>
                    <a:pt x="87" y="87"/>
                    <a:pt x="87" y="87"/>
                  </a:cubicBezTo>
                  <a:cubicBezTo>
                    <a:pt x="87" y="38"/>
                    <a:pt x="87" y="38"/>
                    <a:pt x="87" y="38"/>
                  </a:cubicBezTo>
                  <a:cubicBezTo>
                    <a:pt x="87" y="37"/>
                    <a:pt x="86" y="36"/>
                    <a:pt x="85" y="36"/>
                  </a:cubicBezTo>
                  <a:cubicBezTo>
                    <a:pt x="84" y="36"/>
                    <a:pt x="83" y="37"/>
                    <a:pt x="83" y="38"/>
                  </a:cubicBezTo>
                  <a:cubicBezTo>
                    <a:pt x="83" y="87"/>
                    <a:pt x="83" y="87"/>
                    <a:pt x="83" y="87"/>
                  </a:cubicBezTo>
                  <a:cubicBezTo>
                    <a:pt x="43" y="73"/>
                    <a:pt x="43" y="73"/>
                    <a:pt x="43" y="73"/>
                  </a:cubicBezTo>
                  <a:cubicBezTo>
                    <a:pt x="43" y="38"/>
                    <a:pt x="43" y="38"/>
                    <a:pt x="43" y="38"/>
                  </a:cubicBezTo>
                  <a:cubicBezTo>
                    <a:pt x="43" y="37"/>
                    <a:pt x="42" y="36"/>
                    <a:pt x="41" y="36"/>
                  </a:cubicBezTo>
                  <a:cubicBezTo>
                    <a:pt x="40" y="36"/>
                    <a:pt x="39" y="37"/>
                    <a:pt x="39" y="38"/>
                  </a:cubicBezTo>
                  <a:cubicBezTo>
                    <a:pt x="39" y="73"/>
                    <a:pt x="39" y="73"/>
                    <a:pt x="39" y="73"/>
                  </a:cubicBezTo>
                  <a:cubicBezTo>
                    <a:pt x="8" y="86"/>
                    <a:pt x="8" y="86"/>
                    <a:pt x="8" y="86"/>
                  </a:cubicBezTo>
                  <a:cubicBezTo>
                    <a:pt x="8" y="16"/>
                    <a:pt x="8" y="16"/>
                    <a:pt x="8" y="16"/>
                  </a:cubicBezTo>
                  <a:cubicBezTo>
                    <a:pt x="29" y="8"/>
                    <a:pt x="29" y="8"/>
                    <a:pt x="29" y="8"/>
                  </a:cubicBezTo>
                  <a:cubicBezTo>
                    <a:pt x="31" y="7"/>
                    <a:pt x="32" y="5"/>
                    <a:pt x="31" y="3"/>
                  </a:cubicBezTo>
                  <a:cubicBezTo>
                    <a:pt x="30" y="1"/>
                    <a:pt x="28" y="0"/>
                    <a:pt x="26" y="0"/>
                  </a:cubicBezTo>
                  <a:cubicBezTo>
                    <a:pt x="3" y="10"/>
                    <a:pt x="3" y="10"/>
                    <a:pt x="3" y="10"/>
                  </a:cubicBezTo>
                  <a:cubicBezTo>
                    <a:pt x="1" y="11"/>
                    <a:pt x="0" y="12"/>
                    <a:pt x="0" y="14"/>
                  </a:cubicBezTo>
                  <a:cubicBezTo>
                    <a:pt x="0" y="92"/>
                    <a:pt x="0" y="92"/>
                    <a:pt x="0" y="92"/>
                  </a:cubicBezTo>
                  <a:cubicBezTo>
                    <a:pt x="0" y="93"/>
                    <a:pt x="1" y="95"/>
                    <a:pt x="2" y="95"/>
                  </a:cubicBezTo>
                  <a:cubicBezTo>
                    <a:pt x="2" y="96"/>
                    <a:pt x="3" y="96"/>
                    <a:pt x="4" y="96"/>
                  </a:cubicBezTo>
                  <a:cubicBezTo>
                    <a:pt x="5" y="96"/>
                    <a:pt x="5" y="96"/>
                    <a:pt x="6" y="96"/>
                  </a:cubicBezTo>
                  <a:cubicBezTo>
                    <a:pt x="41" y="81"/>
                    <a:pt x="41" y="81"/>
                    <a:pt x="41" y="81"/>
                  </a:cubicBezTo>
                  <a:cubicBezTo>
                    <a:pt x="84" y="96"/>
                    <a:pt x="84" y="96"/>
                    <a:pt x="84" y="96"/>
                  </a:cubicBezTo>
                  <a:cubicBezTo>
                    <a:pt x="85" y="96"/>
                    <a:pt x="86" y="96"/>
                    <a:pt x="87" y="96"/>
                  </a:cubicBezTo>
                  <a:cubicBezTo>
                    <a:pt x="125" y="87"/>
                    <a:pt x="125" y="87"/>
                    <a:pt x="125" y="87"/>
                  </a:cubicBezTo>
                  <a:cubicBezTo>
                    <a:pt x="127" y="86"/>
                    <a:pt x="128" y="85"/>
                    <a:pt x="128" y="83"/>
                  </a:cubicBezTo>
                  <a:cubicBezTo>
                    <a:pt x="128" y="4"/>
                    <a:pt x="128" y="4"/>
                    <a:pt x="128" y="4"/>
                  </a:cubicBezTo>
                  <a:cubicBezTo>
                    <a:pt x="128" y="3"/>
                    <a:pt x="127" y="2"/>
                    <a:pt x="12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6" name="Group 15">
            <a:extLst>
              <a:ext uri="{FF2B5EF4-FFF2-40B4-BE49-F238E27FC236}">
                <a16:creationId xmlns:a16="http://schemas.microsoft.com/office/drawing/2014/main" id="{BB9AD575-4C0F-4153-B30E-400B8F80DB02}"/>
              </a:ext>
            </a:extLst>
          </p:cNvPr>
          <p:cNvGrpSpPr/>
          <p:nvPr/>
        </p:nvGrpSpPr>
        <p:grpSpPr>
          <a:xfrm>
            <a:off x="1798529" y="2758737"/>
            <a:ext cx="274604" cy="400024"/>
            <a:chOff x="4899492" y="2743604"/>
            <a:chExt cx="274604" cy="400024"/>
          </a:xfrm>
          <a:solidFill>
            <a:schemeClr val="bg2"/>
          </a:solidFill>
        </p:grpSpPr>
        <p:sp>
          <p:nvSpPr>
            <p:cNvPr id="17" name="Freeform 98">
              <a:extLst>
                <a:ext uri="{FF2B5EF4-FFF2-40B4-BE49-F238E27FC236}">
                  <a16:creationId xmlns:a16="http://schemas.microsoft.com/office/drawing/2014/main" id="{3255CC26-2837-49D3-A684-CAE7DE57575D}"/>
                </a:ext>
              </a:extLst>
            </p:cNvPr>
            <p:cNvSpPr>
              <a:spLocks noEditPoints="1"/>
            </p:cNvSpPr>
            <p:nvPr/>
          </p:nvSpPr>
          <p:spPr bwMode="auto">
            <a:xfrm>
              <a:off x="4899492" y="2743604"/>
              <a:ext cx="274604" cy="400024"/>
            </a:xfrm>
            <a:custGeom>
              <a:avLst/>
              <a:gdLst>
                <a:gd name="T0" fmla="*/ 76 w 88"/>
                <a:gd name="T1" fmla="*/ 0 h 128"/>
                <a:gd name="T2" fmla="*/ 12 w 88"/>
                <a:gd name="T3" fmla="*/ 0 h 128"/>
                <a:gd name="T4" fmla="*/ 0 w 88"/>
                <a:gd name="T5" fmla="*/ 12 h 128"/>
                <a:gd name="T6" fmla="*/ 0 w 88"/>
                <a:gd name="T7" fmla="*/ 116 h 128"/>
                <a:gd name="T8" fmla="*/ 12 w 88"/>
                <a:gd name="T9" fmla="*/ 128 h 128"/>
                <a:gd name="T10" fmla="*/ 76 w 88"/>
                <a:gd name="T11" fmla="*/ 128 h 128"/>
                <a:gd name="T12" fmla="*/ 88 w 88"/>
                <a:gd name="T13" fmla="*/ 116 h 128"/>
                <a:gd name="T14" fmla="*/ 88 w 88"/>
                <a:gd name="T15" fmla="*/ 12 h 128"/>
                <a:gd name="T16" fmla="*/ 76 w 88"/>
                <a:gd name="T17" fmla="*/ 0 h 128"/>
                <a:gd name="T18" fmla="*/ 80 w 88"/>
                <a:gd name="T19" fmla="*/ 116 h 128"/>
                <a:gd name="T20" fmla="*/ 76 w 88"/>
                <a:gd name="T21" fmla="*/ 120 h 128"/>
                <a:gd name="T22" fmla="*/ 12 w 88"/>
                <a:gd name="T23" fmla="*/ 120 h 128"/>
                <a:gd name="T24" fmla="*/ 8 w 88"/>
                <a:gd name="T25" fmla="*/ 116 h 128"/>
                <a:gd name="T26" fmla="*/ 8 w 88"/>
                <a:gd name="T27" fmla="*/ 108 h 128"/>
                <a:gd name="T28" fmla="*/ 80 w 88"/>
                <a:gd name="T29" fmla="*/ 108 h 128"/>
                <a:gd name="T30" fmla="*/ 80 w 88"/>
                <a:gd name="T31" fmla="*/ 116 h 128"/>
                <a:gd name="T32" fmla="*/ 80 w 88"/>
                <a:gd name="T33" fmla="*/ 104 h 128"/>
                <a:gd name="T34" fmla="*/ 8 w 88"/>
                <a:gd name="T35" fmla="*/ 104 h 128"/>
                <a:gd name="T36" fmla="*/ 8 w 88"/>
                <a:gd name="T37" fmla="*/ 24 h 128"/>
                <a:gd name="T38" fmla="*/ 80 w 88"/>
                <a:gd name="T39" fmla="*/ 24 h 128"/>
                <a:gd name="T40" fmla="*/ 80 w 88"/>
                <a:gd name="T41" fmla="*/ 104 h 128"/>
                <a:gd name="T42" fmla="*/ 80 w 88"/>
                <a:gd name="T43" fmla="*/ 20 h 128"/>
                <a:gd name="T44" fmla="*/ 8 w 88"/>
                <a:gd name="T45" fmla="*/ 20 h 128"/>
                <a:gd name="T46" fmla="*/ 8 w 88"/>
                <a:gd name="T47" fmla="*/ 12 h 128"/>
                <a:gd name="T48" fmla="*/ 12 w 88"/>
                <a:gd name="T49" fmla="*/ 8 h 128"/>
                <a:gd name="T50" fmla="*/ 76 w 88"/>
                <a:gd name="T51" fmla="*/ 8 h 128"/>
                <a:gd name="T52" fmla="*/ 80 w 88"/>
                <a:gd name="T53" fmla="*/ 12 h 128"/>
                <a:gd name="T54" fmla="*/ 80 w 88"/>
                <a:gd name="T55" fmla="*/ 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128">
                  <a:moveTo>
                    <a:pt x="76" y="0"/>
                  </a:moveTo>
                  <a:cubicBezTo>
                    <a:pt x="12" y="0"/>
                    <a:pt x="12" y="0"/>
                    <a:pt x="12" y="0"/>
                  </a:cubicBezTo>
                  <a:cubicBezTo>
                    <a:pt x="5" y="0"/>
                    <a:pt x="0" y="5"/>
                    <a:pt x="0" y="12"/>
                  </a:cubicBezTo>
                  <a:cubicBezTo>
                    <a:pt x="0" y="116"/>
                    <a:pt x="0" y="116"/>
                    <a:pt x="0" y="116"/>
                  </a:cubicBezTo>
                  <a:cubicBezTo>
                    <a:pt x="0" y="123"/>
                    <a:pt x="5" y="128"/>
                    <a:pt x="12" y="128"/>
                  </a:cubicBezTo>
                  <a:cubicBezTo>
                    <a:pt x="76" y="128"/>
                    <a:pt x="76" y="128"/>
                    <a:pt x="76" y="128"/>
                  </a:cubicBezTo>
                  <a:cubicBezTo>
                    <a:pt x="83" y="128"/>
                    <a:pt x="88" y="123"/>
                    <a:pt x="88" y="116"/>
                  </a:cubicBezTo>
                  <a:cubicBezTo>
                    <a:pt x="88" y="12"/>
                    <a:pt x="88" y="12"/>
                    <a:pt x="88" y="12"/>
                  </a:cubicBezTo>
                  <a:cubicBezTo>
                    <a:pt x="88" y="5"/>
                    <a:pt x="83" y="0"/>
                    <a:pt x="76" y="0"/>
                  </a:cubicBezTo>
                  <a:close/>
                  <a:moveTo>
                    <a:pt x="80" y="116"/>
                  </a:moveTo>
                  <a:cubicBezTo>
                    <a:pt x="80" y="118"/>
                    <a:pt x="78" y="120"/>
                    <a:pt x="76" y="120"/>
                  </a:cubicBezTo>
                  <a:cubicBezTo>
                    <a:pt x="12" y="120"/>
                    <a:pt x="12" y="120"/>
                    <a:pt x="12" y="120"/>
                  </a:cubicBezTo>
                  <a:cubicBezTo>
                    <a:pt x="10" y="120"/>
                    <a:pt x="8" y="118"/>
                    <a:pt x="8" y="116"/>
                  </a:cubicBezTo>
                  <a:cubicBezTo>
                    <a:pt x="8" y="108"/>
                    <a:pt x="8" y="108"/>
                    <a:pt x="8" y="108"/>
                  </a:cubicBezTo>
                  <a:cubicBezTo>
                    <a:pt x="80" y="108"/>
                    <a:pt x="80" y="108"/>
                    <a:pt x="80" y="108"/>
                  </a:cubicBezTo>
                  <a:lnTo>
                    <a:pt x="80" y="116"/>
                  </a:lnTo>
                  <a:close/>
                  <a:moveTo>
                    <a:pt x="80" y="104"/>
                  </a:moveTo>
                  <a:cubicBezTo>
                    <a:pt x="8" y="104"/>
                    <a:pt x="8" y="104"/>
                    <a:pt x="8" y="104"/>
                  </a:cubicBezTo>
                  <a:cubicBezTo>
                    <a:pt x="8" y="24"/>
                    <a:pt x="8" y="24"/>
                    <a:pt x="8" y="24"/>
                  </a:cubicBezTo>
                  <a:cubicBezTo>
                    <a:pt x="80" y="24"/>
                    <a:pt x="80" y="24"/>
                    <a:pt x="80" y="24"/>
                  </a:cubicBezTo>
                  <a:lnTo>
                    <a:pt x="80" y="104"/>
                  </a:lnTo>
                  <a:close/>
                  <a:moveTo>
                    <a:pt x="80" y="20"/>
                  </a:moveTo>
                  <a:cubicBezTo>
                    <a:pt x="8" y="20"/>
                    <a:pt x="8" y="20"/>
                    <a:pt x="8" y="20"/>
                  </a:cubicBezTo>
                  <a:cubicBezTo>
                    <a:pt x="8" y="12"/>
                    <a:pt x="8" y="12"/>
                    <a:pt x="8" y="12"/>
                  </a:cubicBezTo>
                  <a:cubicBezTo>
                    <a:pt x="8" y="10"/>
                    <a:pt x="10" y="8"/>
                    <a:pt x="12" y="8"/>
                  </a:cubicBezTo>
                  <a:cubicBezTo>
                    <a:pt x="76" y="8"/>
                    <a:pt x="76" y="8"/>
                    <a:pt x="76" y="8"/>
                  </a:cubicBezTo>
                  <a:cubicBezTo>
                    <a:pt x="78" y="8"/>
                    <a:pt x="80" y="10"/>
                    <a:pt x="80" y="12"/>
                  </a:cubicBezTo>
                  <a:lnTo>
                    <a:pt x="80"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99">
              <a:extLst>
                <a:ext uri="{FF2B5EF4-FFF2-40B4-BE49-F238E27FC236}">
                  <a16:creationId xmlns:a16="http://schemas.microsoft.com/office/drawing/2014/main" id="{2D431DA2-B654-4E09-8EE4-CF6CF6A560BE}"/>
                </a:ext>
              </a:extLst>
            </p:cNvPr>
            <p:cNvSpPr>
              <a:spLocks/>
            </p:cNvSpPr>
            <p:nvPr/>
          </p:nvSpPr>
          <p:spPr bwMode="auto">
            <a:xfrm>
              <a:off x="5011709" y="2780570"/>
              <a:ext cx="50168" cy="13202"/>
            </a:xfrm>
            <a:custGeom>
              <a:avLst/>
              <a:gdLst>
                <a:gd name="T0" fmla="*/ 16 w 16"/>
                <a:gd name="T1" fmla="*/ 2 h 4"/>
                <a:gd name="T2" fmla="*/ 14 w 16"/>
                <a:gd name="T3" fmla="*/ 4 h 4"/>
                <a:gd name="T4" fmla="*/ 2 w 16"/>
                <a:gd name="T5" fmla="*/ 4 h 4"/>
                <a:gd name="T6" fmla="*/ 0 w 16"/>
                <a:gd name="T7" fmla="*/ 2 h 4"/>
                <a:gd name="T8" fmla="*/ 0 w 16"/>
                <a:gd name="T9" fmla="*/ 2 h 4"/>
                <a:gd name="T10" fmla="*/ 2 w 16"/>
                <a:gd name="T11" fmla="*/ 0 h 4"/>
                <a:gd name="T12" fmla="*/ 14 w 16"/>
                <a:gd name="T13" fmla="*/ 0 h 4"/>
                <a:gd name="T14" fmla="*/ 16 w 1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
                  <a:moveTo>
                    <a:pt x="16" y="2"/>
                  </a:moveTo>
                  <a:cubicBezTo>
                    <a:pt x="16" y="3"/>
                    <a:pt x="15" y="4"/>
                    <a:pt x="14" y="4"/>
                  </a:cubicBezTo>
                  <a:cubicBezTo>
                    <a:pt x="2" y="4"/>
                    <a:pt x="2" y="4"/>
                    <a:pt x="2" y="4"/>
                  </a:cubicBezTo>
                  <a:cubicBezTo>
                    <a:pt x="1" y="4"/>
                    <a:pt x="0" y="3"/>
                    <a:pt x="0" y="2"/>
                  </a:cubicBezTo>
                  <a:cubicBezTo>
                    <a:pt x="0" y="2"/>
                    <a:pt x="0" y="2"/>
                    <a:pt x="0" y="2"/>
                  </a:cubicBezTo>
                  <a:cubicBezTo>
                    <a:pt x="0" y="1"/>
                    <a:pt x="1" y="0"/>
                    <a:pt x="2" y="0"/>
                  </a:cubicBezTo>
                  <a:cubicBezTo>
                    <a:pt x="14" y="0"/>
                    <a:pt x="14" y="0"/>
                    <a:pt x="14" y="0"/>
                  </a:cubicBezTo>
                  <a:cubicBezTo>
                    <a:pt x="15" y="0"/>
                    <a:pt x="16" y="1"/>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100">
              <a:extLst>
                <a:ext uri="{FF2B5EF4-FFF2-40B4-BE49-F238E27FC236}">
                  <a16:creationId xmlns:a16="http://schemas.microsoft.com/office/drawing/2014/main" id="{4B05DF57-0FD1-4D22-84CF-65452F34C803}"/>
                </a:ext>
              </a:extLst>
            </p:cNvPr>
            <p:cNvSpPr>
              <a:spLocks/>
            </p:cNvSpPr>
            <p:nvPr/>
          </p:nvSpPr>
          <p:spPr bwMode="auto">
            <a:xfrm>
              <a:off x="5023591" y="3093459"/>
              <a:ext cx="25084" cy="11882"/>
            </a:xfrm>
            <a:custGeom>
              <a:avLst/>
              <a:gdLst>
                <a:gd name="T0" fmla="*/ 8 w 8"/>
                <a:gd name="T1" fmla="*/ 2 h 4"/>
                <a:gd name="T2" fmla="*/ 6 w 8"/>
                <a:gd name="T3" fmla="*/ 4 h 4"/>
                <a:gd name="T4" fmla="*/ 2 w 8"/>
                <a:gd name="T5" fmla="*/ 4 h 4"/>
                <a:gd name="T6" fmla="*/ 0 w 8"/>
                <a:gd name="T7" fmla="*/ 2 h 4"/>
                <a:gd name="T8" fmla="*/ 0 w 8"/>
                <a:gd name="T9" fmla="*/ 2 h 4"/>
                <a:gd name="T10" fmla="*/ 2 w 8"/>
                <a:gd name="T11" fmla="*/ 0 h 4"/>
                <a:gd name="T12" fmla="*/ 6 w 8"/>
                <a:gd name="T13" fmla="*/ 0 h 4"/>
                <a:gd name="T14" fmla="*/ 8 w 8"/>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4">
                  <a:moveTo>
                    <a:pt x="8" y="2"/>
                  </a:moveTo>
                  <a:cubicBezTo>
                    <a:pt x="8" y="3"/>
                    <a:pt x="7" y="4"/>
                    <a:pt x="6" y="4"/>
                  </a:cubicBezTo>
                  <a:cubicBezTo>
                    <a:pt x="2" y="4"/>
                    <a:pt x="2" y="4"/>
                    <a:pt x="2" y="4"/>
                  </a:cubicBezTo>
                  <a:cubicBezTo>
                    <a:pt x="1" y="4"/>
                    <a:pt x="0" y="3"/>
                    <a:pt x="0" y="2"/>
                  </a:cubicBezTo>
                  <a:cubicBezTo>
                    <a:pt x="0" y="2"/>
                    <a:pt x="0" y="2"/>
                    <a:pt x="0" y="2"/>
                  </a:cubicBezTo>
                  <a:cubicBezTo>
                    <a:pt x="0" y="1"/>
                    <a:pt x="1" y="0"/>
                    <a:pt x="2" y="0"/>
                  </a:cubicBezTo>
                  <a:cubicBezTo>
                    <a:pt x="6" y="0"/>
                    <a:pt x="6" y="0"/>
                    <a:pt x="6" y="0"/>
                  </a:cubicBezTo>
                  <a:cubicBezTo>
                    <a:pt x="7" y="0"/>
                    <a:pt x="8" y="1"/>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0" name="Group 19">
            <a:extLst>
              <a:ext uri="{FF2B5EF4-FFF2-40B4-BE49-F238E27FC236}">
                <a16:creationId xmlns:a16="http://schemas.microsoft.com/office/drawing/2014/main" id="{84F21C4C-270D-4E85-8F56-579345920478}"/>
              </a:ext>
            </a:extLst>
          </p:cNvPr>
          <p:cNvGrpSpPr/>
          <p:nvPr/>
        </p:nvGrpSpPr>
        <p:grpSpPr>
          <a:xfrm>
            <a:off x="3807664" y="2739933"/>
            <a:ext cx="424087" cy="462490"/>
            <a:chOff x="9217025" y="1244600"/>
            <a:chExt cx="403225" cy="439738"/>
          </a:xfrm>
          <a:solidFill>
            <a:schemeClr val="bg2"/>
          </a:solidFill>
        </p:grpSpPr>
        <p:sp>
          <p:nvSpPr>
            <p:cNvPr id="21" name="Rectangle 5">
              <a:extLst>
                <a:ext uri="{FF2B5EF4-FFF2-40B4-BE49-F238E27FC236}">
                  <a16:creationId xmlns:a16="http://schemas.microsoft.com/office/drawing/2014/main" id="{9CBF44D7-8739-405D-B752-EF604D7F80AD}"/>
                </a:ext>
              </a:extLst>
            </p:cNvPr>
            <p:cNvSpPr>
              <a:spLocks noChangeArrowheads="1"/>
            </p:cNvSpPr>
            <p:nvPr/>
          </p:nvSpPr>
          <p:spPr bwMode="auto">
            <a:xfrm>
              <a:off x="9278938" y="1422400"/>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Rectangle 6">
              <a:extLst>
                <a:ext uri="{FF2B5EF4-FFF2-40B4-BE49-F238E27FC236}">
                  <a16:creationId xmlns:a16="http://schemas.microsoft.com/office/drawing/2014/main" id="{0B3FD573-4E8E-41A5-AAF8-7412B8B830F7}"/>
                </a:ext>
              </a:extLst>
            </p:cNvPr>
            <p:cNvSpPr>
              <a:spLocks noChangeArrowheads="1"/>
            </p:cNvSpPr>
            <p:nvPr/>
          </p:nvSpPr>
          <p:spPr bwMode="auto">
            <a:xfrm>
              <a:off x="9278938" y="1498600"/>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Rectangle 7">
              <a:extLst>
                <a:ext uri="{FF2B5EF4-FFF2-40B4-BE49-F238E27FC236}">
                  <a16:creationId xmlns:a16="http://schemas.microsoft.com/office/drawing/2014/main" id="{AF99D9F1-CDCF-4A5F-942D-69A7FD4F6237}"/>
                </a:ext>
              </a:extLst>
            </p:cNvPr>
            <p:cNvSpPr>
              <a:spLocks noChangeArrowheads="1"/>
            </p:cNvSpPr>
            <p:nvPr/>
          </p:nvSpPr>
          <p:spPr bwMode="auto">
            <a:xfrm>
              <a:off x="9278938" y="1576388"/>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Rectangle 8">
              <a:extLst>
                <a:ext uri="{FF2B5EF4-FFF2-40B4-BE49-F238E27FC236}">
                  <a16:creationId xmlns:a16="http://schemas.microsoft.com/office/drawing/2014/main" id="{CCA19F72-E2F1-41AF-9021-D3DCF0749C97}"/>
                </a:ext>
              </a:extLst>
            </p:cNvPr>
            <p:cNvSpPr>
              <a:spLocks noChangeArrowheads="1"/>
            </p:cNvSpPr>
            <p:nvPr/>
          </p:nvSpPr>
          <p:spPr bwMode="auto">
            <a:xfrm>
              <a:off x="9356725" y="1452563"/>
              <a:ext cx="201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Rectangle 9">
              <a:extLst>
                <a:ext uri="{FF2B5EF4-FFF2-40B4-BE49-F238E27FC236}">
                  <a16:creationId xmlns:a16="http://schemas.microsoft.com/office/drawing/2014/main" id="{0EB0380E-5511-4371-AB6B-5A449181E7B9}"/>
                </a:ext>
              </a:extLst>
            </p:cNvPr>
            <p:cNvSpPr>
              <a:spLocks noChangeArrowheads="1"/>
            </p:cNvSpPr>
            <p:nvPr/>
          </p:nvSpPr>
          <p:spPr bwMode="auto">
            <a:xfrm>
              <a:off x="9356725" y="1530350"/>
              <a:ext cx="2016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Rectangle 10">
              <a:extLst>
                <a:ext uri="{FF2B5EF4-FFF2-40B4-BE49-F238E27FC236}">
                  <a16:creationId xmlns:a16="http://schemas.microsoft.com/office/drawing/2014/main" id="{FC6BDA5F-FC29-4626-84BC-E0B315D84AFC}"/>
                </a:ext>
              </a:extLst>
            </p:cNvPr>
            <p:cNvSpPr>
              <a:spLocks noChangeArrowheads="1"/>
            </p:cNvSpPr>
            <p:nvPr/>
          </p:nvSpPr>
          <p:spPr bwMode="auto">
            <a:xfrm>
              <a:off x="9356725" y="1606550"/>
              <a:ext cx="201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11">
              <a:extLst>
                <a:ext uri="{FF2B5EF4-FFF2-40B4-BE49-F238E27FC236}">
                  <a16:creationId xmlns:a16="http://schemas.microsoft.com/office/drawing/2014/main" id="{47A1B3BD-DC78-4C4A-A46B-D9C8C03C8612}"/>
                </a:ext>
              </a:extLst>
            </p:cNvPr>
            <p:cNvSpPr>
              <a:spLocks noEditPoints="1"/>
            </p:cNvSpPr>
            <p:nvPr/>
          </p:nvSpPr>
          <p:spPr bwMode="auto">
            <a:xfrm>
              <a:off x="9217025" y="1290638"/>
              <a:ext cx="403225" cy="393700"/>
            </a:xfrm>
            <a:custGeom>
              <a:avLst/>
              <a:gdLst>
                <a:gd name="T0" fmla="*/ 92 w 104"/>
                <a:gd name="T1" fmla="*/ 0 h 102"/>
                <a:gd name="T2" fmla="*/ 84 w 104"/>
                <a:gd name="T3" fmla="*/ 0 h 102"/>
                <a:gd name="T4" fmla="*/ 84 w 104"/>
                <a:gd name="T5" fmla="*/ 16 h 102"/>
                <a:gd name="T6" fmla="*/ 80 w 104"/>
                <a:gd name="T7" fmla="*/ 20 h 102"/>
                <a:gd name="T8" fmla="*/ 72 w 104"/>
                <a:gd name="T9" fmla="*/ 20 h 102"/>
                <a:gd name="T10" fmla="*/ 68 w 104"/>
                <a:gd name="T11" fmla="*/ 16 h 102"/>
                <a:gd name="T12" fmla="*/ 68 w 104"/>
                <a:gd name="T13" fmla="*/ 0 h 102"/>
                <a:gd name="T14" fmla="*/ 36 w 104"/>
                <a:gd name="T15" fmla="*/ 0 h 102"/>
                <a:gd name="T16" fmla="*/ 36 w 104"/>
                <a:gd name="T17" fmla="*/ 16 h 102"/>
                <a:gd name="T18" fmla="*/ 32 w 104"/>
                <a:gd name="T19" fmla="*/ 20 h 102"/>
                <a:gd name="T20" fmla="*/ 24 w 104"/>
                <a:gd name="T21" fmla="*/ 20 h 102"/>
                <a:gd name="T22" fmla="*/ 20 w 104"/>
                <a:gd name="T23" fmla="*/ 16 h 102"/>
                <a:gd name="T24" fmla="*/ 20 w 104"/>
                <a:gd name="T25" fmla="*/ 0 h 102"/>
                <a:gd name="T26" fmla="*/ 12 w 104"/>
                <a:gd name="T27" fmla="*/ 0 h 102"/>
                <a:gd name="T28" fmla="*/ 0 w 104"/>
                <a:gd name="T29" fmla="*/ 12 h 102"/>
                <a:gd name="T30" fmla="*/ 0 w 104"/>
                <a:gd name="T31" fmla="*/ 20 h 102"/>
                <a:gd name="T32" fmla="*/ 0 w 104"/>
                <a:gd name="T33" fmla="*/ 24 h 102"/>
                <a:gd name="T34" fmla="*/ 0 w 104"/>
                <a:gd name="T35" fmla="*/ 28 h 102"/>
                <a:gd name="T36" fmla="*/ 0 w 104"/>
                <a:gd name="T37" fmla="*/ 91 h 102"/>
                <a:gd name="T38" fmla="*/ 12 w 104"/>
                <a:gd name="T39" fmla="*/ 102 h 102"/>
                <a:gd name="T40" fmla="*/ 92 w 104"/>
                <a:gd name="T41" fmla="*/ 102 h 102"/>
                <a:gd name="T42" fmla="*/ 104 w 104"/>
                <a:gd name="T43" fmla="*/ 91 h 102"/>
                <a:gd name="T44" fmla="*/ 104 w 104"/>
                <a:gd name="T45" fmla="*/ 28 h 102"/>
                <a:gd name="T46" fmla="*/ 104 w 104"/>
                <a:gd name="T47" fmla="*/ 24 h 102"/>
                <a:gd name="T48" fmla="*/ 104 w 104"/>
                <a:gd name="T49" fmla="*/ 20 h 102"/>
                <a:gd name="T50" fmla="*/ 104 w 104"/>
                <a:gd name="T51" fmla="*/ 12 h 102"/>
                <a:gd name="T52" fmla="*/ 92 w 104"/>
                <a:gd name="T53" fmla="*/ 0 h 102"/>
                <a:gd name="T54" fmla="*/ 96 w 104"/>
                <a:gd name="T55" fmla="*/ 91 h 102"/>
                <a:gd name="T56" fmla="*/ 92 w 104"/>
                <a:gd name="T57" fmla="*/ 94 h 102"/>
                <a:gd name="T58" fmla="*/ 12 w 104"/>
                <a:gd name="T59" fmla="*/ 94 h 102"/>
                <a:gd name="T60" fmla="*/ 8 w 104"/>
                <a:gd name="T61" fmla="*/ 91 h 102"/>
                <a:gd name="T62" fmla="*/ 8 w 104"/>
                <a:gd name="T63" fmla="*/ 28 h 102"/>
                <a:gd name="T64" fmla="*/ 96 w 104"/>
                <a:gd name="T65" fmla="*/ 28 h 102"/>
                <a:gd name="T66" fmla="*/ 96 w 104"/>
                <a:gd name="T67" fmla="*/ 9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 h="102">
                  <a:moveTo>
                    <a:pt x="92" y="0"/>
                  </a:moveTo>
                  <a:cubicBezTo>
                    <a:pt x="84" y="0"/>
                    <a:pt x="84" y="0"/>
                    <a:pt x="84" y="0"/>
                  </a:cubicBezTo>
                  <a:cubicBezTo>
                    <a:pt x="84" y="16"/>
                    <a:pt x="84" y="16"/>
                    <a:pt x="84" y="16"/>
                  </a:cubicBezTo>
                  <a:cubicBezTo>
                    <a:pt x="84" y="18"/>
                    <a:pt x="82" y="20"/>
                    <a:pt x="80" y="20"/>
                  </a:cubicBezTo>
                  <a:cubicBezTo>
                    <a:pt x="72" y="20"/>
                    <a:pt x="72" y="20"/>
                    <a:pt x="72" y="20"/>
                  </a:cubicBezTo>
                  <a:cubicBezTo>
                    <a:pt x="70" y="20"/>
                    <a:pt x="68" y="18"/>
                    <a:pt x="68" y="16"/>
                  </a:cubicBezTo>
                  <a:cubicBezTo>
                    <a:pt x="68" y="0"/>
                    <a:pt x="68" y="0"/>
                    <a:pt x="68" y="0"/>
                  </a:cubicBezTo>
                  <a:cubicBezTo>
                    <a:pt x="36" y="0"/>
                    <a:pt x="36" y="0"/>
                    <a:pt x="36" y="0"/>
                  </a:cubicBezTo>
                  <a:cubicBezTo>
                    <a:pt x="36" y="16"/>
                    <a:pt x="36" y="16"/>
                    <a:pt x="36" y="16"/>
                  </a:cubicBezTo>
                  <a:cubicBezTo>
                    <a:pt x="36" y="18"/>
                    <a:pt x="34" y="20"/>
                    <a:pt x="32" y="20"/>
                  </a:cubicBezTo>
                  <a:cubicBezTo>
                    <a:pt x="24" y="20"/>
                    <a:pt x="24" y="20"/>
                    <a:pt x="24" y="20"/>
                  </a:cubicBezTo>
                  <a:cubicBezTo>
                    <a:pt x="22" y="20"/>
                    <a:pt x="20" y="18"/>
                    <a:pt x="20" y="16"/>
                  </a:cubicBezTo>
                  <a:cubicBezTo>
                    <a:pt x="20" y="0"/>
                    <a:pt x="20" y="0"/>
                    <a:pt x="20" y="0"/>
                  </a:cubicBezTo>
                  <a:cubicBezTo>
                    <a:pt x="12" y="0"/>
                    <a:pt x="12" y="0"/>
                    <a:pt x="12" y="0"/>
                  </a:cubicBezTo>
                  <a:cubicBezTo>
                    <a:pt x="5" y="0"/>
                    <a:pt x="0" y="5"/>
                    <a:pt x="0" y="12"/>
                  </a:cubicBezTo>
                  <a:cubicBezTo>
                    <a:pt x="0" y="20"/>
                    <a:pt x="0" y="20"/>
                    <a:pt x="0" y="20"/>
                  </a:cubicBezTo>
                  <a:cubicBezTo>
                    <a:pt x="0" y="24"/>
                    <a:pt x="0" y="24"/>
                    <a:pt x="0" y="24"/>
                  </a:cubicBezTo>
                  <a:cubicBezTo>
                    <a:pt x="0" y="28"/>
                    <a:pt x="0" y="28"/>
                    <a:pt x="0" y="28"/>
                  </a:cubicBezTo>
                  <a:cubicBezTo>
                    <a:pt x="0" y="91"/>
                    <a:pt x="0" y="91"/>
                    <a:pt x="0" y="91"/>
                  </a:cubicBezTo>
                  <a:cubicBezTo>
                    <a:pt x="0" y="97"/>
                    <a:pt x="5" y="102"/>
                    <a:pt x="12" y="102"/>
                  </a:cubicBezTo>
                  <a:cubicBezTo>
                    <a:pt x="92" y="102"/>
                    <a:pt x="92" y="102"/>
                    <a:pt x="92" y="102"/>
                  </a:cubicBezTo>
                  <a:cubicBezTo>
                    <a:pt x="99" y="102"/>
                    <a:pt x="104" y="97"/>
                    <a:pt x="104" y="91"/>
                  </a:cubicBezTo>
                  <a:cubicBezTo>
                    <a:pt x="104" y="28"/>
                    <a:pt x="104" y="28"/>
                    <a:pt x="104" y="28"/>
                  </a:cubicBezTo>
                  <a:cubicBezTo>
                    <a:pt x="104" y="24"/>
                    <a:pt x="104" y="24"/>
                    <a:pt x="104" y="24"/>
                  </a:cubicBezTo>
                  <a:cubicBezTo>
                    <a:pt x="104" y="20"/>
                    <a:pt x="104" y="20"/>
                    <a:pt x="104" y="20"/>
                  </a:cubicBezTo>
                  <a:cubicBezTo>
                    <a:pt x="104" y="12"/>
                    <a:pt x="104" y="12"/>
                    <a:pt x="104" y="12"/>
                  </a:cubicBezTo>
                  <a:cubicBezTo>
                    <a:pt x="104" y="5"/>
                    <a:pt x="99" y="0"/>
                    <a:pt x="92" y="0"/>
                  </a:cubicBezTo>
                  <a:close/>
                  <a:moveTo>
                    <a:pt x="96" y="91"/>
                  </a:moveTo>
                  <a:cubicBezTo>
                    <a:pt x="96" y="92"/>
                    <a:pt x="94" y="94"/>
                    <a:pt x="92" y="94"/>
                  </a:cubicBezTo>
                  <a:cubicBezTo>
                    <a:pt x="12" y="94"/>
                    <a:pt x="12" y="94"/>
                    <a:pt x="12" y="94"/>
                  </a:cubicBezTo>
                  <a:cubicBezTo>
                    <a:pt x="10" y="94"/>
                    <a:pt x="8" y="92"/>
                    <a:pt x="8" y="91"/>
                  </a:cubicBezTo>
                  <a:cubicBezTo>
                    <a:pt x="8" y="28"/>
                    <a:pt x="8" y="28"/>
                    <a:pt x="8" y="28"/>
                  </a:cubicBezTo>
                  <a:cubicBezTo>
                    <a:pt x="96" y="28"/>
                    <a:pt x="96" y="28"/>
                    <a:pt x="96" y="28"/>
                  </a:cubicBezTo>
                  <a:lnTo>
                    <a:pt x="96"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12">
              <a:extLst>
                <a:ext uri="{FF2B5EF4-FFF2-40B4-BE49-F238E27FC236}">
                  <a16:creationId xmlns:a16="http://schemas.microsoft.com/office/drawing/2014/main" id="{AAEBEE6C-3007-4FC7-BB77-240656F0EA26}"/>
                </a:ext>
              </a:extLst>
            </p:cNvPr>
            <p:cNvSpPr>
              <a:spLocks/>
            </p:cNvSpPr>
            <p:nvPr/>
          </p:nvSpPr>
          <p:spPr bwMode="auto">
            <a:xfrm>
              <a:off x="9310688" y="1244600"/>
              <a:ext cx="30163" cy="107950"/>
            </a:xfrm>
            <a:custGeom>
              <a:avLst/>
              <a:gdLst>
                <a:gd name="T0" fmla="*/ 4 w 8"/>
                <a:gd name="T1" fmla="*/ 28 h 28"/>
                <a:gd name="T2" fmla="*/ 8 w 8"/>
                <a:gd name="T3" fmla="*/ 24 h 28"/>
                <a:gd name="T4" fmla="*/ 8 w 8"/>
                <a:gd name="T5" fmla="*/ 4 h 28"/>
                <a:gd name="T6" fmla="*/ 4 w 8"/>
                <a:gd name="T7" fmla="*/ 0 h 28"/>
                <a:gd name="T8" fmla="*/ 0 w 8"/>
                <a:gd name="T9" fmla="*/ 4 h 28"/>
                <a:gd name="T10" fmla="*/ 0 w 8"/>
                <a:gd name="T11" fmla="*/ 24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6" y="28"/>
                    <a:pt x="8" y="26"/>
                    <a:pt x="8" y="24"/>
                  </a:cubicBezTo>
                  <a:cubicBezTo>
                    <a:pt x="8" y="4"/>
                    <a:pt x="8" y="4"/>
                    <a:pt x="8" y="4"/>
                  </a:cubicBezTo>
                  <a:cubicBezTo>
                    <a:pt x="8" y="2"/>
                    <a:pt x="6" y="0"/>
                    <a:pt x="4" y="0"/>
                  </a:cubicBezTo>
                  <a:cubicBezTo>
                    <a:pt x="2" y="0"/>
                    <a:pt x="0" y="2"/>
                    <a:pt x="0" y="4"/>
                  </a:cubicBezTo>
                  <a:cubicBezTo>
                    <a:pt x="0" y="24"/>
                    <a:pt x="0" y="24"/>
                    <a:pt x="0" y="24"/>
                  </a:cubicBezTo>
                  <a:cubicBezTo>
                    <a:pt x="0" y="26"/>
                    <a:pt x="2" y="28"/>
                    <a:pt x="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13">
              <a:extLst>
                <a:ext uri="{FF2B5EF4-FFF2-40B4-BE49-F238E27FC236}">
                  <a16:creationId xmlns:a16="http://schemas.microsoft.com/office/drawing/2014/main" id="{870BCF47-242B-45F1-A065-B17EEC20E8D8}"/>
                </a:ext>
              </a:extLst>
            </p:cNvPr>
            <p:cNvSpPr>
              <a:spLocks/>
            </p:cNvSpPr>
            <p:nvPr/>
          </p:nvSpPr>
          <p:spPr bwMode="auto">
            <a:xfrm>
              <a:off x="9496425" y="1244600"/>
              <a:ext cx="30163" cy="107950"/>
            </a:xfrm>
            <a:custGeom>
              <a:avLst/>
              <a:gdLst>
                <a:gd name="T0" fmla="*/ 4 w 8"/>
                <a:gd name="T1" fmla="*/ 28 h 28"/>
                <a:gd name="T2" fmla="*/ 8 w 8"/>
                <a:gd name="T3" fmla="*/ 24 h 28"/>
                <a:gd name="T4" fmla="*/ 8 w 8"/>
                <a:gd name="T5" fmla="*/ 4 h 28"/>
                <a:gd name="T6" fmla="*/ 4 w 8"/>
                <a:gd name="T7" fmla="*/ 0 h 28"/>
                <a:gd name="T8" fmla="*/ 0 w 8"/>
                <a:gd name="T9" fmla="*/ 4 h 28"/>
                <a:gd name="T10" fmla="*/ 0 w 8"/>
                <a:gd name="T11" fmla="*/ 24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6" y="28"/>
                    <a:pt x="8" y="26"/>
                    <a:pt x="8" y="24"/>
                  </a:cubicBezTo>
                  <a:cubicBezTo>
                    <a:pt x="8" y="4"/>
                    <a:pt x="8" y="4"/>
                    <a:pt x="8" y="4"/>
                  </a:cubicBezTo>
                  <a:cubicBezTo>
                    <a:pt x="8" y="2"/>
                    <a:pt x="6" y="0"/>
                    <a:pt x="4" y="0"/>
                  </a:cubicBezTo>
                  <a:cubicBezTo>
                    <a:pt x="2" y="0"/>
                    <a:pt x="0" y="2"/>
                    <a:pt x="0" y="4"/>
                  </a:cubicBezTo>
                  <a:cubicBezTo>
                    <a:pt x="0" y="24"/>
                    <a:pt x="0" y="24"/>
                    <a:pt x="0" y="24"/>
                  </a:cubicBezTo>
                  <a:cubicBezTo>
                    <a:pt x="0" y="26"/>
                    <a:pt x="2" y="28"/>
                    <a:pt x="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0" name="Group 29">
            <a:extLst>
              <a:ext uri="{FF2B5EF4-FFF2-40B4-BE49-F238E27FC236}">
                <a16:creationId xmlns:a16="http://schemas.microsoft.com/office/drawing/2014/main" id="{BE7BA3E1-0C67-4FDF-8044-D026E23777AB}"/>
              </a:ext>
            </a:extLst>
          </p:cNvPr>
          <p:cNvGrpSpPr/>
          <p:nvPr/>
        </p:nvGrpSpPr>
        <p:grpSpPr>
          <a:xfrm>
            <a:off x="7926442" y="2707318"/>
            <a:ext cx="511159" cy="502861"/>
            <a:chOff x="2433339" y="4342379"/>
            <a:chExt cx="406625" cy="400024"/>
          </a:xfrm>
          <a:solidFill>
            <a:schemeClr val="bg2"/>
          </a:solidFill>
        </p:grpSpPr>
        <p:sp>
          <p:nvSpPr>
            <p:cNvPr id="31" name="Freeform 53">
              <a:extLst>
                <a:ext uri="{FF2B5EF4-FFF2-40B4-BE49-F238E27FC236}">
                  <a16:creationId xmlns:a16="http://schemas.microsoft.com/office/drawing/2014/main" id="{F7B2A18E-EC9C-4665-B106-10A3FECDFFD5}"/>
                </a:ext>
              </a:extLst>
            </p:cNvPr>
            <p:cNvSpPr>
              <a:spLocks noEditPoints="1"/>
            </p:cNvSpPr>
            <p:nvPr/>
          </p:nvSpPr>
          <p:spPr bwMode="auto">
            <a:xfrm>
              <a:off x="2433339" y="4342379"/>
              <a:ext cx="406625" cy="400024"/>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Freeform 54">
              <a:extLst>
                <a:ext uri="{FF2B5EF4-FFF2-40B4-BE49-F238E27FC236}">
                  <a16:creationId xmlns:a16="http://schemas.microsoft.com/office/drawing/2014/main" id="{BCF44B52-2CA8-4637-A6E6-83978298E8E6}"/>
                </a:ext>
              </a:extLst>
            </p:cNvPr>
            <p:cNvSpPr>
              <a:spLocks noEditPoints="1"/>
            </p:cNvSpPr>
            <p:nvPr/>
          </p:nvSpPr>
          <p:spPr bwMode="auto">
            <a:xfrm>
              <a:off x="2581203" y="4482321"/>
              <a:ext cx="108257" cy="113538"/>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Freeform 55">
              <a:extLst>
                <a:ext uri="{FF2B5EF4-FFF2-40B4-BE49-F238E27FC236}">
                  <a16:creationId xmlns:a16="http://schemas.microsoft.com/office/drawing/2014/main" id="{11E85BEE-818A-4216-B030-EEC1B658FDCE}"/>
                </a:ext>
              </a:extLst>
            </p:cNvPr>
            <p:cNvSpPr>
              <a:spLocks/>
            </p:cNvSpPr>
            <p:nvPr/>
          </p:nvSpPr>
          <p:spPr bwMode="auto">
            <a:xfrm>
              <a:off x="2571961" y="4616983"/>
              <a:ext cx="59410" cy="66011"/>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56">
              <a:extLst>
                <a:ext uri="{FF2B5EF4-FFF2-40B4-BE49-F238E27FC236}">
                  <a16:creationId xmlns:a16="http://schemas.microsoft.com/office/drawing/2014/main" id="{D8230809-C84E-4757-8B10-0E8E547C3A55}"/>
                </a:ext>
              </a:extLst>
            </p:cNvPr>
            <p:cNvSpPr>
              <a:spLocks/>
            </p:cNvSpPr>
            <p:nvPr/>
          </p:nvSpPr>
          <p:spPr bwMode="auto">
            <a:xfrm>
              <a:off x="2643252" y="4404429"/>
              <a:ext cx="62050" cy="66011"/>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5" name="TextBox 34">
            <a:extLst>
              <a:ext uri="{FF2B5EF4-FFF2-40B4-BE49-F238E27FC236}">
                <a16:creationId xmlns:a16="http://schemas.microsoft.com/office/drawing/2014/main" id="{333D2B3A-6D8E-4984-98E6-78F1E1FF394F}"/>
              </a:ext>
            </a:extLst>
          </p:cNvPr>
          <p:cNvSpPr txBox="1"/>
          <p:nvPr/>
        </p:nvSpPr>
        <p:spPr>
          <a:xfrm>
            <a:off x="1036547" y="3986076"/>
            <a:ext cx="1798568" cy="886846"/>
          </a:xfrm>
          <a:prstGeom prst="rect">
            <a:avLst/>
          </a:prstGeom>
          <a:noFill/>
        </p:spPr>
        <p:txBody>
          <a:bodyPr wrap="square" rtlCol="0" anchor="ctr">
            <a:spAutoFit/>
          </a:bodyPr>
          <a:lstStyle/>
          <a:p>
            <a:pPr algn="ctr">
              <a:lnSpc>
                <a:spcPct val="150000"/>
              </a:lnSpc>
            </a:pPr>
            <a:r>
              <a:rPr lang="en-US" sz="1200"/>
              <a:t>A wonderful serenity has taken possession of my entire.</a:t>
            </a:r>
            <a:endParaRPr lang="en-US" sz="1200" dirty="0"/>
          </a:p>
        </p:txBody>
      </p:sp>
      <p:sp>
        <p:nvSpPr>
          <p:cNvPr id="36" name="TextBox 35">
            <a:extLst>
              <a:ext uri="{FF2B5EF4-FFF2-40B4-BE49-F238E27FC236}">
                <a16:creationId xmlns:a16="http://schemas.microsoft.com/office/drawing/2014/main" id="{719D5D89-E360-4C20-9C59-6ED7DE4724D3}"/>
              </a:ext>
            </a:extLst>
          </p:cNvPr>
          <p:cNvSpPr txBox="1"/>
          <p:nvPr/>
        </p:nvSpPr>
        <p:spPr>
          <a:xfrm>
            <a:off x="2724307" y="3621558"/>
            <a:ext cx="2590800" cy="338554"/>
          </a:xfrm>
          <a:prstGeom prst="rect">
            <a:avLst/>
          </a:prstGeom>
          <a:noFill/>
        </p:spPr>
        <p:txBody>
          <a:bodyPr wrap="square" rtlCol="0" anchor="ctr">
            <a:spAutoFit/>
          </a:bodyPr>
          <a:lstStyle/>
          <a:p>
            <a:pPr algn="ctr"/>
            <a:r>
              <a:rPr lang="en-US" sz="1600" b="1">
                <a:solidFill>
                  <a:schemeClr val="accent2"/>
                </a:solidFill>
              </a:rPr>
              <a:t>Choose Date</a:t>
            </a:r>
            <a:endParaRPr lang="en-US" sz="1600" b="1" dirty="0">
              <a:solidFill>
                <a:schemeClr val="accent2"/>
              </a:solidFill>
            </a:endParaRPr>
          </a:p>
        </p:txBody>
      </p:sp>
      <p:sp>
        <p:nvSpPr>
          <p:cNvPr id="37" name="TextBox 36">
            <a:extLst>
              <a:ext uri="{FF2B5EF4-FFF2-40B4-BE49-F238E27FC236}">
                <a16:creationId xmlns:a16="http://schemas.microsoft.com/office/drawing/2014/main" id="{0267FD82-1696-4777-8591-9EC1B12A4B1A}"/>
              </a:ext>
            </a:extLst>
          </p:cNvPr>
          <p:cNvSpPr txBox="1"/>
          <p:nvPr/>
        </p:nvSpPr>
        <p:spPr>
          <a:xfrm>
            <a:off x="3120423" y="3986076"/>
            <a:ext cx="1798568" cy="886846"/>
          </a:xfrm>
          <a:prstGeom prst="rect">
            <a:avLst/>
          </a:prstGeom>
          <a:noFill/>
        </p:spPr>
        <p:txBody>
          <a:bodyPr wrap="square" rtlCol="0" anchor="ctr">
            <a:spAutoFit/>
          </a:bodyPr>
          <a:lstStyle/>
          <a:p>
            <a:pPr algn="ctr">
              <a:lnSpc>
                <a:spcPct val="150000"/>
              </a:lnSpc>
            </a:pPr>
            <a:r>
              <a:rPr lang="en-US" sz="1200"/>
              <a:t>A wonderful serenity has taken possession of my entire.</a:t>
            </a:r>
            <a:endParaRPr lang="en-US" sz="1200" dirty="0"/>
          </a:p>
        </p:txBody>
      </p:sp>
      <p:sp>
        <p:nvSpPr>
          <p:cNvPr id="38" name="TextBox 37">
            <a:extLst>
              <a:ext uri="{FF2B5EF4-FFF2-40B4-BE49-F238E27FC236}">
                <a16:creationId xmlns:a16="http://schemas.microsoft.com/office/drawing/2014/main" id="{9B2543EC-DCB8-44D8-8AEF-AFE26A82A208}"/>
              </a:ext>
            </a:extLst>
          </p:cNvPr>
          <p:cNvSpPr txBox="1"/>
          <p:nvPr/>
        </p:nvSpPr>
        <p:spPr>
          <a:xfrm>
            <a:off x="4808071" y="3621558"/>
            <a:ext cx="2590800" cy="338554"/>
          </a:xfrm>
          <a:prstGeom prst="rect">
            <a:avLst/>
          </a:prstGeom>
          <a:noFill/>
        </p:spPr>
        <p:txBody>
          <a:bodyPr wrap="square" rtlCol="0" anchor="ctr">
            <a:spAutoFit/>
          </a:bodyPr>
          <a:lstStyle/>
          <a:p>
            <a:pPr algn="ctr"/>
            <a:r>
              <a:rPr lang="en-US" sz="1600" b="1">
                <a:solidFill>
                  <a:schemeClr val="accent1"/>
                </a:solidFill>
              </a:rPr>
              <a:t>Choose Location</a:t>
            </a:r>
            <a:endParaRPr lang="en-US" sz="1600" b="1" dirty="0">
              <a:solidFill>
                <a:schemeClr val="accent1"/>
              </a:solidFill>
            </a:endParaRPr>
          </a:p>
        </p:txBody>
      </p:sp>
      <p:sp>
        <p:nvSpPr>
          <p:cNvPr id="39" name="TextBox 38">
            <a:extLst>
              <a:ext uri="{FF2B5EF4-FFF2-40B4-BE49-F238E27FC236}">
                <a16:creationId xmlns:a16="http://schemas.microsoft.com/office/drawing/2014/main" id="{55A2BB36-D105-42B3-809A-7F0BA053CB3F}"/>
              </a:ext>
            </a:extLst>
          </p:cNvPr>
          <p:cNvSpPr txBox="1"/>
          <p:nvPr/>
        </p:nvSpPr>
        <p:spPr>
          <a:xfrm>
            <a:off x="5204187" y="3986076"/>
            <a:ext cx="1798568" cy="886846"/>
          </a:xfrm>
          <a:prstGeom prst="rect">
            <a:avLst/>
          </a:prstGeom>
          <a:noFill/>
        </p:spPr>
        <p:txBody>
          <a:bodyPr wrap="square" rtlCol="0" anchor="ctr">
            <a:spAutoFit/>
          </a:bodyPr>
          <a:lstStyle/>
          <a:p>
            <a:pPr algn="ctr">
              <a:lnSpc>
                <a:spcPct val="150000"/>
              </a:lnSpc>
            </a:pPr>
            <a:r>
              <a:rPr lang="en-US" sz="1200"/>
              <a:t>A wonderful serenity has taken possession of my entire.</a:t>
            </a:r>
            <a:endParaRPr lang="en-US" sz="1200" dirty="0"/>
          </a:p>
        </p:txBody>
      </p:sp>
      <p:sp>
        <p:nvSpPr>
          <p:cNvPr id="40" name="TextBox 39">
            <a:extLst>
              <a:ext uri="{FF2B5EF4-FFF2-40B4-BE49-F238E27FC236}">
                <a16:creationId xmlns:a16="http://schemas.microsoft.com/office/drawing/2014/main" id="{119CACB0-CD5F-4E8A-9437-4FB6EE2556BC}"/>
              </a:ext>
            </a:extLst>
          </p:cNvPr>
          <p:cNvSpPr txBox="1"/>
          <p:nvPr/>
        </p:nvSpPr>
        <p:spPr>
          <a:xfrm>
            <a:off x="6886621" y="3621558"/>
            <a:ext cx="2590800" cy="338554"/>
          </a:xfrm>
          <a:prstGeom prst="rect">
            <a:avLst/>
          </a:prstGeom>
          <a:noFill/>
        </p:spPr>
        <p:txBody>
          <a:bodyPr wrap="square" rtlCol="0" anchor="ctr">
            <a:spAutoFit/>
          </a:bodyPr>
          <a:lstStyle/>
          <a:p>
            <a:pPr algn="ctr"/>
            <a:r>
              <a:rPr lang="en-US" sz="1600" b="1">
                <a:solidFill>
                  <a:schemeClr val="accent2"/>
                </a:solidFill>
              </a:rPr>
              <a:t>Buying Ticket</a:t>
            </a:r>
            <a:endParaRPr lang="en-US" sz="1600" b="1" dirty="0">
              <a:solidFill>
                <a:schemeClr val="accent2"/>
              </a:solidFill>
            </a:endParaRPr>
          </a:p>
        </p:txBody>
      </p:sp>
      <p:sp>
        <p:nvSpPr>
          <p:cNvPr id="41" name="TextBox 40">
            <a:extLst>
              <a:ext uri="{FF2B5EF4-FFF2-40B4-BE49-F238E27FC236}">
                <a16:creationId xmlns:a16="http://schemas.microsoft.com/office/drawing/2014/main" id="{3341D589-FCA6-43A7-BD67-71975F384AC8}"/>
              </a:ext>
            </a:extLst>
          </p:cNvPr>
          <p:cNvSpPr txBox="1"/>
          <p:nvPr/>
        </p:nvSpPr>
        <p:spPr>
          <a:xfrm>
            <a:off x="7282737" y="3986076"/>
            <a:ext cx="1798568" cy="886846"/>
          </a:xfrm>
          <a:prstGeom prst="rect">
            <a:avLst/>
          </a:prstGeom>
          <a:noFill/>
        </p:spPr>
        <p:txBody>
          <a:bodyPr wrap="square" rtlCol="0" anchor="ctr">
            <a:spAutoFit/>
          </a:bodyPr>
          <a:lstStyle/>
          <a:p>
            <a:pPr algn="ctr">
              <a:lnSpc>
                <a:spcPct val="150000"/>
              </a:lnSpc>
            </a:pPr>
            <a:r>
              <a:rPr lang="en-US" sz="1200"/>
              <a:t>A wonderful serenity has taken possession of my entire.</a:t>
            </a:r>
            <a:endParaRPr lang="en-US" sz="1200" dirty="0"/>
          </a:p>
        </p:txBody>
      </p:sp>
      <p:sp>
        <p:nvSpPr>
          <p:cNvPr id="42" name="TextBox 41">
            <a:extLst>
              <a:ext uri="{FF2B5EF4-FFF2-40B4-BE49-F238E27FC236}">
                <a16:creationId xmlns:a16="http://schemas.microsoft.com/office/drawing/2014/main" id="{09C8F769-F87E-4651-B5C1-294C418A31F6}"/>
              </a:ext>
            </a:extLst>
          </p:cNvPr>
          <p:cNvSpPr txBox="1"/>
          <p:nvPr/>
        </p:nvSpPr>
        <p:spPr>
          <a:xfrm>
            <a:off x="9356886" y="3986076"/>
            <a:ext cx="1798568" cy="886846"/>
          </a:xfrm>
          <a:prstGeom prst="rect">
            <a:avLst/>
          </a:prstGeom>
          <a:noFill/>
        </p:spPr>
        <p:txBody>
          <a:bodyPr wrap="square" rtlCol="0" anchor="ctr">
            <a:spAutoFit/>
          </a:bodyPr>
          <a:lstStyle/>
          <a:p>
            <a:pPr algn="ctr">
              <a:lnSpc>
                <a:spcPct val="150000"/>
              </a:lnSpc>
            </a:pPr>
            <a:r>
              <a:rPr lang="en-US" sz="1200"/>
              <a:t>A wonderful serenity has taken possession of my entire.</a:t>
            </a:r>
            <a:endParaRPr lang="en-US" sz="1200" dirty="0"/>
          </a:p>
        </p:txBody>
      </p:sp>
      <p:sp>
        <p:nvSpPr>
          <p:cNvPr id="43" name="Freeform 5">
            <a:extLst>
              <a:ext uri="{FF2B5EF4-FFF2-40B4-BE49-F238E27FC236}">
                <a16:creationId xmlns:a16="http://schemas.microsoft.com/office/drawing/2014/main" id="{A29ABBDB-2525-4BE7-9F1F-FF0718B00039}"/>
              </a:ext>
            </a:extLst>
          </p:cNvPr>
          <p:cNvSpPr>
            <a:spLocks/>
          </p:cNvSpPr>
          <p:nvPr/>
        </p:nvSpPr>
        <p:spPr bwMode="auto">
          <a:xfrm>
            <a:off x="10429890" y="562783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4" name="Freeform 5">
            <a:extLst>
              <a:ext uri="{FF2B5EF4-FFF2-40B4-BE49-F238E27FC236}">
                <a16:creationId xmlns:a16="http://schemas.microsoft.com/office/drawing/2014/main" id="{D23B288C-E382-4AC6-8F7C-050668E75193}"/>
              </a:ext>
            </a:extLst>
          </p:cNvPr>
          <p:cNvSpPr>
            <a:spLocks/>
          </p:cNvSpPr>
          <p:nvPr/>
        </p:nvSpPr>
        <p:spPr bwMode="auto">
          <a:xfrm>
            <a:off x="934081" y="129358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5" name="Freeform 5">
            <a:extLst>
              <a:ext uri="{FF2B5EF4-FFF2-40B4-BE49-F238E27FC236}">
                <a16:creationId xmlns:a16="http://schemas.microsoft.com/office/drawing/2014/main" id="{0D1543F0-EDB2-4BC9-A21F-40E0EDDA3023}"/>
              </a:ext>
            </a:extLst>
          </p:cNvPr>
          <p:cNvSpPr>
            <a:spLocks/>
          </p:cNvSpPr>
          <p:nvPr/>
        </p:nvSpPr>
        <p:spPr bwMode="auto">
          <a:xfrm>
            <a:off x="637575" y="241283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6" name="Freeform 5">
            <a:extLst>
              <a:ext uri="{FF2B5EF4-FFF2-40B4-BE49-F238E27FC236}">
                <a16:creationId xmlns:a16="http://schemas.microsoft.com/office/drawing/2014/main" id="{6A6D4F3B-7D2A-4681-A0AD-2882E89826A2}"/>
              </a:ext>
            </a:extLst>
          </p:cNvPr>
          <p:cNvSpPr>
            <a:spLocks/>
          </p:cNvSpPr>
          <p:nvPr/>
        </p:nvSpPr>
        <p:spPr bwMode="auto">
          <a:xfrm>
            <a:off x="11333178" y="455748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3001310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9287-2077-4D4C-BDA6-AA68F7D30B4B}"/>
              </a:ext>
            </a:extLst>
          </p:cNvPr>
          <p:cNvSpPr>
            <a:spLocks noGrp="1"/>
          </p:cNvSpPr>
          <p:nvPr>
            <p:ph type="title"/>
          </p:nvPr>
        </p:nvSpPr>
        <p:spPr/>
        <p:txBody>
          <a:bodyPr/>
          <a:lstStyle/>
          <a:p>
            <a:r>
              <a:rPr lang="en-ID"/>
              <a:t>OUR CHART</a:t>
            </a:r>
          </a:p>
        </p:txBody>
      </p:sp>
      <p:graphicFrame>
        <p:nvGraphicFramePr>
          <p:cNvPr id="119" name="Chart 118">
            <a:extLst>
              <a:ext uri="{FF2B5EF4-FFF2-40B4-BE49-F238E27FC236}">
                <a16:creationId xmlns:a16="http://schemas.microsoft.com/office/drawing/2014/main" id="{A54260C6-5B85-4888-BFDC-4367BE15C956}"/>
              </a:ext>
            </a:extLst>
          </p:cNvPr>
          <p:cNvGraphicFramePr/>
          <p:nvPr/>
        </p:nvGraphicFramePr>
        <p:xfrm>
          <a:off x="6103256" y="2156137"/>
          <a:ext cx="4962421" cy="3477710"/>
        </p:xfrm>
        <a:graphic>
          <a:graphicData uri="http://schemas.openxmlformats.org/drawingml/2006/chart">
            <c:chart xmlns:c="http://schemas.openxmlformats.org/drawingml/2006/chart" xmlns:r="http://schemas.openxmlformats.org/officeDocument/2006/relationships" r:id="rId2"/>
          </a:graphicData>
        </a:graphic>
      </p:graphicFrame>
      <p:sp>
        <p:nvSpPr>
          <p:cNvPr id="120" name="TextBox 119">
            <a:extLst>
              <a:ext uri="{FF2B5EF4-FFF2-40B4-BE49-F238E27FC236}">
                <a16:creationId xmlns:a16="http://schemas.microsoft.com/office/drawing/2014/main" id="{B58BA67A-49D2-453B-97A2-46D290A41E65}"/>
              </a:ext>
            </a:extLst>
          </p:cNvPr>
          <p:cNvSpPr txBox="1"/>
          <p:nvPr/>
        </p:nvSpPr>
        <p:spPr>
          <a:xfrm>
            <a:off x="1139302" y="2171877"/>
            <a:ext cx="1435008" cy="338554"/>
          </a:xfrm>
          <a:prstGeom prst="rect">
            <a:avLst/>
          </a:prstGeom>
          <a:noFill/>
        </p:spPr>
        <p:txBody>
          <a:bodyPr wrap="none" rtlCol="0">
            <a:spAutoFit/>
          </a:bodyPr>
          <a:lstStyle/>
          <a:p>
            <a:r>
              <a:rPr lang="id-ID" sz="1600" b="1" dirty="0">
                <a:latin typeface="+mj-lt"/>
              </a:rPr>
              <a:t>Advertising</a:t>
            </a:r>
          </a:p>
        </p:txBody>
      </p:sp>
      <p:sp>
        <p:nvSpPr>
          <p:cNvPr id="121" name="TextBox 120">
            <a:extLst>
              <a:ext uri="{FF2B5EF4-FFF2-40B4-BE49-F238E27FC236}">
                <a16:creationId xmlns:a16="http://schemas.microsoft.com/office/drawing/2014/main" id="{88FC03D3-4E0B-4EDF-96C5-9F8B14ECF127}"/>
              </a:ext>
            </a:extLst>
          </p:cNvPr>
          <p:cNvSpPr txBox="1"/>
          <p:nvPr/>
        </p:nvSpPr>
        <p:spPr>
          <a:xfrm>
            <a:off x="1136678" y="2422967"/>
            <a:ext cx="4281482" cy="616836"/>
          </a:xfrm>
          <a:prstGeom prst="rect">
            <a:avLst/>
          </a:prstGeom>
          <a:noFill/>
        </p:spPr>
        <p:txBody>
          <a:bodyPr wrap="square" rtlCol="0" anchor="ctr">
            <a:spAutoFit/>
          </a:bodyPr>
          <a:lstStyle/>
          <a:p>
            <a:pPr algn="just">
              <a:lnSpc>
                <a:spcPct val="150000"/>
              </a:lnSpc>
            </a:pPr>
            <a:r>
              <a:rPr lang="id-ID" sz="1200" dirty="0"/>
              <a:t>For every 6 emails received, we get 3 Phone calls. Suitable for all categories business </a:t>
            </a:r>
            <a:r>
              <a:rPr lang="id-ID" sz="1200"/>
              <a:t>and personal</a:t>
            </a:r>
            <a:r>
              <a:rPr lang="id-ID" sz="1200" b="1"/>
              <a:t>.</a:t>
            </a:r>
            <a:endParaRPr lang="id-ID" sz="1200" dirty="0"/>
          </a:p>
        </p:txBody>
      </p:sp>
      <p:sp>
        <p:nvSpPr>
          <p:cNvPr id="122" name="TextBox 121">
            <a:extLst>
              <a:ext uri="{FF2B5EF4-FFF2-40B4-BE49-F238E27FC236}">
                <a16:creationId xmlns:a16="http://schemas.microsoft.com/office/drawing/2014/main" id="{1583E734-E258-4316-90D6-57968B7C8BA5}"/>
              </a:ext>
            </a:extLst>
          </p:cNvPr>
          <p:cNvSpPr txBox="1"/>
          <p:nvPr/>
        </p:nvSpPr>
        <p:spPr>
          <a:xfrm>
            <a:off x="1139302" y="3177645"/>
            <a:ext cx="1978427" cy="338554"/>
          </a:xfrm>
          <a:prstGeom prst="rect">
            <a:avLst/>
          </a:prstGeom>
          <a:noFill/>
        </p:spPr>
        <p:txBody>
          <a:bodyPr wrap="none" rtlCol="0">
            <a:spAutoFit/>
          </a:bodyPr>
          <a:lstStyle/>
          <a:p>
            <a:r>
              <a:rPr lang="id-ID" sz="1600" b="1" dirty="0">
                <a:latin typeface="+mj-lt"/>
              </a:rPr>
              <a:t>Potential Buyers</a:t>
            </a:r>
          </a:p>
        </p:txBody>
      </p:sp>
      <p:sp>
        <p:nvSpPr>
          <p:cNvPr id="123" name="TextBox 122">
            <a:extLst>
              <a:ext uri="{FF2B5EF4-FFF2-40B4-BE49-F238E27FC236}">
                <a16:creationId xmlns:a16="http://schemas.microsoft.com/office/drawing/2014/main" id="{2DA26760-F246-45FC-A865-E83FF2722084}"/>
              </a:ext>
            </a:extLst>
          </p:cNvPr>
          <p:cNvSpPr txBox="1"/>
          <p:nvPr/>
        </p:nvSpPr>
        <p:spPr>
          <a:xfrm>
            <a:off x="1149914" y="3434122"/>
            <a:ext cx="4628088" cy="339837"/>
          </a:xfrm>
          <a:prstGeom prst="rect">
            <a:avLst/>
          </a:prstGeom>
          <a:noFill/>
        </p:spPr>
        <p:txBody>
          <a:bodyPr wrap="square" rtlCol="0" anchor="ctr">
            <a:spAutoFit/>
          </a:bodyPr>
          <a:lstStyle/>
          <a:p>
            <a:pPr algn="just">
              <a:lnSpc>
                <a:spcPct val="150000"/>
              </a:lnSpc>
            </a:pPr>
            <a:r>
              <a:rPr lang="id-ID" sz="1200" dirty="0"/>
              <a:t>For every 6 emails received, we get 3 Phone calls. </a:t>
            </a:r>
          </a:p>
        </p:txBody>
      </p:sp>
      <p:sp>
        <p:nvSpPr>
          <p:cNvPr id="76" name="TextBox 75">
            <a:extLst>
              <a:ext uri="{FF2B5EF4-FFF2-40B4-BE49-F238E27FC236}">
                <a16:creationId xmlns:a16="http://schemas.microsoft.com/office/drawing/2014/main" id="{F2FB122B-E170-44A7-8BE5-7180394A19D9}"/>
              </a:ext>
            </a:extLst>
          </p:cNvPr>
          <p:cNvSpPr txBox="1"/>
          <p:nvPr/>
        </p:nvSpPr>
        <p:spPr>
          <a:xfrm>
            <a:off x="4377039" y="4237910"/>
            <a:ext cx="1168910" cy="646331"/>
          </a:xfrm>
          <a:prstGeom prst="rect">
            <a:avLst/>
          </a:prstGeom>
          <a:noFill/>
        </p:spPr>
        <p:txBody>
          <a:bodyPr wrap="none" rtlCol="0">
            <a:spAutoFit/>
          </a:bodyPr>
          <a:lstStyle/>
          <a:p>
            <a:r>
              <a:rPr lang="en-ID" sz="3600" b="1" dirty="0">
                <a:solidFill>
                  <a:schemeClr val="accent1"/>
                </a:solidFill>
                <a:latin typeface="+mj-lt"/>
              </a:rPr>
              <a:t>8</a:t>
            </a:r>
            <a:r>
              <a:rPr lang="id-ID" sz="3600" b="1">
                <a:solidFill>
                  <a:schemeClr val="accent1"/>
                </a:solidFill>
                <a:latin typeface="+mj-lt"/>
              </a:rPr>
              <a:t>5</a:t>
            </a:r>
            <a:r>
              <a:rPr lang="id-ID" sz="3600" b="1" dirty="0">
                <a:solidFill>
                  <a:schemeClr val="accent1"/>
                </a:solidFill>
                <a:latin typeface="+mj-lt"/>
              </a:rPr>
              <a:t>%</a:t>
            </a:r>
          </a:p>
        </p:txBody>
      </p:sp>
      <p:grpSp>
        <p:nvGrpSpPr>
          <p:cNvPr id="77" name="Group 76">
            <a:extLst>
              <a:ext uri="{FF2B5EF4-FFF2-40B4-BE49-F238E27FC236}">
                <a16:creationId xmlns:a16="http://schemas.microsoft.com/office/drawing/2014/main" id="{104B5009-1A8E-45ED-874E-CA15AD73584E}"/>
              </a:ext>
            </a:extLst>
          </p:cNvPr>
          <p:cNvGrpSpPr/>
          <p:nvPr/>
        </p:nvGrpSpPr>
        <p:grpSpPr>
          <a:xfrm>
            <a:off x="1275796" y="4288177"/>
            <a:ext cx="3101243" cy="523219"/>
            <a:chOff x="1275796" y="4288177"/>
            <a:chExt cx="3101243" cy="523219"/>
          </a:xfrm>
        </p:grpSpPr>
        <p:sp>
          <p:nvSpPr>
            <p:cNvPr id="78" name="Oval 28">
              <a:extLst>
                <a:ext uri="{FF2B5EF4-FFF2-40B4-BE49-F238E27FC236}">
                  <a16:creationId xmlns:a16="http://schemas.microsoft.com/office/drawing/2014/main" id="{1A558B21-D6E6-469C-90A2-75CD0462421F}"/>
                </a:ext>
              </a:extLst>
            </p:cNvPr>
            <p:cNvSpPr>
              <a:spLocks noChangeArrowheads="1"/>
            </p:cNvSpPr>
            <p:nvPr/>
          </p:nvSpPr>
          <p:spPr bwMode="auto">
            <a:xfrm>
              <a:off x="1338525" y="4288177"/>
              <a:ext cx="10561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79" name="Freeform 29">
              <a:extLst>
                <a:ext uri="{FF2B5EF4-FFF2-40B4-BE49-F238E27FC236}">
                  <a16:creationId xmlns:a16="http://schemas.microsoft.com/office/drawing/2014/main" id="{38BD0109-BCF6-4B09-A763-2B389C0F24B1}"/>
                </a:ext>
              </a:extLst>
            </p:cNvPr>
            <p:cNvSpPr>
              <a:spLocks/>
            </p:cNvSpPr>
            <p:nvPr/>
          </p:nvSpPr>
          <p:spPr bwMode="auto">
            <a:xfrm>
              <a:off x="1275796" y="4390587"/>
              <a:ext cx="231073" cy="420809"/>
            </a:xfrm>
            <a:custGeom>
              <a:avLst/>
              <a:gdLst>
                <a:gd name="T0" fmla="*/ 0 w 191"/>
                <a:gd name="T1" fmla="*/ 51 h 356"/>
                <a:gd name="T2" fmla="*/ 55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0" name="Oval 30">
              <a:extLst>
                <a:ext uri="{FF2B5EF4-FFF2-40B4-BE49-F238E27FC236}">
                  <a16:creationId xmlns:a16="http://schemas.microsoft.com/office/drawing/2014/main" id="{C8AC0518-3185-4E10-B04D-93DBDFA2245A}"/>
                </a:ext>
              </a:extLst>
            </p:cNvPr>
            <p:cNvSpPr>
              <a:spLocks noChangeArrowheads="1"/>
            </p:cNvSpPr>
            <p:nvPr/>
          </p:nvSpPr>
          <p:spPr bwMode="auto">
            <a:xfrm>
              <a:off x="1657290" y="4288177"/>
              <a:ext cx="10561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1" name="Freeform 31">
              <a:extLst>
                <a:ext uri="{FF2B5EF4-FFF2-40B4-BE49-F238E27FC236}">
                  <a16:creationId xmlns:a16="http://schemas.microsoft.com/office/drawing/2014/main" id="{7E5F33C2-4936-40A5-8BCE-5326FD378404}"/>
                </a:ext>
              </a:extLst>
            </p:cNvPr>
            <p:cNvSpPr>
              <a:spLocks/>
            </p:cNvSpPr>
            <p:nvPr/>
          </p:nvSpPr>
          <p:spPr bwMode="auto">
            <a:xfrm>
              <a:off x="1594562" y="4390587"/>
              <a:ext cx="23107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2"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2" name="Oval 32">
              <a:extLst>
                <a:ext uri="{FF2B5EF4-FFF2-40B4-BE49-F238E27FC236}">
                  <a16:creationId xmlns:a16="http://schemas.microsoft.com/office/drawing/2014/main" id="{213979CE-58D1-4F5B-AE51-87CB265892D0}"/>
                </a:ext>
              </a:extLst>
            </p:cNvPr>
            <p:cNvSpPr>
              <a:spLocks noChangeArrowheads="1"/>
            </p:cNvSpPr>
            <p:nvPr/>
          </p:nvSpPr>
          <p:spPr bwMode="auto">
            <a:xfrm>
              <a:off x="1976056" y="4288177"/>
              <a:ext cx="10497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3" name="Freeform 33">
              <a:extLst>
                <a:ext uri="{FF2B5EF4-FFF2-40B4-BE49-F238E27FC236}">
                  <a16:creationId xmlns:a16="http://schemas.microsoft.com/office/drawing/2014/main" id="{9EE50532-9EBD-4F79-AA20-27AF698C7068}"/>
                </a:ext>
              </a:extLst>
            </p:cNvPr>
            <p:cNvSpPr>
              <a:spLocks/>
            </p:cNvSpPr>
            <p:nvPr/>
          </p:nvSpPr>
          <p:spPr bwMode="auto">
            <a:xfrm>
              <a:off x="1912687" y="4390587"/>
              <a:ext cx="231713" cy="420809"/>
            </a:xfrm>
            <a:custGeom>
              <a:avLst/>
              <a:gdLst>
                <a:gd name="T0" fmla="*/ 0 w 191"/>
                <a:gd name="T1" fmla="*/ 51 h 356"/>
                <a:gd name="T2" fmla="*/ 55 w 191"/>
                <a:gd name="T3" fmla="*/ 0 h 356"/>
                <a:gd name="T4" fmla="*/ 110 w 191"/>
                <a:gd name="T5" fmla="*/ 0 h 356"/>
                <a:gd name="T6" fmla="*/ 115 w 191"/>
                <a:gd name="T7" fmla="*/ 0 h 356"/>
                <a:gd name="T8" fmla="*/ 137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7" y="0"/>
                    <a:pt x="55" y="0"/>
                  </a:cubicBezTo>
                  <a:cubicBezTo>
                    <a:pt x="110" y="0"/>
                    <a:pt x="110" y="0"/>
                    <a:pt x="110" y="0"/>
                  </a:cubicBezTo>
                  <a:cubicBezTo>
                    <a:pt x="115" y="0"/>
                    <a:pt x="115" y="0"/>
                    <a:pt x="115" y="0"/>
                  </a:cubicBezTo>
                  <a:cubicBezTo>
                    <a:pt x="137" y="0"/>
                    <a:pt x="137" y="0"/>
                    <a:pt x="137" y="0"/>
                  </a:cubicBezTo>
                  <a:cubicBezTo>
                    <a:pt x="165" y="0"/>
                    <a:pt x="191" y="23"/>
                    <a:pt x="191" y="51"/>
                  </a:cubicBezTo>
                  <a:cubicBezTo>
                    <a:pt x="191" y="51"/>
                    <a:pt x="191" y="51"/>
                    <a:pt x="191" y="51"/>
                  </a:cubicBezTo>
                  <a:cubicBezTo>
                    <a:pt x="191" y="154"/>
                    <a:pt x="191" y="154"/>
                    <a:pt x="191" y="154"/>
                  </a:cubicBezTo>
                  <a:cubicBezTo>
                    <a:pt x="191" y="165"/>
                    <a:pt x="183"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7"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2"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4" name="Oval 34">
              <a:extLst>
                <a:ext uri="{FF2B5EF4-FFF2-40B4-BE49-F238E27FC236}">
                  <a16:creationId xmlns:a16="http://schemas.microsoft.com/office/drawing/2014/main" id="{5AB76719-8AA1-49A0-909F-4F57B86B3C28}"/>
                </a:ext>
              </a:extLst>
            </p:cNvPr>
            <p:cNvSpPr>
              <a:spLocks noChangeArrowheads="1"/>
            </p:cNvSpPr>
            <p:nvPr/>
          </p:nvSpPr>
          <p:spPr bwMode="auto">
            <a:xfrm>
              <a:off x="2295462" y="4288177"/>
              <a:ext cx="10561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5" name="Freeform 35">
              <a:extLst>
                <a:ext uri="{FF2B5EF4-FFF2-40B4-BE49-F238E27FC236}">
                  <a16:creationId xmlns:a16="http://schemas.microsoft.com/office/drawing/2014/main" id="{0F6D5CFA-3739-4CCA-B733-2296F1A03F62}"/>
                </a:ext>
              </a:extLst>
            </p:cNvPr>
            <p:cNvSpPr>
              <a:spLocks/>
            </p:cNvSpPr>
            <p:nvPr/>
          </p:nvSpPr>
          <p:spPr bwMode="auto">
            <a:xfrm>
              <a:off x="2232733" y="4390587"/>
              <a:ext cx="231073" cy="420809"/>
            </a:xfrm>
            <a:custGeom>
              <a:avLst/>
              <a:gdLst>
                <a:gd name="T0" fmla="*/ 0 w 191"/>
                <a:gd name="T1" fmla="*/ 51 h 356"/>
                <a:gd name="T2" fmla="*/ 55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6" name="Oval 36">
              <a:extLst>
                <a:ext uri="{FF2B5EF4-FFF2-40B4-BE49-F238E27FC236}">
                  <a16:creationId xmlns:a16="http://schemas.microsoft.com/office/drawing/2014/main" id="{321861E2-9896-4D17-B478-BA194F94725B}"/>
                </a:ext>
              </a:extLst>
            </p:cNvPr>
            <p:cNvSpPr>
              <a:spLocks noChangeArrowheads="1"/>
            </p:cNvSpPr>
            <p:nvPr/>
          </p:nvSpPr>
          <p:spPr bwMode="auto">
            <a:xfrm>
              <a:off x="2614227" y="4288177"/>
              <a:ext cx="10497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7" name="Freeform 37">
              <a:extLst>
                <a:ext uri="{FF2B5EF4-FFF2-40B4-BE49-F238E27FC236}">
                  <a16:creationId xmlns:a16="http://schemas.microsoft.com/office/drawing/2014/main" id="{5AFB62EB-EB95-4822-A8A0-9517C3F0C580}"/>
                </a:ext>
              </a:extLst>
            </p:cNvPr>
            <p:cNvSpPr>
              <a:spLocks/>
            </p:cNvSpPr>
            <p:nvPr/>
          </p:nvSpPr>
          <p:spPr bwMode="auto">
            <a:xfrm>
              <a:off x="2550858" y="4390587"/>
              <a:ext cx="23171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2"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8" name="Oval 38">
              <a:extLst>
                <a:ext uri="{FF2B5EF4-FFF2-40B4-BE49-F238E27FC236}">
                  <a16:creationId xmlns:a16="http://schemas.microsoft.com/office/drawing/2014/main" id="{608E6DC9-75C3-4FD2-B240-A4AEB0E0F70E}"/>
                </a:ext>
              </a:extLst>
            </p:cNvPr>
            <p:cNvSpPr>
              <a:spLocks noChangeArrowheads="1"/>
            </p:cNvSpPr>
            <p:nvPr/>
          </p:nvSpPr>
          <p:spPr bwMode="auto">
            <a:xfrm>
              <a:off x="2932353" y="4288177"/>
              <a:ext cx="10561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89" name="Freeform 39">
              <a:extLst>
                <a:ext uri="{FF2B5EF4-FFF2-40B4-BE49-F238E27FC236}">
                  <a16:creationId xmlns:a16="http://schemas.microsoft.com/office/drawing/2014/main" id="{F6FA7654-1698-4F2E-B4A8-843A6E7D2DE4}"/>
                </a:ext>
              </a:extLst>
            </p:cNvPr>
            <p:cNvSpPr>
              <a:spLocks/>
            </p:cNvSpPr>
            <p:nvPr/>
          </p:nvSpPr>
          <p:spPr bwMode="auto">
            <a:xfrm>
              <a:off x="2869624" y="4390587"/>
              <a:ext cx="231073" cy="420809"/>
            </a:xfrm>
            <a:custGeom>
              <a:avLst/>
              <a:gdLst>
                <a:gd name="T0" fmla="*/ 0 w 191"/>
                <a:gd name="T1" fmla="*/ 51 h 356"/>
                <a:gd name="T2" fmla="*/ 55 w 191"/>
                <a:gd name="T3" fmla="*/ 0 h 356"/>
                <a:gd name="T4" fmla="*/ 110 w 191"/>
                <a:gd name="T5" fmla="*/ 0 h 356"/>
                <a:gd name="T6" fmla="*/ 115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7" y="0"/>
                    <a:pt x="55" y="0"/>
                  </a:cubicBezTo>
                  <a:cubicBezTo>
                    <a:pt x="110" y="0"/>
                    <a:pt x="110" y="0"/>
                    <a:pt x="110" y="0"/>
                  </a:cubicBezTo>
                  <a:cubicBezTo>
                    <a:pt x="115" y="0"/>
                    <a:pt x="115" y="0"/>
                    <a:pt x="115"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3"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2"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90" name="Oval 40">
              <a:extLst>
                <a:ext uri="{FF2B5EF4-FFF2-40B4-BE49-F238E27FC236}">
                  <a16:creationId xmlns:a16="http://schemas.microsoft.com/office/drawing/2014/main" id="{54442D71-9E15-4B1B-989E-BC0786CA6F93}"/>
                </a:ext>
              </a:extLst>
            </p:cNvPr>
            <p:cNvSpPr>
              <a:spLocks noChangeArrowheads="1"/>
            </p:cNvSpPr>
            <p:nvPr/>
          </p:nvSpPr>
          <p:spPr bwMode="auto">
            <a:xfrm>
              <a:off x="3252398" y="4288177"/>
              <a:ext cx="10497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91" name="Freeform 41">
              <a:extLst>
                <a:ext uri="{FF2B5EF4-FFF2-40B4-BE49-F238E27FC236}">
                  <a16:creationId xmlns:a16="http://schemas.microsoft.com/office/drawing/2014/main" id="{FB619A72-6FD8-40E9-993E-FA2B5EB8AEA6}"/>
                </a:ext>
              </a:extLst>
            </p:cNvPr>
            <p:cNvSpPr>
              <a:spLocks/>
            </p:cNvSpPr>
            <p:nvPr/>
          </p:nvSpPr>
          <p:spPr bwMode="auto">
            <a:xfrm>
              <a:off x="3189029" y="4390587"/>
              <a:ext cx="231713" cy="420809"/>
            </a:xfrm>
            <a:custGeom>
              <a:avLst/>
              <a:gdLst>
                <a:gd name="T0" fmla="*/ 0 w 191"/>
                <a:gd name="T1" fmla="*/ 51 h 356"/>
                <a:gd name="T2" fmla="*/ 55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92" name="Oval 42">
              <a:extLst>
                <a:ext uri="{FF2B5EF4-FFF2-40B4-BE49-F238E27FC236}">
                  <a16:creationId xmlns:a16="http://schemas.microsoft.com/office/drawing/2014/main" id="{A513AB1A-8883-4BB3-9C7D-49E5352B1C41}"/>
                </a:ext>
              </a:extLst>
            </p:cNvPr>
            <p:cNvSpPr>
              <a:spLocks noChangeArrowheads="1"/>
            </p:cNvSpPr>
            <p:nvPr/>
          </p:nvSpPr>
          <p:spPr bwMode="auto">
            <a:xfrm>
              <a:off x="3570524" y="4288177"/>
              <a:ext cx="105615" cy="9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93" name="Freeform 43">
              <a:extLst>
                <a:ext uri="{FF2B5EF4-FFF2-40B4-BE49-F238E27FC236}">
                  <a16:creationId xmlns:a16="http://schemas.microsoft.com/office/drawing/2014/main" id="{B1FE0E51-72C5-41B0-8429-6A9C175C1F87}"/>
                </a:ext>
              </a:extLst>
            </p:cNvPr>
            <p:cNvSpPr>
              <a:spLocks/>
            </p:cNvSpPr>
            <p:nvPr/>
          </p:nvSpPr>
          <p:spPr bwMode="auto">
            <a:xfrm>
              <a:off x="3507795" y="4390587"/>
              <a:ext cx="23107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a:p>
          </p:txBody>
        </p:sp>
        <p:sp>
          <p:nvSpPr>
            <p:cNvPr id="94" name="Oval 44">
              <a:extLst>
                <a:ext uri="{FF2B5EF4-FFF2-40B4-BE49-F238E27FC236}">
                  <a16:creationId xmlns:a16="http://schemas.microsoft.com/office/drawing/2014/main" id="{24334284-9243-4877-B5C2-AC234E3EE92A}"/>
                </a:ext>
              </a:extLst>
            </p:cNvPr>
            <p:cNvSpPr>
              <a:spLocks noChangeArrowheads="1"/>
            </p:cNvSpPr>
            <p:nvPr/>
          </p:nvSpPr>
          <p:spPr bwMode="auto">
            <a:xfrm>
              <a:off x="3889289" y="4288177"/>
              <a:ext cx="104975" cy="91858"/>
            </a:xfrm>
            <a:prstGeom prst="ellipse">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95" name="Freeform 45">
              <a:extLst>
                <a:ext uri="{FF2B5EF4-FFF2-40B4-BE49-F238E27FC236}">
                  <a16:creationId xmlns:a16="http://schemas.microsoft.com/office/drawing/2014/main" id="{83580907-7E12-450C-8275-D5E939A5F30F}"/>
                </a:ext>
              </a:extLst>
            </p:cNvPr>
            <p:cNvSpPr>
              <a:spLocks/>
            </p:cNvSpPr>
            <p:nvPr/>
          </p:nvSpPr>
          <p:spPr bwMode="auto">
            <a:xfrm>
              <a:off x="3825920" y="4390587"/>
              <a:ext cx="23171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7"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3"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2"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96" name="Oval 46">
              <a:extLst>
                <a:ext uri="{FF2B5EF4-FFF2-40B4-BE49-F238E27FC236}">
                  <a16:creationId xmlns:a16="http://schemas.microsoft.com/office/drawing/2014/main" id="{9136D17E-7E25-4676-936C-0BAED2D5D3FC}"/>
                </a:ext>
              </a:extLst>
            </p:cNvPr>
            <p:cNvSpPr>
              <a:spLocks noChangeArrowheads="1"/>
            </p:cNvSpPr>
            <p:nvPr/>
          </p:nvSpPr>
          <p:spPr bwMode="auto">
            <a:xfrm>
              <a:off x="4208695" y="4288177"/>
              <a:ext cx="105615" cy="91858"/>
            </a:xfrm>
            <a:prstGeom prst="ellipse">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97" name="Freeform 47">
              <a:extLst>
                <a:ext uri="{FF2B5EF4-FFF2-40B4-BE49-F238E27FC236}">
                  <a16:creationId xmlns:a16="http://schemas.microsoft.com/office/drawing/2014/main" id="{107F79E5-3D44-400F-960F-9FE6EFB46551}"/>
                </a:ext>
              </a:extLst>
            </p:cNvPr>
            <p:cNvSpPr>
              <a:spLocks/>
            </p:cNvSpPr>
            <p:nvPr/>
          </p:nvSpPr>
          <p:spPr bwMode="auto">
            <a:xfrm>
              <a:off x="4145966" y="4390587"/>
              <a:ext cx="231073" cy="420809"/>
            </a:xfrm>
            <a:custGeom>
              <a:avLst/>
              <a:gdLst>
                <a:gd name="T0" fmla="*/ 0 w 191"/>
                <a:gd name="T1" fmla="*/ 51 h 356"/>
                <a:gd name="T2" fmla="*/ 54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3 w 191"/>
                <a:gd name="T47" fmla="*/ 333 h 356"/>
                <a:gd name="T48" fmla="*/ 43 w 191"/>
                <a:gd name="T49" fmla="*/ 171 h 356"/>
                <a:gd name="T50" fmla="*/ 43 w 191"/>
                <a:gd name="T51" fmla="*/ 163 h 356"/>
                <a:gd name="T52" fmla="*/ 43 w 191"/>
                <a:gd name="T53" fmla="*/ 97 h 356"/>
                <a:gd name="T54" fmla="*/ 43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4"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4" y="356"/>
                    <a:pt x="43" y="345"/>
                    <a:pt x="43" y="333"/>
                  </a:cubicBezTo>
                  <a:cubicBezTo>
                    <a:pt x="43" y="171"/>
                    <a:pt x="43" y="171"/>
                    <a:pt x="43" y="171"/>
                  </a:cubicBezTo>
                  <a:cubicBezTo>
                    <a:pt x="43" y="163"/>
                    <a:pt x="43" y="163"/>
                    <a:pt x="43" y="163"/>
                  </a:cubicBezTo>
                  <a:cubicBezTo>
                    <a:pt x="43" y="97"/>
                    <a:pt x="43" y="97"/>
                    <a:pt x="43" y="97"/>
                  </a:cubicBezTo>
                  <a:cubicBezTo>
                    <a:pt x="43" y="59"/>
                    <a:pt x="43" y="59"/>
                    <a:pt x="43"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grpSp>
      <p:grpSp>
        <p:nvGrpSpPr>
          <p:cNvPr id="98" name="Group 97">
            <a:extLst>
              <a:ext uri="{FF2B5EF4-FFF2-40B4-BE49-F238E27FC236}">
                <a16:creationId xmlns:a16="http://schemas.microsoft.com/office/drawing/2014/main" id="{5EDEB080-4E9E-4D74-85C0-EB2891A95C67}"/>
              </a:ext>
            </a:extLst>
          </p:cNvPr>
          <p:cNvGrpSpPr/>
          <p:nvPr/>
        </p:nvGrpSpPr>
        <p:grpSpPr>
          <a:xfrm>
            <a:off x="1272140" y="4981990"/>
            <a:ext cx="3104899" cy="574158"/>
            <a:chOff x="1272140" y="4981990"/>
            <a:chExt cx="3104899" cy="574158"/>
          </a:xfrm>
        </p:grpSpPr>
        <p:sp>
          <p:nvSpPr>
            <p:cNvPr id="99" name="Oval 51">
              <a:extLst>
                <a:ext uri="{FF2B5EF4-FFF2-40B4-BE49-F238E27FC236}">
                  <a16:creationId xmlns:a16="http://schemas.microsoft.com/office/drawing/2014/main" id="{65AD0D88-7A3F-41CC-9DED-7750D53D30DC}"/>
                </a:ext>
              </a:extLst>
            </p:cNvPr>
            <p:cNvSpPr>
              <a:spLocks noChangeArrowheads="1"/>
            </p:cNvSpPr>
            <p:nvPr/>
          </p:nvSpPr>
          <p:spPr bwMode="auto">
            <a:xfrm>
              <a:off x="1353982" y="4981990"/>
              <a:ext cx="98337"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0" name="Freeform 52">
              <a:extLst>
                <a:ext uri="{FF2B5EF4-FFF2-40B4-BE49-F238E27FC236}">
                  <a16:creationId xmlns:a16="http://schemas.microsoft.com/office/drawing/2014/main" id="{3A3F0352-C4CE-40B7-9F7E-F337AD5817B4}"/>
                </a:ext>
              </a:extLst>
            </p:cNvPr>
            <p:cNvSpPr>
              <a:spLocks/>
            </p:cNvSpPr>
            <p:nvPr/>
          </p:nvSpPr>
          <p:spPr bwMode="auto">
            <a:xfrm>
              <a:off x="1272140" y="5096821"/>
              <a:ext cx="262020" cy="459327"/>
            </a:xfrm>
            <a:custGeom>
              <a:avLst/>
              <a:gdLst>
                <a:gd name="T0" fmla="*/ 216 w 218"/>
                <a:gd name="T1" fmla="*/ 146 h 381"/>
                <a:gd name="T2" fmla="*/ 183 w 218"/>
                <a:gd name="T3" fmla="*/ 43 h 381"/>
                <a:gd name="T4" fmla="*/ 181 w 218"/>
                <a:gd name="T5" fmla="*/ 41 h 381"/>
                <a:gd name="T6" fmla="*/ 128 w 218"/>
                <a:gd name="T7" fmla="*/ 0 h 381"/>
                <a:gd name="T8" fmla="*/ 112 w 218"/>
                <a:gd name="T9" fmla="*/ 0 h 381"/>
                <a:gd name="T10" fmla="*/ 106 w 218"/>
                <a:gd name="T11" fmla="*/ 0 h 381"/>
                <a:gd name="T12" fmla="*/ 90 w 218"/>
                <a:gd name="T13" fmla="*/ 0 h 381"/>
                <a:gd name="T14" fmla="*/ 37 w 218"/>
                <a:gd name="T15" fmla="*/ 41 h 381"/>
                <a:gd name="T16" fmla="*/ 35 w 218"/>
                <a:gd name="T17" fmla="*/ 43 h 381"/>
                <a:gd name="T18" fmla="*/ 2 w 218"/>
                <a:gd name="T19" fmla="*/ 146 h 381"/>
                <a:gd name="T20" fmla="*/ 12 w 218"/>
                <a:gd name="T21" fmla="*/ 166 h 381"/>
                <a:gd name="T22" fmla="*/ 35 w 218"/>
                <a:gd name="T23" fmla="*/ 157 h 381"/>
                <a:gd name="T24" fmla="*/ 64 w 218"/>
                <a:gd name="T25" fmla="*/ 57 h 381"/>
                <a:gd name="T26" fmla="*/ 73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5 w 218"/>
                <a:gd name="T53" fmla="*/ 57 h 381"/>
                <a:gd name="T54" fmla="*/ 154 w 218"/>
                <a:gd name="T55" fmla="*/ 57 h 381"/>
                <a:gd name="T56" fmla="*/ 183 w 218"/>
                <a:gd name="T57" fmla="*/ 157 h 381"/>
                <a:gd name="T58" fmla="*/ 206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3" y="43"/>
                    <a:pt x="183" y="43"/>
                    <a:pt x="183" y="43"/>
                  </a:cubicBezTo>
                  <a:cubicBezTo>
                    <a:pt x="181" y="41"/>
                    <a:pt x="181" y="41"/>
                    <a:pt x="181" y="41"/>
                  </a:cubicBezTo>
                  <a:cubicBezTo>
                    <a:pt x="170" y="9"/>
                    <a:pt x="140" y="0"/>
                    <a:pt x="128" y="0"/>
                  </a:cubicBezTo>
                  <a:cubicBezTo>
                    <a:pt x="119" y="0"/>
                    <a:pt x="122" y="0"/>
                    <a:pt x="112" y="0"/>
                  </a:cubicBezTo>
                  <a:cubicBezTo>
                    <a:pt x="110" y="0"/>
                    <a:pt x="108" y="0"/>
                    <a:pt x="106" y="0"/>
                  </a:cubicBezTo>
                  <a:cubicBezTo>
                    <a:pt x="96" y="0"/>
                    <a:pt x="99" y="0"/>
                    <a:pt x="90" y="0"/>
                  </a:cubicBezTo>
                  <a:cubicBezTo>
                    <a:pt x="78" y="0"/>
                    <a:pt x="48" y="9"/>
                    <a:pt x="37" y="41"/>
                  </a:cubicBezTo>
                  <a:cubicBezTo>
                    <a:pt x="35" y="43"/>
                    <a:pt x="35" y="43"/>
                    <a:pt x="35" y="43"/>
                  </a:cubicBezTo>
                  <a:cubicBezTo>
                    <a:pt x="2" y="146"/>
                    <a:pt x="2" y="146"/>
                    <a:pt x="2" y="146"/>
                  </a:cubicBezTo>
                  <a:cubicBezTo>
                    <a:pt x="0" y="155"/>
                    <a:pt x="5" y="164"/>
                    <a:pt x="12" y="166"/>
                  </a:cubicBezTo>
                  <a:cubicBezTo>
                    <a:pt x="21" y="169"/>
                    <a:pt x="30" y="164"/>
                    <a:pt x="35" y="157"/>
                  </a:cubicBezTo>
                  <a:cubicBezTo>
                    <a:pt x="64" y="57"/>
                    <a:pt x="64" y="57"/>
                    <a:pt x="64" y="57"/>
                  </a:cubicBezTo>
                  <a:cubicBezTo>
                    <a:pt x="73" y="57"/>
                    <a:pt x="73" y="57"/>
                    <a:pt x="73"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199" y="228"/>
                    <a:pt x="199" y="228"/>
                    <a:pt x="199" y="228"/>
                  </a:cubicBezTo>
                  <a:cubicBezTo>
                    <a:pt x="145" y="57"/>
                    <a:pt x="145" y="57"/>
                    <a:pt x="145" y="57"/>
                  </a:cubicBezTo>
                  <a:cubicBezTo>
                    <a:pt x="154" y="57"/>
                    <a:pt x="154" y="57"/>
                    <a:pt x="154" y="57"/>
                  </a:cubicBezTo>
                  <a:cubicBezTo>
                    <a:pt x="183" y="157"/>
                    <a:pt x="183" y="157"/>
                    <a:pt x="183" y="157"/>
                  </a:cubicBezTo>
                  <a:cubicBezTo>
                    <a:pt x="188" y="164"/>
                    <a:pt x="197" y="169"/>
                    <a:pt x="206" y="166"/>
                  </a:cubicBezTo>
                  <a:cubicBezTo>
                    <a:pt x="213" y="164"/>
                    <a:pt x="218" y="155"/>
                    <a:pt x="216"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1" name="Oval 53">
              <a:extLst>
                <a:ext uri="{FF2B5EF4-FFF2-40B4-BE49-F238E27FC236}">
                  <a16:creationId xmlns:a16="http://schemas.microsoft.com/office/drawing/2014/main" id="{C92E7DAA-6A2B-43B7-996E-6A2D7154C642}"/>
                </a:ext>
              </a:extLst>
            </p:cNvPr>
            <p:cNvSpPr>
              <a:spLocks noChangeArrowheads="1"/>
            </p:cNvSpPr>
            <p:nvPr/>
          </p:nvSpPr>
          <p:spPr bwMode="auto">
            <a:xfrm>
              <a:off x="1669293" y="4981990"/>
              <a:ext cx="98337"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2" name="Freeform 54">
              <a:extLst>
                <a:ext uri="{FF2B5EF4-FFF2-40B4-BE49-F238E27FC236}">
                  <a16:creationId xmlns:a16="http://schemas.microsoft.com/office/drawing/2014/main" id="{E05229F0-D298-4F1E-B6E3-FA2DC1B17606}"/>
                </a:ext>
              </a:extLst>
            </p:cNvPr>
            <p:cNvSpPr>
              <a:spLocks/>
            </p:cNvSpPr>
            <p:nvPr/>
          </p:nvSpPr>
          <p:spPr bwMode="auto">
            <a:xfrm>
              <a:off x="1588086" y="5096821"/>
              <a:ext cx="261385" cy="459327"/>
            </a:xfrm>
            <a:custGeom>
              <a:avLst/>
              <a:gdLst>
                <a:gd name="T0" fmla="*/ 216 w 218"/>
                <a:gd name="T1" fmla="*/ 146 h 381"/>
                <a:gd name="T2" fmla="*/ 184 w 218"/>
                <a:gd name="T3" fmla="*/ 43 h 381"/>
                <a:gd name="T4" fmla="*/ 181 w 218"/>
                <a:gd name="T5" fmla="*/ 41 h 381"/>
                <a:gd name="T6" fmla="*/ 129 w 218"/>
                <a:gd name="T7" fmla="*/ 0 h 381"/>
                <a:gd name="T8" fmla="*/ 113 w 218"/>
                <a:gd name="T9" fmla="*/ 0 h 381"/>
                <a:gd name="T10" fmla="*/ 106 w 218"/>
                <a:gd name="T11" fmla="*/ 0 h 381"/>
                <a:gd name="T12" fmla="*/ 90 w 218"/>
                <a:gd name="T13" fmla="*/ 0 h 381"/>
                <a:gd name="T14" fmla="*/ 37 w 218"/>
                <a:gd name="T15" fmla="*/ 41 h 381"/>
                <a:gd name="T16" fmla="*/ 35 w 218"/>
                <a:gd name="T17" fmla="*/ 43 h 381"/>
                <a:gd name="T18" fmla="*/ 3 w 218"/>
                <a:gd name="T19" fmla="*/ 146 h 381"/>
                <a:gd name="T20" fmla="*/ 12 w 218"/>
                <a:gd name="T21" fmla="*/ 166 h 381"/>
                <a:gd name="T22" fmla="*/ 35 w 218"/>
                <a:gd name="T23" fmla="*/ 157 h 381"/>
                <a:gd name="T24" fmla="*/ 65 w 218"/>
                <a:gd name="T25" fmla="*/ 57 h 381"/>
                <a:gd name="T26" fmla="*/ 74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6 w 218"/>
                <a:gd name="T45" fmla="*/ 381 h 381"/>
                <a:gd name="T46" fmla="*/ 156 w 218"/>
                <a:gd name="T47" fmla="*/ 360 h 381"/>
                <a:gd name="T48" fmla="*/ 156 w 218"/>
                <a:gd name="T49" fmla="*/ 228 h 381"/>
                <a:gd name="T50" fmla="*/ 200 w 218"/>
                <a:gd name="T51" fmla="*/ 228 h 381"/>
                <a:gd name="T52" fmla="*/ 145 w 218"/>
                <a:gd name="T53" fmla="*/ 57 h 381"/>
                <a:gd name="T54" fmla="*/ 154 w 218"/>
                <a:gd name="T55" fmla="*/ 57 h 381"/>
                <a:gd name="T56" fmla="*/ 184 w 218"/>
                <a:gd name="T57" fmla="*/ 157 h 381"/>
                <a:gd name="T58" fmla="*/ 207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4" y="43"/>
                    <a:pt x="184" y="43"/>
                    <a:pt x="184" y="43"/>
                  </a:cubicBezTo>
                  <a:cubicBezTo>
                    <a:pt x="181" y="41"/>
                    <a:pt x="181" y="41"/>
                    <a:pt x="181" y="41"/>
                  </a:cubicBezTo>
                  <a:cubicBezTo>
                    <a:pt x="170" y="9"/>
                    <a:pt x="140" y="0"/>
                    <a:pt x="129" y="0"/>
                  </a:cubicBezTo>
                  <a:cubicBezTo>
                    <a:pt x="120" y="0"/>
                    <a:pt x="122" y="0"/>
                    <a:pt x="113" y="0"/>
                  </a:cubicBezTo>
                  <a:cubicBezTo>
                    <a:pt x="110" y="0"/>
                    <a:pt x="108" y="0"/>
                    <a:pt x="106" y="0"/>
                  </a:cubicBezTo>
                  <a:cubicBezTo>
                    <a:pt x="97" y="0"/>
                    <a:pt x="99" y="0"/>
                    <a:pt x="90" y="0"/>
                  </a:cubicBezTo>
                  <a:cubicBezTo>
                    <a:pt x="78" y="0"/>
                    <a:pt x="49" y="9"/>
                    <a:pt x="37" y="41"/>
                  </a:cubicBezTo>
                  <a:cubicBezTo>
                    <a:pt x="35" y="43"/>
                    <a:pt x="35" y="43"/>
                    <a:pt x="35" y="43"/>
                  </a:cubicBezTo>
                  <a:cubicBezTo>
                    <a:pt x="3" y="146"/>
                    <a:pt x="3" y="146"/>
                    <a:pt x="3" y="146"/>
                  </a:cubicBezTo>
                  <a:cubicBezTo>
                    <a:pt x="0" y="155"/>
                    <a:pt x="5" y="164"/>
                    <a:pt x="12" y="166"/>
                  </a:cubicBezTo>
                  <a:cubicBezTo>
                    <a:pt x="21" y="169"/>
                    <a:pt x="31" y="165"/>
                    <a:pt x="35" y="157"/>
                  </a:cubicBezTo>
                  <a:cubicBezTo>
                    <a:pt x="79" y="62"/>
                    <a:pt x="65" y="57"/>
                    <a:pt x="65" y="57"/>
                  </a:cubicBezTo>
                  <a:cubicBezTo>
                    <a:pt x="74" y="57"/>
                    <a:pt x="74" y="57"/>
                    <a:pt x="74"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6" y="381"/>
                  </a:cubicBezTo>
                  <a:cubicBezTo>
                    <a:pt x="147" y="381"/>
                    <a:pt x="156" y="371"/>
                    <a:pt x="156" y="360"/>
                  </a:cubicBezTo>
                  <a:cubicBezTo>
                    <a:pt x="156" y="228"/>
                    <a:pt x="156" y="228"/>
                    <a:pt x="156" y="228"/>
                  </a:cubicBezTo>
                  <a:cubicBezTo>
                    <a:pt x="200" y="228"/>
                    <a:pt x="200" y="228"/>
                    <a:pt x="200" y="228"/>
                  </a:cubicBezTo>
                  <a:cubicBezTo>
                    <a:pt x="145" y="57"/>
                    <a:pt x="145" y="57"/>
                    <a:pt x="145" y="57"/>
                  </a:cubicBezTo>
                  <a:cubicBezTo>
                    <a:pt x="154" y="57"/>
                    <a:pt x="154" y="57"/>
                    <a:pt x="154" y="57"/>
                  </a:cubicBezTo>
                  <a:cubicBezTo>
                    <a:pt x="184" y="157"/>
                    <a:pt x="184" y="157"/>
                    <a:pt x="184" y="157"/>
                  </a:cubicBezTo>
                  <a:cubicBezTo>
                    <a:pt x="188" y="164"/>
                    <a:pt x="198" y="169"/>
                    <a:pt x="207" y="166"/>
                  </a:cubicBezTo>
                  <a:cubicBezTo>
                    <a:pt x="214" y="164"/>
                    <a:pt x="218" y="155"/>
                    <a:pt x="216"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3" name="Oval 55">
              <a:extLst>
                <a:ext uri="{FF2B5EF4-FFF2-40B4-BE49-F238E27FC236}">
                  <a16:creationId xmlns:a16="http://schemas.microsoft.com/office/drawing/2014/main" id="{39E9AB9B-0B63-45AD-9A7F-2A2D30344653}"/>
                </a:ext>
              </a:extLst>
            </p:cNvPr>
            <p:cNvSpPr>
              <a:spLocks noChangeArrowheads="1"/>
            </p:cNvSpPr>
            <p:nvPr/>
          </p:nvSpPr>
          <p:spPr bwMode="auto">
            <a:xfrm>
              <a:off x="1986508" y="4981990"/>
              <a:ext cx="97068"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4" name="Freeform 56">
              <a:extLst>
                <a:ext uri="{FF2B5EF4-FFF2-40B4-BE49-F238E27FC236}">
                  <a16:creationId xmlns:a16="http://schemas.microsoft.com/office/drawing/2014/main" id="{148AD8B4-C2DB-402C-8833-1D30551923ED}"/>
                </a:ext>
              </a:extLst>
            </p:cNvPr>
            <p:cNvSpPr>
              <a:spLocks/>
            </p:cNvSpPr>
            <p:nvPr/>
          </p:nvSpPr>
          <p:spPr bwMode="auto">
            <a:xfrm>
              <a:off x="1904667" y="5096821"/>
              <a:ext cx="260751" cy="459327"/>
            </a:xfrm>
            <a:custGeom>
              <a:avLst/>
              <a:gdLst>
                <a:gd name="T0" fmla="*/ 215 w 217"/>
                <a:gd name="T1" fmla="*/ 146 h 381"/>
                <a:gd name="T2" fmla="*/ 183 w 217"/>
                <a:gd name="T3" fmla="*/ 43 h 381"/>
                <a:gd name="T4" fmla="*/ 181 w 217"/>
                <a:gd name="T5" fmla="*/ 41 h 381"/>
                <a:gd name="T6" fmla="*/ 128 w 217"/>
                <a:gd name="T7" fmla="*/ 0 h 381"/>
                <a:gd name="T8" fmla="*/ 112 w 217"/>
                <a:gd name="T9" fmla="*/ 0 h 381"/>
                <a:gd name="T10" fmla="*/ 105 w 217"/>
                <a:gd name="T11" fmla="*/ 0 h 381"/>
                <a:gd name="T12" fmla="*/ 89 w 217"/>
                <a:gd name="T13" fmla="*/ 0 h 381"/>
                <a:gd name="T14" fmla="*/ 36 w 217"/>
                <a:gd name="T15" fmla="*/ 41 h 381"/>
                <a:gd name="T16" fmla="*/ 34 w 217"/>
                <a:gd name="T17" fmla="*/ 43 h 381"/>
                <a:gd name="T18" fmla="*/ 2 w 217"/>
                <a:gd name="T19" fmla="*/ 146 h 381"/>
                <a:gd name="T20" fmla="*/ 11 w 217"/>
                <a:gd name="T21" fmla="*/ 166 h 381"/>
                <a:gd name="T22" fmla="*/ 34 w 217"/>
                <a:gd name="T23" fmla="*/ 157 h 381"/>
                <a:gd name="T24" fmla="*/ 64 w 217"/>
                <a:gd name="T25" fmla="*/ 57 h 381"/>
                <a:gd name="T26" fmla="*/ 73 w 217"/>
                <a:gd name="T27" fmla="*/ 57 h 381"/>
                <a:gd name="T28" fmla="*/ 18 w 217"/>
                <a:gd name="T29" fmla="*/ 228 h 381"/>
                <a:gd name="T30" fmla="*/ 62 w 217"/>
                <a:gd name="T31" fmla="*/ 228 h 381"/>
                <a:gd name="T32" fmla="*/ 62 w 217"/>
                <a:gd name="T33" fmla="*/ 360 h 381"/>
                <a:gd name="T34" fmla="*/ 82 w 217"/>
                <a:gd name="T35" fmla="*/ 381 h 381"/>
                <a:gd name="T36" fmla="*/ 100 w 217"/>
                <a:gd name="T37" fmla="*/ 360 h 381"/>
                <a:gd name="T38" fmla="*/ 100 w 217"/>
                <a:gd name="T39" fmla="*/ 228 h 381"/>
                <a:gd name="T40" fmla="*/ 116 w 217"/>
                <a:gd name="T41" fmla="*/ 228 h 381"/>
                <a:gd name="T42" fmla="*/ 116 w 217"/>
                <a:gd name="T43" fmla="*/ 360 h 381"/>
                <a:gd name="T44" fmla="*/ 135 w 217"/>
                <a:gd name="T45" fmla="*/ 381 h 381"/>
                <a:gd name="T46" fmla="*/ 155 w 217"/>
                <a:gd name="T47" fmla="*/ 360 h 381"/>
                <a:gd name="T48" fmla="*/ 155 w 217"/>
                <a:gd name="T49" fmla="*/ 228 h 381"/>
                <a:gd name="T50" fmla="*/ 199 w 217"/>
                <a:gd name="T51" fmla="*/ 228 h 381"/>
                <a:gd name="T52" fmla="*/ 144 w 217"/>
                <a:gd name="T53" fmla="*/ 57 h 381"/>
                <a:gd name="T54" fmla="*/ 153 w 217"/>
                <a:gd name="T55" fmla="*/ 57 h 381"/>
                <a:gd name="T56" fmla="*/ 183 w 217"/>
                <a:gd name="T57" fmla="*/ 157 h 381"/>
                <a:gd name="T58" fmla="*/ 206 w 217"/>
                <a:gd name="T59" fmla="*/ 166 h 381"/>
                <a:gd name="T60" fmla="*/ 215 w 217"/>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381">
                  <a:moveTo>
                    <a:pt x="215" y="146"/>
                  </a:moveTo>
                  <a:cubicBezTo>
                    <a:pt x="183" y="43"/>
                    <a:pt x="183" y="43"/>
                    <a:pt x="183" y="43"/>
                  </a:cubicBezTo>
                  <a:cubicBezTo>
                    <a:pt x="181" y="41"/>
                    <a:pt x="181" y="41"/>
                    <a:pt x="181" y="41"/>
                  </a:cubicBezTo>
                  <a:cubicBezTo>
                    <a:pt x="169" y="9"/>
                    <a:pt x="139" y="0"/>
                    <a:pt x="128" y="0"/>
                  </a:cubicBezTo>
                  <a:cubicBezTo>
                    <a:pt x="119" y="0"/>
                    <a:pt x="121" y="0"/>
                    <a:pt x="112" y="0"/>
                  </a:cubicBezTo>
                  <a:cubicBezTo>
                    <a:pt x="110" y="0"/>
                    <a:pt x="107" y="0"/>
                    <a:pt x="105" y="0"/>
                  </a:cubicBezTo>
                  <a:cubicBezTo>
                    <a:pt x="96" y="0"/>
                    <a:pt x="98" y="0"/>
                    <a:pt x="89" y="0"/>
                  </a:cubicBezTo>
                  <a:cubicBezTo>
                    <a:pt x="78" y="0"/>
                    <a:pt x="48" y="9"/>
                    <a:pt x="36" y="41"/>
                  </a:cubicBezTo>
                  <a:cubicBezTo>
                    <a:pt x="34" y="43"/>
                    <a:pt x="34" y="43"/>
                    <a:pt x="34" y="43"/>
                  </a:cubicBezTo>
                  <a:cubicBezTo>
                    <a:pt x="2" y="146"/>
                    <a:pt x="2" y="146"/>
                    <a:pt x="2" y="146"/>
                  </a:cubicBezTo>
                  <a:cubicBezTo>
                    <a:pt x="0" y="155"/>
                    <a:pt x="4" y="164"/>
                    <a:pt x="11" y="166"/>
                  </a:cubicBezTo>
                  <a:cubicBezTo>
                    <a:pt x="20" y="169"/>
                    <a:pt x="31" y="165"/>
                    <a:pt x="34" y="157"/>
                  </a:cubicBezTo>
                  <a:cubicBezTo>
                    <a:pt x="78"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2" y="381"/>
                  </a:cubicBezTo>
                  <a:cubicBezTo>
                    <a:pt x="94" y="381"/>
                    <a:pt x="100" y="371"/>
                    <a:pt x="100" y="360"/>
                  </a:cubicBezTo>
                  <a:cubicBezTo>
                    <a:pt x="100" y="228"/>
                    <a:pt x="100" y="228"/>
                    <a:pt x="100" y="228"/>
                  </a:cubicBezTo>
                  <a:cubicBezTo>
                    <a:pt x="116" y="228"/>
                    <a:pt x="116" y="228"/>
                    <a:pt x="116" y="228"/>
                  </a:cubicBezTo>
                  <a:cubicBezTo>
                    <a:pt x="116" y="360"/>
                    <a:pt x="116" y="360"/>
                    <a:pt x="116" y="360"/>
                  </a:cubicBezTo>
                  <a:cubicBezTo>
                    <a:pt x="116" y="371"/>
                    <a:pt x="123" y="381"/>
                    <a:pt x="135" y="381"/>
                  </a:cubicBezTo>
                  <a:cubicBezTo>
                    <a:pt x="146" y="381"/>
                    <a:pt x="155" y="371"/>
                    <a:pt x="155" y="360"/>
                  </a:cubicBezTo>
                  <a:cubicBezTo>
                    <a:pt x="155" y="228"/>
                    <a:pt x="155" y="228"/>
                    <a:pt x="155"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7" y="164"/>
                    <a:pt x="197" y="169"/>
                    <a:pt x="206" y="166"/>
                  </a:cubicBezTo>
                  <a:cubicBezTo>
                    <a:pt x="213" y="164"/>
                    <a:pt x="217" y="155"/>
                    <a:pt x="215"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5" name="Oval 57">
              <a:extLst>
                <a:ext uri="{FF2B5EF4-FFF2-40B4-BE49-F238E27FC236}">
                  <a16:creationId xmlns:a16="http://schemas.microsoft.com/office/drawing/2014/main" id="{341C7823-4CF9-4F23-AFBF-5177D52E20BD}"/>
                </a:ext>
              </a:extLst>
            </p:cNvPr>
            <p:cNvSpPr>
              <a:spLocks noChangeArrowheads="1"/>
            </p:cNvSpPr>
            <p:nvPr/>
          </p:nvSpPr>
          <p:spPr bwMode="auto">
            <a:xfrm>
              <a:off x="2301820" y="4981990"/>
              <a:ext cx="98337"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6" name="Freeform 58">
              <a:extLst>
                <a:ext uri="{FF2B5EF4-FFF2-40B4-BE49-F238E27FC236}">
                  <a16:creationId xmlns:a16="http://schemas.microsoft.com/office/drawing/2014/main" id="{0126B787-8C83-4BED-ACD9-D1CAC97DA6E2}"/>
                </a:ext>
              </a:extLst>
            </p:cNvPr>
            <p:cNvSpPr>
              <a:spLocks/>
            </p:cNvSpPr>
            <p:nvPr/>
          </p:nvSpPr>
          <p:spPr bwMode="auto">
            <a:xfrm>
              <a:off x="2220613" y="5096821"/>
              <a:ext cx="261385" cy="459327"/>
            </a:xfrm>
            <a:custGeom>
              <a:avLst/>
              <a:gdLst>
                <a:gd name="T0" fmla="*/ 215 w 218"/>
                <a:gd name="T1" fmla="*/ 146 h 381"/>
                <a:gd name="T2" fmla="*/ 183 w 218"/>
                <a:gd name="T3" fmla="*/ 43 h 381"/>
                <a:gd name="T4" fmla="*/ 181 w 218"/>
                <a:gd name="T5" fmla="*/ 41 h 381"/>
                <a:gd name="T6" fmla="*/ 128 w 218"/>
                <a:gd name="T7" fmla="*/ 0 h 381"/>
                <a:gd name="T8" fmla="*/ 112 w 218"/>
                <a:gd name="T9" fmla="*/ 0 h 381"/>
                <a:gd name="T10" fmla="*/ 105 w 218"/>
                <a:gd name="T11" fmla="*/ 0 h 381"/>
                <a:gd name="T12" fmla="*/ 89 w 218"/>
                <a:gd name="T13" fmla="*/ 0 h 381"/>
                <a:gd name="T14" fmla="*/ 37 w 218"/>
                <a:gd name="T15" fmla="*/ 41 h 381"/>
                <a:gd name="T16" fmla="*/ 34 w 218"/>
                <a:gd name="T17" fmla="*/ 43 h 381"/>
                <a:gd name="T18" fmla="*/ 2 w 218"/>
                <a:gd name="T19" fmla="*/ 146 h 381"/>
                <a:gd name="T20" fmla="*/ 11 w 218"/>
                <a:gd name="T21" fmla="*/ 166 h 381"/>
                <a:gd name="T22" fmla="*/ 34 w 218"/>
                <a:gd name="T23" fmla="*/ 157 h 381"/>
                <a:gd name="T24" fmla="*/ 64 w 218"/>
                <a:gd name="T25" fmla="*/ 57 h 381"/>
                <a:gd name="T26" fmla="*/ 73 w 218"/>
                <a:gd name="T27" fmla="*/ 57 h 381"/>
                <a:gd name="T28" fmla="*/ 18 w 218"/>
                <a:gd name="T29" fmla="*/ 228 h 381"/>
                <a:gd name="T30" fmla="*/ 62 w 218"/>
                <a:gd name="T31" fmla="*/ 228 h 381"/>
                <a:gd name="T32" fmla="*/ 62 w 218"/>
                <a:gd name="T33" fmla="*/ 360 h 381"/>
                <a:gd name="T34" fmla="*/ 82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4 w 218"/>
                <a:gd name="T53" fmla="*/ 57 h 381"/>
                <a:gd name="T54" fmla="*/ 153 w 218"/>
                <a:gd name="T55" fmla="*/ 57 h 381"/>
                <a:gd name="T56" fmla="*/ 183 w 218"/>
                <a:gd name="T57" fmla="*/ 157 h 381"/>
                <a:gd name="T58" fmla="*/ 206 w 218"/>
                <a:gd name="T59" fmla="*/ 166 h 381"/>
                <a:gd name="T60" fmla="*/ 215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5" y="146"/>
                  </a:moveTo>
                  <a:cubicBezTo>
                    <a:pt x="183" y="43"/>
                    <a:pt x="183" y="43"/>
                    <a:pt x="183" y="43"/>
                  </a:cubicBezTo>
                  <a:cubicBezTo>
                    <a:pt x="181" y="41"/>
                    <a:pt x="181" y="41"/>
                    <a:pt x="181" y="41"/>
                  </a:cubicBezTo>
                  <a:cubicBezTo>
                    <a:pt x="169" y="9"/>
                    <a:pt x="140" y="0"/>
                    <a:pt x="128" y="0"/>
                  </a:cubicBezTo>
                  <a:cubicBezTo>
                    <a:pt x="119" y="0"/>
                    <a:pt x="121" y="0"/>
                    <a:pt x="112" y="0"/>
                  </a:cubicBezTo>
                  <a:cubicBezTo>
                    <a:pt x="110" y="0"/>
                    <a:pt x="108" y="0"/>
                    <a:pt x="105" y="0"/>
                  </a:cubicBezTo>
                  <a:cubicBezTo>
                    <a:pt x="96" y="0"/>
                    <a:pt x="98" y="0"/>
                    <a:pt x="89" y="0"/>
                  </a:cubicBezTo>
                  <a:cubicBezTo>
                    <a:pt x="78" y="0"/>
                    <a:pt x="48" y="9"/>
                    <a:pt x="37" y="41"/>
                  </a:cubicBezTo>
                  <a:cubicBezTo>
                    <a:pt x="34" y="43"/>
                    <a:pt x="34" y="43"/>
                    <a:pt x="34" y="43"/>
                  </a:cubicBezTo>
                  <a:cubicBezTo>
                    <a:pt x="2" y="146"/>
                    <a:pt x="2" y="146"/>
                    <a:pt x="2" y="146"/>
                  </a:cubicBezTo>
                  <a:cubicBezTo>
                    <a:pt x="0" y="155"/>
                    <a:pt x="4" y="164"/>
                    <a:pt x="11" y="166"/>
                  </a:cubicBezTo>
                  <a:cubicBezTo>
                    <a:pt x="20"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2"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6" y="381"/>
                    <a:pt x="156" y="371"/>
                    <a:pt x="156" y="360"/>
                  </a:cubicBezTo>
                  <a:cubicBezTo>
                    <a:pt x="156" y="228"/>
                    <a:pt x="156" y="228"/>
                    <a:pt x="156"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8" y="164"/>
                    <a:pt x="197" y="169"/>
                    <a:pt x="206" y="166"/>
                  </a:cubicBezTo>
                  <a:cubicBezTo>
                    <a:pt x="213" y="164"/>
                    <a:pt x="218" y="155"/>
                    <a:pt x="215"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7" name="Oval 59">
              <a:extLst>
                <a:ext uri="{FF2B5EF4-FFF2-40B4-BE49-F238E27FC236}">
                  <a16:creationId xmlns:a16="http://schemas.microsoft.com/office/drawing/2014/main" id="{1DB7BDD5-FC0A-46A4-B834-B5FBDD57E7E5}"/>
                </a:ext>
              </a:extLst>
            </p:cNvPr>
            <p:cNvSpPr>
              <a:spLocks noChangeArrowheads="1"/>
            </p:cNvSpPr>
            <p:nvPr/>
          </p:nvSpPr>
          <p:spPr bwMode="auto">
            <a:xfrm>
              <a:off x="2617766" y="4981990"/>
              <a:ext cx="98337"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8" name="Freeform 60">
              <a:extLst>
                <a:ext uri="{FF2B5EF4-FFF2-40B4-BE49-F238E27FC236}">
                  <a16:creationId xmlns:a16="http://schemas.microsoft.com/office/drawing/2014/main" id="{6511A3AC-7CF7-490E-B3D5-387189C58FF0}"/>
                </a:ext>
              </a:extLst>
            </p:cNvPr>
            <p:cNvSpPr>
              <a:spLocks/>
            </p:cNvSpPr>
            <p:nvPr/>
          </p:nvSpPr>
          <p:spPr bwMode="auto">
            <a:xfrm>
              <a:off x="2535924" y="5096821"/>
              <a:ext cx="261385" cy="459327"/>
            </a:xfrm>
            <a:custGeom>
              <a:avLst/>
              <a:gdLst>
                <a:gd name="T0" fmla="*/ 215 w 218"/>
                <a:gd name="T1" fmla="*/ 146 h 381"/>
                <a:gd name="T2" fmla="*/ 183 w 218"/>
                <a:gd name="T3" fmla="*/ 43 h 381"/>
                <a:gd name="T4" fmla="*/ 181 w 218"/>
                <a:gd name="T5" fmla="*/ 41 h 381"/>
                <a:gd name="T6" fmla="*/ 128 w 218"/>
                <a:gd name="T7" fmla="*/ 0 h 381"/>
                <a:gd name="T8" fmla="*/ 112 w 218"/>
                <a:gd name="T9" fmla="*/ 0 h 381"/>
                <a:gd name="T10" fmla="*/ 106 w 218"/>
                <a:gd name="T11" fmla="*/ 0 h 381"/>
                <a:gd name="T12" fmla="*/ 89 w 218"/>
                <a:gd name="T13" fmla="*/ 0 h 381"/>
                <a:gd name="T14" fmla="*/ 37 w 218"/>
                <a:gd name="T15" fmla="*/ 41 h 381"/>
                <a:gd name="T16" fmla="*/ 34 w 218"/>
                <a:gd name="T17" fmla="*/ 43 h 381"/>
                <a:gd name="T18" fmla="*/ 2 w 218"/>
                <a:gd name="T19" fmla="*/ 146 h 381"/>
                <a:gd name="T20" fmla="*/ 12 w 218"/>
                <a:gd name="T21" fmla="*/ 166 h 381"/>
                <a:gd name="T22" fmla="*/ 34 w 218"/>
                <a:gd name="T23" fmla="*/ 157 h 381"/>
                <a:gd name="T24" fmla="*/ 64 w 218"/>
                <a:gd name="T25" fmla="*/ 57 h 381"/>
                <a:gd name="T26" fmla="*/ 73 w 218"/>
                <a:gd name="T27" fmla="*/ 57 h 381"/>
                <a:gd name="T28" fmla="*/ 18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4 w 218"/>
                <a:gd name="T53" fmla="*/ 57 h 381"/>
                <a:gd name="T54" fmla="*/ 154 w 218"/>
                <a:gd name="T55" fmla="*/ 57 h 381"/>
                <a:gd name="T56" fmla="*/ 183 w 218"/>
                <a:gd name="T57" fmla="*/ 157 h 381"/>
                <a:gd name="T58" fmla="*/ 206 w 218"/>
                <a:gd name="T59" fmla="*/ 166 h 381"/>
                <a:gd name="T60" fmla="*/ 215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5" y="146"/>
                  </a:moveTo>
                  <a:cubicBezTo>
                    <a:pt x="183" y="43"/>
                    <a:pt x="183" y="43"/>
                    <a:pt x="183" y="43"/>
                  </a:cubicBezTo>
                  <a:cubicBezTo>
                    <a:pt x="181" y="41"/>
                    <a:pt x="181" y="41"/>
                    <a:pt x="181" y="41"/>
                  </a:cubicBezTo>
                  <a:cubicBezTo>
                    <a:pt x="170" y="9"/>
                    <a:pt x="140" y="0"/>
                    <a:pt x="128" y="0"/>
                  </a:cubicBezTo>
                  <a:cubicBezTo>
                    <a:pt x="119" y="0"/>
                    <a:pt x="122" y="0"/>
                    <a:pt x="112" y="0"/>
                  </a:cubicBezTo>
                  <a:cubicBezTo>
                    <a:pt x="110" y="0"/>
                    <a:pt x="108" y="0"/>
                    <a:pt x="106" y="0"/>
                  </a:cubicBezTo>
                  <a:cubicBezTo>
                    <a:pt x="96" y="0"/>
                    <a:pt x="99" y="0"/>
                    <a:pt x="89" y="0"/>
                  </a:cubicBezTo>
                  <a:cubicBezTo>
                    <a:pt x="78" y="0"/>
                    <a:pt x="48" y="9"/>
                    <a:pt x="37" y="41"/>
                  </a:cubicBezTo>
                  <a:cubicBezTo>
                    <a:pt x="34" y="43"/>
                    <a:pt x="34" y="43"/>
                    <a:pt x="34" y="43"/>
                  </a:cubicBezTo>
                  <a:cubicBezTo>
                    <a:pt x="2" y="146"/>
                    <a:pt x="2" y="146"/>
                    <a:pt x="2" y="146"/>
                  </a:cubicBezTo>
                  <a:cubicBezTo>
                    <a:pt x="0" y="155"/>
                    <a:pt x="5" y="164"/>
                    <a:pt x="12" y="166"/>
                  </a:cubicBezTo>
                  <a:cubicBezTo>
                    <a:pt x="21"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199" y="228"/>
                    <a:pt x="199" y="228"/>
                    <a:pt x="199" y="228"/>
                  </a:cubicBezTo>
                  <a:cubicBezTo>
                    <a:pt x="144" y="57"/>
                    <a:pt x="144" y="57"/>
                    <a:pt x="144" y="57"/>
                  </a:cubicBezTo>
                  <a:cubicBezTo>
                    <a:pt x="154" y="57"/>
                    <a:pt x="154" y="57"/>
                    <a:pt x="154" y="57"/>
                  </a:cubicBezTo>
                  <a:cubicBezTo>
                    <a:pt x="183" y="157"/>
                    <a:pt x="183" y="157"/>
                    <a:pt x="183" y="157"/>
                  </a:cubicBezTo>
                  <a:cubicBezTo>
                    <a:pt x="188" y="164"/>
                    <a:pt x="197" y="169"/>
                    <a:pt x="206" y="166"/>
                  </a:cubicBezTo>
                  <a:cubicBezTo>
                    <a:pt x="213" y="164"/>
                    <a:pt x="218" y="155"/>
                    <a:pt x="215"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09" name="Oval 61">
              <a:extLst>
                <a:ext uri="{FF2B5EF4-FFF2-40B4-BE49-F238E27FC236}">
                  <a16:creationId xmlns:a16="http://schemas.microsoft.com/office/drawing/2014/main" id="{31274B6E-C35B-4759-913F-CBAD0968F69F}"/>
                </a:ext>
              </a:extLst>
            </p:cNvPr>
            <p:cNvSpPr>
              <a:spLocks noChangeArrowheads="1"/>
            </p:cNvSpPr>
            <p:nvPr/>
          </p:nvSpPr>
          <p:spPr bwMode="auto">
            <a:xfrm>
              <a:off x="2933077" y="4981990"/>
              <a:ext cx="98337"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0" name="Freeform 62">
              <a:extLst>
                <a:ext uri="{FF2B5EF4-FFF2-40B4-BE49-F238E27FC236}">
                  <a16:creationId xmlns:a16="http://schemas.microsoft.com/office/drawing/2014/main" id="{28271AFE-BCCE-473E-AA53-BBA6109A83BF}"/>
                </a:ext>
              </a:extLst>
            </p:cNvPr>
            <p:cNvSpPr>
              <a:spLocks/>
            </p:cNvSpPr>
            <p:nvPr/>
          </p:nvSpPr>
          <p:spPr bwMode="auto">
            <a:xfrm>
              <a:off x="2851870" y="5096821"/>
              <a:ext cx="261385" cy="459327"/>
            </a:xfrm>
            <a:custGeom>
              <a:avLst/>
              <a:gdLst>
                <a:gd name="T0" fmla="*/ 216 w 218"/>
                <a:gd name="T1" fmla="*/ 146 h 381"/>
                <a:gd name="T2" fmla="*/ 184 w 218"/>
                <a:gd name="T3" fmla="*/ 43 h 381"/>
                <a:gd name="T4" fmla="*/ 181 w 218"/>
                <a:gd name="T5" fmla="*/ 41 h 381"/>
                <a:gd name="T6" fmla="*/ 129 w 218"/>
                <a:gd name="T7" fmla="*/ 0 h 381"/>
                <a:gd name="T8" fmla="*/ 113 w 218"/>
                <a:gd name="T9" fmla="*/ 0 h 381"/>
                <a:gd name="T10" fmla="*/ 106 w 218"/>
                <a:gd name="T11" fmla="*/ 0 h 381"/>
                <a:gd name="T12" fmla="*/ 90 w 218"/>
                <a:gd name="T13" fmla="*/ 0 h 381"/>
                <a:gd name="T14" fmla="*/ 37 w 218"/>
                <a:gd name="T15" fmla="*/ 41 h 381"/>
                <a:gd name="T16" fmla="*/ 35 w 218"/>
                <a:gd name="T17" fmla="*/ 43 h 381"/>
                <a:gd name="T18" fmla="*/ 3 w 218"/>
                <a:gd name="T19" fmla="*/ 146 h 381"/>
                <a:gd name="T20" fmla="*/ 12 w 218"/>
                <a:gd name="T21" fmla="*/ 166 h 381"/>
                <a:gd name="T22" fmla="*/ 35 w 218"/>
                <a:gd name="T23" fmla="*/ 157 h 381"/>
                <a:gd name="T24" fmla="*/ 65 w 218"/>
                <a:gd name="T25" fmla="*/ 57 h 381"/>
                <a:gd name="T26" fmla="*/ 74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6 w 218"/>
                <a:gd name="T45" fmla="*/ 381 h 381"/>
                <a:gd name="T46" fmla="*/ 156 w 218"/>
                <a:gd name="T47" fmla="*/ 360 h 381"/>
                <a:gd name="T48" fmla="*/ 156 w 218"/>
                <a:gd name="T49" fmla="*/ 228 h 381"/>
                <a:gd name="T50" fmla="*/ 200 w 218"/>
                <a:gd name="T51" fmla="*/ 228 h 381"/>
                <a:gd name="T52" fmla="*/ 145 w 218"/>
                <a:gd name="T53" fmla="*/ 57 h 381"/>
                <a:gd name="T54" fmla="*/ 154 w 218"/>
                <a:gd name="T55" fmla="*/ 57 h 381"/>
                <a:gd name="T56" fmla="*/ 184 w 218"/>
                <a:gd name="T57" fmla="*/ 157 h 381"/>
                <a:gd name="T58" fmla="*/ 207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4" y="43"/>
                    <a:pt x="184" y="43"/>
                    <a:pt x="184" y="43"/>
                  </a:cubicBezTo>
                  <a:cubicBezTo>
                    <a:pt x="181" y="41"/>
                    <a:pt x="181" y="41"/>
                    <a:pt x="181" y="41"/>
                  </a:cubicBezTo>
                  <a:cubicBezTo>
                    <a:pt x="170" y="9"/>
                    <a:pt x="140" y="0"/>
                    <a:pt x="129" y="0"/>
                  </a:cubicBezTo>
                  <a:cubicBezTo>
                    <a:pt x="119" y="0"/>
                    <a:pt x="122" y="0"/>
                    <a:pt x="113" y="0"/>
                  </a:cubicBezTo>
                  <a:cubicBezTo>
                    <a:pt x="110" y="0"/>
                    <a:pt x="108" y="0"/>
                    <a:pt x="106" y="0"/>
                  </a:cubicBezTo>
                  <a:cubicBezTo>
                    <a:pt x="97" y="0"/>
                    <a:pt x="99" y="0"/>
                    <a:pt x="90" y="0"/>
                  </a:cubicBezTo>
                  <a:cubicBezTo>
                    <a:pt x="78" y="0"/>
                    <a:pt x="48" y="9"/>
                    <a:pt x="37" y="41"/>
                  </a:cubicBezTo>
                  <a:cubicBezTo>
                    <a:pt x="35" y="43"/>
                    <a:pt x="35" y="43"/>
                    <a:pt x="35" y="43"/>
                  </a:cubicBezTo>
                  <a:cubicBezTo>
                    <a:pt x="3" y="146"/>
                    <a:pt x="3" y="146"/>
                    <a:pt x="3" y="146"/>
                  </a:cubicBezTo>
                  <a:cubicBezTo>
                    <a:pt x="0" y="155"/>
                    <a:pt x="5" y="164"/>
                    <a:pt x="12" y="166"/>
                  </a:cubicBezTo>
                  <a:cubicBezTo>
                    <a:pt x="21" y="169"/>
                    <a:pt x="31" y="165"/>
                    <a:pt x="35" y="157"/>
                  </a:cubicBezTo>
                  <a:cubicBezTo>
                    <a:pt x="79" y="62"/>
                    <a:pt x="65" y="57"/>
                    <a:pt x="65" y="57"/>
                  </a:cubicBezTo>
                  <a:cubicBezTo>
                    <a:pt x="74" y="57"/>
                    <a:pt x="74" y="57"/>
                    <a:pt x="74"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6" y="381"/>
                  </a:cubicBezTo>
                  <a:cubicBezTo>
                    <a:pt x="147" y="381"/>
                    <a:pt x="156" y="371"/>
                    <a:pt x="156" y="360"/>
                  </a:cubicBezTo>
                  <a:cubicBezTo>
                    <a:pt x="156" y="228"/>
                    <a:pt x="156" y="228"/>
                    <a:pt x="156" y="228"/>
                  </a:cubicBezTo>
                  <a:cubicBezTo>
                    <a:pt x="200" y="228"/>
                    <a:pt x="200" y="228"/>
                    <a:pt x="200" y="228"/>
                  </a:cubicBezTo>
                  <a:cubicBezTo>
                    <a:pt x="145" y="57"/>
                    <a:pt x="145" y="57"/>
                    <a:pt x="145" y="57"/>
                  </a:cubicBezTo>
                  <a:cubicBezTo>
                    <a:pt x="154" y="57"/>
                    <a:pt x="154" y="57"/>
                    <a:pt x="154" y="57"/>
                  </a:cubicBezTo>
                  <a:cubicBezTo>
                    <a:pt x="184" y="157"/>
                    <a:pt x="184" y="157"/>
                    <a:pt x="184" y="157"/>
                  </a:cubicBezTo>
                  <a:cubicBezTo>
                    <a:pt x="188" y="164"/>
                    <a:pt x="197" y="169"/>
                    <a:pt x="207" y="166"/>
                  </a:cubicBezTo>
                  <a:cubicBezTo>
                    <a:pt x="213" y="164"/>
                    <a:pt x="218" y="155"/>
                    <a:pt x="216"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1" name="Oval 63">
              <a:extLst>
                <a:ext uri="{FF2B5EF4-FFF2-40B4-BE49-F238E27FC236}">
                  <a16:creationId xmlns:a16="http://schemas.microsoft.com/office/drawing/2014/main" id="{EEC1A1B8-C3BB-44DA-A46C-84ECD2DF99E5}"/>
                </a:ext>
              </a:extLst>
            </p:cNvPr>
            <p:cNvSpPr>
              <a:spLocks noChangeArrowheads="1"/>
            </p:cNvSpPr>
            <p:nvPr/>
          </p:nvSpPr>
          <p:spPr bwMode="auto">
            <a:xfrm>
              <a:off x="3250292" y="4981990"/>
              <a:ext cx="97068" cy="97702"/>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2" name="Freeform 64">
              <a:extLst>
                <a:ext uri="{FF2B5EF4-FFF2-40B4-BE49-F238E27FC236}">
                  <a16:creationId xmlns:a16="http://schemas.microsoft.com/office/drawing/2014/main" id="{521B4795-49FC-47E0-B149-87B14E4F0450}"/>
                </a:ext>
              </a:extLst>
            </p:cNvPr>
            <p:cNvSpPr>
              <a:spLocks/>
            </p:cNvSpPr>
            <p:nvPr/>
          </p:nvSpPr>
          <p:spPr bwMode="auto">
            <a:xfrm>
              <a:off x="3168451" y="5096821"/>
              <a:ext cx="260751" cy="459327"/>
            </a:xfrm>
            <a:custGeom>
              <a:avLst/>
              <a:gdLst>
                <a:gd name="T0" fmla="*/ 215 w 217"/>
                <a:gd name="T1" fmla="*/ 146 h 381"/>
                <a:gd name="T2" fmla="*/ 183 w 217"/>
                <a:gd name="T3" fmla="*/ 43 h 381"/>
                <a:gd name="T4" fmla="*/ 181 w 217"/>
                <a:gd name="T5" fmla="*/ 41 h 381"/>
                <a:gd name="T6" fmla="*/ 128 w 217"/>
                <a:gd name="T7" fmla="*/ 0 h 381"/>
                <a:gd name="T8" fmla="*/ 112 w 217"/>
                <a:gd name="T9" fmla="*/ 0 h 381"/>
                <a:gd name="T10" fmla="*/ 105 w 217"/>
                <a:gd name="T11" fmla="*/ 0 h 381"/>
                <a:gd name="T12" fmla="*/ 89 w 217"/>
                <a:gd name="T13" fmla="*/ 0 h 381"/>
                <a:gd name="T14" fmla="*/ 36 w 217"/>
                <a:gd name="T15" fmla="*/ 41 h 381"/>
                <a:gd name="T16" fmla="*/ 34 w 217"/>
                <a:gd name="T17" fmla="*/ 43 h 381"/>
                <a:gd name="T18" fmla="*/ 2 w 217"/>
                <a:gd name="T19" fmla="*/ 146 h 381"/>
                <a:gd name="T20" fmla="*/ 11 w 217"/>
                <a:gd name="T21" fmla="*/ 166 h 381"/>
                <a:gd name="T22" fmla="*/ 34 w 217"/>
                <a:gd name="T23" fmla="*/ 157 h 381"/>
                <a:gd name="T24" fmla="*/ 64 w 217"/>
                <a:gd name="T25" fmla="*/ 57 h 381"/>
                <a:gd name="T26" fmla="*/ 73 w 217"/>
                <a:gd name="T27" fmla="*/ 57 h 381"/>
                <a:gd name="T28" fmla="*/ 18 w 217"/>
                <a:gd name="T29" fmla="*/ 228 h 381"/>
                <a:gd name="T30" fmla="*/ 61 w 217"/>
                <a:gd name="T31" fmla="*/ 228 h 381"/>
                <a:gd name="T32" fmla="*/ 61 w 217"/>
                <a:gd name="T33" fmla="*/ 360 h 381"/>
                <a:gd name="T34" fmla="*/ 82 w 217"/>
                <a:gd name="T35" fmla="*/ 381 h 381"/>
                <a:gd name="T36" fmla="*/ 100 w 217"/>
                <a:gd name="T37" fmla="*/ 360 h 381"/>
                <a:gd name="T38" fmla="*/ 100 w 217"/>
                <a:gd name="T39" fmla="*/ 228 h 381"/>
                <a:gd name="T40" fmla="*/ 116 w 217"/>
                <a:gd name="T41" fmla="*/ 228 h 381"/>
                <a:gd name="T42" fmla="*/ 116 w 217"/>
                <a:gd name="T43" fmla="*/ 360 h 381"/>
                <a:gd name="T44" fmla="*/ 135 w 217"/>
                <a:gd name="T45" fmla="*/ 381 h 381"/>
                <a:gd name="T46" fmla="*/ 155 w 217"/>
                <a:gd name="T47" fmla="*/ 360 h 381"/>
                <a:gd name="T48" fmla="*/ 155 w 217"/>
                <a:gd name="T49" fmla="*/ 228 h 381"/>
                <a:gd name="T50" fmla="*/ 199 w 217"/>
                <a:gd name="T51" fmla="*/ 228 h 381"/>
                <a:gd name="T52" fmla="*/ 144 w 217"/>
                <a:gd name="T53" fmla="*/ 57 h 381"/>
                <a:gd name="T54" fmla="*/ 153 w 217"/>
                <a:gd name="T55" fmla="*/ 57 h 381"/>
                <a:gd name="T56" fmla="*/ 183 w 217"/>
                <a:gd name="T57" fmla="*/ 157 h 381"/>
                <a:gd name="T58" fmla="*/ 206 w 217"/>
                <a:gd name="T59" fmla="*/ 166 h 381"/>
                <a:gd name="T60" fmla="*/ 215 w 217"/>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381">
                  <a:moveTo>
                    <a:pt x="215" y="146"/>
                  </a:moveTo>
                  <a:cubicBezTo>
                    <a:pt x="183" y="43"/>
                    <a:pt x="183" y="43"/>
                    <a:pt x="183" y="43"/>
                  </a:cubicBezTo>
                  <a:cubicBezTo>
                    <a:pt x="181" y="41"/>
                    <a:pt x="181" y="41"/>
                    <a:pt x="181" y="41"/>
                  </a:cubicBezTo>
                  <a:cubicBezTo>
                    <a:pt x="169" y="9"/>
                    <a:pt x="139" y="0"/>
                    <a:pt x="128" y="0"/>
                  </a:cubicBezTo>
                  <a:cubicBezTo>
                    <a:pt x="119" y="0"/>
                    <a:pt x="121" y="0"/>
                    <a:pt x="112" y="0"/>
                  </a:cubicBezTo>
                  <a:cubicBezTo>
                    <a:pt x="110" y="0"/>
                    <a:pt x="107" y="0"/>
                    <a:pt x="105" y="0"/>
                  </a:cubicBezTo>
                  <a:cubicBezTo>
                    <a:pt x="96" y="0"/>
                    <a:pt x="98" y="0"/>
                    <a:pt x="89" y="0"/>
                  </a:cubicBezTo>
                  <a:cubicBezTo>
                    <a:pt x="77" y="0"/>
                    <a:pt x="48" y="9"/>
                    <a:pt x="36" y="41"/>
                  </a:cubicBezTo>
                  <a:cubicBezTo>
                    <a:pt x="34" y="43"/>
                    <a:pt x="34" y="43"/>
                    <a:pt x="34" y="43"/>
                  </a:cubicBezTo>
                  <a:cubicBezTo>
                    <a:pt x="2" y="146"/>
                    <a:pt x="2" y="146"/>
                    <a:pt x="2" y="146"/>
                  </a:cubicBezTo>
                  <a:cubicBezTo>
                    <a:pt x="0" y="155"/>
                    <a:pt x="4" y="164"/>
                    <a:pt x="11" y="166"/>
                  </a:cubicBezTo>
                  <a:cubicBezTo>
                    <a:pt x="20" y="169"/>
                    <a:pt x="30" y="165"/>
                    <a:pt x="34" y="157"/>
                  </a:cubicBezTo>
                  <a:cubicBezTo>
                    <a:pt x="78" y="62"/>
                    <a:pt x="64" y="57"/>
                    <a:pt x="64" y="57"/>
                  </a:cubicBezTo>
                  <a:cubicBezTo>
                    <a:pt x="73" y="57"/>
                    <a:pt x="73" y="57"/>
                    <a:pt x="73" y="57"/>
                  </a:cubicBezTo>
                  <a:cubicBezTo>
                    <a:pt x="18" y="228"/>
                    <a:pt x="18" y="228"/>
                    <a:pt x="18" y="228"/>
                  </a:cubicBezTo>
                  <a:cubicBezTo>
                    <a:pt x="61" y="228"/>
                    <a:pt x="61" y="228"/>
                    <a:pt x="61" y="228"/>
                  </a:cubicBezTo>
                  <a:cubicBezTo>
                    <a:pt x="61" y="360"/>
                    <a:pt x="61" y="360"/>
                    <a:pt x="61" y="360"/>
                  </a:cubicBezTo>
                  <a:cubicBezTo>
                    <a:pt x="61" y="371"/>
                    <a:pt x="71" y="381"/>
                    <a:pt x="82" y="381"/>
                  </a:cubicBezTo>
                  <a:cubicBezTo>
                    <a:pt x="94" y="381"/>
                    <a:pt x="100" y="371"/>
                    <a:pt x="100" y="360"/>
                  </a:cubicBezTo>
                  <a:cubicBezTo>
                    <a:pt x="100" y="228"/>
                    <a:pt x="100" y="228"/>
                    <a:pt x="100" y="228"/>
                  </a:cubicBezTo>
                  <a:cubicBezTo>
                    <a:pt x="116" y="228"/>
                    <a:pt x="116" y="228"/>
                    <a:pt x="116" y="228"/>
                  </a:cubicBezTo>
                  <a:cubicBezTo>
                    <a:pt x="116" y="360"/>
                    <a:pt x="116" y="360"/>
                    <a:pt x="116" y="360"/>
                  </a:cubicBezTo>
                  <a:cubicBezTo>
                    <a:pt x="116" y="371"/>
                    <a:pt x="123" y="381"/>
                    <a:pt x="135" y="381"/>
                  </a:cubicBezTo>
                  <a:cubicBezTo>
                    <a:pt x="146" y="381"/>
                    <a:pt x="155" y="371"/>
                    <a:pt x="155" y="360"/>
                  </a:cubicBezTo>
                  <a:cubicBezTo>
                    <a:pt x="155" y="228"/>
                    <a:pt x="155" y="228"/>
                    <a:pt x="155"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7" y="164"/>
                    <a:pt x="197" y="169"/>
                    <a:pt x="206" y="166"/>
                  </a:cubicBezTo>
                  <a:cubicBezTo>
                    <a:pt x="213" y="164"/>
                    <a:pt x="217" y="155"/>
                    <a:pt x="215" y="14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3" name="Oval 65">
              <a:extLst>
                <a:ext uri="{FF2B5EF4-FFF2-40B4-BE49-F238E27FC236}">
                  <a16:creationId xmlns:a16="http://schemas.microsoft.com/office/drawing/2014/main" id="{B42FBBB0-477B-43F1-AED7-C5650FEFE444}"/>
                </a:ext>
              </a:extLst>
            </p:cNvPr>
            <p:cNvSpPr>
              <a:spLocks noChangeArrowheads="1"/>
            </p:cNvSpPr>
            <p:nvPr/>
          </p:nvSpPr>
          <p:spPr bwMode="auto">
            <a:xfrm>
              <a:off x="3565604" y="4981990"/>
              <a:ext cx="97068" cy="97702"/>
            </a:xfrm>
            <a:prstGeom prst="ellipse">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4" name="Freeform 66">
              <a:extLst>
                <a:ext uri="{FF2B5EF4-FFF2-40B4-BE49-F238E27FC236}">
                  <a16:creationId xmlns:a16="http://schemas.microsoft.com/office/drawing/2014/main" id="{44257EA6-16D9-4072-9F19-55292F3BE3DB}"/>
                </a:ext>
              </a:extLst>
            </p:cNvPr>
            <p:cNvSpPr>
              <a:spLocks/>
            </p:cNvSpPr>
            <p:nvPr/>
          </p:nvSpPr>
          <p:spPr bwMode="auto">
            <a:xfrm>
              <a:off x="3484397" y="5096821"/>
              <a:ext cx="260116" cy="459327"/>
            </a:xfrm>
            <a:custGeom>
              <a:avLst/>
              <a:gdLst>
                <a:gd name="T0" fmla="*/ 215 w 217"/>
                <a:gd name="T1" fmla="*/ 146 h 381"/>
                <a:gd name="T2" fmla="*/ 183 w 217"/>
                <a:gd name="T3" fmla="*/ 43 h 381"/>
                <a:gd name="T4" fmla="*/ 181 w 217"/>
                <a:gd name="T5" fmla="*/ 41 h 381"/>
                <a:gd name="T6" fmla="*/ 128 w 217"/>
                <a:gd name="T7" fmla="*/ 0 h 381"/>
                <a:gd name="T8" fmla="*/ 112 w 217"/>
                <a:gd name="T9" fmla="*/ 0 h 381"/>
                <a:gd name="T10" fmla="*/ 105 w 217"/>
                <a:gd name="T11" fmla="*/ 0 h 381"/>
                <a:gd name="T12" fmla="*/ 89 w 217"/>
                <a:gd name="T13" fmla="*/ 0 h 381"/>
                <a:gd name="T14" fmla="*/ 36 w 217"/>
                <a:gd name="T15" fmla="*/ 41 h 381"/>
                <a:gd name="T16" fmla="*/ 34 w 217"/>
                <a:gd name="T17" fmla="*/ 43 h 381"/>
                <a:gd name="T18" fmla="*/ 2 w 217"/>
                <a:gd name="T19" fmla="*/ 146 h 381"/>
                <a:gd name="T20" fmla="*/ 11 w 217"/>
                <a:gd name="T21" fmla="*/ 166 h 381"/>
                <a:gd name="T22" fmla="*/ 34 w 217"/>
                <a:gd name="T23" fmla="*/ 157 h 381"/>
                <a:gd name="T24" fmla="*/ 64 w 217"/>
                <a:gd name="T25" fmla="*/ 57 h 381"/>
                <a:gd name="T26" fmla="*/ 73 w 217"/>
                <a:gd name="T27" fmla="*/ 57 h 381"/>
                <a:gd name="T28" fmla="*/ 18 w 217"/>
                <a:gd name="T29" fmla="*/ 228 h 381"/>
                <a:gd name="T30" fmla="*/ 62 w 217"/>
                <a:gd name="T31" fmla="*/ 228 h 381"/>
                <a:gd name="T32" fmla="*/ 62 w 217"/>
                <a:gd name="T33" fmla="*/ 360 h 381"/>
                <a:gd name="T34" fmla="*/ 82 w 217"/>
                <a:gd name="T35" fmla="*/ 381 h 381"/>
                <a:gd name="T36" fmla="*/ 101 w 217"/>
                <a:gd name="T37" fmla="*/ 360 h 381"/>
                <a:gd name="T38" fmla="*/ 101 w 217"/>
                <a:gd name="T39" fmla="*/ 228 h 381"/>
                <a:gd name="T40" fmla="*/ 117 w 217"/>
                <a:gd name="T41" fmla="*/ 228 h 381"/>
                <a:gd name="T42" fmla="*/ 117 w 217"/>
                <a:gd name="T43" fmla="*/ 360 h 381"/>
                <a:gd name="T44" fmla="*/ 135 w 217"/>
                <a:gd name="T45" fmla="*/ 381 h 381"/>
                <a:gd name="T46" fmla="*/ 156 w 217"/>
                <a:gd name="T47" fmla="*/ 360 h 381"/>
                <a:gd name="T48" fmla="*/ 156 w 217"/>
                <a:gd name="T49" fmla="*/ 228 h 381"/>
                <a:gd name="T50" fmla="*/ 199 w 217"/>
                <a:gd name="T51" fmla="*/ 228 h 381"/>
                <a:gd name="T52" fmla="*/ 144 w 217"/>
                <a:gd name="T53" fmla="*/ 57 h 381"/>
                <a:gd name="T54" fmla="*/ 153 w 217"/>
                <a:gd name="T55" fmla="*/ 57 h 381"/>
                <a:gd name="T56" fmla="*/ 183 w 217"/>
                <a:gd name="T57" fmla="*/ 157 h 381"/>
                <a:gd name="T58" fmla="*/ 206 w 217"/>
                <a:gd name="T59" fmla="*/ 166 h 381"/>
                <a:gd name="T60" fmla="*/ 215 w 217"/>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381">
                  <a:moveTo>
                    <a:pt x="215" y="146"/>
                  </a:moveTo>
                  <a:cubicBezTo>
                    <a:pt x="183" y="43"/>
                    <a:pt x="183" y="43"/>
                    <a:pt x="183" y="43"/>
                  </a:cubicBezTo>
                  <a:cubicBezTo>
                    <a:pt x="181" y="41"/>
                    <a:pt x="181" y="41"/>
                    <a:pt x="181" y="41"/>
                  </a:cubicBezTo>
                  <a:cubicBezTo>
                    <a:pt x="169" y="9"/>
                    <a:pt x="140" y="0"/>
                    <a:pt x="128" y="0"/>
                  </a:cubicBezTo>
                  <a:cubicBezTo>
                    <a:pt x="119" y="0"/>
                    <a:pt x="121" y="0"/>
                    <a:pt x="112" y="0"/>
                  </a:cubicBezTo>
                  <a:cubicBezTo>
                    <a:pt x="110" y="0"/>
                    <a:pt x="108" y="0"/>
                    <a:pt x="105" y="0"/>
                  </a:cubicBezTo>
                  <a:cubicBezTo>
                    <a:pt x="96" y="0"/>
                    <a:pt x="98" y="0"/>
                    <a:pt x="89" y="0"/>
                  </a:cubicBezTo>
                  <a:cubicBezTo>
                    <a:pt x="78" y="0"/>
                    <a:pt x="48" y="9"/>
                    <a:pt x="36" y="41"/>
                  </a:cubicBezTo>
                  <a:cubicBezTo>
                    <a:pt x="34" y="43"/>
                    <a:pt x="34" y="43"/>
                    <a:pt x="34" y="43"/>
                  </a:cubicBezTo>
                  <a:cubicBezTo>
                    <a:pt x="2" y="146"/>
                    <a:pt x="2" y="146"/>
                    <a:pt x="2" y="146"/>
                  </a:cubicBezTo>
                  <a:cubicBezTo>
                    <a:pt x="0" y="155"/>
                    <a:pt x="4" y="164"/>
                    <a:pt x="11" y="166"/>
                  </a:cubicBezTo>
                  <a:cubicBezTo>
                    <a:pt x="20"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2"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6" y="381"/>
                    <a:pt x="156" y="371"/>
                    <a:pt x="156" y="360"/>
                  </a:cubicBezTo>
                  <a:cubicBezTo>
                    <a:pt x="156" y="228"/>
                    <a:pt x="156" y="228"/>
                    <a:pt x="156"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8" y="164"/>
                    <a:pt x="197" y="169"/>
                    <a:pt x="206" y="166"/>
                  </a:cubicBezTo>
                  <a:cubicBezTo>
                    <a:pt x="213" y="164"/>
                    <a:pt x="217" y="155"/>
                    <a:pt x="215" y="146"/>
                  </a:cubicBezTo>
                  <a:close/>
                </a:path>
              </a:pathLst>
            </a:cu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5" name="Oval 67">
              <a:extLst>
                <a:ext uri="{FF2B5EF4-FFF2-40B4-BE49-F238E27FC236}">
                  <a16:creationId xmlns:a16="http://schemas.microsoft.com/office/drawing/2014/main" id="{41CE795D-77BE-4ED8-8F17-E35FFF477647}"/>
                </a:ext>
              </a:extLst>
            </p:cNvPr>
            <p:cNvSpPr>
              <a:spLocks noChangeArrowheads="1"/>
            </p:cNvSpPr>
            <p:nvPr/>
          </p:nvSpPr>
          <p:spPr bwMode="auto">
            <a:xfrm>
              <a:off x="3881550" y="4981990"/>
              <a:ext cx="98337" cy="97702"/>
            </a:xfrm>
            <a:prstGeom prst="ellipse">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6" name="Freeform 68">
              <a:extLst>
                <a:ext uri="{FF2B5EF4-FFF2-40B4-BE49-F238E27FC236}">
                  <a16:creationId xmlns:a16="http://schemas.microsoft.com/office/drawing/2014/main" id="{C0681464-9F45-4121-A999-8F8424FCE19B}"/>
                </a:ext>
              </a:extLst>
            </p:cNvPr>
            <p:cNvSpPr>
              <a:spLocks/>
            </p:cNvSpPr>
            <p:nvPr/>
          </p:nvSpPr>
          <p:spPr bwMode="auto">
            <a:xfrm>
              <a:off x="3799708" y="5096821"/>
              <a:ext cx="261385" cy="459327"/>
            </a:xfrm>
            <a:custGeom>
              <a:avLst/>
              <a:gdLst>
                <a:gd name="T0" fmla="*/ 215 w 218"/>
                <a:gd name="T1" fmla="*/ 146 h 381"/>
                <a:gd name="T2" fmla="*/ 183 w 218"/>
                <a:gd name="T3" fmla="*/ 43 h 381"/>
                <a:gd name="T4" fmla="*/ 181 w 218"/>
                <a:gd name="T5" fmla="*/ 41 h 381"/>
                <a:gd name="T6" fmla="*/ 128 w 218"/>
                <a:gd name="T7" fmla="*/ 0 h 381"/>
                <a:gd name="T8" fmla="*/ 112 w 218"/>
                <a:gd name="T9" fmla="*/ 0 h 381"/>
                <a:gd name="T10" fmla="*/ 105 w 218"/>
                <a:gd name="T11" fmla="*/ 0 h 381"/>
                <a:gd name="T12" fmla="*/ 89 w 218"/>
                <a:gd name="T13" fmla="*/ 0 h 381"/>
                <a:gd name="T14" fmla="*/ 37 w 218"/>
                <a:gd name="T15" fmla="*/ 41 h 381"/>
                <a:gd name="T16" fmla="*/ 34 w 218"/>
                <a:gd name="T17" fmla="*/ 43 h 381"/>
                <a:gd name="T18" fmla="*/ 2 w 218"/>
                <a:gd name="T19" fmla="*/ 146 h 381"/>
                <a:gd name="T20" fmla="*/ 12 w 218"/>
                <a:gd name="T21" fmla="*/ 166 h 381"/>
                <a:gd name="T22" fmla="*/ 34 w 218"/>
                <a:gd name="T23" fmla="*/ 157 h 381"/>
                <a:gd name="T24" fmla="*/ 64 w 218"/>
                <a:gd name="T25" fmla="*/ 57 h 381"/>
                <a:gd name="T26" fmla="*/ 73 w 218"/>
                <a:gd name="T27" fmla="*/ 57 h 381"/>
                <a:gd name="T28" fmla="*/ 18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4 w 218"/>
                <a:gd name="T53" fmla="*/ 57 h 381"/>
                <a:gd name="T54" fmla="*/ 154 w 218"/>
                <a:gd name="T55" fmla="*/ 57 h 381"/>
                <a:gd name="T56" fmla="*/ 183 w 218"/>
                <a:gd name="T57" fmla="*/ 157 h 381"/>
                <a:gd name="T58" fmla="*/ 206 w 218"/>
                <a:gd name="T59" fmla="*/ 166 h 381"/>
                <a:gd name="T60" fmla="*/ 215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5" y="146"/>
                  </a:moveTo>
                  <a:cubicBezTo>
                    <a:pt x="183" y="43"/>
                    <a:pt x="183" y="43"/>
                    <a:pt x="183" y="43"/>
                  </a:cubicBezTo>
                  <a:cubicBezTo>
                    <a:pt x="181" y="41"/>
                    <a:pt x="181" y="41"/>
                    <a:pt x="181" y="41"/>
                  </a:cubicBezTo>
                  <a:cubicBezTo>
                    <a:pt x="170" y="9"/>
                    <a:pt x="140" y="0"/>
                    <a:pt x="128" y="0"/>
                  </a:cubicBezTo>
                  <a:cubicBezTo>
                    <a:pt x="119" y="0"/>
                    <a:pt x="121" y="0"/>
                    <a:pt x="112" y="0"/>
                  </a:cubicBezTo>
                  <a:cubicBezTo>
                    <a:pt x="110" y="0"/>
                    <a:pt x="108" y="0"/>
                    <a:pt x="105" y="0"/>
                  </a:cubicBezTo>
                  <a:cubicBezTo>
                    <a:pt x="96" y="0"/>
                    <a:pt x="99" y="0"/>
                    <a:pt x="89" y="0"/>
                  </a:cubicBezTo>
                  <a:cubicBezTo>
                    <a:pt x="78" y="0"/>
                    <a:pt x="48" y="9"/>
                    <a:pt x="37" y="41"/>
                  </a:cubicBezTo>
                  <a:cubicBezTo>
                    <a:pt x="34" y="43"/>
                    <a:pt x="34" y="43"/>
                    <a:pt x="34" y="43"/>
                  </a:cubicBezTo>
                  <a:cubicBezTo>
                    <a:pt x="2" y="146"/>
                    <a:pt x="2" y="146"/>
                    <a:pt x="2" y="146"/>
                  </a:cubicBezTo>
                  <a:cubicBezTo>
                    <a:pt x="0" y="155"/>
                    <a:pt x="5" y="164"/>
                    <a:pt x="12" y="166"/>
                  </a:cubicBezTo>
                  <a:cubicBezTo>
                    <a:pt x="21"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199" y="228"/>
                    <a:pt x="199" y="228"/>
                    <a:pt x="199" y="228"/>
                  </a:cubicBezTo>
                  <a:cubicBezTo>
                    <a:pt x="144" y="57"/>
                    <a:pt x="144" y="57"/>
                    <a:pt x="144" y="57"/>
                  </a:cubicBezTo>
                  <a:cubicBezTo>
                    <a:pt x="154" y="57"/>
                    <a:pt x="154" y="57"/>
                    <a:pt x="154" y="57"/>
                  </a:cubicBezTo>
                  <a:cubicBezTo>
                    <a:pt x="183" y="157"/>
                    <a:pt x="183" y="157"/>
                    <a:pt x="183" y="157"/>
                  </a:cubicBezTo>
                  <a:cubicBezTo>
                    <a:pt x="188" y="164"/>
                    <a:pt x="197" y="169"/>
                    <a:pt x="206" y="166"/>
                  </a:cubicBezTo>
                  <a:cubicBezTo>
                    <a:pt x="213" y="164"/>
                    <a:pt x="218" y="155"/>
                    <a:pt x="215" y="146"/>
                  </a:cubicBezTo>
                  <a:close/>
                </a:path>
              </a:pathLst>
            </a:cu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8" name="Oval 69">
              <a:extLst>
                <a:ext uri="{FF2B5EF4-FFF2-40B4-BE49-F238E27FC236}">
                  <a16:creationId xmlns:a16="http://schemas.microsoft.com/office/drawing/2014/main" id="{41E491A6-59AA-4599-BD0F-15C93FFD6CC5}"/>
                </a:ext>
              </a:extLst>
            </p:cNvPr>
            <p:cNvSpPr>
              <a:spLocks noChangeArrowheads="1"/>
            </p:cNvSpPr>
            <p:nvPr/>
          </p:nvSpPr>
          <p:spPr bwMode="auto">
            <a:xfrm>
              <a:off x="4196861" y="4981990"/>
              <a:ext cx="98337" cy="97702"/>
            </a:xfrm>
            <a:prstGeom prst="ellipse">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24" name="Freeform 70">
              <a:extLst>
                <a:ext uri="{FF2B5EF4-FFF2-40B4-BE49-F238E27FC236}">
                  <a16:creationId xmlns:a16="http://schemas.microsoft.com/office/drawing/2014/main" id="{4EBCDFA7-F133-47F2-A342-01F9A0643014}"/>
                </a:ext>
              </a:extLst>
            </p:cNvPr>
            <p:cNvSpPr>
              <a:spLocks/>
            </p:cNvSpPr>
            <p:nvPr/>
          </p:nvSpPr>
          <p:spPr bwMode="auto">
            <a:xfrm>
              <a:off x="4115654" y="5096821"/>
              <a:ext cx="261385" cy="459327"/>
            </a:xfrm>
            <a:custGeom>
              <a:avLst/>
              <a:gdLst>
                <a:gd name="T0" fmla="*/ 216 w 218"/>
                <a:gd name="T1" fmla="*/ 146 h 381"/>
                <a:gd name="T2" fmla="*/ 184 w 218"/>
                <a:gd name="T3" fmla="*/ 43 h 381"/>
                <a:gd name="T4" fmla="*/ 181 w 218"/>
                <a:gd name="T5" fmla="*/ 41 h 381"/>
                <a:gd name="T6" fmla="*/ 129 w 218"/>
                <a:gd name="T7" fmla="*/ 0 h 381"/>
                <a:gd name="T8" fmla="*/ 113 w 218"/>
                <a:gd name="T9" fmla="*/ 0 h 381"/>
                <a:gd name="T10" fmla="*/ 106 w 218"/>
                <a:gd name="T11" fmla="*/ 0 h 381"/>
                <a:gd name="T12" fmla="*/ 90 w 218"/>
                <a:gd name="T13" fmla="*/ 0 h 381"/>
                <a:gd name="T14" fmla="*/ 37 w 218"/>
                <a:gd name="T15" fmla="*/ 41 h 381"/>
                <a:gd name="T16" fmla="*/ 35 w 218"/>
                <a:gd name="T17" fmla="*/ 43 h 381"/>
                <a:gd name="T18" fmla="*/ 3 w 218"/>
                <a:gd name="T19" fmla="*/ 146 h 381"/>
                <a:gd name="T20" fmla="*/ 12 w 218"/>
                <a:gd name="T21" fmla="*/ 166 h 381"/>
                <a:gd name="T22" fmla="*/ 35 w 218"/>
                <a:gd name="T23" fmla="*/ 157 h 381"/>
                <a:gd name="T24" fmla="*/ 64 w 218"/>
                <a:gd name="T25" fmla="*/ 57 h 381"/>
                <a:gd name="T26" fmla="*/ 74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200 w 218"/>
                <a:gd name="T51" fmla="*/ 228 h 381"/>
                <a:gd name="T52" fmla="*/ 145 w 218"/>
                <a:gd name="T53" fmla="*/ 57 h 381"/>
                <a:gd name="T54" fmla="*/ 154 w 218"/>
                <a:gd name="T55" fmla="*/ 57 h 381"/>
                <a:gd name="T56" fmla="*/ 184 w 218"/>
                <a:gd name="T57" fmla="*/ 157 h 381"/>
                <a:gd name="T58" fmla="*/ 206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4" y="43"/>
                    <a:pt x="184" y="43"/>
                    <a:pt x="184" y="43"/>
                  </a:cubicBezTo>
                  <a:cubicBezTo>
                    <a:pt x="181" y="41"/>
                    <a:pt x="181" y="41"/>
                    <a:pt x="181" y="41"/>
                  </a:cubicBezTo>
                  <a:cubicBezTo>
                    <a:pt x="170" y="9"/>
                    <a:pt x="140" y="0"/>
                    <a:pt x="129" y="0"/>
                  </a:cubicBezTo>
                  <a:cubicBezTo>
                    <a:pt x="119" y="0"/>
                    <a:pt x="122" y="0"/>
                    <a:pt x="113" y="0"/>
                  </a:cubicBezTo>
                  <a:cubicBezTo>
                    <a:pt x="110" y="0"/>
                    <a:pt x="108" y="0"/>
                    <a:pt x="106" y="0"/>
                  </a:cubicBezTo>
                  <a:cubicBezTo>
                    <a:pt x="97" y="0"/>
                    <a:pt x="99" y="0"/>
                    <a:pt x="90" y="0"/>
                  </a:cubicBezTo>
                  <a:cubicBezTo>
                    <a:pt x="78" y="0"/>
                    <a:pt x="48" y="9"/>
                    <a:pt x="37" y="41"/>
                  </a:cubicBezTo>
                  <a:cubicBezTo>
                    <a:pt x="35" y="43"/>
                    <a:pt x="35" y="43"/>
                    <a:pt x="35" y="43"/>
                  </a:cubicBezTo>
                  <a:cubicBezTo>
                    <a:pt x="3" y="146"/>
                    <a:pt x="3" y="146"/>
                    <a:pt x="3" y="146"/>
                  </a:cubicBezTo>
                  <a:cubicBezTo>
                    <a:pt x="0" y="155"/>
                    <a:pt x="5" y="164"/>
                    <a:pt x="12" y="166"/>
                  </a:cubicBezTo>
                  <a:cubicBezTo>
                    <a:pt x="21" y="169"/>
                    <a:pt x="30" y="164"/>
                    <a:pt x="35" y="157"/>
                  </a:cubicBezTo>
                  <a:cubicBezTo>
                    <a:pt x="64" y="57"/>
                    <a:pt x="64" y="57"/>
                    <a:pt x="64" y="57"/>
                  </a:cubicBezTo>
                  <a:cubicBezTo>
                    <a:pt x="74" y="57"/>
                    <a:pt x="74" y="57"/>
                    <a:pt x="74"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200" y="228"/>
                    <a:pt x="200" y="228"/>
                    <a:pt x="200" y="228"/>
                  </a:cubicBezTo>
                  <a:cubicBezTo>
                    <a:pt x="145" y="57"/>
                    <a:pt x="145" y="57"/>
                    <a:pt x="145" y="57"/>
                  </a:cubicBezTo>
                  <a:cubicBezTo>
                    <a:pt x="154" y="57"/>
                    <a:pt x="154" y="57"/>
                    <a:pt x="154" y="57"/>
                  </a:cubicBezTo>
                  <a:cubicBezTo>
                    <a:pt x="184" y="157"/>
                    <a:pt x="184" y="157"/>
                    <a:pt x="184" y="157"/>
                  </a:cubicBezTo>
                  <a:cubicBezTo>
                    <a:pt x="188" y="164"/>
                    <a:pt x="197" y="169"/>
                    <a:pt x="206" y="166"/>
                  </a:cubicBezTo>
                  <a:cubicBezTo>
                    <a:pt x="213" y="164"/>
                    <a:pt x="218" y="155"/>
                    <a:pt x="216" y="146"/>
                  </a:cubicBezTo>
                  <a:close/>
                </a:path>
              </a:pathLst>
            </a:cu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en-ID"/>
            </a:p>
          </p:txBody>
        </p:sp>
      </p:grpSp>
      <p:sp>
        <p:nvSpPr>
          <p:cNvPr id="169" name="TextBox 168">
            <a:extLst>
              <a:ext uri="{FF2B5EF4-FFF2-40B4-BE49-F238E27FC236}">
                <a16:creationId xmlns:a16="http://schemas.microsoft.com/office/drawing/2014/main" id="{C628F692-2783-4746-8095-1A20466F4CFB}"/>
              </a:ext>
            </a:extLst>
          </p:cNvPr>
          <p:cNvSpPr txBox="1"/>
          <p:nvPr/>
        </p:nvSpPr>
        <p:spPr>
          <a:xfrm>
            <a:off x="4377039" y="4952632"/>
            <a:ext cx="1168910" cy="646331"/>
          </a:xfrm>
          <a:prstGeom prst="rect">
            <a:avLst/>
          </a:prstGeom>
          <a:noFill/>
        </p:spPr>
        <p:txBody>
          <a:bodyPr wrap="none" rtlCol="0">
            <a:spAutoFit/>
          </a:bodyPr>
          <a:lstStyle/>
          <a:p>
            <a:r>
              <a:rPr lang="en-ID" sz="3600" b="1" dirty="0">
                <a:solidFill>
                  <a:schemeClr val="accent1">
                    <a:lumMod val="60000"/>
                    <a:lumOff val="40000"/>
                  </a:schemeClr>
                </a:solidFill>
                <a:latin typeface="+mj-lt"/>
              </a:rPr>
              <a:t>8</a:t>
            </a:r>
            <a:r>
              <a:rPr lang="id-ID" sz="3600" b="1">
                <a:solidFill>
                  <a:schemeClr val="accent1">
                    <a:lumMod val="60000"/>
                    <a:lumOff val="40000"/>
                  </a:schemeClr>
                </a:solidFill>
                <a:latin typeface="+mj-lt"/>
              </a:rPr>
              <a:t>5</a:t>
            </a:r>
            <a:r>
              <a:rPr lang="id-ID" sz="3600" b="1" dirty="0">
                <a:solidFill>
                  <a:schemeClr val="accent1">
                    <a:lumMod val="60000"/>
                    <a:lumOff val="40000"/>
                  </a:schemeClr>
                </a:solidFill>
                <a:latin typeface="+mj-lt"/>
              </a:rPr>
              <a:t>%</a:t>
            </a:r>
          </a:p>
        </p:txBody>
      </p:sp>
      <p:sp>
        <p:nvSpPr>
          <p:cNvPr id="52" name="Freeform 5">
            <a:extLst>
              <a:ext uri="{FF2B5EF4-FFF2-40B4-BE49-F238E27FC236}">
                <a16:creationId xmlns:a16="http://schemas.microsoft.com/office/drawing/2014/main" id="{36C154B3-FF88-4BEE-BAA9-D3D9E283DCCD}"/>
              </a:ext>
            </a:extLst>
          </p:cNvPr>
          <p:cNvSpPr>
            <a:spLocks/>
          </p:cNvSpPr>
          <p:nvPr/>
        </p:nvSpPr>
        <p:spPr bwMode="auto">
          <a:xfrm>
            <a:off x="11159339" y="476794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3" name="Freeform 5">
            <a:extLst>
              <a:ext uri="{FF2B5EF4-FFF2-40B4-BE49-F238E27FC236}">
                <a16:creationId xmlns:a16="http://schemas.microsoft.com/office/drawing/2014/main" id="{F9D0C450-2DC7-450E-994B-406BC2DAD703}"/>
              </a:ext>
            </a:extLst>
          </p:cNvPr>
          <p:cNvSpPr>
            <a:spLocks/>
          </p:cNvSpPr>
          <p:nvPr/>
        </p:nvSpPr>
        <p:spPr bwMode="auto">
          <a:xfrm>
            <a:off x="5782906" y="495263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4" name="Freeform 5">
            <a:extLst>
              <a:ext uri="{FF2B5EF4-FFF2-40B4-BE49-F238E27FC236}">
                <a16:creationId xmlns:a16="http://schemas.microsoft.com/office/drawing/2014/main" id="{E93BC1A8-2637-4D29-ADA7-65FC8D3F355E}"/>
              </a:ext>
            </a:extLst>
          </p:cNvPr>
          <p:cNvSpPr>
            <a:spLocks/>
          </p:cNvSpPr>
          <p:nvPr/>
        </p:nvSpPr>
        <p:spPr bwMode="auto">
          <a:xfrm>
            <a:off x="4332302" y="608736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5" name="Freeform 5">
            <a:extLst>
              <a:ext uri="{FF2B5EF4-FFF2-40B4-BE49-F238E27FC236}">
                <a16:creationId xmlns:a16="http://schemas.microsoft.com/office/drawing/2014/main" id="{CD2F2F42-EBC0-4F8F-A91D-924A63BC08B8}"/>
              </a:ext>
            </a:extLst>
          </p:cNvPr>
          <p:cNvSpPr>
            <a:spLocks/>
          </p:cNvSpPr>
          <p:nvPr/>
        </p:nvSpPr>
        <p:spPr bwMode="auto">
          <a:xfrm>
            <a:off x="11353424" y="603495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6" name="Freeform 6">
            <a:extLst>
              <a:ext uri="{FF2B5EF4-FFF2-40B4-BE49-F238E27FC236}">
                <a16:creationId xmlns:a16="http://schemas.microsoft.com/office/drawing/2014/main" id="{0D73256F-A13F-41D9-AD0E-F26E64A3F651}"/>
              </a:ext>
            </a:extLst>
          </p:cNvPr>
          <p:cNvSpPr>
            <a:spLocks noEditPoints="1"/>
          </p:cNvSpPr>
          <p:nvPr/>
        </p:nvSpPr>
        <p:spPr bwMode="auto">
          <a:xfrm>
            <a:off x="780209" y="2248916"/>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
            <a:extLst>
              <a:ext uri="{FF2B5EF4-FFF2-40B4-BE49-F238E27FC236}">
                <a16:creationId xmlns:a16="http://schemas.microsoft.com/office/drawing/2014/main" id="{599B7318-A902-40A5-8B36-63D58C23489C}"/>
              </a:ext>
            </a:extLst>
          </p:cNvPr>
          <p:cNvSpPr>
            <a:spLocks/>
          </p:cNvSpPr>
          <p:nvPr/>
        </p:nvSpPr>
        <p:spPr bwMode="auto">
          <a:xfrm>
            <a:off x="824660" y="2198116"/>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
            <a:extLst>
              <a:ext uri="{FF2B5EF4-FFF2-40B4-BE49-F238E27FC236}">
                <a16:creationId xmlns:a16="http://schemas.microsoft.com/office/drawing/2014/main" id="{7117DC77-DA00-42A7-837E-1706869B4C9A}"/>
              </a:ext>
            </a:extLst>
          </p:cNvPr>
          <p:cNvSpPr>
            <a:spLocks noEditPoints="1"/>
          </p:cNvSpPr>
          <p:nvPr/>
        </p:nvSpPr>
        <p:spPr bwMode="auto">
          <a:xfrm>
            <a:off x="737162" y="3237271"/>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
            <a:extLst>
              <a:ext uri="{FF2B5EF4-FFF2-40B4-BE49-F238E27FC236}">
                <a16:creationId xmlns:a16="http://schemas.microsoft.com/office/drawing/2014/main" id="{0DEB5810-C4B0-4B9D-B3EE-27E7EC7A57F9}"/>
              </a:ext>
            </a:extLst>
          </p:cNvPr>
          <p:cNvSpPr>
            <a:spLocks/>
          </p:cNvSpPr>
          <p:nvPr/>
        </p:nvSpPr>
        <p:spPr bwMode="auto">
          <a:xfrm>
            <a:off x="781613" y="3186471"/>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68994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10A297A-199E-4EB8-B60D-3CC8B5851295}"/>
              </a:ext>
            </a:extLst>
          </p:cNvPr>
          <p:cNvSpPr>
            <a:spLocks noGrp="1"/>
          </p:cNvSpPr>
          <p:nvPr>
            <p:ph type="pic" sz="quarter" idx="13"/>
          </p:nvPr>
        </p:nvSpPr>
        <p:spPr/>
      </p:sp>
      <p:sp>
        <p:nvSpPr>
          <p:cNvPr id="31" name="Rectangle 30">
            <a:extLst>
              <a:ext uri="{FF2B5EF4-FFF2-40B4-BE49-F238E27FC236}">
                <a16:creationId xmlns:a16="http://schemas.microsoft.com/office/drawing/2014/main" id="{0BBAB1D9-1B52-4FAE-8451-D8FFECCD2D03}"/>
              </a:ext>
            </a:extLst>
          </p:cNvPr>
          <p:cNvSpPr/>
          <p:nvPr/>
        </p:nvSpPr>
        <p:spPr>
          <a:xfrm>
            <a:off x="0" y="2633662"/>
            <a:ext cx="12192000" cy="4224338"/>
          </a:xfrm>
          <a:prstGeom prst="rect">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C07F0-F121-4E8C-B448-60C4A610AED5}"/>
              </a:ext>
            </a:extLst>
          </p:cNvPr>
          <p:cNvSpPr>
            <a:spLocks noGrp="1"/>
          </p:cNvSpPr>
          <p:nvPr>
            <p:ph type="title"/>
          </p:nvPr>
        </p:nvSpPr>
        <p:spPr/>
        <p:txBody>
          <a:bodyPr/>
          <a:lstStyle/>
          <a:p>
            <a:r>
              <a:rPr lang="en-ID"/>
              <a:t>OUR CHART</a:t>
            </a:r>
          </a:p>
        </p:txBody>
      </p:sp>
      <p:sp>
        <p:nvSpPr>
          <p:cNvPr id="28" name="TextBox 27">
            <a:extLst>
              <a:ext uri="{FF2B5EF4-FFF2-40B4-BE49-F238E27FC236}">
                <a16:creationId xmlns:a16="http://schemas.microsoft.com/office/drawing/2014/main" id="{AE17F9B0-2299-455D-B20C-489FFA574629}"/>
              </a:ext>
            </a:extLst>
          </p:cNvPr>
          <p:cNvSpPr txBox="1"/>
          <p:nvPr/>
        </p:nvSpPr>
        <p:spPr>
          <a:xfrm>
            <a:off x="1077396" y="1202690"/>
            <a:ext cx="2468946" cy="400110"/>
          </a:xfrm>
          <a:prstGeom prst="rect">
            <a:avLst/>
          </a:prstGeom>
          <a:noFill/>
        </p:spPr>
        <p:txBody>
          <a:bodyPr wrap="none" rtlCol="0">
            <a:spAutoFit/>
          </a:bodyPr>
          <a:lstStyle/>
          <a:p>
            <a:r>
              <a:rPr lang="en-US" sz="2000" dirty="0">
                <a:latin typeface="+mj-lt"/>
              </a:rPr>
              <a:t>Financial Highlights</a:t>
            </a:r>
            <a:endParaRPr lang="id-ID" sz="1400" dirty="0">
              <a:latin typeface="+mj-lt"/>
            </a:endParaRPr>
          </a:p>
        </p:txBody>
      </p:sp>
      <p:sp>
        <p:nvSpPr>
          <p:cNvPr id="29" name="TextBox 28">
            <a:extLst>
              <a:ext uri="{FF2B5EF4-FFF2-40B4-BE49-F238E27FC236}">
                <a16:creationId xmlns:a16="http://schemas.microsoft.com/office/drawing/2014/main" id="{05B4A62C-3A70-4949-88C6-A14EB8438FC3}"/>
              </a:ext>
            </a:extLst>
          </p:cNvPr>
          <p:cNvSpPr txBox="1"/>
          <p:nvPr/>
        </p:nvSpPr>
        <p:spPr>
          <a:xfrm>
            <a:off x="2855326" y="1700213"/>
            <a:ext cx="8288924" cy="580928"/>
          </a:xfrm>
          <a:prstGeom prst="rect">
            <a:avLst/>
          </a:prstGeom>
          <a:noFill/>
        </p:spPr>
        <p:txBody>
          <a:bodyPr wrap="square" rtlCol="0">
            <a:spAutoFit/>
          </a:bodyPr>
          <a:lstStyle/>
          <a:p>
            <a:pPr algn="just">
              <a:lnSpc>
                <a:spcPts val="2000"/>
              </a:lnSpc>
            </a:pPr>
            <a:r>
              <a:rPr lang="id-ID" sz="1200" dirty="0"/>
              <a:t>Of shopping </a:t>
            </a:r>
            <a:r>
              <a:rPr lang="en-US" sz="1200" dirty="0"/>
              <a:t>The Ultimate Pack 2016 is exclusively made and create to exceed our customer needs </a:t>
            </a:r>
            <a:r>
              <a:rPr lang="en-US" sz="1200"/>
              <a:t>with and </a:t>
            </a:r>
            <a:r>
              <a:rPr lang="en-US" sz="1200" dirty="0" err="1"/>
              <a:t>benefits.We</a:t>
            </a:r>
            <a:r>
              <a:rPr lang="en-US" sz="1200" dirty="0"/>
              <a:t> have organized and rearrange the Lorem ipsum just to make this Paragraph </a:t>
            </a:r>
            <a:r>
              <a:rPr lang="en-US" sz="1200"/>
              <a:t>looks good</a:t>
            </a:r>
            <a:endParaRPr lang="id-ID" sz="1200" dirty="0"/>
          </a:p>
        </p:txBody>
      </p:sp>
      <p:sp>
        <p:nvSpPr>
          <p:cNvPr id="30" name="TextBox 29">
            <a:extLst>
              <a:ext uri="{FF2B5EF4-FFF2-40B4-BE49-F238E27FC236}">
                <a16:creationId xmlns:a16="http://schemas.microsoft.com/office/drawing/2014/main" id="{2A5FAC84-F5A8-443A-97B9-8EFF7ED597C8}"/>
              </a:ext>
            </a:extLst>
          </p:cNvPr>
          <p:cNvSpPr txBox="1"/>
          <p:nvPr/>
        </p:nvSpPr>
        <p:spPr>
          <a:xfrm>
            <a:off x="1033157" y="1555103"/>
            <a:ext cx="1963999" cy="830997"/>
          </a:xfrm>
          <a:prstGeom prst="rect">
            <a:avLst/>
          </a:prstGeom>
          <a:noFill/>
        </p:spPr>
        <p:txBody>
          <a:bodyPr wrap="none" rtlCol="0">
            <a:spAutoFit/>
          </a:bodyPr>
          <a:lstStyle/>
          <a:p>
            <a:r>
              <a:rPr lang="en-US" sz="4800" b="1" dirty="0">
                <a:solidFill>
                  <a:schemeClr val="accent1"/>
                </a:solidFill>
                <a:latin typeface="+mj-lt"/>
              </a:rPr>
              <a:t>$23M</a:t>
            </a:r>
            <a:endParaRPr lang="id-ID" sz="4800" b="1" dirty="0">
              <a:solidFill>
                <a:schemeClr val="accent1"/>
              </a:solidFill>
              <a:latin typeface="+mj-lt"/>
            </a:endParaRPr>
          </a:p>
        </p:txBody>
      </p:sp>
      <p:graphicFrame>
        <p:nvGraphicFramePr>
          <p:cNvPr id="84" name="Content Placeholder 5">
            <a:extLst>
              <a:ext uri="{FF2B5EF4-FFF2-40B4-BE49-F238E27FC236}">
                <a16:creationId xmlns:a16="http://schemas.microsoft.com/office/drawing/2014/main" id="{211C002B-9456-4737-A660-78BA48A9F30D}"/>
              </a:ext>
            </a:extLst>
          </p:cNvPr>
          <p:cNvGraphicFramePr>
            <a:graphicFrameLocks/>
          </p:cNvGraphicFramePr>
          <p:nvPr>
            <p:extLst>
              <p:ext uri="{D42A27DB-BD31-4B8C-83A1-F6EECF244321}">
                <p14:modId xmlns:p14="http://schemas.microsoft.com/office/powerpoint/2010/main" val="919355316"/>
              </p:ext>
            </p:extLst>
          </p:nvPr>
        </p:nvGraphicFramePr>
        <p:xfrm>
          <a:off x="1033157" y="2819400"/>
          <a:ext cx="10515600" cy="3747807"/>
        </p:xfrm>
        <a:graphic>
          <a:graphicData uri="http://schemas.openxmlformats.org/drawingml/2006/chart">
            <c:chart xmlns:c="http://schemas.openxmlformats.org/drawingml/2006/chart" xmlns:r="http://schemas.openxmlformats.org/officeDocument/2006/relationships" r:id="rId2"/>
          </a:graphicData>
        </a:graphic>
      </p:graphicFrame>
      <p:sp>
        <p:nvSpPr>
          <p:cNvPr id="15" name="Freeform 5">
            <a:extLst>
              <a:ext uri="{FF2B5EF4-FFF2-40B4-BE49-F238E27FC236}">
                <a16:creationId xmlns:a16="http://schemas.microsoft.com/office/drawing/2014/main" id="{9AC3D3FB-4850-4000-A428-64B70F8CD808}"/>
              </a:ext>
            </a:extLst>
          </p:cNvPr>
          <p:cNvSpPr>
            <a:spLocks/>
          </p:cNvSpPr>
          <p:nvPr/>
        </p:nvSpPr>
        <p:spPr bwMode="auto">
          <a:xfrm>
            <a:off x="9635339" y="109055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6" name="Freeform 5">
            <a:extLst>
              <a:ext uri="{FF2B5EF4-FFF2-40B4-BE49-F238E27FC236}">
                <a16:creationId xmlns:a16="http://schemas.microsoft.com/office/drawing/2014/main" id="{47BDE2C3-7C0E-47D1-91C1-1B4230DD81FA}"/>
              </a:ext>
            </a:extLst>
          </p:cNvPr>
          <p:cNvSpPr>
            <a:spLocks/>
          </p:cNvSpPr>
          <p:nvPr/>
        </p:nvSpPr>
        <p:spPr bwMode="auto">
          <a:xfrm>
            <a:off x="819900" y="851068"/>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7" name="Freeform 5">
            <a:extLst>
              <a:ext uri="{FF2B5EF4-FFF2-40B4-BE49-F238E27FC236}">
                <a16:creationId xmlns:a16="http://schemas.microsoft.com/office/drawing/2014/main" id="{4EF9ABAC-BF5C-41F5-B9CC-ADD9C4534E83}"/>
              </a:ext>
            </a:extLst>
          </p:cNvPr>
          <p:cNvSpPr>
            <a:spLocks/>
          </p:cNvSpPr>
          <p:nvPr/>
        </p:nvSpPr>
        <p:spPr bwMode="auto">
          <a:xfrm>
            <a:off x="523394" y="197031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8" name="Freeform 5">
            <a:extLst>
              <a:ext uri="{FF2B5EF4-FFF2-40B4-BE49-F238E27FC236}">
                <a16:creationId xmlns:a16="http://schemas.microsoft.com/office/drawing/2014/main" id="{EFB93287-98BD-4758-B6A9-530D84761DEE}"/>
              </a:ext>
            </a:extLst>
          </p:cNvPr>
          <p:cNvSpPr>
            <a:spLocks/>
          </p:cNvSpPr>
          <p:nvPr/>
        </p:nvSpPr>
        <p:spPr bwMode="auto">
          <a:xfrm>
            <a:off x="10507678" y="75111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3841567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440B-7117-4986-B1DF-3B05B22EFB8C}"/>
              </a:ext>
            </a:extLst>
          </p:cNvPr>
          <p:cNvSpPr>
            <a:spLocks noGrp="1"/>
          </p:cNvSpPr>
          <p:nvPr>
            <p:ph type="title"/>
          </p:nvPr>
        </p:nvSpPr>
        <p:spPr/>
        <p:txBody>
          <a:bodyPr/>
          <a:lstStyle/>
          <a:p>
            <a:r>
              <a:rPr lang="en-ID"/>
              <a:t>WORLD MAP</a:t>
            </a:r>
          </a:p>
        </p:txBody>
      </p:sp>
      <p:grpSp>
        <p:nvGrpSpPr>
          <p:cNvPr id="5" name="Group 4">
            <a:extLst>
              <a:ext uri="{FF2B5EF4-FFF2-40B4-BE49-F238E27FC236}">
                <a16:creationId xmlns:a16="http://schemas.microsoft.com/office/drawing/2014/main" id="{D0981EB4-6C08-4FE4-A741-A513FE9A7467}"/>
              </a:ext>
            </a:extLst>
          </p:cNvPr>
          <p:cNvGrpSpPr/>
          <p:nvPr/>
        </p:nvGrpSpPr>
        <p:grpSpPr>
          <a:xfrm>
            <a:off x="274943" y="2042197"/>
            <a:ext cx="6626225" cy="3844925"/>
            <a:chOff x="2174876" y="2693988"/>
            <a:chExt cx="6626225" cy="3844925"/>
          </a:xfrm>
          <a:solidFill>
            <a:schemeClr val="tx1">
              <a:lumMod val="25000"/>
              <a:lumOff val="75000"/>
            </a:schemeClr>
          </a:solidFill>
        </p:grpSpPr>
        <p:grpSp>
          <p:nvGrpSpPr>
            <p:cNvPr id="6" name="Group 205">
              <a:extLst>
                <a:ext uri="{FF2B5EF4-FFF2-40B4-BE49-F238E27FC236}">
                  <a16:creationId xmlns:a16="http://schemas.microsoft.com/office/drawing/2014/main" id="{3F4D2A8F-F2F2-4E9C-BD6D-53B82A962DF5}"/>
                </a:ext>
              </a:extLst>
            </p:cNvPr>
            <p:cNvGrpSpPr>
              <a:grpSpLocks/>
            </p:cNvGrpSpPr>
            <p:nvPr/>
          </p:nvGrpSpPr>
          <p:grpSpPr bwMode="auto">
            <a:xfrm>
              <a:off x="2174876" y="2763838"/>
              <a:ext cx="6091238" cy="2627312"/>
              <a:chOff x="1370" y="1741"/>
              <a:chExt cx="3837" cy="1655"/>
            </a:xfrm>
            <a:grpFill/>
          </p:grpSpPr>
          <p:sp>
            <p:nvSpPr>
              <p:cNvPr id="1255" name="Freeform 5">
                <a:extLst>
                  <a:ext uri="{FF2B5EF4-FFF2-40B4-BE49-F238E27FC236}">
                    <a16:creationId xmlns:a16="http://schemas.microsoft.com/office/drawing/2014/main" id="{5A42C48E-172C-4FA3-9B48-8C2B0B2616F6}"/>
                  </a:ext>
                </a:extLst>
              </p:cNvPr>
              <p:cNvSpPr>
                <a:spLocks/>
              </p:cNvSpPr>
              <p:nvPr/>
            </p:nvSpPr>
            <p:spPr bwMode="auto">
              <a:xfrm>
                <a:off x="1804" y="2230"/>
                <a:ext cx="4" cy="3"/>
              </a:xfrm>
              <a:custGeom>
                <a:avLst/>
                <a:gdLst>
                  <a:gd name="T0" fmla="*/ 4 w 4"/>
                  <a:gd name="T1" fmla="*/ 2 h 3"/>
                  <a:gd name="T2" fmla="*/ 3 w 4"/>
                  <a:gd name="T3" fmla="*/ 0 h 3"/>
                  <a:gd name="T4" fmla="*/ 0 w 4"/>
                  <a:gd name="T5" fmla="*/ 2 h 3"/>
                  <a:gd name="T6" fmla="*/ 2 w 4"/>
                  <a:gd name="T7" fmla="*/ 3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lnTo>
                      <a:pt x="3" y="0"/>
                    </a:lnTo>
                    <a:lnTo>
                      <a:pt x="0" y="2"/>
                    </a:lnTo>
                    <a:lnTo>
                      <a:pt x="2" y="3"/>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6" name="Freeform 6">
                <a:extLst>
                  <a:ext uri="{FF2B5EF4-FFF2-40B4-BE49-F238E27FC236}">
                    <a16:creationId xmlns:a16="http://schemas.microsoft.com/office/drawing/2014/main" id="{8A9F7F7B-2FAF-43DC-8490-62B0503B92C6}"/>
                  </a:ext>
                </a:extLst>
              </p:cNvPr>
              <p:cNvSpPr>
                <a:spLocks/>
              </p:cNvSpPr>
              <p:nvPr/>
            </p:nvSpPr>
            <p:spPr bwMode="auto">
              <a:xfrm>
                <a:off x="1810" y="2219"/>
                <a:ext cx="8" cy="9"/>
              </a:xfrm>
              <a:custGeom>
                <a:avLst/>
                <a:gdLst>
                  <a:gd name="T0" fmla="*/ 0 w 8"/>
                  <a:gd name="T1" fmla="*/ 7 h 9"/>
                  <a:gd name="T2" fmla="*/ 1 w 8"/>
                  <a:gd name="T3" fmla="*/ 9 h 9"/>
                  <a:gd name="T4" fmla="*/ 2 w 8"/>
                  <a:gd name="T5" fmla="*/ 9 h 9"/>
                  <a:gd name="T6" fmla="*/ 2 w 8"/>
                  <a:gd name="T7" fmla="*/ 7 h 9"/>
                  <a:gd name="T8" fmla="*/ 5 w 8"/>
                  <a:gd name="T9" fmla="*/ 6 h 9"/>
                  <a:gd name="T10" fmla="*/ 7 w 8"/>
                  <a:gd name="T11" fmla="*/ 5 h 9"/>
                  <a:gd name="T12" fmla="*/ 8 w 8"/>
                  <a:gd name="T13" fmla="*/ 2 h 9"/>
                  <a:gd name="T14" fmla="*/ 7 w 8"/>
                  <a:gd name="T15" fmla="*/ 2 h 9"/>
                  <a:gd name="T16" fmla="*/ 5 w 8"/>
                  <a:gd name="T17" fmla="*/ 0 h 9"/>
                  <a:gd name="T18" fmla="*/ 4 w 8"/>
                  <a:gd name="T19" fmla="*/ 3 h 9"/>
                  <a:gd name="T20" fmla="*/ 4 w 8"/>
                  <a:gd name="T21" fmla="*/ 5 h 9"/>
                  <a:gd name="T22" fmla="*/ 0 w 8"/>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9">
                    <a:moveTo>
                      <a:pt x="0" y="7"/>
                    </a:moveTo>
                    <a:lnTo>
                      <a:pt x="1" y="9"/>
                    </a:lnTo>
                    <a:lnTo>
                      <a:pt x="2" y="9"/>
                    </a:lnTo>
                    <a:lnTo>
                      <a:pt x="2" y="7"/>
                    </a:lnTo>
                    <a:lnTo>
                      <a:pt x="5" y="6"/>
                    </a:lnTo>
                    <a:lnTo>
                      <a:pt x="7" y="5"/>
                    </a:lnTo>
                    <a:lnTo>
                      <a:pt x="8" y="2"/>
                    </a:lnTo>
                    <a:lnTo>
                      <a:pt x="7" y="2"/>
                    </a:lnTo>
                    <a:lnTo>
                      <a:pt x="5" y="0"/>
                    </a:lnTo>
                    <a:lnTo>
                      <a:pt x="4" y="3"/>
                    </a:lnTo>
                    <a:lnTo>
                      <a:pt x="4" y="5"/>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7" name="Freeform 7">
                <a:extLst>
                  <a:ext uri="{FF2B5EF4-FFF2-40B4-BE49-F238E27FC236}">
                    <a16:creationId xmlns:a16="http://schemas.microsoft.com/office/drawing/2014/main" id="{576257E8-885E-4519-8CC7-BDCB2F8A2489}"/>
                  </a:ext>
                </a:extLst>
              </p:cNvPr>
              <p:cNvSpPr>
                <a:spLocks/>
              </p:cNvSpPr>
              <p:nvPr/>
            </p:nvSpPr>
            <p:spPr bwMode="auto">
              <a:xfrm>
                <a:off x="1814" y="2210"/>
                <a:ext cx="3" cy="4"/>
              </a:xfrm>
              <a:custGeom>
                <a:avLst/>
                <a:gdLst>
                  <a:gd name="T0" fmla="*/ 1 w 3"/>
                  <a:gd name="T1" fmla="*/ 0 h 4"/>
                  <a:gd name="T2" fmla="*/ 0 w 3"/>
                  <a:gd name="T3" fmla="*/ 1 h 4"/>
                  <a:gd name="T4" fmla="*/ 3 w 3"/>
                  <a:gd name="T5" fmla="*/ 4 h 4"/>
                  <a:gd name="T6" fmla="*/ 3 w 3"/>
                  <a:gd name="T7" fmla="*/ 3 h 4"/>
                  <a:gd name="T8" fmla="*/ 3 w 3"/>
                  <a:gd name="T9" fmla="*/ 1 h 4"/>
                  <a:gd name="T10" fmla="*/ 3 w 3"/>
                  <a:gd name="T11" fmla="*/ 0 h 4"/>
                  <a:gd name="T12" fmla="*/ 1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1" y="0"/>
                    </a:moveTo>
                    <a:lnTo>
                      <a:pt x="0" y="1"/>
                    </a:lnTo>
                    <a:lnTo>
                      <a:pt x="3" y="4"/>
                    </a:lnTo>
                    <a:lnTo>
                      <a:pt x="3" y="3"/>
                    </a:lnTo>
                    <a:lnTo>
                      <a:pt x="3"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8" name="Freeform 8">
                <a:extLst>
                  <a:ext uri="{FF2B5EF4-FFF2-40B4-BE49-F238E27FC236}">
                    <a16:creationId xmlns:a16="http://schemas.microsoft.com/office/drawing/2014/main" id="{BECEB719-804E-4435-88AD-19DA84829B3D}"/>
                  </a:ext>
                </a:extLst>
              </p:cNvPr>
              <p:cNvSpPr>
                <a:spLocks/>
              </p:cNvSpPr>
              <p:nvPr/>
            </p:nvSpPr>
            <p:spPr bwMode="auto">
              <a:xfrm>
                <a:off x="1804" y="2225"/>
                <a:ext cx="17" cy="14"/>
              </a:xfrm>
              <a:custGeom>
                <a:avLst/>
                <a:gdLst>
                  <a:gd name="T0" fmla="*/ 17 w 17"/>
                  <a:gd name="T1" fmla="*/ 1 h 14"/>
                  <a:gd name="T2" fmla="*/ 17 w 17"/>
                  <a:gd name="T3" fmla="*/ 0 h 14"/>
                  <a:gd name="T4" fmla="*/ 14 w 17"/>
                  <a:gd name="T5" fmla="*/ 3 h 14"/>
                  <a:gd name="T6" fmla="*/ 13 w 17"/>
                  <a:gd name="T7" fmla="*/ 3 h 14"/>
                  <a:gd name="T8" fmla="*/ 10 w 17"/>
                  <a:gd name="T9" fmla="*/ 5 h 14"/>
                  <a:gd name="T10" fmla="*/ 8 w 17"/>
                  <a:gd name="T11" fmla="*/ 5 h 14"/>
                  <a:gd name="T12" fmla="*/ 4 w 17"/>
                  <a:gd name="T13" fmla="*/ 10 h 14"/>
                  <a:gd name="T14" fmla="*/ 3 w 17"/>
                  <a:gd name="T15" fmla="*/ 11 h 14"/>
                  <a:gd name="T16" fmla="*/ 3 w 17"/>
                  <a:gd name="T17" fmla="*/ 12 h 14"/>
                  <a:gd name="T18" fmla="*/ 0 w 17"/>
                  <a:gd name="T19" fmla="*/ 12 h 14"/>
                  <a:gd name="T20" fmla="*/ 0 w 17"/>
                  <a:gd name="T21" fmla="*/ 14 h 14"/>
                  <a:gd name="T22" fmla="*/ 3 w 17"/>
                  <a:gd name="T23" fmla="*/ 14 h 14"/>
                  <a:gd name="T24" fmla="*/ 4 w 17"/>
                  <a:gd name="T25" fmla="*/ 12 h 14"/>
                  <a:gd name="T26" fmla="*/ 7 w 17"/>
                  <a:gd name="T27" fmla="*/ 12 h 14"/>
                  <a:gd name="T28" fmla="*/ 8 w 17"/>
                  <a:gd name="T29" fmla="*/ 11 h 14"/>
                  <a:gd name="T30" fmla="*/ 7 w 17"/>
                  <a:gd name="T31" fmla="*/ 10 h 14"/>
                  <a:gd name="T32" fmla="*/ 10 w 17"/>
                  <a:gd name="T33" fmla="*/ 10 h 14"/>
                  <a:gd name="T34" fmla="*/ 13 w 17"/>
                  <a:gd name="T35" fmla="*/ 5 h 14"/>
                  <a:gd name="T36" fmla="*/ 15 w 17"/>
                  <a:gd name="T37" fmla="*/ 4 h 14"/>
                  <a:gd name="T38" fmla="*/ 17 w 17"/>
                  <a:gd name="T39" fmla="*/ 3 h 14"/>
                  <a:gd name="T40" fmla="*/ 17 w 17"/>
                  <a:gd name="T41" fmla="*/ 1 h 14"/>
                  <a:gd name="T42" fmla="*/ 17 w 17"/>
                  <a:gd name="T4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4">
                    <a:moveTo>
                      <a:pt x="17" y="1"/>
                    </a:moveTo>
                    <a:lnTo>
                      <a:pt x="17" y="0"/>
                    </a:lnTo>
                    <a:lnTo>
                      <a:pt x="14" y="3"/>
                    </a:lnTo>
                    <a:lnTo>
                      <a:pt x="13" y="3"/>
                    </a:lnTo>
                    <a:lnTo>
                      <a:pt x="10" y="5"/>
                    </a:lnTo>
                    <a:lnTo>
                      <a:pt x="8" y="5"/>
                    </a:lnTo>
                    <a:lnTo>
                      <a:pt x="4" y="10"/>
                    </a:lnTo>
                    <a:lnTo>
                      <a:pt x="3" y="11"/>
                    </a:lnTo>
                    <a:lnTo>
                      <a:pt x="3" y="12"/>
                    </a:lnTo>
                    <a:lnTo>
                      <a:pt x="0" y="12"/>
                    </a:lnTo>
                    <a:lnTo>
                      <a:pt x="0" y="14"/>
                    </a:lnTo>
                    <a:lnTo>
                      <a:pt x="3" y="14"/>
                    </a:lnTo>
                    <a:lnTo>
                      <a:pt x="4" y="12"/>
                    </a:lnTo>
                    <a:lnTo>
                      <a:pt x="7" y="12"/>
                    </a:lnTo>
                    <a:lnTo>
                      <a:pt x="8" y="11"/>
                    </a:lnTo>
                    <a:lnTo>
                      <a:pt x="7" y="10"/>
                    </a:lnTo>
                    <a:lnTo>
                      <a:pt x="10" y="10"/>
                    </a:lnTo>
                    <a:lnTo>
                      <a:pt x="13" y="5"/>
                    </a:lnTo>
                    <a:lnTo>
                      <a:pt x="15" y="4"/>
                    </a:lnTo>
                    <a:lnTo>
                      <a:pt x="17" y="3"/>
                    </a:lnTo>
                    <a:lnTo>
                      <a:pt x="17" y="1"/>
                    </a:ln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9" name="Freeform 9">
                <a:extLst>
                  <a:ext uri="{FF2B5EF4-FFF2-40B4-BE49-F238E27FC236}">
                    <a16:creationId xmlns:a16="http://schemas.microsoft.com/office/drawing/2014/main" id="{E63625AD-9F83-4886-BB70-45094C75D058}"/>
                  </a:ext>
                </a:extLst>
              </p:cNvPr>
              <p:cNvSpPr>
                <a:spLocks/>
              </p:cNvSpPr>
              <p:nvPr/>
            </p:nvSpPr>
            <p:spPr bwMode="auto">
              <a:xfrm>
                <a:off x="1814" y="2247"/>
                <a:ext cx="4" cy="1"/>
              </a:xfrm>
              <a:custGeom>
                <a:avLst/>
                <a:gdLst>
                  <a:gd name="T0" fmla="*/ 0 w 4"/>
                  <a:gd name="T1" fmla="*/ 1 h 1"/>
                  <a:gd name="T2" fmla="*/ 4 w 4"/>
                  <a:gd name="T3" fmla="*/ 1 h 1"/>
                  <a:gd name="T4" fmla="*/ 3 w 4"/>
                  <a:gd name="T5" fmla="*/ 0 h 1"/>
                  <a:gd name="T6" fmla="*/ 0 w 4"/>
                  <a:gd name="T7" fmla="*/ 1 h 1"/>
                </a:gdLst>
                <a:ahLst/>
                <a:cxnLst>
                  <a:cxn ang="0">
                    <a:pos x="T0" y="T1"/>
                  </a:cxn>
                  <a:cxn ang="0">
                    <a:pos x="T2" y="T3"/>
                  </a:cxn>
                  <a:cxn ang="0">
                    <a:pos x="T4" y="T5"/>
                  </a:cxn>
                  <a:cxn ang="0">
                    <a:pos x="T6" y="T7"/>
                  </a:cxn>
                </a:cxnLst>
                <a:rect l="0" t="0" r="r" b="b"/>
                <a:pathLst>
                  <a:path w="4" h="1">
                    <a:moveTo>
                      <a:pt x="0" y="1"/>
                    </a:moveTo>
                    <a:lnTo>
                      <a:pt x="4"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0" name="Freeform 10">
                <a:extLst>
                  <a:ext uri="{FF2B5EF4-FFF2-40B4-BE49-F238E27FC236}">
                    <a16:creationId xmlns:a16="http://schemas.microsoft.com/office/drawing/2014/main" id="{576BD79F-BDAD-4AC4-B6A4-5BB3B9E573F5}"/>
                  </a:ext>
                </a:extLst>
              </p:cNvPr>
              <p:cNvSpPr>
                <a:spLocks/>
              </p:cNvSpPr>
              <p:nvPr/>
            </p:nvSpPr>
            <p:spPr bwMode="auto">
              <a:xfrm>
                <a:off x="1627" y="2318"/>
                <a:ext cx="2" cy="3"/>
              </a:xfrm>
              <a:custGeom>
                <a:avLst/>
                <a:gdLst>
                  <a:gd name="T0" fmla="*/ 2 w 2"/>
                  <a:gd name="T1" fmla="*/ 0 h 3"/>
                  <a:gd name="T2" fmla="*/ 0 w 2"/>
                  <a:gd name="T3" fmla="*/ 3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3"/>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1" name="Freeform 11">
                <a:extLst>
                  <a:ext uri="{FF2B5EF4-FFF2-40B4-BE49-F238E27FC236}">
                    <a16:creationId xmlns:a16="http://schemas.microsoft.com/office/drawing/2014/main" id="{1E5A4CCF-C0C2-4B3A-B4B6-7ECB2DEDCEDB}"/>
                  </a:ext>
                </a:extLst>
              </p:cNvPr>
              <p:cNvSpPr>
                <a:spLocks/>
              </p:cNvSpPr>
              <p:nvPr/>
            </p:nvSpPr>
            <p:spPr bwMode="auto">
              <a:xfrm>
                <a:off x="1840" y="2241"/>
                <a:ext cx="5" cy="3"/>
              </a:xfrm>
              <a:custGeom>
                <a:avLst/>
                <a:gdLst>
                  <a:gd name="T0" fmla="*/ 0 w 5"/>
                  <a:gd name="T1" fmla="*/ 2 h 3"/>
                  <a:gd name="T2" fmla="*/ 0 w 5"/>
                  <a:gd name="T3" fmla="*/ 3 h 3"/>
                  <a:gd name="T4" fmla="*/ 3 w 5"/>
                  <a:gd name="T5" fmla="*/ 3 h 3"/>
                  <a:gd name="T6" fmla="*/ 5 w 5"/>
                  <a:gd name="T7" fmla="*/ 0 h 3"/>
                  <a:gd name="T8" fmla="*/ 4 w 5"/>
                  <a:gd name="T9" fmla="*/ 0 h 3"/>
                  <a:gd name="T10" fmla="*/ 0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0" y="2"/>
                    </a:moveTo>
                    <a:lnTo>
                      <a:pt x="0" y="3"/>
                    </a:lnTo>
                    <a:lnTo>
                      <a:pt x="3" y="3"/>
                    </a:lnTo>
                    <a:lnTo>
                      <a:pt x="5" y="0"/>
                    </a:lnTo>
                    <a:lnTo>
                      <a:pt x="4"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2" name="Freeform 12">
                <a:extLst>
                  <a:ext uri="{FF2B5EF4-FFF2-40B4-BE49-F238E27FC236}">
                    <a16:creationId xmlns:a16="http://schemas.microsoft.com/office/drawing/2014/main" id="{155FEC5F-1BE9-47F0-ABAF-0938F0ADA8D3}"/>
                  </a:ext>
                </a:extLst>
              </p:cNvPr>
              <p:cNvSpPr>
                <a:spLocks/>
              </p:cNvSpPr>
              <p:nvPr/>
            </p:nvSpPr>
            <p:spPr bwMode="auto">
              <a:xfrm>
                <a:off x="1920" y="2350"/>
                <a:ext cx="12" cy="35"/>
              </a:xfrm>
              <a:custGeom>
                <a:avLst/>
                <a:gdLst>
                  <a:gd name="T0" fmla="*/ 8 w 12"/>
                  <a:gd name="T1" fmla="*/ 33 h 35"/>
                  <a:gd name="T2" fmla="*/ 9 w 12"/>
                  <a:gd name="T3" fmla="*/ 31 h 35"/>
                  <a:gd name="T4" fmla="*/ 8 w 12"/>
                  <a:gd name="T5" fmla="*/ 30 h 35"/>
                  <a:gd name="T6" fmla="*/ 8 w 12"/>
                  <a:gd name="T7" fmla="*/ 30 h 35"/>
                  <a:gd name="T8" fmla="*/ 8 w 12"/>
                  <a:gd name="T9" fmla="*/ 29 h 35"/>
                  <a:gd name="T10" fmla="*/ 9 w 12"/>
                  <a:gd name="T11" fmla="*/ 29 h 35"/>
                  <a:gd name="T12" fmla="*/ 12 w 12"/>
                  <a:gd name="T13" fmla="*/ 27 h 35"/>
                  <a:gd name="T14" fmla="*/ 12 w 12"/>
                  <a:gd name="T15" fmla="*/ 24 h 35"/>
                  <a:gd name="T16" fmla="*/ 11 w 12"/>
                  <a:gd name="T17" fmla="*/ 24 h 35"/>
                  <a:gd name="T18" fmla="*/ 9 w 12"/>
                  <a:gd name="T19" fmla="*/ 24 h 35"/>
                  <a:gd name="T20" fmla="*/ 9 w 12"/>
                  <a:gd name="T21" fmla="*/ 24 h 35"/>
                  <a:gd name="T22" fmla="*/ 12 w 12"/>
                  <a:gd name="T23" fmla="*/ 23 h 35"/>
                  <a:gd name="T24" fmla="*/ 11 w 12"/>
                  <a:gd name="T25" fmla="*/ 20 h 35"/>
                  <a:gd name="T26" fmla="*/ 8 w 12"/>
                  <a:gd name="T27" fmla="*/ 19 h 35"/>
                  <a:gd name="T28" fmla="*/ 9 w 12"/>
                  <a:gd name="T29" fmla="*/ 16 h 35"/>
                  <a:gd name="T30" fmla="*/ 9 w 12"/>
                  <a:gd name="T31" fmla="*/ 16 h 35"/>
                  <a:gd name="T32" fmla="*/ 12 w 12"/>
                  <a:gd name="T33" fmla="*/ 16 h 35"/>
                  <a:gd name="T34" fmla="*/ 12 w 12"/>
                  <a:gd name="T35" fmla="*/ 15 h 35"/>
                  <a:gd name="T36" fmla="*/ 9 w 12"/>
                  <a:gd name="T37" fmla="*/ 12 h 35"/>
                  <a:gd name="T38" fmla="*/ 11 w 12"/>
                  <a:gd name="T39" fmla="*/ 12 h 35"/>
                  <a:gd name="T40" fmla="*/ 11 w 12"/>
                  <a:gd name="T41" fmla="*/ 9 h 35"/>
                  <a:gd name="T42" fmla="*/ 8 w 12"/>
                  <a:gd name="T43" fmla="*/ 8 h 35"/>
                  <a:gd name="T44" fmla="*/ 8 w 12"/>
                  <a:gd name="T45" fmla="*/ 8 h 35"/>
                  <a:gd name="T46" fmla="*/ 6 w 12"/>
                  <a:gd name="T47" fmla="*/ 7 h 35"/>
                  <a:gd name="T48" fmla="*/ 6 w 12"/>
                  <a:gd name="T49" fmla="*/ 5 h 35"/>
                  <a:gd name="T50" fmla="*/ 8 w 12"/>
                  <a:gd name="T51" fmla="*/ 2 h 35"/>
                  <a:gd name="T52" fmla="*/ 6 w 12"/>
                  <a:gd name="T53" fmla="*/ 0 h 35"/>
                  <a:gd name="T54" fmla="*/ 5 w 12"/>
                  <a:gd name="T55" fmla="*/ 0 h 35"/>
                  <a:gd name="T56" fmla="*/ 4 w 12"/>
                  <a:gd name="T57" fmla="*/ 1 h 35"/>
                  <a:gd name="T58" fmla="*/ 5 w 12"/>
                  <a:gd name="T59" fmla="*/ 2 h 35"/>
                  <a:gd name="T60" fmla="*/ 5 w 12"/>
                  <a:gd name="T61" fmla="*/ 5 h 35"/>
                  <a:gd name="T62" fmla="*/ 5 w 12"/>
                  <a:gd name="T63" fmla="*/ 8 h 35"/>
                  <a:gd name="T64" fmla="*/ 5 w 12"/>
                  <a:gd name="T65" fmla="*/ 11 h 35"/>
                  <a:gd name="T66" fmla="*/ 4 w 12"/>
                  <a:gd name="T67" fmla="*/ 12 h 35"/>
                  <a:gd name="T68" fmla="*/ 2 w 12"/>
                  <a:gd name="T69" fmla="*/ 13 h 35"/>
                  <a:gd name="T70" fmla="*/ 1 w 12"/>
                  <a:gd name="T71" fmla="*/ 15 h 35"/>
                  <a:gd name="T72" fmla="*/ 2 w 12"/>
                  <a:gd name="T73" fmla="*/ 15 h 35"/>
                  <a:gd name="T74" fmla="*/ 4 w 12"/>
                  <a:gd name="T75" fmla="*/ 15 h 35"/>
                  <a:gd name="T76" fmla="*/ 5 w 12"/>
                  <a:gd name="T77" fmla="*/ 15 h 35"/>
                  <a:gd name="T78" fmla="*/ 5 w 12"/>
                  <a:gd name="T79" fmla="*/ 16 h 35"/>
                  <a:gd name="T80" fmla="*/ 2 w 12"/>
                  <a:gd name="T81" fmla="*/ 18 h 35"/>
                  <a:gd name="T82" fmla="*/ 2 w 12"/>
                  <a:gd name="T83" fmla="*/ 19 h 35"/>
                  <a:gd name="T84" fmla="*/ 1 w 12"/>
                  <a:gd name="T85" fmla="*/ 20 h 35"/>
                  <a:gd name="T86" fmla="*/ 0 w 12"/>
                  <a:gd name="T87" fmla="*/ 20 h 35"/>
                  <a:gd name="T88" fmla="*/ 0 w 12"/>
                  <a:gd name="T89" fmla="*/ 22 h 35"/>
                  <a:gd name="T90" fmla="*/ 0 w 12"/>
                  <a:gd name="T91" fmla="*/ 23 h 35"/>
                  <a:gd name="T92" fmla="*/ 2 w 12"/>
                  <a:gd name="T93" fmla="*/ 23 h 35"/>
                  <a:gd name="T94" fmla="*/ 2 w 12"/>
                  <a:gd name="T95" fmla="*/ 24 h 35"/>
                  <a:gd name="T96" fmla="*/ 4 w 12"/>
                  <a:gd name="T97" fmla="*/ 23 h 35"/>
                  <a:gd name="T98" fmla="*/ 5 w 12"/>
                  <a:gd name="T99" fmla="*/ 23 h 35"/>
                  <a:gd name="T100" fmla="*/ 6 w 12"/>
                  <a:gd name="T101" fmla="*/ 24 h 35"/>
                  <a:gd name="T102" fmla="*/ 4 w 12"/>
                  <a:gd name="T103" fmla="*/ 24 h 35"/>
                  <a:gd name="T104" fmla="*/ 4 w 12"/>
                  <a:gd name="T105" fmla="*/ 26 h 35"/>
                  <a:gd name="T106" fmla="*/ 5 w 12"/>
                  <a:gd name="T107" fmla="*/ 27 h 35"/>
                  <a:gd name="T108" fmla="*/ 4 w 12"/>
                  <a:gd name="T109" fmla="*/ 29 h 35"/>
                  <a:gd name="T110" fmla="*/ 4 w 12"/>
                  <a:gd name="T111" fmla="*/ 31 h 35"/>
                  <a:gd name="T112" fmla="*/ 5 w 12"/>
                  <a:gd name="T113" fmla="*/ 33 h 35"/>
                  <a:gd name="T114" fmla="*/ 5 w 12"/>
                  <a:gd name="T115" fmla="*/ 35 h 35"/>
                  <a:gd name="T116" fmla="*/ 6 w 12"/>
                  <a:gd name="T117" fmla="*/ 35 h 35"/>
                  <a:gd name="T118" fmla="*/ 8 w 12"/>
                  <a:gd name="T119" fmla="*/ 35 h 35"/>
                  <a:gd name="T120" fmla="*/ 9 w 12"/>
                  <a:gd name="T121" fmla="*/ 34 h 35"/>
                  <a:gd name="T122" fmla="*/ 8 w 12"/>
                  <a:gd name="T123"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 h="35">
                    <a:moveTo>
                      <a:pt x="8" y="33"/>
                    </a:moveTo>
                    <a:lnTo>
                      <a:pt x="9" y="31"/>
                    </a:lnTo>
                    <a:lnTo>
                      <a:pt x="8" y="30"/>
                    </a:lnTo>
                    <a:lnTo>
                      <a:pt x="8" y="30"/>
                    </a:lnTo>
                    <a:lnTo>
                      <a:pt x="8" y="29"/>
                    </a:lnTo>
                    <a:lnTo>
                      <a:pt x="9" y="29"/>
                    </a:lnTo>
                    <a:lnTo>
                      <a:pt x="12" y="27"/>
                    </a:lnTo>
                    <a:lnTo>
                      <a:pt x="12" y="24"/>
                    </a:lnTo>
                    <a:lnTo>
                      <a:pt x="11" y="24"/>
                    </a:lnTo>
                    <a:lnTo>
                      <a:pt x="9" y="24"/>
                    </a:lnTo>
                    <a:lnTo>
                      <a:pt x="9" y="24"/>
                    </a:lnTo>
                    <a:lnTo>
                      <a:pt x="12" y="23"/>
                    </a:lnTo>
                    <a:lnTo>
                      <a:pt x="11" y="20"/>
                    </a:lnTo>
                    <a:lnTo>
                      <a:pt x="8" y="19"/>
                    </a:lnTo>
                    <a:lnTo>
                      <a:pt x="9" y="16"/>
                    </a:lnTo>
                    <a:lnTo>
                      <a:pt x="9" y="16"/>
                    </a:lnTo>
                    <a:lnTo>
                      <a:pt x="12" y="16"/>
                    </a:lnTo>
                    <a:lnTo>
                      <a:pt x="12" y="15"/>
                    </a:lnTo>
                    <a:lnTo>
                      <a:pt x="9" y="12"/>
                    </a:lnTo>
                    <a:lnTo>
                      <a:pt x="11" y="12"/>
                    </a:lnTo>
                    <a:lnTo>
                      <a:pt x="11" y="9"/>
                    </a:lnTo>
                    <a:lnTo>
                      <a:pt x="8" y="8"/>
                    </a:lnTo>
                    <a:lnTo>
                      <a:pt x="8" y="8"/>
                    </a:lnTo>
                    <a:lnTo>
                      <a:pt x="6" y="7"/>
                    </a:lnTo>
                    <a:lnTo>
                      <a:pt x="6" y="5"/>
                    </a:lnTo>
                    <a:lnTo>
                      <a:pt x="8" y="2"/>
                    </a:lnTo>
                    <a:lnTo>
                      <a:pt x="6" y="0"/>
                    </a:lnTo>
                    <a:lnTo>
                      <a:pt x="5" y="0"/>
                    </a:lnTo>
                    <a:lnTo>
                      <a:pt x="4" y="1"/>
                    </a:lnTo>
                    <a:lnTo>
                      <a:pt x="5" y="2"/>
                    </a:lnTo>
                    <a:lnTo>
                      <a:pt x="5" y="5"/>
                    </a:lnTo>
                    <a:lnTo>
                      <a:pt x="5" y="8"/>
                    </a:lnTo>
                    <a:lnTo>
                      <a:pt x="5" y="11"/>
                    </a:lnTo>
                    <a:lnTo>
                      <a:pt x="4" y="12"/>
                    </a:lnTo>
                    <a:lnTo>
                      <a:pt x="2" y="13"/>
                    </a:lnTo>
                    <a:lnTo>
                      <a:pt x="1" y="15"/>
                    </a:lnTo>
                    <a:lnTo>
                      <a:pt x="2" y="15"/>
                    </a:lnTo>
                    <a:lnTo>
                      <a:pt x="4" y="15"/>
                    </a:lnTo>
                    <a:lnTo>
                      <a:pt x="5" y="15"/>
                    </a:lnTo>
                    <a:lnTo>
                      <a:pt x="5" y="16"/>
                    </a:lnTo>
                    <a:lnTo>
                      <a:pt x="2" y="18"/>
                    </a:lnTo>
                    <a:lnTo>
                      <a:pt x="2" y="19"/>
                    </a:lnTo>
                    <a:lnTo>
                      <a:pt x="1" y="20"/>
                    </a:lnTo>
                    <a:lnTo>
                      <a:pt x="0" y="20"/>
                    </a:lnTo>
                    <a:lnTo>
                      <a:pt x="0" y="22"/>
                    </a:lnTo>
                    <a:lnTo>
                      <a:pt x="0" y="23"/>
                    </a:lnTo>
                    <a:lnTo>
                      <a:pt x="2" y="23"/>
                    </a:lnTo>
                    <a:lnTo>
                      <a:pt x="2" y="24"/>
                    </a:lnTo>
                    <a:lnTo>
                      <a:pt x="4" y="23"/>
                    </a:lnTo>
                    <a:lnTo>
                      <a:pt x="5" y="23"/>
                    </a:lnTo>
                    <a:lnTo>
                      <a:pt x="6" y="24"/>
                    </a:lnTo>
                    <a:lnTo>
                      <a:pt x="4" y="24"/>
                    </a:lnTo>
                    <a:lnTo>
                      <a:pt x="4" y="26"/>
                    </a:lnTo>
                    <a:lnTo>
                      <a:pt x="5" y="27"/>
                    </a:lnTo>
                    <a:lnTo>
                      <a:pt x="4" y="29"/>
                    </a:lnTo>
                    <a:lnTo>
                      <a:pt x="4" y="31"/>
                    </a:lnTo>
                    <a:lnTo>
                      <a:pt x="5" y="33"/>
                    </a:lnTo>
                    <a:lnTo>
                      <a:pt x="5" y="35"/>
                    </a:lnTo>
                    <a:lnTo>
                      <a:pt x="6" y="35"/>
                    </a:lnTo>
                    <a:lnTo>
                      <a:pt x="8" y="35"/>
                    </a:lnTo>
                    <a:lnTo>
                      <a:pt x="9" y="34"/>
                    </a:lnTo>
                    <a:lnTo>
                      <a:pt x="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3" name="Freeform 13">
                <a:extLst>
                  <a:ext uri="{FF2B5EF4-FFF2-40B4-BE49-F238E27FC236}">
                    <a16:creationId xmlns:a16="http://schemas.microsoft.com/office/drawing/2014/main" id="{FEBA0802-F36A-41C0-A116-BAEB0763E695}"/>
                  </a:ext>
                </a:extLst>
              </p:cNvPr>
              <p:cNvSpPr>
                <a:spLocks/>
              </p:cNvSpPr>
              <p:nvPr/>
            </p:nvSpPr>
            <p:spPr bwMode="auto">
              <a:xfrm>
                <a:off x="1740" y="2229"/>
                <a:ext cx="4" cy="1"/>
              </a:xfrm>
              <a:custGeom>
                <a:avLst/>
                <a:gdLst>
                  <a:gd name="T0" fmla="*/ 0 w 4"/>
                  <a:gd name="T1" fmla="*/ 1 h 1"/>
                  <a:gd name="T2" fmla="*/ 2 w 4"/>
                  <a:gd name="T3" fmla="*/ 1 h 1"/>
                  <a:gd name="T4" fmla="*/ 4 w 4"/>
                  <a:gd name="T5" fmla="*/ 1 h 1"/>
                  <a:gd name="T6" fmla="*/ 2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lnTo>
                      <a:pt x="2" y="1"/>
                    </a:lnTo>
                    <a:lnTo>
                      <a:pt x="4"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4" name="Freeform 14">
                <a:extLst>
                  <a:ext uri="{FF2B5EF4-FFF2-40B4-BE49-F238E27FC236}">
                    <a16:creationId xmlns:a16="http://schemas.microsoft.com/office/drawing/2014/main" id="{08B5FA66-5C62-46AD-8537-F3ABF8320E03}"/>
                  </a:ext>
                </a:extLst>
              </p:cNvPr>
              <p:cNvSpPr>
                <a:spLocks/>
              </p:cNvSpPr>
              <p:nvPr/>
            </p:nvSpPr>
            <p:spPr bwMode="auto">
              <a:xfrm>
                <a:off x="1826" y="2211"/>
                <a:ext cx="3" cy="2"/>
              </a:xfrm>
              <a:custGeom>
                <a:avLst/>
                <a:gdLst>
                  <a:gd name="T0" fmla="*/ 3 w 3"/>
                  <a:gd name="T1" fmla="*/ 2 h 2"/>
                  <a:gd name="T2" fmla="*/ 2 w 3"/>
                  <a:gd name="T3" fmla="*/ 0 h 2"/>
                  <a:gd name="T4" fmla="*/ 0 w 3"/>
                  <a:gd name="T5" fmla="*/ 2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2" y="0"/>
                    </a:lnTo>
                    <a:lnTo>
                      <a:pt x="0" y="2"/>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5" name="Freeform 15">
                <a:extLst>
                  <a:ext uri="{FF2B5EF4-FFF2-40B4-BE49-F238E27FC236}">
                    <a16:creationId xmlns:a16="http://schemas.microsoft.com/office/drawing/2014/main" id="{15488B21-8C17-4401-9808-8FC89C7DE80C}"/>
                  </a:ext>
                </a:extLst>
              </p:cNvPr>
              <p:cNvSpPr>
                <a:spLocks/>
              </p:cNvSpPr>
              <p:nvPr/>
            </p:nvSpPr>
            <p:spPr bwMode="auto">
              <a:xfrm>
                <a:off x="1821" y="2215"/>
                <a:ext cx="2" cy="3"/>
              </a:xfrm>
              <a:custGeom>
                <a:avLst/>
                <a:gdLst>
                  <a:gd name="T0" fmla="*/ 1 w 2"/>
                  <a:gd name="T1" fmla="*/ 0 h 3"/>
                  <a:gd name="T2" fmla="*/ 0 w 2"/>
                  <a:gd name="T3" fmla="*/ 3 h 3"/>
                  <a:gd name="T4" fmla="*/ 2 w 2"/>
                  <a:gd name="T5" fmla="*/ 3 h 3"/>
                  <a:gd name="T6" fmla="*/ 2 w 2"/>
                  <a:gd name="T7" fmla="*/ 2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3"/>
                    </a:lnTo>
                    <a:lnTo>
                      <a:pt x="2" y="3"/>
                    </a:lnTo>
                    <a:lnTo>
                      <a:pt x="2"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6" name="Freeform 16">
                <a:extLst>
                  <a:ext uri="{FF2B5EF4-FFF2-40B4-BE49-F238E27FC236}">
                    <a16:creationId xmlns:a16="http://schemas.microsoft.com/office/drawing/2014/main" id="{C36CB00E-171C-495B-BAEC-EB2A0D8CECE9}"/>
                  </a:ext>
                </a:extLst>
              </p:cNvPr>
              <p:cNvSpPr>
                <a:spLocks/>
              </p:cNvSpPr>
              <p:nvPr/>
            </p:nvSpPr>
            <p:spPr bwMode="auto">
              <a:xfrm>
                <a:off x="1825" y="2222"/>
                <a:ext cx="5" cy="6"/>
              </a:xfrm>
              <a:custGeom>
                <a:avLst/>
                <a:gdLst>
                  <a:gd name="T0" fmla="*/ 3 w 5"/>
                  <a:gd name="T1" fmla="*/ 3 h 6"/>
                  <a:gd name="T2" fmla="*/ 3 w 5"/>
                  <a:gd name="T3" fmla="*/ 2 h 6"/>
                  <a:gd name="T4" fmla="*/ 1 w 5"/>
                  <a:gd name="T5" fmla="*/ 0 h 6"/>
                  <a:gd name="T6" fmla="*/ 0 w 5"/>
                  <a:gd name="T7" fmla="*/ 2 h 6"/>
                  <a:gd name="T8" fmla="*/ 0 w 5"/>
                  <a:gd name="T9" fmla="*/ 6 h 6"/>
                  <a:gd name="T10" fmla="*/ 3 w 5"/>
                  <a:gd name="T11" fmla="*/ 6 h 6"/>
                  <a:gd name="T12" fmla="*/ 5 w 5"/>
                  <a:gd name="T13" fmla="*/ 4 h 6"/>
                  <a:gd name="T14" fmla="*/ 4 w 5"/>
                  <a:gd name="T15" fmla="*/ 3 h 6"/>
                  <a:gd name="T16" fmla="*/ 3 w 5"/>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3" y="3"/>
                    </a:moveTo>
                    <a:lnTo>
                      <a:pt x="3" y="2"/>
                    </a:lnTo>
                    <a:lnTo>
                      <a:pt x="1" y="0"/>
                    </a:lnTo>
                    <a:lnTo>
                      <a:pt x="0" y="2"/>
                    </a:lnTo>
                    <a:lnTo>
                      <a:pt x="0" y="6"/>
                    </a:lnTo>
                    <a:lnTo>
                      <a:pt x="3" y="6"/>
                    </a:lnTo>
                    <a:lnTo>
                      <a:pt x="5" y="4"/>
                    </a:lnTo>
                    <a:lnTo>
                      <a:pt x="4"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7" name="Freeform 17">
                <a:extLst>
                  <a:ext uri="{FF2B5EF4-FFF2-40B4-BE49-F238E27FC236}">
                    <a16:creationId xmlns:a16="http://schemas.microsoft.com/office/drawing/2014/main" id="{1BC77D2D-C846-48C7-9AFE-E2A86365C39F}"/>
                  </a:ext>
                </a:extLst>
              </p:cNvPr>
              <p:cNvSpPr>
                <a:spLocks/>
              </p:cNvSpPr>
              <p:nvPr/>
            </p:nvSpPr>
            <p:spPr bwMode="auto">
              <a:xfrm>
                <a:off x="1703" y="2095"/>
                <a:ext cx="5" cy="4"/>
              </a:xfrm>
              <a:custGeom>
                <a:avLst/>
                <a:gdLst>
                  <a:gd name="T0" fmla="*/ 4 w 5"/>
                  <a:gd name="T1" fmla="*/ 4 h 4"/>
                  <a:gd name="T2" fmla="*/ 5 w 5"/>
                  <a:gd name="T3" fmla="*/ 2 h 4"/>
                  <a:gd name="T4" fmla="*/ 4 w 5"/>
                  <a:gd name="T5" fmla="*/ 0 h 4"/>
                  <a:gd name="T6" fmla="*/ 0 w 5"/>
                  <a:gd name="T7" fmla="*/ 0 h 4"/>
                  <a:gd name="T8" fmla="*/ 0 w 5"/>
                  <a:gd name="T9" fmla="*/ 1 h 4"/>
                  <a:gd name="T10" fmla="*/ 2 w 5"/>
                  <a:gd name="T11" fmla="*/ 4 h 4"/>
                  <a:gd name="T12" fmla="*/ 4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4"/>
                    </a:moveTo>
                    <a:lnTo>
                      <a:pt x="5" y="2"/>
                    </a:lnTo>
                    <a:lnTo>
                      <a:pt x="4" y="0"/>
                    </a:lnTo>
                    <a:lnTo>
                      <a:pt x="0" y="0"/>
                    </a:lnTo>
                    <a:lnTo>
                      <a:pt x="0" y="1"/>
                    </a:lnTo>
                    <a:lnTo>
                      <a:pt x="2"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8" name="Freeform 18">
                <a:extLst>
                  <a:ext uri="{FF2B5EF4-FFF2-40B4-BE49-F238E27FC236}">
                    <a16:creationId xmlns:a16="http://schemas.microsoft.com/office/drawing/2014/main" id="{F5B1B88F-850F-4FF5-9953-0BB7B0584B11}"/>
                  </a:ext>
                </a:extLst>
              </p:cNvPr>
              <p:cNvSpPr>
                <a:spLocks/>
              </p:cNvSpPr>
              <p:nvPr/>
            </p:nvSpPr>
            <p:spPr bwMode="auto">
              <a:xfrm>
                <a:off x="1653" y="2226"/>
                <a:ext cx="6" cy="6"/>
              </a:xfrm>
              <a:custGeom>
                <a:avLst/>
                <a:gdLst>
                  <a:gd name="T0" fmla="*/ 3 w 6"/>
                  <a:gd name="T1" fmla="*/ 4 h 6"/>
                  <a:gd name="T2" fmla="*/ 6 w 6"/>
                  <a:gd name="T3" fmla="*/ 2 h 6"/>
                  <a:gd name="T4" fmla="*/ 6 w 6"/>
                  <a:gd name="T5" fmla="*/ 0 h 6"/>
                  <a:gd name="T6" fmla="*/ 3 w 6"/>
                  <a:gd name="T7" fmla="*/ 2 h 6"/>
                  <a:gd name="T8" fmla="*/ 0 w 6"/>
                  <a:gd name="T9" fmla="*/ 3 h 6"/>
                  <a:gd name="T10" fmla="*/ 0 w 6"/>
                  <a:gd name="T11" fmla="*/ 6 h 6"/>
                  <a:gd name="T12" fmla="*/ 2 w 6"/>
                  <a:gd name="T13" fmla="*/ 6 h 6"/>
                  <a:gd name="T14" fmla="*/ 3 w 6"/>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3" y="4"/>
                    </a:moveTo>
                    <a:lnTo>
                      <a:pt x="6" y="2"/>
                    </a:lnTo>
                    <a:lnTo>
                      <a:pt x="6" y="0"/>
                    </a:lnTo>
                    <a:lnTo>
                      <a:pt x="3" y="2"/>
                    </a:lnTo>
                    <a:lnTo>
                      <a:pt x="0" y="3"/>
                    </a:lnTo>
                    <a:lnTo>
                      <a:pt x="0" y="6"/>
                    </a:lnTo>
                    <a:lnTo>
                      <a:pt x="2"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9" name="Freeform 19">
                <a:extLst>
                  <a:ext uri="{FF2B5EF4-FFF2-40B4-BE49-F238E27FC236}">
                    <a16:creationId xmlns:a16="http://schemas.microsoft.com/office/drawing/2014/main" id="{B6125296-9FF2-4C8D-8F7D-062895B2EE30}"/>
                  </a:ext>
                </a:extLst>
              </p:cNvPr>
              <p:cNvSpPr>
                <a:spLocks/>
              </p:cNvSpPr>
              <p:nvPr/>
            </p:nvSpPr>
            <p:spPr bwMode="auto">
              <a:xfrm>
                <a:off x="1659" y="2229"/>
                <a:ext cx="2" cy="1"/>
              </a:xfrm>
              <a:custGeom>
                <a:avLst/>
                <a:gdLst>
                  <a:gd name="T0" fmla="*/ 2 w 2"/>
                  <a:gd name="T1" fmla="*/ 0 h 1"/>
                  <a:gd name="T2" fmla="*/ 0 w 2"/>
                  <a:gd name="T3" fmla="*/ 0 h 1"/>
                  <a:gd name="T4" fmla="*/ 1 w 2"/>
                  <a:gd name="T5" fmla="*/ 1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1" y="1"/>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0" name="Freeform 20">
                <a:extLst>
                  <a:ext uri="{FF2B5EF4-FFF2-40B4-BE49-F238E27FC236}">
                    <a16:creationId xmlns:a16="http://schemas.microsoft.com/office/drawing/2014/main" id="{5FC9E5F4-DE3C-4BA8-9167-01F8B9829197}"/>
                  </a:ext>
                </a:extLst>
              </p:cNvPr>
              <p:cNvSpPr>
                <a:spLocks/>
              </p:cNvSpPr>
              <p:nvPr/>
            </p:nvSpPr>
            <p:spPr bwMode="auto">
              <a:xfrm>
                <a:off x="1668" y="2291"/>
                <a:ext cx="4" cy="2"/>
              </a:xfrm>
              <a:custGeom>
                <a:avLst/>
                <a:gdLst>
                  <a:gd name="T0" fmla="*/ 0 w 4"/>
                  <a:gd name="T1" fmla="*/ 0 h 2"/>
                  <a:gd name="T2" fmla="*/ 2 w 4"/>
                  <a:gd name="T3" fmla="*/ 2 h 2"/>
                  <a:gd name="T4" fmla="*/ 4 w 4"/>
                  <a:gd name="T5" fmla="*/ 1 h 2"/>
                  <a:gd name="T6" fmla="*/ 3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1" name="Freeform 21">
                <a:extLst>
                  <a:ext uri="{FF2B5EF4-FFF2-40B4-BE49-F238E27FC236}">
                    <a16:creationId xmlns:a16="http://schemas.microsoft.com/office/drawing/2014/main" id="{5A725A1E-32DC-478C-9511-466079161921}"/>
                  </a:ext>
                </a:extLst>
              </p:cNvPr>
              <p:cNvSpPr>
                <a:spLocks/>
              </p:cNvSpPr>
              <p:nvPr/>
            </p:nvSpPr>
            <p:spPr bwMode="auto">
              <a:xfrm>
                <a:off x="1766" y="2208"/>
                <a:ext cx="5" cy="5"/>
              </a:xfrm>
              <a:custGeom>
                <a:avLst/>
                <a:gdLst>
                  <a:gd name="T0" fmla="*/ 5 w 5"/>
                  <a:gd name="T1" fmla="*/ 0 h 5"/>
                  <a:gd name="T2" fmla="*/ 3 w 5"/>
                  <a:gd name="T3" fmla="*/ 0 h 5"/>
                  <a:gd name="T4" fmla="*/ 0 w 5"/>
                  <a:gd name="T5" fmla="*/ 5 h 5"/>
                  <a:gd name="T6" fmla="*/ 1 w 5"/>
                  <a:gd name="T7" fmla="*/ 5 h 5"/>
                  <a:gd name="T8" fmla="*/ 5 w 5"/>
                  <a:gd name="T9" fmla="*/ 3 h 5"/>
                  <a:gd name="T10" fmla="*/ 5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5" y="0"/>
                    </a:moveTo>
                    <a:lnTo>
                      <a:pt x="3" y="0"/>
                    </a:lnTo>
                    <a:lnTo>
                      <a:pt x="0" y="5"/>
                    </a:lnTo>
                    <a:lnTo>
                      <a:pt x="1" y="5"/>
                    </a:lnTo>
                    <a:lnTo>
                      <a:pt x="5" y="3"/>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2" name="Freeform 22">
                <a:extLst>
                  <a:ext uri="{FF2B5EF4-FFF2-40B4-BE49-F238E27FC236}">
                    <a16:creationId xmlns:a16="http://schemas.microsoft.com/office/drawing/2014/main" id="{9FA1BEEE-B17F-44A5-A5AC-7D66536CA43A}"/>
                  </a:ext>
                </a:extLst>
              </p:cNvPr>
              <p:cNvSpPr>
                <a:spLocks/>
              </p:cNvSpPr>
              <p:nvPr/>
            </p:nvSpPr>
            <p:spPr bwMode="auto">
              <a:xfrm>
                <a:off x="1701" y="2265"/>
                <a:ext cx="36" cy="28"/>
              </a:xfrm>
              <a:custGeom>
                <a:avLst/>
                <a:gdLst>
                  <a:gd name="T0" fmla="*/ 32 w 36"/>
                  <a:gd name="T1" fmla="*/ 2 h 28"/>
                  <a:gd name="T2" fmla="*/ 28 w 36"/>
                  <a:gd name="T3" fmla="*/ 5 h 28"/>
                  <a:gd name="T4" fmla="*/ 29 w 36"/>
                  <a:gd name="T5" fmla="*/ 4 h 28"/>
                  <a:gd name="T6" fmla="*/ 26 w 36"/>
                  <a:gd name="T7" fmla="*/ 0 h 28"/>
                  <a:gd name="T8" fmla="*/ 26 w 36"/>
                  <a:gd name="T9" fmla="*/ 2 h 28"/>
                  <a:gd name="T10" fmla="*/ 25 w 36"/>
                  <a:gd name="T11" fmla="*/ 4 h 28"/>
                  <a:gd name="T12" fmla="*/ 22 w 36"/>
                  <a:gd name="T13" fmla="*/ 7 h 28"/>
                  <a:gd name="T14" fmla="*/ 21 w 36"/>
                  <a:gd name="T15" fmla="*/ 5 h 28"/>
                  <a:gd name="T16" fmla="*/ 22 w 36"/>
                  <a:gd name="T17" fmla="*/ 1 h 28"/>
                  <a:gd name="T18" fmla="*/ 19 w 36"/>
                  <a:gd name="T19" fmla="*/ 1 h 28"/>
                  <a:gd name="T20" fmla="*/ 18 w 36"/>
                  <a:gd name="T21" fmla="*/ 4 h 28"/>
                  <a:gd name="T22" fmla="*/ 19 w 36"/>
                  <a:gd name="T23" fmla="*/ 8 h 28"/>
                  <a:gd name="T24" fmla="*/ 17 w 36"/>
                  <a:gd name="T25" fmla="*/ 7 h 28"/>
                  <a:gd name="T26" fmla="*/ 15 w 36"/>
                  <a:gd name="T27" fmla="*/ 12 h 28"/>
                  <a:gd name="T28" fmla="*/ 14 w 36"/>
                  <a:gd name="T29" fmla="*/ 7 h 28"/>
                  <a:gd name="T30" fmla="*/ 10 w 36"/>
                  <a:gd name="T31" fmla="*/ 7 h 28"/>
                  <a:gd name="T32" fmla="*/ 2 w 36"/>
                  <a:gd name="T33" fmla="*/ 11 h 28"/>
                  <a:gd name="T34" fmla="*/ 2 w 36"/>
                  <a:gd name="T35" fmla="*/ 13 h 28"/>
                  <a:gd name="T36" fmla="*/ 2 w 36"/>
                  <a:gd name="T37" fmla="*/ 19 h 28"/>
                  <a:gd name="T38" fmla="*/ 0 w 36"/>
                  <a:gd name="T39" fmla="*/ 23 h 28"/>
                  <a:gd name="T40" fmla="*/ 4 w 36"/>
                  <a:gd name="T41" fmla="*/ 23 h 28"/>
                  <a:gd name="T42" fmla="*/ 4 w 36"/>
                  <a:gd name="T43" fmla="*/ 22 h 28"/>
                  <a:gd name="T44" fmla="*/ 4 w 36"/>
                  <a:gd name="T45" fmla="*/ 20 h 28"/>
                  <a:gd name="T46" fmla="*/ 6 w 36"/>
                  <a:gd name="T47" fmla="*/ 22 h 28"/>
                  <a:gd name="T48" fmla="*/ 8 w 36"/>
                  <a:gd name="T49" fmla="*/ 20 h 28"/>
                  <a:gd name="T50" fmla="*/ 8 w 36"/>
                  <a:gd name="T51" fmla="*/ 23 h 28"/>
                  <a:gd name="T52" fmla="*/ 3 w 36"/>
                  <a:gd name="T53" fmla="*/ 27 h 28"/>
                  <a:gd name="T54" fmla="*/ 6 w 36"/>
                  <a:gd name="T55" fmla="*/ 28 h 28"/>
                  <a:gd name="T56" fmla="*/ 8 w 36"/>
                  <a:gd name="T57" fmla="*/ 27 h 28"/>
                  <a:gd name="T58" fmla="*/ 11 w 36"/>
                  <a:gd name="T59" fmla="*/ 23 h 28"/>
                  <a:gd name="T60" fmla="*/ 11 w 36"/>
                  <a:gd name="T61" fmla="*/ 22 h 28"/>
                  <a:gd name="T62" fmla="*/ 14 w 36"/>
                  <a:gd name="T63" fmla="*/ 19 h 28"/>
                  <a:gd name="T64" fmla="*/ 18 w 36"/>
                  <a:gd name="T65" fmla="*/ 19 h 28"/>
                  <a:gd name="T66" fmla="*/ 21 w 36"/>
                  <a:gd name="T67" fmla="*/ 18 h 28"/>
                  <a:gd name="T68" fmla="*/ 18 w 36"/>
                  <a:gd name="T69" fmla="*/ 15 h 28"/>
                  <a:gd name="T70" fmla="*/ 22 w 36"/>
                  <a:gd name="T71" fmla="*/ 15 h 28"/>
                  <a:gd name="T72" fmla="*/ 26 w 36"/>
                  <a:gd name="T73" fmla="*/ 18 h 28"/>
                  <a:gd name="T74" fmla="*/ 26 w 36"/>
                  <a:gd name="T75" fmla="*/ 12 h 28"/>
                  <a:gd name="T76" fmla="*/ 25 w 36"/>
                  <a:gd name="T77" fmla="*/ 11 h 28"/>
                  <a:gd name="T78" fmla="*/ 28 w 36"/>
                  <a:gd name="T79" fmla="*/ 12 h 28"/>
                  <a:gd name="T80" fmla="*/ 30 w 36"/>
                  <a:gd name="T81" fmla="*/ 12 h 28"/>
                  <a:gd name="T82" fmla="*/ 33 w 36"/>
                  <a:gd name="T83" fmla="*/ 9 h 28"/>
                  <a:gd name="T84" fmla="*/ 32 w 36"/>
                  <a:gd name="T85" fmla="*/ 8 h 28"/>
                  <a:gd name="T86" fmla="*/ 35 w 36"/>
                  <a:gd name="T87" fmla="*/ 7 h 28"/>
                  <a:gd name="T88" fmla="*/ 36 w 36"/>
                  <a:gd name="T8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 h="28">
                    <a:moveTo>
                      <a:pt x="33" y="2"/>
                    </a:moveTo>
                    <a:lnTo>
                      <a:pt x="32" y="2"/>
                    </a:lnTo>
                    <a:lnTo>
                      <a:pt x="29" y="5"/>
                    </a:lnTo>
                    <a:lnTo>
                      <a:pt x="28" y="5"/>
                    </a:lnTo>
                    <a:lnTo>
                      <a:pt x="28" y="4"/>
                    </a:lnTo>
                    <a:lnTo>
                      <a:pt x="29" y="4"/>
                    </a:lnTo>
                    <a:lnTo>
                      <a:pt x="29" y="1"/>
                    </a:lnTo>
                    <a:lnTo>
                      <a:pt x="26" y="0"/>
                    </a:lnTo>
                    <a:lnTo>
                      <a:pt x="26" y="1"/>
                    </a:lnTo>
                    <a:lnTo>
                      <a:pt x="26" y="2"/>
                    </a:lnTo>
                    <a:lnTo>
                      <a:pt x="26" y="5"/>
                    </a:lnTo>
                    <a:lnTo>
                      <a:pt x="25" y="4"/>
                    </a:lnTo>
                    <a:lnTo>
                      <a:pt x="24" y="4"/>
                    </a:lnTo>
                    <a:lnTo>
                      <a:pt x="22" y="7"/>
                    </a:lnTo>
                    <a:lnTo>
                      <a:pt x="21" y="7"/>
                    </a:lnTo>
                    <a:lnTo>
                      <a:pt x="21" y="5"/>
                    </a:lnTo>
                    <a:lnTo>
                      <a:pt x="22" y="4"/>
                    </a:lnTo>
                    <a:lnTo>
                      <a:pt x="22" y="1"/>
                    </a:lnTo>
                    <a:lnTo>
                      <a:pt x="21" y="0"/>
                    </a:lnTo>
                    <a:lnTo>
                      <a:pt x="19" y="1"/>
                    </a:lnTo>
                    <a:lnTo>
                      <a:pt x="17" y="2"/>
                    </a:lnTo>
                    <a:lnTo>
                      <a:pt x="18" y="4"/>
                    </a:lnTo>
                    <a:lnTo>
                      <a:pt x="19" y="5"/>
                    </a:lnTo>
                    <a:lnTo>
                      <a:pt x="19" y="8"/>
                    </a:lnTo>
                    <a:lnTo>
                      <a:pt x="17" y="7"/>
                    </a:lnTo>
                    <a:lnTo>
                      <a:pt x="17" y="7"/>
                    </a:lnTo>
                    <a:lnTo>
                      <a:pt x="18" y="9"/>
                    </a:lnTo>
                    <a:lnTo>
                      <a:pt x="15" y="12"/>
                    </a:lnTo>
                    <a:lnTo>
                      <a:pt x="14" y="11"/>
                    </a:lnTo>
                    <a:lnTo>
                      <a:pt x="14" y="7"/>
                    </a:lnTo>
                    <a:lnTo>
                      <a:pt x="14" y="5"/>
                    </a:lnTo>
                    <a:lnTo>
                      <a:pt x="10" y="7"/>
                    </a:lnTo>
                    <a:lnTo>
                      <a:pt x="6" y="9"/>
                    </a:lnTo>
                    <a:lnTo>
                      <a:pt x="2" y="11"/>
                    </a:lnTo>
                    <a:lnTo>
                      <a:pt x="2" y="12"/>
                    </a:lnTo>
                    <a:lnTo>
                      <a:pt x="2" y="13"/>
                    </a:lnTo>
                    <a:lnTo>
                      <a:pt x="2" y="16"/>
                    </a:lnTo>
                    <a:lnTo>
                      <a:pt x="2" y="19"/>
                    </a:lnTo>
                    <a:lnTo>
                      <a:pt x="0" y="20"/>
                    </a:lnTo>
                    <a:lnTo>
                      <a:pt x="0" y="23"/>
                    </a:lnTo>
                    <a:lnTo>
                      <a:pt x="3" y="24"/>
                    </a:lnTo>
                    <a:lnTo>
                      <a:pt x="4" y="23"/>
                    </a:lnTo>
                    <a:lnTo>
                      <a:pt x="4" y="22"/>
                    </a:lnTo>
                    <a:lnTo>
                      <a:pt x="4" y="22"/>
                    </a:lnTo>
                    <a:lnTo>
                      <a:pt x="3" y="22"/>
                    </a:lnTo>
                    <a:lnTo>
                      <a:pt x="4" y="20"/>
                    </a:lnTo>
                    <a:lnTo>
                      <a:pt x="6" y="20"/>
                    </a:lnTo>
                    <a:lnTo>
                      <a:pt x="6" y="22"/>
                    </a:lnTo>
                    <a:lnTo>
                      <a:pt x="7" y="22"/>
                    </a:lnTo>
                    <a:lnTo>
                      <a:pt x="8" y="20"/>
                    </a:lnTo>
                    <a:lnTo>
                      <a:pt x="10" y="20"/>
                    </a:lnTo>
                    <a:lnTo>
                      <a:pt x="8" y="23"/>
                    </a:lnTo>
                    <a:lnTo>
                      <a:pt x="8" y="24"/>
                    </a:lnTo>
                    <a:lnTo>
                      <a:pt x="3" y="27"/>
                    </a:lnTo>
                    <a:lnTo>
                      <a:pt x="3" y="28"/>
                    </a:lnTo>
                    <a:lnTo>
                      <a:pt x="6" y="28"/>
                    </a:lnTo>
                    <a:lnTo>
                      <a:pt x="7" y="27"/>
                    </a:lnTo>
                    <a:lnTo>
                      <a:pt x="8" y="27"/>
                    </a:lnTo>
                    <a:lnTo>
                      <a:pt x="8" y="26"/>
                    </a:lnTo>
                    <a:lnTo>
                      <a:pt x="11" y="23"/>
                    </a:lnTo>
                    <a:lnTo>
                      <a:pt x="10" y="22"/>
                    </a:lnTo>
                    <a:lnTo>
                      <a:pt x="11" y="22"/>
                    </a:lnTo>
                    <a:lnTo>
                      <a:pt x="13" y="22"/>
                    </a:lnTo>
                    <a:lnTo>
                      <a:pt x="14" y="19"/>
                    </a:lnTo>
                    <a:lnTo>
                      <a:pt x="15" y="19"/>
                    </a:lnTo>
                    <a:lnTo>
                      <a:pt x="18" y="19"/>
                    </a:lnTo>
                    <a:lnTo>
                      <a:pt x="19" y="19"/>
                    </a:lnTo>
                    <a:lnTo>
                      <a:pt x="21" y="18"/>
                    </a:lnTo>
                    <a:lnTo>
                      <a:pt x="19" y="16"/>
                    </a:lnTo>
                    <a:lnTo>
                      <a:pt x="18" y="15"/>
                    </a:lnTo>
                    <a:lnTo>
                      <a:pt x="19" y="15"/>
                    </a:lnTo>
                    <a:lnTo>
                      <a:pt x="22" y="15"/>
                    </a:lnTo>
                    <a:lnTo>
                      <a:pt x="24" y="18"/>
                    </a:lnTo>
                    <a:lnTo>
                      <a:pt x="26" y="18"/>
                    </a:lnTo>
                    <a:lnTo>
                      <a:pt x="28" y="15"/>
                    </a:lnTo>
                    <a:lnTo>
                      <a:pt x="26" y="12"/>
                    </a:lnTo>
                    <a:lnTo>
                      <a:pt x="24" y="12"/>
                    </a:lnTo>
                    <a:lnTo>
                      <a:pt x="25" y="11"/>
                    </a:lnTo>
                    <a:lnTo>
                      <a:pt x="26" y="11"/>
                    </a:lnTo>
                    <a:lnTo>
                      <a:pt x="28" y="12"/>
                    </a:lnTo>
                    <a:lnTo>
                      <a:pt x="29" y="11"/>
                    </a:lnTo>
                    <a:lnTo>
                      <a:pt x="30" y="12"/>
                    </a:lnTo>
                    <a:lnTo>
                      <a:pt x="32" y="12"/>
                    </a:lnTo>
                    <a:lnTo>
                      <a:pt x="33" y="9"/>
                    </a:lnTo>
                    <a:lnTo>
                      <a:pt x="33" y="8"/>
                    </a:lnTo>
                    <a:lnTo>
                      <a:pt x="32" y="8"/>
                    </a:lnTo>
                    <a:lnTo>
                      <a:pt x="32" y="7"/>
                    </a:lnTo>
                    <a:lnTo>
                      <a:pt x="35" y="7"/>
                    </a:lnTo>
                    <a:lnTo>
                      <a:pt x="36" y="5"/>
                    </a:lnTo>
                    <a:lnTo>
                      <a:pt x="36" y="2"/>
                    </a:lnTo>
                    <a:lnTo>
                      <a:pt x="3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3" name="Freeform 23">
                <a:extLst>
                  <a:ext uri="{FF2B5EF4-FFF2-40B4-BE49-F238E27FC236}">
                    <a16:creationId xmlns:a16="http://schemas.microsoft.com/office/drawing/2014/main" id="{3C016E6B-01EC-44E3-A5A8-7B1028203940}"/>
                  </a:ext>
                </a:extLst>
              </p:cNvPr>
              <p:cNvSpPr>
                <a:spLocks/>
              </p:cNvSpPr>
              <p:nvPr/>
            </p:nvSpPr>
            <p:spPr bwMode="auto">
              <a:xfrm>
                <a:off x="1677" y="2310"/>
                <a:ext cx="2" cy="3"/>
              </a:xfrm>
              <a:custGeom>
                <a:avLst/>
                <a:gdLst>
                  <a:gd name="T0" fmla="*/ 0 w 2"/>
                  <a:gd name="T1" fmla="*/ 3 h 3"/>
                  <a:gd name="T2" fmla="*/ 1 w 2"/>
                  <a:gd name="T3" fmla="*/ 3 h 3"/>
                  <a:gd name="T4" fmla="*/ 2 w 2"/>
                  <a:gd name="T5" fmla="*/ 3 h 3"/>
                  <a:gd name="T6" fmla="*/ 2 w 2"/>
                  <a:gd name="T7" fmla="*/ 0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0" y="3"/>
                    </a:moveTo>
                    <a:lnTo>
                      <a:pt x="1" y="3"/>
                    </a:lnTo>
                    <a:lnTo>
                      <a:pt x="2" y="3"/>
                    </a:lnTo>
                    <a:lnTo>
                      <a:pt x="2" y="0"/>
                    </a:lnTo>
                    <a:lnTo>
                      <a:pt x="0"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4" name="Freeform 24">
                <a:extLst>
                  <a:ext uri="{FF2B5EF4-FFF2-40B4-BE49-F238E27FC236}">
                    <a16:creationId xmlns:a16="http://schemas.microsoft.com/office/drawing/2014/main" id="{EAEFCE05-67F0-4C8E-9469-76A099726120}"/>
                  </a:ext>
                </a:extLst>
              </p:cNvPr>
              <p:cNvSpPr>
                <a:spLocks/>
              </p:cNvSpPr>
              <p:nvPr/>
            </p:nvSpPr>
            <p:spPr bwMode="auto">
              <a:xfrm>
                <a:off x="1730" y="2255"/>
                <a:ext cx="14" cy="10"/>
              </a:xfrm>
              <a:custGeom>
                <a:avLst/>
                <a:gdLst>
                  <a:gd name="T0" fmla="*/ 11 w 14"/>
                  <a:gd name="T1" fmla="*/ 6 h 10"/>
                  <a:gd name="T2" fmla="*/ 12 w 14"/>
                  <a:gd name="T3" fmla="*/ 4 h 10"/>
                  <a:gd name="T4" fmla="*/ 14 w 14"/>
                  <a:gd name="T5" fmla="*/ 3 h 10"/>
                  <a:gd name="T6" fmla="*/ 12 w 14"/>
                  <a:gd name="T7" fmla="*/ 1 h 10"/>
                  <a:gd name="T8" fmla="*/ 11 w 14"/>
                  <a:gd name="T9" fmla="*/ 1 h 10"/>
                  <a:gd name="T10" fmla="*/ 11 w 14"/>
                  <a:gd name="T11" fmla="*/ 3 h 10"/>
                  <a:gd name="T12" fmla="*/ 10 w 14"/>
                  <a:gd name="T13" fmla="*/ 3 h 10"/>
                  <a:gd name="T14" fmla="*/ 10 w 14"/>
                  <a:gd name="T15" fmla="*/ 0 h 10"/>
                  <a:gd name="T16" fmla="*/ 8 w 14"/>
                  <a:gd name="T17" fmla="*/ 0 h 10"/>
                  <a:gd name="T18" fmla="*/ 7 w 14"/>
                  <a:gd name="T19" fmla="*/ 0 h 10"/>
                  <a:gd name="T20" fmla="*/ 6 w 14"/>
                  <a:gd name="T21" fmla="*/ 1 h 10"/>
                  <a:gd name="T22" fmla="*/ 7 w 14"/>
                  <a:gd name="T23" fmla="*/ 3 h 10"/>
                  <a:gd name="T24" fmla="*/ 6 w 14"/>
                  <a:gd name="T25" fmla="*/ 6 h 10"/>
                  <a:gd name="T26" fmla="*/ 4 w 14"/>
                  <a:gd name="T27" fmla="*/ 4 h 10"/>
                  <a:gd name="T28" fmla="*/ 3 w 14"/>
                  <a:gd name="T29" fmla="*/ 6 h 10"/>
                  <a:gd name="T30" fmla="*/ 1 w 14"/>
                  <a:gd name="T31" fmla="*/ 4 h 10"/>
                  <a:gd name="T32" fmla="*/ 0 w 14"/>
                  <a:gd name="T33" fmla="*/ 6 h 10"/>
                  <a:gd name="T34" fmla="*/ 0 w 14"/>
                  <a:gd name="T35" fmla="*/ 7 h 10"/>
                  <a:gd name="T36" fmla="*/ 3 w 14"/>
                  <a:gd name="T37" fmla="*/ 10 h 10"/>
                  <a:gd name="T38" fmla="*/ 6 w 14"/>
                  <a:gd name="T39" fmla="*/ 10 h 10"/>
                  <a:gd name="T40" fmla="*/ 7 w 14"/>
                  <a:gd name="T41" fmla="*/ 8 h 10"/>
                  <a:gd name="T42" fmla="*/ 8 w 14"/>
                  <a:gd name="T43" fmla="*/ 10 h 10"/>
                  <a:gd name="T44" fmla="*/ 8 w 14"/>
                  <a:gd name="T45" fmla="*/ 10 h 10"/>
                  <a:gd name="T46" fmla="*/ 11 w 14"/>
                  <a:gd name="T47" fmla="*/ 7 h 10"/>
                  <a:gd name="T48" fmla="*/ 12 w 14"/>
                  <a:gd name="T49" fmla="*/ 8 h 10"/>
                  <a:gd name="T50" fmla="*/ 14 w 14"/>
                  <a:gd name="T51" fmla="*/ 8 h 10"/>
                  <a:gd name="T52" fmla="*/ 14 w 14"/>
                  <a:gd name="T53" fmla="*/ 7 h 10"/>
                  <a:gd name="T54" fmla="*/ 11 w 14"/>
                  <a:gd name="T55"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 h="10">
                    <a:moveTo>
                      <a:pt x="11" y="6"/>
                    </a:moveTo>
                    <a:lnTo>
                      <a:pt x="12" y="4"/>
                    </a:lnTo>
                    <a:lnTo>
                      <a:pt x="14" y="3"/>
                    </a:lnTo>
                    <a:lnTo>
                      <a:pt x="12" y="1"/>
                    </a:lnTo>
                    <a:lnTo>
                      <a:pt x="11" y="1"/>
                    </a:lnTo>
                    <a:lnTo>
                      <a:pt x="11" y="3"/>
                    </a:lnTo>
                    <a:lnTo>
                      <a:pt x="10" y="3"/>
                    </a:lnTo>
                    <a:lnTo>
                      <a:pt x="10" y="0"/>
                    </a:lnTo>
                    <a:lnTo>
                      <a:pt x="8" y="0"/>
                    </a:lnTo>
                    <a:lnTo>
                      <a:pt x="7" y="0"/>
                    </a:lnTo>
                    <a:lnTo>
                      <a:pt x="6" y="1"/>
                    </a:lnTo>
                    <a:lnTo>
                      <a:pt x="7" y="3"/>
                    </a:lnTo>
                    <a:lnTo>
                      <a:pt x="6" y="6"/>
                    </a:lnTo>
                    <a:lnTo>
                      <a:pt x="4" y="4"/>
                    </a:lnTo>
                    <a:lnTo>
                      <a:pt x="3" y="6"/>
                    </a:lnTo>
                    <a:lnTo>
                      <a:pt x="1" y="4"/>
                    </a:lnTo>
                    <a:lnTo>
                      <a:pt x="0" y="6"/>
                    </a:lnTo>
                    <a:lnTo>
                      <a:pt x="0" y="7"/>
                    </a:lnTo>
                    <a:lnTo>
                      <a:pt x="3" y="10"/>
                    </a:lnTo>
                    <a:lnTo>
                      <a:pt x="6" y="10"/>
                    </a:lnTo>
                    <a:lnTo>
                      <a:pt x="7" y="8"/>
                    </a:lnTo>
                    <a:lnTo>
                      <a:pt x="8" y="10"/>
                    </a:lnTo>
                    <a:lnTo>
                      <a:pt x="8" y="10"/>
                    </a:lnTo>
                    <a:lnTo>
                      <a:pt x="11" y="7"/>
                    </a:lnTo>
                    <a:lnTo>
                      <a:pt x="12" y="8"/>
                    </a:lnTo>
                    <a:lnTo>
                      <a:pt x="14" y="8"/>
                    </a:lnTo>
                    <a:lnTo>
                      <a:pt x="14" y="7"/>
                    </a:ln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5" name="Freeform 25">
                <a:extLst>
                  <a:ext uri="{FF2B5EF4-FFF2-40B4-BE49-F238E27FC236}">
                    <a16:creationId xmlns:a16="http://schemas.microsoft.com/office/drawing/2014/main" id="{E0A8060A-BEF1-4A1C-89F1-87E9F374E18A}"/>
                  </a:ext>
                </a:extLst>
              </p:cNvPr>
              <p:cNvSpPr>
                <a:spLocks/>
              </p:cNvSpPr>
              <p:nvPr/>
            </p:nvSpPr>
            <p:spPr bwMode="auto">
              <a:xfrm>
                <a:off x="1740" y="2250"/>
                <a:ext cx="4" cy="4"/>
              </a:xfrm>
              <a:custGeom>
                <a:avLst/>
                <a:gdLst>
                  <a:gd name="T0" fmla="*/ 2 w 4"/>
                  <a:gd name="T1" fmla="*/ 2 h 4"/>
                  <a:gd name="T2" fmla="*/ 4 w 4"/>
                  <a:gd name="T3" fmla="*/ 0 h 4"/>
                  <a:gd name="T4" fmla="*/ 1 w 4"/>
                  <a:gd name="T5" fmla="*/ 0 h 4"/>
                  <a:gd name="T6" fmla="*/ 0 w 4"/>
                  <a:gd name="T7" fmla="*/ 1 h 4"/>
                  <a:gd name="T8" fmla="*/ 0 w 4"/>
                  <a:gd name="T9" fmla="*/ 2 h 4"/>
                  <a:gd name="T10" fmla="*/ 1 w 4"/>
                  <a:gd name="T11" fmla="*/ 4 h 4"/>
                  <a:gd name="T12" fmla="*/ 2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2"/>
                    </a:moveTo>
                    <a:lnTo>
                      <a:pt x="4" y="0"/>
                    </a:lnTo>
                    <a:lnTo>
                      <a:pt x="1" y="0"/>
                    </a:lnTo>
                    <a:lnTo>
                      <a:pt x="0" y="1"/>
                    </a:lnTo>
                    <a:lnTo>
                      <a:pt x="0" y="2"/>
                    </a:lnTo>
                    <a:lnTo>
                      <a:pt x="1" y="4"/>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6" name="Freeform 26">
                <a:extLst>
                  <a:ext uri="{FF2B5EF4-FFF2-40B4-BE49-F238E27FC236}">
                    <a16:creationId xmlns:a16="http://schemas.microsoft.com/office/drawing/2014/main" id="{5A2363EF-EE61-45F1-AA30-81686BA333D0}"/>
                  </a:ext>
                </a:extLst>
              </p:cNvPr>
              <p:cNvSpPr>
                <a:spLocks/>
              </p:cNvSpPr>
              <p:nvPr/>
            </p:nvSpPr>
            <p:spPr bwMode="auto">
              <a:xfrm>
                <a:off x="1693" y="2295"/>
                <a:ext cx="7" cy="4"/>
              </a:xfrm>
              <a:custGeom>
                <a:avLst/>
                <a:gdLst>
                  <a:gd name="T0" fmla="*/ 0 w 7"/>
                  <a:gd name="T1" fmla="*/ 4 h 4"/>
                  <a:gd name="T2" fmla="*/ 3 w 7"/>
                  <a:gd name="T3" fmla="*/ 4 h 4"/>
                  <a:gd name="T4" fmla="*/ 7 w 7"/>
                  <a:gd name="T5" fmla="*/ 0 h 4"/>
                  <a:gd name="T6" fmla="*/ 3 w 7"/>
                  <a:gd name="T7" fmla="*/ 1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3" y="4"/>
                    </a:lnTo>
                    <a:lnTo>
                      <a:pt x="7" y="0"/>
                    </a:lnTo>
                    <a:lnTo>
                      <a:pt x="3"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7" name="Freeform 27">
                <a:extLst>
                  <a:ext uri="{FF2B5EF4-FFF2-40B4-BE49-F238E27FC236}">
                    <a16:creationId xmlns:a16="http://schemas.microsoft.com/office/drawing/2014/main" id="{9B676B43-7E13-4D5E-8C18-C3B4B3DD5D5A}"/>
                  </a:ext>
                </a:extLst>
              </p:cNvPr>
              <p:cNvSpPr>
                <a:spLocks/>
              </p:cNvSpPr>
              <p:nvPr/>
            </p:nvSpPr>
            <p:spPr bwMode="auto">
              <a:xfrm>
                <a:off x="1700" y="2296"/>
                <a:ext cx="3" cy="2"/>
              </a:xfrm>
              <a:custGeom>
                <a:avLst/>
                <a:gdLst>
                  <a:gd name="T0" fmla="*/ 1 w 3"/>
                  <a:gd name="T1" fmla="*/ 2 h 2"/>
                  <a:gd name="T2" fmla="*/ 3 w 3"/>
                  <a:gd name="T3" fmla="*/ 0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8" name="Freeform 28">
                <a:extLst>
                  <a:ext uri="{FF2B5EF4-FFF2-40B4-BE49-F238E27FC236}">
                    <a16:creationId xmlns:a16="http://schemas.microsoft.com/office/drawing/2014/main" id="{81FA97C1-3C0E-44A1-A9AC-2703E31EF86B}"/>
                  </a:ext>
                </a:extLst>
              </p:cNvPr>
              <p:cNvSpPr>
                <a:spLocks/>
              </p:cNvSpPr>
              <p:nvPr/>
            </p:nvSpPr>
            <p:spPr bwMode="auto">
              <a:xfrm>
                <a:off x="1921" y="2376"/>
                <a:ext cx="1" cy="3"/>
              </a:xfrm>
              <a:custGeom>
                <a:avLst/>
                <a:gdLst>
                  <a:gd name="T0" fmla="*/ 1 w 1"/>
                  <a:gd name="T1" fmla="*/ 1 h 3"/>
                  <a:gd name="T2" fmla="*/ 0 w 1"/>
                  <a:gd name="T3" fmla="*/ 0 h 3"/>
                  <a:gd name="T4" fmla="*/ 0 w 1"/>
                  <a:gd name="T5" fmla="*/ 1 h 3"/>
                  <a:gd name="T6" fmla="*/ 0 w 1"/>
                  <a:gd name="T7" fmla="*/ 3 h 3"/>
                  <a:gd name="T8" fmla="*/ 1 w 1"/>
                  <a:gd name="T9" fmla="*/ 1 h 3"/>
                </a:gdLst>
                <a:ahLst/>
                <a:cxnLst>
                  <a:cxn ang="0">
                    <a:pos x="T0" y="T1"/>
                  </a:cxn>
                  <a:cxn ang="0">
                    <a:pos x="T2" y="T3"/>
                  </a:cxn>
                  <a:cxn ang="0">
                    <a:pos x="T4" y="T5"/>
                  </a:cxn>
                  <a:cxn ang="0">
                    <a:pos x="T6" y="T7"/>
                  </a:cxn>
                  <a:cxn ang="0">
                    <a:pos x="T8" y="T9"/>
                  </a:cxn>
                </a:cxnLst>
                <a:rect l="0" t="0" r="r" b="b"/>
                <a:pathLst>
                  <a:path w="1" h="3">
                    <a:moveTo>
                      <a:pt x="1" y="1"/>
                    </a:moveTo>
                    <a:lnTo>
                      <a:pt x="0" y="0"/>
                    </a:lnTo>
                    <a:lnTo>
                      <a:pt x="0" y="1"/>
                    </a:lnTo>
                    <a:lnTo>
                      <a:pt x="0"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9" name="Freeform 29">
                <a:extLst>
                  <a:ext uri="{FF2B5EF4-FFF2-40B4-BE49-F238E27FC236}">
                    <a16:creationId xmlns:a16="http://schemas.microsoft.com/office/drawing/2014/main" id="{256F69E5-7BE2-4192-901F-6B5C68792480}"/>
                  </a:ext>
                </a:extLst>
              </p:cNvPr>
              <p:cNvSpPr>
                <a:spLocks/>
              </p:cNvSpPr>
              <p:nvPr/>
            </p:nvSpPr>
            <p:spPr bwMode="auto">
              <a:xfrm>
                <a:off x="1935" y="2381"/>
                <a:ext cx="4" cy="3"/>
              </a:xfrm>
              <a:custGeom>
                <a:avLst/>
                <a:gdLst>
                  <a:gd name="T0" fmla="*/ 0 w 4"/>
                  <a:gd name="T1" fmla="*/ 2 h 3"/>
                  <a:gd name="T2" fmla="*/ 2 w 4"/>
                  <a:gd name="T3" fmla="*/ 3 h 3"/>
                  <a:gd name="T4" fmla="*/ 4 w 4"/>
                  <a:gd name="T5" fmla="*/ 2 h 3"/>
                  <a:gd name="T6" fmla="*/ 1 w 4"/>
                  <a:gd name="T7" fmla="*/ 0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3"/>
                    </a:lnTo>
                    <a:lnTo>
                      <a:pt x="4"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0" name="Freeform 30">
                <a:extLst>
                  <a:ext uri="{FF2B5EF4-FFF2-40B4-BE49-F238E27FC236}">
                    <a16:creationId xmlns:a16="http://schemas.microsoft.com/office/drawing/2014/main" id="{988760BB-41DF-4FA7-983B-C0A322BE4173}"/>
                  </a:ext>
                </a:extLst>
              </p:cNvPr>
              <p:cNvSpPr>
                <a:spLocks/>
              </p:cNvSpPr>
              <p:nvPr/>
            </p:nvSpPr>
            <p:spPr bwMode="auto">
              <a:xfrm>
                <a:off x="1935" y="2376"/>
                <a:ext cx="4" cy="4"/>
              </a:xfrm>
              <a:custGeom>
                <a:avLst/>
                <a:gdLst>
                  <a:gd name="T0" fmla="*/ 1 w 4"/>
                  <a:gd name="T1" fmla="*/ 3 h 4"/>
                  <a:gd name="T2" fmla="*/ 0 w 4"/>
                  <a:gd name="T3" fmla="*/ 4 h 4"/>
                  <a:gd name="T4" fmla="*/ 1 w 4"/>
                  <a:gd name="T5" fmla="*/ 4 h 4"/>
                  <a:gd name="T6" fmla="*/ 4 w 4"/>
                  <a:gd name="T7" fmla="*/ 3 h 4"/>
                  <a:gd name="T8" fmla="*/ 2 w 4"/>
                  <a:gd name="T9" fmla="*/ 0 h 4"/>
                  <a:gd name="T10" fmla="*/ 1 w 4"/>
                  <a:gd name="T11" fmla="*/ 0 h 4"/>
                  <a:gd name="T12" fmla="*/ 1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3"/>
                    </a:moveTo>
                    <a:lnTo>
                      <a:pt x="0" y="4"/>
                    </a:lnTo>
                    <a:lnTo>
                      <a:pt x="1" y="4"/>
                    </a:lnTo>
                    <a:lnTo>
                      <a:pt x="4" y="3"/>
                    </a:lnTo>
                    <a:lnTo>
                      <a:pt x="2" y="0"/>
                    </a:lnTo>
                    <a:lnTo>
                      <a:pt x="1" y="0"/>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1" name="Freeform 31">
                <a:extLst>
                  <a:ext uri="{FF2B5EF4-FFF2-40B4-BE49-F238E27FC236}">
                    <a16:creationId xmlns:a16="http://schemas.microsoft.com/office/drawing/2014/main" id="{9159370F-994F-4862-B6CA-C25831D224C0}"/>
                  </a:ext>
                </a:extLst>
              </p:cNvPr>
              <p:cNvSpPr>
                <a:spLocks/>
              </p:cNvSpPr>
              <p:nvPr/>
            </p:nvSpPr>
            <p:spPr bwMode="auto">
              <a:xfrm>
                <a:off x="1918" y="2324"/>
                <a:ext cx="2" cy="1"/>
              </a:xfrm>
              <a:custGeom>
                <a:avLst/>
                <a:gdLst>
                  <a:gd name="T0" fmla="*/ 2 w 2"/>
                  <a:gd name="T1" fmla="*/ 0 h 1"/>
                  <a:gd name="T2" fmla="*/ 0 w 2"/>
                  <a:gd name="T3" fmla="*/ 0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0"/>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2" name="Freeform 32">
                <a:extLst>
                  <a:ext uri="{FF2B5EF4-FFF2-40B4-BE49-F238E27FC236}">
                    <a16:creationId xmlns:a16="http://schemas.microsoft.com/office/drawing/2014/main" id="{43F88558-DCEC-4BCC-B2E0-1DC094B8CB6A}"/>
                  </a:ext>
                </a:extLst>
              </p:cNvPr>
              <p:cNvSpPr>
                <a:spLocks/>
              </p:cNvSpPr>
              <p:nvPr/>
            </p:nvSpPr>
            <p:spPr bwMode="auto">
              <a:xfrm>
                <a:off x="1932" y="2352"/>
                <a:ext cx="5" cy="5"/>
              </a:xfrm>
              <a:custGeom>
                <a:avLst/>
                <a:gdLst>
                  <a:gd name="T0" fmla="*/ 4 w 5"/>
                  <a:gd name="T1" fmla="*/ 3 h 5"/>
                  <a:gd name="T2" fmla="*/ 5 w 5"/>
                  <a:gd name="T3" fmla="*/ 2 h 5"/>
                  <a:gd name="T4" fmla="*/ 5 w 5"/>
                  <a:gd name="T5" fmla="*/ 0 h 5"/>
                  <a:gd name="T6" fmla="*/ 1 w 5"/>
                  <a:gd name="T7" fmla="*/ 2 h 5"/>
                  <a:gd name="T8" fmla="*/ 0 w 5"/>
                  <a:gd name="T9" fmla="*/ 5 h 5"/>
                  <a:gd name="T10" fmla="*/ 3 w 5"/>
                  <a:gd name="T11" fmla="*/ 5 h 5"/>
                  <a:gd name="T12" fmla="*/ 4 w 5"/>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4" y="3"/>
                    </a:moveTo>
                    <a:lnTo>
                      <a:pt x="5" y="2"/>
                    </a:lnTo>
                    <a:lnTo>
                      <a:pt x="5" y="0"/>
                    </a:lnTo>
                    <a:lnTo>
                      <a:pt x="1" y="2"/>
                    </a:lnTo>
                    <a:lnTo>
                      <a:pt x="0" y="5"/>
                    </a:lnTo>
                    <a:lnTo>
                      <a:pt x="3" y="5"/>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3" name="Freeform 33">
                <a:extLst>
                  <a:ext uri="{FF2B5EF4-FFF2-40B4-BE49-F238E27FC236}">
                    <a16:creationId xmlns:a16="http://schemas.microsoft.com/office/drawing/2014/main" id="{C32FBE0F-0261-428D-92E7-6B07653211E6}"/>
                  </a:ext>
                </a:extLst>
              </p:cNvPr>
              <p:cNvSpPr>
                <a:spLocks/>
              </p:cNvSpPr>
              <p:nvPr/>
            </p:nvSpPr>
            <p:spPr bwMode="auto">
              <a:xfrm>
                <a:off x="1931" y="2348"/>
                <a:ext cx="5" cy="6"/>
              </a:xfrm>
              <a:custGeom>
                <a:avLst/>
                <a:gdLst>
                  <a:gd name="T0" fmla="*/ 5 w 5"/>
                  <a:gd name="T1" fmla="*/ 2 h 6"/>
                  <a:gd name="T2" fmla="*/ 5 w 5"/>
                  <a:gd name="T3" fmla="*/ 0 h 6"/>
                  <a:gd name="T4" fmla="*/ 1 w 5"/>
                  <a:gd name="T5" fmla="*/ 0 h 6"/>
                  <a:gd name="T6" fmla="*/ 0 w 5"/>
                  <a:gd name="T7" fmla="*/ 3 h 6"/>
                  <a:gd name="T8" fmla="*/ 1 w 5"/>
                  <a:gd name="T9" fmla="*/ 4 h 6"/>
                  <a:gd name="T10" fmla="*/ 2 w 5"/>
                  <a:gd name="T11" fmla="*/ 6 h 6"/>
                  <a:gd name="T12" fmla="*/ 5 w 5"/>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5" y="2"/>
                    </a:moveTo>
                    <a:lnTo>
                      <a:pt x="5" y="0"/>
                    </a:lnTo>
                    <a:lnTo>
                      <a:pt x="1" y="0"/>
                    </a:lnTo>
                    <a:lnTo>
                      <a:pt x="0" y="3"/>
                    </a:lnTo>
                    <a:lnTo>
                      <a:pt x="1" y="4"/>
                    </a:lnTo>
                    <a:lnTo>
                      <a:pt x="2" y="6"/>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4" name="Freeform 34">
                <a:extLst>
                  <a:ext uri="{FF2B5EF4-FFF2-40B4-BE49-F238E27FC236}">
                    <a16:creationId xmlns:a16="http://schemas.microsoft.com/office/drawing/2014/main" id="{37605262-41F6-476F-870A-0CC9836C873E}"/>
                  </a:ext>
                </a:extLst>
              </p:cNvPr>
              <p:cNvSpPr>
                <a:spLocks/>
              </p:cNvSpPr>
              <p:nvPr/>
            </p:nvSpPr>
            <p:spPr bwMode="auto">
              <a:xfrm>
                <a:off x="1937" y="2362"/>
                <a:ext cx="10" cy="15"/>
              </a:xfrm>
              <a:custGeom>
                <a:avLst/>
                <a:gdLst>
                  <a:gd name="T0" fmla="*/ 0 w 10"/>
                  <a:gd name="T1" fmla="*/ 10 h 15"/>
                  <a:gd name="T2" fmla="*/ 6 w 10"/>
                  <a:gd name="T3" fmla="*/ 8 h 15"/>
                  <a:gd name="T4" fmla="*/ 6 w 10"/>
                  <a:gd name="T5" fmla="*/ 8 h 15"/>
                  <a:gd name="T6" fmla="*/ 3 w 10"/>
                  <a:gd name="T7" fmla="*/ 11 h 15"/>
                  <a:gd name="T8" fmla="*/ 2 w 10"/>
                  <a:gd name="T9" fmla="*/ 14 h 15"/>
                  <a:gd name="T10" fmla="*/ 3 w 10"/>
                  <a:gd name="T11" fmla="*/ 15 h 15"/>
                  <a:gd name="T12" fmla="*/ 6 w 10"/>
                  <a:gd name="T13" fmla="*/ 11 h 15"/>
                  <a:gd name="T14" fmla="*/ 10 w 10"/>
                  <a:gd name="T15" fmla="*/ 7 h 15"/>
                  <a:gd name="T16" fmla="*/ 9 w 10"/>
                  <a:gd name="T17" fmla="*/ 6 h 15"/>
                  <a:gd name="T18" fmla="*/ 10 w 10"/>
                  <a:gd name="T19" fmla="*/ 3 h 15"/>
                  <a:gd name="T20" fmla="*/ 9 w 10"/>
                  <a:gd name="T21" fmla="*/ 0 h 15"/>
                  <a:gd name="T22" fmla="*/ 6 w 10"/>
                  <a:gd name="T23" fmla="*/ 0 h 15"/>
                  <a:gd name="T24" fmla="*/ 6 w 10"/>
                  <a:gd name="T25" fmla="*/ 1 h 15"/>
                  <a:gd name="T26" fmla="*/ 3 w 10"/>
                  <a:gd name="T27" fmla="*/ 3 h 15"/>
                  <a:gd name="T28" fmla="*/ 2 w 10"/>
                  <a:gd name="T29" fmla="*/ 6 h 15"/>
                  <a:gd name="T30" fmla="*/ 2 w 10"/>
                  <a:gd name="T31" fmla="*/ 7 h 15"/>
                  <a:gd name="T32" fmla="*/ 0 w 10"/>
                  <a:gd name="T33" fmla="*/ 8 h 15"/>
                  <a:gd name="T34" fmla="*/ 0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0" y="10"/>
                    </a:moveTo>
                    <a:lnTo>
                      <a:pt x="6" y="8"/>
                    </a:lnTo>
                    <a:lnTo>
                      <a:pt x="6" y="8"/>
                    </a:lnTo>
                    <a:lnTo>
                      <a:pt x="3" y="11"/>
                    </a:lnTo>
                    <a:lnTo>
                      <a:pt x="2" y="14"/>
                    </a:lnTo>
                    <a:lnTo>
                      <a:pt x="3" y="15"/>
                    </a:lnTo>
                    <a:lnTo>
                      <a:pt x="6" y="11"/>
                    </a:lnTo>
                    <a:lnTo>
                      <a:pt x="10" y="7"/>
                    </a:lnTo>
                    <a:lnTo>
                      <a:pt x="9" y="6"/>
                    </a:lnTo>
                    <a:lnTo>
                      <a:pt x="10" y="3"/>
                    </a:lnTo>
                    <a:lnTo>
                      <a:pt x="9" y="0"/>
                    </a:lnTo>
                    <a:lnTo>
                      <a:pt x="6" y="0"/>
                    </a:lnTo>
                    <a:lnTo>
                      <a:pt x="6" y="1"/>
                    </a:lnTo>
                    <a:lnTo>
                      <a:pt x="3" y="3"/>
                    </a:lnTo>
                    <a:lnTo>
                      <a:pt x="2" y="6"/>
                    </a:lnTo>
                    <a:lnTo>
                      <a:pt x="2" y="7"/>
                    </a:lnTo>
                    <a:lnTo>
                      <a:pt x="0" y="8"/>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5" name="Freeform 35">
                <a:extLst>
                  <a:ext uri="{FF2B5EF4-FFF2-40B4-BE49-F238E27FC236}">
                    <a16:creationId xmlns:a16="http://schemas.microsoft.com/office/drawing/2014/main" id="{564C114F-78D8-4150-A760-1013860C615F}"/>
                  </a:ext>
                </a:extLst>
              </p:cNvPr>
              <p:cNvSpPr>
                <a:spLocks/>
              </p:cNvSpPr>
              <p:nvPr/>
            </p:nvSpPr>
            <p:spPr bwMode="auto">
              <a:xfrm>
                <a:off x="1937" y="2351"/>
                <a:ext cx="3" cy="6"/>
              </a:xfrm>
              <a:custGeom>
                <a:avLst/>
                <a:gdLst>
                  <a:gd name="T0" fmla="*/ 2 w 3"/>
                  <a:gd name="T1" fmla="*/ 6 h 6"/>
                  <a:gd name="T2" fmla="*/ 3 w 3"/>
                  <a:gd name="T3" fmla="*/ 3 h 6"/>
                  <a:gd name="T4" fmla="*/ 3 w 3"/>
                  <a:gd name="T5" fmla="*/ 1 h 6"/>
                  <a:gd name="T6" fmla="*/ 3 w 3"/>
                  <a:gd name="T7" fmla="*/ 0 h 6"/>
                  <a:gd name="T8" fmla="*/ 2 w 3"/>
                  <a:gd name="T9" fmla="*/ 1 h 6"/>
                  <a:gd name="T10" fmla="*/ 0 w 3"/>
                  <a:gd name="T11" fmla="*/ 3 h 6"/>
                  <a:gd name="T12" fmla="*/ 2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6"/>
                    </a:moveTo>
                    <a:lnTo>
                      <a:pt x="3" y="3"/>
                    </a:lnTo>
                    <a:lnTo>
                      <a:pt x="3" y="1"/>
                    </a:lnTo>
                    <a:lnTo>
                      <a:pt x="3" y="0"/>
                    </a:lnTo>
                    <a:lnTo>
                      <a:pt x="2" y="1"/>
                    </a:lnTo>
                    <a:lnTo>
                      <a:pt x="0" y="3"/>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6" name="Freeform 36">
                <a:extLst>
                  <a:ext uri="{FF2B5EF4-FFF2-40B4-BE49-F238E27FC236}">
                    <a16:creationId xmlns:a16="http://schemas.microsoft.com/office/drawing/2014/main" id="{A20BBB02-7E5E-4703-806D-D38F9736FC33}"/>
                  </a:ext>
                </a:extLst>
              </p:cNvPr>
              <p:cNvSpPr>
                <a:spLocks/>
              </p:cNvSpPr>
              <p:nvPr/>
            </p:nvSpPr>
            <p:spPr bwMode="auto">
              <a:xfrm>
                <a:off x="1914" y="2298"/>
                <a:ext cx="3" cy="2"/>
              </a:xfrm>
              <a:custGeom>
                <a:avLst/>
                <a:gdLst>
                  <a:gd name="T0" fmla="*/ 1 w 3"/>
                  <a:gd name="T1" fmla="*/ 0 h 2"/>
                  <a:gd name="T2" fmla="*/ 0 w 3"/>
                  <a:gd name="T3" fmla="*/ 2 h 2"/>
                  <a:gd name="T4" fmla="*/ 1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2"/>
                    </a:lnTo>
                    <a:lnTo>
                      <a:pt x="1" y="2"/>
                    </a:lnTo>
                    <a:lnTo>
                      <a:pt x="3"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7" name="Freeform 37">
                <a:extLst>
                  <a:ext uri="{FF2B5EF4-FFF2-40B4-BE49-F238E27FC236}">
                    <a16:creationId xmlns:a16="http://schemas.microsoft.com/office/drawing/2014/main" id="{3FE5D501-CB18-45DE-8856-677D27C9F8C3}"/>
                  </a:ext>
                </a:extLst>
              </p:cNvPr>
              <p:cNvSpPr>
                <a:spLocks/>
              </p:cNvSpPr>
              <p:nvPr/>
            </p:nvSpPr>
            <p:spPr bwMode="auto">
              <a:xfrm>
                <a:off x="1907" y="2302"/>
                <a:ext cx="17" cy="20"/>
              </a:xfrm>
              <a:custGeom>
                <a:avLst/>
                <a:gdLst>
                  <a:gd name="T0" fmla="*/ 2 w 17"/>
                  <a:gd name="T1" fmla="*/ 7 h 20"/>
                  <a:gd name="T2" fmla="*/ 0 w 17"/>
                  <a:gd name="T3" fmla="*/ 9 h 20"/>
                  <a:gd name="T4" fmla="*/ 2 w 17"/>
                  <a:gd name="T5" fmla="*/ 12 h 20"/>
                  <a:gd name="T6" fmla="*/ 2 w 17"/>
                  <a:gd name="T7" fmla="*/ 15 h 20"/>
                  <a:gd name="T8" fmla="*/ 3 w 17"/>
                  <a:gd name="T9" fmla="*/ 15 h 20"/>
                  <a:gd name="T10" fmla="*/ 2 w 17"/>
                  <a:gd name="T11" fmla="*/ 18 h 20"/>
                  <a:gd name="T12" fmla="*/ 3 w 17"/>
                  <a:gd name="T13" fmla="*/ 20 h 20"/>
                  <a:gd name="T14" fmla="*/ 6 w 17"/>
                  <a:gd name="T15" fmla="*/ 20 h 20"/>
                  <a:gd name="T16" fmla="*/ 7 w 17"/>
                  <a:gd name="T17" fmla="*/ 18 h 20"/>
                  <a:gd name="T18" fmla="*/ 7 w 17"/>
                  <a:gd name="T19" fmla="*/ 16 h 20"/>
                  <a:gd name="T20" fmla="*/ 6 w 17"/>
                  <a:gd name="T21" fmla="*/ 12 h 20"/>
                  <a:gd name="T22" fmla="*/ 6 w 17"/>
                  <a:gd name="T23" fmla="*/ 9 h 20"/>
                  <a:gd name="T24" fmla="*/ 8 w 17"/>
                  <a:gd name="T25" fmla="*/ 15 h 20"/>
                  <a:gd name="T26" fmla="*/ 10 w 17"/>
                  <a:gd name="T27" fmla="*/ 18 h 20"/>
                  <a:gd name="T28" fmla="*/ 11 w 17"/>
                  <a:gd name="T29" fmla="*/ 20 h 20"/>
                  <a:gd name="T30" fmla="*/ 13 w 17"/>
                  <a:gd name="T31" fmla="*/ 20 h 20"/>
                  <a:gd name="T32" fmla="*/ 13 w 17"/>
                  <a:gd name="T33" fmla="*/ 16 h 20"/>
                  <a:gd name="T34" fmla="*/ 14 w 17"/>
                  <a:gd name="T35" fmla="*/ 15 h 20"/>
                  <a:gd name="T36" fmla="*/ 13 w 17"/>
                  <a:gd name="T37" fmla="*/ 13 h 20"/>
                  <a:gd name="T38" fmla="*/ 11 w 17"/>
                  <a:gd name="T39" fmla="*/ 12 h 20"/>
                  <a:gd name="T40" fmla="*/ 11 w 17"/>
                  <a:gd name="T41" fmla="*/ 11 h 20"/>
                  <a:gd name="T42" fmla="*/ 7 w 17"/>
                  <a:gd name="T43" fmla="*/ 7 h 20"/>
                  <a:gd name="T44" fmla="*/ 7 w 17"/>
                  <a:gd name="T45" fmla="*/ 5 h 20"/>
                  <a:gd name="T46" fmla="*/ 11 w 17"/>
                  <a:gd name="T47" fmla="*/ 8 h 20"/>
                  <a:gd name="T48" fmla="*/ 13 w 17"/>
                  <a:gd name="T49" fmla="*/ 11 h 20"/>
                  <a:gd name="T50" fmla="*/ 14 w 17"/>
                  <a:gd name="T51" fmla="*/ 11 h 20"/>
                  <a:gd name="T52" fmla="*/ 15 w 17"/>
                  <a:gd name="T53" fmla="*/ 9 h 20"/>
                  <a:gd name="T54" fmla="*/ 15 w 17"/>
                  <a:gd name="T55" fmla="*/ 8 h 20"/>
                  <a:gd name="T56" fmla="*/ 17 w 17"/>
                  <a:gd name="T57" fmla="*/ 8 h 20"/>
                  <a:gd name="T58" fmla="*/ 17 w 17"/>
                  <a:gd name="T59" fmla="*/ 7 h 20"/>
                  <a:gd name="T60" fmla="*/ 14 w 17"/>
                  <a:gd name="T61" fmla="*/ 4 h 20"/>
                  <a:gd name="T62" fmla="*/ 13 w 17"/>
                  <a:gd name="T63" fmla="*/ 5 h 20"/>
                  <a:gd name="T64" fmla="*/ 11 w 17"/>
                  <a:gd name="T65" fmla="*/ 7 h 20"/>
                  <a:gd name="T66" fmla="*/ 11 w 17"/>
                  <a:gd name="T67" fmla="*/ 5 h 20"/>
                  <a:gd name="T68" fmla="*/ 11 w 17"/>
                  <a:gd name="T69" fmla="*/ 2 h 20"/>
                  <a:gd name="T70" fmla="*/ 11 w 17"/>
                  <a:gd name="T71" fmla="*/ 1 h 20"/>
                  <a:gd name="T72" fmla="*/ 10 w 17"/>
                  <a:gd name="T73" fmla="*/ 0 h 20"/>
                  <a:gd name="T74" fmla="*/ 6 w 17"/>
                  <a:gd name="T75" fmla="*/ 1 h 20"/>
                  <a:gd name="T76" fmla="*/ 6 w 17"/>
                  <a:gd name="T77" fmla="*/ 1 h 20"/>
                  <a:gd name="T78" fmla="*/ 4 w 17"/>
                  <a:gd name="T79" fmla="*/ 2 h 20"/>
                  <a:gd name="T80" fmla="*/ 3 w 17"/>
                  <a:gd name="T81" fmla="*/ 0 h 20"/>
                  <a:gd name="T82" fmla="*/ 2 w 17"/>
                  <a:gd name="T83" fmla="*/ 2 h 20"/>
                  <a:gd name="T84" fmla="*/ 3 w 17"/>
                  <a:gd name="T85" fmla="*/ 5 h 20"/>
                  <a:gd name="T86" fmla="*/ 4 w 17"/>
                  <a:gd name="T87" fmla="*/ 7 h 20"/>
                  <a:gd name="T88" fmla="*/ 3 w 17"/>
                  <a:gd name="T89" fmla="*/ 8 h 20"/>
                  <a:gd name="T90" fmla="*/ 2 w 17"/>
                  <a:gd name="T91"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 h="20">
                    <a:moveTo>
                      <a:pt x="2" y="7"/>
                    </a:moveTo>
                    <a:lnTo>
                      <a:pt x="0" y="9"/>
                    </a:lnTo>
                    <a:lnTo>
                      <a:pt x="2" y="12"/>
                    </a:lnTo>
                    <a:lnTo>
                      <a:pt x="2" y="15"/>
                    </a:lnTo>
                    <a:lnTo>
                      <a:pt x="3" y="15"/>
                    </a:lnTo>
                    <a:lnTo>
                      <a:pt x="2" y="18"/>
                    </a:lnTo>
                    <a:lnTo>
                      <a:pt x="3" y="20"/>
                    </a:lnTo>
                    <a:lnTo>
                      <a:pt x="6" y="20"/>
                    </a:lnTo>
                    <a:lnTo>
                      <a:pt x="7" y="18"/>
                    </a:lnTo>
                    <a:lnTo>
                      <a:pt x="7" y="16"/>
                    </a:lnTo>
                    <a:lnTo>
                      <a:pt x="6" y="12"/>
                    </a:lnTo>
                    <a:lnTo>
                      <a:pt x="6" y="9"/>
                    </a:lnTo>
                    <a:lnTo>
                      <a:pt x="8" y="15"/>
                    </a:lnTo>
                    <a:lnTo>
                      <a:pt x="10" y="18"/>
                    </a:lnTo>
                    <a:lnTo>
                      <a:pt x="11" y="20"/>
                    </a:lnTo>
                    <a:lnTo>
                      <a:pt x="13" y="20"/>
                    </a:lnTo>
                    <a:lnTo>
                      <a:pt x="13" y="16"/>
                    </a:lnTo>
                    <a:lnTo>
                      <a:pt x="14" y="15"/>
                    </a:lnTo>
                    <a:lnTo>
                      <a:pt x="13" y="13"/>
                    </a:lnTo>
                    <a:lnTo>
                      <a:pt x="11" y="12"/>
                    </a:lnTo>
                    <a:lnTo>
                      <a:pt x="11" y="11"/>
                    </a:lnTo>
                    <a:lnTo>
                      <a:pt x="7" y="7"/>
                    </a:lnTo>
                    <a:lnTo>
                      <a:pt x="7" y="5"/>
                    </a:lnTo>
                    <a:lnTo>
                      <a:pt x="11" y="8"/>
                    </a:lnTo>
                    <a:lnTo>
                      <a:pt x="13" y="11"/>
                    </a:lnTo>
                    <a:lnTo>
                      <a:pt x="14" y="11"/>
                    </a:lnTo>
                    <a:lnTo>
                      <a:pt x="15" y="9"/>
                    </a:lnTo>
                    <a:lnTo>
                      <a:pt x="15" y="8"/>
                    </a:lnTo>
                    <a:lnTo>
                      <a:pt x="17" y="8"/>
                    </a:lnTo>
                    <a:lnTo>
                      <a:pt x="17" y="7"/>
                    </a:lnTo>
                    <a:lnTo>
                      <a:pt x="14" y="4"/>
                    </a:lnTo>
                    <a:lnTo>
                      <a:pt x="13" y="5"/>
                    </a:lnTo>
                    <a:lnTo>
                      <a:pt x="11" y="7"/>
                    </a:lnTo>
                    <a:lnTo>
                      <a:pt x="11" y="5"/>
                    </a:lnTo>
                    <a:lnTo>
                      <a:pt x="11" y="2"/>
                    </a:lnTo>
                    <a:lnTo>
                      <a:pt x="11" y="1"/>
                    </a:lnTo>
                    <a:lnTo>
                      <a:pt x="10" y="0"/>
                    </a:lnTo>
                    <a:lnTo>
                      <a:pt x="6" y="1"/>
                    </a:lnTo>
                    <a:lnTo>
                      <a:pt x="6" y="1"/>
                    </a:lnTo>
                    <a:lnTo>
                      <a:pt x="4" y="2"/>
                    </a:lnTo>
                    <a:lnTo>
                      <a:pt x="3" y="0"/>
                    </a:lnTo>
                    <a:lnTo>
                      <a:pt x="2" y="2"/>
                    </a:lnTo>
                    <a:lnTo>
                      <a:pt x="3" y="5"/>
                    </a:lnTo>
                    <a:lnTo>
                      <a:pt x="4" y="7"/>
                    </a:lnTo>
                    <a:lnTo>
                      <a:pt x="3" y="8"/>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8" name="Freeform 38">
                <a:extLst>
                  <a:ext uri="{FF2B5EF4-FFF2-40B4-BE49-F238E27FC236}">
                    <a16:creationId xmlns:a16="http://schemas.microsoft.com/office/drawing/2014/main" id="{DF070044-021B-4B8A-874A-7A135465CB23}"/>
                  </a:ext>
                </a:extLst>
              </p:cNvPr>
              <p:cNvSpPr>
                <a:spLocks/>
              </p:cNvSpPr>
              <p:nvPr/>
            </p:nvSpPr>
            <p:spPr bwMode="auto">
              <a:xfrm>
                <a:off x="1933" y="2340"/>
                <a:ext cx="6" cy="7"/>
              </a:xfrm>
              <a:custGeom>
                <a:avLst/>
                <a:gdLst>
                  <a:gd name="T0" fmla="*/ 3 w 6"/>
                  <a:gd name="T1" fmla="*/ 1 h 7"/>
                  <a:gd name="T2" fmla="*/ 0 w 6"/>
                  <a:gd name="T3" fmla="*/ 4 h 7"/>
                  <a:gd name="T4" fmla="*/ 0 w 6"/>
                  <a:gd name="T5" fmla="*/ 6 h 7"/>
                  <a:gd name="T6" fmla="*/ 2 w 6"/>
                  <a:gd name="T7" fmla="*/ 7 h 7"/>
                  <a:gd name="T8" fmla="*/ 4 w 6"/>
                  <a:gd name="T9" fmla="*/ 7 h 7"/>
                  <a:gd name="T10" fmla="*/ 6 w 6"/>
                  <a:gd name="T11" fmla="*/ 4 h 7"/>
                  <a:gd name="T12" fmla="*/ 4 w 6"/>
                  <a:gd name="T13" fmla="*/ 0 h 7"/>
                  <a:gd name="T14" fmla="*/ 3 w 6"/>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3" y="1"/>
                    </a:moveTo>
                    <a:lnTo>
                      <a:pt x="0" y="4"/>
                    </a:lnTo>
                    <a:lnTo>
                      <a:pt x="0" y="6"/>
                    </a:lnTo>
                    <a:lnTo>
                      <a:pt x="2" y="7"/>
                    </a:lnTo>
                    <a:lnTo>
                      <a:pt x="4" y="7"/>
                    </a:lnTo>
                    <a:lnTo>
                      <a:pt x="6" y="4"/>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9" name="Freeform 39">
                <a:extLst>
                  <a:ext uri="{FF2B5EF4-FFF2-40B4-BE49-F238E27FC236}">
                    <a16:creationId xmlns:a16="http://schemas.microsoft.com/office/drawing/2014/main" id="{32318D6D-A8B0-4935-B863-383D2D2A2767}"/>
                  </a:ext>
                </a:extLst>
              </p:cNvPr>
              <p:cNvSpPr>
                <a:spLocks/>
              </p:cNvSpPr>
              <p:nvPr/>
            </p:nvSpPr>
            <p:spPr bwMode="auto">
              <a:xfrm>
                <a:off x="1920" y="2302"/>
                <a:ext cx="15" cy="30"/>
              </a:xfrm>
              <a:custGeom>
                <a:avLst/>
                <a:gdLst>
                  <a:gd name="T0" fmla="*/ 8 w 15"/>
                  <a:gd name="T1" fmla="*/ 0 h 30"/>
                  <a:gd name="T2" fmla="*/ 6 w 15"/>
                  <a:gd name="T3" fmla="*/ 2 h 30"/>
                  <a:gd name="T4" fmla="*/ 6 w 15"/>
                  <a:gd name="T5" fmla="*/ 11 h 30"/>
                  <a:gd name="T6" fmla="*/ 4 w 15"/>
                  <a:gd name="T7" fmla="*/ 13 h 30"/>
                  <a:gd name="T8" fmla="*/ 4 w 15"/>
                  <a:gd name="T9" fmla="*/ 18 h 30"/>
                  <a:gd name="T10" fmla="*/ 5 w 15"/>
                  <a:gd name="T11" fmla="*/ 19 h 30"/>
                  <a:gd name="T12" fmla="*/ 4 w 15"/>
                  <a:gd name="T13" fmla="*/ 20 h 30"/>
                  <a:gd name="T14" fmla="*/ 5 w 15"/>
                  <a:gd name="T15" fmla="*/ 22 h 30"/>
                  <a:gd name="T16" fmla="*/ 2 w 15"/>
                  <a:gd name="T17" fmla="*/ 22 h 30"/>
                  <a:gd name="T18" fmla="*/ 1 w 15"/>
                  <a:gd name="T19" fmla="*/ 23 h 30"/>
                  <a:gd name="T20" fmla="*/ 1 w 15"/>
                  <a:gd name="T21" fmla="*/ 26 h 30"/>
                  <a:gd name="T22" fmla="*/ 0 w 15"/>
                  <a:gd name="T23" fmla="*/ 29 h 30"/>
                  <a:gd name="T24" fmla="*/ 0 w 15"/>
                  <a:gd name="T25" fmla="*/ 30 h 30"/>
                  <a:gd name="T26" fmla="*/ 2 w 15"/>
                  <a:gd name="T27" fmla="*/ 29 h 30"/>
                  <a:gd name="T28" fmla="*/ 5 w 15"/>
                  <a:gd name="T29" fmla="*/ 26 h 30"/>
                  <a:gd name="T30" fmla="*/ 6 w 15"/>
                  <a:gd name="T31" fmla="*/ 23 h 30"/>
                  <a:gd name="T32" fmla="*/ 8 w 15"/>
                  <a:gd name="T33" fmla="*/ 23 h 30"/>
                  <a:gd name="T34" fmla="*/ 9 w 15"/>
                  <a:gd name="T35" fmla="*/ 22 h 30"/>
                  <a:gd name="T36" fmla="*/ 9 w 15"/>
                  <a:gd name="T37" fmla="*/ 20 h 30"/>
                  <a:gd name="T38" fmla="*/ 11 w 15"/>
                  <a:gd name="T39" fmla="*/ 19 h 30"/>
                  <a:gd name="T40" fmla="*/ 11 w 15"/>
                  <a:gd name="T41" fmla="*/ 11 h 30"/>
                  <a:gd name="T42" fmla="*/ 11 w 15"/>
                  <a:gd name="T43" fmla="*/ 8 h 30"/>
                  <a:gd name="T44" fmla="*/ 12 w 15"/>
                  <a:gd name="T45" fmla="*/ 13 h 30"/>
                  <a:gd name="T46" fmla="*/ 12 w 15"/>
                  <a:gd name="T47" fmla="*/ 19 h 30"/>
                  <a:gd name="T48" fmla="*/ 13 w 15"/>
                  <a:gd name="T49" fmla="*/ 19 h 30"/>
                  <a:gd name="T50" fmla="*/ 15 w 15"/>
                  <a:gd name="T51" fmla="*/ 16 h 30"/>
                  <a:gd name="T52" fmla="*/ 13 w 15"/>
                  <a:gd name="T53" fmla="*/ 7 h 30"/>
                  <a:gd name="T54" fmla="*/ 12 w 15"/>
                  <a:gd name="T55" fmla="*/ 5 h 30"/>
                  <a:gd name="T56" fmla="*/ 9 w 15"/>
                  <a:gd name="T57" fmla="*/ 2 h 30"/>
                  <a:gd name="T58" fmla="*/ 9 w 15"/>
                  <a:gd name="T59" fmla="*/ 1 h 30"/>
                  <a:gd name="T60" fmla="*/ 8 w 15"/>
                  <a:gd name="T6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30">
                    <a:moveTo>
                      <a:pt x="8" y="0"/>
                    </a:moveTo>
                    <a:lnTo>
                      <a:pt x="6" y="2"/>
                    </a:lnTo>
                    <a:lnTo>
                      <a:pt x="6" y="11"/>
                    </a:lnTo>
                    <a:lnTo>
                      <a:pt x="4" y="13"/>
                    </a:lnTo>
                    <a:lnTo>
                      <a:pt x="4" y="18"/>
                    </a:lnTo>
                    <a:lnTo>
                      <a:pt x="5" y="19"/>
                    </a:lnTo>
                    <a:lnTo>
                      <a:pt x="4" y="20"/>
                    </a:lnTo>
                    <a:lnTo>
                      <a:pt x="5" y="22"/>
                    </a:lnTo>
                    <a:lnTo>
                      <a:pt x="2" y="22"/>
                    </a:lnTo>
                    <a:lnTo>
                      <a:pt x="1" y="23"/>
                    </a:lnTo>
                    <a:lnTo>
                      <a:pt x="1" y="26"/>
                    </a:lnTo>
                    <a:lnTo>
                      <a:pt x="0" y="29"/>
                    </a:lnTo>
                    <a:lnTo>
                      <a:pt x="0" y="30"/>
                    </a:lnTo>
                    <a:lnTo>
                      <a:pt x="2" y="29"/>
                    </a:lnTo>
                    <a:lnTo>
                      <a:pt x="5" y="26"/>
                    </a:lnTo>
                    <a:lnTo>
                      <a:pt x="6" y="23"/>
                    </a:lnTo>
                    <a:lnTo>
                      <a:pt x="8" y="23"/>
                    </a:lnTo>
                    <a:lnTo>
                      <a:pt x="9" y="22"/>
                    </a:lnTo>
                    <a:lnTo>
                      <a:pt x="9" y="20"/>
                    </a:lnTo>
                    <a:lnTo>
                      <a:pt x="11" y="19"/>
                    </a:lnTo>
                    <a:lnTo>
                      <a:pt x="11" y="11"/>
                    </a:lnTo>
                    <a:lnTo>
                      <a:pt x="11" y="8"/>
                    </a:lnTo>
                    <a:lnTo>
                      <a:pt x="12" y="13"/>
                    </a:lnTo>
                    <a:lnTo>
                      <a:pt x="12" y="19"/>
                    </a:lnTo>
                    <a:lnTo>
                      <a:pt x="13" y="19"/>
                    </a:lnTo>
                    <a:lnTo>
                      <a:pt x="15" y="16"/>
                    </a:lnTo>
                    <a:lnTo>
                      <a:pt x="13" y="7"/>
                    </a:lnTo>
                    <a:lnTo>
                      <a:pt x="12" y="5"/>
                    </a:lnTo>
                    <a:lnTo>
                      <a:pt x="9" y="2"/>
                    </a:lnTo>
                    <a:lnTo>
                      <a:pt x="9" y="1"/>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0" name="Freeform 40">
                <a:extLst>
                  <a:ext uri="{FF2B5EF4-FFF2-40B4-BE49-F238E27FC236}">
                    <a16:creationId xmlns:a16="http://schemas.microsoft.com/office/drawing/2014/main" id="{6ACD3B92-688C-42F2-B833-025966E07B2A}"/>
                  </a:ext>
                </a:extLst>
              </p:cNvPr>
              <p:cNvSpPr>
                <a:spLocks/>
              </p:cNvSpPr>
              <p:nvPr/>
            </p:nvSpPr>
            <p:spPr bwMode="auto">
              <a:xfrm>
                <a:off x="1933" y="2372"/>
                <a:ext cx="4" cy="4"/>
              </a:xfrm>
              <a:custGeom>
                <a:avLst/>
                <a:gdLst>
                  <a:gd name="T0" fmla="*/ 0 w 4"/>
                  <a:gd name="T1" fmla="*/ 0 h 4"/>
                  <a:gd name="T2" fmla="*/ 2 w 4"/>
                  <a:gd name="T3" fmla="*/ 1 h 4"/>
                  <a:gd name="T4" fmla="*/ 2 w 4"/>
                  <a:gd name="T5" fmla="*/ 4 h 4"/>
                  <a:gd name="T6" fmla="*/ 4 w 4"/>
                  <a:gd name="T7" fmla="*/ 1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2" y="1"/>
                    </a:lnTo>
                    <a:lnTo>
                      <a:pt x="2" y="4"/>
                    </a:lnTo>
                    <a:lnTo>
                      <a:pt x="4"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1" name="Freeform 41">
                <a:extLst>
                  <a:ext uri="{FF2B5EF4-FFF2-40B4-BE49-F238E27FC236}">
                    <a16:creationId xmlns:a16="http://schemas.microsoft.com/office/drawing/2014/main" id="{826576FF-4898-4350-9201-5906CF307C9A}"/>
                  </a:ext>
                </a:extLst>
              </p:cNvPr>
              <p:cNvSpPr>
                <a:spLocks/>
              </p:cNvSpPr>
              <p:nvPr/>
            </p:nvSpPr>
            <p:spPr bwMode="auto">
              <a:xfrm>
                <a:off x="1918" y="2359"/>
                <a:ext cx="3" cy="3"/>
              </a:xfrm>
              <a:custGeom>
                <a:avLst/>
                <a:gdLst>
                  <a:gd name="T0" fmla="*/ 3 w 3"/>
                  <a:gd name="T1" fmla="*/ 2 h 3"/>
                  <a:gd name="T2" fmla="*/ 2 w 3"/>
                  <a:gd name="T3" fmla="*/ 0 h 3"/>
                  <a:gd name="T4" fmla="*/ 0 w 3"/>
                  <a:gd name="T5" fmla="*/ 2 h 3"/>
                  <a:gd name="T6" fmla="*/ 2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lnTo>
                      <a:pt x="2" y="0"/>
                    </a:lnTo>
                    <a:lnTo>
                      <a:pt x="0" y="2"/>
                    </a:lnTo>
                    <a:lnTo>
                      <a:pt x="2"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2" name="Freeform 42">
                <a:extLst>
                  <a:ext uri="{FF2B5EF4-FFF2-40B4-BE49-F238E27FC236}">
                    <a16:creationId xmlns:a16="http://schemas.microsoft.com/office/drawing/2014/main" id="{F25568BF-EC41-4346-AD3B-31FEEB752444}"/>
                  </a:ext>
                </a:extLst>
              </p:cNvPr>
              <p:cNvSpPr>
                <a:spLocks/>
              </p:cNvSpPr>
              <p:nvPr/>
            </p:nvSpPr>
            <p:spPr bwMode="auto">
              <a:xfrm>
                <a:off x="1917" y="2374"/>
                <a:ext cx="3" cy="3"/>
              </a:xfrm>
              <a:custGeom>
                <a:avLst/>
                <a:gdLst>
                  <a:gd name="T0" fmla="*/ 0 w 3"/>
                  <a:gd name="T1" fmla="*/ 0 h 3"/>
                  <a:gd name="T2" fmla="*/ 0 w 3"/>
                  <a:gd name="T3" fmla="*/ 0 h 3"/>
                  <a:gd name="T4" fmla="*/ 0 w 3"/>
                  <a:gd name="T5" fmla="*/ 3 h 3"/>
                  <a:gd name="T6" fmla="*/ 3 w 3"/>
                  <a:gd name="T7" fmla="*/ 2 h 3"/>
                  <a:gd name="T8" fmla="*/ 1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lnTo>
                      <a:pt x="0" y="0"/>
                    </a:lnTo>
                    <a:lnTo>
                      <a:pt x="0" y="3"/>
                    </a:lnTo>
                    <a:lnTo>
                      <a:pt x="3"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3" name="Freeform 43">
                <a:extLst>
                  <a:ext uri="{FF2B5EF4-FFF2-40B4-BE49-F238E27FC236}">
                    <a16:creationId xmlns:a16="http://schemas.microsoft.com/office/drawing/2014/main" id="{A14D6FFF-A37C-4EE9-9CBA-8655E5E2A488}"/>
                  </a:ext>
                </a:extLst>
              </p:cNvPr>
              <p:cNvSpPr>
                <a:spLocks/>
              </p:cNvSpPr>
              <p:nvPr/>
            </p:nvSpPr>
            <p:spPr bwMode="auto">
              <a:xfrm>
                <a:off x="1914" y="2333"/>
                <a:ext cx="12" cy="21"/>
              </a:xfrm>
              <a:custGeom>
                <a:avLst/>
                <a:gdLst>
                  <a:gd name="T0" fmla="*/ 12 w 12"/>
                  <a:gd name="T1" fmla="*/ 7 h 21"/>
                  <a:gd name="T2" fmla="*/ 11 w 12"/>
                  <a:gd name="T3" fmla="*/ 6 h 21"/>
                  <a:gd name="T4" fmla="*/ 10 w 12"/>
                  <a:gd name="T5" fmla="*/ 7 h 21"/>
                  <a:gd name="T6" fmla="*/ 10 w 12"/>
                  <a:gd name="T7" fmla="*/ 6 h 21"/>
                  <a:gd name="T8" fmla="*/ 11 w 12"/>
                  <a:gd name="T9" fmla="*/ 4 h 21"/>
                  <a:gd name="T10" fmla="*/ 8 w 12"/>
                  <a:gd name="T11" fmla="*/ 0 h 21"/>
                  <a:gd name="T12" fmla="*/ 7 w 12"/>
                  <a:gd name="T13" fmla="*/ 0 h 21"/>
                  <a:gd name="T14" fmla="*/ 7 w 12"/>
                  <a:gd name="T15" fmla="*/ 3 h 21"/>
                  <a:gd name="T16" fmla="*/ 6 w 12"/>
                  <a:gd name="T17" fmla="*/ 3 h 21"/>
                  <a:gd name="T18" fmla="*/ 4 w 12"/>
                  <a:gd name="T19" fmla="*/ 4 h 21"/>
                  <a:gd name="T20" fmla="*/ 4 w 12"/>
                  <a:gd name="T21" fmla="*/ 7 h 21"/>
                  <a:gd name="T22" fmla="*/ 6 w 12"/>
                  <a:gd name="T23" fmla="*/ 7 h 21"/>
                  <a:gd name="T24" fmla="*/ 3 w 12"/>
                  <a:gd name="T25" fmla="*/ 10 h 21"/>
                  <a:gd name="T26" fmla="*/ 6 w 12"/>
                  <a:gd name="T27" fmla="*/ 11 h 21"/>
                  <a:gd name="T28" fmla="*/ 6 w 12"/>
                  <a:gd name="T29" fmla="*/ 13 h 21"/>
                  <a:gd name="T30" fmla="*/ 4 w 12"/>
                  <a:gd name="T31" fmla="*/ 14 h 21"/>
                  <a:gd name="T32" fmla="*/ 3 w 12"/>
                  <a:gd name="T33" fmla="*/ 13 h 21"/>
                  <a:gd name="T34" fmla="*/ 1 w 12"/>
                  <a:gd name="T35" fmla="*/ 15 h 21"/>
                  <a:gd name="T36" fmla="*/ 1 w 12"/>
                  <a:gd name="T37" fmla="*/ 17 h 21"/>
                  <a:gd name="T38" fmla="*/ 1 w 12"/>
                  <a:gd name="T39" fmla="*/ 18 h 21"/>
                  <a:gd name="T40" fmla="*/ 0 w 12"/>
                  <a:gd name="T41" fmla="*/ 19 h 21"/>
                  <a:gd name="T42" fmla="*/ 1 w 12"/>
                  <a:gd name="T43" fmla="*/ 21 h 21"/>
                  <a:gd name="T44" fmla="*/ 3 w 12"/>
                  <a:gd name="T45" fmla="*/ 17 h 21"/>
                  <a:gd name="T46" fmla="*/ 4 w 12"/>
                  <a:gd name="T47" fmla="*/ 18 h 21"/>
                  <a:gd name="T48" fmla="*/ 3 w 12"/>
                  <a:gd name="T49" fmla="*/ 19 h 21"/>
                  <a:gd name="T50" fmla="*/ 6 w 12"/>
                  <a:gd name="T51" fmla="*/ 19 h 21"/>
                  <a:gd name="T52" fmla="*/ 7 w 12"/>
                  <a:gd name="T53" fmla="*/ 18 h 21"/>
                  <a:gd name="T54" fmla="*/ 7 w 12"/>
                  <a:gd name="T55" fmla="*/ 15 h 21"/>
                  <a:gd name="T56" fmla="*/ 10 w 12"/>
                  <a:gd name="T57" fmla="*/ 11 h 21"/>
                  <a:gd name="T58" fmla="*/ 12 w 12"/>
                  <a:gd name="T59"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 h="21">
                    <a:moveTo>
                      <a:pt x="12" y="7"/>
                    </a:moveTo>
                    <a:lnTo>
                      <a:pt x="11" y="6"/>
                    </a:lnTo>
                    <a:lnTo>
                      <a:pt x="10" y="7"/>
                    </a:lnTo>
                    <a:lnTo>
                      <a:pt x="10" y="6"/>
                    </a:lnTo>
                    <a:lnTo>
                      <a:pt x="11" y="4"/>
                    </a:lnTo>
                    <a:lnTo>
                      <a:pt x="8" y="0"/>
                    </a:lnTo>
                    <a:lnTo>
                      <a:pt x="7" y="0"/>
                    </a:lnTo>
                    <a:lnTo>
                      <a:pt x="7" y="3"/>
                    </a:lnTo>
                    <a:lnTo>
                      <a:pt x="6" y="3"/>
                    </a:lnTo>
                    <a:lnTo>
                      <a:pt x="4" y="4"/>
                    </a:lnTo>
                    <a:lnTo>
                      <a:pt x="4" y="7"/>
                    </a:lnTo>
                    <a:lnTo>
                      <a:pt x="6" y="7"/>
                    </a:lnTo>
                    <a:lnTo>
                      <a:pt x="3" y="10"/>
                    </a:lnTo>
                    <a:lnTo>
                      <a:pt x="6" y="11"/>
                    </a:lnTo>
                    <a:lnTo>
                      <a:pt x="6" y="13"/>
                    </a:lnTo>
                    <a:lnTo>
                      <a:pt x="4" y="14"/>
                    </a:lnTo>
                    <a:lnTo>
                      <a:pt x="3" y="13"/>
                    </a:lnTo>
                    <a:lnTo>
                      <a:pt x="1" y="15"/>
                    </a:lnTo>
                    <a:lnTo>
                      <a:pt x="1" y="17"/>
                    </a:lnTo>
                    <a:lnTo>
                      <a:pt x="1" y="18"/>
                    </a:lnTo>
                    <a:lnTo>
                      <a:pt x="0" y="19"/>
                    </a:lnTo>
                    <a:lnTo>
                      <a:pt x="1" y="21"/>
                    </a:lnTo>
                    <a:lnTo>
                      <a:pt x="3" y="17"/>
                    </a:lnTo>
                    <a:lnTo>
                      <a:pt x="4" y="18"/>
                    </a:lnTo>
                    <a:lnTo>
                      <a:pt x="3" y="19"/>
                    </a:lnTo>
                    <a:lnTo>
                      <a:pt x="6" y="19"/>
                    </a:lnTo>
                    <a:lnTo>
                      <a:pt x="7" y="18"/>
                    </a:lnTo>
                    <a:lnTo>
                      <a:pt x="7" y="15"/>
                    </a:lnTo>
                    <a:lnTo>
                      <a:pt x="10" y="11"/>
                    </a:lnTo>
                    <a:lnTo>
                      <a:pt x="1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4" name="Freeform 44">
                <a:extLst>
                  <a:ext uri="{FF2B5EF4-FFF2-40B4-BE49-F238E27FC236}">
                    <a16:creationId xmlns:a16="http://schemas.microsoft.com/office/drawing/2014/main" id="{38808323-43BA-47E6-B440-5DC928666AA3}"/>
                  </a:ext>
                </a:extLst>
              </p:cNvPr>
              <p:cNvSpPr>
                <a:spLocks/>
              </p:cNvSpPr>
              <p:nvPr/>
            </p:nvSpPr>
            <p:spPr bwMode="auto">
              <a:xfrm>
                <a:off x="1915" y="2379"/>
                <a:ext cx="5" cy="6"/>
              </a:xfrm>
              <a:custGeom>
                <a:avLst/>
                <a:gdLst>
                  <a:gd name="T0" fmla="*/ 2 w 5"/>
                  <a:gd name="T1" fmla="*/ 6 h 6"/>
                  <a:gd name="T2" fmla="*/ 3 w 5"/>
                  <a:gd name="T3" fmla="*/ 6 h 6"/>
                  <a:gd name="T4" fmla="*/ 5 w 5"/>
                  <a:gd name="T5" fmla="*/ 4 h 6"/>
                  <a:gd name="T6" fmla="*/ 3 w 5"/>
                  <a:gd name="T7" fmla="*/ 1 h 6"/>
                  <a:gd name="T8" fmla="*/ 3 w 5"/>
                  <a:gd name="T9" fmla="*/ 0 h 6"/>
                  <a:gd name="T10" fmla="*/ 2 w 5"/>
                  <a:gd name="T11" fmla="*/ 0 h 6"/>
                  <a:gd name="T12" fmla="*/ 0 w 5"/>
                  <a:gd name="T13" fmla="*/ 0 h 6"/>
                  <a:gd name="T14" fmla="*/ 0 w 5"/>
                  <a:gd name="T15" fmla="*/ 1 h 6"/>
                  <a:gd name="T16" fmla="*/ 2 w 5"/>
                  <a:gd name="T17" fmla="*/ 4 h 6"/>
                  <a:gd name="T18" fmla="*/ 2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2" y="6"/>
                    </a:moveTo>
                    <a:lnTo>
                      <a:pt x="3" y="6"/>
                    </a:lnTo>
                    <a:lnTo>
                      <a:pt x="5" y="4"/>
                    </a:lnTo>
                    <a:lnTo>
                      <a:pt x="3" y="1"/>
                    </a:lnTo>
                    <a:lnTo>
                      <a:pt x="3" y="0"/>
                    </a:lnTo>
                    <a:lnTo>
                      <a:pt x="2" y="0"/>
                    </a:lnTo>
                    <a:lnTo>
                      <a:pt x="0" y="0"/>
                    </a:lnTo>
                    <a:lnTo>
                      <a:pt x="0" y="1"/>
                    </a:lnTo>
                    <a:lnTo>
                      <a:pt x="2" y="4"/>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5" name="Freeform 45">
                <a:extLst>
                  <a:ext uri="{FF2B5EF4-FFF2-40B4-BE49-F238E27FC236}">
                    <a16:creationId xmlns:a16="http://schemas.microsoft.com/office/drawing/2014/main" id="{2167CE02-FDF4-4E5E-B015-052799A499ED}"/>
                  </a:ext>
                </a:extLst>
              </p:cNvPr>
              <p:cNvSpPr>
                <a:spLocks/>
              </p:cNvSpPr>
              <p:nvPr/>
            </p:nvSpPr>
            <p:spPr bwMode="auto">
              <a:xfrm>
                <a:off x="1920" y="2354"/>
                <a:ext cx="5" cy="3"/>
              </a:xfrm>
              <a:custGeom>
                <a:avLst/>
                <a:gdLst>
                  <a:gd name="T0" fmla="*/ 4 w 5"/>
                  <a:gd name="T1" fmla="*/ 3 h 3"/>
                  <a:gd name="T2" fmla="*/ 5 w 5"/>
                  <a:gd name="T3" fmla="*/ 0 h 3"/>
                  <a:gd name="T4" fmla="*/ 2 w 5"/>
                  <a:gd name="T5" fmla="*/ 0 h 3"/>
                  <a:gd name="T6" fmla="*/ 1 w 5"/>
                  <a:gd name="T7" fmla="*/ 0 h 3"/>
                  <a:gd name="T8" fmla="*/ 0 w 5"/>
                  <a:gd name="T9" fmla="*/ 3 h 3"/>
                  <a:gd name="T10" fmla="*/ 0 w 5"/>
                  <a:gd name="T11" fmla="*/ 3 h 3"/>
                  <a:gd name="T12" fmla="*/ 2 w 5"/>
                  <a:gd name="T13" fmla="*/ 3 h 3"/>
                  <a:gd name="T14" fmla="*/ 4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4" y="3"/>
                    </a:moveTo>
                    <a:lnTo>
                      <a:pt x="5" y="0"/>
                    </a:lnTo>
                    <a:lnTo>
                      <a:pt x="2" y="0"/>
                    </a:lnTo>
                    <a:lnTo>
                      <a:pt x="1" y="0"/>
                    </a:lnTo>
                    <a:lnTo>
                      <a:pt x="0" y="3"/>
                    </a:lnTo>
                    <a:lnTo>
                      <a:pt x="0" y="3"/>
                    </a:lnTo>
                    <a:lnTo>
                      <a:pt x="2"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6" name="Freeform 46">
                <a:extLst>
                  <a:ext uri="{FF2B5EF4-FFF2-40B4-BE49-F238E27FC236}">
                    <a16:creationId xmlns:a16="http://schemas.microsoft.com/office/drawing/2014/main" id="{79605767-1679-4E1D-87AA-FAF5F6E0615C}"/>
                  </a:ext>
                </a:extLst>
              </p:cNvPr>
              <p:cNvSpPr>
                <a:spLocks/>
              </p:cNvSpPr>
              <p:nvPr/>
            </p:nvSpPr>
            <p:spPr bwMode="auto">
              <a:xfrm>
                <a:off x="1911" y="2355"/>
                <a:ext cx="3" cy="3"/>
              </a:xfrm>
              <a:custGeom>
                <a:avLst/>
                <a:gdLst>
                  <a:gd name="T0" fmla="*/ 3 w 3"/>
                  <a:gd name="T1" fmla="*/ 2 h 3"/>
                  <a:gd name="T2" fmla="*/ 0 w 3"/>
                  <a:gd name="T3" fmla="*/ 0 h 3"/>
                  <a:gd name="T4" fmla="*/ 2 w 3"/>
                  <a:gd name="T5" fmla="*/ 3 h 3"/>
                  <a:gd name="T6" fmla="*/ 3 w 3"/>
                  <a:gd name="T7" fmla="*/ 2 h 3"/>
                </a:gdLst>
                <a:ahLst/>
                <a:cxnLst>
                  <a:cxn ang="0">
                    <a:pos x="T0" y="T1"/>
                  </a:cxn>
                  <a:cxn ang="0">
                    <a:pos x="T2" y="T3"/>
                  </a:cxn>
                  <a:cxn ang="0">
                    <a:pos x="T4" y="T5"/>
                  </a:cxn>
                  <a:cxn ang="0">
                    <a:pos x="T6" y="T7"/>
                  </a:cxn>
                </a:cxnLst>
                <a:rect l="0" t="0" r="r" b="b"/>
                <a:pathLst>
                  <a:path w="3" h="3">
                    <a:moveTo>
                      <a:pt x="3" y="2"/>
                    </a:moveTo>
                    <a:lnTo>
                      <a:pt x="0" y="0"/>
                    </a:lnTo>
                    <a:lnTo>
                      <a:pt x="2"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7" name="Freeform 47">
                <a:extLst>
                  <a:ext uri="{FF2B5EF4-FFF2-40B4-BE49-F238E27FC236}">
                    <a16:creationId xmlns:a16="http://schemas.microsoft.com/office/drawing/2014/main" id="{39049E4C-1F38-4F69-AA0C-71DD2665A566}"/>
                  </a:ext>
                </a:extLst>
              </p:cNvPr>
              <p:cNvSpPr>
                <a:spLocks/>
              </p:cNvSpPr>
              <p:nvPr/>
            </p:nvSpPr>
            <p:spPr bwMode="auto">
              <a:xfrm>
                <a:off x="1925" y="2332"/>
                <a:ext cx="10" cy="16"/>
              </a:xfrm>
              <a:custGeom>
                <a:avLst/>
                <a:gdLst>
                  <a:gd name="T0" fmla="*/ 7 w 10"/>
                  <a:gd name="T1" fmla="*/ 3 h 16"/>
                  <a:gd name="T2" fmla="*/ 4 w 10"/>
                  <a:gd name="T3" fmla="*/ 0 h 16"/>
                  <a:gd name="T4" fmla="*/ 1 w 10"/>
                  <a:gd name="T5" fmla="*/ 0 h 16"/>
                  <a:gd name="T6" fmla="*/ 0 w 10"/>
                  <a:gd name="T7" fmla="*/ 1 h 16"/>
                  <a:gd name="T8" fmla="*/ 1 w 10"/>
                  <a:gd name="T9" fmla="*/ 3 h 16"/>
                  <a:gd name="T10" fmla="*/ 1 w 10"/>
                  <a:gd name="T11" fmla="*/ 5 h 16"/>
                  <a:gd name="T12" fmla="*/ 3 w 10"/>
                  <a:gd name="T13" fmla="*/ 5 h 16"/>
                  <a:gd name="T14" fmla="*/ 1 w 10"/>
                  <a:gd name="T15" fmla="*/ 7 h 16"/>
                  <a:gd name="T16" fmla="*/ 0 w 10"/>
                  <a:gd name="T17" fmla="*/ 12 h 16"/>
                  <a:gd name="T18" fmla="*/ 0 w 10"/>
                  <a:gd name="T19" fmla="*/ 16 h 16"/>
                  <a:gd name="T20" fmla="*/ 1 w 10"/>
                  <a:gd name="T21" fmla="*/ 16 h 16"/>
                  <a:gd name="T22" fmla="*/ 3 w 10"/>
                  <a:gd name="T23" fmla="*/ 15 h 16"/>
                  <a:gd name="T24" fmla="*/ 4 w 10"/>
                  <a:gd name="T25" fmla="*/ 15 h 16"/>
                  <a:gd name="T26" fmla="*/ 6 w 10"/>
                  <a:gd name="T27" fmla="*/ 14 h 16"/>
                  <a:gd name="T28" fmla="*/ 4 w 10"/>
                  <a:gd name="T29" fmla="*/ 12 h 16"/>
                  <a:gd name="T30" fmla="*/ 6 w 10"/>
                  <a:gd name="T31" fmla="*/ 11 h 16"/>
                  <a:gd name="T32" fmla="*/ 6 w 10"/>
                  <a:gd name="T33" fmla="*/ 8 h 16"/>
                  <a:gd name="T34" fmla="*/ 7 w 10"/>
                  <a:gd name="T35" fmla="*/ 8 h 16"/>
                  <a:gd name="T36" fmla="*/ 7 w 10"/>
                  <a:gd name="T37" fmla="*/ 11 h 16"/>
                  <a:gd name="T38" fmla="*/ 8 w 10"/>
                  <a:gd name="T39" fmla="*/ 11 h 16"/>
                  <a:gd name="T40" fmla="*/ 10 w 10"/>
                  <a:gd name="T41" fmla="*/ 8 h 16"/>
                  <a:gd name="T42" fmla="*/ 10 w 10"/>
                  <a:gd name="T43" fmla="*/ 4 h 16"/>
                  <a:gd name="T44" fmla="*/ 8 w 10"/>
                  <a:gd name="T45" fmla="*/ 3 h 16"/>
                  <a:gd name="T46" fmla="*/ 7 w 10"/>
                  <a:gd name="T4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6">
                    <a:moveTo>
                      <a:pt x="7" y="3"/>
                    </a:moveTo>
                    <a:lnTo>
                      <a:pt x="4" y="0"/>
                    </a:lnTo>
                    <a:lnTo>
                      <a:pt x="1" y="0"/>
                    </a:lnTo>
                    <a:lnTo>
                      <a:pt x="0" y="1"/>
                    </a:lnTo>
                    <a:lnTo>
                      <a:pt x="1" y="3"/>
                    </a:lnTo>
                    <a:lnTo>
                      <a:pt x="1" y="5"/>
                    </a:lnTo>
                    <a:lnTo>
                      <a:pt x="3" y="5"/>
                    </a:lnTo>
                    <a:lnTo>
                      <a:pt x="1" y="7"/>
                    </a:lnTo>
                    <a:lnTo>
                      <a:pt x="0" y="12"/>
                    </a:lnTo>
                    <a:lnTo>
                      <a:pt x="0" y="16"/>
                    </a:lnTo>
                    <a:lnTo>
                      <a:pt x="1" y="16"/>
                    </a:lnTo>
                    <a:lnTo>
                      <a:pt x="3" y="15"/>
                    </a:lnTo>
                    <a:lnTo>
                      <a:pt x="4" y="15"/>
                    </a:lnTo>
                    <a:lnTo>
                      <a:pt x="6" y="14"/>
                    </a:lnTo>
                    <a:lnTo>
                      <a:pt x="4" y="12"/>
                    </a:lnTo>
                    <a:lnTo>
                      <a:pt x="6" y="11"/>
                    </a:lnTo>
                    <a:lnTo>
                      <a:pt x="6" y="8"/>
                    </a:lnTo>
                    <a:lnTo>
                      <a:pt x="7" y="8"/>
                    </a:lnTo>
                    <a:lnTo>
                      <a:pt x="7" y="11"/>
                    </a:lnTo>
                    <a:lnTo>
                      <a:pt x="8" y="11"/>
                    </a:lnTo>
                    <a:lnTo>
                      <a:pt x="10" y="8"/>
                    </a:lnTo>
                    <a:lnTo>
                      <a:pt x="10" y="4"/>
                    </a:lnTo>
                    <a:lnTo>
                      <a:pt x="8" y="3"/>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8" name="Freeform 48">
                <a:extLst>
                  <a:ext uri="{FF2B5EF4-FFF2-40B4-BE49-F238E27FC236}">
                    <a16:creationId xmlns:a16="http://schemas.microsoft.com/office/drawing/2014/main" id="{8FE65BB3-B97B-4A03-A1DF-DEA89B2A1155}"/>
                  </a:ext>
                </a:extLst>
              </p:cNvPr>
              <p:cNvSpPr>
                <a:spLocks/>
              </p:cNvSpPr>
              <p:nvPr/>
            </p:nvSpPr>
            <p:spPr bwMode="auto">
              <a:xfrm>
                <a:off x="1909" y="2322"/>
                <a:ext cx="9" cy="26"/>
              </a:xfrm>
              <a:custGeom>
                <a:avLst/>
                <a:gdLst>
                  <a:gd name="T0" fmla="*/ 2 w 9"/>
                  <a:gd name="T1" fmla="*/ 26 h 26"/>
                  <a:gd name="T2" fmla="*/ 2 w 9"/>
                  <a:gd name="T3" fmla="*/ 26 h 26"/>
                  <a:gd name="T4" fmla="*/ 4 w 9"/>
                  <a:gd name="T5" fmla="*/ 25 h 26"/>
                  <a:gd name="T6" fmla="*/ 4 w 9"/>
                  <a:gd name="T7" fmla="*/ 22 h 26"/>
                  <a:gd name="T8" fmla="*/ 5 w 9"/>
                  <a:gd name="T9" fmla="*/ 18 h 26"/>
                  <a:gd name="T10" fmla="*/ 6 w 9"/>
                  <a:gd name="T11" fmla="*/ 17 h 26"/>
                  <a:gd name="T12" fmla="*/ 6 w 9"/>
                  <a:gd name="T13" fmla="*/ 13 h 26"/>
                  <a:gd name="T14" fmla="*/ 8 w 9"/>
                  <a:gd name="T15" fmla="*/ 11 h 26"/>
                  <a:gd name="T16" fmla="*/ 9 w 9"/>
                  <a:gd name="T17" fmla="*/ 7 h 26"/>
                  <a:gd name="T18" fmla="*/ 8 w 9"/>
                  <a:gd name="T19" fmla="*/ 3 h 26"/>
                  <a:gd name="T20" fmla="*/ 8 w 9"/>
                  <a:gd name="T21" fmla="*/ 0 h 26"/>
                  <a:gd name="T22" fmla="*/ 6 w 9"/>
                  <a:gd name="T23" fmla="*/ 0 h 26"/>
                  <a:gd name="T24" fmla="*/ 5 w 9"/>
                  <a:gd name="T25" fmla="*/ 2 h 26"/>
                  <a:gd name="T26" fmla="*/ 2 w 9"/>
                  <a:gd name="T27" fmla="*/ 2 h 26"/>
                  <a:gd name="T28" fmla="*/ 4 w 9"/>
                  <a:gd name="T29" fmla="*/ 3 h 26"/>
                  <a:gd name="T30" fmla="*/ 5 w 9"/>
                  <a:gd name="T31" fmla="*/ 4 h 26"/>
                  <a:gd name="T32" fmla="*/ 4 w 9"/>
                  <a:gd name="T33" fmla="*/ 7 h 26"/>
                  <a:gd name="T34" fmla="*/ 4 w 9"/>
                  <a:gd name="T35" fmla="*/ 9 h 26"/>
                  <a:gd name="T36" fmla="*/ 2 w 9"/>
                  <a:gd name="T37" fmla="*/ 10 h 26"/>
                  <a:gd name="T38" fmla="*/ 0 w 9"/>
                  <a:gd name="T39" fmla="*/ 11 h 26"/>
                  <a:gd name="T40" fmla="*/ 0 w 9"/>
                  <a:gd name="T41" fmla="*/ 11 h 26"/>
                  <a:gd name="T42" fmla="*/ 2 w 9"/>
                  <a:gd name="T43" fmla="*/ 13 h 26"/>
                  <a:gd name="T44" fmla="*/ 2 w 9"/>
                  <a:gd name="T45" fmla="*/ 14 h 26"/>
                  <a:gd name="T46" fmla="*/ 1 w 9"/>
                  <a:gd name="T47" fmla="*/ 14 h 26"/>
                  <a:gd name="T48" fmla="*/ 1 w 9"/>
                  <a:gd name="T49" fmla="*/ 15 h 26"/>
                  <a:gd name="T50" fmla="*/ 2 w 9"/>
                  <a:gd name="T51" fmla="*/ 15 h 26"/>
                  <a:gd name="T52" fmla="*/ 4 w 9"/>
                  <a:gd name="T53" fmla="*/ 15 h 26"/>
                  <a:gd name="T54" fmla="*/ 4 w 9"/>
                  <a:gd name="T55" fmla="*/ 17 h 26"/>
                  <a:gd name="T56" fmla="*/ 2 w 9"/>
                  <a:gd name="T57" fmla="*/ 17 h 26"/>
                  <a:gd name="T58" fmla="*/ 1 w 9"/>
                  <a:gd name="T59" fmla="*/ 18 h 26"/>
                  <a:gd name="T60" fmla="*/ 0 w 9"/>
                  <a:gd name="T61" fmla="*/ 19 h 26"/>
                  <a:gd name="T62" fmla="*/ 1 w 9"/>
                  <a:gd name="T63" fmla="*/ 22 h 26"/>
                  <a:gd name="T64" fmla="*/ 2 w 9"/>
                  <a:gd name="T65" fmla="*/ 24 h 26"/>
                  <a:gd name="T66" fmla="*/ 2 w 9"/>
                  <a:gd name="T67" fmla="*/ 25 h 26"/>
                  <a:gd name="T68" fmla="*/ 2 w 9"/>
                  <a:gd name="T6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 h="26">
                    <a:moveTo>
                      <a:pt x="2" y="26"/>
                    </a:moveTo>
                    <a:lnTo>
                      <a:pt x="2" y="26"/>
                    </a:lnTo>
                    <a:lnTo>
                      <a:pt x="4" y="25"/>
                    </a:lnTo>
                    <a:lnTo>
                      <a:pt x="4" y="22"/>
                    </a:lnTo>
                    <a:lnTo>
                      <a:pt x="5" y="18"/>
                    </a:lnTo>
                    <a:lnTo>
                      <a:pt x="6" y="17"/>
                    </a:lnTo>
                    <a:lnTo>
                      <a:pt x="6" y="13"/>
                    </a:lnTo>
                    <a:lnTo>
                      <a:pt x="8" y="11"/>
                    </a:lnTo>
                    <a:lnTo>
                      <a:pt x="9" y="7"/>
                    </a:lnTo>
                    <a:lnTo>
                      <a:pt x="8" y="3"/>
                    </a:lnTo>
                    <a:lnTo>
                      <a:pt x="8" y="0"/>
                    </a:lnTo>
                    <a:lnTo>
                      <a:pt x="6" y="0"/>
                    </a:lnTo>
                    <a:lnTo>
                      <a:pt x="5" y="2"/>
                    </a:lnTo>
                    <a:lnTo>
                      <a:pt x="2" y="2"/>
                    </a:lnTo>
                    <a:lnTo>
                      <a:pt x="4" y="3"/>
                    </a:lnTo>
                    <a:lnTo>
                      <a:pt x="5" y="4"/>
                    </a:lnTo>
                    <a:lnTo>
                      <a:pt x="4" y="7"/>
                    </a:lnTo>
                    <a:lnTo>
                      <a:pt x="4" y="9"/>
                    </a:lnTo>
                    <a:lnTo>
                      <a:pt x="2" y="10"/>
                    </a:lnTo>
                    <a:lnTo>
                      <a:pt x="0" y="11"/>
                    </a:lnTo>
                    <a:lnTo>
                      <a:pt x="0" y="11"/>
                    </a:lnTo>
                    <a:lnTo>
                      <a:pt x="2" y="13"/>
                    </a:lnTo>
                    <a:lnTo>
                      <a:pt x="2" y="14"/>
                    </a:lnTo>
                    <a:lnTo>
                      <a:pt x="1" y="14"/>
                    </a:lnTo>
                    <a:lnTo>
                      <a:pt x="1" y="15"/>
                    </a:lnTo>
                    <a:lnTo>
                      <a:pt x="2" y="15"/>
                    </a:lnTo>
                    <a:lnTo>
                      <a:pt x="4" y="15"/>
                    </a:lnTo>
                    <a:lnTo>
                      <a:pt x="4" y="17"/>
                    </a:lnTo>
                    <a:lnTo>
                      <a:pt x="2" y="17"/>
                    </a:lnTo>
                    <a:lnTo>
                      <a:pt x="1" y="18"/>
                    </a:lnTo>
                    <a:lnTo>
                      <a:pt x="0" y="19"/>
                    </a:lnTo>
                    <a:lnTo>
                      <a:pt x="1" y="22"/>
                    </a:lnTo>
                    <a:lnTo>
                      <a:pt x="2" y="24"/>
                    </a:lnTo>
                    <a:lnTo>
                      <a:pt x="2" y="25"/>
                    </a:lnTo>
                    <a:lnTo>
                      <a:pt x="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9" name="Freeform 49">
                <a:extLst>
                  <a:ext uri="{FF2B5EF4-FFF2-40B4-BE49-F238E27FC236}">
                    <a16:creationId xmlns:a16="http://schemas.microsoft.com/office/drawing/2014/main" id="{7A001BE7-CE27-4D0D-9D2D-66303A50A4B2}"/>
                  </a:ext>
                </a:extLst>
              </p:cNvPr>
              <p:cNvSpPr>
                <a:spLocks/>
              </p:cNvSpPr>
              <p:nvPr/>
            </p:nvSpPr>
            <p:spPr bwMode="auto">
              <a:xfrm>
                <a:off x="1915" y="2370"/>
                <a:ext cx="2" cy="3"/>
              </a:xfrm>
              <a:custGeom>
                <a:avLst/>
                <a:gdLst>
                  <a:gd name="T0" fmla="*/ 2 w 2"/>
                  <a:gd name="T1" fmla="*/ 0 h 3"/>
                  <a:gd name="T2" fmla="*/ 0 w 2"/>
                  <a:gd name="T3" fmla="*/ 2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2"/>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0" name="Freeform 50">
                <a:extLst>
                  <a:ext uri="{FF2B5EF4-FFF2-40B4-BE49-F238E27FC236}">
                    <a16:creationId xmlns:a16="http://schemas.microsoft.com/office/drawing/2014/main" id="{F2517759-6B99-48C5-9DDC-B20F44AC0625}"/>
                  </a:ext>
                </a:extLst>
              </p:cNvPr>
              <p:cNvSpPr>
                <a:spLocks/>
              </p:cNvSpPr>
              <p:nvPr/>
            </p:nvSpPr>
            <p:spPr bwMode="auto">
              <a:xfrm>
                <a:off x="1935" y="2355"/>
                <a:ext cx="2" cy="4"/>
              </a:xfrm>
              <a:custGeom>
                <a:avLst/>
                <a:gdLst>
                  <a:gd name="T0" fmla="*/ 2 w 2"/>
                  <a:gd name="T1" fmla="*/ 3 h 4"/>
                  <a:gd name="T2" fmla="*/ 2 w 2"/>
                  <a:gd name="T3" fmla="*/ 0 h 4"/>
                  <a:gd name="T4" fmla="*/ 1 w 2"/>
                  <a:gd name="T5" fmla="*/ 0 h 4"/>
                  <a:gd name="T6" fmla="*/ 0 w 2"/>
                  <a:gd name="T7" fmla="*/ 4 h 4"/>
                  <a:gd name="T8" fmla="*/ 1 w 2"/>
                  <a:gd name="T9" fmla="*/ 4 h 4"/>
                  <a:gd name="T10" fmla="*/ 2 w 2"/>
                  <a:gd name="T11" fmla="*/ 3 h 4"/>
                </a:gdLst>
                <a:ahLst/>
                <a:cxnLst>
                  <a:cxn ang="0">
                    <a:pos x="T0" y="T1"/>
                  </a:cxn>
                  <a:cxn ang="0">
                    <a:pos x="T2" y="T3"/>
                  </a:cxn>
                  <a:cxn ang="0">
                    <a:pos x="T4" y="T5"/>
                  </a:cxn>
                  <a:cxn ang="0">
                    <a:pos x="T6" y="T7"/>
                  </a:cxn>
                  <a:cxn ang="0">
                    <a:pos x="T8" y="T9"/>
                  </a:cxn>
                  <a:cxn ang="0">
                    <a:pos x="T10" y="T11"/>
                  </a:cxn>
                </a:cxnLst>
                <a:rect l="0" t="0" r="r" b="b"/>
                <a:pathLst>
                  <a:path w="2" h="4">
                    <a:moveTo>
                      <a:pt x="2" y="3"/>
                    </a:moveTo>
                    <a:lnTo>
                      <a:pt x="2" y="0"/>
                    </a:lnTo>
                    <a:lnTo>
                      <a:pt x="1" y="0"/>
                    </a:lnTo>
                    <a:lnTo>
                      <a:pt x="0" y="4"/>
                    </a:lnTo>
                    <a:lnTo>
                      <a:pt x="1"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1" name="Freeform 51">
                <a:extLst>
                  <a:ext uri="{FF2B5EF4-FFF2-40B4-BE49-F238E27FC236}">
                    <a16:creationId xmlns:a16="http://schemas.microsoft.com/office/drawing/2014/main" id="{36C5A381-C8CA-41F3-9BAD-A0165FF03C9E}"/>
                  </a:ext>
                </a:extLst>
              </p:cNvPr>
              <p:cNvSpPr>
                <a:spLocks/>
              </p:cNvSpPr>
              <p:nvPr/>
            </p:nvSpPr>
            <p:spPr bwMode="auto">
              <a:xfrm>
                <a:off x="1913" y="2369"/>
                <a:ext cx="2" cy="3"/>
              </a:xfrm>
              <a:custGeom>
                <a:avLst/>
                <a:gdLst>
                  <a:gd name="T0" fmla="*/ 1 w 2"/>
                  <a:gd name="T1" fmla="*/ 0 h 3"/>
                  <a:gd name="T2" fmla="*/ 0 w 2"/>
                  <a:gd name="T3" fmla="*/ 3 h 3"/>
                  <a:gd name="T4" fmla="*/ 2 w 2"/>
                  <a:gd name="T5" fmla="*/ 0 h 3"/>
                  <a:gd name="T6" fmla="*/ 1 w 2"/>
                  <a:gd name="T7" fmla="*/ 0 h 3"/>
                </a:gdLst>
                <a:ahLst/>
                <a:cxnLst>
                  <a:cxn ang="0">
                    <a:pos x="T0" y="T1"/>
                  </a:cxn>
                  <a:cxn ang="0">
                    <a:pos x="T2" y="T3"/>
                  </a:cxn>
                  <a:cxn ang="0">
                    <a:pos x="T4" y="T5"/>
                  </a:cxn>
                  <a:cxn ang="0">
                    <a:pos x="T6" y="T7"/>
                  </a:cxn>
                </a:cxnLst>
                <a:rect l="0" t="0" r="r" b="b"/>
                <a:pathLst>
                  <a:path w="2" h="3">
                    <a:moveTo>
                      <a:pt x="1" y="0"/>
                    </a:moveTo>
                    <a:lnTo>
                      <a:pt x="0" y="3"/>
                    </a:lnTo>
                    <a:lnTo>
                      <a:pt x="2"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2" name="Freeform 52">
                <a:extLst>
                  <a:ext uri="{FF2B5EF4-FFF2-40B4-BE49-F238E27FC236}">
                    <a16:creationId xmlns:a16="http://schemas.microsoft.com/office/drawing/2014/main" id="{666339DB-4CD2-4366-AFFD-B68ED1F842F2}"/>
                  </a:ext>
                </a:extLst>
              </p:cNvPr>
              <p:cNvSpPr>
                <a:spLocks/>
              </p:cNvSpPr>
              <p:nvPr/>
            </p:nvSpPr>
            <p:spPr bwMode="auto">
              <a:xfrm>
                <a:off x="1618" y="2318"/>
                <a:ext cx="6" cy="7"/>
              </a:xfrm>
              <a:custGeom>
                <a:avLst/>
                <a:gdLst>
                  <a:gd name="T0" fmla="*/ 4 w 6"/>
                  <a:gd name="T1" fmla="*/ 2 h 7"/>
                  <a:gd name="T2" fmla="*/ 1 w 6"/>
                  <a:gd name="T3" fmla="*/ 3 h 7"/>
                  <a:gd name="T4" fmla="*/ 0 w 6"/>
                  <a:gd name="T5" fmla="*/ 7 h 7"/>
                  <a:gd name="T6" fmla="*/ 1 w 6"/>
                  <a:gd name="T7" fmla="*/ 4 h 7"/>
                  <a:gd name="T8" fmla="*/ 4 w 6"/>
                  <a:gd name="T9" fmla="*/ 3 h 7"/>
                  <a:gd name="T10" fmla="*/ 5 w 6"/>
                  <a:gd name="T11" fmla="*/ 2 h 7"/>
                  <a:gd name="T12" fmla="*/ 6 w 6"/>
                  <a:gd name="T13" fmla="*/ 0 h 7"/>
                  <a:gd name="T14" fmla="*/ 4 w 6"/>
                  <a:gd name="T15" fmla="*/ 0 h 7"/>
                  <a:gd name="T16" fmla="*/ 4 w 6"/>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4" y="2"/>
                    </a:moveTo>
                    <a:lnTo>
                      <a:pt x="1" y="3"/>
                    </a:lnTo>
                    <a:lnTo>
                      <a:pt x="0" y="7"/>
                    </a:lnTo>
                    <a:lnTo>
                      <a:pt x="1" y="4"/>
                    </a:lnTo>
                    <a:lnTo>
                      <a:pt x="4" y="3"/>
                    </a:lnTo>
                    <a:lnTo>
                      <a:pt x="5" y="2"/>
                    </a:lnTo>
                    <a:lnTo>
                      <a:pt x="6" y="0"/>
                    </a:lnTo>
                    <a:lnTo>
                      <a:pt x="4" y="0"/>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3" name="Freeform 53">
                <a:extLst>
                  <a:ext uri="{FF2B5EF4-FFF2-40B4-BE49-F238E27FC236}">
                    <a16:creationId xmlns:a16="http://schemas.microsoft.com/office/drawing/2014/main" id="{CDADD68B-91C5-4F96-B50C-E593657AD1F4}"/>
                  </a:ext>
                </a:extLst>
              </p:cNvPr>
              <p:cNvSpPr>
                <a:spLocks/>
              </p:cNvSpPr>
              <p:nvPr/>
            </p:nvSpPr>
            <p:spPr bwMode="auto">
              <a:xfrm>
                <a:off x="1486" y="2350"/>
                <a:ext cx="2" cy="1"/>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lnTo>
                      <a:pt x="2"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4" name="Freeform 54">
                <a:extLst>
                  <a:ext uri="{FF2B5EF4-FFF2-40B4-BE49-F238E27FC236}">
                    <a16:creationId xmlns:a16="http://schemas.microsoft.com/office/drawing/2014/main" id="{6A6FD3CD-F86A-4CF4-9188-03837D82739A}"/>
                  </a:ext>
                </a:extLst>
              </p:cNvPr>
              <p:cNvSpPr>
                <a:spLocks/>
              </p:cNvSpPr>
              <p:nvPr/>
            </p:nvSpPr>
            <p:spPr bwMode="auto">
              <a:xfrm>
                <a:off x="1488" y="2351"/>
                <a:ext cx="5" cy="3"/>
              </a:xfrm>
              <a:custGeom>
                <a:avLst/>
                <a:gdLst>
                  <a:gd name="T0" fmla="*/ 0 w 5"/>
                  <a:gd name="T1" fmla="*/ 1 h 3"/>
                  <a:gd name="T2" fmla="*/ 3 w 5"/>
                  <a:gd name="T3" fmla="*/ 3 h 3"/>
                  <a:gd name="T4" fmla="*/ 5 w 5"/>
                  <a:gd name="T5" fmla="*/ 1 h 3"/>
                  <a:gd name="T6" fmla="*/ 3 w 5"/>
                  <a:gd name="T7" fmla="*/ 0 h 3"/>
                  <a:gd name="T8" fmla="*/ 0 w 5"/>
                  <a:gd name="T9" fmla="*/ 1 h 3"/>
                </a:gdLst>
                <a:ahLst/>
                <a:cxnLst>
                  <a:cxn ang="0">
                    <a:pos x="T0" y="T1"/>
                  </a:cxn>
                  <a:cxn ang="0">
                    <a:pos x="T2" y="T3"/>
                  </a:cxn>
                  <a:cxn ang="0">
                    <a:pos x="T4" y="T5"/>
                  </a:cxn>
                  <a:cxn ang="0">
                    <a:pos x="T6" y="T7"/>
                  </a:cxn>
                  <a:cxn ang="0">
                    <a:pos x="T8" y="T9"/>
                  </a:cxn>
                </a:cxnLst>
                <a:rect l="0" t="0" r="r" b="b"/>
                <a:pathLst>
                  <a:path w="5" h="3">
                    <a:moveTo>
                      <a:pt x="0" y="1"/>
                    </a:moveTo>
                    <a:lnTo>
                      <a:pt x="3" y="3"/>
                    </a:lnTo>
                    <a:lnTo>
                      <a:pt x="5"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5" name="Freeform 55">
                <a:extLst>
                  <a:ext uri="{FF2B5EF4-FFF2-40B4-BE49-F238E27FC236}">
                    <a16:creationId xmlns:a16="http://schemas.microsoft.com/office/drawing/2014/main" id="{284DB593-B303-4A6F-9A30-4078DB100663}"/>
                  </a:ext>
                </a:extLst>
              </p:cNvPr>
              <p:cNvSpPr>
                <a:spLocks/>
              </p:cNvSpPr>
              <p:nvPr/>
            </p:nvSpPr>
            <p:spPr bwMode="auto">
              <a:xfrm>
                <a:off x="1498" y="2340"/>
                <a:ext cx="21" cy="14"/>
              </a:xfrm>
              <a:custGeom>
                <a:avLst/>
                <a:gdLst>
                  <a:gd name="T0" fmla="*/ 19 w 21"/>
                  <a:gd name="T1" fmla="*/ 1 h 14"/>
                  <a:gd name="T2" fmla="*/ 19 w 21"/>
                  <a:gd name="T3" fmla="*/ 0 h 14"/>
                  <a:gd name="T4" fmla="*/ 17 w 21"/>
                  <a:gd name="T5" fmla="*/ 0 h 14"/>
                  <a:gd name="T6" fmla="*/ 12 w 21"/>
                  <a:gd name="T7" fmla="*/ 1 h 14"/>
                  <a:gd name="T8" fmla="*/ 14 w 21"/>
                  <a:gd name="T9" fmla="*/ 3 h 14"/>
                  <a:gd name="T10" fmla="*/ 12 w 21"/>
                  <a:gd name="T11" fmla="*/ 4 h 14"/>
                  <a:gd name="T12" fmla="*/ 10 w 21"/>
                  <a:gd name="T13" fmla="*/ 6 h 14"/>
                  <a:gd name="T14" fmla="*/ 7 w 21"/>
                  <a:gd name="T15" fmla="*/ 7 h 14"/>
                  <a:gd name="T16" fmla="*/ 7 w 21"/>
                  <a:gd name="T17" fmla="*/ 8 h 14"/>
                  <a:gd name="T18" fmla="*/ 6 w 21"/>
                  <a:gd name="T19" fmla="*/ 10 h 14"/>
                  <a:gd name="T20" fmla="*/ 4 w 21"/>
                  <a:gd name="T21" fmla="*/ 12 h 14"/>
                  <a:gd name="T22" fmla="*/ 3 w 21"/>
                  <a:gd name="T23" fmla="*/ 12 h 14"/>
                  <a:gd name="T24" fmla="*/ 0 w 21"/>
                  <a:gd name="T25" fmla="*/ 14 h 14"/>
                  <a:gd name="T26" fmla="*/ 4 w 21"/>
                  <a:gd name="T27" fmla="*/ 14 h 14"/>
                  <a:gd name="T28" fmla="*/ 7 w 21"/>
                  <a:gd name="T29" fmla="*/ 11 h 14"/>
                  <a:gd name="T30" fmla="*/ 11 w 21"/>
                  <a:gd name="T31" fmla="*/ 11 h 14"/>
                  <a:gd name="T32" fmla="*/ 15 w 21"/>
                  <a:gd name="T33" fmla="*/ 7 h 14"/>
                  <a:gd name="T34" fmla="*/ 18 w 21"/>
                  <a:gd name="T35" fmla="*/ 6 h 14"/>
                  <a:gd name="T36" fmla="*/ 19 w 21"/>
                  <a:gd name="T37" fmla="*/ 3 h 14"/>
                  <a:gd name="T38" fmla="*/ 21 w 21"/>
                  <a:gd name="T39" fmla="*/ 3 h 14"/>
                  <a:gd name="T40" fmla="*/ 19 w 21"/>
                  <a:gd name="T4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14">
                    <a:moveTo>
                      <a:pt x="19" y="1"/>
                    </a:moveTo>
                    <a:lnTo>
                      <a:pt x="19" y="0"/>
                    </a:lnTo>
                    <a:lnTo>
                      <a:pt x="17" y="0"/>
                    </a:lnTo>
                    <a:lnTo>
                      <a:pt x="12" y="1"/>
                    </a:lnTo>
                    <a:lnTo>
                      <a:pt x="14" y="3"/>
                    </a:lnTo>
                    <a:lnTo>
                      <a:pt x="12" y="4"/>
                    </a:lnTo>
                    <a:lnTo>
                      <a:pt x="10" y="6"/>
                    </a:lnTo>
                    <a:lnTo>
                      <a:pt x="7" y="7"/>
                    </a:lnTo>
                    <a:lnTo>
                      <a:pt x="7" y="8"/>
                    </a:lnTo>
                    <a:lnTo>
                      <a:pt x="6" y="10"/>
                    </a:lnTo>
                    <a:lnTo>
                      <a:pt x="4" y="12"/>
                    </a:lnTo>
                    <a:lnTo>
                      <a:pt x="3" y="12"/>
                    </a:lnTo>
                    <a:lnTo>
                      <a:pt x="0" y="14"/>
                    </a:lnTo>
                    <a:lnTo>
                      <a:pt x="4" y="14"/>
                    </a:lnTo>
                    <a:lnTo>
                      <a:pt x="7" y="11"/>
                    </a:lnTo>
                    <a:lnTo>
                      <a:pt x="11" y="11"/>
                    </a:lnTo>
                    <a:lnTo>
                      <a:pt x="15" y="7"/>
                    </a:lnTo>
                    <a:lnTo>
                      <a:pt x="18" y="6"/>
                    </a:lnTo>
                    <a:lnTo>
                      <a:pt x="19" y="3"/>
                    </a:lnTo>
                    <a:lnTo>
                      <a:pt x="21" y="3"/>
                    </a:lnTo>
                    <a:lnTo>
                      <a:pt x="1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6" name="Freeform 56">
                <a:extLst>
                  <a:ext uri="{FF2B5EF4-FFF2-40B4-BE49-F238E27FC236}">
                    <a16:creationId xmlns:a16="http://schemas.microsoft.com/office/drawing/2014/main" id="{18CF5116-FFA9-462A-9D54-000038EC163F}"/>
                  </a:ext>
                </a:extLst>
              </p:cNvPr>
              <p:cNvSpPr>
                <a:spLocks/>
              </p:cNvSpPr>
              <p:nvPr/>
            </p:nvSpPr>
            <p:spPr bwMode="auto">
              <a:xfrm>
                <a:off x="1519" y="2332"/>
                <a:ext cx="23" cy="15"/>
              </a:xfrm>
              <a:custGeom>
                <a:avLst/>
                <a:gdLst>
                  <a:gd name="T0" fmla="*/ 22 w 23"/>
                  <a:gd name="T1" fmla="*/ 1 h 15"/>
                  <a:gd name="T2" fmla="*/ 19 w 23"/>
                  <a:gd name="T3" fmla="*/ 1 h 15"/>
                  <a:gd name="T4" fmla="*/ 19 w 23"/>
                  <a:gd name="T5" fmla="*/ 0 h 15"/>
                  <a:gd name="T6" fmla="*/ 16 w 23"/>
                  <a:gd name="T7" fmla="*/ 0 h 15"/>
                  <a:gd name="T8" fmla="*/ 13 w 23"/>
                  <a:gd name="T9" fmla="*/ 1 h 15"/>
                  <a:gd name="T10" fmla="*/ 13 w 23"/>
                  <a:gd name="T11" fmla="*/ 4 h 15"/>
                  <a:gd name="T12" fmla="*/ 16 w 23"/>
                  <a:gd name="T13" fmla="*/ 5 h 15"/>
                  <a:gd name="T14" fmla="*/ 15 w 23"/>
                  <a:gd name="T15" fmla="*/ 7 h 15"/>
                  <a:gd name="T16" fmla="*/ 12 w 23"/>
                  <a:gd name="T17" fmla="*/ 5 h 15"/>
                  <a:gd name="T18" fmla="*/ 11 w 23"/>
                  <a:gd name="T19" fmla="*/ 7 h 15"/>
                  <a:gd name="T20" fmla="*/ 11 w 23"/>
                  <a:gd name="T21" fmla="*/ 8 h 15"/>
                  <a:gd name="T22" fmla="*/ 9 w 23"/>
                  <a:gd name="T23" fmla="*/ 8 h 15"/>
                  <a:gd name="T24" fmla="*/ 7 w 23"/>
                  <a:gd name="T25" fmla="*/ 11 h 15"/>
                  <a:gd name="T26" fmla="*/ 5 w 23"/>
                  <a:gd name="T27" fmla="*/ 11 h 15"/>
                  <a:gd name="T28" fmla="*/ 2 w 23"/>
                  <a:gd name="T29" fmla="*/ 14 h 15"/>
                  <a:gd name="T30" fmla="*/ 1 w 23"/>
                  <a:gd name="T31" fmla="*/ 14 h 15"/>
                  <a:gd name="T32" fmla="*/ 0 w 23"/>
                  <a:gd name="T33" fmla="*/ 14 h 15"/>
                  <a:gd name="T34" fmla="*/ 1 w 23"/>
                  <a:gd name="T35" fmla="*/ 15 h 15"/>
                  <a:gd name="T36" fmla="*/ 5 w 23"/>
                  <a:gd name="T37" fmla="*/ 15 h 15"/>
                  <a:gd name="T38" fmla="*/ 8 w 23"/>
                  <a:gd name="T39" fmla="*/ 14 h 15"/>
                  <a:gd name="T40" fmla="*/ 11 w 23"/>
                  <a:gd name="T41" fmla="*/ 11 h 15"/>
                  <a:gd name="T42" fmla="*/ 11 w 23"/>
                  <a:gd name="T43" fmla="*/ 14 h 15"/>
                  <a:gd name="T44" fmla="*/ 12 w 23"/>
                  <a:gd name="T45" fmla="*/ 14 h 15"/>
                  <a:gd name="T46" fmla="*/ 13 w 23"/>
                  <a:gd name="T47" fmla="*/ 11 h 15"/>
                  <a:gd name="T48" fmla="*/ 13 w 23"/>
                  <a:gd name="T49" fmla="*/ 9 h 15"/>
                  <a:gd name="T50" fmla="*/ 15 w 23"/>
                  <a:gd name="T51" fmla="*/ 9 h 15"/>
                  <a:gd name="T52" fmla="*/ 16 w 23"/>
                  <a:gd name="T53" fmla="*/ 11 h 15"/>
                  <a:gd name="T54" fmla="*/ 18 w 23"/>
                  <a:gd name="T55" fmla="*/ 11 h 15"/>
                  <a:gd name="T56" fmla="*/ 19 w 23"/>
                  <a:gd name="T57" fmla="*/ 8 h 15"/>
                  <a:gd name="T58" fmla="*/ 22 w 23"/>
                  <a:gd name="T59" fmla="*/ 7 h 15"/>
                  <a:gd name="T60" fmla="*/ 22 w 23"/>
                  <a:gd name="T61" fmla="*/ 7 h 15"/>
                  <a:gd name="T62" fmla="*/ 20 w 23"/>
                  <a:gd name="T63" fmla="*/ 5 h 15"/>
                  <a:gd name="T64" fmla="*/ 23 w 23"/>
                  <a:gd name="T65" fmla="*/ 4 h 15"/>
                  <a:gd name="T66" fmla="*/ 22 w 23"/>
                  <a:gd name="T6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15">
                    <a:moveTo>
                      <a:pt x="22" y="1"/>
                    </a:moveTo>
                    <a:lnTo>
                      <a:pt x="19" y="1"/>
                    </a:lnTo>
                    <a:lnTo>
                      <a:pt x="19" y="0"/>
                    </a:lnTo>
                    <a:lnTo>
                      <a:pt x="16" y="0"/>
                    </a:lnTo>
                    <a:lnTo>
                      <a:pt x="13" y="1"/>
                    </a:lnTo>
                    <a:lnTo>
                      <a:pt x="13" y="4"/>
                    </a:lnTo>
                    <a:lnTo>
                      <a:pt x="16" y="5"/>
                    </a:lnTo>
                    <a:lnTo>
                      <a:pt x="15" y="7"/>
                    </a:lnTo>
                    <a:lnTo>
                      <a:pt x="12" y="5"/>
                    </a:lnTo>
                    <a:lnTo>
                      <a:pt x="11" y="7"/>
                    </a:lnTo>
                    <a:lnTo>
                      <a:pt x="11" y="8"/>
                    </a:lnTo>
                    <a:lnTo>
                      <a:pt x="9" y="8"/>
                    </a:lnTo>
                    <a:lnTo>
                      <a:pt x="7" y="11"/>
                    </a:lnTo>
                    <a:lnTo>
                      <a:pt x="5" y="11"/>
                    </a:lnTo>
                    <a:lnTo>
                      <a:pt x="2" y="14"/>
                    </a:lnTo>
                    <a:lnTo>
                      <a:pt x="1" y="14"/>
                    </a:lnTo>
                    <a:lnTo>
                      <a:pt x="0" y="14"/>
                    </a:lnTo>
                    <a:lnTo>
                      <a:pt x="1" y="15"/>
                    </a:lnTo>
                    <a:lnTo>
                      <a:pt x="5" y="15"/>
                    </a:lnTo>
                    <a:lnTo>
                      <a:pt x="8" y="14"/>
                    </a:lnTo>
                    <a:lnTo>
                      <a:pt x="11" y="11"/>
                    </a:lnTo>
                    <a:lnTo>
                      <a:pt x="11" y="14"/>
                    </a:lnTo>
                    <a:lnTo>
                      <a:pt x="12" y="14"/>
                    </a:lnTo>
                    <a:lnTo>
                      <a:pt x="13" y="11"/>
                    </a:lnTo>
                    <a:lnTo>
                      <a:pt x="13" y="9"/>
                    </a:lnTo>
                    <a:lnTo>
                      <a:pt x="15" y="9"/>
                    </a:lnTo>
                    <a:lnTo>
                      <a:pt x="16" y="11"/>
                    </a:lnTo>
                    <a:lnTo>
                      <a:pt x="18" y="11"/>
                    </a:lnTo>
                    <a:lnTo>
                      <a:pt x="19" y="8"/>
                    </a:lnTo>
                    <a:lnTo>
                      <a:pt x="22" y="7"/>
                    </a:lnTo>
                    <a:lnTo>
                      <a:pt x="22" y="7"/>
                    </a:lnTo>
                    <a:lnTo>
                      <a:pt x="20" y="5"/>
                    </a:lnTo>
                    <a:lnTo>
                      <a:pt x="23" y="4"/>
                    </a:lnTo>
                    <a:lnTo>
                      <a:pt x="2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7" name="Freeform 57">
                <a:extLst>
                  <a:ext uri="{FF2B5EF4-FFF2-40B4-BE49-F238E27FC236}">
                    <a16:creationId xmlns:a16="http://schemas.microsoft.com/office/drawing/2014/main" id="{93813909-DC38-4B28-9A16-9DE2AB3542A7}"/>
                  </a:ext>
                </a:extLst>
              </p:cNvPr>
              <p:cNvSpPr>
                <a:spLocks/>
              </p:cNvSpPr>
              <p:nvPr/>
            </p:nvSpPr>
            <p:spPr bwMode="auto">
              <a:xfrm>
                <a:off x="1484" y="2354"/>
                <a:ext cx="3" cy="1"/>
              </a:xfrm>
              <a:custGeom>
                <a:avLst/>
                <a:gdLst>
                  <a:gd name="T0" fmla="*/ 0 w 3"/>
                  <a:gd name="T1" fmla="*/ 1 h 1"/>
                  <a:gd name="T2" fmla="*/ 2 w 3"/>
                  <a:gd name="T3" fmla="*/ 1 h 1"/>
                  <a:gd name="T4" fmla="*/ 3 w 3"/>
                  <a:gd name="T5" fmla="*/ 1 h 1"/>
                  <a:gd name="T6" fmla="*/ 2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2" y="1"/>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8" name="Freeform 58">
                <a:extLst>
                  <a:ext uri="{FF2B5EF4-FFF2-40B4-BE49-F238E27FC236}">
                    <a16:creationId xmlns:a16="http://schemas.microsoft.com/office/drawing/2014/main" id="{B595E8CF-A9F0-49CD-BD60-4390A4C38186}"/>
                  </a:ext>
                </a:extLst>
              </p:cNvPr>
              <p:cNvSpPr>
                <a:spLocks/>
              </p:cNvSpPr>
              <p:nvPr/>
            </p:nvSpPr>
            <p:spPr bwMode="auto">
              <a:xfrm>
                <a:off x="1471" y="2357"/>
                <a:ext cx="1" cy="2"/>
              </a:xfrm>
              <a:custGeom>
                <a:avLst/>
                <a:gdLst>
                  <a:gd name="T0" fmla="*/ 0 w 1"/>
                  <a:gd name="T1" fmla="*/ 1 h 2"/>
                  <a:gd name="T2" fmla="*/ 1 w 1"/>
                  <a:gd name="T3" fmla="*/ 2 h 2"/>
                  <a:gd name="T4" fmla="*/ 1 w 1"/>
                  <a:gd name="T5" fmla="*/ 0 h 2"/>
                  <a:gd name="T6" fmla="*/ 0 w 1"/>
                  <a:gd name="T7" fmla="*/ 1 h 2"/>
                </a:gdLst>
                <a:ahLst/>
                <a:cxnLst>
                  <a:cxn ang="0">
                    <a:pos x="T0" y="T1"/>
                  </a:cxn>
                  <a:cxn ang="0">
                    <a:pos x="T2" y="T3"/>
                  </a:cxn>
                  <a:cxn ang="0">
                    <a:pos x="T4" y="T5"/>
                  </a:cxn>
                  <a:cxn ang="0">
                    <a:pos x="T6" y="T7"/>
                  </a:cxn>
                </a:cxnLst>
                <a:rect l="0" t="0" r="r" b="b"/>
                <a:pathLst>
                  <a:path w="1" h="2">
                    <a:moveTo>
                      <a:pt x="0" y="1"/>
                    </a:moveTo>
                    <a:lnTo>
                      <a:pt x="1" y="2"/>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9" name="Freeform 59">
                <a:extLst>
                  <a:ext uri="{FF2B5EF4-FFF2-40B4-BE49-F238E27FC236}">
                    <a16:creationId xmlns:a16="http://schemas.microsoft.com/office/drawing/2014/main" id="{EBFE8750-E319-404A-96E6-F257FA4146C1}"/>
                  </a:ext>
                </a:extLst>
              </p:cNvPr>
              <p:cNvSpPr>
                <a:spLocks/>
              </p:cNvSpPr>
              <p:nvPr/>
            </p:nvSpPr>
            <p:spPr bwMode="auto">
              <a:xfrm>
                <a:off x="1453" y="2358"/>
                <a:ext cx="7" cy="3"/>
              </a:xfrm>
              <a:custGeom>
                <a:avLst/>
                <a:gdLst>
                  <a:gd name="T0" fmla="*/ 1 w 7"/>
                  <a:gd name="T1" fmla="*/ 1 h 3"/>
                  <a:gd name="T2" fmla="*/ 0 w 7"/>
                  <a:gd name="T3" fmla="*/ 3 h 3"/>
                  <a:gd name="T4" fmla="*/ 4 w 7"/>
                  <a:gd name="T5" fmla="*/ 3 h 3"/>
                  <a:gd name="T6" fmla="*/ 7 w 7"/>
                  <a:gd name="T7" fmla="*/ 1 h 3"/>
                  <a:gd name="T8" fmla="*/ 4 w 7"/>
                  <a:gd name="T9" fmla="*/ 0 h 3"/>
                  <a:gd name="T10" fmla="*/ 1 w 7"/>
                  <a:gd name="T11" fmla="*/ 1 h 3"/>
                </a:gdLst>
                <a:ahLst/>
                <a:cxnLst>
                  <a:cxn ang="0">
                    <a:pos x="T0" y="T1"/>
                  </a:cxn>
                  <a:cxn ang="0">
                    <a:pos x="T2" y="T3"/>
                  </a:cxn>
                  <a:cxn ang="0">
                    <a:pos x="T4" y="T5"/>
                  </a:cxn>
                  <a:cxn ang="0">
                    <a:pos x="T6" y="T7"/>
                  </a:cxn>
                  <a:cxn ang="0">
                    <a:pos x="T8" y="T9"/>
                  </a:cxn>
                  <a:cxn ang="0">
                    <a:pos x="T10" y="T11"/>
                  </a:cxn>
                </a:cxnLst>
                <a:rect l="0" t="0" r="r" b="b"/>
                <a:pathLst>
                  <a:path w="7" h="3">
                    <a:moveTo>
                      <a:pt x="1" y="1"/>
                    </a:moveTo>
                    <a:lnTo>
                      <a:pt x="0" y="3"/>
                    </a:lnTo>
                    <a:lnTo>
                      <a:pt x="4" y="3"/>
                    </a:lnTo>
                    <a:lnTo>
                      <a:pt x="7" y="1"/>
                    </a:lnTo>
                    <a:lnTo>
                      <a:pt x="4"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0" name="Freeform 60">
                <a:extLst>
                  <a:ext uri="{FF2B5EF4-FFF2-40B4-BE49-F238E27FC236}">
                    <a16:creationId xmlns:a16="http://schemas.microsoft.com/office/drawing/2014/main" id="{84BBEA41-51BD-49E4-B4CF-8C9103E92586}"/>
                  </a:ext>
                </a:extLst>
              </p:cNvPr>
              <p:cNvSpPr>
                <a:spLocks/>
              </p:cNvSpPr>
              <p:nvPr/>
            </p:nvSpPr>
            <p:spPr bwMode="auto">
              <a:xfrm>
                <a:off x="1477" y="2352"/>
                <a:ext cx="5" cy="5"/>
              </a:xfrm>
              <a:custGeom>
                <a:avLst/>
                <a:gdLst>
                  <a:gd name="T0" fmla="*/ 0 w 5"/>
                  <a:gd name="T1" fmla="*/ 3 h 5"/>
                  <a:gd name="T2" fmla="*/ 0 w 5"/>
                  <a:gd name="T3" fmla="*/ 5 h 5"/>
                  <a:gd name="T4" fmla="*/ 3 w 5"/>
                  <a:gd name="T5" fmla="*/ 3 h 5"/>
                  <a:gd name="T6" fmla="*/ 5 w 5"/>
                  <a:gd name="T7" fmla="*/ 3 h 5"/>
                  <a:gd name="T8" fmla="*/ 2 w 5"/>
                  <a:gd name="T9" fmla="*/ 0 h 5"/>
                  <a:gd name="T10" fmla="*/ 0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0" y="3"/>
                    </a:moveTo>
                    <a:lnTo>
                      <a:pt x="0" y="5"/>
                    </a:lnTo>
                    <a:lnTo>
                      <a:pt x="3" y="3"/>
                    </a:lnTo>
                    <a:lnTo>
                      <a:pt x="5" y="3"/>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1" name="Freeform 61">
                <a:extLst>
                  <a:ext uri="{FF2B5EF4-FFF2-40B4-BE49-F238E27FC236}">
                    <a16:creationId xmlns:a16="http://schemas.microsoft.com/office/drawing/2014/main" id="{5EBE292B-7802-4F9A-8A48-E7A5F6C10458}"/>
                  </a:ext>
                </a:extLst>
              </p:cNvPr>
              <p:cNvSpPr>
                <a:spLocks/>
              </p:cNvSpPr>
              <p:nvPr/>
            </p:nvSpPr>
            <p:spPr bwMode="auto">
              <a:xfrm>
                <a:off x="1557" y="2332"/>
                <a:ext cx="3" cy="1"/>
              </a:xfrm>
              <a:custGeom>
                <a:avLst/>
                <a:gdLst>
                  <a:gd name="T0" fmla="*/ 0 w 3"/>
                  <a:gd name="T1" fmla="*/ 0 h 1"/>
                  <a:gd name="T2" fmla="*/ 0 w 3"/>
                  <a:gd name="T3" fmla="*/ 1 h 1"/>
                  <a:gd name="T4" fmla="*/ 0 w 3"/>
                  <a:gd name="T5" fmla="*/ 1 h 1"/>
                  <a:gd name="T6" fmla="*/ 3 w 3"/>
                  <a:gd name="T7" fmla="*/ 1 h 1"/>
                  <a:gd name="T8" fmla="*/ 1 w 3"/>
                  <a:gd name="T9" fmla="*/ 0 h 1"/>
                  <a:gd name="T10" fmla="*/ 0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0" y="0"/>
                    </a:moveTo>
                    <a:lnTo>
                      <a:pt x="0" y="1"/>
                    </a:lnTo>
                    <a:lnTo>
                      <a:pt x="0" y="1"/>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2" name="Freeform 62">
                <a:extLst>
                  <a:ext uri="{FF2B5EF4-FFF2-40B4-BE49-F238E27FC236}">
                    <a16:creationId xmlns:a16="http://schemas.microsoft.com/office/drawing/2014/main" id="{5541E77E-CD5C-4ABC-9B24-C3BED05CFB07}"/>
                  </a:ext>
                </a:extLst>
              </p:cNvPr>
              <p:cNvSpPr>
                <a:spLocks/>
              </p:cNvSpPr>
              <p:nvPr/>
            </p:nvSpPr>
            <p:spPr bwMode="auto">
              <a:xfrm>
                <a:off x="1563" y="2314"/>
                <a:ext cx="23" cy="12"/>
              </a:xfrm>
              <a:custGeom>
                <a:avLst/>
                <a:gdLst>
                  <a:gd name="T0" fmla="*/ 23 w 23"/>
                  <a:gd name="T1" fmla="*/ 7 h 12"/>
                  <a:gd name="T2" fmla="*/ 19 w 23"/>
                  <a:gd name="T3" fmla="*/ 4 h 12"/>
                  <a:gd name="T4" fmla="*/ 20 w 23"/>
                  <a:gd name="T5" fmla="*/ 3 h 12"/>
                  <a:gd name="T6" fmla="*/ 19 w 23"/>
                  <a:gd name="T7" fmla="*/ 0 h 12"/>
                  <a:gd name="T8" fmla="*/ 16 w 23"/>
                  <a:gd name="T9" fmla="*/ 0 h 12"/>
                  <a:gd name="T10" fmla="*/ 15 w 23"/>
                  <a:gd name="T11" fmla="*/ 1 h 12"/>
                  <a:gd name="T12" fmla="*/ 13 w 23"/>
                  <a:gd name="T13" fmla="*/ 1 h 12"/>
                  <a:gd name="T14" fmla="*/ 11 w 23"/>
                  <a:gd name="T15" fmla="*/ 1 h 12"/>
                  <a:gd name="T16" fmla="*/ 9 w 23"/>
                  <a:gd name="T17" fmla="*/ 3 h 12"/>
                  <a:gd name="T18" fmla="*/ 8 w 23"/>
                  <a:gd name="T19" fmla="*/ 0 h 12"/>
                  <a:gd name="T20" fmla="*/ 6 w 23"/>
                  <a:gd name="T21" fmla="*/ 0 h 12"/>
                  <a:gd name="T22" fmla="*/ 5 w 23"/>
                  <a:gd name="T23" fmla="*/ 4 h 12"/>
                  <a:gd name="T24" fmla="*/ 4 w 23"/>
                  <a:gd name="T25" fmla="*/ 6 h 12"/>
                  <a:gd name="T26" fmla="*/ 2 w 23"/>
                  <a:gd name="T27" fmla="*/ 7 h 12"/>
                  <a:gd name="T28" fmla="*/ 1 w 23"/>
                  <a:gd name="T29" fmla="*/ 6 h 12"/>
                  <a:gd name="T30" fmla="*/ 0 w 23"/>
                  <a:gd name="T31" fmla="*/ 7 h 12"/>
                  <a:gd name="T32" fmla="*/ 0 w 23"/>
                  <a:gd name="T33" fmla="*/ 10 h 12"/>
                  <a:gd name="T34" fmla="*/ 0 w 23"/>
                  <a:gd name="T35" fmla="*/ 11 h 12"/>
                  <a:gd name="T36" fmla="*/ 2 w 23"/>
                  <a:gd name="T37" fmla="*/ 12 h 12"/>
                  <a:gd name="T38" fmla="*/ 4 w 23"/>
                  <a:gd name="T39" fmla="*/ 12 h 12"/>
                  <a:gd name="T40" fmla="*/ 5 w 23"/>
                  <a:gd name="T41" fmla="*/ 12 h 12"/>
                  <a:gd name="T42" fmla="*/ 6 w 23"/>
                  <a:gd name="T43" fmla="*/ 10 h 12"/>
                  <a:gd name="T44" fmla="*/ 12 w 23"/>
                  <a:gd name="T45" fmla="*/ 10 h 12"/>
                  <a:gd name="T46" fmla="*/ 15 w 23"/>
                  <a:gd name="T47" fmla="*/ 10 h 12"/>
                  <a:gd name="T48" fmla="*/ 17 w 23"/>
                  <a:gd name="T49" fmla="*/ 10 h 12"/>
                  <a:gd name="T50" fmla="*/ 19 w 23"/>
                  <a:gd name="T51" fmla="*/ 8 h 12"/>
                  <a:gd name="T52" fmla="*/ 23 w 23"/>
                  <a:gd name="T53" fmla="*/ 8 h 12"/>
                  <a:gd name="T54" fmla="*/ 23 w 23"/>
                  <a:gd name="T55"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12">
                    <a:moveTo>
                      <a:pt x="23" y="7"/>
                    </a:moveTo>
                    <a:lnTo>
                      <a:pt x="19" y="4"/>
                    </a:lnTo>
                    <a:lnTo>
                      <a:pt x="20" y="3"/>
                    </a:lnTo>
                    <a:lnTo>
                      <a:pt x="19" y="0"/>
                    </a:lnTo>
                    <a:lnTo>
                      <a:pt x="16" y="0"/>
                    </a:lnTo>
                    <a:lnTo>
                      <a:pt x="15" y="1"/>
                    </a:lnTo>
                    <a:lnTo>
                      <a:pt x="13" y="1"/>
                    </a:lnTo>
                    <a:lnTo>
                      <a:pt x="11" y="1"/>
                    </a:lnTo>
                    <a:lnTo>
                      <a:pt x="9" y="3"/>
                    </a:lnTo>
                    <a:lnTo>
                      <a:pt x="8" y="0"/>
                    </a:lnTo>
                    <a:lnTo>
                      <a:pt x="6" y="0"/>
                    </a:lnTo>
                    <a:lnTo>
                      <a:pt x="5" y="4"/>
                    </a:lnTo>
                    <a:lnTo>
                      <a:pt x="4" y="6"/>
                    </a:lnTo>
                    <a:lnTo>
                      <a:pt x="2" y="7"/>
                    </a:lnTo>
                    <a:lnTo>
                      <a:pt x="1" y="6"/>
                    </a:lnTo>
                    <a:lnTo>
                      <a:pt x="0" y="7"/>
                    </a:lnTo>
                    <a:lnTo>
                      <a:pt x="0" y="10"/>
                    </a:lnTo>
                    <a:lnTo>
                      <a:pt x="0" y="11"/>
                    </a:lnTo>
                    <a:lnTo>
                      <a:pt x="2" y="12"/>
                    </a:lnTo>
                    <a:lnTo>
                      <a:pt x="4" y="12"/>
                    </a:lnTo>
                    <a:lnTo>
                      <a:pt x="5" y="12"/>
                    </a:lnTo>
                    <a:lnTo>
                      <a:pt x="6" y="10"/>
                    </a:lnTo>
                    <a:lnTo>
                      <a:pt x="12" y="10"/>
                    </a:lnTo>
                    <a:lnTo>
                      <a:pt x="15" y="10"/>
                    </a:lnTo>
                    <a:lnTo>
                      <a:pt x="17" y="10"/>
                    </a:lnTo>
                    <a:lnTo>
                      <a:pt x="19" y="8"/>
                    </a:lnTo>
                    <a:lnTo>
                      <a:pt x="23" y="8"/>
                    </a:lnTo>
                    <a:lnTo>
                      <a:pt x="2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3" name="Freeform 63">
                <a:extLst>
                  <a:ext uri="{FF2B5EF4-FFF2-40B4-BE49-F238E27FC236}">
                    <a16:creationId xmlns:a16="http://schemas.microsoft.com/office/drawing/2014/main" id="{FB32D3A7-AE36-4852-9518-03FD14B1BB9E}"/>
                  </a:ext>
                </a:extLst>
              </p:cNvPr>
              <p:cNvSpPr>
                <a:spLocks/>
              </p:cNvSpPr>
              <p:nvPr/>
            </p:nvSpPr>
            <p:spPr bwMode="auto">
              <a:xfrm>
                <a:off x="1585" y="2328"/>
                <a:ext cx="2" cy="3"/>
              </a:xfrm>
              <a:custGeom>
                <a:avLst/>
                <a:gdLst>
                  <a:gd name="T0" fmla="*/ 0 w 2"/>
                  <a:gd name="T1" fmla="*/ 1 h 3"/>
                  <a:gd name="T2" fmla="*/ 1 w 2"/>
                  <a:gd name="T3" fmla="*/ 3 h 3"/>
                  <a:gd name="T4" fmla="*/ 2 w 2"/>
                  <a:gd name="T5" fmla="*/ 1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1" y="3"/>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4" name="Freeform 64">
                <a:extLst>
                  <a:ext uri="{FF2B5EF4-FFF2-40B4-BE49-F238E27FC236}">
                    <a16:creationId xmlns:a16="http://schemas.microsoft.com/office/drawing/2014/main" id="{04908757-0017-4983-B505-7727274FD76D}"/>
                  </a:ext>
                </a:extLst>
              </p:cNvPr>
              <p:cNvSpPr>
                <a:spLocks/>
              </p:cNvSpPr>
              <p:nvPr/>
            </p:nvSpPr>
            <p:spPr bwMode="auto">
              <a:xfrm>
                <a:off x="1545" y="2329"/>
                <a:ext cx="5" cy="4"/>
              </a:xfrm>
              <a:custGeom>
                <a:avLst/>
                <a:gdLst>
                  <a:gd name="T0" fmla="*/ 3 w 5"/>
                  <a:gd name="T1" fmla="*/ 0 h 4"/>
                  <a:gd name="T2" fmla="*/ 0 w 5"/>
                  <a:gd name="T3" fmla="*/ 0 h 4"/>
                  <a:gd name="T4" fmla="*/ 0 w 5"/>
                  <a:gd name="T5" fmla="*/ 3 h 4"/>
                  <a:gd name="T6" fmla="*/ 3 w 5"/>
                  <a:gd name="T7" fmla="*/ 4 h 4"/>
                  <a:gd name="T8" fmla="*/ 4 w 5"/>
                  <a:gd name="T9" fmla="*/ 3 h 4"/>
                  <a:gd name="T10" fmla="*/ 5 w 5"/>
                  <a:gd name="T11" fmla="*/ 2 h 4"/>
                  <a:gd name="T12" fmla="*/ 4 w 5"/>
                  <a:gd name="T13" fmla="*/ 2 h 4"/>
                  <a:gd name="T14" fmla="*/ 3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3" y="0"/>
                    </a:moveTo>
                    <a:lnTo>
                      <a:pt x="0" y="0"/>
                    </a:lnTo>
                    <a:lnTo>
                      <a:pt x="0" y="3"/>
                    </a:lnTo>
                    <a:lnTo>
                      <a:pt x="3" y="4"/>
                    </a:lnTo>
                    <a:lnTo>
                      <a:pt x="4" y="3"/>
                    </a:lnTo>
                    <a:lnTo>
                      <a:pt x="5"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5" name="Freeform 65">
                <a:extLst>
                  <a:ext uri="{FF2B5EF4-FFF2-40B4-BE49-F238E27FC236}">
                    <a16:creationId xmlns:a16="http://schemas.microsoft.com/office/drawing/2014/main" id="{93AE7691-D3CB-4381-9CA0-DE4B380901A1}"/>
                  </a:ext>
                </a:extLst>
              </p:cNvPr>
              <p:cNvSpPr>
                <a:spLocks/>
              </p:cNvSpPr>
              <p:nvPr/>
            </p:nvSpPr>
            <p:spPr bwMode="auto">
              <a:xfrm>
                <a:off x="1550" y="2152"/>
                <a:ext cx="6" cy="8"/>
              </a:xfrm>
              <a:custGeom>
                <a:avLst/>
                <a:gdLst>
                  <a:gd name="T0" fmla="*/ 3 w 6"/>
                  <a:gd name="T1" fmla="*/ 2 h 8"/>
                  <a:gd name="T2" fmla="*/ 2 w 6"/>
                  <a:gd name="T3" fmla="*/ 0 h 8"/>
                  <a:gd name="T4" fmla="*/ 0 w 6"/>
                  <a:gd name="T5" fmla="*/ 2 h 8"/>
                  <a:gd name="T6" fmla="*/ 0 w 6"/>
                  <a:gd name="T7" fmla="*/ 3 h 8"/>
                  <a:gd name="T8" fmla="*/ 2 w 6"/>
                  <a:gd name="T9" fmla="*/ 6 h 8"/>
                  <a:gd name="T10" fmla="*/ 6 w 6"/>
                  <a:gd name="T11" fmla="*/ 8 h 8"/>
                  <a:gd name="T12" fmla="*/ 6 w 6"/>
                  <a:gd name="T13" fmla="*/ 7 h 8"/>
                  <a:gd name="T14" fmla="*/ 3 w 6"/>
                  <a:gd name="T15" fmla="*/ 3 h 8"/>
                  <a:gd name="T16" fmla="*/ 3 w 6"/>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3" y="2"/>
                    </a:moveTo>
                    <a:lnTo>
                      <a:pt x="2" y="0"/>
                    </a:lnTo>
                    <a:lnTo>
                      <a:pt x="0" y="2"/>
                    </a:lnTo>
                    <a:lnTo>
                      <a:pt x="0" y="3"/>
                    </a:lnTo>
                    <a:lnTo>
                      <a:pt x="2" y="6"/>
                    </a:lnTo>
                    <a:lnTo>
                      <a:pt x="6" y="8"/>
                    </a:lnTo>
                    <a:lnTo>
                      <a:pt x="6" y="7"/>
                    </a:lnTo>
                    <a:lnTo>
                      <a:pt x="3"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6" name="Freeform 66">
                <a:extLst>
                  <a:ext uri="{FF2B5EF4-FFF2-40B4-BE49-F238E27FC236}">
                    <a16:creationId xmlns:a16="http://schemas.microsoft.com/office/drawing/2014/main" id="{7F66771C-5CEC-4C2D-827B-3F2AB576D9FA}"/>
                  </a:ext>
                </a:extLst>
              </p:cNvPr>
              <p:cNvSpPr>
                <a:spLocks/>
              </p:cNvSpPr>
              <p:nvPr/>
            </p:nvSpPr>
            <p:spPr bwMode="auto">
              <a:xfrm>
                <a:off x="1552" y="2328"/>
                <a:ext cx="1" cy="3"/>
              </a:xfrm>
              <a:custGeom>
                <a:avLst/>
                <a:gdLst>
                  <a:gd name="T0" fmla="*/ 1 w 1"/>
                  <a:gd name="T1" fmla="*/ 3 h 3"/>
                  <a:gd name="T2" fmla="*/ 1 w 1"/>
                  <a:gd name="T3" fmla="*/ 0 h 3"/>
                  <a:gd name="T4" fmla="*/ 0 w 1"/>
                  <a:gd name="T5" fmla="*/ 0 h 3"/>
                  <a:gd name="T6" fmla="*/ 0 w 1"/>
                  <a:gd name="T7" fmla="*/ 1 h 3"/>
                  <a:gd name="T8" fmla="*/ 0 w 1"/>
                  <a:gd name="T9" fmla="*/ 3 h 3"/>
                  <a:gd name="T10" fmla="*/ 1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1" y="3"/>
                    </a:moveTo>
                    <a:lnTo>
                      <a:pt x="1" y="0"/>
                    </a:lnTo>
                    <a:lnTo>
                      <a:pt x="0" y="0"/>
                    </a:lnTo>
                    <a:lnTo>
                      <a:pt x="0" y="1"/>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7" name="Freeform 67">
                <a:extLst>
                  <a:ext uri="{FF2B5EF4-FFF2-40B4-BE49-F238E27FC236}">
                    <a16:creationId xmlns:a16="http://schemas.microsoft.com/office/drawing/2014/main" id="{8BE26FEA-DC4F-4C3E-99F2-A05EDD92AC7F}"/>
                  </a:ext>
                </a:extLst>
              </p:cNvPr>
              <p:cNvSpPr>
                <a:spLocks/>
              </p:cNvSpPr>
              <p:nvPr/>
            </p:nvSpPr>
            <p:spPr bwMode="auto">
              <a:xfrm>
                <a:off x="1553" y="2332"/>
                <a:ext cx="3" cy="1"/>
              </a:xfrm>
              <a:custGeom>
                <a:avLst/>
                <a:gdLst>
                  <a:gd name="T0" fmla="*/ 0 w 3"/>
                  <a:gd name="T1" fmla="*/ 1 h 1"/>
                  <a:gd name="T2" fmla="*/ 3 w 3"/>
                  <a:gd name="T3" fmla="*/ 1 h 1"/>
                  <a:gd name="T4" fmla="*/ 1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8" name="Freeform 68">
                <a:extLst>
                  <a:ext uri="{FF2B5EF4-FFF2-40B4-BE49-F238E27FC236}">
                    <a16:creationId xmlns:a16="http://schemas.microsoft.com/office/drawing/2014/main" id="{8CCA6C3B-FF59-47F9-AFFA-668B2D5A6FC9}"/>
                  </a:ext>
                </a:extLst>
              </p:cNvPr>
              <p:cNvSpPr>
                <a:spLocks/>
              </p:cNvSpPr>
              <p:nvPr/>
            </p:nvSpPr>
            <p:spPr bwMode="auto">
              <a:xfrm>
                <a:off x="1552" y="2148"/>
                <a:ext cx="1" cy="3"/>
              </a:xfrm>
              <a:custGeom>
                <a:avLst/>
                <a:gdLst>
                  <a:gd name="T0" fmla="*/ 1 w 1"/>
                  <a:gd name="T1" fmla="*/ 3 h 3"/>
                  <a:gd name="T2" fmla="*/ 0 w 1"/>
                  <a:gd name="T3" fmla="*/ 0 h 3"/>
                  <a:gd name="T4" fmla="*/ 0 w 1"/>
                  <a:gd name="T5" fmla="*/ 2 h 3"/>
                  <a:gd name="T6" fmla="*/ 0 w 1"/>
                  <a:gd name="T7" fmla="*/ 3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lnTo>
                      <a:pt x="0" y="0"/>
                    </a:lnTo>
                    <a:lnTo>
                      <a:pt x="0" y="2"/>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9" name="Freeform 69">
                <a:extLst>
                  <a:ext uri="{FF2B5EF4-FFF2-40B4-BE49-F238E27FC236}">
                    <a16:creationId xmlns:a16="http://schemas.microsoft.com/office/drawing/2014/main" id="{9A74E749-A1BE-4FE7-AB2A-7597502BBBDF}"/>
                  </a:ext>
                </a:extLst>
              </p:cNvPr>
              <p:cNvSpPr>
                <a:spLocks/>
              </p:cNvSpPr>
              <p:nvPr/>
            </p:nvSpPr>
            <p:spPr bwMode="auto">
              <a:xfrm>
                <a:off x="1608" y="2063"/>
                <a:ext cx="29" cy="32"/>
              </a:xfrm>
              <a:custGeom>
                <a:avLst/>
                <a:gdLst>
                  <a:gd name="T0" fmla="*/ 4 w 29"/>
                  <a:gd name="T1" fmla="*/ 17 h 32"/>
                  <a:gd name="T2" fmla="*/ 5 w 29"/>
                  <a:gd name="T3" fmla="*/ 14 h 32"/>
                  <a:gd name="T4" fmla="*/ 10 w 29"/>
                  <a:gd name="T5" fmla="*/ 14 h 32"/>
                  <a:gd name="T6" fmla="*/ 12 w 29"/>
                  <a:gd name="T7" fmla="*/ 17 h 32"/>
                  <a:gd name="T8" fmla="*/ 12 w 29"/>
                  <a:gd name="T9" fmla="*/ 21 h 32"/>
                  <a:gd name="T10" fmla="*/ 12 w 29"/>
                  <a:gd name="T11" fmla="*/ 23 h 32"/>
                  <a:gd name="T12" fmla="*/ 15 w 29"/>
                  <a:gd name="T13" fmla="*/ 25 h 32"/>
                  <a:gd name="T14" fmla="*/ 15 w 29"/>
                  <a:gd name="T15" fmla="*/ 28 h 32"/>
                  <a:gd name="T16" fmla="*/ 14 w 29"/>
                  <a:gd name="T17" fmla="*/ 30 h 32"/>
                  <a:gd name="T18" fmla="*/ 15 w 29"/>
                  <a:gd name="T19" fmla="*/ 32 h 32"/>
                  <a:gd name="T20" fmla="*/ 19 w 29"/>
                  <a:gd name="T21" fmla="*/ 29 h 32"/>
                  <a:gd name="T22" fmla="*/ 21 w 29"/>
                  <a:gd name="T23" fmla="*/ 29 h 32"/>
                  <a:gd name="T24" fmla="*/ 22 w 29"/>
                  <a:gd name="T25" fmla="*/ 28 h 32"/>
                  <a:gd name="T26" fmla="*/ 23 w 29"/>
                  <a:gd name="T27" fmla="*/ 28 h 32"/>
                  <a:gd name="T28" fmla="*/ 26 w 29"/>
                  <a:gd name="T29" fmla="*/ 29 h 32"/>
                  <a:gd name="T30" fmla="*/ 29 w 29"/>
                  <a:gd name="T31" fmla="*/ 28 h 32"/>
                  <a:gd name="T32" fmla="*/ 27 w 29"/>
                  <a:gd name="T33" fmla="*/ 25 h 32"/>
                  <a:gd name="T34" fmla="*/ 23 w 29"/>
                  <a:gd name="T35" fmla="*/ 21 h 32"/>
                  <a:gd name="T36" fmla="*/ 23 w 29"/>
                  <a:gd name="T37" fmla="*/ 18 h 32"/>
                  <a:gd name="T38" fmla="*/ 21 w 29"/>
                  <a:gd name="T39" fmla="*/ 17 h 32"/>
                  <a:gd name="T40" fmla="*/ 19 w 29"/>
                  <a:gd name="T41" fmla="*/ 14 h 32"/>
                  <a:gd name="T42" fmla="*/ 21 w 29"/>
                  <a:gd name="T43" fmla="*/ 12 h 32"/>
                  <a:gd name="T44" fmla="*/ 22 w 29"/>
                  <a:gd name="T45" fmla="*/ 11 h 32"/>
                  <a:gd name="T46" fmla="*/ 19 w 29"/>
                  <a:gd name="T47" fmla="*/ 8 h 32"/>
                  <a:gd name="T48" fmla="*/ 15 w 29"/>
                  <a:gd name="T49" fmla="*/ 8 h 32"/>
                  <a:gd name="T50" fmla="*/ 14 w 29"/>
                  <a:gd name="T51" fmla="*/ 10 h 32"/>
                  <a:gd name="T52" fmla="*/ 11 w 29"/>
                  <a:gd name="T53" fmla="*/ 10 h 32"/>
                  <a:gd name="T54" fmla="*/ 11 w 29"/>
                  <a:gd name="T55" fmla="*/ 7 h 32"/>
                  <a:gd name="T56" fmla="*/ 7 w 29"/>
                  <a:gd name="T57" fmla="*/ 7 h 32"/>
                  <a:gd name="T58" fmla="*/ 8 w 29"/>
                  <a:gd name="T59" fmla="*/ 4 h 32"/>
                  <a:gd name="T60" fmla="*/ 8 w 29"/>
                  <a:gd name="T61" fmla="*/ 0 h 32"/>
                  <a:gd name="T62" fmla="*/ 7 w 29"/>
                  <a:gd name="T63" fmla="*/ 0 h 32"/>
                  <a:gd name="T64" fmla="*/ 5 w 29"/>
                  <a:gd name="T65" fmla="*/ 6 h 32"/>
                  <a:gd name="T66" fmla="*/ 0 w 29"/>
                  <a:gd name="T67" fmla="*/ 10 h 32"/>
                  <a:gd name="T68" fmla="*/ 0 w 29"/>
                  <a:gd name="T69" fmla="*/ 12 h 32"/>
                  <a:gd name="T70" fmla="*/ 1 w 29"/>
                  <a:gd name="T71" fmla="*/ 17 h 32"/>
                  <a:gd name="T72" fmla="*/ 4 w 29"/>
                  <a:gd name="T73"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 h="32">
                    <a:moveTo>
                      <a:pt x="4" y="17"/>
                    </a:moveTo>
                    <a:lnTo>
                      <a:pt x="5" y="14"/>
                    </a:lnTo>
                    <a:lnTo>
                      <a:pt x="10" y="14"/>
                    </a:lnTo>
                    <a:lnTo>
                      <a:pt x="12" y="17"/>
                    </a:lnTo>
                    <a:lnTo>
                      <a:pt x="12" y="21"/>
                    </a:lnTo>
                    <a:lnTo>
                      <a:pt x="12" y="23"/>
                    </a:lnTo>
                    <a:lnTo>
                      <a:pt x="15" y="25"/>
                    </a:lnTo>
                    <a:lnTo>
                      <a:pt x="15" y="28"/>
                    </a:lnTo>
                    <a:lnTo>
                      <a:pt x="14" y="30"/>
                    </a:lnTo>
                    <a:lnTo>
                      <a:pt x="15" y="32"/>
                    </a:lnTo>
                    <a:lnTo>
                      <a:pt x="19" y="29"/>
                    </a:lnTo>
                    <a:lnTo>
                      <a:pt x="21" y="29"/>
                    </a:lnTo>
                    <a:lnTo>
                      <a:pt x="22" y="28"/>
                    </a:lnTo>
                    <a:lnTo>
                      <a:pt x="23" y="28"/>
                    </a:lnTo>
                    <a:lnTo>
                      <a:pt x="26" y="29"/>
                    </a:lnTo>
                    <a:lnTo>
                      <a:pt x="29" y="28"/>
                    </a:lnTo>
                    <a:lnTo>
                      <a:pt x="27" y="25"/>
                    </a:lnTo>
                    <a:lnTo>
                      <a:pt x="23" y="21"/>
                    </a:lnTo>
                    <a:lnTo>
                      <a:pt x="23" y="18"/>
                    </a:lnTo>
                    <a:lnTo>
                      <a:pt x="21" y="17"/>
                    </a:lnTo>
                    <a:lnTo>
                      <a:pt x="19" y="14"/>
                    </a:lnTo>
                    <a:lnTo>
                      <a:pt x="21" y="12"/>
                    </a:lnTo>
                    <a:lnTo>
                      <a:pt x="22" y="11"/>
                    </a:lnTo>
                    <a:lnTo>
                      <a:pt x="19" y="8"/>
                    </a:lnTo>
                    <a:lnTo>
                      <a:pt x="15" y="8"/>
                    </a:lnTo>
                    <a:lnTo>
                      <a:pt x="14" y="10"/>
                    </a:lnTo>
                    <a:lnTo>
                      <a:pt x="11" y="10"/>
                    </a:lnTo>
                    <a:lnTo>
                      <a:pt x="11" y="7"/>
                    </a:lnTo>
                    <a:lnTo>
                      <a:pt x="7" y="7"/>
                    </a:lnTo>
                    <a:lnTo>
                      <a:pt x="8" y="4"/>
                    </a:lnTo>
                    <a:lnTo>
                      <a:pt x="8" y="0"/>
                    </a:lnTo>
                    <a:lnTo>
                      <a:pt x="7" y="0"/>
                    </a:lnTo>
                    <a:lnTo>
                      <a:pt x="5" y="6"/>
                    </a:lnTo>
                    <a:lnTo>
                      <a:pt x="0" y="10"/>
                    </a:lnTo>
                    <a:lnTo>
                      <a:pt x="0" y="12"/>
                    </a:lnTo>
                    <a:lnTo>
                      <a:pt x="1" y="17"/>
                    </a:lnTo>
                    <a:lnTo>
                      <a:pt x="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0" name="Freeform 70">
                <a:extLst>
                  <a:ext uri="{FF2B5EF4-FFF2-40B4-BE49-F238E27FC236}">
                    <a16:creationId xmlns:a16="http://schemas.microsoft.com/office/drawing/2014/main" id="{10AAA1D6-2075-44CC-862B-1AF086D55E63}"/>
                  </a:ext>
                </a:extLst>
              </p:cNvPr>
              <p:cNvSpPr>
                <a:spLocks/>
              </p:cNvSpPr>
              <p:nvPr/>
            </p:nvSpPr>
            <p:spPr bwMode="auto">
              <a:xfrm>
                <a:off x="1605" y="2174"/>
                <a:ext cx="19" cy="13"/>
              </a:xfrm>
              <a:custGeom>
                <a:avLst/>
                <a:gdLst>
                  <a:gd name="T0" fmla="*/ 4 w 19"/>
                  <a:gd name="T1" fmla="*/ 10 h 13"/>
                  <a:gd name="T2" fmla="*/ 6 w 19"/>
                  <a:gd name="T3" fmla="*/ 11 h 13"/>
                  <a:gd name="T4" fmla="*/ 8 w 19"/>
                  <a:gd name="T5" fmla="*/ 13 h 13"/>
                  <a:gd name="T6" fmla="*/ 10 w 19"/>
                  <a:gd name="T7" fmla="*/ 11 h 13"/>
                  <a:gd name="T8" fmla="*/ 13 w 19"/>
                  <a:gd name="T9" fmla="*/ 11 h 13"/>
                  <a:gd name="T10" fmla="*/ 15 w 19"/>
                  <a:gd name="T11" fmla="*/ 11 h 13"/>
                  <a:gd name="T12" fmla="*/ 17 w 19"/>
                  <a:gd name="T13" fmla="*/ 8 h 13"/>
                  <a:gd name="T14" fmla="*/ 19 w 19"/>
                  <a:gd name="T15" fmla="*/ 6 h 13"/>
                  <a:gd name="T16" fmla="*/ 19 w 19"/>
                  <a:gd name="T17" fmla="*/ 3 h 13"/>
                  <a:gd name="T18" fmla="*/ 17 w 19"/>
                  <a:gd name="T19" fmla="*/ 2 h 13"/>
                  <a:gd name="T20" fmla="*/ 17 w 19"/>
                  <a:gd name="T21" fmla="*/ 0 h 13"/>
                  <a:gd name="T22" fmla="*/ 13 w 19"/>
                  <a:gd name="T23" fmla="*/ 0 h 13"/>
                  <a:gd name="T24" fmla="*/ 10 w 19"/>
                  <a:gd name="T25" fmla="*/ 3 h 13"/>
                  <a:gd name="T26" fmla="*/ 8 w 19"/>
                  <a:gd name="T27" fmla="*/ 2 h 13"/>
                  <a:gd name="T28" fmla="*/ 6 w 19"/>
                  <a:gd name="T29" fmla="*/ 3 h 13"/>
                  <a:gd name="T30" fmla="*/ 3 w 19"/>
                  <a:gd name="T31" fmla="*/ 2 h 13"/>
                  <a:gd name="T32" fmla="*/ 0 w 19"/>
                  <a:gd name="T33" fmla="*/ 2 h 13"/>
                  <a:gd name="T34" fmla="*/ 2 w 19"/>
                  <a:gd name="T35" fmla="*/ 6 h 13"/>
                  <a:gd name="T36" fmla="*/ 4 w 19"/>
                  <a:gd name="T37"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3">
                    <a:moveTo>
                      <a:pt x="4" y="10"/>
                    </a:moveTo>
                    <a:lnTo>
                      <a:pt x="6" y="11"/>
                    </a:lnTo>
                    <a:lnTo>
                      <a:pt x="8" y="13"/>
                    </a:lnTo>
                    <a:lnTo>
                      <a:pt x="10" y="11"/>
                    </a:lnTo>
                    <a:lnTo>
                      <a:pt x="13" y="11"/>
                    </a:lnTo>
                    <a:lnTo>
                      <a:pt x="15" y="11"/>
                    </a:lnTo>
                    <a:lnTo>
                      <a:pt x="17" y="8"/>
                    </a:lnTo>
                    <a:lnTo>
                      <a:pt x="19" y="6"/>
                    </a:lnTo>
                    <a:lnTo>
                      <a:pt x="19" y="3"/>
                    </a:lnTo>
                    <a:lnTo>
                      <a:pt x="17" y="2"/>
                    </a:lnTo>
                    <a:lnTo>
                      <a:pt x="17" y="0"/>
                    </a:lnTo>
                    <a:lnTo>
                      <a:pt x="13" y="0"/>
                    </a:lnTo>
                    <a:lnTo>
                      <a:pt x="10" y="3"/>
                    </a:lnTo>
                    <a:lnTo>
                      <a:pt x="8" y="2"/>
                    </a:lnTo>
                    <a:lnTo>
                      <a:pt x="6" y="3"/>
                    </a:lnTo>
                    <a:lnTo>
                      <a:pt x="3" y="2"/>
                    </a:lnTo>
                    <a:lnTo>
                      <a:pt x="0" y="2"/>
                    </a:lnTo>
                    <a:lnTo>
                      <a:pt x="2" y="6"/>
                    </a:ln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1" name="Freeform 71">
                <a:extLst>
                  <a:ext uri="{FF2B5EF4-FFF2-40B4-BE49-F238E27FC236}">
                    <a16:creationId xmlns:a16="http://schemas.microsoft.com/office/drawing/2014/main" id="{1D07C7E3-18B9-4BC3-860C-43B8DA9AC8D4}"/>
                  </a:ext>
                </a:extLst>
              </p:cNvPr>
              <p:cNvSpPr>
                <a:spLocks/>
              </p:cNvSpPr>
              <p:nvPr/>
            </p:nvSpPr>
            <p:spPr bwMode="auto">
              <a:xfrm>
                <a:off x="1593" y="2318"/>
                <a:ext cx="3" cy="4"/>
              </a:xfrm>
              <a:custGeom>
                <a:avLst/>
                <a:gdLst>
                  <a:gd name="T0" fmla="*/ 0 w 3"/>
                  <a:gd name="T1" fmla="*/ 2 h 4"/>
                  <a:gd name="T2" fmla="*/ 1 w 3"/>
                  <a:gd name="T3" fmla="*/ 4 h 4"/>
                  <a:gd name="T4" fmla="*/ 3 w 3"/>
                  <a:gd name="T5" fmla="*/ 2 h 4"/>
                  <a:gd name="T6" fmla="*/ 3 w 3"/>
                  <a:gd name="T7" fmla="*/ 0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4"/>
                    </a:lnTo>
                    <a:lnTo>
                      <a:pt x="3"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2" name="Freeform 72">
                <a:extLst>
                  <a:ext uri="{FF2B5EF4-FFF2-40B4-BE49-F238E27FC236}">
                    <a16:creationId xmlns:a16="http://schemas.microsoft.com/office/drawing/2014/main" id="{9F7B5625-E360-458A-9A54-78E29890194E}"/>
                  </a:ext>
                </a:extLst>
              </p:cNvPr>
              <p:cNvSpPr>
                <a:spLocks/>
              </p:cNvSpPr>
              <p:nvPr/>
            </p:nvSpPr>
            <p:spPr bwMode="auto">
              <a:xfrm>
                <a:off x="1370" y="2369"/>
                <a:ext cx="3" cy="3"/>
              </a:xfrm>
              <a:custGeom>
                <a:avLst/>
                <a:gdLst>
                  <a:gd name="T0" fmla="*/ 0 w 3"/>
                  <a:gd name="T1" fmla="*/ 3 h 3"/>
                  <a:gd name="T2" fmla="*/ 3 w 3"/>
                  <a:gd name="T3" fmla="*/ 1 h 3"/>
                  <a:gd name="T4" fmla="*/ 2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1"/>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3" name="Freeform 73">
                <a:extLst>
                  <a:ext uri="{FF2B5EF4-FFF2-40B4-BE49-F238E27FC236}">
                    <a16:creationId xmlns:a16="http://schemas.microsoft.com/office/drawing/2014/main" id="{3D343B03-19EF-4A36-9F2B-BBC011D36402}"/>
                  </a:ext>
                </a:extLst>
              </p:cNvPr>
              <p:cNvSpPr>
                <a:spLocks/>
              </p:cNvSpPr>
              <p:nvPr/>
            </p:nvSpPr>
            <p:spPr bwMode="auto">
              <a:xfrm>
                <a:off x="1677" y="2102"/>
                <a:ext cx="11" cy="10"/>
              </a:xfrm>
              <a:custGeom>
                <a:avLst/>
                <a:gdLst>
                  <a:gd name="T0" fmla="*/ 2 w 11"/>
                  <a:gd name="T1" fmla="*/ 5 h 10"/>
                  <a:gd name="T2" fmla="*/ 4 w 11"/>
                  <a:gd name="T3" fmla="*/ 6 h 10"/>
                  <a:gd name="T4" fmla="*/ 4 w 11"/>
                  <a:gd name="T5" fmla="*/ 8 h 10"/>
                  <a:gd name="T6" fmla="*/ 2 w 11"/>
                  <a:gd name="T7" fmla="*/ 9 h 10"/>
                  <a:gd name="T8" fmla="*/ 4 w 11"/>
                  <a:gd name="T9" fmla="*/ 10 h 10"/>
                  <a:gd name="T10" fmla="*/ 8 w 11"/>
                  <a:gd name="T11" fmla="*/ 5 h 10"/>
                  <a:gd name="T12" fmla="*/ 11 w 11"/>
                  <a:gd name="T13" fmla="*/ 5 h 10"/>
                  <a:gd name="T14" fmla="*/ 11 w 11"/>
                  <a:gd name="T15" fmla="*/ 2 h 10"/>
                  <a:gd name="T16" fmla="*/ 6 w 11"/>
                  <a:gd name="T17" fmla="*/ 0 h 10"/>
                  <a:gd name="T18" fmla="*/ 2 w 11"/>
                  <a:gd name="T19" fmla="*/ 1 h 10"/>
                  <a:gd name="T20" fmla="*/ 0 w 11"/>
                  <a:gd name="T21" fmla="*/ 1 h 10"/>
                  <a:gd name="T22" fmla="*/ 2 w 11"/>
                  <a:gd name="T23" fmla="*/ 4 h 10"/>
                  <a:gd name="T24" fmla="*/ 2 w 1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2" y="5"/>
                    </a:moveTo>
                    <a:lnTo>
                      <a:pt x="4" y="6"/>
                    </a:lnTo>
                    <a:lnTo>
                      <a:pt x="4" y="8"/>
                    </a:lnTo>
                    <a:lnTo>
                      <a:pt x="2" y="9"/>
                    </a:lnTo>
                    <a:lnTo>
                      <a:pt x="4" y="10"/>
                    </a:lnTo>
                    <a:lnTo>
                      <a:pt x="8" y="5"/>
                    </a:lnTo>
                    <a:lnTo>
                      <a:pt x="11" y="5"/>
                    </a:lnTo>
                    <a:lnTo>
                      <a:pt x="11" y="2"/>
                    </a:lnTo>
                    <a:lnTo>
                      <a:pt x="6" y="0"/>
                    </a:lnTo>
                    <a:lnTo>
                      <a:pt x="2" y="1"/>
                    </a:lnTo>
                    <a:lnTo>
                      <a:pt x="0" y="1"/>
                    </a:lnTo>
                    <a:lnTo>
                      <a:pt x="2" y="4"/>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4" name="Freeform 74">
                <a:extLst>
                  <a:ext uri="{FF2B5EF4-FFF2-40B4-BE49-F238E27FC236}">
                    <a16:creationId xmlns:a16="http://schemas.microsoft.com/office/drawing/2014/main" id="{59C19FDB-C94A-4CC2-ADD7-0F8B6A759002}"/>
                  </a:ext>
                </a:extLst>
              </p:cNvPr>
              <p:cNvSpPr>
                <a:spLocks/>
              </p:cNvSpPr>
              <p:nvPr/>
            </p:nvSpPr>
            <p:spPr bwMode="auto">
              <a:xfrm>
                <a:off x="1436" y="2363"/>
                <a:ext cx="13" cy="3"/>
              </a:xfrm>
              <a:custGeom>
                <a:avLst/>
                <a:gdLst>
                  <a:gd name="T0" fmla="*/ 9 w 13"/>
                  <a:gd name="T1" fmla="*/ 0 h 3"/>
                  <a:gd name="T2" fmla="*/ 3 w 13"/>
                  <a:gd name="T3" fmla="*/ 0 h 3"/>
                  <a:gd name="T4" fmla="*/ 0 w 13"/>
                  <a:gd name="T5" fmla="*/ 0 h 3"/>
                  <a:gd name="T6" fmla="*/ 2 w 13"/>
                  <a:gd name="T7" fmla="*/ 2 h 3"/>
                  <a:gd name="T8" fmla="*/ 4 w 13"/>
                  <a:gd name="T9" fmla="*/ 2 h 3"/>
                  <a:gd name="T10" fmla="*/ 10 w 13"/>
                  <a:gd name="T11" fmla="*/ 3 h 3"/>
                  <a:gd name="T12" fmla="*/ 13 w 13"/>
                  <a:gd name="T13" fmla="*/ 2 h 3"/>
                  <a:gd name="T14" fmla="*/ 11 w 13"/>
                  <a:gd name="T15" fmla="*/ 0 h 3"/>
                  <a:gd name="T16" fmla="*/ 9 w 1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
                    <a:moveTo>
                      <a:pt x="9" y="0"/>
                    </a:moveTo>
                    <a:lnTo>
                      <a:pt x="3" y="0"/>
                    </a:lnTo>
                    <a:lnTo>
                      <a:pt x="0" y="0"/>
                    </a:lnTo>
                    <a:lnTo>
                      <a:pt x="2" y="2"/>
                    </a:lnTo>
                    <a:lnTo>
                      <a:pt x="4" y="2"/>
                    </a:lnTo>
                    <a:lnTo>
                      <a:pt x="10" y="3"/>
                    </a:lnTo>
                    <a:lnTo>
                      <a:pt x="13" y="2"/>
                    </a:lnTo>
                    <a:lnTo>
                      <a:pt x="11"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5" name="Freeform 75">
                <a:extLst>
                  <a:ext uri="{FF2B5EF4-FFF2-40B4-BE49-F238E27FC236}">
                    <a16:creationId xmlns:a16="http://schemas.microsoft.com/office/drawing/2014/main" id="{009691EB-0374-47A3-9AD5-862BC2CE5743}"/>
                  </a:ext>
                </a:extLst>
              </p:cNvPr>
              <p:cNvSpPr>
                <a:spLocks/>
              </p:cNvSpPr>
              <p:nvPr/>
            </p:nvSpPr>
            <p:spPr bwMode="auto">
              <a:xfrm>
                <a:off x="1668" y="2043"/>
                <a:ext cx="3" cy="2"/>
              </a:xfrm>
              <a:custGeom>
                <a:avLst/>
                <a:gdLst>
                  <a:gd name="T0" fmla="*/ 2 w 3"/>
                  <a:gd name="T1" fmla="*/ 2 h 2"/>
                  <a:gd name="T2" fmla="*/ 3 w 3"/>
                  <a:gd name="T3" fmla="*/ 0 h 2"/>
                  <a:gd name="T4" fmla="*/ 2 w 3"/>
                  <a:gd name="T5" fmla="*/ 0 h 2"/>
                  <a:gd name="T6" fmla="*/ 0 w 3"/>
                  <a:gd name="T7" fmla="*/ 0 h 2"/>
                  <a:gd name="T8" fmla="*/ 2 w 3"/>
                  <a:gd name="T9" fmla="*/ 2 h 2"/>
                </a:gdLst>
                <a:ahLst/>
                <a:cxnLst>
                  <a:cxn ang="0">
                    <a:pos x="T0" y="T1"/>
                  </a:cxn>
                  <a:cxn ang="0">
                    <a:pos x="T2" y="T3"/>
                  </a:cxn>
                  <a:cxn ang="0">
                    <a:pos x="T4" y="T5"/>
                  </a:cxn>
                  <a:cxn ang="0">
                    <a:pos x="T6" y="T7"/>
                  </a:cxn>
                  <a:cxn ang="0">
                    <a:pos x="T8" y="T9"/>
                  </a:cxn>
                </a:cxnLst>
                <a:rect l="0" t="0" r="r" b="b"/>
                <a:pathLst>
                  <a:path w="3" h="2">
                    <a:moveTo>
                      <a:pt x="2" y="2"/>
                    </a:moveTo>
                    <a:lnTo>
                      <a:pt x="3" y="0"/>
                    </a:lnTo>
                    <a:lnTo>
                      <a:pt x="2" y="0"/>
                    </a:lnTo>
                    <a:lnTo>
                      <a:pt x="0"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6" name="Freeform 76">
                <a:extLst>
                  <a:ext uri="{FF2B5EF4-FFF2-40B4-BE49-F238E27FC236}">
                    <a16:creationId xmlns:a16="http://schemas.microsoft.com/office/drawing/2014/main" id="{191D965D-A1C9-4F2C-8940-750A59E52783}"/>
                  </a:ext>
                </a:extLst>
              </p:cNvPr>
              <p:cNvSpPr>
                <a:spLocks/>
              </p:cNvSpPr>
              <p:nvPr/>
            </p:nvSpPr>
            <p:spPr bwMode="auto">
              <a:xfrm>
                <a:off x="1667" y="2106"/>
                <a:ext cx="10" cy="13"/>
              </a:xfrm>
              <a:custGeom>
                <a:avLst/>
                <a:gdLst>
                  <a:gd name="T0" fmla="*/ 5 w 10"/>
                  <a:gd name="T1" fmla="*/ 9 h 13"/>
                  <a:gd name="T2" fmla="*/ 7 w 10"/>
                  <a:gd name="T3" fmla="*/ 11 h 13"/>
                  <a:gd name="T4" fmla="*/ 7 w 10"/>
                  <a:gd name="T5" fmla="*/ 12 h 13"/>
                  <a:gd name="T6" fmla="*/ 8 w 10"/>
                  <a:gd name="T7" fmla="*/ 13 h 13"/>
                  <a:gd name="T8" fmla="*/ 8 w 10"/>
                  <a:gd name="T9" fmla="*/ 8 h 13"/>
                  <a:gd name="T10" fmla="*/ 10 w 10"/>
                  <a:gd name="T11" fmla="*/ 5 h 13"/>
                  <a:gd name="T12" fmla="*/ 10 w 10"/>
                  <a:gd name="T13" fmla="*/ 1 h 13"/>
                  <a:gd name="T14" fmla="*/ 10 w 10"/>
                  <a:gd name="T15" fmla="*/ 0 h 13"/>
                  <a:gd name="T16" fmla="*/ 7 w 10"/>
                  <a:gd name="T17" fmla="*/ 1 h 13"/>
                  <a:gd name="T18" fmla="*/ 0 w 10"/>
                  <a:gd name="T19" fmla="*/ 8 h 13"/>
                  <a:gd name="T20" fmla="*/ 0 w 10"/>
                  <a:gd name="T21" fmla="*/ 9 h 13"/>
                  <a:gd name="T22" fmla="*/ 1 w 10"/>
                  <a:gd name="T23" fmla="*/ 11 h 13"/>
                  <a:gd name="T24" fmla="*/ 5 w 10"/>
                  <a:gd name="T25"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3">
                    <a:moveTo>
                      <a:pt x="5" y="9"/>
                    </a:moveTo>
                    <a:lnTo>
                      <a:pt x="7" y="11"/>
                    </a:lnTo>
                    <a:lnTo>
                      <a:pt x="7" y="12"/>
                    </a:lnTo>
                    <a:lnTo>
                      <a:pt x="8" y="13"/>
                    </a:lnTo>
                    <a:lnTo>
                      <a:pt x="8" y="8"/>
                    </a:lnTo>
                    <a:lnTo>
                      <a:pt x="10" y="5"/>
                    </a:lnTo>
                    <a:lnTo>
                      <a:pt x="10" y="1"/>
                    </a:lnTo>
                    <a:lnTo>
                      <a:pt x="10" y="0"/>
                    </a:lnTo>
                    <a:lnTo>
                      <a:pt x="7" y="1"/>
                    </a:lnTo>
                    <a:lnTo>
                      <a:pt x="0" y="8"/>
                    </a:lnTo>
                    <a:lnTo>
                      <a:pt x="0" y="9"/>
                    </a:lnTo>
                    <a:lnTo>
                      <a:pt x="1" y="11"/>
                    </a:lnTo>
                    <a:lnTo>
                      <a:pt x="5"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7" name="Freeform 77">
                <a:extLst>
                  <a:ext uri="{FF2B5EF4-FFF2-40B4-BE49-F238E27FC236}">
                    <a16:creationId xmlns:a16="http://schemas.microsoft.com/office/drawing/2014/main" id="{80E7D063-D050-4BAA-AF8B-5DA1FCE9E74E}"/>
                  </a:ext>
                </a:extLst>
              </p:cNvPr>
              <p:cNvSpPr>
                <a:spLocks/>
              </p:cNvSpPr>
              <p:nvPr/>
            </p:nvSpPr>
            <p:spPr bwMode="auto">
              <a:xfrm>
                <a:off x="1401" y="2359"/>
                <a:ext cx="5" cy="7"/>
              </a:xfrm>
              <a:custGeom>
                <a:avLst/>
                <a:gdLst>
                  <a:gd name="T0" fmla="*/ 2 w 5"/>
                  <a:gd name="T1" fmla="*/ 0 h 7"/>
                  <a:gd name="T2" fmla="*/ 2 w 5"/>
                  <a:gd name="T3" fmla="*/ 3 h 7"/>
                  <a:gd name="T4" fmla="*/ 1 w 5"/>
                  <a:gd name="T5" fmla="*/ 3 h 7"/>
                  <a:gd name="T6" fmla="*/ 0 w 5"/>
                  <a:gd name="T7" fmla="*/ 7 h 7"/>
                  <a:gd name="T8" fmla="*/ 2 w 5"/>
                  <a:gd name="T9" fmla="*/ 7 h 7"/>
                  <a:gd name="T10" fmla="*/ 5 w 5"/>
                  <a:gd name="T11" fmla="*/ 4 h 7"/>
                  <a:gd name="T12" fmla="*/ 4 w 5"/>
                  <a:gd name="T13" fmla="*/ 0 h 7"/>
                  <a:gd name="T14" fmla="*/ 2 w 5"/>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2" y="0"/>
                    </a:moveTo>
                    <a:lnTo>
                      <a:pt x="2" y="3"/>
                    </a:lnTo>
                    <a:lnTo>
                      <a:pt x="1" y="3"/>
                    </a:lnTo>
                    <a:lnTo>
                      <a:pt x="0" y="7"/>
                    </a:lnTo>
                    <a:lnTo>
                      <a:pt x="2" y="7"/>
                    </a:lnTo>
                    <a:lnTo>
                      <a:pt x="5" y="4"/>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8" name="Freeform 78">
                <a:extLst>
                  <a:ext uri="{FF2B5EF4-FFF2-40B4-BE49-F238E27FC236}">
                    <a16:creationId xmlns:a16="http://schemas.microsoft.com/office/drawing/2014/main" id="{945CDBD1-74A5-4269-A7D1-2A36DC2D6B4F}"/>
                  </a:ext>
                </a:extLst>
              </p:cNvPr>
              <p:cNvSpPr>
                <a:spLocks/>
              </p:cNvSpPr>
              <p:nvPr/>
            </p:nvSpPr>
            <p:spPr bwMode="auto">
              <a:xfrm>
                <a:off x="1394" y="2359"/>
                <a:ext cx="5" cy="6"/>
              </a:xfrm>
              <a:custGeom>
                <a:avLst/>
                <a:gdLst>
                  <a:gd name="T0" fmla="*/ 3 w 5"/>
                  <a:gd name="T1" fmla="*/ 2 h 6"/>
                  <a:gd name="T2" fmla="*/ 1 w 5"/>
                  <a:gd name="T3" fmla="*/ 4 h 6"/>
                  <a:gd name="T4" fmla="*/ 0 w 5"/>
                  <a:gd name="T5" fmla="*/ 6 h 6"/>
                  <a:gd name="T6" fmla="*/ 1 w 5"/>
                  <a:gd name="T7" fmla="*/ 6 h 6"/>
                  <a:gd name="T8" fmla="*/ 4 w 5"/>
                  <a:gd name="T9" fmla="*/ 4 h 6"/>
                  <a:gd name="T10" fmla="*/ 4 w 5"/>
                  <a:gd name="T11" fmla="*/ 3 h 6"/>
                  <a:gd name="T12" fmla="*/ 5 w 5"/>
                  <a:gd name="T13" fmla="*/ 0 h 6"/>
                  <a:gd name="T14" fmla="*/ 5 w 5"/>
                  <a:gd name="T15" fmla="*/ 0 h 6"/>
                  <a:gd name="T16" fmla="*/ 3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3" y="2"/>
                    </a:moveTo>
                    <a:lnTo>
                      <a:pt x="1" y="4"/>
                    </a:lnTo>
                    <a:lnTo>
                      <a:pt x="0" y="6"/>
                    </a:lnTo>
                    <a:lnTo>
                      <a:pt x="1" y="6"/>
                    </a:lnTo>
                    <a:lnTo>
                      <a:pt x="4" y="4"/>
                    </a:lnTo>
                    <a:lnTo>
                      <a:pt x="4" y="3"/>
                    </a:lnTo>
                    <a:lnTo>
                      <a:pt x="5" y="0"/>
                    </a:lnTo>
                    <a:lnTo>
                      <a:pt x="5"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9" name="Freeform 79">
                <a:extLst>
                  <a:ext uri="{FF2B5EF4-FFF2-40B4-BE49-F238E27FC236}">
                    <a16:creationId xmlns:a16="http://schemas.microsoft.com/office/drawing/2014/main" id="{DE6DC879-6832-40F5-B36B-583184F1227D}"/>
                  </a:ext>
                </a:extLst>
              </p:cNvPr>
              <p:cNvSpPr>
                <a:spLocks/>
              </p:cNvSpPr>
              <p:nvPr/>
            </p:nvSpPr>
            <p:spPr bwMode="auto">
              <a:xfrm>
                <a:off x="1424" y="2355"/>
                <a:ext cx="12" cy="8"/>
              </a:xfrm>
              <a:custGeom>
                <a:avLst/>
                <a:gdLst>
                  <a:gd name="T0" fmla="*/ 12 w 12"/>
                  <a:gd name="T1" fmla="*/ 2 h 8"/>
                  <a:gd name="T2" fmla="*/ 11 w 12"/>
                  <a:gd name="T3" fmla="*/ 0 h 8"/>
                  <a:gd name="T4" fmla="*/ 8 w 12"/>
                  <a:gd name="T5" fmla="*/ 2 h 8"/>
                  <a:gd name="T6" fmla="*/ 8 w 12"/>
                  <a:gd name="T7" fmla="*/ 4 h 8"/>
                  <a:gd name="T8" fmla="*/ 7 w 12"/>
                  <a:gd name="T9" fmla="*/ 4 h 8"/>
                  <a:gd name="T10" fmla="*/ 5 w 12"/>
                  <a:gd name="T11" fmla="*/ 4 h 8"/>
                  <a:gd name="T12" fmla="*/ 4 w 12"/>
                  <a:gd name="T13" fmla="*/ 6 h 8"/>
                  <a:gd name="T14" fmla="*/ 3 w 12"/>
                  <a:gd name="T15" fmla="*/ 6 h 8"/>
                  <a:gd name="T16" fmla="*/ 0 w 12"/>
                  <a:gd name="T17" fmla="*/ 6 h 8"/>
                  <a:gd name="T18" fmla="*/ 0 w 12"/>
                  <a:gd name="T19" fmla="*/ 7 h 8"/>
                  <a:gd name="T20" fmla="*/ 1 w 12"/>
                  <a:gd name="T21" fmla="*/ 8 h 8"/>
                  <a:gd name="T22" fmla="*/ 3 w 12"/>
                  <a:gd name="T23" fmla="*/ 7 h 8"/>
                  <a:gd name="T24" fmla="*/ 5 w 12"/>
                  <a:gd name="T25" fmla="*/ 7 h 8"/>
                  <a:gd name="T26" fmla="*/ 8 w 12"/>
                  <a:gd name="T27" fmla="*/ 7 h 8"/>
                  <a:gd name="T28" fmla="*/ 11 w 12"/>
                  <a:gd name="T29" fmla="*/ 7 h 8"/>
                  <a:gd name="T30" fmla="*/ 11 w 12"/>
                  <a:gd name="T31" fmla="*/ 4 h 8"/>
                  <a:gd name="T32" fmla="*/ 12 w 12"/>
                  <a:gd name="T33" fmla="*/ 4 h 8"/>
                  <a:gd name="T34" fmla="*/ 12 w 12"/>
                  <a:gd name="T35"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8">
                    <a:moveTo>
                      <a:pt x="12" y="2"/>
                    </a:moveTo>
                    <a:lnTo>
                      <a:pt x="11" y="0"/>
                    </a:lnTo>
                    <a:lnTo>
                      <a:pt x="8" y="2"/>
                    </a:lnTo>
                    <a:lnTo>
                      <a:pt x="8" y="4"/>
                    </a:lnTo>
                    <a:lnTo>
                      <a:pt x="7" y="4"/>
                    </a:lnTo>
                    <a:lnTo>
                      <a:pt x="5" y="4"/>
                    </a:lnTo>
                    <a:lnTo>
                      <a:pt x="4" y="6"/>
                    </a:lnTo>
                    <a:lnTo>
                      <a:pt x="3" y="6"/>
                    </a:lnTo>
                    <a:lnTo>
                      <a:pt x="0" y="6"/>
                    </a:lnTo>
                    <a:lnTo>
                      <a:pt x="0" y="7"/>
                    </a:lnTo>
                    <a:lnTo>
                      <a:pt x="1" y="8"/>
                    </a:lnTo>
                    <a:lnTo>
                      <a:pt x="3" y="7"/>
                    </a:lnTo>
                    <a:lnTo>
                      <a:pt x="5" y="7"/>
                    </a:lnTo>
                    <a:lnTo>
                      <a:pt x="8" y="7"/>
                    </a:lnTo>
                    <a:lnTo>
                      <a:pt x="11" y="7"/>
                    </a:lnTo>
                    <a:lnTo>
                      <a:pt x="11" y="4"/>
                    </a:lnTo>
                    <a:lnTo>
                      <a:pt x="12" y="4"/>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0" name="Freeform 80">
                <a:extLst>
                  <a:ext uri="{FF2B5EF4-FFF2-40B4-BE49-F238E27FC236}">
                    <a16:creationId xmlns:a16="http://schemas.microsoft.com/office/drawing/2014/main" id="{FD192D31-27B2-4A51-BBEB-2C81DA750ED5}"/>
                  </a:ext>
                </a:extLst>
              </p:cNvPr>
              <p:cNvSpPr>
                <a:spLocks/>
              </p:cNvSpPr>
              <p:nvPr/>
            </p:nvSpPr>
            <p:spPr bwMode="auto">
              <a:xfrm>
                <a:off x="1585" y="1890"/>
                <a:ext cx="436" cy="497"/>
              </a:xfrm>
              <a:custGeom>
                <a:avLst/>
                <a:gdLst>
                  <a:gd name="T0" fmla="*/ 361 w 436"/>
                  <a:gd name="T1" fmla="*/ 446 h 497"/>
                  <a:gd name="T2" fmla="*/ 352 w 436"/>
                  <a:gd name="T3" fmla="*/ 376 h 497"/>
                  <a:gd name="T4" fmla="*/ 436 w 436"/>
                  <a:gd name="T5" fmla="*/ 98 h 497"/>
                  <a:gd name="T6" fmla="*/ 407 w 436"/>
                  <a:gd name="T7" fmla="*/ 78 h 497"/>
                  <a:gd name="T8" fmla="*/ 387 w 436"/>
                  <a:gd name="T9" fmla="*/ 66 h 497"/>
                  <a:gd name="T10" fmla="*/ 365 w 436"/>
                  <a:gd name="T11" fmla="*/ 50 h 497"/>
                  <a:gd name="T12" fmla="*/ 351 w 436"/>
                  <a:gd name="T13" fmla="*/ 28 h 497"/>
                  <a:gd name="T14" fmla="*/ 335 w 436"/>
                  <a:gd name="T15" fmla="*/ 17 h 497"/>
                  <a:gd name="T16" fmla="*/ 324 w 436"/>
                  <a:gd name="T17" fmla="*/ 14 h 497"/>
                  <a:gd name="T18" fmla="*/ 311 w 436"/>
                  <a:gd name="T19" fmla="*/ 11 h 497"/>
                  <a:gd name="T20" fmla="*/ 277 w 436"/>
                  <a:gd name="T21" fmla="*/ 20 h 497"/>
                  <a:gd name="T22" fmla="*/ 244 w 436"/>
                  <a:gd name="T23" fmla="*/ 26 h 497"/>
                  <a:gd name="T24" fmla="*/ 171 w 436"/>
                  <a:gd name="T25" fmla="*/ 59 h 497"/>
                  <a:gd name="T26" fmla="*/ 182 w 436"/>
                  <a:gd name="T27" fmla="*/ 120 h 497"/>
                  <a:gd name="T28" fmla="*/ 182 w 436"/>
                  <a:gd name="T29" fmla="*/ 132 h 497"/>
                  <a:gd name="T30" fmla="*/ 178 w 436"/>
                  <a:gd name="T31" fmla="*/ 137 h 497"/>
                  <a:gd name="T32" fmla="*/ 156 w 436"/>
                  <a:gd name="T33" fmla="*/ 126 h 497"/>
                  <a:gd name="T34" fmla="*/ 119 w 436"/>
                  <a:gd name="T35" fmla="*/ 128 h 497"/>
                  <a:gd name="T36" fmla="*/ 116 w 436"/>
                  <a:gd name="T37" fmla="*/ 155 h 497"/>
                  <a:gd name="T38" fmla="*/ 101 w 436"/>
                  <a:gd name="T39" fmla="*/ 177 h 497"/>
                  <a:gd name="T40" fmla="*/ 144 w 436"/>
                  <a:gd name="T41" fmla="*/ 180 h 497"/>
                  <a:gd name="T42" fmla="*/ 146 w 436"/>
                  <a:gd name="T43" fmla="*/ 196 h 497"/>
                  <a:gd name="T44" fmla="*/ 109 w 436"/>
                  <a:gd name="T45" fmla="*/ 220 h 497"/>
                  <a:gd name="T46" fmla="*/ 74 w 436"/>
                  <a:gd name="T47" fmla="*/ 233 h 497"/>
                  <a:gd name="T48" fmla="*/ 52 w 436"/>
                  <a:gd name="T49" fmla="*/ 268 h 497"/>
                  <a:gd name="T50" fmla="*/ 74 w 436"/>
                  <a:gd name="T51" fmla="*/ 269 h 497"/>
                  <a:gd name="T52" fmla="*/ 49 w 436"/>
                  <a:gd name="T53" fmla="*/ 284 h 497"/>
                  <a:gd name="T54" fmla="*/ 78 w 436"/>
                  <a:gd name="T55" fmla="*/ 290 h 497"/>
                  <a:gd name="T56" fmla="*/ 65 w 436"/>
                  <a:gd name="T57" fmla="*/ 324 h 497"/>
                  <a:gd name="T58" fmla="*/ 72 w 436"/>
                  <a:gd name="T59" fmla="*/ 335 h 497"/>
                  <a:gd name="T60" fmla="*/ 92 w 436"/>
                  <a:gd name="T61" fmla="*/ 343 h 497"/>
                  <a:gd name="T62" fmla="*/ 101 w 436"/>
                  <a:gd name="T63" fmla="*/ 353 h 497"/>
                  <a:gd name="T64" fmla="*/ 79 w 436"/>
                  <a:gd name="T65" fmla="*/ 382 h 497"/>
                  <a:gd name="T66" fmla="*/ 39 w 436"/>
                  <a:gd name="T67" fmla="*/ 410 h 497"/>
                  <a:gd name="T68" fmla="*/ 6 w 436"/>
                  <a:gd name="T69" fmla="*/ 421 h 497"/>
                  <a:gd name="T70" fmla="*/ 13 w 436"/>
                  <a:gd name="T71" fmla="*/ 425 h 497"/>
                  <a:gd name="T72" fmla="*/ 34 w 436"/>
                  <a:gd name="T73" fmla="*/ 417 h 497"/>
                  <a:gd name="T74" fmla="*/ 54 w 436"/>
                  <a:gd name="T75" fmla="*/ 413 h 497"/>
                  <a:gd name="T76" fmla="*/ 75 w 436"/>
                  <a:gd name="T77" fmla="*/ 399 h 497"/>
                  <a:gd name="T78" fmla="*/ 101 w 436"/>
                  <a:gd name="T79" fmla="*/ 388 h 497"/>
                  <a:gd name="T80" fmla="*/ 123 w 436"/>
                  <a:gd name="T81" fmla="*/ 372 h 497"/>
                  <a:gd name="T82" fmla="*/ 140 w 436"/>
                  <a:gd name="T83" fmla="*/ 362 h 497"/>
                  <a:gd name="T84" fmla="*/ 160 w 436"/>
                  <a:gd name="T85" fmla="*/ 336 h 497"/>
                  <a:gd name="T86" fmla="*/ 179 w 436"/>
                  <a:gd name="T87" fmla="*/ 321 h 497"/>
                  <a:gd name="T88" fmla="*/ 222 w 436"/>
                  <a:gd name="T89" fmla="*/ 303 h 497"/>
                  <a:gd name="T90" fmla="*/ 179 w 436"/>
                  <a:gd name="T91" fmla="*/ 336 h 497"/>
                  <a:gd name="T92" fmla="*/ 177 w 436"/>
                  <a:gd name="T93" fmla="*/ 354 h 497"/>
                  <a:gd name="T94" fmla="*/ 201 w 436"/>
                  <a:gd name="T95" fmla="*/ 345 h 497"/>
                  <a:gd name="T96" fmla="*/ 225 w 436"/>
                  <a:gd name="T97" fmla="*/ 328 h 497"/>
                  <a:gd name="T98" fmla="*/ 234 w 436"/>
                  <a:gd name="T99" fmla="*/ 324 h 497"/>
                  <a:gd name="T100" fmla="*/ 251 w 436"/>
                  <a:gd name="T101" fmla="*/ 324 h 497"/>
                  <a:gd name="T102" fmla="*/ 260 w 436"/>
                  <a:gd name="T103" fmla="*/ 336 h 497"/>
                  <a:gd name="T104" fmla="*/ 271 w 436"/>
                  <a:gd name="T105" fmla="*/ 351 h 497"/>
                  <a:gd name="T106" fmla="*/ 303 w 436"/>
                  <a:gd name="T107" fmla="*/ 365 h 497"/>
                  <a:gd name="T108" fmla="*/ 311 w 436"/>
                  <a:gd name="T109" fmla="*/ 383 h 497"/>
                  <a:gd name="T110" fmla="*/ 328 w 436"/>
                  <a:gd name="T111" fmla="*/ 408 h 497"/>
                  <a:gd name="T112" fmla="*/ 332 w 436"/>
                  <a:gd name="T113" fmla="*/ 395 h 497"/>
                  <a:gd name="T114" fmla="*/ 343 w 436"/>
                  <a:gd name="T115" fmla="*/ 399 h 497"/>
                  <a:gd name="T116" fmla="*/ 348 w 436"/>
                  <a:gd name="T117" fmla="*/ 416 h 497"/>
                  <a:gd name="T118" fmla="*/ 352 w 436"/>
                  <a:gd name="T119" fmla="*/ 431 h 497"/>
                  <a:gd name="T120" fmla="*/ 358 w 436"/>
                  <a:gd name="T121" fmla="*/ 453 h 497"/>
                  <a:gd name="T122" fmla="*/ 361 w 436"/>
                  <a:gd name="T123" fmla="*/ 469 h 497"/>
                  <a:gd name="T124" fmla="*/ 358 w 436"/>
                  <a:gd name="T125" fmla="*/ 49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6" h="497">
                    <a:moveTo>
                      <a:pt x="372" y="472"/>
                    </a:moveTo>
                    <a:lnTo>
                      <a:pt x="373" y="472"/>
                    </a:lnTo>
                    <a:lnTo>
                      <a:pt x="373" y="471"/>
                    </a:lnTo>
                    <a:lnTo>
                      <a:pt x="373" y="471"/>
                    </a:lnTo>
                    <a:lnTo>
                      <a:pt x="373" y="469"/>
                    </a:lnTo>
                    <a:lnTo>
                      <a:pt x="372" y="468"/>
                    </a:lnTo>
                    <a:lnTo>
                      <a:pt x="372" y="467"/>
                    </a:lnTo>
                    <a:lnTo>
                      <a:pt x="370" y="464"/>
                    </a:lnTo>
                    <a:lnTo>
                      <a:pt x="367" y="461"/>
                    </a:lnTo>
                    <a:lnTo>
                      <a:pt x="366" y="461"/>
                    </a:lnTo>
                    <a:lnTo>
                      <a:pt x="366" y="458"/>
                    </a:lnTo>
                    <a:lnTo>
                      <a:pt x="363" y="456"/>
                    </a:lnTo>
                    <a:lnTo>
                      <a:pt x="362" y="456"/>
                    </a:lnTo>
                    <a:lnTo>
                      <a:pt x="359" y="456"/>
                    </a:lnTo>
                    <a:lnTo>
                      <a:pt x="359" y="454"/>
                    </a:lnTo>
                    <a:lnTo>
                      <a:pt x="361" y="453"/>
                    </a:lnTo>
                    <a:lnTo>
                      <a:pt x="361" y="451"/>
                    </a:lnTo>
                    <a:lnTo>
                      <a:pt x="359" y="450"/>
                    </a:lnTo>
                    <a:lnTo>
                      <a:pt x="358" y="449"/>
                    </a:lnTo>
                    <a:lnTo>
                      <a:pt x="359" y="447"/>
                    </a:lnTo>
                    <a:lnTo>
                      <a:pt x="361" y="447"/>
                    </a:lnTo>
                    <a:lnTo>
                      <a:pt x="361" y="446"/>
                    </a:lnTo>
                    <a:lnTo>
                      <a:pt x="359" y="446"/>
                    </a:lnTo>
                    <a:lnTo>
                      <a:pt x="358" y="446"/>
                    </a:lnTo>
                    <a:lnTo>
                      <a:pt x="358" y="445"/>
                    </a:lnTo>
                    <a:lnTo>
                      <a:pt x="359" y="443"/>
                    </a:lnTo>
                    <a:lnTo>
                      <a:pt x="359" y="434"/>
                    </a:lnTo>
                    <a:lnTo>
                      <a:pt x="359" y="425"/>
                    </a:lnTo>
                    <a:lnTo>
                      <a:pt x="361" y="419"/>
                    </a:lnTo>
                    <a:lnTo>
                      <a:pt x="359" y="416"/>
                    </a:lnTo>
                    <a:lnTo>
                      <a:pt x="359" y="414"/>
                    </a:lnTo>
                    <a:lnTo>
                      <a:pt x="361" y="412"/>
                    </a:lnTo>
                    <a:lnTo>
                      <a:pt x="361" y="410"/>
                    </a:lnTo>
                    <a:lnTo>
                      <a:pt x="359" y="408"/>
                    </a:lnTo>
                    <a:lnTo>
                      <a:pt x="358" y="403"/>
                    </a:lnTo>
                    <a:lnTo>
                      <a:pt x="355" y="401"/>
                    </a:lnTo>
                    <a:lnTo>
                      <a:pt x="355" y="395"/>
                    </a:lnTo>
                    <a:lnTo>
                      <a:pt x="355" y="394"/>
                    </a:lnTo>
                    <a:lnTo>
                      <a:pt x="352" y="387"/>
                    </a:lnTo>
                    <a:lnTo>
                      <a:pt x="354" y="386"/>
                    </a:lnTo>
                    <a:lnTo>
                      <a:pt x="355" y="382"/>
                    </a:lnTo>
                    <a:lnTo>
                      <a:pt x="355" y="380"/>
                    </a:lnTo>
                    <a:lnTo>
                      <a:pt x="355" y="377"/>
                    </a:lnTo>
                    <a:lnTo>
                      <a:pt x="352" y="376"/>
                    </a:lnTo>
                    <a:lnTo>
                      <a:pt x="348" y="376"/>
                    </a:lnTo>
                    <a:lnTo>
                      <a:pt x="344" y="377"/>
                    </a:lnTo>
                    <a:lnTo>
                      <a:pt x="343" y="377"/>
                    </a:lnTo>
                    <a:lnTo>
                      <a:pt x="339" y="379"/>
                    </a:lnTo>
                    <a:lnTo>
                      <a:pt x="336" y="382"/>
                    </a:lnTo>
                    <a:lnTo>
                      <a:pt x="333" y="387"/>
                    </a:lnTo>
                    <a:lnTo>
                      <a:pt x="330" y="388"/>
                    </a:lnTo>
                    <a:lnTo>
                      <a:pt x="326" y="390"/>
                    </a:lnTo>
                    <a:lnTo>
                      <a:pt x="321" y="390"/>
                    </a:lnTo>
                    <a:lnTo>
                      <a:pt x="321" y="390"/>
                    </a:lnTo>
                    <a:lnTo>
                      <a:pt x="321" y="388"/>
                    </a:lnTo>
                    <a:lnTo>
                      <a:pt x="322" y="386"/>
                    </a:lnTo>
                    <a:lnTo>
                      <a:pt x="322" y="382"/>
                    </a:lnTo>
                    <a:lnTo>
                      <a:pt x="318" y="368"/>
                    </a:lnTo>
                    <a:lnTo>
                      <a:pt x="315" y="362"/>
                    </a:lnTo>
                    <a:lnTo>
                      <a:pt x="315" y="358"/>
                    </a:lnTo>
                    <a:lnTo>
                      <a:pt x="318" y="354"/>
                    </a:lnTo>
                    <a:lnTo>
                      <a:pt x="311" y="353"/>
                    </a:lnTo>
                    <a:lnTo>
                      <a:pt x="307" y="355"/>
                    </a:lnTo>
                    <a:lnTo>
                      <a:pt x="304" y="354"/>
                    </a:lnTo>
                    <a:lnTo>
                      <a:pt x="296" y="354"/>
                    </a:lnTo>
                    <a:lnTo>
                      <a:pt x="436" y="98"/>
                    </a:lnTo>
                    <a:lnTo>
                      <a:pt x="436" y="98"/>
                    </a:lnTo>
                    <a:lnTo>
                      <a:pt x="433" y="96"/>
                    </a:lnTo>
                    <a:lnTo>
                      <a:pt x="432" y="96"/>
                    </a:lnTo>
                    <a:lnTo>
                      <a:pt x="431" y="95"/>
                    </a:lnTo>
                    <a:lnTo>
                      <a:pt x="429" y="91"/>
                    </a:lnTo>
                    <a:lnTo>
                      <a:pt x="428" y="88"/>
                    </a:lnTo>
                    <a:lnTo>
                      <a:pt x="427" y="87"/>
                    </a:lnTo>
                    <a:lnTo>
                      <a:pt x="427" y="84"/>
                    </a:lnTo>
                    <a:lnTo>
                      <a:pt x="425" y="81"/>
                    </a:lnTo>
                    <a:lnTo>
                      <a:pt x="424" y="80"/>
                    </a:lnTo>
                    <a:lnTo>
                      <a:pt x="420" y="80"/>
                    </a:lnTo>
                    <a:lnTo>
                      <a:pt x="418" y="81"/>
                    </a:lnTo>
                    <a:lnTo>
                      <a:pt x="416" y="80"/>
                    </a:lnTo>
                    <a:lnTo>
                      <a:pt x="411" y="81"/>
                    </a:lnTo>
                    <a:lnTo>
                      <a:pt x="410" y="80"/>
                    </a:lnTo>
                    <a:lnTo>
                      <a:pt x="410" y="80"/>
                    </a:lnTo>
                    <a:lnTo>
                      <a:pt x="409" y="80"/>
                    </a:lnTo>
                    <a:lnTo>
                      <a:pt x="407" y="81"/>
                    </a:lnTo>
                    <a:lnTo>
                      <a:pt x="406" y="80"/>
                    </a:lnTo>
                    <a:lnTo>
                      <a:pt x="406" y="80"/>
                    </a:lnTo>
                    <a:lnTo>
                      <a:pt x="407" y="80"/>
                    </a:lnTo>
                    <a:lnTo>
                      <a:pt x="407" y="78"/>
                    </a:lnTo>
                    <a:lnTo>
                      <a:pt x="406" y="77"/>
                    </a:lnTo>
                    <a:lnTo>
                      <a:pt x="405" y="77"/>
                    </a:lnTo>
                    <a:lnTo>
                      <a:pt x="403" y="77"/>
                    </a:lnTo>
                    <a:lnTo>
                      <a:pt x="403" y="76"/>
                    </a:lnTo>
                    <a:lnTo>
                      <a:pt x="405" y="76"/>
                    </a:lnTo>
                    <a:lnTo>
                      <a:pt x="403" y="74"/>
                    </a:lnTo>
                    <a:lnTo>
                      <a:pt x="402" y="74"/>
                    </a:lnTo>
                    <a:lnTo>
                      <a:pt x="400" y="74"/>
                    </a:lnTo>
                    <a:lnTo>
                      <a:pt x="400" y="73"/>
                    </a:lnTo>
                    <a:lnTo>
                      <a:pt x="398" y="72"/>
                    </a:lnTo>
                    <a:lnTo>
                      <a:pt x="395" y="69"/>
                    </a:lnTo>
                    <a:lnTo>
                      <a:pt x="394" y="69"/>
                    </a:lnTo>
                    <a:lnTo>
                      <a:pt x="394" y="69"/>
                    </a:lnTo>
                    <a:lnTo>
                      <a:pt x="392" y="69"/>
                    </a:lnTo>
                    <a:lnTo>
                      <a:pt x="391" y="69"/>
                    </a:lnTo>
                    <a:lnTo>
                      <a:pt x="391" y="69"/>
                    </a:lnTo>
                    <a:lnTo>
                      <a:pt x="391" y="68"/>
                    </a:lnTo>
                    <a:lnTo>
                      <a:pt x="389" y="66"/>
                    </a:lnTo>
                    <a:lnTo>
                      <a:pt x="388" y="69"/>
                    </a:lnTo>
                    <a:lnTo>
                      <a:pt x="387" y="68"/>
                    </a:lnTo>
                    <a:lnTo>
                      <a:pt x="387" y="66"/>
                    </a:lnTo>
                    <a:lnTo>
                      <a:pt x="387" y="66"/>
                    </a:lnTo>
                    <a:lnTo>
                      <a:pt x="387" y="65"/>
                    </a:lnTo>
                    <a:lnTo>
                      <a:pt x="385" y="63"/>
                    </a:lnTo>
                    <a:lnTo>
                      <a:pt x="383" y="65"/>
                    </a:lnTo>
                    <a:lnTo>
                      <a:pt x="384" y="63"/>
                    </a:lnTo>
                    <a:lnTo>
                      <a:pt x="384" y="62"/>
                    </a:lnTo>
                    <a:lnTo>
                      <a:pt x="381" y="61"/>
                    </a:lnTo>
                    <a:lnTo>
                      <a:pt x="380" y="59"/>
                    </a:lnTo>
                    <a:lnTo>
                      <a:pt x="380" y="58"/>
                    </a:lnTo>
                    <a:lnTo>
                      <a:pt x="380" y="58"/>
                    </a:lnTo>
                    <a:lnTo>
                      <a:pt x="377" y="57"/>
                    </a:lnTo>
                    <a:lnTo>
                      <a:pt x="377" y="58"/>
                    </a:lnTo>
                    <a:lnTo>
                      <a:pt x="372" y="62"/>
                    </a:lnTo>
                    <a:lnTo>
                      <a:pt x="367" y="65"/>
                    </a:lnTo>
                    <a:lnTo>
                      <a:pt x="372" y="62"/>
                    </a:lnTo>
                    <a:lnTo>
                      <a:pt x="374" y="58"/>
                    </a:lnTo>
                    <a:lnTo>
                      <a:pt x="377" y="55"/>
                    </a:lnTo>
                    <a:lnTo>
                      <a:pt x="377" y="52"/>
                    </a:lnTo>
                    <a:lnTo>
                      <a:pt x="376" y="51"/>
                    </a:lnTo>
                    <a:lnTo>
                      <a:pt x="373" y="48"/>
                    </a:lnTo>
                    <a:lnTo>
                      <a:pt x="370" y="48"/>
                    </a:lnTo>
                    <a:lnTo>
                      <a:pt x="366" y="50"/>
                    </a:lnTo>
                    <a:lnTo>
                      <a:pt x="365" y="50"/>
                    </a:lnTo>
                    <a:lnTo>
                      <a:pt x="363" y="51"/>
                    </a:lnTo>
                    <a:lnTo>
                      <a:pt x="361" y="51"/>
                    </a:lnTo>
                    <a:lnTo>
                      <a:pt x="356" y="55"/>
                    </a:lnTo>
                    <a:lnTo>
                      <a:pt x="354" y="57"/>
                    </a:lnTo>
                    <a:lnTo>
                      <a:pt x="356" y="54"/>
                    </a:lnTo>
                    <a:lnTo>
                      <a:pt x="356" y="51"/>
                    </a:lnTo>
                    <a:lnTo>
                      <a:pt x="356" y="48"/>
                    </a:lnTo>
                    <a:lnTo>
                      <a:pt x="356" y="47"/>
                    </a:lnTo>
                    <a:lnTo>
                      <a:pt x="352" y="44"/>
                    </a:lnTo>
                    <a:lnTo>
                      <a:pt x="352" y="43"/>
                    </a:lnTo>
                    <a:lnTo>
                      <a:pt x="355" y="41"/>
                    </a:lnTo>
                    <a:lnTo>
                      <a:pt x="356" y="41"/>
                    </a:lnTo>
                    <a:lnTo>
                      <a:pt x="356" y="41"/>
                    </a:lnTo>
                    <a:lnTo>
                      <a:pt x="351" y="37"/>
                    </a:lnTo>
                    <a:lnTo>
                      <a:pt x="350" y="36"/>
                    </a:lnTo>
                    <a:lnTo>
                      <a:pt x="351" y="35"/>
                    </a:lnTo>
                    <a:lnTo>
                      <a:pt x="355" y="33"/>
                    </a:lnTo>
                    <a:lnTo>
                      <a:pt x="356" y="30"/>
                    </a:lnTo>
                    <a:lnTo>
                      <a:pt x="355" y="29"/>
                    </a:lnTo>
                    <a:lnTo>
                      <a:pt x="354" y="26"/>
                    </a:lnTo>
                    <a:lnTo>
                      <a:pt x="352" y="26"/>
                    </a:lnTo>
                    <a:lnTo>
                      <a:pt x="351" y="28"/>
                    </a:lnTo>
                    <a:lnTo>
                      <a:pt x="351" y="26"/>
                    </a:lnTo>
                    <a:lnTo>
                      <a:pt x="348" y="25"/>
                    </a:lnTo>
                    <a:lnTo>
                      <a:pt x="347" y="25"/>
                    </a:lnTo>
                    <a:lnTo>
                      <a:pt x="344" y="24"/>
                    </a:lnTo>
                    <a:lnTo>
                      <a:pt x="343" y="24"/>
                    </a:lnTo>
                    <a:lnTo>
                      <a:pt x="340" y="24"/>
                    </a:lnTo>
                    <a:lnTo>
                      <a:pt x="337" y="24"/>
                    </a:lnTo>
                    <a:lnTo>
                      <a:pt x="337" y="26"/>
                    </a:lnTo>
                    <a:lnTo>
                      <a:pt x="336" y="28"/>
                    </a:lnTo>
                    <a:lnTo>
                      <a:pt x="335" y="25"/>
                    </a:lnTo>
                    <a:lnTo>
                      <a:pt x="336" y="24"/>
                    </a:lnTo>
                    <a:lnTo>
                      <a:pt x="337" y="22"/>
                    </a:lnTo>
                    <a:lnTo>
                      <a:pt x="337" y="21"/>
                    </a:lnTo>
                    <a:lnTo>
                      <a:pt x="337" y="20"/>
                    </a:lnTo>
                    <a:lnTo>
                      <a:pt x="339" y="18"/>
                    </a:lnTo>
                    <a:lnTo>
                      <a:pt x="339" y="15"/>
                    </a:lnTo>
                    <a:lnTo>
                      <a:pt x="340" y="14"/>
                    </a:lnTo>
                    <a:lnTo>
                      <a:pt x="339" y="13"/>
                    </a:lnTo>
                    <a:lnTo>
                      <a:pt x="339" y="13"/>
                    </a:lnTo>
                    <a:lnTo>
                      <a:pt x="336" y="15"/>
                    </a:lnTo>
                    <a:lnTo>
                      <a:pt x="335" y="17"/>
                    </a:lnTo>
                    <a:lnTo>
                      <a:pt x="335" y="17"/>
                    </a:lnTo>
                    <a:lnTo>
                      <a:pt x="333" y="17"/>
                    </a:lnTo>
                    <a:lnTo>
                      <a:pt x="330" y="17"/>
                    </a:lnTo>
                    <a:lnTo>
                      <a:pt x="330" y="18"/>
                    </a:lnTo>
                    <a:lnTo>
                      <a:pt x="330" y="21"/>
                    </a:lnTo>
                    <a:lnTo>
                      <a:pt x="329" y="22"/>
                    </a:lnTo>
                    <a:lnTo>
                      <a:pt x="328" y="22"/>
                    </a:lnTo>
                    <a:lnTo>
                      <a:pt x="326" y="22"/>
                    </a:lnTo>
                    <a:lnTo>
                      <a:pt x="326" y="25"/>
                    </a:lnTo>
                    <a:lnTo>
                      <a:pt x="325" y="28"/>
                    </a:lnTo>
                    <a:lnTo>
                      <a:pt x="325" y="25"/>
                    </a:lnTo>
                    <a:lnTo>
                      <a:pt x="325" y="22"/>
                    </a:lnTo>
                    <a:lnTo>
                      <a:pt x="326" y="20"/>
                    </a:lnTo>
                    <a:lnTo>
                      <a:pt x="325" y="20"/>
                    </a:lnTo>
                    <a:lnTo>
                      <a:pt x="324" y="21"/>
                    </a:lnTo>
                    <a:lnTo>
                      <a:pt x="322" y="24"/>
                    </a:lnTo>
                    <a:lnTo>
                      <a:pt x="321" y="24"/>
                    </a:lnTo>
                    <a:lnTo>
                      <a:pt x="322" y="20"/>
                    </a:lnTo>
                    <a:lnTo>
                      <a:pt x="321" y="18"/>
                    </a:lnTo>
                    <a:lnTo>
                      <a:pt x="318" y="18"/>
                    </a:lnTo>
                    <a:lnTo>
                      <a:pt x="319" y="17"/>
                    </a:lnTo>
                    <a:lnTo>
                      <a:pt x="322" y="14"/>
                    </a:lnTo>
                    <a:lnTo>
                      <a:pt x="324" y="14"/>
                    </a:lnTo>
                    <a:lnTo>
                      <a:pt x="326" y="15"/>
                    </a:lnTo>
                    <a:lnTo>
                      <a:pt x="330" y="14"/>
                    </a:lnTo>
                    <a:lnTo>
                      <a:pt x="332" y="14"/>
                    </a:lnTo>
                    <a:lnTo>
                      <a:pt x="335" y="11"/>
                    </a:lnTo>
                    <a:lnTo>
                      <a:pt x="335" y="10"/>
                    </a:lnTo>
                    <a:lnTo>
                      <a:pt x="336" y="9"/>
                    </a:lnTo>
                    <a:lnTo>
                      <a:pt x="335" y="9"/>
                    </a:lnTo>
                    <a:lnTo>
                      <a:pt x="332" y="7"/>
                    </a:lnTo>
                    <a:lnTo>
                      <a:pt x="332" y="7"/>
                    </a:lnTo>
                    <a:lnTo>
                      <a:pt x="330" y="4"/>
                    </a:lnTo>
                    <a:lnTo>
                      <a:pt x="330" y="4"/>
                    </a:lnTo>
                    <a:lnTo>
                      <a:pt x="329" y="3"/>
                    </a:lnTo>
                    <a:lnTo>
                      <a:pt x="330" y="3"/>
                    </a:lnTo>
                    <a:lnTo>
                      <a:pt x="330" y="2"/>
                    </a:lnTo>
                    <a:lnTo>
                      <a:pt x="332" y="2"/>
                    </a:lnTo>
                    <a:lnTo>
                      <a:pt x="330" y="0"/>
                    </a:lnTo>
                    <a:lnTo>
                      <a:pt x="326" y="3"/>
                    </a:lnTo>
                    <a:lnTo>
                      <a:pt x="325" y="4"/>
                    </a:lnTo>
                    <a:lnTo>
                      <a:pt x="322" y="4"/>
                    </a:lnTo>
                    <a:lnTo>
                      <a:pt x="319" y="6"/>
                    </a:lnTo>
                    <a:lnTo>
                      <a:pt x="314" y="10"/>
                    </a:lnTo>
                    <a:lnTo>
                      <a:pt x="311" y="11"/>
                    </a:lnTo>
                    <a:lnTo>
                      <a:pt x="306" y="11"/>
                    </a:lnTo>
                    <a:lnTo>
                      <a:pt x="302" y="9"/>
                    </a:lnTo>
                    <a:lnTo>
                      <a:pt x="300" y="9"/>
                    </a:lnTo>
                    <a:lnTo>
                      <a:pt x="300" y="10"/>
                    </a:lnTo>
                    <a:lnTo>
                      <a:pt x="299" y="9"/>
                    </a:lnTo>
                    <a:lnTo>
                      <a:pt x="296" y="7"/>
                    </a:lnTo>
                    <a:lnTo>
                      <a:pt x="295" y="9"/>
                    </a:lnTo>
                    <a:lnTo>
                      <a:pt x="293" y="10"/>
                    </a:lnTo>
                    <a:lnTo>
                      <a:pt x="292" y="10"/>
                    </a:lnTo>
                    <a:lnTo>
                      <a:pt x="292" y="9"/>
                    </a:lnTo>
                    <a:lnTo>
                      <a:pt x="292" y="7"/>
                    </a:lnTo>
                    <a:lnTo>
                      <a:pt x="295" y="6"/>
                    </a:lnTo>
                    <a:lnTo>
                      <a:pt x="293" y="6"/>
                    </a:lnTo>
                    <a:lnTo>
                      <a:pt x="291" y="6"/>
                    </a:lnTo>
                    <a:lnTo>
                      <a:pt x="285" y="9"/>
                    </a:lnTo>
                    <a:lnTo>
                      <a:pt x="282" y="10"/>
                    </a:lnTo>
                    <a:lnTo>
                      <a:pt x="281" y="13"/>
                    </a:lnTo>
                    <a:lnTo>
                      <a:pt x="282" y="14"/>
                    </a:lnTo>
                    <a:lnTo>
                      <a:pt x="285" y="15"/>
                    </a:lnTo>
                    <a:lnTo>
                      <a:pt x="282" y="17"/>
                    </a:lnTo>
                    <a:lnTo>
                      <a:pt x="280" y="17"/>
                    </a:lnTo>
                    <a:lnTo>
                      <a:pt x="277" y="20"/>
                    </a:lnTo>
                    <a:lnTo>
                      <a:pt x="274" y="25"/>
                    </a:lnTo>
                    <a:lnTo>
                      <a:pt x="273" y="29"/>
                    </a:lnTo>
                    <a:lnTo>
                      <a:pt x="271" y="29"/>
                    </a:lnTo>
                    <a:lnTo>
                      <a:pt x="271" y="28"/>
                    </a:lnTo>
                    <a:lnTo>
                      <a:pt x="273" y="24"/>
                    </a:lnTo>
                    <a:lnTo>
                      <a:pt x="275" y="18"/>
                    </a:lnTo>
                    <a:lnTo>
                      <a:pt x="275" y="17"/>
                    </a:lnTo>
                    <a:lnTo>
                      <a:pt x="274" y="17"/>
                    </a:lnTo>
                    <a:lnTo>
                      <a:pt x="269" y="20"/>
                    </a:lnTo>
                    <a:lnTo>
                      <a:pt x="266" y="20"/>
                    </a:lnTo>
                    <a:lnTo>
                      <a:pt x="265" y="18"/>
                    </a:lnTo>
                    <a:lnTo>
                      <a:pt x="263" y="17"/>
                    </a:lnTo>
                    <a:lnTo>
                      <a:pt x="260" y="15"/>
                    </a:lnTo>
                    <a:lnTo>
                      <a:pt x="259" y="15"/>
                    </a:lnTo>
                    <a:lnTo>
                      <a:pt x="259" y="17"/>
                    </a:lnTo>
                    <a:lnTo>
                      <a:pt x="262" y="18"/>
                    </a:lnTo>
                    <a:lnTo>
                      <a:pt x="263" y="20"/>
                    </a:lnTo>
                    <a:lnTo>
                      <a:pt x="262" y="21"/>
                    </a:lnTo>
                    <a:lnTo>
                      <a:pt x="259" y="20"/>
                    </a:lnTo>
                    <a:lnTo>
                      <a:pt x="255" y="20"/>
                    </a:lnTo>
                    <a:lnTo>
                      <a:pt x="249" y="21"/>
                    </a:lnTo>
                    <a:lnTo>
                      <a:pt x="244" y="26"/>
                    </a:lnTo>
                    <a:lnTo>
                      <a:pt x="237" y="30"/>
                    </a:lnTo>
                    <a:lnTo>
                      <a:pt x="232" y="33"/>
                    </a:lnTo>
                    <a:lnTo>
                      <a:pt x="226" y="39"/>
                    </a:lnTo>
                    <a:lnTo>
                      <a:pt x="221" y="44"/>
                    </a:lnTo>
                    <a:lnTo>
                      <a:pt x="216" y="46"/>
                    </a:lnTo>
                    <a:lnTo>
                      <a:pt x="215" y="46"/>
                    </a:lnTo>
                    <a:lnTo>
                      <a:pt x="211" y="47"/>
                    </a:lnTo>
                    <a:lnTo>
                      <a:pt x="208" y="48"/>
                    </a:lnTo>
                    <a:lnTo>
                      <a:pt x="204" y="50"/>
                    </a:lnTo>
                    <a:lnTo>
                      <a:pt x="201" y="50"/>
                    </a:lnTo>
                    <a:lnTo>
                      <a:pt x="199" y="48"/>
                    </a:lnTo>
                    <a:lnTo>
                      <a:pt x="196" y="48"/>
                    </a:lnTo>
                    <a:lnTo>
                      <a:pt x="192" y="47"/>
                    </a:lnTo>
                    <a:lnTo>
                      <a:pt x="189" y="46"/>
                    </a:lnTo>
                    <a:lnTo>
                      <a:pt x="186" y="43"/>
                    </a:lnTo>
                    <a:lnTo>
                      <a:pt x="185" y="44"/>
                    </a:lnTo>
                    <a:lnTo>
                      <a:pt x="182" y="47"/>
                    </a:lnTo>
                    <a:lnTo>
                      <a:pt x="177" y="51"/>
                    </a:lnTo>
                    <a:lnTo>
                      <a:pt x="177" y="54"/>
                    </a:lnTo>
                    <a:lnTo>
                      <a:pt x="174" y="57"/>
                    </a:lnTo>
                    <a:lnTo>
                      <a:pt x="173" y="59"/>
                    </a:lnTo>
                    <a:lnTo>
                      <a:pt x="171" y="59"/>
                    </a:lnTo>
                    <a:lnTo>
                      <a:pt x="170" y="58"/>
                    </a:lnTo>
                    <a:lnTo>
                      <a:pt x="168" y="59"/>
                    </a:lnTo>
                    <a:lnTo>
                      <a:pt x="170" y="63"/>
                    </a:lnTo>
                    <a:lnTo>
                      <a:pt x="173" y="74"/>
                    </a:lnTo>
                    <a:lnTo>
                      <a:pt x="175" y="83"/>
                    </a:lnTo>
                    <a:lnTo>
                      <a:pt x="177" y="89"/>
                    </a:lnTo>
                    <a:lnTo>
                      <a:pt x="177" y="96"/>
                    </a:lnTo>
                    <a:lnTo>
                      <a:pt x="174" y="102"/>
                    </a:lnTo>
                    <a:lnTo>
                      <a:pt x="171" y="105"/>
                    </a:lnTo>
                    <a:lnTo>
                      <a:pt x="171" y="106"/>
                    </a:lnTo>
                    <a:lnTo>
                      <a:pt x="177" y="111"/>
                    </a:lnTo>
                    <a:lnTo>
                      <a:pt x="178" y="113"/>
                    </a:lnTo>
                    <a:lnTo>
                      <a:pt x="178" y="110"/>
                    </a:lnTo>
                    <a:lnTo>
                      <a:pt x="179" y="111"/>
                    </a:lnTo>
                    <a:lnTo>
                      <a:pt x="182" y="110"/>
                    </a:lnTo>
                    <a:lnTo>
                      <a:pt x="184" y="110"/>
                    </a:lnTo>
                    <a:lnTo>
                      <a:pt x="182" y="111"/>
                    </a:lnTo>
                    <a:lnTo>
                      <a:pt x="182" y="113"/>
                    </a:lnTo>
                    <a:lnTo>
                      <a:pt x="188" y="118"/>
                    </a:lnTo>
                    <a:lnTo>
                      <a:pt x="186" y="118"/>
                    </a:lnTo>
                    <a:lnTo>
                      <a:pt x="184" y="118"/>
                    </a:lnTo>
                    <a:lnTo>
                      <a:pt x="182" y="120"/>
                    </a:lnTo>
                    <a:lnTo>
                      <a:pt x="182" y="126"/>
                    </a:lnTo>
                    <a:lnTo>
                      <a:pt x="182" y="129"/>
                    </a:lnTo>
                    <a:lnTo>
                      <a:pt x="184" y="131"/>
                    </a:lnTo>
                    <a:lnTo>
                      <a:pt x="186" y="129"/>
                    </a:lnTo>
                    <a:lnTo>
                      <a:pt x="189" y="128"/>
                    </a:lnTo>
                    <a:lnTo>
                      <a:pt x="190" y="129"/>
                    </a:lnTo>
                    <a:lnTo>
                      <a:pt x="192" y="131"/>
                    </a:lnTo>
                    <a:lnTo>
                      <a:pt x="195" y="129"/>
                    </a:lnTo>
                    <a:lnTo>
                      <a:pt x="199" y="131"/>
                    </a:lnTo>
                    <a:lnTo>
                      <a:pt x="201" y="132"/>
                    </a:lnTo>
                    <a:lnTo>
                      <a:pt x="199" y="133"/>
                    </a:lnTo>
                    <a:lnTo>
                      <a:pt x="199" y="136"/>
                    </a:lnTo>
                    <a:lnTo>
                      <a:pt x="199" y="139"/>
                    </a:lnTo>
                    <a:lnTo>
                      <a:pt x="195" y="139"/>
                    </a:lnTo>
                    <a:lnTo>
                      <a:pt x="195" y="137"/>
                    </a:lnTo>
                    <a:lnTo>
                      <a:pt x="192" y="136"/>
                    </a:lnTo>
                    <a:lnTo>
                      <a:pt x="190" y="137"/>
                    </a:lnTo>
                    <a:lnTo>
                      <a:pt x="188" y="137"/>
                    </a:lnTo>
                    <a:lnTo>
                      <a:pt x="186" y="136"/>
                    </a:lnTo>
                    <a:lnTo>
                      <a:pt x="185" y="132"/>
                    </a:lnTo>
                    <a:lnTo>
                      <a:pt x="182" y="132"/>
                    </a:lnTo>
                    <a:lnTo>
                      <a:pt x="182" y="132"/>
                    </a:lnTo>
                    <a:lnTo>
                      <a:pt x="179" y="129"/>
                    </a:lnTo>
                    <a:lnTo>
                      <a:pt x="179" y="125"/>
                    </a:lnTo>
                    <a:lnTo>
                      <a:pt x="182" y="118"/>
                    </a:lnTo>
                    <a:lnTo>
                      <a:pt x="181" y="117"/>
                    </a:lnTo>
                    <a:lnTo>
                      <a:pt x="181" y="116"/>
                    </a:lnTo>
                    <a:lnTo>
                      <a:pt x="178" y="118"/>
                    </a:lnTo>
                    <a:lnTo>
                      <a:pt x="178" y="125"/>
                    </a:lnTo>
                    <a:lnTo>
                      <a:pt x="177" y="131"/>
                    </a:lnTo>
                    <a:lnTo>
                      <a:pt x="175" y="132"/>
                    </a:lnTo>
                    <a:lnTo>
                      <a:pt x="175" y="135"/>
                    </a:lnTo>
                    <a:lnTo>
                      <a:pt x="177" y="132"/>
                    </a:lnTo>
                    <a:lnTo>
                      <a:pt x="178" y="132"/>
                    </a:lnTo>
                    <a:lnTo>
                      <a:pt x="179" y="133"/>
                    </a:lnTo>
                    <a:lnTo>
                      <a:pt x="182" y="133"/>
                    </a:lnTo>
                    <a:lnTo>
                      <a:pt x="184" y="136"/>
                    </a:lnTo>
                    <a:lnTo>
                      <a:pt x="184" y="140"/>
                    </a:lnTo>
                    <a:lnTo>
                      <a:pt x="181" y="143"/>
                    </a:lnTo>
                    <a:lnTo>
                      <a:pt x="177" y="144"/>
                    </a:lnTo>
                    <a:lnTo>
                      <a:pt x="181" y="140"/>
                    </a:lnTo>
                    <a:lnTo>
                      <a:pt x="181" y="139"/>
                    </a:lnTo>
                    <a:lnTo>
                      <a:pt x="178" y="137"/>
                    </a:lnTo>
                    <a:lnTo>
                      <a:pt x="178" y="137"/>
                    </a:lnTo>
                    <a:lnTo>
                      <a:pt x="177" y="139"/>
                    </a:lnTo>
                    <a:lnTo>
                      <a:pt x="173" y="142"/>
                    </a:lnTo>
                    <a:lnTo>
                      <a:pt x="173" y="143"/>
                    </a:lnTo>
                    <a:lnTo>
                      <a:pt x="170" y="144"/>
                    </a:lnTo>
                    <a:lnTo>
                      <a:pt x="168" y="146"/>
                    </a:lnTo>
                    <a:lnTo>
                      <a:pt x="167" y="143"/>
                    </a:lnTo>
                    <a:lnTo>
                      <a:pt x="167" y="143"/>
                    </a:lnTo>
                    <a:lnTo>
                      <a:pt x="163" y="143"/>
                    </a:lnTo>
                    <a:lnTo>
                      <a:pt x="162" y="142"/>
                    </a:lnTo>
                    <a:lnTo>
                      <a:pt x="162" y="139"/>
                    </a:lnTo>
                    <a:lnTo>
                      <a:pt x="160" y="139"/>
                    </a:lnTo>
                    <a:lnTo>
                      <a:pt x="159" y="139"/>
                    </a:lnTo>
                    <a:lnTo>
                      <a:pt x="156" y="139"/>
                    </a:lnTo>
                    <a:lnTo>
                      <a:pt x="156" y="137"/>
                    </a:lnTo>
                    <a:lnTo>
                      <a:pt x="155" y="136"/>
                    </a:lnTo>
                    <a:lnTo>
                      <a:pt x="153" y="137"/>
                    </a:lnTo>
                    <a:lnTo>
                      <a:pt x="152" y="137"/>
                    </a:lnTo>
                    <a:lnTo>
                      <a:pt x="152" y="135"/>
                    </a:lnTo>
                    <a:lnTo>
                      <a:pt x="151" y="132"/>
                    </a:lnTo>
                    <a:lnTo>
                      <a:pt x="151" y="131"/>
                    </a:lnTo>
                    <a:lnTo>
                      <a:pt x="153" y="131"/>
                    </a:lnTo>
                    <a:lnTo>
                      <a:pt x="156" y="126"/>
                    </a:lnTo>
                    <a:lnTo>
                      <a:pt x="157" y="126"/>
                    </a:lnTo>
                    <a:lnTo>
                      <a:pt x="159" y="125"/>
                    </a:lnTo>
                    <a:lnTo>
                      <a:pt x="159" y="124"/>
                    </a:lnTo>
                    <a:lnTo>
                      <a:pt x="155" y="120"/>
                    </a:lnTo>
                    <a:lnTo>
                      <a:pt x="153" y="120"/>
                    </a:lnTo>
                    <a:lnTo>
                      <a:pt x="151" y="118"/>
                    </a:lnTo>
                    <a:lnTo>
                      <a:pt x="146" y="121"/>
                    </a:lnTo>
                    <a:lnTo>
                      <a:pt x="145" y="121"/>
                    </a:lnTo>
                    <a:lnTo>
                      <a:pt x="142" y="120"/>
                    </a:lnTo>
                    <a:lnTo>
                      <a:pt x="141" y="120"/>
                    </a:lnTo>
                    <a:lnTo>
                      <a:pt x="133" y="122"/>
                    </a:lnTo>
                    <a:lnTo>
                      <a:pt x="133" y="124"/>
                    </a:lnTo>
                    <a:lnTo>
                      <a:pt x="134" y="125"/>
                    </a:lnTo>
                    <a:lnTo>
                      <a:pt x="137" y="128"/>
                    </a:lnTo>
                    <a:lnTo>
                      <a:pt x="137" y="128"/>
                    </a:lnTo>
                    <a:lnTo>
                      <a:pt x="134" y="128"/>
                    </a:lnTo>
                    <a:lnTo>
                      <a:pt x="133" y="128"/>
                    </a:lnTo>
                    <a:lnTo>
                      <a:pt x="131" y="126"/>
                    </a:lnTo>
                    <a:lnTo>
                      <a:pt x="129" y="126"/>
                    </a:lnTo>
                    <a:lnTo>
                      <a:pt x="124" y="125"/>
                    </a:lnTo>
                    <a:lnTo>
                      <a:pt x="120" y="126"/>
                    </a:lnTo>
                    <a:lnTo>
                      <a:pt x="119" y="128"/>
                    </a:lnTo>
                    <a:lnTo>
                      <a:pt x="119" y="128"/>
                    </a:lnTo>
                    <a:lnTo>
                      <a:pt x="116" y="129"/>
                    </a:lnTo>
                    <a:lnTo>
                      <a:pt x="115" y="128"/>
                    </a:lnTo>
                    <a:lnTo>
                      <a:pt x="114" y="128"/>
                    </a:lnTo>
                    <a:lnTo>
                      <a:pt x="111" y="129"/>
                    </a:lnTo>
                    <a:lnTo>
                      <a:pt x="111" y="131"/>
                    </a:lnTo>
                    <a:lnTo>
                      <a:pt x="108" y="132"/>
                    </a:lnTo>
                    <a:lnTo>
                      <a:pt x="105" y="133"/>
                    </a:lnTo>
                    <a:lnTo>
                      <a:pt x="103" y="135"/>
                    </a:lnTo>
                    <a:lnTo>
                      <a:pt x="101" y="136"/>
                    </a:lnTo>
                    <a:lnTo>
                      <a:pt x="101" y="135"/>
                    </a:lnTo>
                    <a:lnTo>
                      <a:pt x="103" y="133"/>
                    </a:lnTo>
                    <a:lnTo>
                      <a:pt x="100" y="133"/>
                    </a:lnTo>
                    <a:lnTo>
                      <a:pt x="98" y="137"/>
                    </a:lnTo>
                    <a:lnTo>
                      <a:pt x="98" y="137"/>
                    </a:lnTo>
                    <a:lnTo>
                      <a:pt x="101" y="142"/>
                    </a:lnTo>
                    <a:lnTo>
                      <a:pt x="104" y="147"/>
                    </a:lnTo>
                    <a:lnTo>
                      <a:pt x="108" y="147"/>
                    </a:lnTo>
                    <a:lnTo>
                      <a:pt x="111" y="151"/>
                    </a:lnTo>
                    <a:lnTo>
                      <a:pt x="114" y="153"/>
                    </a:lnTo>
                    <a:lnTo>
                      <a:pt x="114" y="155"/>
                    </a:lnTo>
                    <a:lnTo>
                      <a:pt x="116" y="155"/>
                    </a:lnTo>
                    <a:lnTo>
                      <a:pt x="119" y="158"/>
                    </a:lnTo>
                    <a:lnTo>
                      <a:pt x="118" y="158"/>
                    </a:lnTo>
                    <a:lnTo>
                      <a:pt x="115" y="158"/>
                    </a:lnTo>
                    <a:lnTo>
                      <a:pt x="114" y="155"/>
                    </a:lnTo>
                    <a:lnTo>
                      <a:pt x="111" y="154"/>
                    </a:lnTo>
                    <a:lnTo>
                      <a:pt x="109" y="153"/>
                    </a:lnTo>
                    <a:lnTo>
                      <a:pt x="108" y="153"/>
                    </a:lnTo>
                    <a:lnTo>
                      <a:pt x="105" y="155"/>
                    </a:lnTo>
                    <a:lnTo>
                      <a:pt x="104" y="155"/>
                    </a:lnTo>
                    <a:lnTo>
                      <a:pt x="103" y="153"/>
                    </a:lnTo>
                    <a:lnTo>
                      <a:pt x="104" y="151"/>
                    </a:lnTo>
                    <a:lnTo>
                      <a:pt x="104" y="150"/>
                    </a:lnTo>
                    <a:lnTo>
                      <a:pt x="103" y="150"/>
                    </a:lnTo>
                    <a:lnTo>
                      <a:pt x="101" y="153"/>
                    </a:lnTo>
                    <a:lnTo>
                      <a:pt x="101" y="158"/>
                    </a:lnTo>
                    <a:lnTo>
                      <a:pt x="103" y="158"/>
                    </a:lnTo>
                    <a:lnTo>
                      <a:pt x="103" y="161"/>
                    </a:lnTo>
                    <a:lnTo>
                      <a:pt x="100" y="162"/>
                    </a:lnTo>
                    <a:lnTo>
                      <a:pt x="97" y="166"/>
                    </a:lnTo>
                    <a:lnTo>
                      <a:pt x="97" y="169"/>
                    </a:lnTo>
                    <a:lnTo>
                      <a:pt x="97" y="172"/>
                    </a:lnTo>
                    <a:lnTo>
                      <a:pt x="101" y="177"/>
                    </a:lnTo>
                    <a:lnTo>
                      <a:pt x="105" y="179"/>
                    </a:lnTo>
                    <a:lnTo>
                      <a:pt x="108" y="181"/>
                    </a:lnTo>
                    <a:lnTo>
                      <a:pt x="109" y="181"/>
                    </a:lnTo>
                    <a:lnTo>
                      <a:pt x="112" y="179"/>
                    </a:lnTo>
                    <a:lnTo>
                      <a:pt x="116" y="179"/>
                    </a:lnTo>
                    <a:lnTo>
                      <a:pt x="119" y="180"/>
                    </a:lnTo>
                    <a:lnTo>
                      <a:pt x="124" y="180"/>
                    </a:lnTo>
                    <a:lnTo>
                      <a:pt x="126" y="181"/>
                    </a:lnTo>
                    <a:lnTo>
                      <a:pt x="127" y="184"/>
                    </a:lnTo>
                    <a:lnTo>
                      <a:pt x="129" y="185"/>
                    </a:lnTo>
                    <a:lnTo>
                      <a:pt x="130" y="184"/>
                    </a:lnTo>
                    <a:lnTo>
                      <a:pt x="129" y="181"/>
                    </a:lnTo>
                    <a:lnTo>
                      <a:pt x="130" y="180"/>
                    </a:lnTo>
                    <a:lnTo>
                      <a:pt x="133" y="180"/>
                    </a:lnTo>
                    <a:lnTo>
                      <a:pt x="133" y="181"/>
                    </a:lnTo>
                    <a:lnTo>
                      <a:pt x="130" y="185"/>
                    </a:lnTo>
                    <a:lnTo>
                      <a:pt x="130" y="187"/>
                    </a:lnTo>
                    <a:lnTo>
                      <a:pt x="131" y="187"/>
                    </a:lnTo>
                    <a:lnTo>
                      <a:pt x="134" y="184"/>
                    </a:lnTo>
                    <a:lnTo>
                      <a:pt x="135" y="183"/>
                    </a:lnTo>
                    <a:lnTo>
                      <a:pt x="140" y="183"/>
                    </a:lnTo>
                    <a:lnTo>
                      <a:pt x="144" y="180"/>
                    </a:lnTo>
                    <a:lnTo>
                      <a:pt x="148" y="179"/>
                    </a:lnTo>
                    <a:lnTo>
                      <a:pt x="149" y="176"/>
                    </a:lnTo>
                    <a:lnTo>
                      <a:pt x="151" y="176"/>
                    </a:lnTo>
                    <a:lnTo>
                      <a:pt x="151" y="179"/>
                    </a:lnTo>
                    <a:lnTo>
                      <a:pt x="152" y="179"/>
                    </a:lnTo>
                    <a:lnTo>
                      <a:pt x="156" y="176"/>
                    </a:lnTo>
                    <a:lnTo>
                      <a:pt x="159" y="176"/>
                    </a:lnTo>
                    <a:lnTo>
                      <a:pt x="160" y="174"/>
                    </a:lnTo>
                    <a:lnTo>
                      <a:pt x="159" y="177"/>
                    </a:lnTo>
                    <a:lnTo>
                      <a:pt x="156" y="179"/>
                    </a:lnTo>
                    <a:lnTo>
                      <a:pt x="157" y="180"/>
                    </a:lnTo>
                    <a:lnTo>
                      <a:pt x="157" y="180"/>
                    </a:lnTo>
                    <a:lnTo>
                      <a:pt x="156" y="184"/>
                    </a:lnTo>
                    <a:lnTo>
                      <a:pt x="152" y="184"/>
                    </a:lnTo>
                    <a:lnTo>
                      <a:pt x="152" y="184"/>
                    </a:lnTo>
                    <a:lnTo>
                      <a:pt x="149" y="184"/>
                    </a:lnTo>
                    <a:lnTo>
                      <a:pt x="146" y="185"/>
                    </a:lnTo>
                    <a:lnTo>
                      <a:pt x="146" y="187"/>
                    </a:lnTo>
                    <a:lnTo>
                      <a:pt x="149" y="187"/>
                    </a:lnTo>
                    <a:lnTo>
                      <a:pt x="151" y="188"/>
                    </a:lnTo>
                    <a:lnTo>
                      <a:pt x="151" y="192"/>
                    </a:lnTo>
                    <a:lnTo>
                      <a:pt x="146" y="196"/>
                    </a:lnTo>
                    <a:lnTo>
                      <a:pt x="146" y="199"/>
                    </a:lnTo>
                    <a:lnTo>
                      <a:pt x="145" y="201"/>
                    </a:lnTo>
                    <a:lnTo>
                      <a:pt x="144" y="202"/>
                    </a:lnTo>
                    <a:lnTo>
                      <a:pt x="145" y="203"/>
                    </a:lnTo>
                    <a:lnTo>
                      <a:pt x="145" y="205"/>
                    </a:lnTo>
                    <a:lnTo>
                      <a:pt x="145" y="207"/>
                    </a:lnTo>
                    <a:lnTo>
                      <a:pt x="142" y="210"/>
                    </a:lnTo>
                    <a:lnTo>
                      <a:pt x="141" y="212"/>
                    </a:lnTo>
                    <a:lnTo>
                      <a:pt x="138" y="212"/>
                    </a:lnTo>
                    <a:lnTo>
                      <a:pt x="137" y="213"/>
                    </a:lnTo>
                    <a:lnTo>
                      <a:pt x="134" y="214"/>
                    </a:lnTo>
                    <a:lnTo>
                      <a:pt x="133" y="216"/>
                    </a:lnTo>
                    <a:lnTo>
                      <a:pt x="130" y="216"/>
                    </a:lnTo>
                    <a:lnTo>
                      <a:pt x="126" y="213"/>
                    </a:lnTo>
                    <a:lnTo>
                      <a:pt x="124" y="213"/>
                    </a:lnTo>
                    <a:lnTo>
                      <a:pt x="124" y="213"/>
                    </a:lnTo>
                    <a:lnTo>
                      <a:pt x="122" y="210"/>
                    </a:lnTo>
                    <a:lnTo>
                      <a:pt x="122" y="210"/>
                    </a:lnTo>
                    <a:lnTo>
                      <a:pt x="119" y="214"/>
                    </a:lnTo>
                    <a:lnTo>
                      <a:pt x="116" y="216"/>
                    </a:lnTo>
                    <a:lnTo>
                      <a:pt x="115" y="218"/>
                    </a:lnTo>
                    <a:lnTo>
                      <a:pt x="109" y="220"/>
                    </a:lnTo>
                    <a:lnTo>
                      <a:pt x="108" y="221"/>
                    </a:lnTo>
                    <a:lnTo>
                      <a:pt x="107" y="221"/>
                    </a:lnTo>
                    <a:lnTo>
                      <a:pt x="104" y="220"/>
                    </a:lnTo>
                    <a:lnTo>
                      <a:pt x="100" y="220"/>
                    </a:lnTo>
                    <a:lnTo>
                      <a:pt x="97" y="222"/>
                    </a:lnTo>
                    <a:lnTo>
                      <a:pt x="94" y="222"/>
                    </a:lnTo>
                    <a:lnTo>
                      <a:pt x="93" y="224"/>
                    </a:lnTo>
                    <a:lnTo>
                      <a:pt x="93" y="227"/>
                    </a:lnTo>
                    <a:lnTo>
                      <a:pt x="92" y="231"/>
                    </a:lnTo>
                    <a:lnTo>
                      <a:pt x="89" y="233"/>
                    </a:lnTo>
                    <a:lnTo>
                      <a:pt x="89" y="231"/>
                    </a:lnTo>
                    <a:lnTo>
                      <a:pt x="86" y="228"/>
                    </a:lnTo>
                    <a:lnTo>
                      <a:pt x="83" y="228"/>
                    </a:lnTo>
                    <a:lnTo>
                      <a:pt x="81" y="229"/>
                    </a:lnTo>
                    <a:lnTo>
                      <a:pt x="82" y="231"/>
                    </a:lnTo>
                    <a:lnTo>
                      <a:pt x="83" y="232"/>
                    </a:lnTo>
                    <a:lnTo>
                      <a:pt x="82" y="233"/>
                    </a:lnTo>
                    <a:lnTo>
                      <a:pt x="81" y="233"/>
                    </a:lnTo>
                    <a:lnTo>
                      <a:pt x="81" y="232"/>
                    </a:lnTo>
                    <a:lnTo>
                      <a:pt x="78" y="229"/>
                    </a:lnTo>
                    <a:lnTo>
                      <a:pt x="76" y="229"/>
                    </a:lnTo>
                    <a:lnTo>
                      <a:pt x="74" y="233"/>
                    </a:lnTo>
                    <a:lnTo>
                      <a:pt x="72" y="236"/>
                    </a:lnTo>
                    <a:lnTo>
                      <a:pt x="71" y="236"/>
                    </a:lnTo>
                    <a:lnTo>
                      <a:pt x="70" y="236"/>
                    </a:lnTo>
                    <a:lnTo>
                      <a:pt x="64" y="242"/>
                    </a:lnTo>
                    <a:lnTo>
                      <a:pt x="63" y="244"/>
                    </a:lnTo>
                    <a:lnTo>
                      <a:pt x="61" y="246"/>
                    </a:lnTo>
                    <a:lnTo>
                      <a:pt x="59" y="246"/>
                    </a:lnTo>
                    <a:lnTo>
                      <a:pt x="57" y="246"/>
                    </a:lnTo>
                    <a:lnTo>
                      <a:pt x="56" y="246"/>
                    </a:lnTo>
                    <a:lnTo>
                      <a:pt x="59" y="249"/>
                    </a:lnTo>
                    <a:lnTo>
                      <a:pt x="59" y="251"/>
                    </a:lnTo>
                    <a:lnTo>
                      <a:pt x="57" y="251"/>
                    </a:lnTo>
                    <a:lnTo>
                      <a:pt x="56" y="249"/>
                    </a:lnTo>
                    <a:lnTo>
                      <a:pt x="54" y="249"/>
                    </a:lnTo>
                    <a:lnTo>
                      <a:pt x="53" y="251"/>
                    </a:lnTo>
                    <a:lnTo>
                      <a:pt x="50" y="254"/>
                    </a:lnTo>
                    <a:lnTo>
                      <a:pt x="50" y="255"/>
                    </a:lnTo>
                    <a:lnTo>
                      <a:pt x="53" y="260"/>
                    </a:lnTo>
                    <a:lnTo>
                      <a:pt x="53" y="262"/>
                    </a:lnTo>
                    <a:lnTo>
                      <a:pt x="53" y="264"/>
                    </a:lnTo>
                    <a:lnTo>
                      <a:pt x="52" y="266"/>
                    </a:lnTo>
                    <a:lnTo>
                      <a:pt x="52" y="268"/>
                    </a:lnTo>
                    <a:lnTo>
                      <a:pt x="53" y="268"/>
                    </a:lnTo>
                    <a:lnTo>
                      <a:pt x="54" y="266"/>
                    </a:lnTo>
                    <a:lnTo>
                      <a:pt x="56" y="268"/>
                    </a:lnTo>
                    <a:lnTo>
                      <a:pt x="56" y="270"/>
                    </a:lnTo>
                    <a:lnTo>
                      <a:pt x="54" y="272"/>
                    </a:lnTo>
                    <a:lnTo>
                      <a:pt x="53" y="273"/>
                    </a:lnTo>
                    <a:lnTo>
                      <a:pt x="54" y="273"/>
                    </a:lnTo>
                    <a:lnTo>
                      <a:pt x="56" y="273"/>
                    </a:lnTo>
                    <a:lnTo>
                      <a:pt x="57" y="272"/>
                    </a:lnTo>
                    <a:lnTo>
                      <a:pt x="59" y="272"/>
                    </a:lnTo>
                    <a:lnTo>
                      <a:pt x="59" y="273"/>
                    </a:lnTo>
                    <a:lnTo>
                      <a:pt x="60" y="275"/>
                    </a:lnTo>
                    <a:lnTo>
                      <a:pt x="63" y="275"/>
                    </a:lnTo>
                    <a:lnTo>
                      <a:pt x="64" y="276"/>
                    </a:lnTo>
                    <a:lnTo>
                      <a:pt x="67" y="276"/>
                    </a:lnTo>
                    <a:lnTo>
                      <a:pt x="68" y="275"/>
                    </a:lnTo>
                    <a:lnTo>
                      <a:pt x="70" y="269"/>
                    </a:lnTo>
                    <a:lnTo>
                      <a:pt x="71" y="268"/>
                    </a:lnTo>
                    <a:lnTo>
                      <a:pt x="75" y="268"/>
                    </a:lnTo>
                    <a:lnTo>
                      <a:pt x="78" y="266"/>
                    </a:lnTo>
                    <a:lnTo>
                      <a:pt x="75" y="269"/>
                    </a:lnTo>
                    <a:lnTo>
                      <a:pt x="74" y="269"/>
                    </a:lnTo>
                    <a:lnTo>
                      <a:pt x="70" y="273"/>
                    </a:lnTo>
                    <a:lnTo>
                      <a:pt x="68" y="276"/>
                    </a:lnTo>
                    <a:lnTo>
                      <a:pt x="67" y="277"/>
                    </a:lnTo>
                    <a:lnTo>
                      <a:pt x="70" y="280"/>
                    </a:lnTo>
                    <a:lnTo>
                      <a:pt x="70" y="281"/>
                    </a:lnTo>
                    <a:lnTo>
                      <a:pt x="67" y="281"/>
                    </a:lnTo>
                    <a:lnTo>
                      <a:pt x="65" y="281"/>
                    </a:lnTo>
                    <a:lnTo>
                      <a:pt x="65" y="280"/>
                    </a:lnTo>
                    <a:lnTo>
                      <a:pt x="64" y="279"/>
                    </a:lnTo>
                    <a:lnTo>
                      <a:pt x="63" y="279"/>
                    </a:lnTo>
                    <a:lnTo>
                      <a:pt x="61" y="276"/>
                    </a:lnTo>
                    <a:lnTo>
                      <a:pt x="57" y="276"/>
                    </a:lnTo>
                    <a:lnTo>
                      <a:pt x="57" y="275"/>
                    </a:lnTo>
                    <a:lnTo>
                      <a:pt x="54" y="276"/>
                    </a:lnTo>
                    <a:lnTo>
                      <a:pt x="53" y="276"/>
                    </a:lnTo>
                    <a:lnTo>
                      <a:pt x="52" y="279"/>
                    </a:lnTo>
                    <a:lnTo>
                      <a:pt x="50" y="280"/>
                    </a:lnTo>
                    <a:lnTo>
                      <a:pt x="48" y="279"/>
                    </a:lnTo>
                    <a:lnTo>
                      <a:pt x="48" y="280"/>
                    </a:lnTo>
                    <a:lnTo>
                      <a:pt x="49" y="283"/>
                    </a:lnTo>
                    <a:lnTo>
                      <a:pt x="50" y="283"/>
                    </a:lnTo>
                    <a:lnTo>
                      <a:pt x="49" y="284"/>
                    </a:lnTo>
                    <a:lnTo>
                      <a:pt x="48" y="288"/>
                    </a:lnTo>
                    <a:lnTo>
                      <a:pt x="49" y="290"/>
                    </a:lnTo>
                    <a:lnTo>
                      <a:pt x="50" y="290"/>
                    </a:lnTo>
                    <a:lnTo>
                      <a:pt x="50" y="294"/>
                    </a:lnTo>
                    <a:lnTo>
                      <a:pt x="50" y="295"/>
                    </a:lnTo>
                    <a:lnTo>
                      <a:pt x="50" y="298"/>
                    </a:lnTo>
                    <a:lnTo>
                      <a:pt x="53" y="299"/>
                    </a:lnTo>
                    <a:lnTo>
                      <a:pt x="53" y="301"/>
                    </a:lnTo>
                    <a:lnTo>
                      <a:pt x="50" y="301"/>
                    </a:lnTo>
                    <a:lnTo>
                      <a:pt x="49" y="302"/>
                    </a:lnTo>
                    <a:lnTo>
                      <a:pt x="57" y="305"/>
                    </a:lnTo>
                    <a:lnTo>
                      <a:pt x="61" y="305"/>
                    </a:lnTo>
                    <a:lnTo>
                      <a:pt x="64" y="303"/>
                    </a:lnTo>
                    <a:lnTo>
                      <a:pt x="67" y="303"/>
                    </a:lnTo>
                    <a:lnTo>
                      <a:pt x="68" y="303"/>
                    </a:lnTo>
                    <a:lnTo>
                      <a:pt x="70" y="303"/>
                    </a:lnTo>
                    <a:lnTo>
                      <a:pt x="72" y="299"/>
                    </a:lnTo>
                    <a:lnTo>
                      <a:pt x="72" y="298"/>
                    </a:lnTo>
                    <a:lnTo>
                      <a:pt x="71" y="295"/>
                    </a:lnTo>
                    <a:lnTo>
                      <a:pt x="71" y="295"/>
                    </a:lnTo>
                    <a:lnTo>
                      <a:pt x="74" y="292"/>
                    </a:lnTo>
                    <a:lnTo>
                      <a:pt x="78" y="290"/>
                    </a:lnTo>
                    <a:lnTo>
                      <a:pt x="83" y="287"/>
                    </a:lnTo>
                    <a:lnTo>
                      <a:pt x="85" y="287"/>
                    </a:lnTo>
                    <a:lnTo>
                      <a:pt x="83" y="287"/>
                    </a:lnTo>
                    <a:lnTo>
                      <a:pt x="78" y="292"/>
                    </a:lnTo>
                    <a:lnTo>
                      <a:pt x="75" y="294"/>
                    </a:lnTo>
                    <a:lnTo>
                      <a:pt x="75" y="295"/>
                    </a:lnTo>
                    <a:lnTo>
                      <a:pt x="76" y="298"/>
                    </a:lnTo>
                    <a:lnTo>
                      <a:pt x="76" y="299"/>
                    </a:lnTo>
                    <a:lnTo>
                      <a:pt x="75" y="302"/>
                    </a:lnTo>
                    <a:lnTo>
                      <a:pt x="72" y="303"/>
                    </a:lnTo>
                    <a:lnTo>
                      <a:pt x="71" y="306"/>
                    </a:lnTo>
                    <a:lnTo>
                      <a:pt x="72" y="309"/>
                    </a:lnTo>
                    <a:lnTo>
                      <a:pt x="71" y="312"/>
                    </a:lnTo>
                    <a:lnTo>
                      <a:pt x="71" y="313"/>
                    </a:lnTo>
                    <a:lnTo>
                      <a:pt x="71" y="316"/>
                    </a:lnTo>
                    <a:lnTo>
                      <a:pt x="72" y="317"/>
                    </a:lnTo>
                    <a:lnTo>
                      <a:pt x="68" y="318"/>
                    </a:lnTo>
                    <a:lnTo>
                      <a:pt x="67" y="320"/>
                    </a:lnTo>
                    <a:lnTo>
                      <a:pt x="67" y="321"/>
                    </a:lnTo>
                    <a:lnTo>
                      <a:pt x="65" y="321"/>
                    </a:lnTo>
                    <a:lnTo>
                      <a:pt x="64" y="323"/>
                    </a:lnTo>
                    <a:lnTo>
                      <a:pt x="65" y="324"/>
                    </a:lnTo>
                    <a:lnTo>
                      <a:pt x="65" y="327"/>
                    </a:lnTo>
                    <a:lnTo>
                      <a:pt x="67" y="328"/>
                    </a:lnTo>
                    <a:lnTo>
                      <a:pt x="68" y="327"/>
                    </a:lnTo>
                    <a:lnTo>
                      <a:pt x="71" y="327"/>
                    </a:lnTo>
                    <a:lnTo>
                      <a:pt x="71" y="328"/>
                    </a:lnTo>
                    <a:lnTo>
                      <a:pt x="70" y="329"/>
                    </a:lnTo>
                    <a:lnTo>
                      <a:pt x="67" y="329"/>
                    </a:lnTo>
                    <a:lnTo>
                      <a:pt x="65" y="331"/>
                    </a:lnTo>
                    <a:lnTo>
                      <a:pt x="67" y="332"/>
                    </a:lnTo>
                    <a:lnTo>
                      <a:pt x="65" y="332"/>
                    </a:lnTo>
                    <a:lnTo>
                      <a:pt x="67" y="335"/>
                    </a:lnTo>
                    <a:lnTo>
                      <a:pt x="65" y="336"/>
                    </a:lnTo>
                    <a:lnTo>
                      <a:pt x="63" y="336"/>
                    </a:lnTo>
                    <a:lnTo>
                      <a:pt x="61" y="338"/>
                    </a:lnTo>
                    <a:lnTo>
                      <a:pt x="60" y="338"/>
                    </a:lnTo>
                    <a:lnTo>
                      <a:pt x="59" y="338"/>
                    </a:lnTo>
                    <a:lnTo>
                      <a:pt x="60" y="339"/>
                    </a:lnTo>
                    <a:lnTo>
                      <a:pt x="63" y="339"/>
                    </a:lnTo>
                    <a:lnTo>
                      <a:pt x="64" y="340"/>
                    </a:lnTo>
                    <a:lnTo>
                      <a:pt x="67" y="338"/>
                    </a:lnTo>
                    <a:lnTo>
                      <a:pt x="71" y="335"/>
                    </a:lnTo>
                    <a:lnTo>
                      <a:pt x="72" y="335"/>
                    </a:lnTo>
                    <a:lnTo>
                      <a:pt x="74" y="335"/>
                    </a:lnTo>
                    <a:lnTo>
                      <a:pt x="76" y="334"/>
                    </a:lnTo>
                    <a:lnTo>
                      <a:pt x="79" y="332"/>
                    </a:lnTo>
                    <a:lnTo>
                      <a:pt x="79" y="334"/>
                    </a:lnTo>
                    <a:lnTo>
                      <a:pt x="78" y="335"/>
                    </a:lnTo>
                    <a:lnTo>
                      <a:pt x="78" y="335"/>
                    </a:lnTo>
                    <a:lnTo>
                      <a:pt x="79" y="336"/>
                    </a:lnTo>
                    <a:lnTo>
                      <a:pt x="81" y="338"/>
                    </a:lnTo>
                    <a:lnTo>
                      <a:pt x="79" y="339"/>
                    </a:lnTo>
                    <a:lnTo>
                      <a:pt x="81" y="340"/>
                    </a:lnTo>
                    <a:lnTo>
                      <a:pt x="83" y="339"/>
                    </a:lnTo>
                    <a:lnTo>
                      <a:pt x="85" y="338"/>
                    </a:lnTo>
                    <a:lnTo>
                      <a:pt x="85" y="338"/>
                    </a:lnTo>
                    <a:lnTo>
                      <a:pt x="85" y="339"/>
                    </a:lnTo>
                    <a:lnTo>
                      <a:pt x="86" y="342"/>
                    </a:lnTo>
                    <a:lnTo>
                      <a:pt x="87" y="346"/>
                    </a:lnTo>
                    <a:lnTo>
                      <a:pt x="86" y="349"/>
                    </a:lnTo>
                    <a:lnTo>
                      <a:pt x="87" y="351"/>
                    </a:lnTo>
                    <a:lnTo>
                      <a:pt x="89" y="351"/>
                    </a:lnTo>
                    <a:lnTo>
                      <a:pt x="90" y="349"/>
                    </a:lnTo>
                    <a:lnTo>
                      <a:pt x="90" y="346"/>
                    </a:lnTo>
                    <a:lnTo>
                      <a:pt x="92" y="343"/>
                    </a:lnTo>
                    <a:lnTo>
                      <a:pt x="92" y="340"/>
                    </a:lnTo>
                    <a:lnTo>
                      <a:pt x="94" y="339"/>
                    </a:lnTo>
                    <a:lnTo>
                      <a:pt x="96" y="339"/>
                    </a:lnTo>
                    <a:lnTo>
                      <a:pt x="98" y="336"/>
                    </a:lnTo>
                    <a:lnTo>
                      <a:pt x="101" y="336"/>
                    </a:lnTo>
                    <a:lnTo>
                      <a:pt x="98" y="338"/>
                    </a:lnTo>
                    <a:lnTo>
                      <a:pt x="96" y="342"/>
                    </a:lnTo>
                    <a:lnTo>
                      <a:pt x="94" y="343"/>
                    </a:lnTo>
                    <a:lnTo>
                      <a:pt x="98" y="346"/>
                    </a:lnTo>
                    <a:lnTo>
                      <a:pt x="100" y="347"/>
                    </a:lnTo>
                    <a:lnTo>
                      <a:pt x="103" y="345"/>
                    </a:lnTo>
                    <a:lnTo>
                      <a:pt x="108" y="345"/>
                    </a:lnTo>
                    <a:lnTo>
                      <a:pt x="109" y="343"/>
                    </a:lnTo>
                    <a:lnTo>
                      <a:pt x="111" y="343"/>
                    </a:lnTo>
                    <a:lnTo>
                      <a:pt x="116" y="340"/>
                    </a:lnTo>
                    <a:lnTo>
                      <a:pt x="118" y="340"/>
                    </a:lnTo>
                    <a:lnTo>
                      <a:pt x="115" y="342"/>
                    </a:lnTo>
                    <a:lnTo>
                      <a:pt x="114" y="345"/>
                    </a:lnTo>
                    <a:lnTo>
                      <a:pt x="114" y="346"/>
                    </a:lnTo>
                    <a:lnTo>
                      <a:pt x="111" y="347"/>
                    </a:lnTo>
                    <a:lnTo>
                      <a:pt x="105" y="351"/>
                    </a:lnTo>
                    <a:lnTo>
                      <a:pt x="101" y="353"/>
                    </a:lnTo>
                    <a:lnTo>
                      <a:pt x="100" y="357"/>
                    </a:lnTo>
                    <a:lnTo>
                      <a:pt x="100" y="360"/>
                    </a:lnTo>
                    <a:lnTo>
                      <a:pt x="100" y="361"/>
                    </a:lnTo>
                    <a:lnTo>
                      <a:pt x="103" y="362"/>
                    </a:lnTo>
                    <a:lnTo>
                      <a:pt x="98" y="362"/>
                    </a:lnTo>
                    <a:lnTo>
                      <a:pt x="97" y="362"/>
                    </a:lnTo>
                    <a:lnTo>
                      <a:pt x="94" y="365"/>
                    </a:lnTo>
                    <a:lnTo>
                      <a:pt x="94" y="368"/>
                    </a:lnTo>
                    <a:lnTo>
                      <a:pt x="90" y="372"/>
                    </a:lnTo>
                    <a:lnTo>
                      <a:pt x="89" y="375"/>
                    </a:lnTo>
                    <a:lnTo>
                      <a:pt x="90" y="376"/>
                    </a:lnTo>
                    <a:lnTo>
                      <a:pt x="92" y="376"/>
                    </a:lnTo>
                    <a:lnTo>
                      <a:pt x="90" y="379"/>
                    </a:lnTo>
                    <a:lnTo>
                      <a:pt x="89" y="377"/>
                    </a:lnTo>
                    <a:lnTo>
                      <a:pt x="89" y="376"/>
                    </a:lnTo>
                    <a:lnTo>
                      <a:pt x="86" y="376"/>
                    </a:lnTo>
                    <a:lnTo>
                      <a:pt x="85" y="379"/>
                    </a:lnTo>
                    <a:lnTo>
                      <a:pt x="82" y="380"/>
                    </a:lnTo>
                    <a:lnTo>
                      <a:pt x="83" y="382"/>
                    </a:lnTo>
                    <a:lnTo>
                      <a:pt x="82" y="383"/>
                    </a:lnTo>
                    <a:lnTo>
                      <a:pt x="81" y="383"/>
                    </a:lnTo>
                    <a:lnTo>
                      <a:pt x="79" y="382"/>
                    </a:lnTo>
                    <a:lnTo>
                      <a:pt x="78" y="383"/>
                    </a:lnTo>
                    <a:lnTo>
                      <a:pt x="72" y="387"/>
                    </a:lnTo>
                    <a:lnTo>
                      <a:pt x="71" y="390"/>
                    </a:lnTo>
                    <a:lnTo>
                      <a:pt x="72" y="391"/>
                    </a:lnTo>
                    <a:lnTo>
                      <a:pt x="71" y="391"/>
                    </a:lnTo>
                    <a:lnTo>
                      <a:pt x="70" y="391"/>
                    </a:lnTo>
                    <a:lnTo>
                      <a:pt x="70" y="388"/>
                    </a:lnTo>
                    <a:lnTo>
                      <a:pt x="65" y="390"/>
                    </a:lnTo>
                    <a:lnTo>
                      <a:pt x="63" y="393"/>
                    </a:lnTo>
                    <a:lnTo>
                      <a:pt x="60" y="393"/>
                    </a:lnTo>
                    <a:lnTo>
                      <a:pt x="60" y="394"/>
                    </a:lnTo>
                    <a:lnTo>
                      <a:pt x="59" y="395"/>
                    </a:lnTo>
                    <a:lnTo>
                      <a:pt x="54" y="395"/>
                    </a:lnTo>
                    <a:lnTo>
                      <a:pt x="52" y="398"/>
                    </a:lnTo>
                    <a:lnTo>
                      <a:pt x="46" y="401"/>
                    </a:lnTo>
                    <a:lnTo>
                      <a:pt x="42" y="403"/>
                    </a:lnTo>
                    <a:lnTo>
                      <a:pt x="41" y="408"/>
                    </a:lnTo>
                    <a:lnTo>
                      <a:pt x="41" y="408"/>
                    </a:lnTo>
                    <a:lnTo>
                      <a:pt x="42" y="410"/>
                    </a:lnTo>
                    <a:lnTo>
                      <a:pt x="41" y="412"/>
                    </a:lnTo>
                    <a:lnTo>
                      <a:pt x="41" y="412"/>
                    </a:lnTo>
                    <a:lnTo>
                      <a:pt x="39" y="410"/>
                    </a:lnTo>
                    <a:lnTo>
                      <a:pt x="38" y="410"/>
                    </a:lnTo>
                    <a:lnTo>
                      <a:pt x="38" y="412"/>
                    </a:lnTo>
                    <a:lnTo>
                      <a:pt x="38" y="413"/>
                    </a:lnTo>
                    <a:lnTo>
                      <a:pt x="37" y="414"/>
                    </a:lnTo>
                    <a:lnTo>
                      <a:pt x="35" y="412"/>
                    </a:lnTo>
                    <a:lnTo>
                      <a:pt x="35" y="410"/>
                    </a:lnTo>
                    <a:lnTo>
                      <a:pt x="37" y="409"/>
                    </a:lnTo>
                    <a:lnTo>
                      <a:pt x="34" y="408"/>
                    </a:lnTo>
                    <a:lnTo>
                      <a:pt x="33" y="408"/>
                    </a:lnTo>
                    <a:lnTo>
                      <a:pt x="31" y="408"/>
                    </a:lnTo>
                    <a:lnTo>
                      <a:pt x="28" y="408"/>
                    </a:lnTo>
                    <a:lnTo>
                      <a:pt x="26" y="409"/>
                    </a:lnTo>
                    <a:lnTo>
                      <a:pt x="23" y="409"/>
                    </a:lnTo>
                    <a:lnTo>
                      <a:pt x="22" y="412"/>
                    </a:lnTo>
                    <a:lnTo>
                      <a:pt x="19" y="413"/>
                    </a:lnTo>
                    <a:lnTo>
                      <a:pt x="16" y="414"/>
                    </a:lnTo>
                    <a:lnTo>
                      <a:pt x="12" y="417"/>
                    </a:lnTo>
                    <a:lnTo>
                      <a:pt x="13" y="419"/>
                    </a:lnTo>
                    <a:lnTo>
                      <a:pt x="12" y="420"/>
                    </a:lnTo>
                    <a:lnTo>
                      <a:pt x="11" y="420"/>
                    </a:lnTo>
                    <a:lnTo>
                      <a:pt x="8" y="420"/>
                    </a:lnTo>
                    <a:lnTo>
                      <a:pt x="6" y="421"/>
                    </a:lnTo>
                    <a:lnTo>
                      <a:pt x="6" y="423"/>
                    </a:lnTo>
                    <a:lnTo>
                      <a:pt x="5" y="423"/>
                    </a:lnTo>
                    <a:lnTo>
                      <a:pt x="4" y="423"/>
                    </a:lnTo>
                    <a:lnTo>
                      <a:pt x="1" y="423"/>
                    </a:lnTo>
                    <a:lnTo>
                      <a:pt x="0" y="425"/>
                    </a:lnTo>
                    <a:lnTo>
                      <a:pt x="0" y="427"/>
                    </a:lnTo>
                    <a:lnTo>
                      <a:pt x="0" y="430"/>
                    </a:lnTo>
                    <a:lnTo>
                      <a:pt x="2" y="428"/>
                    </a:lnTo>
                    <a:lnTo>
                      <a:pt x="2" y="427"/>
                    </a:lnTo>
                    <a:lnTo>
                      <a:pt x="2" y="425"/>
                    </a:lnTo>
                    <a:lnTo>
                      <a:pt x="4" y="424"/>
                    </a:lnTo>
                    <a:lnTo>
                      <a:pt x="5" y="425"/>
                    </a:lnTo>
                    <a:lnTo>
                      <a:pt x="4" y="427"/>
                    </a:lnTo>
                    <a:lnTo>
                      <a:pt x="5" y="428"/>
                    </a:lnTo>
                    <a:lnTo>
                      <a:pt x="6" y="428"/>
                    </a:lnTo>
                    <a:lnTo>
                      <a:pt x="9" y="424"/>
                    </a:lnTo>
                    <a:lnTo>
                      <a:pt x="9" y="423"/>
                    </a:lnTo>
                    <a:lnTo>
                      <a:pt x="11" y="425"/>
                    </a:lnTo>
                    <a:lnTo>
                      <a:pt x="11" y="427"/>
                    </a:lnTo>
                    <a:lnTo>
                      <a:pt x="11" y="427"/>
                    </a:lnTo>
                    <a:lnTo>
                      <a:pt x="12" y="427"/>
                    </a:lnTo>
                    <a:lnTo>
                      <a:pt x="13" y="425"/>
                    </a:lnTo>
                    <a:lnTo>
                      <a:pt x="15" y="427"/>
                    </a:lnTo>
                    <a:lnTo>
                      <a:pt x="15" y="427"/>
                    </a:lnTo>
                    <a:lnTo>
                      <a:pt x="15" y="425"/>
                    </a:lnTo>
                    <a:lnTo>
                      <a:pt x="17" y="424"/>
                    </a:lnTo>
                    <a:lnTo>
                      <a:pt x="19" y="424"/>
                    </a:lnTo>
                    <a:lnTo>
                      <a:pt x="22" y="423"/>
                    </a:lnTo>
                    <a:lnTo>
                      <a:pt x="23" y="420"/>
                    </a:lnTo>
                    <a:lnTo>
                      <a:pt x="23" y="419"/>
                    </a:lnTo>
                    <a:lnTo>
                      <a:pt x="24" y="417"/>
                    </a:lnTo>
                    <a:lnTo>
                      <a:pt x="26" y="414"/>
                    </a:lnTo>
                    <a:lnTo>
                      <a:pt x="27" y="414"/>
                    </a:lnTo>
                    <a:lnTo>
                      <a:pt x="30" y="416"/>
                    </a:lnTo>
                    <a:lnTo>
                      <a:pt x="30" y="417"/>
                    </a:lnTo>
                    <a:lnTo>
                      <a:pt x="27" y="417"/>
                    </a:lnTo>
                    <a:lnTo>
                      <a:pt x="26" y="420"/>
                    </a:lnTo>
                    <a:lnTo>
                      <a:pt x="26" y="421"/>
                    </a:lnTo>
                    <a:lnTo>
                      <a:pt x="27" y="423"/>
                    </a:lnTo>
                    <a:lnTo>
                      <a:pt x="30" y="420"/>
                    </a:lnTo>
                    <a:lnTo>
                      <a:pt x="31" y="419"/>
                    </a:lnTo>
                    <a:lnTo>
                      <a:pt x="33" y="417"/>
                    </a:lnTo>
                    <a:lnTo>
                      <a:pt x="33" y="419"/>
                    </a:lnTo>
                    <a:lnTo>
                      <a:pt x="34" y="417"/>
                    </a:lnTo>
                    <a:lnTo>
                      <a:pt x="35" y="417"/>
                    </a:lnTo>
                    <a:lnTo>
                      <a:pt x="35" y="419"/>
                    </a:lnTo>
                    <a:lnTo>
                      <a:pt x="34" y="420"/>
                    </a:lnTo>
                    <a:lnTo>
                      <a:pt x="35" y="421"/>
                    </a:lnTo>
                    <a:lnTo>
                      <a:pt x="37" y="419"/>
                    </a:lnTo>
                    <a:lnTo>
                      <a:pt x="39" y="419"/>
                    </a:lnTo>
                    <a:lnTo>
                      <a:pt x="41" y="417"/>
                    </a:lnTo>
                    <a:lnTo>
                      <a:pt x="42" y="417"/>
                    </a:lnTo>
                    <a:lnTo>
                      <a:pt x="45" y="414"/>
                    </a:lnTo>
                    <a:lnTo>
                      <a:pt x="48" y="413"/>
                    </a:lnTo>
                    <a:lnTo>
                      <a:pt x="49" y="413"/>
                    </a:lnTo>
                    <a:lnTo>
                      <a:pt x="49" y="414"/>
                    </a:lnTo>
                    <a:lnTo>
                      <a:pt x="48" y="417"/>
                    </a:lnTo>
                    <a:lnTo>
                      <a:pt x="45" y="420"/>
                    </a:lnTo>
                    <a:lnTo>
                      <a:pt x="46" y="420"/>
                    </a:lnTo>
                    <a:lnTo>
                      <a:pt x="46" y="420"/>
                    </a:lnTo>
                    <a:lnTo>
                      <a:pt x="50" y="417"/>
                    </a:lnTo>
                    <a:lnTo>
                      <a:pt x="50" y="413"/>
                    </a:lnTo>
                    <a:lnTo>
                      <a:pt x="50" y="413"/>
                    </a:lnTo>
                    <a:lnTo>
                      <a:pt x="52" y="414"/>
                    </a:lnTo>
                    <a:lnTo>
                      <a:pt x="53" y="413"/>
                    </a:lnTo>
                    <a:lnTo>
                      <a:pt x="54" y="413"/>
                    </a:lnTo>
                    <a:lnTo>
                      <a:pt x="57" y="413"/>
                    </a:lnTo>
                    <a:lnTo>
                      <a:pt x="60" y="410"/>
                    </a:lnTo>
                    <a:lnTo>
                      <a:pt x="60" y="410"/>
                    </a:lnTo>
                    <a:lnTo>
                      <a:pt x="61" y="412"/>
                    </a:lnTo>
                    <a:lnTo>
                      <a:pt x="63" y="409"/>
                    </a:lnTo>
                    <a:lnTo>
                      <a:pt x="64" y="408"/>
                    </a:lnTo>
                    <a:lnTo>
                      <a:pt x="64" y="408"/>
                    </a:lnTo>
                    <a:lnTo>
                      <a:pt x="64" y="410"/>
                    </a:lnTo>
                    <a:lnTo>
                      <a:pt x="64" y="412"/>
                    </a:lnTo>
                    <a:lnTo>
                      <a:pt x="65" y="412"/>
                    </a:lnTo>
                    <a:lnTo>
                      <a:pt x="67" y="409"/>
                    </a:lnTo>
                    <a:lnTo>
                      <a:pt x="65" y="409"/>
                    </a:lnTo>
                    <a:lnTo>
                      <a:pt x="68" y="408"/>
                    </a:lnTo>
                    <a:lnTo>
                      <a:pt x="68" y="406"/>
                    </a:lnTo>
                    <a:lnTo>
                      <a:pt x="64" y="406"/>
                    </a:lnTo>
                    <a:lnTo>
                      <a:pt x="63" y="406"/>
                    </a:lnTo>
                    <a:lnTo>
                      <a:pt x="67" y="405"/>
                    </a:lnTo>
                    <a:lnTo>
                      <a:pt x="70" y="402"/>
                    </a:lnTo>
                    <a:lnTo>
                      <a:pt x="75" y="402"/>
                    </a:lnTo>
                    <a:lnTo>
                      <a:pt x="76" y="402"/>
                    </a:lnTo>
                    <a:lnTo>
                      <a:pt x="75" y="399"/>
                    </a:lnTo>
                    <a:lnTo>
                      <a:pt x="75" y="399"/>
                    </a:lnTo>
                    <a:lnTo>
                      <a:pt x="76" y="399"/>
                    </a:lnTo>
                    <a:lnTo>
                      <a:pt x="78" y="398"/>
                    </a:lnTo>
                    <a:lnTo>
                      <a:pt x="79" y="398"/>
                    </a:lnTo>
                    <a:lnTo>
                      <a:pt x="81" y="398"/>
                    </a:lnTo>
                    <a:lnTo>
                      <a:pt x="81" y="399"/>
                    </a:lnTo>
                    <a:lnTo>
                      <a:pt x="82" y="399"/>
                    </a:lnTo>
                    <a:lnTo>
                      <a:pt x="83" y="398"/>
                    </a:lnTo>
                    <a:lnTo>
                      <a:pt x="82" y="398"/>
                    </a:lnTo>
                    <a:lnTo>
                      <a:pt x="85" y="397"/>
                    </a:lnTo>
                    <a:lnTo>
                      <a:pt x="85" y="394"/>
                    </a:lnTo>
                    <a:lnTo>
                      <a:pt x="85" y="393"/>
                    </a:lnTo>
                    <a:lnTo>
                      <a:pt x="86" y="394"/>
                    </a:lnTo>
                    <a:lnTo>
                      <a:pt x="86" y="395"/>
                    </a:lnTo>
                    <a:lnTo>
                      <a:pt x="87" y="397"/>
                    </a:lnTo>
                    <a:lnTo>
                      <a:pt x="90" y="395"/>
                    </a:lnTo>
                    <a:lnTo>
                      <a:pt x="92" y="393"/>
                    </a:lnTo>
                    <a:lnTo>
                      <a:pt x="93" y="393"/>
                    </a:lnTo>
                    <a:lnTo>
                      <a:pt x="94" y="391"/>
                    </a:lnTo>
                    <a:lnTo>
                      <a:pt x="96" y="390"/>
                    </a:lnTo>
                    <a:lnTo>
                      <a:pt x="96" y="391"/>
                    </a:lnTo>
                    <a:lnTo>
                      <a:pt x="98" y="391"/>
                    </a:lnTo>
                    <a:lnTo>
                      <a:pt x="101" y="388"/>
                    </a:lnTo>
                    <a:lnTo>
                      <a:pt x="101" y="386"/>
                    </a:lnTo>
                    <a:lnTo>
                      <a:pt x="100" y="386"/>
                    </a:lnTo>
                    <a:lnTo>
                      <a:pt x="98" y="386"/>
                    </a:lnTo>
                    <a:lnTo>
                      <a:pt x="98" y="386"/>
                    </a:lnTo>
                    <a:lnTo>
                      <a:pt x="101" y="383"/>
                    </a:lnTo>
                    <a:lnTo>
                      <a:pt x="104" y="383"/>
                    </a:lnTo>
                    <a:lnTo>
                      <a:pt x="105" y="380"/>
                    </a:lnTo>
                    <a:lnTo>
                      <a:pt x="107" y="380"/>
                    </a:lnTo>
                    <a:lnTo>
                      <a:pt x="107" y="382"/>
                    </a:lnTo>
                    <a:lnTo>
                      <a:pt x="109" y="379"/>
                    </a:lnTo>
                    <a:lnTo>
                      <a:pt x="112" y="379"/>
                    </a:lnTo>
                    <a:lnTo>
                      <a:pt x="112" y="376"/>
                    </a:lnTo>
                    <a:lnTo>
                      <a:pt x="114" y="376"/>
                    </a:lnTo>
                    <a:lnTo>
                      <a:pt x="115" y="375"/>
                    </a:lnTo>
                    <a:lnTo>
                      <a:pt x="116" y="375"/>
                    </a:lnTo>
                    <a:lnTo>
                      <a:pt x="118" y="376"/>
                    </a:lnTo>
                    <a:lnTo>
                      <a:pt x="118" y="376"/>
                    </a:lnTo>
                    <a:lnTo>
                      <a:pt x="119" y="375"/>
                    </a:lnTo>
                    <a:lnTo>
                      <a:pt x="120" y="375"/>
                    </a:lnTo>
                    <a:lnTo>
                      <a:pt x="122" y="373"/>
                    </a:lnTo>
                    <a:lnTo>
                      <a:pt x="122" y="372"/>
                    </a:lnTo>
                    <a:lnTo>
                      <a:pt x="123" y="372"/>
                    </a:lnTo>
                    <a:lnTo>
                      <a:pt x="124" y="371"/>
                    </a:lnTo>
                    <a:lnTo>
                      <a:pt x="124" y="372"/>
                    </a:lnTo>
                    <a:lnTo>
                      <a:pt x="129" y="372"/>
                    </a:lnTo>
                    <a:lnTo>
                      <a:pt x="129" y="369"/>
                    </a:lnTo>
                    <a:lnTo>
                      <a:pt x="130" y="369"/>
                    </a:lnTo>
                    <a:lnTo>
                      <a:pt x="130" y="371"/>
                    </a:lnTo>
                    <a:lnTo>
                      <a:pt x="131" y="371"/>
                    </a:lnTo>
                    <a:lnTo>
                      <a:pt x="133" y="369"/>
                    </a:lnTo>
                    <a:lnTo>
                      <a:pt x="134" y="371"/>
                    </a:lnTo>
                    <a:lnTo>
                      <a:pt x="134" y="371"/>
                    </a:lnTo>
                    <a:lnTo>
                      <a:pt x="135" y="366"/>
                    </a:lnTo>
                    <a:lnTo>
                      <a:pt x="134" y="366"/>
                    </a:lnTo>
                    <a:lnTo>
                      <a:pt x="133" y="368"/>
                    </a:lnTo>
                    <a:lnTo>
                      <a:pt x="134" y="365"/>
                    </a:lnTo>
                    <a:lnTo>
                      <a:pt x="137" y="364"/>
                    </a:lnTo>
                    <a:lnTo>
                      <a:pt x="138" y="364"/>
                    </a:lnTo>
                    <a:lnTo>
                      <a:pt x="138" y="364"/>
                    </a:lnTo>
                    <a:lnTo>
                      <a:pt x="140" y="364"/>
                    </a:lnTo>
                    <a:lnTo>
                      <a:pt x="138" y="362"/>
                    </a:lnTo>
                    <a:lnTo>
                      <a:pt x="137" y="361"/>
                    </a:lnTo>
                    <a:lnTo>
                      <a:pt x="138" y="361"/>
                    </a:lnTo>
                    <a:lnTo>
                      <a:pt x="140" y="362"/>
                    </a:lnTo>
                    <a:lnTo>
                      <a:pt x="142" y="360"/>
                    </a:lnTo>
                    <a:lnTo>
                      <a:pt x="145" y="360"/>
                    </a:lnTo>
                    <a:lnTo>
                      <a:pt x="148" y="357"/>
                    </a:lnTo>
                    <a:lnTo>
                      <a:pt x="149" y="357"/>
                    </a:lnTo>
                    <a:lnTo>
                      <a:pt x="152" y="354"/>
                    </a:lnTo>
                    <a:lnTo>
                      <a:pt x="152" y="350"/>
                    </a:lnTo>
                    <a:lnTo>
                      <a:pt x="152" y="350"/>
                    </a:lnTo>
                    <a:lnTo>
                      <a:pt x="151" y="350"/>
                    </a:lnTo>
                    <a:lnTo>
                      <a:pt x="151" y="347"/>
                    </a:lnTo>
                    <a:lnTo>
                      <a:pt x="149" y="346"/>
                    </a:lnTo>
                    <a:lnTo>
                      <a:pt x="145" y="346"/>
                    </a:lnTo>
                    <a:lnTo>
                      <a:pt x="146" y="345"/>
                    </a:lnTo>
                    <a:lnTo>
                      <a:pt x="146" y="342"/>
                    </a:lnTo>
                    <a:lnTo>
                      <a:pt x="149" y="340"/>
                    </a:lnTo>
                    <a:lnTo>
                      <a:pt x="149" y="339"/>
                    </a:lnTo>
                    <a:lnTo>
                      <a:pt x="152" y="339"/>
                    </a:lnTo>
                    <a:lnTo>
                      <a:pt x="152" y="338"/>
                    </a:lnTo>
                    <a:lnTo>
                      <a:pt x="152" y="338"/>
                    </a:lnTo>
                    <a:lnTo>
                      <a:pt x="153" y="336"/>
                    </a:lnTo>
                    <a:lnTo>
                      <a:pt x="155" y="336"/>
                    </a:lnTo>
                    <a:lnTo>
                      <a:pt x="159" y="335"/>
                    </a:lnTo>
                    <a:lnTo>
                      <a:pt x="160" y="336"/>
                    </a:lnTo>
                    <a:lnTo>
                      <a:pt x="163" y="335"/>
                    </a:lnTo>
                    <a:lnTo>
                      <a:pt x="163" y="336"/>
                    </a:lnTo>
                    <a:lnTo>
                      <a:pt x="164" y="338"/>
                    </a:lnTo>
                    <a:lnTo>
                      <a:pt x="166" y="338"/>
                    </a:lnTo>
                    <a:lnTo>
                      <a:pt x="167" y="335"/>
                    </a:lnTo>
                    <a:lnTo>
                      <a:pt x="167" y="334"/>
                    </a:lnTo>
                    <a:lnTo>
                      <a:pt x="166" y="334"/>
                    </a:lnTo>
                    <a:lnTo>
                      <a:pt x="166" y="332"/>
                    </a:lnTo>
                    <a:lnTo>
                      <a:pt x="167" y="332"/>
                    </a:lnTo>
                    <a:lnTo>
                      <a:pt x="168" y="332"/>
                    </a:lnTo>
                    <a:lnTo>
                      <a:pt x="173" y="331"/>
                    </a:lnTo>
                    <a:lnTo>
                      <a:pt x="174" y="328"/>
                    </a:lnTo>
                    <a:lnTo>
                      <a:pt x="173" y="325"/>
                    </a:lnTo>
                    <a:lnTo>
                      <a:pt x="170" y="323"/>
                    </a:lnTo>
                    <a:lnTo>
                      <a:pt x="168" y="323"/>
                    </a:lnTo>
                    <a:lnTo>
                      <a:pt x="167" y="324"/>
                    </a:lnTo>
                    <a:lnTo>
                      <a:pt x="167" y="324"/>
                    </a:lnTo>
                    <a:lnTo>
                      <a:pt x="168" y="323"/>
                    </a:lnTo>
                    <a:lnTo>
                      <a:pt x="171" y="323"/>
                    </a:lnTo>
                    <a:lnTo>
                      <a:pt x="173" y="324"/>
                    </a:lnTo>
                    <a:lnTo>
                      <a:pt x="177" y="324"/>
                    </a:lnTo>
                    <a:lnTo>
                      <a:pt x="179" y="321"/>
                    </a:lnTo>
                    <a:lnTo>
                      <a:pt x="178" y="320"/>
                    </a:lnTo>
                    <a:lnTo>
                      <a:pt x="184" y="317"/>
                    </a:lnTo>
                    <a:lnTo>
                      <a:pt x="188" y="314"/>
                    </a:lnTo>
                    <a:lnTo>
                      <a:pt x="189" y="314"/>
                    </a:lnTo>
                    <a:lnTo>
                      <a:pt x="190" y="313"/>
                    </a:lnTo>
                    <a:lnTo>
                      <a:pt x="190" y="312"/>
                    </a:lnTo>
                    <a:lnTo>
                      <a:pt x="196" y="307"/>
                    </a:lnTo>
                    <a:lnTo>
                      <a:pt x="200" y="307"/>
                    </a:lnTo>
                    <a:lnTo>
                      <a:pt x="205" y="303"/>
                    </a:lnTo>
                    <a:lnTo>
                      <a:pt x="208" y="303"/>
                    </a:lnTo>
                    <a:lnTo>
                      <a:pt x="212" y="298"/>
                    </a:lnTo>
                    <a:lnTo>
                      <a:pt x="211" y="301"/>
                    </a:lnTo>
                    <a:lnTo>
                      <a:pt x="211" y="303"/>
                    </a:lnTo>
                    <a:lnTo>
                      <a:pt x="212" y="305"/>
                    </a:lnTo>
                    <a:lnTo>
                      <a:pt x="215" y="305"/>
                    </a:lnTo>
                    <a:lnTo>
                      <a:pt x="215" y="305"/>
                    </a:lnTo>
                    <a:lnTo>
                      <a:pt x="218" y="302"/>
                    </a:lnTo>
                    <a:lnTo>
                      <a:pt x="221" y="301"/>
                    </a:lnTo>
                    <a:lnTo>
                      <a:pt x="226" y="299"/>
                    </a:lnTo>
                    <a:lnTo>
                      <a:pt x="227" y="298"/>
                    </a:lnTo>
                    <a:lnTo>
                      <a:pt x="226" y="301"/>
                    </a:lnTo>
                    <a:lnTo>
                      <a:pt x="222" y="303"/>
                    </a:lnTo>
                    <a:lnTo>
                      <a:pt x="219" y="303"/>
                    </a:lnTo>
                    <a:lnTo>
                      <a:pt x="215" y="309"/>
                    </a:lnTo>
                    <a:lnTo>
                      <a:pt x="214" y="310"/>
                    </a:lnTo>
                    <a:lnTo>
                      <a:pt x="216" y="314"/>
                    </a:lnTo>
                    <a:lnTo>
                      <a:pt x="218" y="317"/>
                    </a:lnTo>
                    <a:lnTo>
                      <a:pt x="215" y="316"/>
                    </a:lnTo>
                    <a:lnTo>
                      <a:pt x="212" y="314"/>
                    </a:lnTo>
                    <a:lnTo>
                      <a:pt x="212" y="316"/>
                    </a:lnTo>
                    <a:lnTo>
                      <a:pt x="210" y="316"/>
                    </a:lnTo>
                    <a:lnTo>
                      <a:pt x="207" y="314"/>
                    </a:lnTo>
                    <a:lnTo>
                      <a:pt x="207" y="310"/>
                    </a:lnTo>
                    <a:lnTo>
                      <a:pt x="203" y="313"/>
                    </a:lnTo>
                    <a:lnTo>
                      <a:pt x="201" y="313"/>
                    </a:lnTo>
                    <a:lnTo>
                      <a:pt x="197" y="316"/>
                    </a:lnTo>
                    <a:lnTo>
                      <a:pt x="195" y="316"/>
                    </a:lnTo>
                    <a:lnTo>
                      <a:pt x="192" y="317"/>
                    </a:lnTo>
                    <a:lnTo>
                      <a:pt x="192" y="320"/>
                    </a:lnTo>
                    <a:lnTo>
                      <a:pt x="192" y="321"/>
                    </a:lnTo>
                    <a:lnTo>
                      <a:pt x="190" y="325"/>
                    </a:lnTo>
                    <a:lnTo>
                      <a:pt x="188" y="327"/>
                    </a:lnTo>
                    <a:lnTo>
                      <a:pt x="186" y="329"/>
                    </a:lnTo>
                    <a:lnTo>
                      <a:pt x="179" y="336"/>
                    </a:lnTo>
                    <a:lnTo>
                      <a:pt x="178" y="338"/>
                    </a:lnTo>
                    <a:lnTo>
                      <a:pt x="178" y="340"/>
                    </a:lnTo>
                    <a:lnTo>
                      <a:pt x="181" y="343"/>
                    </a:lnTo>
                    <a:lnTo>
                      <a:pt x="182" y="342"/>
                    </a:lnTo>
                    <a:lnTo>
                      <a:pt x="182" y="342"/>
                    </a:lnTo>
                    <a:lnTo>
                      <a:pt x="185" y="340"/>
                    </a:lnTo>
                    <a:lnTo>
                      <a:pt x="186" y="340"/>
                    </a:lnTo>
                    <a:lnTo>
                      <a:pt x="186" y="342"/>
                    </a:lnTo>
                    <a:lnTo>
                      <a:pt x="182" y="345"/>
                    </a:lnTo>
                    <a:lnTo>
                      <a:pt x="181" y="345"/>
                    </a:lnTo>
                    <a:lnTo>
                      <a:pt x="179" y="347"/>
                    </a:lnTo>
                    <a:lnTo>
                      <a:pt x="177" y="346"/>
                    </a:lnTo>
                    <a:lnTo>
                      <a:pt x="175" y="346"/>
                    </a:lnTo>
                    <a:lnTo>
                      <a:pt x="174" y="347"/>
                    </a:lnTo>
                    <a:lnTo>
                      <a:pt x="174" y="349"/>
                    </a:lnTo>
                    <a:lnTo>
                      <a:pt x="173" y="349"/>
                    </a:lnTo>
                    <a:lnTo>
                      <a:pt x="170" y="349"/>
                    </a:lnTo>
                    <a:lnTo>
                      <a:pt x="170" y="351"/>
                    </a:lnTo>
                    <a:lnTo>
                      <a:pt x="174" y="355"/>
                    </a:lnTo>
                    <a:lnTo>
                      <a:pt x="174" y="355"/>
                    </a:lnTo>
                    <a:lnTo>
                      <a:pt x="175" y="353"/>
                    </a:lnTo>
                    <a:lnTo>
                      <a:pt x="177" y="354"/>
                    </a:lnTo>
                    <a:lnTo>
                      <a:pt x="178" y="351"/>
                    </a:lnTo>
                    <a:lnTo>
                      <a:pt x="179" y="353"/>
                    </a:lnTo>
                    <a:lnTo>
                      <a:pt x="179" y="354"/>
                    </a:lnTo>
                    <a:lnTo>
                      <a:pt x="181" y="353"/>
                    </a:lnTo>
                    <a:lnTo>
                      <a:pt x="181" y="351"/>
                    </a:lnTo>
                    <a:lnTo>
                      <a:pt x="184" y="351"/>
                    </a:lnTo>
                    <a:lnTo>
                      <a:pt x="186" y="349"/>
                    </a:lnTo>
                    <a:lnTo>
                      <a:pt x="186" y="346"/>
                    </a:lnTo>
                    <a:lnTo>
                      <a:pt x="188" y="345"/>
                    </a:lnTo>
                    <a:lnTo>
                      <a:pt x="188" y="346"/>
                    </a:lnTo>
                    <a:lnTo>
                      <a:pt x="186" y="347"/>
                    </a:lnTo>
                    <a:lnTo>
                      <a:pt x="188" y="349"/>
                    </a:lnTo>
                    <a:lnTo>
                      <a:pt x="190" y="349"/>
                    </a:lnTo>
                    <a:lnTo>
                      <a:pt x="195" y="346"/>
                    </a:lnTo>
                    <a:lnTo>
                      <a:pt x="197" y="346"/>
                    </a:lnTo>
                    <a:lnTo>
                      <a:pt x="197" y="347"/>
                    </a:lnTo>
                    <a:lnTo>
                      <a:pt x="199" y="346"/>
                    </a:lnTo>
                    <a:lnTo>
                      <a:pt x="200" y="342"/>
                    </a:lnTo>
                    <a:lnTo>
                      <a:pt x="203" y="340"/>
                    </a:lnTo>
                    <a:lnTo>
                      <a:pt x="204" y="340"/>
                    </a:lnTo>
                    <a:lnTo>
                      <a:pt x="201" y="343"/>
                    </a:lnTo>
                    <a:lnTo>
                      <a:pt x="201" y="345"/>
                    </a:lnTo>
                    <a:lnTo>
                      <a:pt x="203" y="345"/>
                    </a:lnTo>
                    <a:lnTo>
                      <a:pt x="205" y="340"/>
                    </a:lnTo>
                    <a:lnTo>
                      <a:pt x="207" y="336"/>
                    </a:lnTo>
                    <a:lnTo>
                      <a:pt x="208" y="336"/>
                    </a:lnTo>
                    <a:lnTo>
                      <a:pt x="208" y="338"/>
                    </a:lnTo>
                    <a:lnTo>
                      <a:pt x="207" y="340"/>
                    </a:lnTo>
                    <a:lnTo>
                      <a:pt x="207" y="342"/>
                    </a:lnTo>
                    <a:lnTo>
                      <a:pt x="210" y="339"/>
                    </a:lnTo>
                    <a:lnTo>
                      <a:pt x="211" y="340"/>
                    </a:lnTo>
                    <a:lnTo>
                      <a:pt x="211" y="342"/>
                    </a:lnTo>
                    <a:lnTo>
                      <a:pt x="214" y="342"/>
                    </a:lnTo>
                    <a:lnTo>
                      <a:pt x="214" y="343"/>
                    </a:lnTo>
                    <a:lnTo>
                      <a:pt x="216" y="340"/>
                    </a:lnTo>
                    <a:lnTo>
                      <a:pt x="218" y="338"/>
                    </a:lnTo>
                    <a:lnTo>
                      <a:pt x="221" y="338"/>
                    </a:lnTo>
                    <a:lnTo>
                      <a:pt x="222" y="336"/>
                    </a:lnTo>
                    <a:lnTo>
                      <a:pt x="221" y="336"/>
                    </a:lnTo>
                    <a:lnTo>
                      <a:pt x="222" y="334"/>
                    </a:lnTo>
                    <a:lnTo>
                      <a:pt x="226" y="332"/>
                    </a:lnTo>
                    <a:lnTo>
                      <a:pt x="227" y="329"/>
                    </a:lnTo>
                    <a:lnTo>
                      <a:pt x="227" y="328"/>
                    </a:lnTo>
                    <a:lnTo>
                      <a:pt x="225" y="328"/>
                    </a:lnTo>
                    <a:lnTo>
                      <a:pt x="223" y="327"/>
                    </a:lnTo>
                    <a:lnTo>
                      <a:pt x="221" y="327"/>
                    </a:lnTo>
                    <a:lnTo>
                      <a:pt x="222" y="325"/>
                    </a:lnTo>
                    <a:lnTo>
                      <a:pt x="223" y="325"/>
                    </a:lnTo>
                    <a:lnTo>
                      <a:pt x="226" y="325"/>
                    </a:lnTo>
                    <a:lnTo>
                      <a:pt x="226" y="324"/>
                    </a:lnTo>
                    <a:lnTo>
                      <a:pt x="226" y="323"/>
                    </a:lnTo>
                    <a:lnTo>
                      <a:pt x="225" y="323"/>
                    </a:lnTo>
                    <a:lnTo>
                      <a:pt x="222" y="321"/>
                    </a:lnTo>
                    <a:lnTo>
                      <a:pt x="222" y="320"/>
                    </a:lnTo>
                    <a:lnTo>
                      <a:pt x="225" y="318"/>
                    </a:lnTo>
                    <a:lnTo>
                      <a:pt x="226" y="318"/>
                    </a:lnTo>
                    <a:lnTo>
                      <a:pt x="227" y="318"/>
                    </a:lnTo>
                    <a:lnTo>
                      <a:pt x="227" y="318"/>
                    </a:lnTo>
                    <a:lnTo>
                      <a:pt x="227" y="316"/>
                    </a:lnTo>
                    <a:lnTo>
                      <a:pt x="232" y="313"/>
                    </a:lnTo>
                    <a:lnTo>
                      <a:pt x="233" y="316"/>
                    </a:lnTo>
                    <a:lnTo>
                      <a:pt x="234" y="314"/>
                    </a:lnTo>
                    <a:lnTo>
                      <a:pt x="238" y="314"/>
                    </a:lnTo>
                    <a:lnTo>
                      <a:pt x="233" y="317"/>
                    </a:lnTo>
                    <a:lnTo>
                      <a:pt x="234" y="320"/>
                    </a:lnTo>
                    <a:lnTo>
                      <a:pt x="234" y="324"/>
                    </a:lnTo>
                    <a:lnTo>
                      <a:pt x="236" y="324"/>
                    </a:lnTo>
                    <a:lnTo>
                      <a:pt x="237" y="318"/>
                    </a:lnTo>
                    <a:lnTo>
                      <a:pt x="238" y="317"/>
                    </a:lnTo>
                    <a:lnTo>
                      <a:pt x="240" y="317"/>
                    </a:lnTo>
                    <a:lnTo>
                      <a:pt x="240" y="318"/>
                    </a:lnTo>
                    <a:lnTo>
                      <a:pt x="238" y="321"/>
                    </a:lnTo>
                    <a:lnTo>
                      <a:pt x="238" y="323"/>
                    </a:lnTo>
                    <a:lnTo>
                      <a:pt x="241" y="320"/>
                    </a:lnTo>
                    <a:lnTo>
                      <a:pt x="241" y="318"/>
                    </a:lnTo>
                    <a:lnTo>
                      <a:pt x="244" y="320"/>
                    </a:lnTo>
                    <a:lnTo>
                      <a:pt x="247" y="318"/>
                    </a:lnTo>
                    <a:lnTo>
                      <a:pt x="247" y="318"/>
                    </a:lnTo>
                    <a:lnTo>
                      <a:pt x="249" y="317"/>
                    </a:lnTo>
                    <a:lnTo>
                      <a:pt x="252" y="316"/>
                    </a:lnTo>
                    <a:lnTo>
                      <a:pt x="254" y="317"/>
                    </a:lnTo>
                    <a:lnTo>
                      <a:pt x="254" y="318"/>
                    </a:lnTo>
                    <a:lnTo>
                      <a:pt x="251" y="318"/>
                    </a:lnTo>
                    <a:lnTo>
                      <a:pt x="248" y="321"/>
                    </a:lnTo>
                    <a:lnTo>
                      <a:pt x="247" y="321"/>
                    </a:lnTo>
                    <a:lnTo>
                      <a:pt x="245" y="323"/>
                    </a:lnTo>
                    <a:lnTo>
                      <a:pt x="247" y="324"/>
                    </a:lnTo>
                    <a:lnTo>
                      <a:pt x="251" y="324"/>
                    </a:lnTo>
                    <a:lnTo>
                      <a:pt x="252" y="327"/>
                    </a:lnTo>
                    <a:lnTo>
                      <a:pt x="252" y="327"/>
                    </a:lnTo>
                    <a:lnTo>
                      <a:pt x="249" y="325"/>
                    </a:lnTo>
                    <a:lnTo>
                      <a:pt x="247" y="325"/>
                    </a:lnTo>
                    <a:lnTo>
                      <a:pt x="245" y="325"/>
                    </a:lnTo>
                    <a:lnTo>
                      <a:pt x="244" y="328"/>
                    </a:lnTo>
                    <a:lnTo>
                      <a:pt x="247" y="328"/>
                    </a:lnTo>
                    <a:lnTo>
                      <a:pt x="248" y="327"/>
                    </a:lnTo>
                    <a:lnTo>
                      <a:pt x="249" y="328"/>
                    </a:lnTo>
                    <a:lnTo>
                      <a:pt x="249" y="329"/>
                    </a:lnTo>
                    <a:lnTo>
                      <a:pt x="247" y="329"/>
                    </a:lnTo>
                    <a:lnTo>
                      <a:pt x="247" y="331"/>
                    </a:lnTo>
                    <a:lnTo>
                      <a:pt x="249" y="332"/>
                    </a:lnTo>
                    <a:lnTo>
                      <a:pt x="251" y="334"/>
                    </a:lnTo>
                    <a:lnTo>
                      <a:pt x="249" y="334"/>
                    </a:lnTo>
                    <a:lnTo>
                      <a:pt x="247" y="335"/>
                    </a:lnTo>
                    <a:lnTo>
                      <a:pt x="248" y="336"/>
                    </a:lnTo>
                    <a:lnTo>
                      <a:pt x="249" y="336"/>
                    </a:lnTo>
                    <a:lnTo>
                      <a:pt x="252" y="335"/>
                    </a:lnTo>
                    <a:lnTo>
                      <a:pt x="255" y="336"/>
                    </a:lnTo>
                    <a:lnTo>
                      <a:pt x="256" y="338"/>
                    </a:lnTo>
                    <a:lnTo>
                      <a:pt x="260" y="336"/>
                    </a:lnTo>
                    <a:lnTo>
                      <a:pt x="260" y="338"/>
                    </a:lnTo>
                    <a:lnTo>
                      <a:pt x="260" y="339"/>
                    </a:lnTo>
                    <a:lnTo>
                      <a:pt x="259" y="340"/>
                    </a:lnTo>
                    <a:lnTo>
                      <a:pt x="260" y="342"/>
                    </a:lnTo>
                    <a:lnTo>
                      <a:pt x="260" y="342"/>
                    </a:lnTo>
                    <a:lnTo>
                      <a:pt x="262" y="343"/>
                    </a:lnTo>
                    <a:lnTo>
                      <a:pt x="263" y="345"/>
                    </a:lnTo>
                    <a:lnTo>
                      <a:pt x="265" y="342"/>
                    </a:lnTo>
                    <a:lnTo>
                      <a:pt x="265" y="340"/>
                    </a:lnTo>
                    <a:lnTo>
                      <a:pt x="265" y="339"/>
                    </a:lnTo>
                    <a:lnTo>
                      <a:pt x="267" y="340"/>
                    </a:lnTo>
                    <a:lnTo>
                      <a:pt x="266" y="342"/>
                    </a:lnTo>
                    <a:lnTo>
                      <a:pt x="266" y="343"/>
                    </a:lnTo>
                    <a:lnTo>
                      <a:pt x="263" y="346"/>
                    </a:lnTo>
                    <a:lnTo>
                      <a:pt x="266" y="349"/>
                    </a:lnTo>
                    <a:lnTo>
                      <a:pt x="265" y="349"/>
                    </a:lnTo>
                    <a:lnTo>
                      <a:pt x="263" y="349"/>
                    </a:lnTo>
                    <a:lnTo>
                      <a:pt x="262" y="350"/>
                    </a:lnTo>
                    <a:lnTo>
                      <a:pt x="262" y="351"/>
                    </a:lnTo>
                    <a:lnTo>
                      <a:pt x="269" y="351"/>
                    </a:lnTo>
                    <a:lnTo>
                      <a:pt x="270" y="351"/>
                    </a:lnTo>
                    <a:lnTo>
                      <a:pt x="271" y="351"/>
                    </a:lnTo>
                    <a:lnTo>
                      <a:pt x="274" y="351"/>
                    </a:lnTo>
                    <a:lnTo>
                      <a:pt x="277" y="351"/>
                    </a:lnTo>
                    <a:lnTo>
                      <a:pt x="280" y="351"/>
                    </a:lnTo>
                    <a:lnTo>
                      <a:pt x="281" y="351"/>
                    </a:lnTo>
                    <a:lnTo>
                      <a:pt x="281" y="353"/>
                    </a:lnTo>
                    <a:lnTo>
                      <a:pt x="282" y="354"/>
                    </a:lnTo>
                    <a:lnTo>
                      <a:pt x="284" y="355"/>
                    </a:lnTo>
                    <a:lnTo>
                      <a:pt x="285" y="357"/>
                    </a:lnTo>
                    <a:lnTo>
                      <a:pt x="286" y="358"/>
                    </a:lnTo>
                    <a:lnTo>
                      <a:pt x="288" y="358"/>
                    </a:lnTo>
                    <a:lnTo>
                      <a:pt x="292" y="357"/>
                    </a:lnTo>
                    <a:lnTo>
                      <a:pt x="292" y="355"/>
                    </a:lnTo>
                    <a:lnTo>
                      <a:pt x="293" y="357"/>
                    </a:lnTo>
                    <a:lnTo>
                      <a:pt x="293" y="358"/>
                    </a:lnTo>
                    <a:lnTo>
                      <a:pt x="292" y="360"/>
                    </a:lnTo>
                    <a:lnTo>
                      <a:pt x="289" y="360"/>
                    </a:lnTo>
                    <a:lnTo>
                      <a:pt x="289" y="361"/>
                    </a:lnTo>
                    <a:lnTo>
                      <a:pt x="293" y="362"/>
                    </a:lnTo>
                    <a:lnTo>
                      <a:pt x="293" y="364"/>
                    </a:lnTo>
                    <a:lnTo>
                      <a:pt x="296" y="365"/>
                    </a:lnTo>
                    <a:lnTo>
                      <a:pt x="299" y="366"/>
                    </a:lnTo>
                    <a:lnTo>
                      <a:pt x="303" y="365"/>
                    </a:lnTo>
                    <a:lnTo>
                      <a:pt x="306" y="365"/>
                    </a:lnTo>
                    <a:lnTo>
                      <a:pt x="306" y="366"/>
                    </a:lnTo>
                    <a:lnTo>
                      <a:pt x="307" y="365"/>
                    </a:lnTo>
                    <a:lnTo>
                      <a:pt x="311" y="362"/>
                    </a:lnTo>
                    <a:lnTo>
                      <a:pt x="311" y="362"/>
                    </a:lnTo>
                    <a:lnTo>
                      <a:pt x="311" y="364"/>
                    </a:lnTo>
                    <a:lnTo>
                      <a:pt x="308" y="365"/>
                    </a:lnTo>
                    <a:lnTo>
                      <a:pt x="308" y="369"/>
                    </a:lnTo>
                    <a:lnTo>
                      <a:pt x="307" y="372"/>
                    </a:lnTo>
                    <a:lnTo>
                      <a:pt x="306" y="372"/>
                    </a:lnTo>
                    <a:lnTo>
                      <a:pt x="303" y="371"/>
                    </a:lnTo>
                    <a:lnTo>
                      <a:pt x="302" y="372"/>
                    </a:lnTo>
                    <a:lnTo>
                      <a:pt x="304" y="375"/>
                    </a:lnTo>
                    <a:lnTo>
                      <a:pt x="304" y="376"/>
                    </a:lnTo>
                    <a:lnTo>
                      <a:pt x="306" y="377"/>
                    </a:lnTo>
                    <a:lnTo>
                      <a:pt x="308" y="377"/>
                    </a:lnTo>
                    <a:lnTo>
                      <a:pt x="310" y="377"/>
                    </a:lnTo>
                    <a:lnTo>
                      <a:pt x="308" y="379"/>
                    </a:lnTo>
                    <a:lnTo>
                      <a:pt x="307" y="379"/>
                    </a:lnTo>
                    <a:lnTo>
                      <a:pt x="307" y="380"/>
                    </a:lnTo>
                    <a:lnTo>
                      <a:pt x="311" y="384"/>
                    </a:lnTo>
                    <a:lnTo>
                      <a:pt x="311" y="383"/>
                    </a:lnTo>
                    <a:lnTo>
                      <a:pt x="314" y="383"/>
                    </a:lnTo>
                    <a:lnTo>
                      <a:pt x="315" y="382"/>
                    </a:lnTo>
                    <a:lnTo>
                      <a:pt x="318" y="376"/>
                    </a:lnTo>
                    <a:lnTo>
                      <a:pt x="317" y="380"/>
                    </a:lnTo>
                    <a:lnTo>
                      <a:pt x="317" y="383"/>
                    </a:lnTo>
                    <a:lnTo>
                      <a:pt x="317" y="384"/>
                    </a:lnTo>
                    <a:lnTo>
                      <a:pt x="315" y="384"/>
                    </a:lnTo>
                    <a:lnTo>
                      <a:pt x="314" y="387"/>
                    </a:lnTo>
                    <a:lnTo>
                      <a:pt x="314" y="388"/>
                    </a:lnTo>
                    <a:lnTo>
                      <a:pt x="315" y="390"/>
                    </a:lnTo>
                    <a:lnTo>
                      <a:pt x="315" y="391"/>
                    </a:lnTo>
                    <a:lnTo>
                      <a:pt x="315" y="397"/>
                    </a:lnTo>
                    <a:lnTo>
                      <a:pt x="315" y="398"/>
                    </a:lnTo>
                    <a:lnTo>
                      <a:pt x="318" y="398"/>
                    </a:lnTo>
                    <a:lnTo>
                      <a:pt x="317" y="399"/>
                    </a:lnTo>
                    <a:lnTo>
                      <a:pt x="318" y="402"/>
                    </a:lnTo>
                    <a:lnTo>
                      <a:pt x="321" y="406"/>
                    </a:lnTo>
                    <a:lnTo>
                      <a:pt x="322" y="406"/>
                    </a:lnTo>
                    <a:lnTo>
                      <a:pt x="322" y="408"/>
                    </a:lnTo>
                    <a:lnTo>
                      <a:pt x="324" y="406"/>
                    </a:lnTo>
                    <a:lnTo>
                      <a:pt x="325" y="409"/>
                    </a:lnTo>
                    <a:lnTo>
                      <a:pt x="328" y="408"/>
                    </a:lnTo>
                    <a:lnTo>
                      <a:pt x="326" y="406"/>
                    </a:lnTo>
                    <a:lnTo>
                      <a:pt x="328" y="406"/>
                    </a:lnTo>
                    <a:lnTo>
                      <a:pt x="328" y="406"/>
                    </a:lnTo>
                    <a:lnTo>
                      <a:pt x="329" y="408"/>
                    </a:lnTo>
                    <a:lnTo>
                      <a:pt x="330" y="405"/>
                    </a:lnTo>
                    <a:lnTo>
                      <a:pt x="329" y="402"/>
                    </a:lnTo>
                    <a:lnTo>
                      <a:pt x="328" y="402"/>
                    </a:lnTo>
                    <a:lnTo>
                      <a:pt x="326" y="402"/>
                    </a:lnTo>
                    <a:lnTo>
                      <a:pt x="326" y="402"/>
                    </a:lnTo>
                    <a:lnTo>
                      <a:pt x="328" y="399"/>
                    </a:lnTo>
                    <a:lnTo>
                      <a:pt x="328" y="398"/>
                    </a:lnTo>
                    <a:lnTo>
                      <a:pt x="326" y="397"/>
                    </a:lnTo>
                    <a:lnTo>
                      <a:pt x="325" y="395"/>
                    </a:lnTo>
                    <a:lnTo>
                      <a:pt x="325" y="394"/>
                    </a:lnTo>
                    <a:lnTo>
                      <a:pt x="326" y="394"/>
                    </a:lnTo>
                    <a:lnTo>
                      <a:pt x="326" y="391"/>
                    </a:lnTo>
                    <a:lnTo>
                      <a:pt x="328" y="391"/>
                    </a:lnTo>
                    <a:lnTo>
                      <a:pt x="328" y="393"/>
                    </a:lnTo>
                    <a:lnTo>
                      <a:pt x="329" y="395"/>
                    </a:lnTo>
                    <a:lnTo>
                      <a:pt x="330" y="393"/>
                    </a:lnTo>
                    <a:lnTo>
                      <a:pt x="330" y="394"/>
                    </a:lnTo>
                    <a:lnTo>
                      <a:pt x="332" y="395"/>
                    </a:lnTo>
                    <a:lnTo>
                      <a:pt x="330" y="398"/>
                    </a:lnTo>
                    <a:lnTo>
                      <a:pt x="332" y="399"/>
                    </a:lnTo>
                    <a:lnTo>
                      <a:pt x="333" y="399"/>
                    </a:lnTo>
                    <a:lnTo>
                      <a:pt x="335" y="398"/>
                    </a:lnTo>
                    <a:lnTo>
                      <a:pt x="336" y="398"/>
                    </a:lnTo>
                    <a:lnTo>
                      <a:pt x="335" y="399"/>
                    </a:lnTo>
                    <a:lnTo>
                      <a:pt x="333" y="401"/>
                    </a:lnTo>
                    <a:lnTo>
                      <a:pt x="333" y="403"/>
                    </a:lnTo>
                    <a:lnTo>
                      <a:pt x="335" y="405"/>
                    </a:lnTo>
                    <a:lnTo>
                      <a:pt x="333" y="408"/>
                    </a:lnTo>
                    <a:lnTo>
                      <a:pt x="333" y="409"/>
                    </a:lnTo>
                    <a:lnTo>
                      <a:pt x="336" y="410"/>
                    </a:lnTo>
                    <a:lnTo>
                      <a:pt x="337" y="409"/>
                    </a:lnTo>
                    <a:lnTo>
                      <a:pt x="337" y="406"/>
                    </a:lnTo>
                    <a:lnTo>
                      <a:pt x="339" y="409"/>
                    </a:lnTo>
                    <a:lnTo>
                      <a:pt x="337" y="409"/>
                    </a:lnTo>
                    <a:lnTo>
                      <a:pt x="339" y="413"/>
                    </a:lnTo>
                    <a:lnTo>
                      <a:pt x="340" y="413"/>
                    </a:lnTo>
                    <a:lnTo>
                      <a:pt x="341" y="409"/>
                    </a:lnTo>
                    <a:lnTo>
                      <a:pt x="343" y="406"/>
                    </a:lnTo>
                    <a:lnTo>
                      <a:pt x="343" y="405"/>
                    </a:lnTo>
                    <a:lnTo>
                      <a:pt x="343" y="399"/>
                    </a:lnTo>
                    <a:lnTo>
                      <a:pt x="346" y="394"/>
                    </a:lnTo>
                    <a:lnTo>
                      <a:pt x="346" y="388"/>
                    </a:lnTo>
                    <a:lnTo>
                      <a:pt x="344" y="386"/>
                    </a:lnTo>
                    <a:lnTo>
                      <a:pt x="344" y="383"/>
                    </a:lnTo>
                    <a:lnTo>
                      <a:pt x="344" y="383"/>
                    </a:lnTo>
                    <a:lnTo>
                      <a:pt x="344" y="383"/>
                    </a:lnTo>
                    <a:lnTo>
                      <a:pt x="346" y="387"/>
                    </a:lnTo>
                    <a:lnTo>
                      <a:pt x="347" y="387"/>
                    </a:lnTo>
                    <a:lnTo>
                      <a:pt x="348" y="384"/>
                    </a:lnTo>
                    <a:lnTo>
                      <a:pt x="351" y="382"/>
                    </a:lnTo>
                    <a:lnTo>
                      <a:pt x="350" y="386"/>
                    </a:lnTo>
                    <a:lnTo>
                      <a:pt x="348" y="390"/>
                    </a:lnTo>
                    <a:lnTo>
                      <a:pt x="350" y="393"/>
                    </a:lnTo>
                    <a:lnTo>
                      <a:pt x="347" y="398"/>
                    </a:lnTo>
                    <a:lnTo>
                      <a:pt x="347" y="401"/>
                    </a:lnTo>
                    <a:lnTo>
                      <a:pt x="347" y="402"/>
                    </a:lnTo>
                    <a:lnTo>
                      <a:pt x="346" y="403"/>
                    </a:lnTo>
                    <a:lnTo>
                      <a:pt x="346" y="406"/>
                    </a:lnTo>
                    <a:lnTo>
                      <a:pt x="346" y="409"/>
                    </a:lnTo>
                    <a:lnTo>
                      <a:pt x="347" y="412"/>
                    </a:lnTo>
                    <a:lnTo>
                      <a:pt x="348" y="413"/>
                    </a:lnTo>
                    <a:lnTo>
                      <a:pt x="348" y="416"/>
                    </a:lnTo>
                    <a:lnTo>
                      <a:pt x="350" y="416"/>
                    </a:lnTo>
                    <a:lnTo>
                      <a:pt x="350" y="419"/>
                    </a:lnTo>
                    <a:lnTo>
                      <a:pt x="352" y="420"/>
                    </a:lnTo>
                    <a:lnTo>
                      <a:pt x="354" y="419"/>
                    </a:lnTo>
                    <a:lnTo>
                      <a:pt x="355" y="420"/>
                    </a:lnTo>
                    <a:lnTo>
                      <a:pt x="356" y="419"/>
                    </a:lnTo>
                    <a:lnTo>
                      <a:pt x="359" y="419"/>
                    </a:lnTo>
                    <a:lnTo>
                      <a:pt x="359" y="420"/>
                    </a:lnTo>
                    <a:lnTo>
                      <a:pt x="356" y="421"/>
                    </a:lnTo>
                    <a:lnTo>
                      <a:pt x="355" y="423"/>
                    </a:lnTo>
                    <a:lnTo>
                      <a:pt x="355" y="423"/>
                    </a:lnTo>
                    <a:lnTo>
                      <a:pt x="356" y="424"/>
                    </a:lnTo>
                    <a:lnTo>
                      <a:pt x="355" y="425"/>
                    </a:lnTo>
                    <a:lnTo>
                      <a:pt x="354" y="425"/>
                    </a:lnTo>
                    <a:lnTo>
                      <a:pt x="354" y="427"/>
                    </a:lnTo>
                    <a:lnTo>
                      <a:pt x="355" y="430"/>
                    </a:lnTo>
                    <a:lnTo>
                      <a:pt x="355" y="432"/>
                    </a:lnTo>
                    <a:lnTo>
                      <a:pt x="355" y="432"/>
                    </a:lnTo>
                    <a:lnTo>
                      <a:pt x="352" y="431"/>
                    </a:lnTo>
                    <a:lnTo>
                      <a:pt x="352" y="430"/>
                    </a:lnTo>
                    <a:lnTo>
                      <a:pt x="351" y="430"/>
                    </a:lnTo>
                    <a:lnTo>
                      <a:pt x="352" y="431"/>
                    </a:lnTo>
                    <a:lnTo>
                      <a:pt x="351" y="434"/>
                    </a:lnTo>
                    <a:lnTo>
                      <a:pt x="351" y="436"/>
                    </a:lnTo>
                    <a:lnTo>
                      <a:pt x="351" y="436"/>
                    </a:lnTo>
                    <a:lnTo>
                      <a:pt x="351" y="438"/>
                    </a:lnTo>
                    <a:lnTo>
                      <a:pt x="348" y="438"/>
                    </a:lnTo>
                    <a:lnTo>
                      <a:pt x="348" y="441"/>
                    </a:lnTo>
                    <a:lnTo>
                      <a:pt x="348" y="441"/>
                    </a:lnTo>
                    <a:lnTo>
                      <a:pt x="350" y="442"/>
                    </a:lnTo>
                    <a:lnTo>
                      <a:pt x="351" y="441"/>
                    </a:lnTo>
                    <a:lnTo>
                      <a:pt x="351" y="443"/>
                    </a:lnTo>
                    <a:lnTo>
                      <a:pt x="354" y="445"/>
                    </a:lnTo>
                    <a:lnTo>
                      <a:pt x="355" y="445"/>
                    </a:lnTo>
                    <a:lnTo>
                      <a:pt x="356" y="446"/>
                    </a:lnTo>
                    <a:lnTo>
                      <a:pt x="356" y="446"/>
                    </a:lnTo>
                    <a:lnTo>
                      <a:pt x="354" y="446"/>
                    </a:lnTo>
                    <a:lnTo>
                      <a:pt x="354" y="446"/>
                    </a:lnTo>
                    <a:lnTo>
                      <a:pt x="354" y="447"/>
                    </a:lnTo>
                    <a:lnTo>
                      <a:pt x="355" y="449"/>
                    </a:lnTo>
                    <a:lnTo>
                      <a:pt x="356" y="451"/>
                    </a:lnTo>
                    <a:lnTo>
                      <a:pt x="358" y="453"/>
                    </a:lnTo>
                    <a:lnTo>
                      <a:pt x="359" y="453"/>
                    </a:lnTo>
                    <a:lnTo>
                      <a:pt x="358" y="453"/>
                    </a:lnTo>
                    <a:lnTo>
                      <a:pt x="356" y="454"/>
                    </a:lnTo>
                    <a:lnTo>
                      <a:pt x="355" y="456"/>
                    </a:lnTo>
                    <a:lnTo>
                      <a:pt x="355" y="458"/>
                    </a:lnTo>
                    <a:lnTo>
                      <a:pt x="358" y="462"/>
                    </a:lnTo>
                    <a:lnTo>
                      <a:pt x="359" y="462"/>
                    </a:lnTo>
                    <a:lnTo>
                      <a:pt x="362" y="462"/>
                    </a:lnTo>
                    <a:lnTo>
                      <a:pt x="363" y="464"/>
                    </a:lnTo>
                    <a:lnTo>
                      <a:pt x="361" y="465"/>
                    </a:lnTo>
                    <a:lnTo>
                      <a:pt x="358" y="464"/>
                    </a:lnTo>
                    <a:lnTo>
                      <a:pt x="356" y="465"/>
                    </a:lnTo>
                    <a:lnTo>
                      <a:pt x="355" y="468"/>
                    </a:lnTo>
                    <a:lnTo>
                      <a:pt x="351" y="472"/>
                    </a:lnTo>
                    <a:lnTo>
                      <a:pt x="348" y="473"/>
                    </a:lnTo>
                    <a:lnTo>
                      <a:pt x="348" y="476"/>
                    </a:lnTo>
                    <a:lnTo>
                      <a:pt x="350" y="479"/>
                    </a:lnTo>
                    <a:lnTo>
                      <a:pt x="352" y="476"/>
                    </a:lnTo>
                    <a:lnTo>
                      <a:pt x="354" y="473"/>
                    </a:lnTo>
                    <a:lnTo>
                      <a:pt x="354" y="472"/>
                    </a:lnTo>
                    <a:lnTo>
                      <a:pt x="355" y="472"/>
                    </a:lnTo>
                    <a:lnTo>
                      <a:pt x="358" y="469"/>
                    </a:lnTo>
                    <a:lnTo>
                      <a:pt x="359" y="469"/>
                    </a:lnTo>
                    <a:lnTo>
                      <a:pt x="361" y="469"/>
                    </a:lnTo>
                    <a:lnTo>
                      <a:pt x="363" y="469"/>
                    </a:lnTo>
                    <a:lnTo>
                      <a:pt x="362" y="472"/>
                    </a:lnTo>
                    <a:lnTo>
                      <a:pt x="362" y="472"/>
                    </a:lnTo>
                    <a:lnTo>
                      <a:pt x="365" y="472"/>
                    </a:lnTo>
                    <a:lnTo>
                      <a:pt x="365" y="473"/>
                    </a:lnTo>
                    <a:lnTo>
                      <a:pt x="362" y="476"/>
                    </a:lnTo>
                    <a:lnTo>
                      <a:pt x="362" y="478"/>
                    </a:lnTo>
                    <a:lnTo>
                      <a:pt x="363" y="479"/>
                    </a:lnTo>
                    <a:lnTo>
                      <a:pt x="362" y="482"/>
                    </a:lnTo>
                    <a:lnTo>
                      <a:pt x="361" y="483"/>
                    </a:lnTo>
                    <a:lnTo>
                      <a:pt x="361" y="484"/>
                    </a:lnTo>
                    <a:lnTo>
                      <a:pt x="362" y="486"/>
                    </a:lnTo>
                    <a:lnTo>
                      <a:pt x="361" y="486"/>
                    </a:lnTo>
                    <a:lnTo>
                      <a:pt x="358" y="486"/>
                    </a:lnTo>
                    <a:lnTo>
                      <a:pt x="356" y="489"/>
                    </a:lnTo>
                    <a:lnTo>
                      <a:pt x="356" y="489"/>
                    </a:lnTo>
                    <a:lnTo>
                      <a:pt x="358" y="489"/>
                    </a:lnTo>
                    <a:lnTo>
                      <a:pt x="359" y="489"/>
                    </a:lnTo>
                    <a:lnTo>
                      <a:pt x="362" y="489"/>
                    </a:lnTo>
                    <a:lnTo>
                      <a:pt x="362" y="490"/>
                    </a:lnTo>
                    <a:lnTo>
                      <a:pt x="359" y="491"/>
                    </a:lnTo>
                    <a:lnTo>
                      <a:pt x="358" y="491"/>
                    </a:lnTo>
                    <a:lnTo>
                      <a:pt x="356" y="491"/>
                    </a:lnTo>
                    <a:lnTo>
                      <a:pt x="355" y="491"/>
                    </a:lnTo>
                    <a:lnTo>
                      <a:pt x="355" y="494"/>
                    </a:lnTo>
                    <a:lnTo>
                      <a:pt x="356" y="497"/>
                    </a:lnTo>
                    <a:lnTo>
                      <a:pt x="358" y="497"/>
                    </a:lnTo>
                    <a:lnTo>
                      <a:pt x="358" y="494"/>
                    </a:lnTo>
                    <a:lnTo>
                      <a:pt x="359" y="495"/>
                    </a:lnTo>
                    <a:lnTo>
                      <a:pt x="362" y="494"/>
                    </a:lnTo>
                    <a:lnTo>
                      <a:pt x="365" y="490"/>
                    </a:lnTo>
                    <a:lnTo>
                      <a:pt x="367" y="487"/>
                    </a:lnTo>
                    <a:lnTo>
                      <a:pt x="369" y="482"/>
                    </a:lnTo>
                    <a:lnTo>
                      <a:pt x="372" y="476"/>
                    </a:lnTo>
                    <a:lnTo>
                      <a:pt x="372" y="475"/>
                    </a:lnTo>
                    <a:lnTo>
                      <a:pt x="372" y="475"/>
                    </a:lnTo>
                    <a:lnTo>
                      <a:pt x="372" y="475"/>
                    </a:lnTo>
                    <a:lnTo>
                      <a:pt x="372" y="4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1" name="Freeform 81">
                <a:extLst>
                  <a:ext uri="{FF2B5EF4-FFF2-40B4-BE49-F238E27FC236}">
                    <a16:creationId xmlns:a16="http://schemas.microsoft.com/office/drawing/2014/main" id="{94E6B951-886B-4289-BDCB-97B0FD7A872C}"/>
                  </a:ext>
                </a:extLst>
              </p:cNvPr>
              <p:cNvSpPr>
                <a:spLocks/>
              </p:cNvSpPr>
              <p:nvPr/>
            </p:nvSpPr>
            <p:spPr bwMode="auto">
              <a:xfrm>
                <a:off x="1377" y="2357"/>
                <a:ext cx="2" cy="2"/>
              </a:xfrm>
              <a:custGeom>
                <a:avLst/>
                <a:gdLst>
                  <a:gd name="T0" fmla="*/ 2 w 2"/>
                  <a:gd name="T1" fmla="*/ 2 h 2"/>
                  <a:gd name="T2" fmla="*/ 2 w 2"/>
                  <a:gd name="T3" fmla="*/ 0 h 2"/>
                  <a:gd name="T4" fmla="*/ 0 w 2"/>
                  <a:gd name="T5" fmla="*/ 1 h 2"/>
                  <a:gd name="T6" fmla="*/ 2 w 2"/>
                  <a:gd name="T7" fmla="*/ 2 h 2"/>
                </a:gdLst>
                <a:ahLst/>
                <a:cxnLst>
                  <a:cxn ang="0">
                    <a:pos x="T0" y="T1"/>
                  </a:cxn>
                  <a:cxn ang="0">
                    <a:pos x="T2" y="T3"/>
                  </a:cxn>
                  <a:cxn ang="0">
                    <a:pos x="T4" y="T5"/>
                  </a:cxn>
                  <a:cxn ang="0">
                    <a:pos x="T6" y="T7"/>
                  </a:cxn>
                </a:cxnLst>
                <a:rect l="0" t="0" r="r" b="b"/>
                <a:pathLst>
                  <a:path w="2" h="2">
                    <a:moveTo>
                      <a:pt x="2" y="2"/>
                    </a:moveTo>
                    <a:lnTo>
                      <a:pt x="2" y="0"/>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2" name="Freeform 82">
                <a:extLst>
                  <a:ext uri="{FF2B5EF4-FFF2-40B4-BE49-F238E27FC236}">
                    <a16:creationId xmlns:a16="http://schemas.microsoft.com/office/drawing/2014/main" id="{CE4320A7-B33A-41AF-A104-798ED433CC2A}"/>
                  </a:ext>
                </a:extLst>
              </p:cNvPr>
              <p:cNvSpPr>
                <a:spLocks/>
              </p:cNvSpPr>
              <p:nvPr/>
            </p:nvSpPr>
            <p:spPr bwMode="auto">
              <a:xfrm>
                <a:off x="1372" y="2363"/>
                <a:ext cx="4" cy="3"/>
              </a:xfrm>
              <a:custGeom>
                <a:avLst/>
                <a:gdLst>
                  <a:gd name="T0" fmla="*/ 0 w 4"/>
                  <a:gd name="T1" fmla="*/ 2 h 3"/>
                  <a:gd name="T2" fmla="*/ 1 w 4"/>
                  <a:gd name="T3" fmla="*/ 3 h 3"/>
                  <a:gd name="T4" fmla="*/ 4 w 4"/>
                  <a:gd name="T5" fmla="*/ 2 h 3"/>
                  <a:gd name="T6" fmla="*/ 3 w 4"/>
                  <a:gd name="T7" fmla="*/ 0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1" y="3"/>
                    </a:lnTo>
                    <a:lnTo>
                      <a:pt x="4"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3" name="Freeform 83">
                <a:extLst>
                  <a:ext uri="{FF2B5EF4-FFF2-40B4-BE49-F238E27FC236}">
                    <a16:creationId xmlns:a16="http://schemas.microsoft.com/office/drawing/2014/main" id="{986FD98E-85DF-49E7-B1E2-FAA7F39C0928}"/>
                  </a:ext>
                </a:extLst>
              </p:cNvPr>
              <p:cNvSpPr>
                <a:spLocks/>
              </p:cNvSpPr>
              <p:nvPr/>
            </p:nvSpPr>
            <p:spPr bwMode="auto">
              <a:xfrm>
                <a:off x="1386" y="2357"/>
                <a:ext cx="6" cy="6"/>
              </a:xfrm>
              <a:custGeom>
                <a:avLst/>
                <a:gdLst>
                  <a:gd name="T0" fmla="*/ 1 w 6"/>
                  <a:gd name="T1" fmla="*/ 0 h 6"/>
                  <a:gd name="T2" fmla="*/ 0 w 6"/>
                  <a:gd name="T3" fmla="*/ 1 h 6"/>
                  <a:gd name="T4" fmla="*/ 1 w 6"/>
                  <a:gd name="T5" fmla="*/ 2 h 6"/>
                  <a:gd name="T6" fmla="*/ 2 w 6"/>
                  <a:gd name="T7" fmla="*/ 4 h 6"/>
                  <a:gd name="T8" fmla="*/ 1 w 6"/>
                  <a:gd name="T9" fmla="*/ 4 h 6"/>
                  <a:gd name="T10" fmla="*/ 1 w 6"/>
                  <a:gd name="T11" fmla="*/ 6 h 6"/>
                  <a:gd name="T12" fmla="*/ 4 w 6"/>
                  <a:gd name="T13" fmla="*/ 5 h 6"/>
                  <a:gd name="T14" fmla="*/ 5 w 6"/>
                  <a:gd name="T15" fmla="*/ 4 h 6"/>
                  <a:gd name="T16" fmla="*/ 6 w 6"/>
                  <a:gd name="T17" fmla="*/ 2 h 6"/>
                  <a:gd name="T18" fmla="*/ 4 w 6"/>
                  <a:gd name="T19" fmla="*/ 0 h 6"/>
                  <a:gd name="T20" fmla="*/ 1 w 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1" y="0"/>
                    </a:moveTo>
                    <a:lnTo>
                      <a:pt x="0" y="1"/>
                    </a:lnTo>
                    <a:lnTo>
                      <a:pt x="1" y="2"/>
                    </a:lnTo>
                    <a:lnTo>
                      <a:pt x="2" y="4"/>
                    </a:lnTo>
                    <a:lnTo>
                      <a:pt x="1" y="4"/>
                    </a:lnTo>
                    <a:lnTo>
                      <a:pt x="1" y="6"/>
                    </a:lnTo>
                    <a:lnTo>
                      <a:pt x="4" y="5"/>
                    </a:lnTo>
                    <a:lnTo>
                      <a:pt x="5" y="4"/>
                    </a:lnTo>
                    <a:lnTo>
                      <a:pt x="6" y="2"/>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4" name="Freeform 84">
                <a:extLst>
                  <a:ext uri="{FF2B5EF4-FFF2-40B4-BE49-F238E27FC236}">
                    <a16:creationId xmlns:a16="http://schemas.microsoft.com/office/drawing/2014/main" id="{EB5EF338-36A4-4679-87BC-49A2F6082D33}"/>
                  </a:ext>
                </a:extLst>
              </p:cNvPr>
              <p:cNvSpPr>
                <a:spLocks/>
              </p:cNvSpPr>
              <p:nvPr/>
            </p:nvSpPr>
            <p:spPr bwMode="auto">
              <a:xfrm>
                <a:off x="1543" y="2332"/>
                <a:ext cx="2" cy="3"/>
              </a:xfrm>
              <a:custGeom>
                <a:avLst/>
                <a:gdLst>
                  <a:gd name="T0" fmla="*/ 0 w 2"/>
                  <a:gd name="T1" fmla="*/ 0 h 3"/>
                  <a:gd name="T2" fmla="*/ 0 w 2"/>
                  <a:gd name="T3" fmla="*/ 1 h 3"/>
                  <a:gd name="T4" fmla="*/ 2 w 2"/>
                  <a:gd name="T5" fmla="*/ 3 h 3"/>
                  <a:gd name="T6" fmla="*/ 2 w 2"/>
                  <a:gd name="T7" fmla="*/ 1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0" y="1"/>
                    </a:lnTo>
                    <a:lnTo>
                      <a:pt x="2" y="3"/>
                    </a:lnTo>
                    <a:lnTo>
                      <a:pt x="2"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5" name="Freeform 85">
                <a:extLst>
                  <a:ext uri="{FF2B5EF4-FFF2-40B4-BE49-F238E27FC236}">
                    <a16:creationId xmlns:a16="http://schemas.microsoft.com/office/drawing/2014/main" id="{2D413BD3-2DF2-48C4-A802-F9F8FEDE7610}"/>
                  </a:ext>
                </a:extLst>
              </p:cNvPr>
              <p:cNvSpPr>
                <a:spLocks/>
              </p:cNvSpPr>
              <p:nvPr/>
            </p:nvSpPr>
            <p:spPr bwMode="auto">
              <a:xfrm>
                <a:off x="1619" y="2314"/>
                <a:ext cx="1" cy="1"/>
              </a:xfrm>
              <a:custGeom>
                <a:avLst/>
                <a:gdLst>
                  <a:gd name="T0" fmla="*/ 1 w 1"/>
                  <a:gd name="T1" fmla="*/ 0 h 1"/>
                  <a:gd name="T2" fmla="*/ 0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0"/>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6" name="Freeform 86">
                <a:extLst>
                  <a:ext uri="{FF2B5EF4-FFF2-40B4-BE49-F238E27FC236}">
                    <a16:creationId xmlns:a16="http://schemas.microsoft.com/office/drawing/2014/main" id="{05E86032-18ED-402F-B1E8-29B60A0B84DB}"/>
                  </a:ext>
                </a:extLst>
              </p:cNvPr>
              <p:cNvSpPr>
                <a:spLocks/>
              </p:cNvSpPr>
              <p:nvPr/>
            </p:nvSpPr>
            <p:spPr bwMode="auto">
              <a:xfrm>
                <a:off x="1613" y="2313"/>
                <a:ext cx="5" cy="4"/>
              </a:xfrm>
              <a:custGeom>
                <a:avLst/>
                <a:gdLst>
                  <a:gd name="T0" fmla="*/ 0 w 5"/>
                  <a:gd name="T1" fmla="*/ 1 h 4"/>
                  <a:gd name="T2" fmla="*/ 0 w 5"/>
                  <a:gd name="T3" fmla="*/ 2 h 4"/>
                  <a:gd name="T4" fmla="*/ 2 w 5"/>
                  <a:gd name="T5" fmla="*/ 4 h 4"/>
                  <a:gd name="T6" fmla="*/ 3 w 5"/>
                  <a:gd name="T7" fmla="*/ 4 h 4"/>
                  <a:gd name="T8" fmla="*/ 3 w 5"/>
                  <a:gd name="T9" fmla="*/ 2 h 4"/>
                  <a:gd name="T10" fmla="*/ 5 w 5"/>
                  <a:gd name="T11" fmla="*/ 1 h 4"/>
                  <a:gd name="T12" fmla="*/ 3 w 5"/>
                  <a:gd name="T13" fmla="*/ 0 h 4"/>
                  <a:gd name="T14" fmla="*/ 0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0" y="1"/>
                    </a:moveTo>
                    <a:lnTo>
                      <a:pt x="0" y="2"/>
                    </a:lnTo>
                    <a:lnTo>
                      <a:pt x="2" y="4"/>
                    </a:lnTo>
                    <a:lnTo>
                      <a:pt x="3" y="4"/>
                    </a:lnTo>
                    <a:lnTo>
                      <a:pt x="3" y="2"/>
                    </a:lnTo>
                    <a:lnTo>
                      <a:pt x="5"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7" name="Freeform 87">
                <a:extLst>
                  <a:ext uri="{FF2B5EF4-FFF2-40B4-BE49-F238E27FC236}">
                    <a16:creationId xmlns:a16="http://schemas.microsoft.com/office/drawing/2014/main" id="{19D6D6C3-76AB-4450-A1F3-055A21567DE1}"/>
                  </a:ext>
                </a:extLst>
              </p:cNvPr>
              <p:cNvSpPr>
                <a:spLocks/>
              </p:cNvSpPr>
              <p:nvPr/>
            </p:nvSpPr>
            <p:spPr bwMode="auto">
              <a:xfrm>
                <a:off x="1602" y="2315"/>
                <a:ext cx="3" cy="3"/>
              </a:xfrm>
              <a:custGeom>
                <a:avLst/>
                <a:gdLst>
                  <a:gd name="T0" fmla="*/ 0 w 3"/>
                  <a:gd name="T1" fmla="*/ 0 h 3"/>
                  <a:gd name="T2" fmla="*/ 0 w 3"/>
                  <a:gd name="T3" fmla="*/ 3 h 3"/>
                  <a:gd name="T4" fmla="*/ 3 w 3"/>
                  <a:gd name="T5" fmla="*/ 2 h 3"/>
                  <a:gd name="T6" fmla="*/ 2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3"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8" name="Freeform 88">
                <a:extLst>
                  <a:ext uri="{FF2B5EF4-FFF2-40B4-BE49-F238E27FC236}">
                    <a16:creationId xmlns:a16="http://schemas.microsoft.com/office/drawing/2014/main" id="{C3DF7CFB-459E-4AC9-9544-94D412842821}"/>
                  </a:ext>
                </a:extLst>
              </p:cNvPr>
              <p:cNvSpPr>
                <a:spLocks/>
              </p:cNvSpPr>
              <p:nvPr/>
            </p:nvSpPr>
            <p:spPr bwMode="auto">
              <a:xfrm>
                <a:off x="1906" y="2324"/>
                <a:ext cx="4" cy="5"/>
              </a:xfrm>
              <a:custGeom>
                <a:avLst/>
                <a:gdLst>
                  <a:gd name="T0" fmla="*/ 1 w 4"/>
                  <a:gd name="T1" fmla="*/ 5 h 5"/>
                  <a:gd name="T2" fmla="*/ 3 w 4"/>
                  <a:gd name="T3" fmla="*/ 5 h 5"/>
                  <a:gd name="T4" fmla="*/ 3 w 4"/>
                  <a:gd name="T5" fmla="*/ 2 h 5"/>
                  <a:gd name="T6" fmla="*/ 4 w 4"/>
                  <a:gd name="T7" fmla="*/ 1 h 5"/>
                  <a:gd name="T8" fmla="*/ 3 w 4"/>
                  <a:gd name="T9" fmla="*/ 0 h 5"/>
                  <a:gd name="T10" fmla="*/ 1 w 4"/>
                  <a:gd name="T11" fmla="*/ 1 h 5"/>
                  <a:gd name="T12" fmla="*/ 1 w 4"/>
                  <a:gd name="T13" fmla="*/ 2 h 5"/>
                  <a:gd name="T14" fmla="*/ 1 w 4"/>
                  <a:gd name="T15" fmla="*/ 2 h 5"/>
                  <a:gd name="T16" fmla="*/ 0 w 4"/>
                  <a:gd name="T17" fmla="*/ 5 h 5"/>
                  <a:gd name="T18" fmla="*/ 1 w 4"/>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1" y="5"/>
                    </a:moveTo>
                    <a:lnTo>
                      <a:pt x="3" y="5"/>
                    </a:lnTo>
                    <a:lnTo>
                      <a:pt x="3" y="2"/>
                    </a:lnTo>
                    <a:lnTo>
                      <a:pt x="4" y="1"/>
                    </a:lnTo>
                    <a:lnTo>
                      <a:pt x="3" y="0"/>
                    </a:lnTo>
                    <a:lnTo>
                      <a:pt x="1" y="1"/>
                    </a:lnTo>
                    <a:lnTo>
                      <a:pt x="1" y="2"/>
                    </a:lnTo>
                    <a:lnTo>
                      <a:pt x="1" y="2"/>
                    </a:lnTo>
                    <a:lnTo>
                      <a:pt x="0" y="5"/>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9" name="Freeform 89">
                <a:extLst>
                  <a:ext uri="{FF2B5EF4-FFF2-40B4-BE49-F238E27FC236}">
                    <a16:creationId xmlns:a16="http://schemas.microsoft.com/office/drawing/2014/main" id="{6A7B68F0-77F6-42D3-AAC7-1EAFCE39A1A3}"/>
                  </a:ext>
                </a:extLst>
              </p:cNvPr>
              <p:cNvSpPr>
                <a:spLocks/>
              </p:cNvSpPr>
              <p:nvPr/>
            </p:nvSpPr>
            <p:spPr bwMode="auto">
              <a:xfrm>
                <a:off x="1622" y="2311"/>
                <a:ext cx="1" cy="2"/>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0" name="Freeform 90">
                <a:extLst>
                  <a:ext uri="{FF2B5EF4-FFF2-40B4-BE49-F238E27FC236}">
                    <a16:creationId xmlns:a16="http://schemas.microsoft.com/office/drawing/2014/main" id="{01884A4B-9DF9-4EB7-A105-1351F2897B1E}"/>
                  </a:ext>
                </a:extLst>
              </p:cNvPr>
              <p:cNvSpPr>
                <a:spLocks/>
              </p:cNvSpPr>
              <p:nvPr/>
            </p:nvSpPr>
            <p:spPr bwMode="auto">
              <a:xfrm>
                <a:off x="1629" y="2322"/>
                <a:ext cx="1" cy="3"/>
              </a:xfrm>
              <a:custGeom>
                <a:avLst/>
                <a:gdLst>
                  <a:gd name="T0" fmla="*/ 0 w 1"/>
                  <a:gd name="T1" fmla="*/ 2 h 3"/>
                  <a:gd name="T2" fmla="*/ 0 w 1"/>
                  <a:gd name="T3" fmla="*/ 3 h 3"/>
                  <a:gd name="T4" fmla="*/ 1 w 1"/>
                  <a:gd name="T5" fmla="*/ 2 h 3"/>
                  <a:gd name="T6" fmla="*/ 1 w 1"/>
                  <a:gd name="T7" fmla="*/ 0 h 3"/>
                  <a:gd name="T8" fmla="*/ 0 w 1"/>
                  <a:gd name="T9" fmla="*/ 2 h 3"/>
                </a:gdLst>
                <a:ahLst/>
                <a:cxnLst>
                  <a:cxn ang="0">
                    <a:pos x="T0" y="T1"/>
                  </a:cxn>
                  <a:cxn ang="0">
                    <a:pos x="T2" y="T3"/>
                  </a:cxn>
                  <a:cxn ang="0">
                    <a:pos x="T4" y="T5"/>
                  </a:cxn>
                  <a:cxn ang="0">
                    <a:pos x="T6" y="T7"/>
                  </a:cxn>
                  <a:cxn ang="0">
                    <a:pos x="T8" y="T9"/>
                  </a:cxn>
                </a:cxnLst>
                <a:rect l="0" t="0" r="r" b="b"/>
                <a:pathLst>
                  <a:path w="1" h="3">
                    <a:moveTo>
                      <a:pt x="0" y="2"/>
                    </a:moveTo>
                    <a:lnTo>
                      <a:pt x="0" y="3"/>
                    </a:lnTo>
                    <a:lnTo>
                      <a:pt x="1"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1" name="Freeform 91">
                <a:extLst>
                  <a:ext uri="{FF2B5EF4-FFF2-40B4-BE49-F238E27FC236}">
                    <a16:creationId xmlns:a16="http://schemas.microsoft.com/office/drawing/2014/main" id="{737D7F05-D334-4560-8AC4-B999549506AA}"/>
                  </a:ext>
                </a:extLst>
              </p:cNvPr>
              <p:cNvSpPr>
                <a:spLocks/>
              </p:cNvSpPr>
              <p:nvPr/>
            </p:nvSpPr>
            <p:spPr bwMode="auto">
              <a:xfrm>
                <a:off x="3907" y="3390"/>
                <a:ext cx="4" cy="6"/>
              </a:xfrm>
              <a:custGeom>
                <a:avLst/>
                <a:gdLst>
                  <a:gd name="T0" fmla="*/ 2 w 4"/>
                  <a:gd name="T1" fmla="*/ 6 h 6"/>
                  <a:gd name="T2" fmla="*/ 4 w 4"/>
                  <a:gd name="T3" fmla="*/ 3 h 6"/>
                  <a:gd name="T4" fmla="*/ 3 w 4"/>
                  <a:gd name="T5" fmla="*/ 0 h 6"/>
                  <a:gd name="T6" fmla="*/ 2 w 4"/>
                  <a:gd name="T7" fmla="*/ 0 h 6"/>
                  <a:gd name="T8" fmla="*/ 2 w 4"/>
                  <a:gd name="T9" fmla="*/ 3 h 6"/>
                  <a:gd name="T10" fmla="*/ 0 w 4"/>
                  <a:gd name="T11" fmla="*/ 5 h 6"/>
                  <a:gd name="T12" fmla="*/ 2 w 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2" y="6"/>
                    </a:moveTo>
                    <a:lnTo>
                      <a:pt x="4" y="3"/>
                    </a:lnTo>
                    <a:lnTo>
                      <a:pt x="3" y="0"/>
                    </a:lnTo>
                    <a:lnTo>
                      <a:pt x="2" y="0"/>
                    </a:lnTo>
                    <a:lnTo>
                      <a:pt x="2" y="3"/>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2" name="Freeform 92">
                <a:extLst>
                  <a:ext uri="{FF2B5EF4-FFF2-40B4-BE49-F238E27FC236}">
                    <a16:creationId xmlns:a16="http://schemas.microsoft.com/office/drawing/2014/main" id="{675DD5F9-5A0D-4096-85ED-FCCD1C11A2EA}"/>
                  </a:ext>
                </a:extLst>
              </p:cNvPr>
              <p:cNvSpPr>
                <a:spLocks/>
              </p:cNvSpPr>
              <p:nvPr/>
            </p:nvSpPr>
            <p:spPr bwMode="auto">
              <a:xfrm>
                <a:off x="3899" y="3384"/>
                <a:ext cx="4" cy="4"/>
              </a:xfrm>
              <a:custGeom>
                <a:avLst/>
                <a:gdLst>
                  <a:gd name="T0" fmla="*/ 3 w 4"/>
                  <a:gd name="T1" fmla="*/ 4 h 4"/>
                  <a:gd name="T2" fmla="*/ 4 w 4"/>
                  <a:gd name="T3" fmla="*/ 2 h 4"/>
                  <a:gd name="T4" fmla="*/ 3 w 4"/>
                  <a:gd name="T5" fmla="*/ 0 h 4"/>
                  <a:gd name="T6" fmla="*/ 1 w 4"/>
                  <a:gd name="T7" fmla="*/ 1 h 4"/>
                  <a:gd name="T8" fmla="*/ 0 w 4"/>
                  <a:gd name="T9" fmla="*/ 1 h 4"/>
                  <a:gd name="T10" fmla="*/ 1 w 4"/>
                  <a:gd name="T11" fmla="*/ 2 h 4"/>
                  <a:gd name="T12" fmla="*/ 3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4"/>
                    </a:moveTo>
                    <a:lnTo>
                      <a:pt x="4" y="2"/>
                    </a:lnTo>
                    <a:lnTo>
                      <a:pt x="3" y="0"/>
                    </a:lnTo>
                    <a:lnTo>
                      <a:pt x="1" y="1"/>
                    </a:lnTo>
                    <a:lnTo>
                      <a:pt x="0" y="1"/>
                    </a:lnTo>
                    <a:lnTo>
                      <a:pt x="1" y="2"/>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3" name="Freeform 93">
                <a:extLst>
                  <a:ext uri="{FF2B5EF4-FFF2-40B4-BE49-F238E27FC236}">
                    <a16:creationId xmlns:a16="http://schemas.microsoft.com/office/drawing/2014/main" id="{F1DCAE3C-DF17-4CCA-9D53-32CE7953286B}"/>
                  </a:ext>
                </a:extLst>
              </p:cNvPr>
              <p:cNvSpPr>
                <a:spLocks/>
              </p:cNvSpPr>
              <p:nvPr/>
            </p:nvSpPr>
            <p:spPr bwMode="auto">
              <a:xfrm>
                <a:off x="3884" y="3374"/>
                <a:ext cx="5" cy="8"/>
              </a:xfrm>
              <a:custGeom>
                <a:avLst/>
                <a:gdLst>
                  <a:gd name="T0" fmla="*/ 4 w 5"/>
                  <a:gd name="T1" fmla="*/ 0 h 8"/>
                  <a:gd name="T2" fmla="*/ 3 w 5"/>
                  <a:gd name="T3" fmla="*/ 0 h 8"/>
                  <a:gd name="T4" fmla="*/ 0 w 5"/>
                  <a:gd name="T5" fmla="*/ 3 h 8"/>
                  <a:gd name="T6" fmla="*/ 1 w 5"/>
                  <a:gd name="T7" fmla="*/ 4 h 8"/>
                  <a:gd name="T8" fmla="*/ 1 w 5"/>
                  <a:gd name="T9" fmla="*/ 7 h 8"/>
                  <a:gd name="T10" fmla="*/ 3 w 5"/>
                  <a:gd name="T11" fmla="*/ 8 h 8"/>
                  <a:gd name="T12" fmla="*/ 4 w 5"/>
                  <a:gd name="T13" fmla="*/ 7 h 8"/>
                  <a:gd name="T14" fmla="*/ 4 w 5"/>
                  <a:gd name="T15" fmla="*/ 6 h 8"/>
                  <a:gd name="T16" fmla="*/ 4 w 5"/>
                  <a:gd name="T17" fmla="*/ 4 h 8"/>
                  <a:gd name="T18" fmla="*/ 5 w 5"/>
                  <a:gd name="T19" fmla="*/ 3 h 8"/>
                  <a:gd name="T20" fmla="*/ 4 w 5"/>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8">
                    <a:moveTo>
                      <a:pt x="4" y="0"/>
                    </a:moveTo>
                    <a:lnTo>
                      <a:pt x="3" y="0"/>
                    </a:lnTo>
                    <a:lnTo>
                      <a:pt x="0" y="3"/>
                    </a:lnTo>
                    <a:lnTo>
                      <a:pt x="1" y="4"/>
                    </a:lnTo>
                    <a:lnTo>
                      <a:pt x="1" y="7"/>
                    </a:lnTo>
                    <a:lnTo>
                      <a:pt x="3" y="8"/>
                    </a:lnTo>
                    <a:lnTo>
                      <a:pt x="4" y="7"/>
                    </a:lnTo>
                    <a:lnTo>
                      <a:pt x="4" y="6"/>
                    </a:lnTo>
                    <a:lnTo>
                      <a:pt x="4" y="4"/>
                    </a:lnTo>
                    <a:lnTo>
                      <a:pt x="5"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4" name="Freeform 94">
                <a:extLst>
                  <a:ext uri="{FF2B5EF4-FFF2-40B4-BE49-F238E27FC236}">
                    <a16:creationId xmlns:a16="http://schemas.microsoft.com/office/drawing/2014/main" id="{476CB88B-10B9-4855-B207-C529B1A3253D}"/>
                  </a:ext>
                </a:extLst>
              </p:cNvPr>
              <p:cNvSpPr>
                <a:spLocks/>
              </p:cNvSpPr>
              <p:nvPr/>
            </p:nvSpPr>
            <p:spPr bwMode="auto">
              <a:xfrm>
                <a:off x="3888" y="3386"/>
                <a:ext cx="3" cy="2"/>
              </a:xfrm>
              <a:custGeom>
                <a:avLst/>
                <a:gdLst>
                  <a:gd name="T0" fmla="*/ 1 w 3"/>
                  <a:gd name="T1" fmla="*/ 2 h 2"/>
                  <a:gd name="T2" fmla="*/ 3 w 3"/>
                  <a:gd name="T3" fmla="*/ 2 h 2"/>
                  <a:gd name="T4" fmla="*/ 3 w 3"/>
                  <a:gd name="T5" fmla="*/ 0 h 2"/>
                  <a:gd name="T6" fmla="*/ 1 w 3"/>
                  <a:gd name="T7" fmla="*/ 0 h 2"/>
                  <a:gd name="T8" fmla="*/ 0 w 3"/>
                  <a:gd name="T9" fmla="*/ 0 h 2"/>
                  <a:gd name="T10" fmla="*/ 1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1" y="2"/>
                    </a:moveTo>
                    <a:lnTo>
                      <a:pt x="3" y="2"/>
                    </a:lnTo>
                    <a:lnTo>
                      <a:pt x="3" y="0"/>
                    </a:lnTo>
                    <a:lnTo>
                      <a:pt x="1"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5" name="Freeform 95">
                <a:extLst>
                  <a:ext uri="{FF2B5EF4-FFF2-40B4-BE49-F238E27FC236}">
                    <a16:creationId xmlns:a16="http://schemas.microsoft.com/office/drawing/2014/main" id="{2E207B14-E8B0-4B7E-942E-989E8F92AC11}"/>
                  </a:ext>
                </a:extLst>
              </p:cNvPr>
              <p:cNvSpPr>
                <a:spLocks/>
              </p:cNvSpPr>
              <p:nvPr/>
            </p:nvSpPr>
            <p:spPr bwMode="auto">
              <a:xfrm>
                <a:off x="4035" y="3293"/>
                <a:ext cx="4" cy="3"/>
              </a:xfrm>
              <a:custGeom>
                <a:avLst/>
                <a:gdLst>
                  <a:gd name="T0" fmla="*/ 1 w 4"/>
                  <a:gd name="T1" fmla="*/ 0 h 3"/>
                  <a:gd name="T2" fmla="*/ 0 w 4"/>
                  <a:gd name="T3" fmla="*/ 2 h 3"/>
                  <a:gd name="T4" fmla="*/ 1 w 4"/>
                  <a:gd name="T5" fmla="*/ 3 h 3"/>
                  <a:gd name="T6" fmla="*/ 4 w 4"/>
                  <a:gd name="T7" fmla="*/ 2 h 3"/>
                  <a:gd name="T8" fmla="*/ 4 w 4"/>
                  <a:gd name="T9" fmla="*/ 2 h 3"/>
                  <a:gd name="T10" fmla="*/ 1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1" y="0"/>
                    </a:moveTo>
                    <a:lnTo>
                      <a:pt x="0" y="2"/>
                    </a:lnTo>
                    <a:lnTo>
                      <a:pt x="1" y="3"/>
                    </a:lnTo>
                    <a:lnTo>
                      <a:pt x="4" y="2"/>
                    </a:lnTo>
                    <a:lnTo>
                      <a:pt x="4"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6" name="Freeform 96">
                <a:extLst>
                  <a:ext uri="{FF2B5EF4-FFF2-40B4-BE49-F238E27FC236}">
                    <a16:creationId xmlns:a16="http://schemas.microsoft.com/office/drawing/2014/main" id="{7A428996-61F1-43F8-9F54-611B536C72A1}"/>
                  </a:ext>
                </a:extLst>
              </p:cNvPr>
              <p:cNvSpPr>
                <a:spLocks/>
              </p:cNvSpPr>
              <p:nvPr/>
            </p:nvSpPr>
            <p:spPr bwMode="auto">
              <a:xfrm>
                <a:off x="3927" y="3353"/>
                <a:ext cx="1" cy="2"/>
              </a:xfrm>
              <a:custGeom>
                <a:avLst/>
                <a:gdLst>
                  <a:gd name="T0" fmla="*/ 1 w 1"/>
                  <a:gd name="T1" fmla="*/ 2 h 2"/>
                  <a:gd name="T2" fmla="*/ 1 w 1"/>
                  <a:gd name="T3" fmla="*/ 0 h 2"/>
                  <a:gd name="T4" fmla="*/ 0 w 1"/>
                  <a:gd name="T5" fmla="*/ 2 h 2"/>
                  <a:gd name="T6" fmla="*/ 1 w 1"/>
                  <a:gd name="T7" fmla="*/ 2 h 2"/>
                </a:gdLst>
                <a:ahLst/>
                <a:cxnLst>
                  <a:cxn ang="0">
                    <a:pos x="T0" y="T1"/>
                  </a:cxn>
                  <a:cxn ang="0">
                    <a:pos x="T2" y="T3"/>
                  </a:cxn>
                  <a:cxn ang="0">
                    <a:pos x="T4" y="T5"/>
                  </a:cxn>
                  <a:cxn ang="0">
                    <a:pos x="T6" y="T7"/>
                  </a:cxn>
                </a:cxnLst>
                <a:rect l="0" t="0" r="r" b="b"/>
                <a:pathLst>
                  <a:path w="1" h="2">
                    <a:moveTo>
                      <a:pt x="1" y="2"/>
                    </a:moveTo>
                    <a:lnTo>
                      <a:pt x="1"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7" name="Freeform 97">
                <a:extLst>
                  <a:ext uri="{FF2B5EF4-FFF2-40B4-BE49-F238E27FC236}">
                    <a16:creationId xmlns:a16="http://schemas.microsoft.com/office/drawing/2014/main" id="{53623054-ED24-4C52-8473-6451BC202DAA}"/>
                  </a:ext>
                </a:extLst>
              </p:cNvPr>
              <p:cNvSpPr>
                <a:spLocks/>
              </p:cNvSpPr>
              <p:nvPr/>
            </p:nvSpPr>
            <p:spPr bwMode="auto">
              <a:xfrm>
                <a:off x="3924" y="3349"/>
                <a:ext cx="4" cy="2"/>
              </a:xfrm>
              <a:custGeom>
                <a:avLst/>
                <a:gdLst>
                  <a:gd name="T0" fmla="*/ 3 w 4"/>
                  <a:gd name="T1" fmla="*/ 0 h 2"/>
                  <a:gd name="T2" fmla="*/ 1 w 4"/>
                  <a:gd name="T3" fmla="*/ 0 h 2"/>
                  <a:gd name="T4" fmla="*/ 0 w 4"/>
                  <a:gd name="T5" fmla="*/ 2 h 2"/>
                  <a:gd name="T6" fmla="*/ 1 w 4"/>
                  <a:gd name="T7" fmla="*/ 2 h 2"/>
                  <a:gd name="T8" fmla="*/ 4 w 4"/>
                  <a:gd name="T9" fmla="*/ 2 h 2"/>
                  <a:gd name="T10" fmla="*/ 4 w 4"/>
                  <a:gd name="T11" fmla="*/ 0 h 2"/>
                  <a:gd name="T12" fmla="*/ 3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0"/>
                    </a:moveTo>
                    <a:lnTo>
                      <a:pt x="1" y="0"/>
                    </a:lnTo>
                    <a:lnTo>
                      <a:pt x="0" y="2"/>
                    </a:lnTo>
                    <a:lnTo>
                      <a:pt x="1" y="2"/>
                    </a:lnTo>
                    <a:lnTo>
                      <a:pt x="4" y="2"/>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8" name="Freeform 98">
                <a:extLst>
                  <a:ext uri="{FF2B5EF4-FFF2-40B4-BE49-F238E27FC236}">
                    <a16:creationId xmlns:a16="http://schemas.microsoft.com/office/drawing/2014/main" id="{C513231A-4116-45AC-B4B6-14E4CEB64F58}"/>
                  </a:ext>
                </a:extLst>
              </p:cNvPr>
              <p:cNvSpPr>
                <a:spLocks/>
              </p:cNvSpPr>
              <p:nvPr/>
            </p:nvSpPr>
            <p:spPr bwMode="auto">
              <a:xfrm>
                <a:off x="4488" y="3066"/>
                <a:ext cx="4" cy="16"/>
              </a:xfrm>
              <a:custGeom>
                <a:avLst/>
                <a:gdLst>
                  <a:gd name="T0" fmla="*/ 1 w 4"/>
                  <a:gd name="T1" fmla="*/ 16 h 16"/>
                  <a:gd name="T2" fmla="*/ 4 w 4"/>
                  <a:gd name="T3" fmla="*/ 15 h 16"/>
                  <a:gd name="T4" fmla="*/ 4 w 4"/>
                  <a:gd name="T5" fmla="*/ 10 h 16"/>
                  <a:gd name="T6" fmla="*/ 3 w 4"/>
                  <a:gd name="T7" fmla="*/ 9 h 16"/>
                  <a:gd name="T8" fmla="*/ 4 w 4"/>
                  <a:gd name="T9" fmla="*/ 6 h 16"/>
                  <a:gd name="T10" fmla="*/ 4 w 4"/>
                  <a:gd name="T11" fmla="*/ 5 h 16"/>
                  <a:gd name="T12" fmla="*/ 3 w 4"/>
                  <a:gd name="T13" fmla="*/ 4 h 16"/>
                  <a:gd name="T14" fmla="*/ 4 w 4"/>
                  <a:gd name="T15" fmla="*/ 1 h 16"/>
                  <a:gd name="T16" fmla="*/ 4 w 4"/>
                  <a:gd name="T17" fmla="*/ 0 h 16"/>
                  <a:gd name="T18" fmla="*/ 1 w 4"/>
                  <a:gd name="T19" fmla="*/ 2 h 16"/>
                  <a:gd name="T20" fmla="*/ 1 w 4"/>
                  <a:gd name="T21" fmla="*/ 6 h 16"/>
                  <a:gd name="T22" fmla="*/ 1 w 4"/>
                  <a:gd name="T23" fmla="*/ 8 h 16"/>
                  <a:gd name="T24" fmla="*/ 1 w 4"/>
                  <a:gd name="T25" fmla="*/ 10 h 16"/>
                  <a:gd name="T26" fmla="*/ 0 w 4"/>
                  <a:gd name="T27" fmla="*/ 15 h 16"/>
                  <a:gd name="T28" fmla="*/ 1 w 4"/>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16">
                    <a:moveTo>
                      <a:pt x="1" y="16"/>
                    </a:moveTo>
                    <a:lnTo>
                      <a:pt x="4" y="15"/>
                    </a:lnTo>
                    <a:lnTo>
                      <a:pt x="4" y="10"/>
                    </a:lnTo>
                    <a:lnTo>
                      <a:pt x="3" y="9"/>
                    </a:lnTo>
                    <a:lnTo>
                      <a:pt x="4" y="6"/>
                    </a:lnTo>
                    <a:lnTo>
                      <a:pt x="4" y="5"/>
                    </a:lnTo>
                    <a:lnTo>
                      <a:pt x="3" y="4"/>
                    </a:lnTo>
                    <a:lnTo>
                      <a:pt x="4" y="1"/>
                    </a:lnTo>
                    <a:lnTo>
                      <a:pt x="4" y="0"/>
                    </a:lnTo>
                    <a:lnTo>
                      <a:pt x="1" y="2"/>
                    </a:lnTo>
                    <a:lnTo>
                      <a:pt x="1" y="6"/>
                    </a:lnTo>
                    <a:lnTo>
                      <a:pt x="1" y="8"/>
                    </a:lnTo>
                    <a:lnTo>
                      <a:pt x="1" y="10"/>
                    </a:lnTo>
                    <a:lnTo>
                      <a:pt x="0" y="15"/>
                    </a:lnTo>
                    <a:lnTo>
                      <a:pt x="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9" name="Freeform 99">
                <a:extLst>
                  <a:ext uri="{FF2B5EF4-FFF2-40B4-BE49-F238E27FC236}">
                    <a16:creationId xmlns:a16="http://schemas.microsoft.com/office/drawing/2014/main" id="{589740A1-7C95-4B40-8C79-E92E9EA56AD6}"/>
                  </a:ext>
                </a:extLst>
              </p:cNvPr>
              <p:cNvSpPr>
                <a:spLocks/>
              </p:cNvSpPr>
              <p:nvPr/>
            </p:nvSpPr>
            <p:spPr bwMode="auto">
              <a:xfrm>
                <a:off x="4503" y="3146"/>
                <a:ext cx="4" cy="7"/>
              </a:xfrm>
              <a:custGeom>
                <a:avLst/>
                <a:gdLst>
                  <a:gd name="T0" fmla="*/ 4 w 4"/>
                  <a:gd name="T1" fmla="*/ 2 h 7"/>
                  <a:gd name="T2" fmla="*/ 3 w 4"/>
                  <a:gd name="T3" fmla="*/ 0 h 7"/>
                  <a:gd name="T4" fmla="*/ 0 w 4"/>
                  <a:gd name="T5" fmla="*/ 2 h 7"/>
                  <a:gd name="T6" fmla="*/ 0 w 4"/>
                  <a:gd name="T7" fmla="*/ 5 h 7"/>
                  <a:gd name="T8" fmla="*/ 1 w 4"/>
                  <a:gd name="T9" fmla="*/ 6 h 7"/>
                  <a:gd name="T10" fmla="*/ 3 w 4"/>
                  <a:gd name="T11" fmla="*/ 7 h 7"/>
                  <a:gd name="T12" fmla="*/ 4 w 4"/>
                  <a:gd name="T13" fmla="*/ 6 h 7"/>
                  <a:gd name="T14" fmla="*/ 4 w 4"/>
                  <a:gd name="T15" fmla="*/ 5 h 7"/>
                  <a:gd name="T16" fmla="*/ 4 w 4"/>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4" y="2"/>
                    </a:moveTo>
                    <a:lnTo>
                      <a:pt x="3" y="0"/>
                    </a:lnTo>
                    <a:lnTo>
                      <a:pt x="0" y="2"/>
                    </a:lnTo>
                    <a:lnTo>
                      <a:pt x="0" y="5"/>
                    </a:lnTo>
                    <a:lnTo>
                      <a:pt x="1" y="6"/>
                    </a:lnTo>
                    <a:lnTo>
                      <a:pt x="3" y="7"/>
                    </a:lnTo>
                    <a:lnTo>
                      <a:pt x="4" y="6"/>
                    </a:lnTo>
                    <a:lnTo>
                      <a:pt x="4" y="5"/>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0" name="Freeform 100">
                <a:extLst>
                  <a:ext uri="{FF2B5EF4-FFF2-40B4-BE49-F238E27FC236}">
                    <a16:creationId xmlns:a16="http://schemas.microsoft.com/office/drawing/2014/main" id="{BB569533-A9F3-4147-884B-7CEAFB8C4A24}"/>
                  </a:ext>
                </a:extLst>
              </p:cNvPr>
              <p:cNvSpPr>
                <a:spLocks/>
              </p:cNvSpPr>
              <p:nvPr/>
            </p:nvSpPr>
            <p:spPr bwMode="auto">
              <a:xfrm>
                <a:off x="4491" y="3122"/>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1" name="Freeform 101">
                <a:extLst>
                  <a:ext uri="{FF2B5EF4-FFF2-40B4-BE49-F238E27FC236}">
                    <a16:creationId xmlns:a16="http://schemas.microsoft.com/office/drawing/2014/main" id="{F358B7A6-3906-4E52-9B34-D83BE1F81904}"/>
                  </a:ext>
                </a:extLst>
              </p:cNvPr>
              <p:cNvSpPr>
                <a:spLocks/>
              </p:cNvSpPr>
              <p:nvPr/>
            </p:nvSpPr>
            <p:spPr bwMode="auto">
              <a:xfrm>
                <a:off x="4503" y="3144"/>
                <a:ext cx="3" cy="2"/>
              </a:xfrm>
              <a:custGeom>
                <a:avLst/>
                <a:gdLst>
                  <a:gd name="T0" fmla="*/ 1 w 3"/>
                  <a:gd name="T1" fmla="*/ 0 h 2"/>
                  <a:gd name="T2" fmla="*/ 0 w 3"/>
                  <a:gd name="T3" fmla="*/ 1 h 2"/>
                  <a:gd name="T4" fmla="*/ 0 w 3"/>
                  <a:gd name="T5" fmla="*/ 2 h 2"/>
                  <a:gd name="T6" fmla="*/ 3 w 3"/>
                  <a:gd name="T7" fmla="*/ 0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1"/>
                    </a:lnTo>
                    <a:lnTo>
                      <a:pt x="0" y="2"/>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2" name="Freeform 102">
                <a:extLst>
                  <a:ext uri="{FF2B5EF4-FFF2-40B4-BE49-F238E27FC236}">
                    <a16:creationId xmlns:a16="http://schemas.microsoft.com/office/drawing/2014/main" id="{2BB1C06D-4774-44F4-A643-D4F247BE75E6}"/>
                  </a:ext>
                </a:extLst>
              </p:cNvPr>
              <p:cNvSpPr>
                <a:spLocks/>
              </p:cNvSpPr>
              <p:nvPr/>
            </p:nvSpPr>
            <p:spPr bwMode="auto">
              <a:xfrm>
                <a:off x="4502" y="3133"/>
                <a:ext cx="1" cy="4"/>
              </a:xfrm>
              <a:custGeom>
                <a:avLst/>
                <a:gdLst>
                  <a:gd name="T0" fmla="*/ 1 w 1"/>
                  <a:gd name="T1" fmla="*/ 1 h 4"/>
                  <a:gd name="T2" fmla="*/ 0 w 1"/>
                  <a:gd name="T3" fmla="*/ 0 h 4"/>
                  <a:gd name="T4" fmla="*/ 0 w 1"/>
                  <a:gd name="T5" fmla="*/ 2 h 4"/>
                  <a:gd name="T6" fmla="*/ 0 w 1"/>
                  <a:gd name="T7" fmla="*/ 4 h 4"/>
                  <a:gd name="T8" fmla="*/ 1 w 1"/>
                  <a:gd name="T9" fmla="*/ 2 h 4"/>
                  <a:gd name="T10" fmla="*/ 1 w 1"/>
                  <a:gd name="T11" fmla="*/ 1 h 4"/>
                </a:gdLst>
                <a:ahLst/>
                <a:cxnLst>
                  <a:cxn ang="0">
                    <a:pos x="T0" y="T1"/>
                  </a:cxn>
                  <a:cxn ang="0">
                    <a:pos x="T2" y="T3"/>
                  </a:cxn>
                  <a:cxn ang="0">
                    <a:pos x="T4" y="T5"/>
                  </a:cxn>
                  <a:cxn ang="0">
                    <a:pos x="T6" y="T7"/>
                  </a:cxn>
                  <a:cxn ang="0">
                    <a:pos x="T8" y="T9"/>
                  </a:cxn>
                  <a:cxn ang="0">
                    <a:pos x="T10" y="T11"/>
                  </a:cxn>
                </a:cxnLst>
                <a:rect l="0" t="0" r="r" b="b"/>
                <a:pathLst>
                  <a:path w="1" h="4">
                    <a:moveTo>
                      <a:pt x="1" y="1"/>
                    </a:moveTo>
                    <a:lnTo>
                      <a:pt x="0" y="0"/>
                    </a:lnTo>
                    <a:lnTo>
                      <a:pt x="0" y="2"/>
                    </a:lnTo>
                    <a:lnTo>
                      <a:pt x="0" y="4"/>
                    </a:lnTo>
                    <a:lnTo>
                      <a:pt x="1" y="2"/>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3" name="Freeform 103">
                <a:extLst>
                  <a:ext uri="{FF2B5EF4-FFF2-40B4-BE49-F238E27FC236}">
                    <a16:creationId xmlns:a16="http://schemas.microsoft.com/office/drawing/2014/main" id="{EEA713C1-347E-46EF-9E1E-5C724E94CD60}"/>
                  </a:ext>
                </a:extLst>
              </p:cNvPr>
              <p:cNvSpPr>
                <a:spLocks/>
              </p:cNvSpPr>
              <p:nvPr/>
            </p:nvSpPr>
            <p:spPr bwMode="auto">
              <a:xfrm>
                <a:off x="4481" y="3093"/>
                <a:ext cx="3" cy="1"/>
              </a:xfrm>
              <a:custGeom>
                <a:avLst/>
                <a:gdLst>
                  <a:gd name="T0" fmla="*/ 0 w 3"/>
                  <a:gd name="T1" fmla="*/ 1 h 1"/>
                  <a:gd name="T2" fmla="*/ 3 w 3"/>
                  <a:gd name="T3" fmla="*/ 1 h 1"/>
                  <a:gd name="T4" fmla="*/ 1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4" name="Freeform 104">
                <a:extLst>
                  <a:ext uri="{FF2B5EF4-FFF2-40B4-BE49-F238E27FC236}">
                    <a16:creationId xmlns:a16="http://schemas.microsoft.com/office/drawing/2014/main" id="{858A5206-DCD1-42A8-B448-7233DFF98EBE}"/>
                  </a:ext>
                </a:extLst>
              </p:cNvPr>
              <p:cNvSpPr>
                <a:spLocks/>
              </p:cNvSpPr>
              <p:nvPr/>
            </p:nvSpPr>
            <p:spPr bwMode="auto">
              <a:xfrm>
                <a:off x="4499" y="3138"/>
                <a:ext cx="3" cy="3"/>
              </a:xfrm>
              <a:custGeom>
                <a:avLst/>
                <a:gdLst>
                  <a:gd name="T0" fmla="*/ 0 w 3"/>
                  <a:gd name="T1" fmla="*/ 0 h 3"/>
                  <a:gd name="T2" fmla="*/ 0 w 3"/>
                  <a:gd name="T3" fmla="*/ 2 h 3"/>
                  <a:gd name="T4" fmla="*/ 1 w 3"/>
                  <a:gd name="T5" fmla="*/ 3 h 3"/>
                  <a:gd name="T6" fmla="*/ 3 w 3"/>
                  <a:gd name="T7" fmla="*/ 2 h 3"/>
                  <a:gd name="T8" fmla="*/ 1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lnTo>
                      <a:pt x="0" y="2"/>
                    </a:lnTo>
                    <a:lnTo>
                      <a:pt x="1" y="3"/>
                    </a:lnTo>
                    <a:lnTo>
                      <a:pt x="3"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5" name="Freeform 105">
                <a:extLst>
                  <a:ext uri="{FF2B5EF4-FFF2-40B4-BE49-F238E27FC236}">
                    <a16:creationId xmlns:a16="http://schemas.microsoft.com/office/drawing/2014/main" id="{A4DF83D0-0F7E-47D7-BC31-E3D06F67C0E4}"/>
                  </a:ext>
                </a:extLst>
              </p:cNvPr>
              <p:cNvSpPr>
                <a:spLocks/>
              </p:cNvSpPr>
              <p:nvPr/>
            </p:nvSpPr>
            <p:spPr bwMode="auto">
              <a:xfrm>
                <a:off x="4496" y="3131"/>
                <a:ext cx="3" cy="4"/>
              </a:xfrm>
              <a:custGeom>
                <a:avLst/>
                <a:gdLst>
                  <a:gd name="T0" fmla="*/ 0 w 3"/>
                  <a:gd name="T1" fmla="*/ 0 h 4"/>
                  <a:gd name="T2" fmla="*/ 0 w 3"/>
                  <a:gd name="T3" fmla="*/ 3 h 4"/>
                  <a:gd name="T4" fmla="*/ 3 w 3"/>
                  <a:gd name="T5" fmla="*/ 4 h 4"/>
                  <a:gd name="T6" fmla="*/ 2 w 3"/>
                  <a:gd name="T7" fmla="*/ 2 h 4"/>
                  <a:gd name="T8" fmla="*/ 0 w 3"/>
                  <a:gd name="T9" fmla="*/ 0 h 4"/>
                </a:gdLst>
                <a:ahLst/>
                <a:cxnLst>
                  <a:cxn ang="0">
                    <a:pos x="T0" y="T1"/>
                  </a:cxn>
                  <a:cxn ang="0">
                    <a:pos x="T2" y="T3"/>
                  </a:cxn>
                  <a:cxn ang="0">
                    <a:pos x="T4" y="T5"/>
                  </a:cxn>
                  <a:cxn ang="0">
                    <a:pos x="T6" y="T7"/>
                  </a:cxn>
                  <a:cxn ang="0">
                    <a:pos x="T8" y="T9"/>
                  </a:cxn>
                </a:cxnLst>
                <a:rect l="0" t="0" r="r" b="b"/>
                <a:pathLst>
                  <a:path w="3" h="4">
                    <a:moveTo>
                      <a:pt x="0" y="0"/>
                    </a:moveTo>
                    <a:lnTo>
                      <a:pt x="0" y="3"/>
                    </a:lnTo>
                    <a:lnTo>
                      <a:pt x="3" y="4"/>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6" name="Freeform 106">
                <a:extLst>
                  <a:ext uri="{FF2B5EF4-FFF2-40B4-BE49-F238E27FC236}">
                    <a16:creationId xmlns:a16="http://schemas.microsoft.com/office/drawing/2014/main" id="{DC022B50-CD05-4603-A7B2-9C82259768F0}"/>
                  </a:ext>
                </a:extLst>
              </p:cNvPr>
              <p:cNvSpPr>
                <a:spLocks/>
              </p:cNvSpPr>
              <p:nvPr/>
            </p:nvSpPr>
            <p:spPr bwMode="auto">
              <a:xfrm>
                <a:off x="4487" y="3083"/>
                <a:ext cx="4" cy="13"/>
              </a:xfrm>
              <a:custGeom>
                <a:avLst/>
                <a:gdLst>
                  <a:gd name="T0" fmla="*/ 1 w 4"/>
                  <a:gd name="T1" fmla="*/ 6 h 13"/>
                  <a:gd name="T2" fmla="*/ 2 w 4"/>
                  <a:gd name="T3" fmla="*/ 3 h 13"/>
                  <a:gd name="T4" fmla="*/ 4 w 4"/>
                  <a:gd name="T5" fmla="*/ 2 h 13"/>
                  <a:gd name="T6" fmla="*/ 4 w 4"/>
                  <a:gd name="T7" fmla="*/ 0 h 13"/>
                  <a:gd name="T8" fmla="*/ 1 w 4"/>
                  <a:gd name="T9" fmla="*/ 2 h 13"/>
                  <a:gd name="T10" fmla="*/ 1 w 4"/>
                  <a:gd name="T11" fmla="*/ 6 h 13"/>
                  <a:gd name="T12" fmla="*/ 0 w 4"/>
                  <a:gd name="T13" fmla="*/ 7 h 13"/>
                  <a:gd name="T14" fmla="*/ 1 w 4"/>
                  <a:gd name="T15" fmla="*/ 10 h 13"/>
                  <a:gd name="T16" fmla="*/ 0 w 4"/>
                  <a:gd name="T17" fmla="*/ 11 h 13"/>
                  <a:gd name="T18" fmla="*/ 1 w 4"/>
                  <a:gd name="T19" fmla="*/ 13 h 13"/>
                  <a:gd name="T20" fmla="*/ 2 w 4"/>
                  <a:gd name="T21" fmla="*/ 10 h 13"/>
                  <a:gd name="T22" fmla="*/ 2 w 4"/>
                  <a:gd name="T23" fmla="*/ 7 h 13"/>
                  <a:gd name="T24" fmla="*/ 1 w 4"/>
                  <a:gd name="T2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3">
                    <a:moveTo>
                      <a:pt x="1" y="6"/>
                    </a:moveTo>
                    <a:lnTo>
                      <a:pt x="2" y="3"/>
                    </a:lnTo>
                    <a:lnTo>
                      <a:pt x="4" y="2"/>
                    </a:lnTo>
                    <a:lnTo>
                      <a:pt x="4" y="0"/>
                    </a:lnTo>
                    <a:lnTo>
                      <a:pt x="1" y="2"/>
                    </a:lnTo>
                    <a:lnTo>
                      <a:pt x="1" y="6"/>
                    </a:lnTo>
                    <a:lnTo>
                      <a:pt x="0" y="7"/>
                    </a:lnTo>
                    <a:lnTo>
                      <a:pt x="1" y="10"/>
                    </a:lnTo>
                    <a:lnTo>
                      <a:pt x="0" y="11"/>
                    </a:lnTo>
                    <a:lnTo>
                      <a:pt x="1" y="13"/>
                    </a:lnTo>
                    <a:lnTo>
                      <a:pt x="2" y="10"/>
                    </a:lnTo>
                    <a:lnTo>
                      <a:pt x="2" y="7"/>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7" name="Freeform 107">
                <a:extLst>
                  <a:ext uri="{FF2B5EF4-FFF2-40B4-BE49-F238E27FC236}">
                    <a16:creationId xmlns:a16="http://schemas.microsoft.com/office/drawing/2014/main" id="{8817330D-ED67-450A-9C86-23D4DFC365E0}"/>
                  </a:ext>
                </a:extLst>
              </p:cNvPr>
              <p:cNvSpPr>
                <a:spLocks/>
              </p:cNvSpPr>
              <p:nvPr/>
            </p:nvSpPr>
            <p:spPr bwMode="auto">
              <a:xfrm>
                <a:off x="4485" y="3101"/>
                <a:ext cx="4" cy="7"/>
              </a:xfrm>
              <a:custGeom>
                <a:avLst/>
                <a:gdLst>
                  <a:gd name="T0" fmla="*/ 2 w 4"/>
                  <a:gd name="T1" fmla="*/ 2 h 7"/>
                  <a:gd name="T2" fmla="*/ 0 w 4"/>
                  <a:gd name="T3" fmla="*/ 4 h 7"/>
                  <a:gd name="T4" fmla="*/ 0 w 4"/>
                  <a:gd name="T5" fmla="*/ 7 h 7"/>
                  <a:gd name="T6" fmla="*/ 3 w 4"/>
                  <a:gd name="T7" fmla="*/ 6 h 7"/>
                  <a:gd name="T8" fmla="*/ 4 w 4"/>
                  <a:gd name="T9" fmla="*/ 3 h 7"/>
                  <a:gd name="T10" fmla="*/ 3 w 4"/>
                  <a:gd name="T11" fmla="*/ 0 h 7"/>
                  <a:gd name="T12" fmla="*/ 2 w 4"/>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2"/>
                    </a:moveTo>
                    <a:lnTo>
                      <a:pt x="0" y="4"/>
                    </a:lnTo>
                    <a:lnTo>
                      <a:pt x="0" y="7"/>
                    </a:lnTo>
                    <a:lnTo>
                      <a:pt x="3" y="6"/>
                    </a:lnTo>
                    <a:lnTo>
                      <a:pt x="4" y="3"/>
                    </a:lnTo>
                    <a:lnTo>
                      <a:pt x="3"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8" name="Freeform 108">
                <a:extLst>
                  <a:ext uri="{FF2B5EF4-FFF2-40B4-BE49-F238E27FC236}">
                    <a16:creationId xmlns:a16="http://schemas.microsoft.com/office/drawing/2014/main" id="{976362BC-79EF-400E-8E6B-90224B753827}"/>
                  </a:ext>
                </a:extLst>
              </p:cNvPr>
              <p:cNvSpPr>
                <a:spLocks/>
              </p:cNvSpPr>
              <p:nvPr/>
            </p:nvSpPr>
            <p:spPr bwMode="auto">
              <a:xfrm>
                <a:off x="5122" y="3056"/>
                <a:ext cx="4" cy="1"/>
              </a:xfrm>
              <a:custGeom>
                <a:avLst/>
                <a:gdLst>
                  <a:gd name="T0" fmla="*/ 4 w 4"/>
                  <a:gd name="T1" fmla="*/ 1 h 1"/>
                  <a:gd name="T2" fmla="*/ 3 w 4"/>
                  <a:gd name="T3" fmla="*/ 0 h 1"/>
                  <a:gd name="T4" fmla="*/ 0 w 4"/>
                  <a:gd name="T5" fmla="*/ 1 h 1"/>
                  <a:gd name="T6" fmla="*/ 3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lnTo>
                      <a:pt x="3" y="0"/>
                    </a:lnTo>
                    <a:lnTo>
                      <a:pt x="0" y="1"/>
                    </a:lnTo>
                    <a:lnTo>
                      <a:pt x="3" y="1"/>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9" name="Freeform 109">
                <a:extLst>
                  <a:ext uri="{FF2B5EF4-FFF2-40B4-BE49-F238E27FC236}">
                    <a16:creationId xmlns:a16="http://schemas.microsoft.com/office/drawing/2014/main" id="{25FECB48-14C0-4B0F-B7C5-CE9E2999A1DD}"/>
                  </a:ext>
                </a:extLst>
              </p:cNvPr>
              <p:cNvSpPr>
                <a:spLocks/>
              </p:cNvSpPr>
              <p:nvPr/>
            </p:nvSpPr>
            <p:spPr bwMode="auto">
              <a:xfrm>
                <a:off x="5128" y="3039"/>
                <a:ext cx="2" cy="6"/>
              </a:xfrm>
              <a:custGeom>
                <a:avLst/>
                <a:gdLst>
                  <a:gd name="T0" fmla="*/ 1 w 2"/>
                  <a:gd name="T1" fmla="*/ 0 h 6"/>
                  <a:gd name="T2" fmla="*/ 0 w 2"/>
                  <a:gd name="T3" fmla="*/ 3 h 6"/>
                  <a:gd name="T4" fmla="*/ 1 w 2"/>
                  <a:gd name="T5" fmla="*/ 6 h 6"/>
                  <a:gd name="T6" fmla="*/ 1 w 2"/>
                  <a:gd name="T7" fmla="*/ 3 h 6"/>
                  <a:gd name="T8" fmla="*/ 2 w 2"/>
                  <a:gd name="T9" fmla="*/ 2 h 6"/>
                  <a:gd name="T10" fmla="*/ 1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1" y="0"/>
                    </a:moveTo>
                    <a:lnTo>
                      <a:pt x="0" y="3"/>
                    </a:lnTo>
                    <a:lnTo>
                      <a:pt x="1" y="6"/>
                    </a:lnTo>
                    <a:lnTo>
                      <a:pt x="1" y="3"/>
                    </a:lnTo>
                    <a:lnTo>
                      <a:pt x="2"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0" name="Freeform 110">
                <a:extLst>
                  <a:ext uri="{FF2B5EF4-FFF2-40B4-BE49-F238E27FC236}">
                    <a16:creationId xmlns:a16="http://schemas.microsoft.com/office/drawing/2014/main" id="{C53B7637-7731-4F64-95C1-EC1310AD14E5}"/>
                  </a:ext>
                </a:extLst>
              </p:cNvPr>
              <p:cNvSpPr>
                <a:spLocks/>
              </p:cNvSpPr>
              <p:nvPr/>
            </p:nvSpPr>
            <p:spPr bwMode="auto">
              <a:xfrm>
                <a:off x="5115" y="3064"/>
                <a:ext cx="6" cy="4"/>
              </a:xfrm>
              <a:custGeom>
                <a:avLst/>
                <a:gdLst>
                  <a:gd name="T0" fmla="*/ 6 w 6"/>
                  <a:gd name="T1" fmla="*/ 0 h 4"/>
                  <a:gd name="T2" fmla="*/ 4 w 6"/>
                  <a:gd name="T3" fmla="*/ 0 h 4"/>
                  <a:gd name="T4" fmla="*/ 2 w 6"/>
                  <a:gd name="T5" fmla="*/ 0 h 4"/>
                  <a:gd name="T6" fmla="*/ 2 w 6"/>
                  <a:gd name="T7" fmla="*/ 3 h 4"/>
                  <a:gd name="T8" fmla="*/ 0 w 6"/>
                  <a:gd name="T9" fmla="*/ 4 h 4"/>
                  <a:gd name="T10" fmla="*/ 2 w 6"/>
                  <a:gd name="T11" fmla="*/ 4 h 4"/>
                  <a:gd name="T12" fmla="*/ 3 w 6"/>
                  <a:gd name="T13" fmla="*/ 4 h 4"/>
                  <a:gd name="T14" fmla="*/ 6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0"/>
                    </a:moveTo>
                    <a:lnTo>
                      <a:pt x="4" y="0"/>
                    </a:lnTo>
                    <a:lnTo>
                      <a:pt x="2" y="0"/>
                    </a:lnTo>
                    <a:lnTo>
                      <a:pt x="2" y="3"/>
                    </a:lnTo>
                    <a:lnTo>
                      <a:pt x="0" y="4"/>
                    </a:lnTo>
                    <a:lnTo>
                      <a:pt x="2" y="4"/>
                    </a:lnTo>
                    <a:lnTo>
                      <a:pt x="3" y="4"/>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1" name="Freeform 111">
                <a:extLst>
                  <a:ext uri="{FF2B5EF4-FFF2-40B4-BE49-F238E27FC236}">
                    <a16:creationId xmlns:a16="http://schemas.microsoft.com/office/drawing/2014/main" id="{CF31570A-231B-4405-B01A-33E36EC378A3}"/>
                  </a:ext>
                </a:extLst>
              </p:cNvPr>
              <p:cNvSpPr>
                <a:spLocks/>
              </p:cNvSpPr>
              <p:nvPr/>
            </p:nvSpPr>
            <p:spPr bwMode="auto">
              <a:xfrm>
                <a:off x="5045" y="2542"/>
                <a:ext cx="18" cy="24"/>
              </a:xfrm>
              <a:custGeom>
                <a:avLst/>
                <a:gdLst>
                  <a:gd name="T0" fmla="*/ 0 w 18"/>
                  <a:gd name="T1" fmla="*/ 22 h 24"/>
                  <a:gd name="T2" fmla="*/ 0 w 18"/>
                  <a:gd name="T3" fmla="*/ 24 h 24"/>
                  <a:gd name="T4" fmla="*/ 2 w 18"/>
                  <a:gd name="T5" fmla="*/ 24 h 24"/>
                  <a:gd name="T6" fmla="*/ 3 w 18"/>
                  <a:gd name="T7" fmla="*/ 22 h 24"/>
                  <a:gd name="T8" fmla="*/ 4 w 18"/>
                  <a:gd name="T9" fmla="*/ 20 h 24"/>
                  <a:gd name="T10" fmla="*/ 3 w 18"/>
                  <a:gd name="T11" fmla="*/ 18 h 24"/>
                  <a:gd name="T12" fmla="*/ 4 w 18"/>
                  <a:gd name="T13" fmla="*/ 16 h 24"/>
                  <a:gd name="T14" fmla="*/ 4 w 18"/>
                  <a:gd name="T15" fmla="*/ 15 h 24"/>
                  <a:gd name="T16" fmla="*/ 6 w 18"/>
                  <a:gd name="T17" fmla="*/ 13 h 24"/>
                  <a:gd name="T18" fmla="*/ 7 w 18"/>
                  <a:gd name="T19" fmla="*/ 15 h 24"/>
                  <a:gd name="T20" fmla="*/ 9 w 18"/>
                  <a:gd name="T21" fmla="*/ 12 h 24"/>
                  <a:gd name="T22" fmla="*/ 11 w 18"/>
                  <a:gd name="T23" fmla="*/ 9 h 24"/>
                  <a:gd name="T24" fmla="*/ 13 w 18"/>
                  <a:gd name="T25" fmla="*/ 7 h 24"/>
                  <a:gd name="T26" fmla="*/ 15 w 18"/>
                  <a:gd name="T27" fmla="*/ 7 h 24"/>
                  <a:gd name="T28" fmla="*/ 18 w 18"/>
                  <a:gd name="T29" fmla="*/ 5 h 24"/>
                  <a:gd name="T30" fmla="*/ 18 w 18"/>
                  <a:gd name="T31" fmla="*/ 2 h 24"/>
                  <a:gd name="T32" fmla="*/ 17 w 18"/>
                  <a:gd name="T33" fmla="*/ 0 h 24"/>
                  <a:gd name="T34" fmla="*/ 15 w 18"/>
                  <a:gd name="T35" fmla="*/ 1 h 24"/>
                  <a:gd name="T36" fmla="*/ 13 w 18"/>
                  <a:gd name="T37" fmla="*/ 4 h 24"/>
                  <a:gd name="T38" fmla="*/ 13 w 18"/>
                  <a:gd name="T39" fmla="*/ 5 h 24"/>
                  <a:gd name="T40" fmla="*/ 11 w 18"/>
                  <a:gd name="T41" fmla="*/ 5 h 24"/>
                  <a:gd name="T42" fmla="*/ 9 w 18"/>
                  <a:gd name="T43" fmla="*/ 7 h 24"/>
                  <a:gd name="T44" fmla="*/ 7 w 18"/>
                  <a:gd name="T45" fmla="*/ 7 h 24"/>
                  <a:gd name="T46" fmla="*/ 7 w 18"/>
                  <a:gd name="T47" fmla="*/ 4 h 24"/>
                  <a:gd name="T48" fmla="*/ 6 w 18"/>
                  <a:gd name="T49" fmla="*/ 5 h 24"/>
                  <a:gd name="T50" fmla="*/ 6 w 18"/>
                  <a:gd name="T51" fmla="*/ 7 h 24"/>
                  <a:gd name="T52" fmla="*/ 6 w 18"/>
                  <a:gd name="T53" fmla="*/ 8 h 24"/>
                  <a:gd name="T54" fmla="*/ 6 w 18"/>
                  <a:gd name="T55" fmla="*/ 9 h 24"/>
                  <a:gd name="T56" fmla="*/ 4 w 18"/>
                  <a:gd name="T57" fmla="*/ 12 h 24"/>
                  <a:gd name="T58" fmla="*/ 3 w 18"/>
                  <a:gd name="T59" fmla="*/ 12 h 24"/>
                  <a:gd name="T60" fmla="*/ 3 w 18"/>
                  <a:gd name="T61" fmla="*/ 13 h 24"/>
                  <a:gd name="T62" fmla="*/ 3 w 18"/>
                  <a:gd name="T63" fmla="*/ 16 h 24"/>
                  <a:gd name="T64" fmla="*/ 0 w 18"/>
                  <a:gd name="T65" fmla="*/ 16 h 24"/>
                  <a:gd name="T66" fmla="*/ 0 w 18"/>
                  <a:gd name="T67" fmla="*/ 18 h 24"/>
                  <a:gd name="T68" fmla="*/ 2 w 18"/>
                  <a:gd name="T69" fmla="*/ 19 h 24"/>
                  <a:gd name="T70" fmla="*/ 0 w 18"/>
                  <a:gd name="T71" fmla="*/ 20 h 24"/>
                  <a:gd name="T72" fmla="*/ 0 w 18"/>
                  <a:gd name="T73"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 h="24">
                    <a:moveTo>
                      <a:pt x="0" y="22"/>
                    </a:moveTo>
                    <a:lnTo>
                      <a:pt x="0" y="24"/>
                    </a:lnTo>
                    <a:lnTo>
                      <a:pt x="2" y="24"/>
                    </a:lnTo>
                    <a:lnTo>
                      <a:pt x="3" y="22"/>
                    </a:lnTo>
                    <a:lnTo>
                      <a:pt x="4" y="20"/>
                    </a:lnTo>
                    <a:lnTo>
                      <a:pt x="3" y="18"/>
                    </a:lnTo>
                    <a:lnTo>
                      <a:pt x="4" y="16"/>
                    </a:lnTo>
                    <a:lnTo>
                      <a:pt x="4" y="15"/>
                    </a:lnTo>
                    <a:lnTo>
                      <a:pt x="6" y="13"/>
                    </a:lnTo>
                    <a:lnTo>
                      <a:pt x="7" y="15"/>
                    </a:lnTo>
                    <a:lnTo>
                      <a:pt x="9" y="12"/>
                    </a:lnTo>
                    <a:lnTo>
                      <a:pt x="11" y="9"/>
                    </a:lnTo>
                    <a:lnTo>
                      <a:pt x="13" y="7"/>
                    </a:lnTo>
                    <a:lnTo>
                      <a:pt x="15" y="7"/>
                    </a:lnTo>
                    <a:lnTo>
                      <a:pt x="18" y="5"/>
                    </a:lnTo>
                    <a:lnTo>
                      <a:pt x="18" y="2"/>
                    </a:lnTo>
                    <a:lnTo>
                      <a:pt x="17" y="0"/>
                    </a:lnTo>
                    <a:lnTo>
                      <a:pt x="15" y="1"/>
                    </a:lnTo>
                    <a:lnTo>
                      <a:pt x="13" y="4"/>
                    </a:lnTo>
                    <a:lnTo>
                      <a:pt x="13" y="5"/>
                    </a:lnTo>
                    <a:lnTo>
                      <a:pt x="11" y="5"/>
                    </a:lnTo>
                    <a:lnTo>
                      <a:pt x="9" y="7"/>
                    </a:lnTo>
                    <a:lnTo>
                      <a:pt x="7" y="7"/>
                    </a:lnTo>
                    <a:lnTo>
                      <a:pt x="7" y="4"/>
                    </a:lnTo>
                    <a:lnTo>
                      <a:pt x="6" y="5"/>
                    </a:lnTo>
                    <a:lnTo>
                      <a:pt x="6" y="7"/>
                    </a:lnTo>
                    <a:lnTo>
                      <a:pt x="6" y="8"/>
                    </a:lnTo>
                    <a:lnTo>
                      <a:pt x="6" y="9"/>
                    </a:lnTo>
                    <a:lnTo>
                      <a:pt x="4" y="12"/>
                    </a:lnTo>
                    <a:lnTo>
                      <a:pt x="3" y="12"/>
                    </a:lnTo>
                    <a:lnTo>
                      <a:pt x="3" y="13"/>
                    </a:lnTo>
                    <a:lnTo>
                      <a:pt x="3" y="16"/>
                    </a:lnTo>
                    <a:lnTo>
                      <a:pt x="0" y="16"/>
                    </a:lnTo>
                    <a:lnTo>
                      <a:pt x="0" y="18"/>
                    </a:lnTo>
                    <a:lnTo>
                      <a:pt x="2" y="19"/>
                    </a:lnTo>
                    <a:lnTo>
                      <a:pt x="0" y="20"/>
                    </a:lnTo>
                    <a:lnTo>
                      <a:pt x="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2" name="Freeform 112">
                <a:extLst>
                  <a:ext uri="{FF2B5EF4-FFF2-40B4-BE49-F238E27FC236}">
                    <a16:creationId xmlns:a16="http://schemas.microsoft.com/office/drawing/2014/main" id="{E7DCB23F-EFB1-4017-8779-8CC3161F37EA}"/>
                  </a:ext>
                </a:extLst>
              </p:cNvPr>
              <p:cNvSpPr>
                <a:spLocks/>
              </p:cNvSpPr>
              <p:nvPr/>
            </p:nvSpPr>
            <p:spPr bwMode="auto">
              <a:xfrm>
                <a:off x="5069" y="2525"/>
                <a:ext cx="9" cy="15"/>
              </a:xfrm>
              <a:custGeom>
                <a:avLst/>
                <a:gdLst>
                  <a:gd name="T0" fmla="*/ 2 w 9"/>
                  <a:gd name="T1" fmla="*/ 13 h 15"/>
                  <a:gd name="T2" fmla="*/ 5 w 9"/>
                  <a:gd name="T3" fmla="*/ 10 h 15"/>
                  <a:gd name="T4" fmla="*/ 7 w 9"/>
                  <a:gd name="T5" fmla="*/ 8 h 15"/>
                  <a:gd name="T6" fmla="*/ 7 w 9"/>
                  <a:gd name="T7" fmla="*/ 7 h 15"/>
                  <a:gd name="T8" fmla="*/ 7 w 9"/>
                  <a:gd name="T9" fmla="*/ 4 h 15"/>
                  <a:gd name="T10" fmla="*/ 9 w 9"/>
                  <a:gd name="T11" fmla="*/ 0 h 15"/>
                  <a:gd name="T12" fmla="*/ 8 w 9"/>
                  <a:gd name="T13" fmla="*/ 2 h 15"/>
                  <a:gd name="T14" fmla="*/ 7 w 9"/>
                  <a:gd name="T15" fmla="*/ 2 h 15"/>
                  <a:gd name="T16" fmla="*/ 5 w 9"/>
                  <a:gd name="T17" fmla="*/ 4 h 15"/>
                  <a:gd name="T18" fmla="*/ 4 w 9"/>
                  <a:gd name="T19" fmla="*/ 4 h 15"/>
                  <a:gd name="T20" fmla="*/ 4 w 9"/>
                  <a:gd name="T21" fmla="*/ 7 h 15"/>
                  <a:gd name="T22" fmla="*/ 2 w 9"/>
                  <a:gd name="T23" fmla="*/ 8 h 15"/>
                  <a:gd name="T24" fmla="*/ 2 w 9"/>
                  <a:gd name="T25" fmla="*/ 10 h 15"/>
                  <a:gd name="T26" fmla="*/ 0 w 9"/>
                  <a:gd name="T27" fmla="*/ 11 h 15"/>
                  <a:gd name="T28" fmla="*/ 0 w 9"/>
                  <a:gd name="T29" fmla="*/ 15 h 15"/>
                  <a:gd name="T30" fmla="*/ 1 w 9"/>
                  <a:gd name="T31" fmla="*/ 15 h 15"/>
                  <a:gd name="T32" fmla="*/ 2 w 9"/>
                  <a:gd name="T33"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5">
                    <a:moveTo>
                      <a:pt x="2" y="13"/>
                    </a:moveTo>
                    <a:lnTo>
                      <a:pt x="5" y="10"/>
                    </a:lnTo>
                    <a:lnTo>
                      <a:pt x="7" y="8"/>
                    </a:lnTo>
                    <a:lnTo>
                      <a:pt x="7" y="7"/>
                    </a:lnTo>
                    <a:lnTo>
                      <a:pt x="7" y="4"/>
                    </a:lnTo>
                    <a:lnTo>
                      <a:pt x="9" y="0"/>
                    </a:lnTo>
                    <a:lnTo>
                      <a:pt x="8" y="2"/>
                    </a:lnTo>
                    <a:lnTo>
                      <a:pt x="7" y="2"/>
                    </a:lnTo>
                    <a:lnTo>
                      <a:pt x="5" y="4"/>
                    </a:lnTo>
                    <a:lnTo>
                      <a:pt x="4" y="4"/>
                    </a:lnTo>
                    <a:lnTo>
                      <a:pt x="4" y="7"/>
                    </a:lnTo>
                    <a:lnTo>
                      <a:pt x="2" y="8"/>
                    </a:lnTo>
                    <a:lnTo>
                      <a:pt x="2" y="10"/>
                    </a:lnTo>
                    <a:lnTo>
                      <a:pt x="0" y="11"/>
                    </a:lnTo>
                    <a:lnTo>
                      <a:pt x="0" y="15"/>
                    </a:lnTo>
                    <a:lnTo>
                      <a:pt x="1" y="15"/>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3" name="Freeform 113">
                <a:extLst>
                  <a:ext uri="{FF2B5EF4-FFF2-40B4-BE49-F238E27FC236}">
                    <a16:creationId xmlns:a16="http://schemas.microsoft.com/office/drawing/2014/main" id="{819BCFC6-D46A-452E-8A44-DD0173BFFA3E}"/>
                  </a:ext>
                </a:extLst>
              </p:cNvPr>
              <p:cNvSpPr>
                <a:spLocks/>
              </p:cNvSpPr>
              <p:nvPr/>
            </p:nvSpPr>
            <p:spPr bwMode="auto">
              <a:xfrm>
                <a:off x="5045" y="2576"/>
                <a:ext cx="4" cy="4"/>
              </a:xfrm>
              <a:custGeom>
                <a:avLst/>
                <a:gdLst>
                  <a:gd name="T0" fmla="*/ 0 w 4"/>
                  <a:gd name="T1" fmla="*/ 3 h 4"/>
                  <a:gd name="T2" fmla="*/ 2 w 4"/>
                  <a:gd name="T3" fmla="*/ 4 h 4"/>
                  <a:gd name="T4" fmla="*/ 4 w 4"/>
                  <a:gd name="T5" fmla="*/ 3 h 4"/>
                  <a:gd name="T6" fmla="*/ 4 w 4"/>
                  <a:gd name="T7" fmla="*/ 0 h 4"/>
                  <a:gd name="T8" fmla="*/ 3 w 4"/>
                  <a:gd name="T9" fmla="*/ 1 h 4"/>
                  <a:gd name="T10" fmla="*/ 0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0" y="3"/>
                    </a:moveTo>
                    <a:lnTo>
                      <a:pt x="2" y="4"/>
                    </a:lnTo>
                    <a:lnTo>
                      <a:pt x="4" y="3"/>
                    </a:lnTo>
                    <a:lnTo>
                      <a:pt x="4" y="0"/>
                    </a:lnTo>
                    <a:lnTo>
                      <a:pt x="3"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4" name="Freeform 114">
                <a:extLst>
                  <a:ext uri="{FF2B5EF4-FFF2-40B4-BE49-F238E27FC236}">
                    <a16:creationId xmlns:a16="http://schemas.microsoft.com/office/drawing/2014/main" id="{D2D0F96B-F3A3-4B88-AA31-DF57119AE697}"/>
                  </a:ext>
                </a:extLst>
              </p:cNvPr>
              <p:cNvSpPr>
                <a:spLocks/>
              </p:cNvSpPr>
              <p:nvPr/>
            </p:nvSpPr>
            <p:spPr bwMode="auto">
              <a:xfrm>
                <a:off x="5093" y="2498"/>
                <a:ext cx="2" cy="1"/>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lnTo>
                      <a:pt x="2"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5" name="Freeform 115">
                <a:extLst>
                  <a:ext uri="{FF2B5EF4-FFF2-40B4-BE49-F238E27FC236}">
                    <a16:creationId xmlns:a16="http://schemas.microsoft.com/office/drawing/2014/main" id="{EA77180E-0D3D-477D-B748-ACAF41E788F4}"/>
                  </a:ext>
                </a:extLst>
              </p:cNvPr>
              <p:cNvSpPr>
                <a:spLocks/>
              </p:cNvSpPr>
              <p:nvPr/>
            </p:nvSpPr>
            <p:spPr bwMode="auto">
              <a:xfrm>
                <a:off x="5093" y="2487"/>
                <a:ext cx="3" cy="1"/>
              </a:xfrm>
              <a:custGeom>
                <a:avLst/>
                <a:gdLst>
                  <a:gd name="T0" fmla="*/ 0 w 3"/>
                  <a:gd name="T1" fmla="*/ 0 h 1"/>
                  <a:gd name="T2" fmla="*/ 2 w 3"/>
                  <a:gd name="T3" fmla="*/ 1 h 1"/>
                  <a:gd name="T4" fmla="*/ 3 w 3"/>
                  <a:gd name="T5" fmla="*/ 0 h 1"/>
                  <a:gd name="T6" fmla="*/ 2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2" y="1"/>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6" name="Freeform 116">
                <a:extLst>
                  <a:ext uri="{FF2B5EF4-FFF2-40B4-BE49-F238E27FC236}">
                    <a16:creationId xmlns:a16="http://schemas.microsoft.com/office/drawing/2014/main" id="{6F3B5755-C478-4ED2-A5CA-67339DF8BD6C}"/>
                  </a:ext>
                </a:extLst>
              </p:cNvPr>
              <p:cNvSpPr>
                <a:spLocks/>
              </p:cNvSpPr>
              <p:nvPr/>
            </p:nvSpPr>
            <p:spPr bwMode="auto">
              <a:xfrm>
                <a:off x="4856" y="2365"/>
                <a:ext cx="12" cy="9"/>
              </a:xfrm>
              <a:custGeom>
                <a:avLst/>
                <a:gdLst>
                  <a:gd name="T0" fmla="*/ 9 w 12"/>
                  <a:gd name="T1" fmla="*/ 1 h 9"/>
                  <a:gd name="T2" fmla="*/ 8 w 12"/>
                  <a:gd name="T3" fmla="*/ 0 h 9"/>
                  <a:gd name="T4" fmla="*/ 5 w 12"/>
                  <a:gd name="T5" fmla="*/ 1 h 9"/>
                  <a:gd name="T6" fmla="*/ 4 w 12"/>
                  <a:gd name="T7" fmla="*/ 0 h 9"/>
                  <a:gd name="T8" fmla="*/ 3 w 12"/>
                  <a:gd name="T9" fmla="*/ 1 h 9"/>
                  <a:gd name="T10" fmla="*/ 3 w 12"/>
                  <a:gd name="T11" fmla="*/ 3 h 9"/>
                  <a:gd name="T12" fmla="*/ 0 w 12"/>
                  <a:gd name="T13" fmla="*/ 4 h 9"/>
                  <a:gd name="T14" fmla="*/ 0 w 12"/>
                  <a:gd name="T15" fmla="*/ 7 h 9"/>
                  <a:gd name="T16" fmla="*/ 3 w 12"/>
                  <a:gd name="T17" fmla="*/ 9 h 9"/>
                  <a:gd name="T18" fmla="*/ 3 w 12"/>
                  <a:gd name="T19" fmla="*/ 9 h 9"/>
                  <a:gd name="T20" fmla="*/ 4 w 12"/>
                  <a:gd name="T21" fmla="*/ 8 h 9"/>
                  <a:gd name="T22" fmla="*/ 4 w 12"/>
                  <a:gd name="T23" fmla="*/ 7 h 9"/>
                  <a:gd name="T24" fmla="*/ 5 w 12"/>
                  <a:gd name="T25" fmla="*/ 8 h 9"/>
                  <a:gd name="T26" fmla="*/ 7 w 12"/>
                  <a:gd name="T27" fmla="*/ 9 h 9"/>
                  <a:gd name="T28" fmla="*/ 9 w 12"/>
                  <a:gd name="T29" fmla="*/ 9 h 9"/>
                  <a:gd name="T30" fmla="*/ 9 w 12"/>
                  <a:gd name="T31" fmla="*/ 8 h 9"/>
                  <a:gd name="T32" fmla="*/ 11 w 12"/>
                  <a:gd name="T33" fmla="*/ 7 h 9"/>
                  <a:gd name="T34" fmla="*/ 9 w 12"/>
                  <a:gd name="T35" fmla="*/ 5 h 9"/>
                  <a:gd name="T36" fmla="*/ 9 w 12"/>
                  <a:gd name="T37" fmla="*/ 4 h 9"/>
                  <a:gd name="T38" fmla="*/ 11 w 12"/>
                  <a:gd name="T39" fmla="*/ 3 h 9"/>
                  <a:gd name="T40" fmla="*/ 12 w 12"/>
                  <a:gd name="T41" fmla="*/ 1 h 9"/>
                  <a:gd name="T42" fmla="*/ 9 w 12"/>
                  <a:gd name="T43" fmla="*/ 1 h 9"/>
                  <a:gd name="T44" fmla="*/ 9 w 12"/>
                  <a:gd name="T45" fmla="*/ 3 h 9"/>
                  <a:gd name="T46" fmla="*/ 8 w 12"/>
                  <a:gd name="T47" fmla="*/ 4 h 9"/>
                  <a:gd name="T48" fmla="*/ 8 w 12"/>
                  <a:gd name="T49" fmla="*/ 3 h 9"/>
                  <a:gd name="T50" fmla="*/ 8 w 12"/>
                  <a:gd name="T51" fmla="*/ 1 h 9"/>
                  <a:gd name="T52" fmla="*/ 9 w 12"/>
                  <a:gd name="T53"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9">
                    <a:moveTo>
                      <a:pt x="9" y="1"/>
                    </a:moveTo>
                    <a:lnTo>
                      <a:pt x="8" y="0"/>
                    </a:lnTo>
                    <a:lnTo>
                      <a:pt x="5" y="1"/>
                    </a:lnTo>
                    <a:lnTo>
                      <a:pt x="4" y="0"/>
                    </a:lnTo>
                    <a:lnTo>
                      <a:pt x="3" y="1"/>
                    </a:lnTo>
                    <a:lnTo>
                      <a:pt x="3" y="3"/>
                    </a:lnTo>
                    <a:lnTo>
                      <a:pt x="0" y="4"/>
                    </a:lnTo>
                    <a:lnTo>
                      <a:pt x="0" y="7"/>
                    </a:lnTo>
                    <a:lnTo>
                      <a:pt x="3" y="9"/>
                    </a:lnTo>
                    <a:lnTo>
                      <a:pt x="3" y="9"/>
                    </a:lnTo>
                    <a:lnTo>
                      <a:pt x="4" y="8"/>
                    </a:lnTo>
                    <a:lnTo>
                      <a:pt x="4" y="7"/>
                    </a:lnTo>
                    <a:lnTo>
                      <a:pt x="5" y="8"/>
                    </a:lnTo>
                    <a:lnTo>
                      <a:pt x="7" y="9"/>
                    </a:lnTo>
                    <a:lnTo>
                      <a:pt x="9" y="9"/>
                    </a:lnTo>
                    <a:lnTo>
                      <a:pt x="9" y="8"/>
                    </a:lnTo>
                    <a:lnTo>
                      <a:pt x="11" y="7"/>
                    </a:lnTo>
                    <a:lnTo>
                      <a:pt x="9" y="5"/>
                    </a:lnTo>
                    <a:lnTo>
                      <a:pt x="9" y="4"/>
                    </a:lnTo>
                    <a:lnTo>
                      <a:pt x="11" y="3"/>
                    </a:lnTo>
                    <a:lnTo>
                      <a:pt x="12" y="1"/>
                    </a:lnTo>
                    <a:lnTo>
                      <a:pt x="9" y="1"/>
                    </a:lnTo>
                    <a:lnTo>
                      <a:pt x="9" y="3"/>
                    </a:lnTo>
                    <a:lnTo>
                      <a:pt x="8" y="4"/>
                    </a:lnTo>
                    <a:lnTo>
                      <a:pt x="8" y="3"/>
                    </a:lnTo>
                    <a:lnTo>
                      <a:pt x="8" y="1"/>
                    </a:lnTo>
                    <a:lnTo>
                      <a:pt x="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7" name="Freeform 117">
                <a:extLst>
                  <a:ext uri="{FF2B5EF4-FFF2-40B4-BE49-F238E27FC236}">
                    <a16:creationId xmlns:a16="http://schemas.microsoft.com/office/drawing/2014/main" id="{0A1A2ADA-4415-462A-8780-9A8FB858A971}"/>
                  </a:ext>
                </a:extLst>
              </p:cNvPr>
              <p:cNvSpPr>
                <a:spLocks/>
              </p:cNvSpPr>
              <p:nvPr/>
            </p:nvSpPr>
            <p:spPr bwMode="auto">
              <a:xfrm>
                <a:off x="5088" y="2507"/>
                <a:ext cx="3" cy="6"/>
              </a:xfrm>
              <a:custGeom>
                <a:avLst/>
                <a:gdLst>
                  <a:gd name="T0" fmla="*/ 3 w 3"/>
                  <a:gd name="T1" fmla="*/ 5 h 6"/>
                  <a:gd name="T2" fmla="*/ 3 w 3"/>
                  <a:gd name="T3" fmla="*/ 0 h 6"/>
                  <a:gd name="T4" fmla="*/ 1 w 3"/>
                  <a:gd name="T5" fmla="*/ 0 h 6"/>
                  <a:gd name="T6" fmla="*/ 1 w 3"/>
                  <a:gd name="T7" fmla="*/ 2 h 6"/>
                  <a:gd name="T8" fmla="*/ 0 w 3"/>
                  <a:gd name="T9" fmla="*/ 6 h 6"/>
                  <a:gd name="T10" fmla="*/ 1 w 3"/>
                  <a:gd name="T11" fmla="*/ 6 h 6"/>
                  <a:gd name="T12" fmla="*/ 3 w 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3" y="5"/>
                    </a:moveTo>
                    <a:lnTo>
                      <a:pt x="3" y="0"/>
                    </a:lnTo>
                    <a:lnTo>
                      <a:pt x="1" y="0"/>
                    </a:lnTo>
                    <a:lnTo>
                      <a:pt x="1" y="2"/>
                    </a:lnTo>
                    <a:lnTo>
                      <a:pt x="0" y="6"/>
                    </a:lnTo>
                    <a:lnTo>
                      <a:pt x="1" y="6"/>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8" name="Freeform 118">
                <a:extLst>
                  <a:ext uri="{FF2B5EF4-FFF2-40B4-BE49-F238E27FC236}">
                    <a16:creationId xmlns:a16="http://schemas.microsoft.com/office/drawing/2014/main" id="{23C9D45E-72A5-480B-AE42-4F58B2F39678}"/>
                  </a:ext>
                </a:extLst>
              </p:cNvPr>
              <p:cNvSpPr>
                <a:spLocks/>
              </p:cNvSpPr>
              <p:nvPr/>
            </p:nvSpPr>
            <p:spPr bwMode="auto">
              <a:xfrm>
                <a:off x="5093" y="2494"/>
                <a:ext cx="2" cy="2"/>
              </a:xfrm>
              <a:custGeom>
                <a:avLst/>
                <a:gdLst>
                  <a:gd name="T0" fmla="*/ 0 w 2"/>
                  <a:gd name="T1" fmla="*/ 2 h 2"/>
                  <a:gd name="T2" fmla="*/ 2 w 2"/>
                  <a:gd name="T3" fmla="*/ 1 h 2"/>
                  <a:gd name="T4" fmla="*/ 2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1"/>
                    </a:ln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9" name="Freeform 119">
                <a:extLst>
                  <a:ext uri="{FF2B5EF4-FFF2-40B4-BE49-F238E27FC236}">
                    <a16:creationId xmlns:a16="http://schemas.microsoft.com/office/drawing/2014/main" id="{F8A304B6-9E96-4CF8-87DF-3D619E843AE8}"/>
                  </a:ext>
                </a:extLst>
              </p:cNvPr>
              <p:cNvSpPr>
                <a:spLocks/>
              </p:cNvSpPr>
              <p:nvPr/>
            </p:nvSpPr>
            <p:spPr bwMode="auto">
              <a:xfrm>
                <a:off x="4863" y="2383"/>
                <a:ext cx="5" cy="6"/>
              </a:xfrm>
              <a:custGeom>
                <a:avLst/>
                <a:gdLst>
                  <a:gd name="T0" fmla="*/ 2 w 5"/>
                  <a:gd name="T1" fmla="*/ 0 h 6"/>
                  <a:gd name="T2" fmla="*/ 0 w 5"/>
                  <a:gd name="T3" fmla="*/ 2 h 6"/>
                  <a:gd name="T4" fmla="*/ 0 w 5"/>
                  <a:gd name="T5" fmla="*/ 5 h 6"/>
                  <a:gd name="T6" fmla="*/ 2 w 5"/>
                  <a:gd name="T7" fmla="*/ 6 h 6"/>
                  <a:gd name="T8" fmla="*/ 4 w 5"/>
                  <a:gd name="T9" fmla="*/ 4 h 6"/>
                  <a:gd name="T10" fmla="*/ 5 w 5"/>
                  <a:gd name="T11" fmla="*/ 4 h 6"/>
                  <a:gd name="T12" fmla="*/ 5 w 5"/>
                  <a:gd name="T13" fmla="*/ 1 h 6"/>
                  <a:gd name="T14" fmla="*/ 5 w 5"/>
                  <a:gd name="T15" fmla="*/ 1 h 6"/>
                  <a:gd name="T16" fmla="*/ 5 w 5"/>
                  <a:gd name="T17" fmla="*/ 0 h 6"/>
                  <a:gd name="T18" fmla="*/ 2 w 5"/>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2" y="0"/>
                    </a:moveTo>
                    <a:lnTo>
                      <a:pt x="0" y="2"/>
                    </a:lnTo>
                    <a:lnTo>
                      <a:pt x="0" y="5"/>
                    </a:lnTo>
                    <a:lnTo>
                      <a:pt x="2" y="6"/>
                    </a:lnTo>
                    <a:lnTo>
                      <a:pt x="4" y="4"/>
                    </a:lnTo>
                    <a:lnTo>
                      <a:pt x="5" y="4"/>
                    </a:lnTo>
                    <a:lnTo>
                      <a:pt x="5" y="1"/>
                    </a:lnTo>
                    <a:lnTo>
                      <a:pt x="5" y="1"/>
                    </a:lnTo>
                    <a:lnTo>
                      <a:pt x="5"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0" name="Freeform 120">
                <a:extLst>
                  <a:ext uri="{FF2B5EF4-FFF2-40B4-BE49-F238E27FC236}">
                    <a16:creationId xmlns:a16="http://schemas.microsoft.com/office/drawing/2014/main" id="{8C5DCD3A-7625-48E8-97AC-0F779F38D3F0}"/>
                  </a:ext>
                </a:extLst>
              </p:cNvPr>
              <p:cNvSpPr>
                <a:spLocks/>
              </p:cNvSpPr>
              <p:nvPr/>
            </p:nvSpPr>
            <p:spPr bwMode="auto">
              <a:xfrm>
                <a:off x="5095" y="2424"/>
                <a:ext cx="4" cy="2"/>
              </a:xfrm>
              <a:custGeom>
                <a:avLst/>
                <a:gdLst>
                  <a:gd name="T0" fmla="*/ 1 w 4"/>
                  <a:gd name="T1" fmla="*/ 0 h 2"/>
                  <a:gd name="T2" fmla="*/ 0 w 4"/>
                  <a:gd name="T3" fmla="*/ 2 h 2"/>
                  <a:gd name="T4" fmla="*/ 1 w 4"/>
                  <a:gd name="T5" fmla="*/ 2 h 2"/>
                  <a:gd name="T6" fmla="*/ 4 w 4"/>
                  <a:gd name="T7" fmla="*/ 2 h 2"/>
                  <a:gd name="T8" fmla="*/ 4 w 4"/>
                  <a:gd name="T9" fmla="*/ 1 h 2"/>
                  <a:gd name="T10" fmla="*/ 2 w 4"/>
                  <a:gd name="T11" fmla="*/ 0 h 2"/>
                  <a:gd name="T12" fmla="*/ 1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0"/>
                    </a:moveTo>
                    <a:lnTo>
                      <a:pt x="0" y="2"/>
                    </a:lnTo>
                    <a:lnTo>
                      <a:pt x="1" y="2"/>
                    </a:lnTo>
                    <a:lnTo>
                      <a:pt x="4" y="2"/>
                    </a:lnTo>
                    <a:lnTo>
                      <a:pt x="4" y="1"/>
                    </a:lnTo>
                    <a:lnTo>
                      <a:pt x="2"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1" name="Freeform 121">
                <a:extLst>
                  <a:ext uri="{FF2B5EF4-FFF2-40B4-BE49-F238E27FC236}">
                    <a16:creationId xmlns:a16="http://schemas.microsoft.com/office/drawing/2014/main" id="{26CD4C50-3A72-4A4C-AF65-90D6B84B27AF}"/>
                  </a:ext>
                </a:extLst>
              </p:cNvPr>
              <p:cNvSpPr>
                <a:spLocks/>
              </p:cNvSpPr>
              <p:nvPr/>
            </p:nvSpPr>
            <p:spPr bwMode="auto">
              <a:xfrm>
                <a:off x="5058" y="2148"/>
                <a:ext cx="1" cy="4"/>
              </a:xfrm>
              <a:custGeom>
                <a:avLst/>
                <a:gdLst>
                  <a:gd name="T0" fmla="*/ 0 w 1"/>
                  <a:gd name="T1" fmla="*/ 2 h 4"/>
                  <a:gd name="T2" fmla="*/ 0 w 1"/>
                  <a:gd name="T3" fmla="*/ 4 h 4"/>
                  <a:gd name="T4" fmla="*/ 1 w 1"/>
                  <a:gd name="T5" fmla="*/ 3 h 4"/>
                  <a:gd name="T6" fmla="*/ 1 w 1"/>
                  <a:gd name="T7" fmla="*/ 2 h 4"/>
                  <a:gd name="T8" fmla="*/ 1 w 1"/>
                  <a:gd name="T9" fmla="*/ 0 h 4"/>
                  <a:gd name="T10" fmla="*/ 0 w 1"/>
                  <a:gd name="T11" fmla="*/ 2 h 4"/>
                  <a:gd name="T12" fmla="*/ 0 w 1"/>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0" y="2"/>
                    </a:moveTo>
                    <a:lnTo>
                      <a:pt x="0" y="4"/>
                    </a:lnTo>
                    <a:lnTo>
                      <a:pt x="1" y="3"/>
                    </a:lnTo>
                    <a:lnTo>
                      <a:pt x="1" y="2"/>
                    </a:lnTo>
                    <a:lnTo>
                      <a:pt x="1"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2" name="Freeform 122">
                <a:extLst>
                  <a:ext uri="{FF2B5EF4-FFF2-40B4-BE49-F238E27FC236}">
                    <a16:creationId xmlns:a16="http://schemas.microsoft.com/office/drawing/2014/main" id="{5B443FCF-DA43-4442-A025-BDDC4E92B004}"/>
                  </a:ext>
                </a:extLst>
              </p:cNvPr>
              <p:cNvSpPr>
                <a:spLocks/>
              </p:cNvSpPr>
              <p:nvPr/>
            </p:nvSpPr>
            <p:spPr bwMode="auto">
              <a:xfrm>
                <a:off x="5099" y="2207"/>
                <a:ext cx="14" cy="25"/>
              </a:xfrm>
              <a:custGeom>
                <a:avLst/>
                <a:gdLst>
                  <a:gd name="T0" fmla="*/ 7 w 14"/>
                  <a:gd name="T1" fmla="*/ 18 h 25"/>
                  <a:gd name="T2" fmla="*/ 8 w 14"/>
                  <a:gd name="T3" fmla="*/ 15 h 25"/>
                  <a:gd name="T4" fmla="*/ 9 w 14"/>
                  <a:gd name="T5" fmla="*/ 12 h 25"/>
                  <a:gd name="T6" fmla="*/ 12 w 14"/>
                  <a:gd name="T7" fmla="*/ 11 h 25"/>
                  <a:gd name="T8" fmla="*/ 14 w 14"/>
                  <a:gd name="T9" fmla="*/ 10 h 25"/>
                  <a:gd name="T10" fmla="*/ 14 w 14"/>
                  <a:gd name="T11" fmla="*/ 7 h 25"/>
                  <a:gd name="T12" fmla="*/ 12 w 14"/>
                  <a:gd name="T13" fmla="*/ 4 h 25"/>
                  <a:gd name="T14" fmla="*/ 9 w 14"/>
                  <a:gd name="T15" fmla="*/ 1 h 25"/>
                  <a:gd name="T16" fmla="*/ 8 w 14"/>
                  <a:gd name="T17" fmla="*/ 0 h 25"/>
                  <a:gd name="T18" fmla="*/ 7 w 14"/>
                  <a:gd name="T19" fmla="*/ 1 h 25"/>
                  <a:gd name="T20" fmla="*/ 7 w 14"/>
                  <a:gd name="T21" fmla="*/ 3 h 25"/>
                  <a:gd name="T22" fmla="*/ 5 w 14"/>
                  <a:gd name="T23" fmla="*/ 4 h 25"/>
                  <a:gd name="T24" fmla="*/ 3 w 14"/>
                  <a:gd name="T25" fmla="*/ 7 h 25"/>
                  <a:gd name="T26" fmla="*/ 1 w 14"/>
                  <a:gd name="T27" fmla="*/ 8 h 25"/>
                  <a:gd name="T28" fmla="*/ 0 w 14"/>
                  <a:gd name="T29" fmla="*/ 10 h 25"/>
                  <a:gd name="T30" fmla="*/ 1 w 14"/>
                  <a:gd name="T31" fmla="*/ 10 h 25"/>
                  <a:gd name="T32" fmla="*/ 4 w 14"/>
                  <a:gd name="T33" fmla="*/ 10 h 25"/>
                  <a:gd name="T34" fmla="*/ 4 w 14"/>
                  <a:gd name="T35" fmla="*/ 10 h 25"/>
                  <a:gd name="T36" fmla="*/ 3 w 14"/>
                  <a:gd name="T37" fmla="*/ 11 h 25"/>
                  <a:gd name="T38" fmla="*/ 4 w 14"/>
                  <a:gd name="T39" fmla="*/ 15 h 25"/>
                  <a:gd name="T40" fmla="*/ 5 w 14"/>
                  <a:gd name="T41" fmla="*/ 18 h 25"/>
                  <a:gd name="T42" fmla="*/ 5 w 14"/>
                  <a:gd name="T43" fmla="*/ 21 h 25"/>
                  <a:gd name="T44" fmla="*/ 4 w 14"/>
                  <a:gd name="T45" fmla="*/ 22 h 25"/>
                  <a:gd name="T46" fmla="*/ 4 w 14"/>
                  <a:gd name="T47" fmla="*/ 23 h 25"/>
                  <a:gd name="T48" fmla="*/ 7 w 14"/>
                  <a:gd name="T49" fmla="*/ 25 h 25"/>
                  <a:gd name="T50" fmla="*/ 8 w 14"/>
                  <a:gd name="T51" fmla="*/ 25 h 25"/>
                  <a:gd name="T52" fmla="*/ 7 w 14"/>
                  <a:gd name="T53" fmla="*/ 23 h 25"/>
                  <a:gd name="T54" fmla="*/ 7 w 14"/>
                  <a:gd name="T55" fmla="*/ 21 h 25"/>
                  <a:gd name="T56" fmla="*/ 7 w 14"/>
                  <a:gd name="T57" fmla="*/ 19 h 25"/>
                  <a:gd name="T58" fmla="*/ 7 w 14"/>
                  <a:gd name="T59"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25">
                    <a:moveTo>
                      <a:pt x="7" y="18"/>
                    </a:moveTo>
                    <a:lnTo>
                      <a:pt x="8" y="15"/>
                    </a:lnTo>
                    <a:lnTo>
                      <a:pt x="9" y="12"/>
                    </a:lnTo>
                    <a:lnTo>
                      <a:pt x="12" y="11"/>
                    </a:lnTo>
                    <a:lnTo>
                      <a:pt x="14" y="10"/>
                    </a:lnTo>
                    <a:lnTo>
                      <a:pt x="14" y="7"/>
                    </a:lnTo>
                    <a:lnTo>
                      <a:pt x="12" y="4"/>
                    </a:lnTo>
                    <a:lnTo>
                      <a:pt x="9" y="1"/>
                    </a:lnTo>
                    <a:lnTo>
                      <a:pt x="8" y="0"/>
                    </a:lnTo>
                    <a:lnTo>
                      <a:pt x="7" y="1"/>
                    </a:lnTo>
                    <a:lnTo>
                      <a:pt x="7" y="3"/>
                    </a:lnTo>
                    <a:lnTo>
                      <a:pt x="5" y="4"/>
                    </a:lnTo>
                    <a:lnTo>
                      <a:pt x="3" y="7"/>
                    </a:lnTo>
                    <a:lnTo>
                      <a:pt x="1" y="8"/>
                    </a:lnTo>
                    <a:lnTo>
                      <a:pt x="0" y="10"/>
                    </a:lnTo>
                    <a:lnTo>
                      <a:pt x="1" y="10"/>
                    </a:lnTo>
                    <a:lnTo>
                      <a:pt x="4" y="10"/>
                    </a:lnTo>
                    <a:lnTo>
                      <a:pt x="4" y="10"/>
                    </a:lnTo>
                    <a:lnTo>
                      <a:pt x="3" y="11"/>
                    </a:lnTo>
                    <a:lnTo>
                      <a:pt x="4" y="15"/>
                    </a:lnTo>
                    <a:lnTo>
                      <a:pt x="5" y="18"/>
                    </a:lnTo>
                    <a:lnTo>
                      <a:pt x="5" y="21"/>
                    </a:lnTo>
                    <a:lnTo>
                      <a:pt x="4" y="22"/>
                    </a:lnTo>
                    <a:lnTo>
                      <a:pt x="4" y="23"/>
                    </a:lnTo>
                    <a:lnTo>
                      <a:pt x="7" y="25"/>
                    </a:lnTo>
                    <a:lnTo>
                      <a:pt x="8" y="25"/>
                    </a:lnTo>
                    <a:lnTo>
                      <a:pt x="7" y="23"/>
                    </a:lnTo>
                    <a:lnTo>
                      <a:pt x="7" y="21"/>
                    </a:lnTo>
                    <a:lnTo>
                      <a:pt x="7" y="19"/>
                    </a:lnTo>
                    <a:lnTo>
                      <a:pt x="7"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3" name="Freeform 123">
                <a:extLst>
                  <a:ext uri="{FF2B5EF4-FFF2-40B4-BE49-F238E27FC236}">
                    <a16:creationId xmlns:a16="http://schemas.microsoft.com/office/drawing/2014/main" id="{8C575944-9A35-454B-AD8E-6CC42F8DFA08}"/>
                  </a:ext>
                </a:extLst>
              </p:cNvPr>
              <p:cNvSpPr>
                <a:spLocks/>
              </p:cNvSpPr>
              <p:nvPr/>
            </p:nvSpPr>
            <p:spPr bwMode="auto">
              <a:xfrm>
                <a:off x="5055" y="2143"/>
                <a:ext cx="4" cy="4"/>
              </a:xfrm>
              <a:custGeom>
                <a:avLst/>
                <a:gdLst>
                  <a:gd name="T0" fmla="*/ 0 w 4"/>
                  <a:gd name="T1" fmla="*/ 1 h 4"/>
                  <a:gd name="T2" fmla="*/ 0 w 4"/>
                  <a:gd name="T3" fmla="*/ 1 h 4"/>
                  <a:gd name="T4" fmla="*/ 3 w 4"/>
                  <a:gd name="T5" fmla="*/ 4 h 4"/>
                  <a:gd name="T6" fmla="*/ 4 w 4"/>
                  <a:gd name="T7" fmla="*/ 4 h 4"/>
                  <a:gd name="T8" fmla="*/ 4 w 4"/>
                  <a:gd name="T9" fmla="*/ 2 h 4"/>
                  <a:gd name="T10" fmla="*/ 3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lnTo>
                      <a:pt x="0" y="1"/>
                    </a:lnTo>
                    <a:lnTo>
                      <a:pt x="3" y="4"/>
                    </a:lnTo>
                    <a:lnTo>
                      <a:pt x="4" y="4"/>
                    </a:lnTo>
                    <a:lnTo>
                      <a:pt x="4" y="2"/>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4" name="Freeform 124">
                <a:extLst>
                  <a:ext uri="{FF2B5EF4-FFF2-40B4-BE49-F238E27FC236}">
                    <a16:creationId xmlns:a16="http://schemas.microsoft.com/office/drawing/2014/main" id="{CCB97312-A660-4928-8CE5-FDCA4F5A956F}"/>
                  </a:ext>
                </a:extLst>
              </p:cNvPr>
              <p:cNvSpPr>
                <a:spLocks/>
              </p:cNvSpPr>
              <p:nvPr/>
            </p:nvSpPr>
            <p:spPr bwMode="auto">
              <a:xfrm>
                <a:off x="5095" y="2466"/>
                <a:ext cx="1" cy="2"/>
              </a:xfrm>
              <a:custGeom>
                <a:avLst/>
                <a:gdLst>
                  <a:gd name="T0" fmla="*/ 1 w 1"/>
                  <a:gd name="T1" fmla="*/ 2 h 2"/>
                  <a:gd name="T2" fmla="*/ 1 w 1"/>
                  <a:gd name="T3" fmla="*/ 2 h 2"/>
                  <a:gd name="T4" fmla="*/ 1 w 1"/>
                  <a:gd name="T5" fmla="*/ 0 h 2"/>
                  <a:gd name="T6" fmla="*/ 1 w 1"/>
                  <a:gd name="T7" fmla="*/ 0 h 2"/>
                  <a:gd name="T8" fmla="*/ 0 w 1"/>
                  <a:gd name="T9" fmla="*/ 2 h 2"/>
                  <a:gd name="T10" fmla="*/ 1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1" y="2"/>
                    </a:moveTo>
                    <a:lnTo>
                      <a:pt x="1" y="2"/>
                    </a:lnTo>
                    <a:lnTo>
                      <a:pt x="1" y="0"/>
                    </a:lnTo>
                    <a:lnTo>
                      <a:pt x="1"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5" name="Freeform 125">
                <a:extLst>
                  <a:ext uri="{FF2B5EF4-FFF2-40B4-BE49-F238E27FC236}">
                    <a16:creationId xmlns:a16="http://schemas.microsoft.com/office/drawing/2014/main" id="{69B96647-AEFE-4FC2-A034-5F39B8E36C22}"/>
                  </a:ext>
                </a:extLst>
              </p:cNvPr>
              <p:cNvSpPr>
                <a:spLocks/>
              </p:cNvSpPr>
              <p:nvPr/>
            </p:nvSpPr>
            <p:spPr bwMode="auto">
              <a:xfrm>
                <a:off x="4849" y="2366"/>
                <a:ext cx="5" cy="7"/>
              </a:xfrm>
              <a:custGeom>
                <a:avLst/>
                <a:gdLst>
                  <a:gd name="T0" fmla="*/ 5 w 5"/>
                  <a:gd name="T1" fmla="*/ 0 h 7"/>
                  <a:gd name="T2" fmla="*/ 4 w 5"/>
                  <a:gd name="T3" fmla="*/ 0 h 7"/>
                  <a:gd name="T4" fmla="*/ 3 w 5"/>
                  <a:gd name="T5" fmla="*/ 2 h 7"/>
                  <a:gd name="T6" fmla="*/ 0 w 5"/>
                  <a:gd name="T7" fmla="*/ 3 h 7"/>
                  <a:gd name="T8" fmla="*/ 0 w 5"/>
                  <a:gd name="T9" fmla="*/ 4 h 7"/>
                  <a:gd name="T10" fmla="*/ 1 w 5"/>
                  <a:gd name="T11" fmla="*/ 7 h 7"/>
                  <a:gd name="T12" fmla="*/ 3 w 5"/>
                  <a:gd name="T13" fmla="*/ 6 h 7"/>
                  <a:gd name="T14" fmla="*/ 3 w 5"/>
                  <a:gd name="T15" fmla="*/ 6 h 7"/>
                  <a:gd name="T16" fmla="*/ 3 w 5"/>
                  <a:gd name="T17" fmla="*/ 4 h 7"/>
                  <a:gd name="T18" fmla="*/ 4 w 5"/>
                  <a:gd name="T19" fmla="*/ 6 h 7"/>
                  <a:gd name="T20" fmla="*/ 5 w 5"/>
                  <a:gd name="T21" fmla="*/ 6 h 7"/>
                  <a:gd name="T22" fmla="*/ 4 w 5"/>
                  <a:gd name="T23" fmla="*/ 3 h 7"/>
                  <a:gd name="T24" fmla="*/ 5 w 5"/>
                  <a:gd name="T25" fmla="*/ 2 h 7"/>
                  <a:gd name="T26" fmla="*/ 5 w 5"/>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5" y="0"/>
                    </a:moveTo>
                    <a:lnTo>
                      <a:pt x="4" y="0"/>
                    </a:lnTo>
                    <a:lnTo>
                      <a:pt x="3" y="2"/>
                    </a:lnTo>
                    <a:lnTo>
                      <a:pt x="0" y="3"/>
                    </a:lnTo>
                    <a:lnTo>
                      <a:pt x="0" y="4"/>
                    </a:lnTo>
                    <a:lnTo>
                      <a:pt x="1" y="7"/>
                    </a:lnTo>
                    <a:lnTo>
                      <a:pt x="3" y="6"/>
                    </a:lnTo>
                    <a:lnTo>
                      <a:pt x="3" y="6"/>
                    </a:lnTo>
                    <a:lnTo>
                      <a:pt x="3" y="4"/>
                    </a:lnTo>
                    <a:lnTo>
                      <a:pt x="4" y="6"/>
                    </a:lnTo>
                    <a:lnTo>
                      <a:pt x="5" y="6"/>
                    </a:lnTo>
                    <a:lnTo>
                      <a:pt x="4" y="3"/>
                    </a:lnTo>
                    <a:lnTo>
                      <a:pt x="5" y="2"/>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6" name="Freeform 126">
                <a:extLst>
                  <a:ext uri="{FF2B5EF4-FFF2-40B4-BE49-F238E27FC236}">
                    <a16:creationId xmlns:a16="http://schemas.microsoft.com/office/drawing/2014/main" id="{E2AB1EDD-115E-43C0-83B6-7620F34A0E0A}"/>
                  </a:ext>
                </a:extLst>
              </p:cNvPr>
              <p:cNvSpPr>
                <a:spLocks/>
              </p:cNvSpPr>
              <p:nvPr/>
            </p:nvSpPr>
            <p:spPr bwMode="auto">
              <a:xfrm>
                <a:off x="5099" y="2425"/>
                <a:ext cx="9" cy="19"/>
              </a:xfrm>
              <a:custGeom>
                <a:avLst/>
                <a:gdLst>
                  <a:gd name="T0" fmla="*/ 3 w 9"/>
                  <a:gd name="T1" fmla="*/ 10 h 19"/>
                  <a:gd name="T2" fmla="*/ 1 w 9"/>
                  <a:gd name="T3" fmla="*/ 12 h 19"/>
                  <a:gd name="T4" fmla="*/ 0 w 9"/>
                  <a:gd name="T5" fmla="*/ 12 h 19"/>
                  <a:gd name="T6" fmla="*/ 0 w 9"/>
                  <a:gd name="T7" fmla="*/ 12 h 19"/>
                  <a:gd name="T8" fmla="*/ 1 w 9"/>
                  <a:gd name="T9" fmla="*/ 15 h 19"/>
                  <a:gd name="T10" fmla="*/ 1 w 9"/>
                  <a:gd name="T11" fmla="*/ 17 h 19"/>
                  <a:gd name="T12" fmla="*/ 0 w 9"/>
                  <a:gd name="T13" fmla="*/ 18 h 19"/>
                  <a:gd name="T14" fmla="*/ 0 w 9"/>
                  <a:gd name="T15" fmla="*/ 18 h 19"/>
                  <a:gd name="T16" fmla="*/ 3 w 9"/>
                  <a:gd name="T17" fmla="*/ 18 h 19"/>
                  <a:gd name="T18" fmla="*/ 3 w 9"/>
                  <a:gd name="T19" fmla="*/ 19 h 19"/>
                  <a:gd name="T20" fmla="*/ 4 w 9"/>
                  <a:gd name="T21" fmla="*/ 19 h 19"/>
                  <a:gd name="T22" fmla="*/ 4 w 9"/>
                  <a:gd name="T23" fmla="*/ 17 h 19"/>
                  <a:gd name="T24" fmla="*/ 4 w 9"/>
                  <a:gd name="T25" fmla="*/ 15 h 19"/>
                  <a:gd name="T26" fmla="*/ 7 w 9"/>
                  <a:gd name="T27" fmla="*/ 14 h 19"/>
                  <a:gd name="T28" fmla="*/ 8 w 9"/>
                  <a:gd name="T29" fmla="*/ 11 h 19"/>
                  <a:gd name="T30" fmla="*/ 8 w 9"/>
                  <a:gd name="T31" fmla="*/ 10 h 19"/>
                  <a:gd name="T32" fmla="*/ 8 w 9"/>
                  <a:gd name="T33" fmla="*/ 7 h 19"/>
                  <a:gd name="T34" fmla="*/ 9 w 9"/>
                  <a:gd name="T35" fmla="*/ 6 h 19"/>
                  <a:gd name="T36" fmla="*/ 8 w 9"/>
                  <a:gd name="T37" fmla="*/ 4 h 19"/>
                  <a:gd name="T38" fmla="*/ 5 w 9"/>
                  <a:gd name="T39" fmla="*/ 0 h 19"/>
                  <a:gd name="T40" fmla="*/ 4 w 9"/>
                  <a:gd name="T41" fmla="*/ 3 h 19"/>
                  <a:gd name="T42" fmla="*/ 4 w 9"/>
                  <a:gd name="T43" fmla="*/ 7 h 19"/>
                  <a:gd name="T44" fmla="*/ 4 w 9"/>
                  <a:gd name="T45" fmla="*/ 8 h 19"/>
                  <a:gd name="T46" fmla="*/ 3 w 9"/>
                  <a:gd name="T47"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19">
                    <a:moveTo>
                      <a:pt x="3" y="10"/>
                    </a:moveTo>
                    <a:lnTo>
                      <a:pt x="1" y="12"/>
                    </a:lnTo>
                    <a:lnTo>
                      <a:pt x="0" y="12"/>
                    </a:lnTo>
                    <a:lnTo>
                      <a:pt x="0" y="12"/>
                    </a:lnTo>
                    <a:lnTo>
                      <a:pt x="1" y="15"/>
                    </a:lnTo>
                    <a:lnTo>
                      <a:pt x="1" y="17"/>
                    </a:lnTo>
                    <a:lnTo>
                      <a:pt x="0" y="18"/>
                    </a:lnTo>
                    <a:lnTo>
                      <a:pt x="0" y="18"/>
                    </a:lnTo>
                    <a:lnTo>
                      <a:pt x="3" y="18"/>
                    </a:lnTo>
                    <a:lnTo>
                      <a:pt x="3" y="19"/>
                    </a:lnTo>
                    <a:lnTo>
                      <a:pt x="4" y="19"/>
                    </a:lnTo>
                    <a:lnTo>
                      <a:pt x="4" y="17"/>
                    </a:lnTo>
                    <a:lnTo>
                      <a:pt x="4" y="15"/>
                    </a:lnTo>
                    <a:lnTo>
                      <a:pt x="7" y="14"/>
                    </a:lnTo>
                    <a:lnTo>
                      <a:pt x="8" y="11"/>
                    </a:lnTo>
                    <a:lnTo>
                      <a:pt x="8" y="10"/>
                    </a:lnTo>
                    <a:lnTo>
                      <a:pt x="8" y="7"/>
                    </a:lnTo>
                    <a:lnTo>
                      <a:pt x="9" y="6"/>
                    </a:lnTo>
                    <a:lnTo>
                      <a:pt x="8" y="4"/>
                    </a:lnTo>
                    <a:lnTo>
                      <a:pt x="5" y="0"/>
                    </a:lnTo>
                    <a:lnTo>
                      <a:pt x="4" y="3"/>
                    </a:lnTo>
                    <a:lnTo>
                      <a:pt x="4" y="7"/>
                    </a:lnTo>
                    <a:lnTo>
                      <a:pt x="4" y="8"/>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7" name="Freeform 127">
                <a:extLst>
                  <a:ext uri="{FF2B5EF4-FFF2-40B4-BE49-F238E27FC236}">
                    <a16:creationId xmlns:a16="http://schemas.microsoft.com/office/drawing/2014/main" id="{8FCEB69B-74A4-4441-A0B1-C650C4CF46BF}"/>
                  </a:ext>
                </a:extLst>
              </p:cNvPr>
              <p:cNvSpPr>
                <a:spLocks/>
              </p:cNvSpPr>
              <p:nvPr/>
            </p:nvSpPr>
            <p:spPr bwMode="auto">
              <a:xfrm>
                <a:off x="5107" y="2422"/>
                <a:ext cx="3" cy="6"/>
              </a:xfrm>
              <a:custGeom>
                <a:avLst/>
                <a:gdLst>
                  <a:gd name="T0" fmla="*/ 1 w 3"/>
                  <a:gd name="T1" fmla="*/ 6 h 6"/>
                  <a:gd name="T2" fmla="*/ 3 w 3"/>
                  <a:gd name="T3" fmla="*/ 4 h 6"/>
                  <a:gd name="T4" fmla="*/ 3 w 3"/>
                  <a:gd name="T5" fmla="*/ 2 h 6"/>
                  <a:gd name="T6" fmla="*/ 1 w 3"/>
                  <a:gd name="T7" fmla="*/ 0 h 6"/>
                  <a:gd name="T8" fmla="*/ 0 w 3"/>
                  <a:gd name="T9" fmla="*/ 2 h 6"/>
                  <a:gd name="T10" fmla="*/ 0 w 3"/>
                  <a:gd name="T11" fmla="*/ 3 h 6"/>
                  <a:gd name="T12" fmla="*/ 1 w 3"/>
                  <a:gd name="T13" fmla="*/ 6 h 6"/>
                  <a:gd name="T14" fmla="*/ 1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1" y="6"/>
                    </a:moveTo>
                    <a:lnTo>
                      <a:pt x="3" y="4"/>
                    </a:lnTo>
                    <a:lnTo>
                      <a:pt x="3" y="2"/>
                    </a:lnTo>
                    <a:lnTo>
                      <a:pt x="1" y="0"/>
                    </a:lnTo>
                    <a:lnTo>
                      <a:pt x="0" y="2"/>
                    </a:lnTo>
                    <a:lnTo>
                      <a:pt x="0" y="3"/>
                    </a:lnTo>
                    <a:lnTo>
                      <a:pt x="1" y="6"/>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8" name="Freeform 128">
                <a:extLst>
                  <a:ext uri="{FF2B5EF4-FFF2-40B4-BE49-F238E27FC236}">
                    <a16:creationId xmlns:a16="http://schemas.microsoft.com/office/drawing/2014/main" id="{894D5631-06E3-4441-AAB5-01BA0574D95C}"/>
                  </a:ext>
                </a:extLst>
              </p:cNvPr>
              <p:cNvSpPr>
                <a:spLocks/>
              </p:cNvSpPr>
              <p:nvPr/>
            </p:nvSpPr>
            <p:spPr bwMode="auto">
              <a:xfrm>
                <a:off x="5091" y="2502"/>
                <a:ext cx="2" cy="1"/>
              </a:xfrm>
              <a:custGeom>
                <a:avLst/>
                <a:gdLst>
                  <a:gd name="T0" fmla="*/ 2 w 2"/>
                  <a:gd name="T1" fmla="*/ 0 h 1"/>
                  <a:gd name="T2" fmla="*/ 1 w 2"/>
                  <a:gd name="T3" fmla="*/ 0 h 1"/>
                  <a:gd name="T4" fmla="*/ 0 w 2"/>
                  <a:gd name="T5" fmla="*/ 0 h 1"/>
                  <a:gd name="T6" fmla="*/ 1 w 2"/>
                  <a:gd name="T7" fmla="*/ 1 h 1"/>
                  <a:gd name="T8" fmla="*/ 1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1" y="0"/>
                    </a:lnTo>
                    <a:lnTo>
                      <a:pt x="0" y="0"/>
                    </a:lnTo>
                    <a:lnTo>
                      <a:pt x="1" y="1"/>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9" name="Freeform 129">
                <a:extLst>
                  <a:ext uri="{FF2B5EF4-FFF2-40B4-BE49-F238E27FC236}">
                    <a16:creationId xmlns:a16="http://schemas.microsoft.com/office/drawing/2014/main" id="{57F2A2E5-02DE-40DC-AF1E-5FEC679051AD}"/>
                  </a:ext>
                </a:extLst>
              </p:cNvPr>
              <p:cNvSpPr>
                <a:spLocks/>
              </p:cNvSpPr>
              <p:nvPr/>
            </p:nvSpPr>
            <p:spPr bwMode="auto">
              <a:xfrm>
                <a:off x="4867" y="2377"/>
                <a:ext cx="3" cy="4"/>
              </a:xfrm>
              <a:custGeom>
                <a:avLst/>
                <a:gdLst>
                  <a:gd name="T0" fmla="*/ 3 w 3"/>
                  <a:gd name="T1" fmla="*/ 2 h 4"/>
                  <a:gd name="T2" fmla="*/ 1 w 3"/>
                  <a:gd name="T3" fmla="*/ 0 h 4"/>
                  <a:gd name="T4" fmla="*/ 1 w 3"/>
                  <a:gd name="T5" fmla="*/ 2 h 4"/>
                  <a:gd name="T6" fmla="*/ 1 w 3"/>
                  <a:gd name="T7" fmla="*/ 2 h 4"/>
                  <a:gd name="T8" fmla="*/ 0 w 3"/>
                  <a:gd name="T9" fmla="*/ 4 h 4"/>
                  <a:gd name="T10" fmla="*/ 0 w 3"/>
                  <a:gd name="T11" fmla="*/ 4 h 4"/>
                  <a:gd name="T12" fmla="*/ 1 w 3"/>
                  <a:gd name="T13" fmla="*/ 3 h 4"/>
                  <a:gd name="T14" fmla="*/ 3 w 3"/>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2"/>
                    </a:moveTo>
                    <a:lnTo>
                      <a:pt x="1" y="0"/>
                    </a:lnTo>
                    <a:lnTo>
                      <a:pt x="1" y="2"/>
                    </a:lnTo>
                    <a:lnTo>
                      <a:pt x="1" y="2"/>
                    </a:lnTo>
                    <a:lnTo>
                      <a:pt x="0" y="4"/>
                    </a:lnTo>
                    <a:lnTo>
                      <a:pt x="0" y="4"/>
                    </a:lnTo>
                    <a:lnTo>
                      <a:pt x="1"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0" name="Freeform 130">
                <a:extLst>
                  <a:ext uri="{FF2B5EF4-FFF2-40B4-BE49-F238E27FC236}">
                    <a16:creationId xmlns:a16="http://schemas.microsoft.com/office/drawing/2014/main" id="{09126711-895A-4BCD-9880-64DA91788F29}"/>
                  </a:ext>
                </a:extLst>
              </p:cNvPr>
              <p:cNvSpPr>
                <a:spLocks/>
              </p:cNvSpPr>
              <p:nvPr/>
            </p:nvSpPr>
            <p:spPr bwMode="auto">
              <a:xfrm>
                <a:off x="5099" y="2453"/>
                <a:ext cx="3" cy="6"/>
              </a:xfrm>
              <a:custGeom>
                <a:avLst/>
                <a:gdLst>
                  <a:gd name="T0" fmla="*/ 3 w 3"/>
                  <a:gd name="T1" fmla="*/ 5 h 6"/>
                  <a:gd name="T2" fmla="*/ 1 w 3"/>
                  <a:gd name="T3" fmla="*/ 2 h 6"/>
                  <a:gd name="T4" fmla="*/ 1 w 3"/>
                  <a:gd name="T5" fmla="*/ 1 h 6"/>
                  <a:gd name="T6" fmla="*/ 0 w 3"/>
                  <a:gd name="T7" fmla="*/ 0 h 6"/>
                  <a:gd name="T8" fmla="*/ 0 w 3"/>
                  <a:gd name="T9" fmla="*/ 2 h 6"/>
                  <a:gd name="T10" fmla="*/ 0 w 3"/>
                  <a:gd name="T11" fmla="*/ 5 h 6"/>
                  <a:gd name="T12" fmla="*/ 1 w 3"/>
                  <a:gd name="T13" fmla="*/ 6 h 6"/>
                  <a:gd name="T14" fmla="*/ 3 w 3"/>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5"/>
                    </a:moveTo>
                    <a:lnTo>
                      <a:pt x="1" y="2"/>
                    </a:lnTo>
                    <a:lnTo>
                      <a:pt x="1" y="1"/>
                    </a:lnTo>
                    <a:lnTo>
                      <a:pt x="0" y="0"/>
                    </a:lnTo>
                    <a:lnTo>
                      <a:pt x="0" y="2"/>
                    </a:lnTo>
                    <a:lnTo>
                      <a:pt x="0" y="5"/>
                    </a:lnTo>
                    <a:lnTo>
                      <a:pt x="1" y="6"/>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1" name="Freeform 131">
                <a:extLst>
                  <a:ext uri="{FF2B5EF4-FFF2-40B4-BE49-F238E27FC236}">
                    <a16:creationId xmlns:a16="http://schemas.microsoft.com/office/drawing/2014/main" id="{C0E31713-864E-471D-B97B-6E79426D7215}"/>
                  </a:ext>
                </a:extLst>
              </p:cNvPr>
              <p:cNvSpPr>
                <a:spLocks/>
              </p:cNvSpPr>
              <p:nvPr/>
            </p:nvSpPr>
            <p:spPr bwMode="auto">
              <a:xfrm>
                <a:off x="5097" y="2468"/>
                <a:ext cx="3" cy="5"/>
              </a:xfrm>
              <a:custGeom>
                <a:avLst/>
                <a:gdLst>
                  <a:gd name="T0" fmla="*/ 2 w 3"/>
                  <a:gd name="T1" fmla="*/ 2 h 5"/>
                  <a:gd name="T2" fmla="*/ 0 w 3"/>
                  <a:gd name="T3" fmla="*/ 5 h 5"/>
                  <a:gd name="T4" fmla="*/ 2 w 3"/>
                  <a:gd name="T5" fmla="*/ 5 h 5"/>
                  <a:gd name="T6" fmla="*/ 3 w 3"/>
                  <a:gd name="T7" fmla="*/ 4 h 5"/>
                  <a:gd name="T8" fmla="*/ 3 w 3"/>
                  <a:gd name="T9" fmla="*/ 1 h 5"/>
                  <a:gd name="T10" fmla="*/ 2 w 3"/>
                  <a:gd name="T11" fmla="*/ 0 h 5"/>
                  <a:gd name="T12" fmla="*/ 2 w 3"/>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2"/>
                    </a:moveTo>
                    <a:lnTo>
                      <a:pt x="0" y="5"/>
                    </a:lnTo>
                    <a:lnTo>
                      <a:pt x="2" y="5"/>
                    </a:lnTo>
                    <a:lnTo>
                      <a:pt x="3" y="4"/>
                    </a:lnTo>
                    <a:lnTo>
                      <a:pt x="3" y="1"/>
                    </a:lnTo>
                    <a:lnTo>
                      <a:pt x="2"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2" name="Freeform 132">
                <a:extLst>
                  <a:ext uri="{FF2B5EF4-FFF2-40B4-BE49-F238E27FC236}">
                    <a16:creationId xmlns:a16="http://schemas.microsoft.com/office/drawing/2014/main" id="{A7ABDFBA-1C07-4F46-89F6-6CDC5E8EF4E7}"/>
                  </a:ext>
                </a:extLst>
              </p:cNvPr>
              <p:cNvSpPr>
                <a:spLocks/>
              </p:cNvSpPr>
              <p:nvPr/>
            </p:nvSpPr>
            <p:spPr bwMode="auto">
              <a:xfrm>
                <a:off x="5099" y="2461"/>
                <a:ext cx="3" cy="3"/>
              </a:xfrm>
              <a:custGeom>
                <a:avLst/>
                <a:gdLst>
                  <a:gd name="T0" fmla="*/ 3 w 3"/>
                  <a:gd name="T1" fmla="*/ 3 h 3"/>
                  <a:gd name="T2" fmla="*/ 3 w 3"/>
                  <a:gd name="T3" fmla="*/ 1 h 3"/>
                  <a:gd name="T4" fmla="*/ 0 w 3"/>
                  <a:gd name="T5" fmla="*/ 0 h 3"/>
                  <a:gd name="T6" fmla="*/ 0 w 3"/>
                  <a:gd name="T7" fmla="*/ 1 h 3"/>
                  <a:gd name="T8" fmla="*/ 0 w 3"/>
                  <a:gd name="T9" fmla="*/ 1 h 3"/>
                  <a:gd name="T10" fmla="*/ 1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lnTo>
                      <a:pt x="3" y="1"/>
                    </a:lnTo>
                    <a:lnTo>
                      <a:pt x="0" y="0"/>
                    </a:lnTo>
                    <a:lnTo>
                      <a:pt x="0" y="1"/>
                    </a:lnTo>
                    <a:lnTo>
                      <a:pt x="0" y="1"/>
                    </a:lnTo>
                    <a:lnTo>
                      <a:pt x="1"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3" name="Freeform 133">
                <a:extLst>
                  <a:ext uri="{FF2B5EF4-FFF2-40B4-BE49-F238E27FC236}">
                    <a16:creationId xmlns:a16="http://schemas.microsoft.com/office/drawing/2014/main" id="{1061A15C-D2BE-4EC0-829E-9FE4D05E2D22}"/>
                  </a:ext>
                </a:extLst>
              </p:cNvPr>
              <p:cNvSpPr>
                <a:spLocks/>
              </p:cNvSpPr>
              <p:nvPr/>
            </p:nvSpPr>
            <p:spPr bwMode="auto">
              <a:xfrm>
                <a:off x="4864" y="2377"/>
                <a:ext cx="1" cy="4"/>
              </a:xfrm>
              <a:custGeom>
                <a:avLst/>
                <a:gdLst>
                  <a:gd name="T0" fmla="*/ 0 w 1"/>
                  <a:gd name="T1" fmla="*/ 0 h 4"/>
                  <a:gd name="T2" fmla="*/ 0 w 1"/>
                  <a:gd name="T3" fmla="*/ 2 h 4"/>
                  <a:gd name="T4" fmla="*/ 1 w 1"/>
                  <a:gd name="T5" fmla="*/ 4 h 4"/>
                  <a:gd name="T6" fmla="*/ 1 w 1"/>
                  <a:gd name="T7" fmla="*/ 3 h 4"/>
                  <a:gd name="T8" fmla="*/ 1 w 1"/>
                  <a:gd name="T9" fmla="*/ 0 h 4"/>
                  <a:gd name="T10" fmla="*/ 1 w 1"/>
                  <a:gd name="T11" fmla="*/ 0 h 4"/>
                  <a:gd name="T12" fmla="*/ 0 w 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0" y="0"/>
                    </a:moveTo>
                    <a:lnTo>
                      <a:pt x="0" y="2"/>
                    </a:lnTo>
                    <a:lnTo>
                      <a:pt x="1" y="4"/>
                    </a:lnTo>
                    <a:lnTo>
                      <a:pt x="1" y="3"/>
                    </a:lnTo>
                    <a:lnTo>
                      <a:pt x="1"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4" name="Freeform 134">
                <a:extLst>
                  <a:ext uri="{FF2B5EF4-FFF2-40B4-BE49-F238E27FC236}">
                    <a16:creationId xmlns:a16="http://schemas.microsoft.com/office/drawing/2014/main" id="{C767D066-7023-4EB6-90A6-2F55AB082B93}"/>
                  </a:ext>
                </a:extLst>
              </p:cNvPr>
              <p:cNvSpPr>
                <a:spLocks/>
              </p:cNvSpPr>
              <p:nvPr/>
            </p:nvSpPr>
            <p:spPr bwMode="auto">
              <a:xfrm>
                <a:off x="3763" y="1846"/>
                <a:ext cx="4" cy="6"/>
              </a:xfrm>
              <a:custGeom>
                <a:avLst/>
                <a:gdLst>
                  <a:gd name="T0" fmla="*/ 2 w 4"/>
                  <a:gd name="T1" fmla="*/ 0 h 6"/>
                  <a:gd name="T2" fmla="*/ 0 w 4"/>
                  <a:gd name="T3" fmla="*/ 0 h 6"/>
                  <a:gd name="T4" fmla="*/ 0 w 4"/>
                  <a:gd name="T5" fmla="*/ 3 h 6"/>
                  <a:gd name="T6" fmla="*/ 3 w 4"/>
                  <a:gd name="T7" fmla="*/ 6 h 6"/>
                  <a:gd name="T8" fmla="*/ 3 w 4"/>
                  <a:gd name="T9" fmla="*/ 6 h 6"/>
                  <a:gd name="T10" fmla="*/ 4 w 4"/>
                  <a:gd name="T11" fmla="*/ 5 h 6"/>
                  <a:gd name="T12" fmla="*/ 3 w 4"/>
                  <a:gd name="T13" fmla="*/ 3 h 6"/>
                  <a:gd name="T14" fmla="*/ 2 w 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2" y="0"/>
                    </a:moveTo>
                    <a:lnTo>
                      <a:pt x="0" y="0"/>
                    </a:lnTo>
                    <a:lnTo>
                      <a:pt x="0" y="3"/>
                    </a:lnTo>
                    <a:lnTo>
                      <a:pt x="3" y="6"/>
                    </a:lnTo>
                    <a:lnTo>
                      <a:pt x="3" y="6"/>
                    </a:lnTo>
                    <a:lnTo>
                      <a:pt x="4" y="5"/>
                    </a:lnTo>
                    <a:lnTo>
                      <a:pt x="3"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5" name="Freeform 135">
                <a:extLst>
                  <a:ext uri="{FF2B5EF4-FFF2-40B4-BE49-F238E27FC236}">
                    <a16:creationId xmlns:a16="http://schemas.microsoft.com/office/drawing/2014/main" id="{610ED0A6-7FFA-4D41-85A8-C3D4715F031E}"/>
                  </a:ext>
                </a:extLst>
              </p:cNvPr>
              <p:cNvSpPr>
                <a:spLocks/>
              </p:cNvSpPr>
              <p:nvPr/>
            </p:nvSpPr>
            <p:spPr bwMode="auto">
              <a:xfrm>
                <a:off x="4165" y="1914"/>
                <a:ext cx="13" cy="6"/>
              </a:xfrm>
              <a:custGeom>
                <a:avLst/>
                <a:gdLst>
                  <a:gd name="T0" fmla="*/ 3 w 13"/>
                  <a:gd name="T1" fmla="*/ 5 h 6"/>
                  <a:gd name="T2" fmla="*/ 4 w 13"/>
                  <a:gd name="T3" fmla="*/ 6 h 6"/>
                  <a:gd name="T4" fmla="*/ 6 w 13"/>
                  <a:gd name="T5" fmla="*/ 6 h 6"/>
                  <a:gd name="T6" fmla="*/ 7 w 13"/>
                  <a:gd name="T7" fmla="*/ 5 h 6"/>
                  <a:gd name="T8" fmla="*/ 10 w 13"/>
                  <a:gd name="T9" fmla="*/ 6 h 6"/>
                  <a:gd name="T10" fmla="*/ 11 w 13"/>
                  <a:gd name="T11" fmla="*/ 5 h 6"/>
                  <a:gd name="T12" fmla="*/ 13 w 13"/>
                  <a:gd name="T13" fmla="*/ 4 h 6"/>
                  <a:gd name="T14" fmla="*/ 13 w 13"/>
                  <a:gd name="T15" fmla="*/ 4 h 6"/>
                  <a:gd name="T16" fmla="*/ 13 w 13"/>
                  <a:gd name="T17" fmla="*/ 2 h 6"/>
                  <a:gd name="T18" fmla="*/ 13 w 13"/>
                  <a:gd name="T19" fmla="*/ 2 h 6"/>
                  <a:gd name="T20" fmla="*/ 11 w 13"/>
                  <a:gd name="T21" fmla="*/ 0 h 6"/>
                  <a:gd name="T22" fmla="*/ 10 w 13"/>
                  <a:gd name="T23" fmla="*/ 0 h 6"/>
                  <a:gd name="T24" fmla="*/ 9 w 13"/>
                  <a:gd name="T25" fmla="*/ 1 h 6"/>
                  <a:gd name="T26" fmla="*/ 9 w 13"/>
                  <a:gd name="T27" fmla="*/ 2 h 6"/>
                  <a:gd name="T28" fmla="*/ 9 w 13"/>
                  <a:gd name="T29" fmla="*/ 2 h 6"/>
                  <a:gd name="T30" fmla="*/ 7 w 13"/>
                  <a:gd name="T31" fmla="*/ 2 h 6"/>
                  <a:gd name="T32" fmla="*/ 6 w 13"/>
                  <a:gd name="T33" fmla="*/ 1 h 6"/>
                  <a:gd name="T34" fmla="*/ 6 w 13"/>
                  <a:gd name="T35" fmla="*/ 1 h 6"/>
                  <a:gd name="T36" fmla="*/ 4 w 13"/>
                  <a:gd name="T37" fmla="*/ 2 h 6"/>
                  <a:gd name="T38" fmla="*/ 3 w 13"/>
                  <a:gd name="T39" fmla="*/ 4 h 6"/>
                  <a:gd name="T40" fmla="*/ 2 w 13"/>
                  <a:gd name="T41" fmla="*/ 2 h 6"/>
                  <a:gd name="T42" fmla="*/ 0 w 13"/>
                  <a:gd name="T43" fmla="*/ 5 h 6"/>
                  <a:gd name="T44" fmla="*/ 0 w 13"/>
                  <a:gd name="T45" fmla="*/ 5 h 6"/>
                  <a:gd name="T46" fmla="*/ 3 w 13"/>
                  <a:gd name="T4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6">
                    <a:moveTo>
                      <a:pt x="3" y="5"/>
                    </a:moveTo>
                    <a:lnTo>
                      <a:pt x="4" y="6"/>
                    </a:lnTo>
                    <a:lnTo>
                      <a:pt x="6" y="6"/>
                    </a:lnTo>
                    <a:lnTo>
                      <a:pt x="7" y="5"/>
                    </a:lnTo>
                    <a:lnTo>
                      <a:pt x="10" y="6"/>
                    </a:lnTo>
                    <a:lnTo>
                      <a:pt x="11" y="5"/>
                    </a:lnTo>
                    <a:lnTo>
                      <a:pt x="13" y="4"/>
                    </a:lnTo>
                    <a:lnTo>
                      <a:pt x="13" y="4"/>
                    </a:lnTo>
                    <a:lnTo>
                      <a:pt x="13" y="2"/>
                    </a:lnTo>
                    <a:lnTo>
                      <a:pt x="13" y="2"/>
                    </a:lnTo>
                    <a:lnTo>
                      <a:pt x="11" y="0"/>
                    </a:lnTo>
                    <a:lnTo>
                      <a:pt x="10" y="0"/>
                    </a:lnTo>
                    <a:lnTo>
                      <a:pt x="9" y="1"/>
                    </a:lnTo>
                    <a:lnTo>
                      <a:pt x="9" y="2"/>
                    </a:lnTo>
                    <a:lnTo>
                      <a:pt x="9" y="2"/>
                    </a:lnTo>
                    <a:lnTo>
                      <a:pt x="7" y="2"/>
                    </a:lnTo>
                    <a:lnTo>
                      <a:pt x="6" y="1"/>
                    </a:lnTo>
                    <a:lnTo>
                      <a:pt x="6" y="1"/>
                    </a:lnTo>
                    <a:lnTo>
                      <a:pt x="4" y="2"/>
                    </a:lnTo>
                    <a:lnTo>
                      <a:pt x="3" y="4"/>
                    </a:lnTo>
                    <a:lnTo>
                      <a:pt x="2" y="2"/>
                    </a:lnTo>
                    <a:lnTo>
                      <a:pt x="0" y="5"/>
                    </a:lnTo>
                    <a:lnTo>
                      <a:pt x="0"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6" name="Freeform 136">
                <a:extLst>
                  <a:ext uri="{FF2B5EF4-FFF2-40B4-BE49-F238E27FC236}">
                    <a16:creationId xmlns:a16="http://schemas.microsoft.com/office/drawing/2014/main" id="{C975CCFB-FF58-45EC-B7CB-31A7DA95793B}"/>
                  </a:ext>
                </a:extLst>
              </p:cNvPr>
              <p:cNvSpPr>
                <a:spLocks/>
              </p:cNvSpPr>
              <p:nvPr/>
            </p:nvSpPr>
            <p:spPr bwMode="auto">
              <a:xfrm>
                <a:off x="5167" y="2299"/>
                <a:ext cx="20" cy="15"/>
              </a:xfrm>
              <a:custGeom>
                <a:avLst/>
                <a:gdLst>
                  <a:gd name="T0" fmla="*/ 9 w 20"/>
                  <a:gd name="T1" fmla="*/ 10 h 15"/>
                  <a:gd name="T2" fmla="*/ 10 w 20"/>
                  <a:gd name="T3" fmla="*/ 10 h 15"/>
                  <a:gd name="T4" fmla="*/ 11 w 20"/>
                  <a:gd name="T5" fmla="*/ 12 h 15"/>
                  <a:gd name="T6" fmla="*/ 13 w 20"/>
                  <a:gd name="T7" fmla="*/ 12 h 15"/>
                  <a:gd name="T8" fmla="*/ 14 w 20"/>
                  <a:gd name="T9" fmla="*/ 12 h 15"/>
                  <a:gd name="T10" fmla="*/ 17 w 20"/>
                  <a:gd name="T11" fmla="*/ 14 h 15"/>
                  <a:gd name="T12" fmla="*/ 18 w 20"/>
                  <a:gd name="T13" fmla="*/ 15 h 15"/>
                  <a:gd name="T14" fmla="*/ 20 w 20"/>
                  <a:gd name="T15" fmla="*/ 14 h 15"/>
                  <a:gd name="T16" fmla="*/ 18 w 20"/>
                  <a:gd name="T17" fmla="*/ 11 h 15"/>
                  <a:gd name="T18" fmla="*/ 16 w 20"/>
                  <a:gd name="T19" fmla="*/ 10 h 15"/>
                  <a:gd name="T20" fmla="*/ 13 w 20"/>
                  <a:gd name="T21" fmla="*/ 7 h 15"/>
                  <a:gd name="T22" fmla="*/ 11 w 20"/>
                  <a:gd name="T23" fmla="*/ 5 h 15"/>
                  <a:gd name="T24" fmla="*/ 9 w 20"/>
                  <a:gd name="T25" fmla="*/ 5 h 15"/>
                  <a:gd name="T26" fmla="*/ 7 w 20"/>
                  <a:gd name="T27" fmla="*/ 1 h 15"/>
                  <a:gd name="T28" fmla="*/ 7 w 20"/>
                  <a:gd name="T29" fmla="*/ 1 h 15"/>
                  <a:gd name="T30" fmla="*/ 9 w 20"/>
                  <a:gd name="T31" fmla="*/ 0 h 15"/>
                  <a:gd name="T32" fmla="*/ 6 w 20"/>
                  <a:gd name="T33" fmla="*/ 0 h 15"/>
                  <a:gd name="T34" fmla="*/ 5 w 20"/>
                  <a:gd name="T35" fmla="*/ 0 h 15"/>
                  <a:gd name="T36" fmla="*/ 2 w 20"/>
                  <a:gd name="T37" fmla="*/ 0 h 15"/>
                  <a:gd name="T38" fmla="*/ 0 w 20"/>
                  <a:gd name="T39" fmla="*/ 3 h 15"/>
                  <a:gd name="T40" fmla="*/ 0 w 20"/>
                  <a:gd name="T41" fmla="*/ 4 h 15"/>
                  <a:gd name="T42" fmla="*/ 3 w 20"/>
                  <a:gd name="T43" fmla="*/ 4 h 15"/>
                  <a:gd name="T44" fmla="*/ 5 w 20"/>
                  <a:gd name="T45" fmla="*/ 4 h 15"/>
                  <a:gd name="T46" fmla="*/ 6 w 20"/>
                  <a:gd name="T47" fmla="*/ 5 h 15"/>
                  <a:gd name="T48" fmla="*/ 6 w 20"/>
                  <a:gd name="T49" fmla="*/ 7 h 15"/>
                  <a:gd name="T50" fmla="*/ 9 w 20"/>
                  <a:gd name="T5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 h="15">
                    <a:moveTo>
                      <a:pt x="9" y="10"/>
                    </a:moveTo>
                    <a:lnTo>
                      <a:pt x="10" y="10"/>
                    </a:lnTo>
                    <a:lnTo>
                      <a:pt x="11" y="12"/>
                    </a:lnTo>
                    <a:lnTo>
                      <a:pt x="13" y="12"/>
                    </a:lnTo>
                    <a:lnTo>
                      <a:pt x="14" y="12"/>
                    </a:lnTo>
                    <a:lnTo>
                      <a:pt x="17" y="14"/>
                    </a:lnTo>
                    <a:lnTo>
                      <a:pt x="18" y="15"/>
                    </a:lnTo>
                    <a:lnTo>
                      <a:pt x="20" y="14"/>
                    </a:lnTo>
                    <a:lnTo>
                      <a:pt x="18" y="11"/>
                    </a:lnTo>
                    <a:lnTo>
                      <a:pt x="16" y="10"/>
                    </a:lnTo>
                    <a:lnTo>
                      <a:pt x="13" y="7"/>
                    </a:lnTo>
                    <a:lnTo>
                      <a:pt x="11" y="5"/>
                    </a:lnTo>
                    <a:lnTo>
                      <a:pt x="9" y="5"/>
                    </a:lnTo>
                    <a:lnTo>
                      <a:pt x="7" y="1"/>
                    </a:lnTo>
                    <a:lnTo>
                      <a:pt x="7" y="1"/>
                    </a:lnTo>
                    <a:lnTo>
                      <a:pt x="9" y="0"/>
                    </a:lnTo>
                    <a:lnTo>
                      <a:pt x="6" y="0"/>
                    </a:lnTo>
                    <a:lnTo>
                      <a:pt x="5" y="0"/>
                    </a:lnTo>
                    <a:lnTo>
                      <a:pt x="2" y="0"/>
                    </a:lnTo>
                    <a:lnTo>
                      <a:pt x="0" y="3"/>
                    </a:lnTo>
                    <a:lnTo>
                      <a:pt x="0" y="4"/>
                    </a:lnTo>
                    <a:lnTo>
                      <a:pt x="3" y="4"/>
                    </a:lnTo>
                    <a:lnTo>
                      <a:pt x="5" y="4"/>
                    </a:lnTo>
                    <a:lnTo>
                      <a:pt x="6" y="5"/>
                    </a:lnTo>
                    <a:lnTo>
                      <a:pt x="6" y="7"/>
                    </a:lnTo>
                    <a:lnTo>
                      <a:pt x="9"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7" name="Freeform 137">
                <a:extLst>
                  <a:ext uri="{FF2B5EF4-FFF2-40B4-BE49-F238E27FC236}">
                    <a16:creationId xmlns:a16="http://schemas.microsoft.com/office/drawing/2014/main" id="{CBB22EE2-B9E5-48C2-BE46-F26763C1D1B3}"/>
                  </a:ext>
                </a:extLst>
              </p:cNvPr>
              <p:cNvSpPr>
                <a:spLocks/>
              </p:cNvSpPr>
              <p:nvPr/>
            </p:nvSpPr>
            <p:spPr bwMode="auto">
              <a:xfrm>
                <a:off x="4040" y="2222"/>
                <a:ext cx="9" cy="4"/>
              </a:xfrm>
              <a:custGeom>
                <a:avLst/>
                <a:gdLst>
                  <a:gd name="T0" fmla="*/ 5 w 9"/>
                  <a:gd name="T1" fmla="*/ 0 h 4"/>
                  <a:gd name="T2" fmla="*/ 3 w 9"/>
                  <a:gd name="T3" fmla="*/ 0 h 4"/>
                  <a:gd name="T4" fmla="*/ 0 w 9"/>
                  <a:gd name="T5" fmla="*/ 0 h 4"/>
                  <a:gd name="T6" fmla="*/ 2 w 9"/>
                  <a:gd name="T7" fmla="*/ 2 h 4"/>
                  <a:gd name="T8" fmla="*/ 3 w 9"/>
                  <a:gd name="T9" fmla="*/ 2 h 4"/>
                  <a:gd name="T10" fmla="*/ 3 w 9"/>
                  <a:gd name="T11" fmla="*/ 3 h 4"/>
                  <a:gd name="T12" fmla="*/ 6 w 9"/>
                  <a:gd name="T13" fmla="*/ 4 h 4"/>
                  <a:gd name="T14" fmla="*/ 9 w 9"/>
                  <a:gd name="T15" fmla="*/ 4 h 4"/>
                  <a:gd name="T16" fmla="*/ 9 w 9"/>
                  <a:gd name="T17" fmla="*/ 3 h 4"/>
                  <a:gd name="T18" fmla="*/ 9 w 9"/>
                  <a:gd name="T19" fmla="*/ 0 h 4"/>
                  <a:gd name="T20" fmla="*/ 6 w 9"/>
                  <a:gd name="T21" fmla="*/ 0 h 4"/>
                  <a:gd name="T22" fmla="*/ 5 w 9"/>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4">
                    <a:moveTo>
                      <a:pt x="5" y="0"/>
                    </a:moveTo>
                    <a:lnTo>
                      <a:pt x="3" y="0"/>
                    </a:lnTo>
                    <a:lnTo>
                      <a:pt x="0" y="0"/>
                    </a:lnTo>
                    <a:lnTo>
                      <a:pt x="2" y="2"/>
                    </a:lnTo>
                    <a:lnTo>
                      <a:pt x="3" y="2"/>
                    </a:lnTo>
                    <a:lnTo>
                      <a:pt x="3" y="3"/>
                    </a:lnTo>
                    <a:lnTo>
                      <a:pt x="6" y="4"/>
                    </a:lnTo>
                    <a:lnTo>
                      <a:pt x="9" y="4"/>
                    </a:lnTo>
                    <a:lnTo>
                      <a:pt x="9" y="3"/>
                    </a:lnTo>
                    <a:lnTo>
                      <a:pt x="9" y="0"/>
                    </a:lnTo>
                    <a:lnTo>
                      <a:pt x="6"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8" name="Freeform 138">
                <a:extLst>
                  <a:ext uri="{FF2B5EF4-FFF2-40B4-BE49-F238E27FC236}">
                    <a16:creationId xmlns:a16="http://schemas.microsoft.com/office/drawing/2014/main" id="{FF66F4E1-5559-427B-A285-B73158E31C02}"/>
                  </a:ext>
                </a:extLst>
              </p:cNvPr>
              <p:cNvSpPr>
                <a:spLocks/>
              </p:cNvSpPr>
              <p:nvPr/>
            </p:nvSpPr>
            <p:spPr bwMode="auto">
              <a:xfrm>
                <a:off x="4150" y="1904"/>
                <a:ext cx="6" cy="3"/>
              </a:xfrm>
              <a:custGeom>
                <a:avLst/>
                <a:gdLst>
                  <a:gd name="T0" fmla="*/ 3 w 6"/>
                  <a:gd name="T1" fmla="*/ 1 h 3"/>
                  <a:gd name="T2" fmla="*/ 0 w 6"/>
                  <a:gd name="T3" fmla="*/ 3 h 3"/>
                  <a:gd name="T4" fmla="*/ 0 w 6"/>
                  <a:gd name="T5" fmla="*/ 3 h 3"/>
                  <a:gd name="T6" fmla="*/ 3 w 6"/>
                  <a:gd name="T7" fmla="*/ 3 h 3"/>
                  <a:gd name="T8" fmla="*/ 6 w 6"/>
                  <a:gd name="T9" fmla="*/ 3 h 3"/>
                  <a:gd name="T10" fmla="*/ 6 w 6"/>
                  <a:gd name="T11" fmla="*/ 1 h 3"/>
                  <a:gd name="T12" fmla="*/ 3 w 6"/>
                  <a:gd name="T13" fmla="*/ 0 h 3"/>
                  <a:gd name="T14" fmla="*/ 3 w 6"/>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3" y="1"/>
                    </a:moveTo>
                    <a:lnTo>
                      <a:pt x="0" y="3"/>
                    </a:lnTo>
                    <a:lnTo>
                      <a:pt x="0" y="3"/>
                    </a:lnTo>
                    <a:lnTo>
                      <a:pt x="3" y="3"/>
                    </a:lnTo>
                    <a:lnTo>
                      <a:pt x="6" y="3"/>
                    </a:lnTo>
                    <a:lnTo>
                      <a:pt x="6" y="1"/>
                    </a:lnTo>
                    <a:lnTo>
                      <a:pt x="3"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9" name="Freeform 139">
                <a:extLst>
                  <a:ext uri="{FF2B5EF4-FFF2-40B4-BE49-F238E27FC236}">
                    <a16:creationId xmlns:a16="http://schemas.microsoft.com/office/drawing/2014/main" id="{ED0053F8-70C0-43B8-BB5A-2B944B874BDD}"/>
                  </a:ext>
                </a:extLst>
              </p:cNvPr>
              <p:cNvSpPr>
                <a:spLocks/>
              </p:cNvSpPr>
              <p:nvPr/>
            </p:nvSpPr>
            <p:spPr bwMode="auto">
              <a:xfrm>
                <a:off x="5192" y="2307"/>
                <a:ext cx="15" cy="8"/>
              </a:xfrm>
              <a:custGeom>
                <a:avLst/>
                <a:gdLst>
                  <a:gd name="T0" fmla="*/ 7 w 15"/>
                  <a:gd name="T1" fmla="*/ 6 h 8"/>
                  <a:gd name="T2" fmla="*/ 11 w 15"/>
                  <a:gd name="T3" fmla="*/ 7 h 8"/>
                  <a:gd name="T4" fmla="*/ 13 w 15"/>
                  <a:gd name="T5" fmla="*/ 8 h 8"/>
                  <a:gd name="T6" fmla="*/ 15 w 15"/>
                  <a:gd name="T7" fmla="*/ 7 h 8"/>
                  <a:gd name="T8" fmla="*/ 14 w 15"/>
                  <a:gd name="T9" fmla="*/ 7 h 8"/>
                  <a:gd name="T10" fmla="*/ 11 w 15"/>
                  <a:gd name="T11" fmla="*/ 6 h 8"/>
                  <a:gd name="T12" fmla="*/ 8 w 15"/>
                  <a:gd name="T13" fmla="*/ 4 h 8"/>
                  <a:gd name="T14" fmla="*/ 7 w 15"/>
                  <a:gd name="T15" fmla="*/ 3 h 8"/>
                  <a:gd name="T16" fmla="*/ 4 w 15"/>
                  <a:gd name="T17" fmla="*/ 2 h 8"/>
                  <a:gd name="T18" fmla="*/ 2 w 15"/>
                  <a:gd name="T19" fmla="*/ 0 h 8"/>
                  <a:gd name="T20" fmla="*/ 0 w 15"/>
                  <a:gd name="T21" fmla="*/ 2 h 8"/>
                  <a:gd name="T22" fmla="*/ 2 w 15"/>
                  <a:gd name="T23" fmla="*/ 3 h 8"/>
                  <a:gd name="T24" fmla="*/ 4 w 15"/>
                  <a:gd name="T25" fmla="*/ 3 h 8"/>
                  <a:gd name="T26" fmla="*/ 7 w 15"/>
                  <a:gd name="T2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8">
                    <a:moveTo>
                      <a:pt x="7" y="6"/>
                    </a:moveTo>
                    <a:lnTo>
                      <a:pt x="11" y="7"/>
                    </a:lnTo>
                    <a:lnTo>
                      <a:pt x="13" y="8"/>
                    </a:lnTo>
                    <a:lnTo>
                      <a:pt x="15" y="7"/>
                    </a:lnTo>
                    <a:lnTo>
                      <a:pt x="14" y="7"/>
                    </a:lnTo>
                    <a:lnTo>
                      <a:pt x="11" y="6"/>
                    </a:lnTo>
                    <a:lnTo>
                      <a:pt x="8" y="4"/>
                    </a:lnTo>
                    <a:lnTo>
                      <a:pt x="7" y="3"/>
                    </a:lnTo>
                    <a:lnTo>
                      <a:pt x="4" y="2"/>
                    </a:lnTo>
                    <a:lnTo>
                      <a:pt x="2" y="0"/>
                    </a:lnTo>
                    <a:lnTo>
                      <a:pt x="0" y="2"/>
                    </a:lnTo>
                    <a:lnTo>
                      <a:pt x="2" y="3"/>
                    </a:lnTo>
                    <a:lnTo>
                      <a:pt x="4" y="3"/>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0" name="Freeform 140">
                <a:extLst>
                  <a:ext uri="{FF2B5EF4-FFF2-40B4-BE49-F238E27FC236}">
                    <a16:creationId xmlns:a16="http://schemas.microsoft.com/office/drawing/2014/main" id="{696D30DE-444F-4748-96AD-70E126BB93F5}"/>
                  </a:ext>
                </a:extLst>
              </p:cNvPr>
              <p:cNvSpPr>
                <a:spLocks/>
              </p:cNvSpPr>
              <p:nvPr/>
            </p:nvSpPr>
            <p:spPr bwMode="auto">
              <a:xfrm>
                <a:off x="4172" y="1897"/>
                <a:ext cx="4" cy="4"/>
              </a:xfrm>
              <a:custGeom>
                <a:avLst/>
                <a:gdLst>
                  <a:gd name="T0" fmla="*/ 0 w 4"/>
                  <a:gd name="T1" fmla="*/ 2 h 4"/>
                  <a:gd name="T2" fmla="*/ 2 w 4"/>
                  <a:gd name="T3" fmla="*/ 3 h 4"/>
                  <a:gd name="T4" fmla="*/ 2 w 4"/>
                  <a:gd name="T5" fmla="*/ 4 h 4"/>
                  <a:gd name="T6" fmla="*/ 3 w 4"/>
                  <a:gd name="T7" fmla="*/ 4 h 4"/>
                  <a:gd name="T8" fmla="*/ 4 w 4"/>
                  <a:gd name="T9" fmla="*/ 4 h 4"/>
                  <a:gd name="T10" fmla="*/ 4 w 4"/>
                  <a:gd name="T11" fmla="*/ 3 h 4"/>
                  <a:gd name="T12" fmla="*/ 3 w 4"/>
                  <a:gd name="T13" fmla="*/ 2 h 4"/>
                  <a:gd name="T14" fmla="*/ 2 w 4"/>
                  <a:gd name="T15" fmla="*/ 0 h 4"/>
                  <a:gd name="T16" fmla="*/ 0 w 4"/>
                  <a:gd name="T17" fmla="*/ 0 h 4"/>
                  <a:gd name="T18" fmla="*/ 0 w 4"/>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0" y="2"/>
                    </a:moveTo>
                    <a:lnTo>
                      <a:pt x="2" y="3"/>
                    </a:lnTo>
                    <a:lnTo>
                      <a:pt x="2" y="4"/>
                    </a:lnTo>
                    <a:lnTo>
                      <a:pt x="3" y="4"/>
                    </a:lnTo>
                    <a:lnTo>
                      <a:pt x="4" y="4"/>
                    </a:lnTo>
                    <a:lnTo>
                      <a:pt x="4" y="3"/>
                    </a:lnTo>
                    <a:lnTo>
                      <a:pt x="3" y="2"/>
                    </a:ln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1" name="Freeform 141">
                <a:extLst>
                  <a:ext uri="{FF2B5EF4-FFF2-40B4-BE49-F238E27FC236}">
                    <a16:creationId xmlns:a16="http://schemas.microsoft.com/office/drawing/2014/main" id="{314E9455-CC67-46B2-9EFC-82F17060C7CF}"/>
                  </a:ext>
                </a:extLst>
              </p:cNvPr>
              <p:cNvSpPr>
                <a:spLocks/>
              </p:cNvSpPr>
              <p:nvPr/>
            </p:nvSpPr>
            <p:spPr bwMode="auto">
              <a:xfrm>
                <a:off x="4146" y="1883"/>
                <a:ext cx="12" cy="11"/>
              </a:xfrm>
              <a:custGeom>
                <a:avLst/>
                <a:gdLst>
                  <a:gd name="T0" fmla="*/ 4 w 12"/>
                  <a:gd name="T1" fmla="*/ 10 h 11"/>
                  <a:gd name="T2" fmla="*/ 6 w 12"/>
                  <a:gd name="T3" fmla="*/ 9 h 11"/>
                  <a:gd name="T4" fmla="*/ 7 w 12"/>
                  <a:gd name="T5" fmla="*/ 9 h 11"/>
                  <a:gd name="T6" fmla="*/ 7 w 12"/>
                  <a:gd name="T7" fmla="*/ 10 h 11"/>
                  <a:gd name="T8" fmla="*/ 6 w 12"/>
                  <a:gd name="T9" fmla="*/ 11 h 11"/>
                  <a:gd name="T10" fmla="*/ 8 w 12"/>
                  <a:gd name="T11" fmla="*/ 9 h 11"/>
                  <a:gd name="T12" fmla="*/ 10 w 12"/>
                  <a:gd name="T13" fmla="*/ 7 h 11"/>
                  <a:gd name="T14" fmla="*/ 11 w 12"/>
                  <a:gd name="T15" fmla="*/ 5 h 11"/>
                  <a:gd name="T16" fmla="*/ 12 w 12"/>
                  <a:gd name="T17" fmla="*/ 3 h 11"/>
                  <a:gd name="T18" fmla="*/ 12 w 12"/>
                  <a:gd name="T19" fmla="*/ 0 h 11"/>
                  <a:gd name="T20" fmla="*/ 11 w 12"/>
                  <a:gd name="T21" fmla="*/ 0 h 11"/>
                  <a:gd name="T22" fmla="*/ 10 w 12"/>
                  <a:gd name="T23" fmla="*/ 0 h 11"/>
                  <a:gd name="T24" fmla="*/ 8 w 12"/>
                  <a:gd name="T25" fmla="*/ 2 h 11"/>
                  <a:gd name="T26" fmla="*/ 7 w 12"/>
                  <a:gd name="T27" fmla="*/ 3 h 11"/>
                  <a:gd name="T28" fmla="*/ 4 w 12"/>
                  <a:gd name="T29" fmla="*/ 6 h 11"/>
                  <a:gd name="T30" fmla="*/ 2 w 12"/>
                  <a:gd name="T31" fmla="*/ 9 h 11"/>
                  <a:gd name="T32" fmla="*/ 0 w 12"/>
                  <a:gd name="T33" fmla="*/ 11 h 11"/>
                  <a:gd name="T34" fmla="*/ 2 w 12"/>
                  <a:gd name="T35" fmla="*/ 11 h 11"/>
                  <a:gd name="T36" fmla="*/ 4 w 12"/>
                  <a:gd name="T3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1">
                    <a:moveTo>
                      <a:pt x="4" y="10"/>
                    </a:moveTo>
                    <a:lnTo>
                      <a:pt x="6" y="9"/>
                    </a:lnTo>
                    <a:lnTo>
                      <a:pt x="7" y="9"/>
                    </a:lnTo>
                    <a:lnTo>
                      <a:pt x="7" y="10"/>
                    </a:lnTo>
                    <a:lnTo>
                      <a:pt x="6" y="11"/>
                    </a:lnTo>
                    <a:lnTo>
                      <a:pt x="8" y="9"/>
                    </a:lnTo>
                    <a:lnTo>
                      <a:pt x="10" y="7"/>
                    </a:lnTo>
                    <a:lnTo>
                      <a:pt x="11" y="5"/>
                    </a:lnTo>
                    <a:lnTo>
                      <a:pt x="12" y="3"/>
                    </a:lnTo>
                    <a:lnTo>
                      <a:pt x="12" y="0"/>
                    </a:lnTo>
                    <a:lnTo>
                      <a:pt x="11" y="0"/>
                    </a:lnTo>
                    <a:lnTo>
                      <a:pt x="10" y="0"/>
                    </a:lnTo>
                    <a:lnTo>
                      <a:pt x="8" y="2"/>
                    </a:lnTo>
                    <a:lnTo>
                      <a:pt x="7" y="3"/>
                    </a:lnTo>
                    <a:lnTo>
                      <a:pt x="4" y="6"/>
                    </a:lnTo>
                    <a:lnTo>
                      <a:pt x="2" y="9"/>
                    </a:lnTo>
                    <a:lnTo>
                      <a:pt x="0" y="11"/>
                    </a:lnTo>
                    <a:lnTo>
                      <a:pt x="2" y="11"/>
                    </a:ln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2" name="Freeform 142">
                <a:extLst>
                  <a:ext uri="{FF2B5EF4-FFF2-40B4-BE49-F238E27FC236}">
                    <a16:creationId xmlns:a16="http://schemas.microsoft.com/office/drawing/2014/main" id="{FA258A09-A7F3-4905-A6DF-80E040388A9F}"/>
                  </a:ext>
                </a:extLst>
              </p:cNvPr>
              <p:cNvSpPr>
                <a:spLocks/>
              </p:cNvSpPr>
              <p:nvPr/>
            </p:nvSpPr>
            <p:spPr bwMode="auto">
              <a:xfrm>
                <a:off x="4110" y="1989"/>
                <a:ext cx="5" cy="6"/>
              </a:xfrm>
              <a:custGeom>
                <a:avLst/>
                <a:gdLst>
                  <a:gd name="T0" fmla="*/ 2 w 5"/>
                  <a:gd name="T1" fmla="*/ 6 h 6"/>
                  <a:gd name="T2" fmla="*/ 2 w 5"/>
                  <a:gd name="T3" fmla="*/ 6 h 6"/>
                  <a:gd name="T4" fmla="*/ 5 w 5"/>
                  <a:gd name="T5" fmla="*/ 4 h 6"/>
                  <a:gd name="T6" fmla="*/ 5 w 5"/>
                  <a:gd name="T7" fmla="*/ 1 h 6"/>
                  <a:gd name="T8" fmla="*/ 3 w 5"/>
                  <a:gd name="T9" fmla="*/ 0 h 6"/>
                  <a:gd name="T10" fmla="*/ 2 w 5"/>
                  <a:gd name="T11" fmla="*/ 1 h 6"/>
                  <a:gd name="T12" fmla="*/ 0 w 5"/>
                  <a:gd name="T13" fmla="*/ 3 h 6"/>
                  <a:gd name="T14" fmla="*/ 2 w 5"/>
                  <a:gd name="T15" fmla="*/ 4 h 6"/>
                  <a:gd name="T16" fmla="*/ 0 w 5"/>
                  <a:gd name="T17" fmla="*/ 6 h 6"/>
                  <a:gd name="T18" fmla="*/ 2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2" y="6"/>
                    </a:moveTo>
                    <a:lnTo>
                      <a:pt x="2" y="6"/>
                    </a:lnTo>
                    <a:lnTo>
                      <a:pt x="5" y="4"/>
                    </a:lnTo>
                    <a:lnTo>
                      <a:pt x="5" y="1"/>
                    </a:lnTo>
                    <a:lnTo>
                      <a:pt x="3" y="0"/>
                    </a:lnTo>
                    <a:lnTo>
                      <a:pt x="2" y="1"/>
                    </a:lnTo>
                    <a:lnTo>
                      <a:pt x="0" y="3"/>
                    </a:lnTo>
                    <a:lnTo>
                      <a:pt x="2" y="4"/>
                    </a:lnTo>
                    <a:lnTo>
                      <a:pt x="0" y="6"/>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3" name="Freeform 143">
                <a:extLst>
                  <a:ext uri="{FF2B5EF4-FFF2-40B4-BE49-F238E27FC236}">
                    <a16:creationId xmlns:a16="http://schemas.microsoft.com/office/drawing/2014/main" id="{EDFB5B37-7D45-4A63-AEA3-34543369A526}"/>
                  </a:ext>
                </a:extLst>
              </p:cNvPr>
              <p:cNvSpPr>
                <a:spLocks/>
              </p:cNvSpPr>
              <p:nvPr/>
            </p:nvSpPr>
            <p:spPr bwMode="auto">
              <a:xfrm>
                <a:off x="4143" y="2110"/>
                <a:ext cx="2" cy="4"/>
              </a:xfrm>
              <a:custGeom>
                <a:avLst/>
                <a:gdLst>
                  <a:gd name="T0" fmla="*/ 2 w 2"/>
                  <a:gd name="T1" fmla="*/ 2 h 4"/>
                  <a:gd name="T2" fmla="*/ 2 w 2"/>
                  <a:gd name="T3" fmla="*/ 0 h 4"/>
                  <a:gd name="T4" fmla="*/ 0 w 2"/>
                  <a:gd name="T5" fmla="*/ 0 h 4"/>
                  <a:gd name="T6" fmla="*/ 0 w 2"/>
                  <a:gd name="T7" fmla="*/ 2 h 4"/>
                  <a:gd name="T8" fmla="*/ 2 w 2"/>
                  <a:gd name="T9" fmla="*/ 4 h 4"/>
                  <a:gd name="T10" fmla="*/ 2 w 2"/>
                  <a:gd name="T11" fmla="*/ 2 h 4"/>
                </a:gdLst>
                <a:ahLst/>
                <a:cxnLst>
                  <a:cxn ang="0">
                    <a:pos x="T0" y="T1"/>
                  </a:cxn>
                  <a:cxn ang="0">
                    <a:pos x="T2" y="T3"/>
                  </a:cxn>
                  <a:cxn ang="0">
                    <a:pos x="T4" y="T5"/>
                  </a:cxn>
                  <a:cxn ang="0">
                    <a:pos x="T6" y="T7"/>
                  </a:cxn>
                  <a:cxn ang="0">
                    <a:pos x="T8" y="T9"/>
                  </a:cxn>
                  <a:cxn ang="0">
                    <a:pos x="T10" y="T11"/>
                  </a:cxn>
                </a:cxnLst>
                <a:rect l="0" t="0" r="r" b="b"/>
                <a:pathLst>
                  <a:path w="2" h="4">
                    <a:moveTo>
                      <a:pt x="2" y="2"/>
                    </a:moveTo>
                    <a:lnTo>
                      <a:pt x="2" y="0"/>
                    </a:lnTo>
                    <a:lnTo>
                      <a:pt x="0" y="0"/>
                    </a:lnTo>
                    <a:lnTo>
                      <a:pt x="0" y="2"/>
                    </a:lnTo>
                    <a:lnTo>
                      <a:pt x="2" y="4"/>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4" name="Freeform 144">
                <a:extLst>
                  <a:ext uri="{FF2B5EF4-FFF2-40B4-BE49-F238E27FC236}">
                    <a16:creationId xmlns:a16="http://schemas.microsoft.com/office/drawing/2014/main" id="{2050A367-EC37-4046-A76B-0924239A0DC9}"/>
                  </a:ext>
                </a:extLst>
              </p:cNvPr>
              <p:cNvSpPr>
                <a:spLocks/>
              </p:cNvSpPr>
              <p:nvPr/>
            </p:nvSpPr>
            <p:spPr bwMode="auto">
              <a:xfrm>
                <a:off x="4964" y="1894"/>
                <a:ext cx="3" cy="3"/>
              </a:xfrm>
              <a:custGeom>
                <a:avLst/>
                <a:gdLst>
                  <a:gd name="T0" fmla="*/ 3 w 3"/>
                  <a:gd name="T1" fmla="*/ 0 h 3"/>
                  <a:gd name="T2" fmla="*/ 0 w 3"/>
                  <a:gd name="T3" fmla="*/ 0 h 3"/>
                  <a:gd name="T4" fmla="*/ 0 w 3"/>
                  <a:gd name="T5" fmla="*/ 2 h 3"/>
                  <a:gd name="T6" fmla="*/ 2 w 3"/>
                  <a:gd name="T7" fmla="*/ 3 h 3"/>
                  <a:gd name="T8" fmla="*/ 3 w 3"/>
                  <a:gd name="T9" fmla="*/ 2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0" y="0"/>
                    </a:lnTo>
                    <a:lnTo>
                      <a:pt x="0" y="2"/>
                    </a:lnTo>
                    <a:lnTo>
                      <a:pt x="2"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5" name="Freeform 145">
                <a:extLst>
                  <a:ext uri="{FF2B5EF4-FFF2-40B4-BE49-F238E27FC236}">
                    <a16:creationId xmlns:a16="http://schemas.microsoft.com/office/drawing/2014/main" id="{C5A2D714-F8E3-4F24-B5A3-A2B8016DEA7F}"/>
                  </a:ext>
                </a:extLst>
              </p:cNvPr>
              <p:cNvSpPr>
                <a:spLocks/>
              </p:cNvSpPr>
              <p:nvPr/>
            </p:nvSpPr>
            <p:spPr bwMode="auto">
              <a:xfrm>
                <a:off x="4135" y="2097"/>
                <a:ext cx="3" cy="5"/>
              </a:xfrm>
              <a:custGeom>
                <a:avLst/>
                <a:gdLst>
                  <a:gd name="T0" fmla="*/ 3 w 3"/>
                  <a:gd name="T1" fmla="*/ 5 h 5"/>
                  <a:gd name="T2" fmla="*/ 3 w 3"/>
                  <a:gd name="T3" fmla="*/ 3 h 5"/>
                  <a:gd name="T4" fmla="*/ 2 w 3"/>
                  <a:gd name="T5" fmla="*/ 0 h 5"/>
                  <a:gd name="T6" fmla="*/ 0 w 3"/>
                  <a:gd name="T7" fmla="*/ 2 h 5"/>
                  <a:gd name="T8" fmla="*/ 2 w 3"/>
                  <a:gd name="T9" fmla="*/ 3 h 5"/>
                  <a:gd name="T10" fmla="*/ 3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3" y="5"/>
                    </a:moveTo>
                    <a:lnTo>
                      <a:pt x="3" y="3"/>
                    </a:lnTo>
                    <a:lnTo>
                      <a:pt x="2" y="0"/>
                    </a:lnTo>
                    <a:lnTo>
                      <a:pt x="0" y="2"/>
                    </a:lnTo>
                    <a:lnTo>
                      <a:pt x="2" y="3"/>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6" name="Freeform 146">
                <a:extLst>
                  <a:ext uri="{FF2B5EF4-FFF2-40B4-BE49-F238E27FC236}">
                    <a16:creationId xmlns:a16="http://schemas.microsoft.com/office/drawing/2014/main" id="{2ED08B74-CCD3-4858-8AD6-3F7961A010B1}"/>
                  </a:ext>
                </a:extLst>
              </p:cNvPr>
              <p:cNvSpPr>
                <a:spLocks/>
              </p:cNvSpPr>
              <p:nvPr/>
            </p:nvSpPr>
            <p:spPr bwMode="auto">
              <a:xfrm>
                <a:off x="4139" y="2103"/>
                <a:ext cx="3" cy="11"/>
              </a:xfrm>
              <a:custGeom>
                <a:avLst/>
                <a:gdLst>
                  <a:gd name="T0" fmla="*/ 2 w 3"/>
                  <a:gd name="T1" fmla="*/ 11 h 11"/>
                  <a:gd name="T2" fmla="*/ 3 w 3"/>
                  <a:gd name="T3" fmla="*/ 9 h 11"/>
                  <a:gd name="T4" fmla="*/ 2 w 3"/>
                  <a:gd name="T5" fmla="*/ 3 h 11"/>
                  <a:gd name="T6" fmla="*/ 0 w 3"/>
                  <a:gd name="T7" fmla="*/ 0 h 11"/>
                  <a:gd name="T8" fmla="*/ 0 w 3"/>
                  <a:gd name="T9" fmla="*/ 0 h 11"/>
                  <a:gd name="T10" fmla="*/ 0 w 3"/>
                  <a:gd name="T11" fmla="*/ 4 h 11"/>
                  <a:gd name="T12" fmla="*/ 0 w 3"/>
                  <a:gd name="T13" fmla="*/ 7 h 11"/>
                  <a:gd name="T14" fmla="*/ 0 w 3"/>
                  <a:gd name="T15" fmla="*/ 11 h 11"/>
                  <a:gd name="T16" fmla="*/ 2 w 3"/>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1">
                    <a:moveTo>
                      <a:pt x="2" y="11"/>
                    </a:moveTo>
                    <a:lnTo>
                      <a:pt x="3" y="9"/>
                    </a:lnTo>
                    <a:lnTo>
                      <a:pt x="2" y="3"/>
                    </a:lnTo>
                    <a:lnTo>
                      <a:pt x="0" y="0"/>
                    </a:lnTo>
                    <a:lnTo>
                      <a:pt x="0" y="0"/>
                    </a:lnTo>
                    <a:lnTo>
                      <a:pt x="0" y="4"/>
                    </a:lnTo>
                    <a:lnTo>
                      <a:pt x="0" y="7"/>
                    </a:lnTo>
                    <a:lnTo>
                      <a:pt x="0" y="11"/>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7" name="Freeform 147">
                <a:extLst>
                  <a:ext uri="{FF2B5EF4-FFF2-40B4-BE49-F238E27FC236}">
                    <a16:creationId xmlns:a16="http://schemas.microsoft.com/office/drawing/2014/main" id="{185CFBDD-3D65-4AC0-A07E-0CFB46A4E9F6}"/>
                  </a:ext>
                </a:extLst>
              </p:cNvPr>
              <p:cNvSpPr>
                <a:spLocks/>
              </p:cNvSpPr>
              <p:nvPr/>
            </p:nvSpPr>
            <p:spPr bwMode="auto">
              <a:xfrm>
                <a:off x="4078" y="1777"/>
                <a:ext cx="65" cy="50"/>
              </a:xfrm>
              <a:custGeom>
                <a:avLst/>
                <a:gdLst>
                  <a:gd name="T0" fmla="*/ 6 w 65"/>
                  <a:gd name="T1" fmla="*/ 8 h 50"/>
                  <a:gd name="T2" fmla="*/ 4 w 65"/>
                  <a:gd name="T3" fmla="*/ 10 h 50"/>
                  <a:gd name="T4" fmla="*/ 0 w 65"/>
                  <a:gd name="T5" fmla="*/ 17 h 50"/>
                  <a:gd name="T6" fmla="*/ 2 w 65"/>
                  <a:gd name="T7" fmla="*/ 20 h 50"/>
                  <a:gd name="T8" fmla="*/ 5 w 65"/>
                  <a:gd name="T9" fmla="*/ 21 h 50"/>
                  <a:gd name="T10" fmla="*/ 2 w 65"/>
                  <a:gd name="T11" fmla="*/ 27 h 50"/>
                  <a:gd name="T12" fmla="*/ 2 w 65"/>
                  <a:gd name="T13" fmla="*/ 32 h 50"/>
                  <a:gd name="T14" fmla="*/ 0 w 65"/>
                  <a:gd name="T15" fmla="*/ 35 h 50"/>
                  <a:gd name="T16" fmla="*/ 2 w 65"/>
                  <a:gd name="T17" fmla="*/ 38 h 50"/>
                  <a:gd name="T18" fmla="*/ 4 w 65"/>
                  <a:gd name="T19" fmla="*/ 35 h 50"/>
                  <a:gd name="T20" fmla="*/ 6 w 65"/>
                  <a:gd name="T21" fmla="*/ 35 h 50"/>
                  <a:gd name="T22" fmla="*/ 10 w 65"/>
                  <a:gd name="T23" fmla="*/ 35 h 50"/>
                  <a:gd name="T24" fmla="*/ 13 w 65"/>
                  <a:gd name="T25" fmla="*/ 38 h 50"/>
                  <a:gd name="T26" fmla="*/ 16 w 65"/>
                  <a:gd name="T27" fmla="*/ 45 h 50"/>
                  <a:gd name="T28" fmla="*/ 21 w 65"/>
                  <a:gd name="T29" fmla="*/ 46 h 50"/>
                  <a:gd name="T30" fmla="*/ 27 w 65"/>
                  <a:gd name="T31" fmla="*/ 45 h 50"/>
                  <a:gd name="T32" fmla="*/ 32 w 65"/>
                  <a:gd name="T33" fmla="*/ 45 h 50"/>
                  <a:gd name="T34" fmla="*/ 41 w 65"/>
                  <a:gd name="T35" fmla="*/ 48 h 50"/>
                  <a:gd name="T36" fmla="*/ 45 w 65"/>
                  <a:gd name="T37" fmla="*/ 48 h 50"/>
                  <a:gd name="T38" fmla="*/ 49 w 65"/>
                  <a:gd name="T39" fmla="*/ 49 h 50"/>
                  <a:gd name="T40" fmla="*/ 53 w 65"/>
                  <a:gd name="T41" fmla="*/ 50 h 50"/>
                  <a:gd name="T42" fmla="*/ 59 w 65"/>
                  <a:gd name="T43" fmla="*/ 46 h 50"/>
                  <a:gd name="T44" fmla="*/ 65 w 65"/>
                  <a:gd name="T45" fmla="*/ 41 h 50"/>
                  <a:gd name="T46" fmla="*/ 63 w 65"/>
                  <a:gd name="T47" fmla="*/ 37 h 50"/>
                  <a:gd name="T48" fmla="*/ 57 w 65"/>
                  <a:gd name="T49" fmla="*/ 32 h 50"/>
                  <a:gd name="T50" fmla="*/ 52 w 65"/>
                  <a:gd name="T51" fmla="*/ 30 h 50"/>
                  <a:gd name="T52" fmla="*/ 53 w 65"/>
                  <a:gd name="T53" fmla="*/ 27 h 50"/>
                  <a:gd name="T54" fmla="*/ 56 w 65"/>
                  <a:gd name="T55" fmla="*/ 28 h 50"/>
                  <a:gd name="T56" fmla="*/ 54 w 65"/>
                  <a:gd name="T57" fmla="*/ 23 h 50"/>
                  <a:gd name="T58" fmla="*/ 50 w 65"/>
                  <a:gd name="T59" fmla="*/ 16 h 50"/>
                  <a:gd name="T60" fmla="*/ 48 w 65"/>
                  <a:gd name="T61" fmla="*/ 12 h 50"/>
                  <a:gd name="T62" fmla="*/ 46 w 65"/>
                  <a:gd name="T63" fmla="*/ 8 h 50"/>
                  <a:gd name="T64" fmla="*/ 38 w 65"/>
                  <a:gd name="T65" fmla="*/ 1 h 50"/>
                  <a:gd name="T66" fmla="*/ 28 w 65"/>
                  <a:gd name="T67" fmla="*/ 1 h 50"/>
                  <a:gd name="T68" fmla="*/ 28 w 65"/>
                  <a:gd name="T69" fmla="*/ 5 h 50"/>
                  <a:gd name="T70" fmla="*/ 32 w 65"/>
                  <a:gd name="T71" fmla="*/ 9 h 50"/>
                  <a:gd name="T72" fmla="*/ 31 w 65"/>
                  <a:gd name="T73" fmla="*/ 13 h 50"/>
                  <a:gd name="T74" fmla="*/ 30 w 65"/>
                  <a:gd name="T75" fmla="*/ 20 h 50"/>
                  <a:gd name="T76" fmla="*/ 28 w 65"/>
                  <a:gd name="T77" fmla="*/ 19 h 50"/>
                  <a:gd name="T78" fmla="*/ 30 w 65"/>
                  <a:gd name="T79" fmla="*/ 15 h 50"/>
                  <a:gd name="T80" fmla="*/ 30 w 65"/>
                  <a:gd name="T81" fmla="*/ 10 h 50"/>
                  <a:gd name="T82" fmla="*/ 24 w 65"/>
                  <a:gd name="T83" fmla="*/ 2 h 50"/>
                  <a:gd name="T84" fmla="*/ 17 w 65"/>
                  <a:gd name="T85" fmla="*/ 0 h 50"/>
                  <a:gd name="T86" fmla="*/ 15 w 65"/>
                  <a:gd name="T87" fmla="*/ 2 h 50"/>
                  <a:gd name="T88" fmla="*/ 8 w 65"/>
                  <a:gd name="T89"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50">
                    <a:moveTo>
                      <a:pt x="8" y="6"/>
                    </a:moveTo>
                    <a:lnTo>
                      <a:pt x="6" y="8"/>
                    </a:lnTo>
                    <a:lnTo>
                      <a:pt x="6" y="10"/>
                    </a:lnTo>
                    <a:lnTo>
                      <a:pt x="4" y="10"/>
                    </a:lnTo>
                    <a:lnTo>
                      <a:pt x="1" y="13"/>
                    </a:lnTo>
                    <a:lnTo>
                      <a:pt x="0" y="17"/>
                    </a:lnTo>
                    <a:lnTo>
                      <a:pt x="1" y="19"/>
                    </a:lnTo>
                    <a:lnTo>
                      <a:pt x="2" y="20"/>
                    </a:lnTo>
                    <a:lnTo>
                      <a:pt x="4" y="20"/>
                    </a:lnTo>
                    <a:lnTo>
                      <a:pt x="5" y="21"/>
                    </a:lnTo>
                    <a:lnTo>
                      <a:pt x="2" y="24"/>
                    </a:lnTo>
                    <a:lnTo>
                      <a:pt x="2" y="27"/>
                    </a:lnTo>
                    <a:lnTo>
                      <a:pt x="2" y="30"/>
                    </a:lnTo>
                    <a:lnTo>
                      <a:pt x="2" y="32"/>
                    </a:lnTo>
                    <a:lnTo>
                      <a:pt x="0" y="34"/>
                    </a:lnTo>
                    <a:lnTo>
                      <a:pt x="0" y="35"/>
                    </a:lnTo>
                    <a:lnTo>
                      <a:pt x="1" y="37"/>
                    </a:lnTo>
                    <a:lnTo>
                      <a:pt x="2" y="38"/>
                    </a:lnTo>
                    <a:lnTo>
                      <a:pt x="4" y="37"/>
                    </a:lnTo>
                    <a:lnTo>
                      <a:pt x="4" y="35"/>
                    </a:lnTo>
                    <a:lnTo>
                      <a:pt x="4" y="34"/>
                    </a:lnTo>
                    <a:lnTo>
                      <a:pt x="6" y="35"/>
                    </a:lnTo>
                    <a:lnTo>
                      <a:pt x="8" y="37"/>
                    </a:lnTo>
                    <a:lnTo>
                      <a:pt x="10" y="35"/>
                    </a:lnTo>
                    <a:lnTo>
                      <a:pt x="12" y="35"/>
                    </a:lnTo>
                    <a:lnTo>
                      <a:pt x="13" y="38"/>
                    </a:lnTo>
                    <a:lnTo>
                      <a:pt x="15" y="42"/>
                    </a:lnTo>
                    <a:lnTo>
                      <a:pt x="16" y="45"/>
                    </a:lnTo>
                    <a:lnTo>
                      <a:pt x="20" y="45"/>
                    </a:lnTo>
                    <a:lnTo>
                      <a:pt x="21" y="46"/>
                    </a:lnTo>
                    <a:lnTo>
                      <a:pt x="24" y="48"/>
                    </a:lnTo>
                    <a:lnTo>
                      <a:pt x="27" y="45"/>
                    </a:lnTo>
                    <a:lnTo>
                      <a:pt x="31" y="45"/>
                    </a:lnTo>
                    <a:lnTo>
                      <a:pt x="32" y="45"/>
                    </a:lnTo>
                    <a:lnTo>
                      <a:pt x="35" y="48"/>
                    </a:lnTo>
                    <a:lnTo>
                      <a:pt x="41" y="48"/>
                    </a:lnTo>
                    <a:lnTo>
                      <a:pt x="43" y="48"/>
                    </a:lnTo>
                    <a:lnTo>
                      <a:pt x="45" y="48"/>
                    </a:lnTo>
                    <a:lnTo>
                      <a:pt x="48" y="48"/>
                    </a:lnTo>
                    <a:lnTo>
                      <a:pt x="49" y="49"/>
                    </a:lnTo>
                    <a:lnTo>
                      <a:pt x="52" y="50"/>
                    </a:lnTo>
                    <a:lnTo>
                      <a:pt x="53" y="50"/>
                    </a:lnTo>
                    <a:lnTo>
                      <a:pt x="56" y="49"/>
                    </a:lnTo>
                    <a:lnTo>
                      <a:pt x="59" y="46"/>
                    </a:lnTo>
                    <a:lnTo>
                      <a:pt x="63" y="45"/>
                    </a:lnTo>
                    <a:lnTo>
                      <a:pt x="65" y="41"/>
                    </a:lnTo>
                    <a:lnTo>
                      <a:pt x="65" y="39"/>
                    </a:lnTo>
                    <a:lnTo>
                      <a:pt x="63" y="37"/>
                    </a:lnTo>
                    <a:lnTo>
                      <a:pt x="60" y="35"/>
                    </a:lnTo>
                    <a:lnTo>
                      <a:pt x="57" y="32"/>
                    </a:lnTo>
                    <a:lnTo>
                      <a:pt x="54" y="31"/>
                    </a:lnTo>
                    <a:lnTo>
                      <a:pt x="52" y="30"/>
                    </a:lnTo>
                    <a:lnTo>
                      <a:pt x="52" y="27"/>
                    </a:lnTo>
                    <a:lnTo>
                      <a:pt x="53" y="27"/>
                    </a:lnTo>
                    <a:lnTo>
                      <a:pt x="54" y="28"/>
                    </a:lnTo>
                    <a:lnTo>
                      <a:pt x="56" y="28"/>
                    </a:lnTo>
                    <a:lnTo>
                      <a:pt x="57" y="27"/>
                    </a:lnTo>
                    <a:lnTo>
                      <a:pt x="54" y="23"/>
                    </a:lnTo>
                    <a:lnTo>
                      <a:pt x="50" y="19"/>
                    </a:lnTo>
                    <a:lnTo>
                      <a:pt x="50" y="16"/>
                    </a:lnTo>
                    <a:lnTo>
                      <a:pt x="50" y="13"/>
                    </a:lnTo>
                    <a:lnTo>
                      <a:pt x="48" y="12"/>
                    </a:lnTo>
                    <a:lnTo>
                      <a:pt x="48" y="9"/>
                    </a:lnTo>
                    <a:lnTo>
                      <a:pt x="46" y="8"/>
                    </a:lnTo>
                    <a:lnTo>
                      <a:pt x="45" y="8"/>
                    </a:lnTo>
                    <a:lnTo>
                      <a:pt x="38" y="1"/>
                    </a:lnTo>
                    <a:lnTo>
                      <a:pt x="32" y="1"/>
                    </a:lnTo>
                    <a:lnTo>
                      <a:pt x="28" y="1"/>
                    </a:lnTo>
                    <a:lnTo>
                      <a:pt x="28" y="2"/>
                    </a:lnTo>
                    <a:lnTo>
                      <a:pt x="28" y="5"/>
                    </a:lnTo>
                    <a:lnTo>
                      <a:pt x="32" y="8"/>
                    </a:lnTo>
                    <a:lnTo>
                      <a:pt x="32" y="9"/>
                    </a:lnTo>
                    <a:lnTo>
                      <a:pt x="31" y="12"/>
                    </a:lnTo>
                    <a:lnTo>
                      <a:pt x="31" y="13"/>
                    </a:lnTo>
                    <a:lnTo>
                      <a:pt x="31" y="16"/>
                    </a:lnTo>
                    <a:lnTo>
                      <a:pt x="30" y="20"/>
                    </a:lnTo>
                    <a:lnTo>
                      <a:pt x="28" y="21"/>
                    </a:lnTo>
                    <a:lnTo>
                      <a:pt x="28" y="19"/>
                    </a:lnTo>
                    <a:lnTo>
                      <a:pt x="28" y="17"/>
                    </a:lnTo>
                    <a:lnTo>
                      <a:pt x="30" y="15"/>
                    </a:lnTo>
                    <a:lnTo>
                      <a:pt x="28" y="13"/>
                    </a:lnTo>
                    <a:lnTo>
                      <a:pt x="30" y="10"/>
                    </a:lnTo>
                    <a:lnTo>
                      <a:pt x="28" y="8"/>
                    </a:lnTo>
                    <a:lnTo>
                      <a:pt x="24" y="2"/>
                    </a:lnTo>
                    <a:lnTo>
                      <a:pt x="21" y="0"/>
                    </a:lnTo>
                    <a:lnTo>
                      <a:pt x="17" y="0"/>
                    </a:lnTo>
                    <a:lnTo>
                      <a:pt x="16" y="0"/>
                    </a:lnTo>
                    <a:lnTo>
                      <a:pt x="15" y="2"/>
                    </a:lnTo>
                    <a:lnTo>
                      <a:pt x="10" y="5"/>
                    </a:ln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8" name="Freeform 148">
                <a:extLst>
                  <a:ext uri="{FF2B5EF4-FFF2-40B4-BE49-F238E27FC236}">
                    <a16:creationId xmlns:a16="http://schemas.microsoft.com/office/drawing/2014/main" id="{8E79DA6C-DA68-4F1F-AD17-D00F9662DB43}"/>
                  </a:ext>
                </a:extLst>
              </p:cNvPr>
              <p:cNvSpPr>
                <a:spLocks/>
              </p:cNvSpPr>
              <p:nvPr/>
            </p:nvSpPr>
            <p:spPr bwMode="auto">
              <a:xfrm>
                <a:off x="4121" y="2007"/>
                <a:ext cx="3" cy="4"/>
              </a:xfrm>
              <a:custGeom>
                <a:avLst/>
                <a:gdLst>
                  <a:gd name="T0" fmla="*/ 3 w 3"/>
                  <a:gd name="T1" fmla="*/ 3 h 4"/>
                  <a:gd name="T2" fmla="*/ 2 w 3"/>
                  <a:gd name="T3" fmla="*/ 1 h 4"/>
                  <a:gd name="T4" fmla="*/ 0 w 3"/>
                  <a:gd name="T5" fmla="*/ 0 h 4"/>
                  <a:gd name="T6" fmla="*/ 2 w 3"/>
                  <a:gd name="T7" fmla="*/ 3 h 4"/>
                  <a:gd name="T8" fmla="*/ 3 w 3"/>
                  <a:gd name="T9" fmla="*/ 4 h 4"/>
                  <a:gd name="T10" fmla="*/ 3 w 3"/>
                  <a:gd name="T11" fmla="*/ 3 h 4"/>
                </a:gdLst>
                <a:ahLst/>
                <a:cxnLst>
                  <a:cxn ang="0">
                    <a:pos x="T0" y="T1"/>
                  </a:cxn>
                  <a:cxn ang="0">
                    <a:pos x="T2" y="T3"/>
                  </a:cxn>
                  <a:cxn ang="0">
                    <a:pos x="T4" y="T5"/>
                  </a:cxn>
                  <a:cxn ang="0">
                    <a:pos x="T6" y="T7"/>
                  </a:cxn>
                  <a:cxn ang="0">
                    <a:pos x="T8" y="T9"/>
                  </a:cxn>
                  <a:cxn ang="0">
                    <a:pos x="T10" y="T11"/>
                  </a:cxn>
                </a:cxnLst>
                <a:rect l="0" t="0" r="r" b="b"/>
                <a:pathLst>
                  <a:path w="3" h="4">
                    <a:moveTo>
                      <a:pt x="3" y="3"/>
                    </a:moveTo>
                    <a:lnTo>
                      <a:pt x="2" y="1"/>
                    </a:lnTo>
                    <a:lnTo>
                      <a:pt x="0" y="0"/>
                    </a:lnTo>
                    <a:lnTo>
                      <a:pt x="2" y="3"/>
                    </a:lnTo>
                    <a:lnTo>
                      <a:pt x="3"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9" name="Freeform 149">
                <a:extLst>
                  <a:ext uri="{FF2B5EF4-FFF2-40B4-BE49-F238E27FC236}">
                    <a16:creationId xmlns:a16="http://schemas.microsoft.com/office/drawing/2014/main" id="{53F62840-91BB-4F9F-8E98-F663A90825A0}"/>
                  </a:ext>
                </a:extLst>
              </p:cNvPr>
              <p:cNvSpPr>
                <a:spLocks/>
              </p:cNvSpPr>
              <p:nvPr/>
            </p:nvSpPr>
            <p:spPr bwMode="auto">
              <a:xfrm>
                <a:off x="4112" y="2003"/>
                <a:ext cx="3" cy="3"/>
              </a:xfrm>
              <a:custGeom>
                <a:avLst/>
                <a:gdLst>
                  <a:gd name="T0" fmla="*/ 1 w 3"/>
                  <a:gd name="T1" fmla="*/ 3 h 3"/>
                  <a:gd name="T2" fmla="*/ 3 w 3"/>
                  <a:gd name="T3" fmla="*/ 0 h 3"/>
                  <a:gd name="T4" fmla="*/ 1 w 3"/>
                  <a:gd name="T5" fmla="*/ 0 h 3"/>
                  <a:gd name="T6" fmla="*/ 0 w 3"/>
                  <a:gd name="T7" fmla="*/ 0 h 3"/>
                  <a:gd name="T8" fmla="*/ 0 w 3"/>
                  <a:gd name="T9" fmla="*/ 1 h 3"/>
                  <a:gd name="T10" fmla="*/ 0 w 3"/>
                  <a:gd name="T11" fmla="*/ 3 h 3"/>
                  <a:gd name="T12" fmla="*/ 1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3"/>
                    </a:moveTo>
                    <a:lnTo>
                      <a:pt x="3" y="0"/>
                    </a:lnTo>
                    <a:lnTo>
                      <a:pt x="1" y="0"/>
                    </a:lnTo>
                    <a:lnTo>
                      <a:pt x="0" y="0"/>
                    </a:lnTo>
                    <a:lnTo>
                      <a:pt x="0" y="1"/>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0" name="Freeform 150">
                <a:extLst>
                  <a:ext uri="{FF2B5EF4-FFF2-40B4-BE49-F238E27FC236}">
                    <a16:creationId xmlns:a16="http://schemas.microsoft.com/office/drawing/2014/main" id="{54BFF0FC-E4F7-4A97-9DE3-64710E4F8179}"/>
                  </a:ext>
                </a:extLst>
              </p:cNvPr>
              <p:cNvSpPr>
                <a:spLocks/>
              </p:cNvSpPr>
              <p:nvPr/>
            </p:nvSpPr>
            <p:spPr bwMode="auto">
              <a:xfrm>
                <a:off x="4169" y="1893"/>
                <a:ext cx="5" cy="3"/>
              </a:xfrm>
              <a:custGeom>
                <a:avLst/>
                <a:gdLst>
                  <a:gd name="T0" fmla="*/ 2 w 5"/>
                  <a:gd name="T1" fmla="*/ 1 h 3"/>
                  <a:gd name="T2" fmla="*/ 0 w 5"/>
                  <a:gd name="T3" fmla="*/ 3 h 3"/>
                  <a:gd name="T4" fmla="*/ 0 w 5"/>
                  <a:gd name="T5" fmla="*/ 3 h 3"/>
                  <a:gd name="T6" fmla="*/ 3 w 5"/>
                  <a:gd name="T7" fmla="*/ 3 h 3"/>
                  <a:gd name="T8" fmla="*/ 5 w 5"/>
                  <a:gd name="T9" fmla="*/ 1 h 3"/>
                  <a:gd name="T10" fmla="*/ 3 w 5"/>
                  <a:gd name="T11" fmla="*/ 0 h 3"/>
                  <a:gd name="T12" fmla="*/ 2 w 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1"/>
                    </a:moveTo>
                    <a:lnTo>
                      <a:pt x="0" y="3"/>
                    </a:lnTo>
                    <a:lnTo>
                      <a:pt x="0" y="3"/>
                    </a:lnTo>
                    <a:lnTo>
                      <a:pt x="3" y="3"/>
                    </a:lnTo>
                    <a:lnTo>
                      <a:pt x="5" y="1"/>
                    </a:lnTo>
                    <a:lnTo>
                      <a:pt x="3"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1" name="Freeform 151">
                <a:extLst>
                  <a:ext uri="{FF2B5EF4-FFF2-40B4-BE49-F238E27FC236}">
                    <a16:creationId xmlns:a16="http://schemas.microsoft.com/office/drawing/2014/main" id="{45DE3327-7E91-404E-98CF-8378E307B51F}"/>
                  </a:ext>
                </a:extLst>
              </p:cNvPr>
              <p:cNvSpPr>
                <a:spLocks/>
              </p:cNvSpPr>
              <p:nvPr/>
            </p:nvSpPr>
            <p:spPr bwMode="auto">
              <a:xfrm>
                <a:off x="4050" y="1997"/>
                <a:ext cx="4" cy="6"/>
              </a:xfrm>
              <a:custGeom>
                <a:avLst/>
                <a:gdLst>
                  <a:gd name="T0" fmla="*/ 3 w 4"/>
                  <a:gd name="T1" fmla="*/ 0 h 6"/>
                  <a:gd name="T2" fmla="*/ 0 w 4"/>
                  <a:gd name="T3" fmla="*/ 0 h 6"/>
                  <a:gd name="T4" fmla="*/ 0 w 4"/>
                  <a:gd name="T5" fmla="*/ 2 h 6"/>
                  <a:gd name="T6" fmla="*/ 1 w 4"/>
                  <a:gd name="T7" fmla="*/ 3 h 6"/>
                  <a:gd name="T8" fmla="*/ 1 w 4"/>
                  <a:gd name="T9" fmla="*/ 4 h 6"/>
                  <a:gd name="T10" fmla="*/ 3 w 4"/>
                  <a:gd name="T11" fmla="*/ 6 h 6"/>
                  <a:gd name="T12" fmla="*/ 4 w 4"/>
                  <a:gd name="T13" fmla="*/ 4 h 6"/>
                  <a:gd name="T14" fmla="*/ 4 w 4"/>
                  <a:gd name="T15" fmla="*/ 3 h 6"/>
                  <a:gd name="T16" fmla="*/ 4 w 4"/>
                  <a:gd name="T17" fmla="*/ 2 h 6"/>
                  <a:gd name="T18" fmla="*/ 3 w 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3" y="0"/>
                    </a:moveTo>
                    <a:lnTo>
                      <a:pt x="0" y="0"/>
                    </a:lnTo>
                    <a:lnTo>
                      <a:pt x="0" y="2"/>
                    </a:lnTo>
                    <a:lnTo>
                      <a:pt x="1" y="3"/>
                    </a:lnTo>
                    <a:lnTo>
                      <a:pt x="1" y="4"/>
                    </a:lnTo>
                    <a:lnTo>
                      <a:pt x="3" y="6"/>
                    </a:lnTo>
                    <a:lnTo>
                      <a:pt x="4" y="4"/>
                    </a:lnTo>
                    <a:lnTo>
                      <a:pt x="4" y="3"/>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2" name="Freeform 152">
                <a:extLst>
                  <a:ext uri="{FF2B5EF4-FFF2-40B4-BE49-F238E27FC236}">
                    <a16:creationId xmlns:a16="http://schemas.microsoft.com/office/drawing/2014/main" id="{E94E8020-291B-415B-8F0A-642CF2170BE6}"/>
                  </a:ext>
                </a:extLst>
              </p:cNvPr>
              <p:cNvSpPr>
                <a:spLocks/>
              </p:cNvSpPr>
              <p:nvPr/>
            </p:nvSpPr>
            <p:spPr bwMode="auto">
              <a:xfrm>
                <a:off x="4051" y="1955"/>
                <a:ext cx="7" cy="4"/>
              </a:xfrm>
              <a:custGeom>
                <a:avLst/>
                <a:gdLst>
                  <a:gd name="T0" fmla="*/ 6 w 7"/>
                  <a:gd name="T1" fmla="*/ 4 h 4"/>
                  <a:gd name="T2" fmla="*/ 7 w 7"/>
                  <a:gd name="T3" fmla="*/ 3 h 4"/>
                  <a:gd name="T4" fmla="*/ 5 w 7"/>
                  <a:gd name="T5" fmla="*/ 1 h 4"/>
                  <a:gd name="T6" fmla="*/ 3 w 7"/>
                  <a:gd name="T7" fmla="*/ 0 h 4"/>
                  <a:gd name="T8" fmla="*/ 2 w 7"/>
                  <a:gd name="T9" fmla="*/ 0 h 4"/>
                  <a:gd name="T10" fmla="*/ 0 w 7"/>
                  <a:gd name="T11" fmla="*/ 0 h 4"/>
                  <a:gd name="T12" fmla="*/ 2 w 7"/>
                  <a:gd name="T13" fmla="*/ 3 h 4"/>
                  <a:gd name="T14" fmla="*/ 5 w 7"/>
                  <a:gd name="T15" fmla="*/ 3 h 4"/>
                  <a:gd name="T16" fmla="*/ 6 w 7"/>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6" y="4"/>
                    </a:moveTo>
                    <a:lnTo>
                      <a:pt x="7" y="3"/>
                    </a:lnTo>
                    <a:lnTo>
                      <a:pt x="5" y="1"/>
                    </a:lnTo>
                    <a:lnTo>
                      <a:pt x="3" y="0"/>
                    </a:lnTo>
                    <a:lnTo>
                      <a:pt x="2" y="0"/>
                    </a:lnTo>
                    <a:lnTo>
                      <a:pt x="0" y="0"/>
                    </a:lnTo>
                    <a:lnTo>
                      <a:pt x="2" y="3"/>
                    </a:lnTo>
                    <a:lnTo>
                      <a:pt x="5" y="3"/>
                    </a:ln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3" name="Freeform 153">
                <a:extLst>
                  <a:ext uri="{FF2B5EF4-FFF2-40B4-BE49-F238E27FC236}">
                    <a16:creationId xmlns:a16="http://schemas.microsoft.com/office/drawing/2014/main" id="{E8E05A57-4E33-43A5-87D7-F3D923EB9435}"/>
                  </a:ext>
                </a:extLst>
              </p:cNvPr>
              <p:cNvSpPr>
                <a:spLocks/>
              </p:cNvSpPr>
              <p:nvPr/>
            </p:nvSpPr>
            <p:spPr bwMode="auto">
              <a:xfrm>
                <a:off x="4090" y="2007"/>
                <a:ext cx="5" cy="4"/>
              </a:xfrm>
              <a:custGeom>
                <a:avLst/>
                <a:gdLst>
                  <a:gd name="T0" fmla="*/ 1 w 5"/>
                  <a:gd name="T1" fmla="*/ 1 h 4"/>
                  <a:gd name="T2" fmla="*/ 0 w 5"/>
                  <a:gd name="T3" fmla="*/ 1 h 4"/>
                  <a:gd name="T4" fmla="*/ 1 w 5"/>
                  <a:gd name="T5" fmla="*/ 3 h 4"/>
                  <a:gd name="T6" fmla="*/ 3 w 5"/>
                  <a:gd name="T7" fmla="*/ 4 h 4"/>
                  <a:gd name="T8" fmla="*/ 5 w 5"/>
                  <a:gd name="T9" fmla="*/ 3 h 4"/>
                  <a:gd name="T10" fmla="*/ 5 w 5"/>
                  <a:gd name="T11" fmla="*/ 1 h 4"/>
                  <a:gd name="T12" fmla="*/ 3 w 5"/>
                  <a:gd name="T13" fmla="*/ 0 h 4"/>
                  <a:gd name="T14" fmla="*/ 1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1" y="1"/>
                    </a:moveTo>
                    <a:lnTo>
                      <a:pt x="0" y="1"/>
                    </a:lnTo>
                    <a:lnTo>
                      <a:pt x="1" y="3"/>
                    </a:lnTo>
                    <a:lnTo>
                      <a:pt x="3" y="4"/>
                    </a:lnTo>
                    <a:lnTo>
                      <a:pt x="5" y="3"/>
                    </a:lnTo>
                    <a:lnTo>
                      <a:pt x="5" y="1"/>
                    </a:lnTo>
                    <a:lnTo>
                      <a:pt x="3"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4" name="Freeform 154">
                <a:extLst>
                  <a:ext uri="{FF2B5EF4-FFF2-40B4-BE49-F238E27FC236}">
                    <a16:creationId xmlns:a16="http://schemas.microsoft.com/office/drawing/2014/main" id="{D7E7480D-9ADF-42DD-85C7-FE7367CAEDBF}"/>
                  </a:ext>
                </a:extLst>
              </p:cNvPr>
              <p:cNvSpPr>
                <a:spLocks/>
              </p:cNvSpPr>
              <p:nvPr/>
            </p:nvSpPr>
            <p:spPr bwMode="auto">
              <a:xfrm>
                <a:off x="4083" y="2008"/>
                <a:ext cx="5" cy="4"/>
              </a:xfrm>
              <a:custGeom>
                <a:avLst/>
                <a:gdLst>
                  <a:gd name="T0" fmla="*/ 0 w 5"/>
                  <a:gd name="T1" fmla="*/ 3 h 4"/>
                  <a:gd name="T2" fmla="*/ 1 w 5"/>
                  <a:gd name="T3" fmla="*/ 4 h 4"/>
                  <a:gd name="T4" fmla="*/ 3 w 5"/>
                  <a:gd name="T5" fmla="*/ 4 h 4"/>
                  <a:gd name="T6" fmla="*/ 5 w 5"/>
                  <a:gd name="T7" fmla="*/ 2 h 4"/>
                  <a:gd name="T8" fmla="*/ 4 w 5"/>
                  <a:gd name="T9" fmla="*/ 0 h 4"/>
                  <a:gd name="T10" fmla="*/ 1 w 5"/>
                  <a:gd name="T11" fmla="*/ 2 h 4"/>
                  <a:gd name="T12" fmla="*/ 0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0" y="3"/>
                    </a:moveTo>
                    <a:lnTo>
                      <a:pt x="1" y="4"/>
                    </a:lnTo>
                    <a:lnTo>
                      <a:pt x="3" y="4"/>
                    </a:lnTo>
                    <a:lnTo>
                      <a:pt x="5" y="2"/>
                    </a:lnTo>
                    <a:lnTo>
                      <a:pt x="4" y="0"/>
                    </a:lnTo>
                    <a:lnTo>
                      <a:pt x="1"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5" name="Freeform 155">
                <a:extLst>
                  <a:ext uri="{FF2B5EF4-FFF2-40B4-BE49-F238E27FC236}">
                    <a16:creationId xmlns:a16="http://schemas.microsoft.com/office/drawing/2014/main" id="{8468B552-A204-4D83-9346-422F37FB3147}"/>
                  </a:ext>
                </a:extLst>
              </p:cNvPr>
              <p:cNvSpPr>
                <a:spLocks/>
              </p:cNvSpPr>
              <p:nvPr/>
            </p:nvSpPr>
            <p:spPr bwMode="auto">
              <a:xfrm>
                <a:off x="4060" y="1966"/>
                <a:ext cx="7" cy="12"/>
              </a:xfrm>
              <a:custGeom>
                <a:avLst/>
                <a:gdLst>
                  <a:gd name="T0" fmla="*/ 7 w 7"/>
                  <a:gd name="T1" fmla="*/ 5 h 12"/>
                  <a:gd name="T2" fmla="*/ 5 w 7"/>
                  <a:gd name="T3" fmla="*/ 2 h 12"/>
                  <a:gd name="T4" fmla="*/ 5 w 7"/>
                  <a:gd name="T5" fmla="*/ 1 h 12"/>
                  <a:gd name="T6" fmla="*/ 4 w 7"/>
                  <a:gd name="T7" fmla="*/ 0 h 12"/>
                  <a:gd name="T8" fmla="*/ 2 w 7"/>
                  <a:gd name="T9" fmla="*/ 1 h 12"/>
                  <a:gd name="T10" fmla="*/ 1 w 7"/>
                  <a:gd name="T11" fmla="*/ 1 h 12"/>
                  <a:gd name="T12" fmla="*/ 1 w 7"/>
                  <a:gd name="T13" fmla="*/ 1 h 12"/>
                  <a:gd name="T14" fmla="*/ 2 w 7"/>
                  <a:gd name="T15" fmla="*/ 4 h 12"/>
                  <a:gd name="T16" fmla="*/ 2 w 7"/>
                  <a:gd name="T17" fmla="*/ 5 h 12"/>
                  <a:gd name="T18" fmla="*/ 1 w 7"/>
                  <a:gd name="T19" fmla="*/ 5 h 12"/>
                  <a:gd name="T20" fmla="*/ 0 w 7"/>
                  <a:gd name="T21" fmla="*/ 4 h 12"/>
                  <a:gd name="T22" fmla="*/ 0 w 7"/>
                  <a:gd name="T23" fmla="*/ 8 h 12"/>
                  <a:gd name="T24" fmla="*/ 2 w 7"/>
                  <a:gd name="T25" fmla="*/ 9 h 12"/>
                  <a:gd name="T26" fmla="*/ 2 w 7"/>
                  <a:gd name="T27" fmla="*/ 8 h 12"/>
                  <a:gd name="T28" fmla="*/ 4 w 7"/>
                  <a:gd name="T29" fmla="*/ 8 h 12"/>
                  <a:gd name="T30" fmla="*/ 4 w 7"/>
                  <a:gd name="T31" fmla="*/ 11 h 12"/>
                  <a:gd name="T32" fmla="*/ 5 w 7"/>
                  <a:gd name="T33" fmla="*/ 12 h 12"/>
                  <a:gd name="T34" fmla="*/ 5 w 7"/>
                  <a:gd name="T35" fmla="*/ 9 h 12"/>
                  <a:gd name="T36" fmla="*/ 5 w 7"/>
                  <a:gd name="T37" fmla="*/ 7 h 12"/>
                  <a:gd name="T38" fmla="*/ 7 w 7"/>
                  <a:gd name="T39" fmla="*/ 7 h 12"/>
                  <a:gd name="T40" fmla="*/ 7 w 7"/>
                  <a:gd name="T4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2">
                    <a:moveTo>
                      <a:pt x="7" y="5"/>
                    </a:moveTo>
                    <a:lnTo>
                      <a:pt x="5" y="2"/>
                    </a:lnTo>
                    <a:lnTo>
                      <a:pt x="5" y="1"/>
                    </a:lnTo>
                    <a:lnTo>
                      <a:pt x="4" y="0"/>
                    </a:lnTo>
                    <a:lnTo>
                      <a:pt x="2" y="1"/>
                    </a:lnTo>
                    <a:lnTo>
                      <a:pt x="1" y="1"/>
                    </a:lnTo>
                    <a:lnTo>
                      <a:pt x="1" y="1"/>
                    </a:lnTo>
                    <a:lnTo>
                      <a:pt x="2" y="4"/>
                    </a:lnTo>
                    <a:lnTo>
                      <a:pt x="2" y="5"/>
                    </a:lnTo>
                    <a:lnTo>
                      <a:pt x="1" y="5"/>
                    </a:lnTo>
                    <a:lnTo>
                      <a:pt x="0" y="4"/>
                    </a:lnTo>
                    <a:lnTo>
                      <a:pt x="0" y="8"/>
                    </a:lnTo>
                    <a:lnTo>
                      <a:pt x="2" y="9"/>
                    </a:lnTo>
                    <a:lnTo>
                      <a:pt x="2" y="8"/>
                    </a:lnTo>
                    <a:lnTo>
                      <a:pt x="4" y="8"/>
                    </a:lnTo>
                    <a:lnTo>
                      <a:pt x="4" y="11"/>
                    </a:lnTo>
                    <a:lnTo>
                      <a:pt x="5" y="12"/>
                    </a:lnTo>
                    <a:lnTo>
                      <a:pt x="5" y="9"/>
                    </a:lnTo>
                    <a:lnTo>
                      <a:pt x="5" y="7"/>
                    </a:lnTo>
                    <a:lnTo>
                      <a:pt x="7" y="7"/>
                    </a:lnTo>
                    <a:lnTo>
                      <a:pt x="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6" name="Freeform 156">
                <a:extLst>
                  <a:ext uri="{FF2B5EF4-FFF2-40B4-BE49-F238E27FC236}">
                    <a16:creationId xmlns:a16="http://schemas.microsoft.com/office/drawing/2014/main" id="{1054CE67-6916-4BE8-A2AB-31C238064306}"/>
                  </a:ext>
                </a:extLst>
              </p:cNvPr>
              <p:cNvSpPr>
                <a:spLocks/>
              </p:cNvSpPr>
              <p:nvPr/>
            </p:nvSpPr>
            <p:spPr bwMode="auto">
              <a:xfrm>
                <a:off x="4050" y="1794"/>
                <a:ext cx="25" cy="17"/>
              </a:xfrm>
              <a:custGeom>
                <a:avLst/>
                <a:gdLst>
                  <a:gd name="T0" fmla="*/ 12 w 25"/>
                  <a:gd name="T1" fmla="*/ 13 h 17"/>
                  <a:gd name="T2" fmla="*/ 17 w 25"/>
                  <a:gd name="T3" fmla="*/ 13 h 17"/>
                  <a:gd name="T4" fmla="*/ 18 w 25"/>
                  <a:gd name="T5" fmla="*/ 13 h 17"/>
                  <a:gd name="T6" fmla="*/ 18 w 25"/>
                  <a:gd name="T7" fmla="*/ 14 h 17"/>
                  <a:gd name="T8" fmla="*/ 14 w 25"/>
                  <a:gd name="T9" fmla="*/ 15 h 17"/>
                  <a:gd name="T10" fmla="*/ 11 w 25"/>
                  <a:gd name="T11" fmla="*/ 15 h 17"/>
                  <a:gd name="T12" fmla="*/ 11 w 25"/>
                  <a:gd name="T13" fmla="*/ 15 h 17"/>
                  <a:gd name="T14" fmla="*/ 14 w 25"/>
                  <a:gd name="T15" fmla="*/ 17 h 17"/>
                  <a:gd name="T16" fmla="*/ 17 w 25"/>
                  <a:gd name="T17" fmla="*/ 17 h 17"/>
                  <a:gd name="T18" fmla="*/ 18 w 25"/>
                  <a:gd name="T19" fmla="*/ 15 h 17"/>
                  <a:gd name="T20" fmla="*/ 21 w 25"/>
                  <a:gd name="T21" fmla="*/ 13 h 17"/>
                  <a:gd name="T22" fmla="*/ 23 w 25"/>
                  <a:gd name="T23" fmla="*/ 13 h 17"/>
                  <a:gd name="T24" fmla="*/ 23 w 25"/>
                  <a:gd name="T25" fmla="*/ 9 h 17"/>
                  <a:gd name="T26" fmla="*/ 25 w 25"/>
                  <a:gd name="T27" fmla="*/ 6 h 17"/>
                  <a:gd name="T28" fmla="*/ 25 w 25"/>
                  <a:gd name="T29" fmla="*/ 3 h 17"/>
                  <a:gd name="T30" fmla="*/ 19 w 25"/>
                  <a:gd name="T31" fmla="*/ 0 h 17"/>
                  <a:gd name="T32" fmla="*/ 15 w 25"/>
                  <a:gd name="T33" fmla="*/ 0 h 17"/>
                  <a:gd name="T34" fmla="*/ 11 w 25"/>
                  <a:gd name="T35" fmla="*/ 2 h 17"/>
                  <a:gd name="T36" fmla="*/ 10 w 25"/>
                  <a:gd name="T37" fmla="*/ 2 h 17"/>
                  <a:gd name="T38" fmla="*/ 7 w 25"/>
                  <a:gd name="T39" fmla="*/ 2 h 17"/>
                  <a:gd name="T40" fmla="*/ 6 w 25"/>
                  <a:gd name="T41" fmla="*/ 2 h 17"/>
                  <a:gd name="T42" fmla="*/ 4 w 25"/>
                  <a:gd name="T43" fmla="*/ 3 h 17"/>
                  <a:gd name="T44" fmla="*/ 0 w 25"/>
                  <a:gd name="T45" fmla="*/ 3 h 17"/>
                  <a:gd name="T46" fmla="*/ 0 w 25"/>
                  <a:gd name="T47" fmla="*/ 3 h 17"/>
                  <a:gd name="T48" fmla="*/ 1 w 25"/>
                  <a:gd name="T49" fmla="*/ 6 h 17"/>
                  <a:gd name="T50" fmla="*/ 4 w 25"/>
                  <a:gd name="T51" fmla="*/ 6 h 17"/>
                  <a:gd name="T52" fmla="*/ 6 w 25"/>
                  <a:gd name="T53" fmla="*/ 9 h 17"/>
                  <a:gd name="T54" fmla="*/ 8 w 25"/>
                  <a:gd name="T55" fmla="*/ 9 h 17"/>
                  <a:gd name="T56" fmla="*/ 10 w 25"/>
                  <a:gd name="T57" fmla="*/ 11 h 17"/>
                  <a:gd name="T58" fmla="*/ 12 w 25"/>
                  <a:gd name="T59"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17">
                    <a:moveTo>
                      <a:pt x="12" y="13"/>
                    </a:moveTo>
                    <a:lnTo>
                      <a:pt x="17" y="13"/>
                    </a:lnTo>
                    <a:lnTo>
                      <a:pt x="18" y="13"/>
                    </a:lnTo>
                    <a:lnTo>
                      <a:pt x="18" y="14"/>
                    </a:lnTo>
                    <a:lnTo>
                      <a:pt x="14" y="15"/>
                    </a:lnTo>
                    <a:lnTo>
                      <a:pt x="11" y="15"/>
                    </a:lnTo>
                    <a:lnTo>
                      <a:pt x="11" y="15"/>
                    </a:lnTo>
                    <a:lnTo>
                      <a:pt x="14" y="17"/>
                    </a:lnTo>
                    <a:lnTo>
                      <a:pt x="17" y="17"/>
                    </a:lnTo>
                    <a:lnTo>
                      <a:pt x="18" y="15"/>
                    </a:lnTo>
                    <a:lnTo>
                      <a:pt x="21" y="13"/>
                    </a:lnTo>
                    <a:lnTo>
                      <a:pt x="23" y="13"/>
                    </a:lnTo>
                    <a:lnTo>
                      <a:pt x="23" y="9"/>
                    </a:lnTo>
                    <a:lnTo>
                      <a:pt x="25" y="6"/>
                    </a:lnTo>
                    <a:lnTo>
                      <a:pt x="25" y="3"/>
                    </a:lnTo>
                    <a:lnTo>
                      <a:pt x="19" y="0"/>
                    </a:lnTo>
                    <a:lnTo>
                      <a:pt x="15" y="0"/>
                    </a:lnTo>
                    <a:lnTo>
                      <a:pt x="11" y="2"/>
                    </a:lnTo>
                    <a:lnTo>
                      <a:pt x="10" y="2"/>
                    </a:lnTo>
                    <a:lnTo>
                      <a:pt x="7" y="2"/>
                    </a:lnTo>
                    <a:lnTo>
                      <a:pt x="6" y="2"/>
                    </a:lnTo>
                    <a:lnTo>
                      <a:pt x="4" y="3"/>
                    </a:lnTo>
                    <a:lnTo>
                      <a:pt x="0" y="3"/>
                    </a:lnTo>
                    <a:lnTo>
                      <a:pt x="0" y="3"/>
                    </a:lnTo>
                    <a:lnTo>
                      <a:pt x="1" y="6"/>
                    </a:lnTo>
                    <a:lnTo>
                      <a:pt x="4" y="6"/>
                    </a:lnTo>
                    <a:lnTo>
                      <a:pt x="6" y="9"/>
                    </a:lnTo>
                    <a:lnTo>
                      <a:pt x="8" y="9"/>
                    </a:lnTo>
                    <a:lnTo>
                      <a:pt x="10" y="11"/>
                    </a:lnTo>
                    <a:lnTo>
                      <a:pt x="1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7" name="Freeform 157">
                <a:extLst>
                  <a:ext uri="{FF2B5EF4-FFF2-40B4-BE49-F238E27FC236}">
                    <a16:creationId xmlns:a16="http://schemas.microsoft.com/office/drawing/2014/main" id="{18120F73-F8EA-47CA-989F-5752152A8B16}"/>
                  </a:ext>
                </a:extLst>
              </p:cNvPr>
              <p:cNvSpPr>
                <a:spLocks/>
              </p:cNvSpPr>
              <p:nvPr/>
            </p:nvSpPr>
            <p:spPr bwMode="auto">
              <a:xfrm>
                <a:off x="4058" y="1952"/>
                <a:ext cx="9" cy="3"/>
              </a:xfrm>
              <a:custGeom>
                <a:avLst/>
                <a:gdLst>
                  <a:gd name="T0" fmla="*/ 2 w 9"/>
                  <a:gd name="T1" fmla="*/ 3 h 3"/>
                  <a:gd name="T2" fmla="*/ 4 w 9"/>
                  <a:gd name="T3" fmla="*/ 3 h 3"/>
                  <a:gd name="T4" fmla="*/ 6 w 9"/>
                  <a:gd name="T5" fmla="*/ 3 h 3"/>
                  <a:gd name="T6" fmla="*/ 9 w 9"/>
                  <a:gd name="T7" fmla="*/ 1 h 3"/>
                  <a:gd name="T8" fmla="*/ 9 w 9"/>
                  <a:gd name="T9" fmla="*/ 1 h 3"/>
                  <a:gd name="T10" fmla="*/ 4 w 9"/>
                  <a:gd name="T11" fmla="*/ 0 h 3"/>
                  <a:gd name="T12" fmla="*/ 3 w 9"/>
                  <a:gd name="T13" fmla="*/ 0 h 3"/>
                  <a:gd name="T14" fmla="*/ 2 w 9"/>
                  <a:gd name="T15" fmla="*/ 0 h 3"/>
                  <a:gd name="T16" fmla="*/ 0 w 9"/>
                  <a:gd name="T17" fmla="*/ 3 h 3"/>
                  <a:gd name="T18" fmla="*/ 2 w 9"/>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3">
                    <a:moveTo>
                      <a:pt x="2" y="3"/>
                    </a:moveTo>
                    <a:lnTo>
                      <a:pt x="4" y="3"/>
                    </a:lnTo>
                    <a:lnTo>
                      <a:pt x="6" y="3"/>
                    </a:lnTo>
                    <a:lnTo>
                      <a:pt x="9" y="1"/>
                    </a:lnTo>
                    <a:lnTo>
                      <a:pt x="9" y="1"/>
                    </a:lnTo>
                    <a:lnTo>
                      <a:pt x="4" y="0"/>
                    </a:lnTo>
                    <a:lnTo>
                      <a:pt x="3" y="0"/>
                    </a:lnTo>
                    <a:lnTo>
                      <a:pt x="2" y="0"/>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8" name="Freeform 158">
                <a:extLst>
                  <a:ext uri="{FF2B5EF4-FFF2-40B4-BE49-F238E27FC236}">
                    <a16:creationId xmlns:a16="http://schemas.microsoft.com/office/drawing/2014/main" id="{2E7E7EAF-7809-4E8E-8F97-CBD9A14202F6}"/>
                  </a:ext>
                </a:extLst>
              </p:cNvPr>
              <p:cNvSpPr>
                <a:spLocks/>
              </p:cNvSpPr>
              <p:nvPr/>
            </p:nvSpPr>
            <p:spPr bwMode="auto">
              <a:xfrm>
                <a:off x="4099" y="1984"/>
                <a:ext cx="6" cy="4"/>
              </a:xfrm>
              <a:custGeom>
                <a:avLst/>
                <a:gdLst>
                  <a:gd name="T0" fmla="*/ 6 w 6"/>
                  <a:gd name="T1" fmla="*/ 0 h 4"/>
                  <a:gd name="T2" fmla="*/ 5 w 6"/>
                  <a:gd name="T3" fmla="*/ 0 h 4"/>
                  <a:gd name="T4" fmla="*/ 2 w 6"/>
                  <a:gd name="T5" fmla="*/ 0 h 4"/>
                  <a:gd name="T6" fmla="*/ 0 w 6"/>
                  <a:gd name="T7" fmla="*/ 1 h 4"/>
                  <a:gd name="T8" fmla="*/ 0 w 6"/>
                  <a:gd name="T9" fmla="*/ 1 h 4"/>
                  <a:gd name="T10" fmla="*/ 3 w 6"/>
                  <a:gd name="T11" fmla="*/ 2 h 4"/>
                  <a:gd name="T12" fmla="*/ 5 w 6"/>
                  <a:gd name="T13" fmla="*/ 4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lnTo>
                      <a:pt x="5" y="0"/>
                    </a:lnTo>
                    <a:lnTo>
                      <a:pt x="2" y="0"/>
                    </a:lnTo>
                    <a:lnTo>
                      <a:pt x="0" y="1"/>
                    </a:lnTo>
                    <a:lnTo>
                      <a:pt x="0" y="1"/>
                    </a:lnTo>
                    <a:lnTo>
                      <a:pt x="3" y="2"/>
                    </a:lnTo>
                    <a:lnTo>
                      <a:pt x="5" y="4"/>
                    </a:lnTo>
                    <a:lnTo>
                      <a:pt x="6"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9" name="Freeform 159">
                <a:extLst>
                  <a:ext uri="{FF2B5EF4-FFF2-40B4-BE49-F238E27FC236}">
                    <a16:creationId xmlns:a16="http://schemas.microsoft.com/office/drawing/2014/main" id="{9DA8CE26-D9C2-4FA7-A2E9-B1B280652A46}"/>
                  </a:ext>
                </a:extLst>
              </p:cNvPr>
              <p:cNvSpPr>
                <a:spLocks/>
              </p:cNvSpPr>
              <p:nvPr/>
            </p:nvSpPr>
            <p:spPr bwMode="auto">
              <a:xfrm>
                <a:off x="4106" y="1992"/>
                <a:ext cx="3" cy="3"/>
              </a:xfrm>
              <a:custGeom>
                <a:avLst/>
                <a:gdLst>
                  <a:gd name="T0" fmla="*/ 2 w 3"/>
                  <a:gd name="T1" fmla="*/ 3 h 3"/>
                  <a:gd name="T2" fmla="*/ 3 w 3"/>
                  <a:gd name="T3" fmla="*/ 3 h 3"/>
                  <a:gd name="T4" fmla="*/ 3 w 3"/>
                  <a:gd name="T5" fmla="*/ 1 h 3"/>
                  <a:gd name="T6" fmla="*/ 3 w 3"/>
                  <a:gd name="T7" fmla="*/ 0 h 3"/>
                  <a:gd name="T8" fmla="*/ 0 w 3"/>
                  <a:gd name="T9" fmla="*/ 0 h 3"/>
                  <a:gd name="T10" fmla="*/ 0 w 3"/>
                  <a:gd name="T11" fmla="*/ 1 h 3"/>
                  <a:gd name="T12" fmla="*/ 0 w 3"/>
                  <a:gd name="T13" fmla="*/ 3 h 3"/>
                  <a:gd name="T14" fmla="*/ 2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3"/>
                    </a:moveTo>
                    <a:lnTo>
                      <a:pt x="3" y="3"/>
                    </a:lnTo>
                    <a:lnTo>
                      <a:pt x="3" y="1"/>
                    </a:lnTo>
                    <a:lnTo>
                      <a:pt x="3" y="0"/>
                    </a:lnTo>
                    <a:lnTo>
                      <a:pt x="0" y="0"/>
                    </a:lnTo>
                    <a:lnTo>
                      <a:pt x="0" y="1"/>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0" name="Freeform 160">
                <a:extLst>
                  <a:ext uri="{FF2B5EF4-FFF2-40B4-BE49-F238E27FC236}">
                    <a16:creationId xmlns:a16="http://schemas.microsoft.com/office/drawing/2014/main" id="{1036BC7B-28F7-4D79-A219-F255D16A19E5}"/>
                  </a:ext>
                </a:extLst>
              </p:cNvPr>
              <p:cNvSpPr>
                <a:spLocks/>
              </p:cNvSpPr>
              <p:nvPr/>
            </p:nvSpPr>
            <p:spPr bwMode="auto">
              <a:xfrm>
                <a:off x="4941" y="1892"/>
                <a:ext cx="16" cy="12"/>
              </a:xfrm>
              <a:custGeom>
                <a:avLst/>
                <a:gdLst>
                  <a:gd name="T0" fmla="*/ 1 w 16"/>
                  <a:gd name="T1" fmla="*/ 8 h 12"/>
                  <a:gd name="T2" fmla="*/ 3 w 16"/>
                  <a:gd name="T3" fmla="*/ 8 h 12"/>
                  <a:gd name="T4" fmla="*/ 7 w 16"/>
                  <a:gd name="T5" fmla="*/ 8 h 12"/>
                  <a:gd name="T6" fmla="*/ 10 w 16"/>
                  <a:gd name="T7" fmla="*/ 11 h 12"/>
                  <a:gd name="T8" fmla="*/ 12 w 16"/>
                  <a:gd name="T9" fmla="*/ 12 h 12"/>
                  <a:gd name="T10" fmla="*/ 15 w 16"/>
                  <a:gd name="T11" fmla="*/ 12 h 12"/>
                  <a:gd name="T12" fmla="*/ 16 w 16"/>
                  <a:gd name="T13" fmla="*/ 9 h 12"/>
                  <a:gd name="T14" fmla="*/ 15 w 16"/>
                  <a:gd name="T15" fmla="*/ 7 h 12"/>
                  <a:gd name="T16" fmla="*/ 14 w 16"/>
                  <a:gd name="T17" fmla="*/ 4 h 12"/>
                  <a:gd name="T18" fmla="*/ 15 w 16"/>
                  <a:gd name="T19" fmla="*/ 4 h 12"/>
                  <a:gd name="T20" fmla="*/ 14 w 16"/>
                  <a:gd name="T21" fmla="*/ 1 h 12"/>
                  <a:gd name="T22" fmla="*/ 11 w 16"/>
                  <a:gd name="T23" fmla="*/ 0 h 12"/>
                  <a:gd name="T24" fmla="*/ 11 w 16"/>
                  <a:gd name="T25" fmla="*/ 1 h 12"/>
                  <a:gd name="T26" fmla="*/ 8 w 16"/>
                  <a:gd name="T27" fmla="*/ 0 h 12"/>
                  <a:gd name="T28" fmla="*/ 7 w 16"/>
                  <a:gd name="T29" fmla="*/ 0 h 12"/>
                  <a:gd name="T30" fmla="*/ 4 w 16"/>
                  <a:gd name="T31" fmla="*/ 0 h 12"/>
                  <a:gd name="T32" fmla="*/ 4 w 16"/>
                  <a:gd name="T33" fmla="*/ 0 h 12"/>
                  <a:gd name="T34" fmla="*/ 1 w 16"/>
                  <a:gd name="T35" fmla="*/ 0 h 12"/>
                  <a:gd name="T36" fmla="*/ 3 w 16"/>
                  <a:gd name="T37" fmla="*/ 1 h 12"/>
                  <a:gd name="T38" fmla="*/ 0 w 16"/>
                  <a:gd name="T39" fmla="*/ 1 h 12"/>
                  <a:gd name="T40" fmla="*/ 0 w 16"/>
                  <a:gd name="T41" fmla="*/ 4 h 12"/>
                  <a:gd name="T42" fmla="*/ 0 w 16"/>
                  <a:gd name="T43" fmla="*/ 8 h 12"/>
                  <a:gd name="T44" fmla="*/ 1 w 16"/>
                  <a:gd name="T4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2">
                    <a:moveTo>
                      <a:pt x="1" y="8"/>
                    </a:moveTo>
                    <a:lnTo>
                      <a:pt x="3" y="8"/>
                    </a:lnTo>
                    <a:lnTo>
                      <a:pt x="7" y="8"/>
                    </a:lnTo>
                    <a:lnTo>
                      <a:pt x="10" y="11"/>
                    </a:lnTo>
                    <a:lnTo>
                      <a:pt x="12" y="12"/>
                    </a:lnTo>
                    <a:lnTo>
                      <a:pt x="15" y="12"/>
                    </a:lnTo>
                    <a:lnTo>
                      <a:pt x="16" y="9"/>
                    </a:lnTo>
                    <a:lnTo>
                      <a:pt x="15" y="7"/>
                    </a:lnTo>
                    <a:lnTo>
                      <a:pt x="14" y="4"/>
                    </a:lnTo>
                    <a:lnTo>
                      <a:pt x="15" y="4"/>
                    </a:lnTo>
                    <a:lnTo>
                      <a:pt x="14" y="1"/>
                    </a:lnTo>
                    <a:lnTo>
                      <a:pt x="11" y="0"/>
                    </a:lnTo>
                    <a:lnTo>
                      <a:pt x="11" y="1"/>
                    </a:lnTo>
                    <a:lnTo>
                      <a:pt x="8" y="0"/>
                    </a:lnTo>
                    <a:lnTo>
                      <a:pt x="7" y="0"/>
                    </a:lnTo>
                    <a:lnTo>
                      <a:pt x="4" y="0"/>
                    </a:lnTo>
                    <a:lnTo>
                      <a:pt x="4" y="0"/>
                    </a:lnTo>
                    <a:lnTo>
                      <a:pt x="1" y="0"/>
                    </a:lnTo>
                    <a:lnTo>
                      <a:pt x="3" y="1"/>
                    </a:lnTo>
                    <a:lnTo>
                      <a:pt x="0" y="1"/>
                    </a:lnTo>
                    <a:lnTo>
                      <a:pt x="0" y="4"/>
                    </a:lnTo>
                    <a:lnTo>
                      <a:pt x="0" y="8"/>
                    </a:lnTo>
                    <a:lnTo>
                      <a:pt x="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1" name="Freeform 161">
                <a:extLst>
                  <a:ext uri="{FF2B5EF4-FFF2-40B4-BE49-F238E27FC236}">
                    <a16:creationId xmlns:a16="http://schemas.microsoft.com/office/drawing/2014/main" id="{AE2CAAB7-70C8-43DC-8D9E-47C684BB5943}"/>
                  </a:ext>
                </a:extLst>
              </p:cNvPr>
              <p:cNvSpPr>
                <a:spLocks/>
              </p:cNvSpPr>
              <p:nvPr/>
            </p:nvSpPr>
            <p:spPr bwMode="auto">
              <a:xfrm>
                <a:off x="4105" y="1875"/>
                <a:ext cx="3" cy="3"/>
              </a:xfrm>
              <a:custGeom>
                <a:avLst/>
                <a:gdLst>
                  <a:gd name="T0" fmla="*/ 3 w 3"/>
                  <a:gd name="T1" fmla="*/ 0 h 3"/>
                  <a:gd name="T2" fmla="*/ 0 w 3"/>
                  <a:gd name="T3" fmla="*/ 0 h 3"/>
                  <a:gd name="T4" fmla="*/ 0 w 3"/>
                  <a:gd name="T5" fmla="*/ 0 h 3"/>
                  <a:gd name="T6" fmla="*/ 1 w 3"/>
                  <a:gd name="T7" fmla="*/ 3 h 3"/>
                  <a:gd name="T8" fmla="*/ 3 w 3"/>
                  <a:gd name="T9" fmla="*/ 2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0" y="0"/>
                    </a:lnTo>
                    <a:lnTo>
                      <a:pt x="0" y="0"/>
                    </a:lnTo>
                    <a:lnTo>
                      <a:pt x="1"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2" name="Freeform 162">
                <a:extLst>
                  <a:ext uri="{FF2B5EF4-FFF2-40B4-BE49-F238E27FC236}">
                    <a16:creationId xmlns:a16="http://schemas.microsoft.com/office/drawing/2014/main" id="{73940EBA-7638-4342-9598-8567E9935044}"/>
                  </a:ext>
                </a:extLst>
              </p:cNvPr>
              <p:cNvSpPr>
                <a:spLocks/>
              </p:cNvSpPr>
              <p:nvPr/>
            </p:nvSpPr>
            <p:spPr bwMode="auto">
              <a:xfrm>
                <a:off x="4099" y="2011"/>
                <a:ext cx="6" cy="1"/>
              </a:xfrm>
              <a:custGeom>
                <a:avLst/>
                <a:gdLst>
                  <a:gd name="T0" fmla="*/ 5 w 6"/>
                  <a:gd name="T1" fmla="*/ 1 h 1"/>
                  <a:gd name="T2" fmla="*/ 6 w 6"/>
                  <a:gd name="T3" fmla="*/ 0 h 1"/>
                  <a:gd name="T4" fmla="*/ 3 w 6"/>
                  <a:gd name="T5" fmla="*/ 0 h 1"/>
                  <a:gd name="T6" fmla="*/ 0 w 6"/>
                  <a:gd name="T7" fmla="*/ 0 h 1"/>
                  <a:gd name="T8" fmla="*/ 2 w 6"/>
                  <a:gd name="T9" fmla="*/ 1 h 1"/>
                  <a:gd name="T10" fmla="*/ 5 w 6"/>
                  <a:gd name="T11" fmla="*/ 1 h 1"/>
                </a:gdLst>
                <a:ahLst/>
                <a:cxnLst>
                  <a:cxn ang="0">
                    <a:pos x="T0" y="T1"/>
                  </a:cxn>
                  <a:cxn ang="0">
                    <a:pos x="T2" y="T3"/>
                  </a:cxn>
                  <a:cxn ang="0">
                    <a:pos x="T4" y="T5"/>
                  </a:cxn>
                  <a:cxn ang="0">
                    <a:pos x="T6" y="T7"/>
                  </a:cxn>
                  <a:cxn ang="0">
                    <a:pos x="T8" y="T9"/>
                  </a:cxn>
                  <a:cxn ang="0">
                    <a:pos x="T10" y="T11"/>
                  </a:cxn>
                </a:cxnLst>
                <a:rect l="0" t="0" r="r" b="b"/>
                <a:pathLst>
                  <a:path w="6" h="1">
                    <a:moveTo>
                      <a:pt x="5" y="1"/>
                    </a:moveTo>
                    <a:lnTo>
                      <a:pt x="6" y="0"/>
                    </a:lnTo>
                    <a:lnTo>
                      <a:pt x="3" y="0"/>
                    </a:lnTo>
                    <a:lnTo>
                      <a:pt x="0" y="0"/>
                    </a:lnTo>
                    <a:lnTo>
                      <a:pt x="2" y="1"/>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3" name="Freeform 163">
                <a:extLst>
                  <a:ext uri="{FF2B5EF4-FFF2-40B4-BE49-F238E27FC236}">
                    <a16:creationId xmlns:a16="http://schemas.microsoft.com/office/drawing/2014/main" id="{D794B8B0-C3D9-4EA6-9FD7-40C23528F21C}"/>
                  </a:ext>
                </a:extLst>
              </p:cNvPr>
              <p:cNvSpPr>
                <a:spLocks/>
              </p:cNvSpPr>
              <p:nvPr/>
            </p:nvSpPr>
            <p:spPr bwMode="auto">
              <a:xfrm>
                <a:off x="4093" y="1893"/>
                <a:ext cx="4" cy="7"/>
              </a:xfrm>
              <a:custGeom>
                <a:avLst/>
                <a:gdLst>
                  <a:gd name="T0" fmla="*/ 4 w 4"/>
                  <a:gd name="T1" fmla="*/ 4 h 7"/>
                  <a:gd name="T2" fmla="*/ 4 w 4"/>
                  <a:gd name="T3" fmla="*/ 1 h 7"/>
                  <a:gd name="T4" fmla="*/ 2 w 4"/>
                  <a:gd name="T5" fmla="*/ 0 h 7"/>
                  <a:gd name="T6" fmla="*/ 1 w 4"/>
                  <a:gd name="T7" fmla="*/ 0 h 7"/>
                  <a:gd name="T8" fmla="*/ 0 w 4"/>
                  <a:gd name="T9" fmla="*/ 1 h 7"/>
                  <a:gd name="T10" fmla="*/ 0 w 4"/>
                  <a:gd name="T11" fmla="*/ 3 h 7"/>
                  <a:gd name="T12" fmla="*/ 0 w 4"/>
                  <a:gd name="T13" fmla="*/ 6 h 7"/>
                  <a:gd name="T14" fmla="*/ 0 w 4"/>
                  <a:gd name="T15" fmla="*/ 7 h 7"/>
                  <a:gd name="T16" fmla="*/ 1 w 4"/>
                  <a:gd name="T17" fmla="*/ 7 h 7"/>
                  <a:gd name="T18" fmla="*/ 4 w 4"/>
                  <a:gd name="T19" fmla="*/ 7 h 7"/>
                  <a:gd name="T20" fmla="*/ 4 w 4"/>
                  <a:gd name="T2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7">
                    <a:moveTo>
                      <a:pt x="4" y="4"/>
                    </a:moveTo>
                    <a:lnTo>
                      <a:pt x="4" y="1"/>
                    </a:lnTo>
                    <a:lnTo>
                      <a:pt x="2" y="0"/>
                    </a:lnTo>
                    <a:lnTo>
                      <a:pt x="1" y="0"/>
                    </a:lnTo>
                    <a:lnTo>
                      <a:pt x="0" y="1"/>
                    </a:lnTo>
                    <a:lnTo>
                      <a:pt x="0" y="3"/>
                    </a:lnTo>
                    <a:lnTo>
                      <a:pt x="0" y="6"/>
                    </a:lnTo>
                    <a:lnTo>
                      <a:pt x="0" y="7"/>
                    </a:lnTo>
                    <a:lnTo>
                      <a:pt x="1" y="7"/>
                    </a:lnTo>
                    <a:lnTo>
                      <a:pt x="4" y="7"/>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4" name="Freeform 164">
                <a:extLst>
                  <a:ext uri="{FF2B5EF4-FFF2-40B4-BE49-F238E27FC236}">
                    <a16:creationId xmlns:a16="http://schemas.microsoft.com/office/drawing/2014/main" id="{CE61D5C8-B80A-409A-AB3F-D318172DF2C4}"/>
                  </a:ext>
                </a:extLst>
              </p:cNvPr>
              <p:cNvSpPr>
                <a:spLocks/>
              </p:cNvSpPr>
              <p:nvPr/>
            </p:nvSpPr>
            <p:spPr bwMode="auto">
              <a:xfrm>
                <a:off x="4108" y="1975"/>
                <a:ext cx="9" cy="6"/>
              </a:xfrm>
              <a:custGeom>
                <a:avLst/>
                <a:gdLst>
                  <a:gd name="T0" fmla="*/ 9 w 9"/>
                  <a:gd name="T1" fmla="*/ 3 h 6"/>
                  <a:gd name="T2" fmla="*/ 7 w 9"/>
                  <a:gd name="T3" fmla="*/ 0 h 6"/>
                  <a:gd name="T4" fmla="*/ 4 w 9"/>
                  <a:gd name="T5" fmla="*/ 0 h 6"/>
                  <a:gd name="T6" fmla="*/ 2 w 9"/>
                  <a:gd name="T7" fmla="*/ 2 h 6"/>
                  <a:gd name="T8" fmla="*/ 4 w 9"/>
                  <a:gd name="T9" fmla="*/ 3 h 6"/>
                  <a:gd name="T10" fmla="*/ 2 w 9"/>
                  <a:gd name="T11" fmla="*/ 3 h 6"/>
                  <a:gd name="T12" fmla="*/ 1 w 9"/>
                  <a:gd name="T13" fmla="*/ 2 h 6"/>
                  <a:gd name="T14" fmla="*/ 0 w 9"/>
                  <a:gd name="T15" fmla="*/ 2 h 6"/>
                  <a:gd name="T16" fmla="*/ 1 w 9"/>
                  <a:gd name="T17" fmla="*/ 4 h 6"/>
                  <a:gd name="T18" fmla="*/ 2 w 9"/>
                  <a:gd name="T19" fmla="*/ 6 h 6"/>
                  <a:gd name="T20" fmla="*/ 5 w 9"/>
                  <a:gd name="T21" fmla="*/ 6 h 6"/>
                  <a:gd name="T22" fmla="*/ 7 w 9"/>
                  <a:gd name="T23" fmla="*/ 6 h 6"/>
                  <a:gd name="T24" fmla="*/ 8 w 9"/>
                  <a:gd name="T25" fmla="*/ 6 h 6"/>
                  <a:gd name="T26" fmla="*/ 8 w 9"/>
                  <a:gd name="T27" fmla="*/ 6 h 6"/>
                  <a:gd name="T28" fmla="*/ 7 w 9"/>
                  <a:gd name="T29" fmla="*/ 4 h 6"/>
                  <a:gd name="T30" fmla="*/ 9 w 9"/>
                  <a:gd name="T31" fmla="*/ 3 h 6"/>
                  <a:gd name="T32" fmla="*/ 9 w 9"/>
                  <a:gd name="T3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6">
                    <a:moveTo>
                      <a:pt x="9" y="3"/>
                    </a:moveTo>
                    <a:lnTo>
                      <a:pt x="7" y="0"/>
                    </a:lnTo>
                    <a:lnTo>
                      <a:pt x="4" y="0"/>
                    </a:lnTo>
                    <a:lnTo>
                      <a:pt x="2" y="2"/>
                    </a:lnTo>
                    <a:lnTo>
                      <a:pt x="4" y="3"/>
                    </a:lnTo>
                    <a:lnTo>
                      <a:pt x="2" y="3"/>
                    </a:lnTo>
                    <a:lnTo>
                      <a:pt x="1" y="2"/>
                    </a:lnTo>
                    <a:lnTo>
                      <a:pt x="0" y="2"/>
                    </a:lnTo>
                    <a:lnTo>
                      <a:pt x="1" y="4"/>
                    </a:lnTo>
                    <a:lnTo>
                      <a:pt x="2" y="6"/>
                    </a:lnTo>
                    <a:lnTo>
                      <a:pt x="5" y="6"/>
                    </a:lnTo>
                    <a:lnTo>
                      <a:pt x="7" y="6"/>
                    </a:lnTo>
                    <a:lnTo>
                      <a:pt x="8" y="6"/>
                    </a:lnTo>
                    <a:lnTo>
                      <a:pt x="8" y="6"/>
                    </a:lnTo>
                    <a:lnTo>
                      <a:pt x="7" y="4"/>
                    </a:lnTo>
                    <a:lnTo>
                      <a:pt x="9" y="3"/>
                    </a:lnTo>
                    <a:lnTo>
                      <a:pt x="9"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5" name="Freeform 165">
                <a:extLst>
                  <a:ext uri="{FF2B5EF4-FFF2-40B4-BE49-F238E27FC236}">
                    <a16:creationId xmlns:a16="http://schemas.microsoft.com/office/drawing/2014/main" id="{F8BE3A6C-E6C4-4C0B-82D8-4BD5A76414D5}"/>
                  </a:ext>
                </a:extLst>
              </p:cNvPr>
              <p:cNvSpPr>
                <a:spLocks/>
              </p:cNvSpPr>
              <p:nvPr/>
            </p:nvSpPr>
            <p:spPr bwMode="auto">
              <a:xfrm>
                <a:off x="4585" y="1741"/>
                <a:ext cx="7" cy="8"/>
              </a:xfrm>
              <a:custGeom>
                <a:avLst/>
                <a:gdLst>
                  <a:gd name="T0" fmla="*/ 5 w 7"/>
                  <a:gd name="T1" fmla="*/ 5 h 8"/>
                  <a:gd name="T2" fmla="*/ 7 w 7"/>
                  <a:gd name="T3" fmla="*/ 4 h 8"/>
                  <a:gd name="T4" fmla="*/ 6 w 7"/>
                  <a:gd name="T5" fmla="*/ 3 h 8"/>
                  <a:gd name="T6" fmla="*/ 6 w 7"/>
                  <a:gd name="T7" fmla="*/ 0 h 8"/>
                  <a:gd name="T8" fmla="*/ 5 w 7"/>
                  <a:gd name="T9" fmla="*/ 0 h 8"/>
                  <a:gd name="T10" fmla="*/ 2 w 7"/>
                  <a:gd name="T11" fmla="*/ 3 h 8"/>
                  <a:gd name="T12" fmla="*/ 0 w 7"/>
                  <a:gd name="T13" fmla="*/ 8 h 8"/>
                  <a:gd name="T14" fmla="*/ 3 w 7"/>
                  <a:gd name="T15" fmla="*/ 7 h 8"/>
                  <a:gd name="T16" fmla="*/ 5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5" y="5"/>
                    </a:moveTo>
                    <a:lnTo>
                      <a:pt x="7" y="4"/>
                    </a:lnTo>
                    <a:lnTo>
                      <a:pt x="6" y="3"/>
                    </a:lnTo>
                    <a:lnTo>
                      <a:pt x="6" y="0"/>
                    </a:lnTo>
                    <a:lnTo>
                      <a:pt x="5" y="0"/>
                    </a:lnTo>
                    <a:lnTo>
                      <a:pt x="2" y="3"/>
                    </a:lnTo>
                    <a:lnTo>
                      <a:pt x="0" y="8"/>
                    </a:lnTo>
                    <a:lnTo>
                      <a:pt x="3" y="7"/>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6" name="Freeform 166">
                <a:extLst>
                  <a:ext uri="{FF2B5EF4-FFF2-40B4-BE49-F238E27FC236}">
                    <a16:creationId xmlns:a16="http://schemas.microsoft.com/office/drawing/2014/main" id="{2EE0D898-FD01-4F49-83F3-A35E52B6E89D}"/>
                  </a:ext>
                </a:extLst>
              </p:cNvPr>
              <p:cNvSpPr>
                <a:spLocks/>
              </p:cNvSpPr>
              <p:nvPr/>
            </p:nvSpPr>
            <p:spPr bwMode="auto">
              <a:xfrm>
                <a:off x="4517" y="1787"/>
                <a:ext cx="78" cy="59"/>
              </a:xfrm>
              <a:custGeom>
                <a:avLst/>
                <a:gdLst>
                  <a:gd name="T0" fmla="*/ 7 w 78"/>
                  <a:gd name="T1" fmla="*/ 27 h 59"/>
                  <a:gd name="T2" fmla="*/ 4 w 78"/>
                  <a:gd name="T3" fmla="*/ 28 h 59"/>
                  <a:gd name="T4" fmla="*/ 5 w 78"/>
                  <a:gd name="T5" fmla="*/ 31 h 59"/>
                  <a:gd name="T6" fmla="*/ 7 w 78"/>
                  <a:gd name="T7" fmla="*/ 35 h 59"/>
                  <a:gd name="T8" fmla="*/ 11 w 78"/>
                  <a:gd name="T9" fmla="*/ 36 h 59"/>
                  <a:gd name="T10" fmla="*/ 11 w 78"/>
                  <a:gd name="T11" fmla="*/ 39 h 59"/>
                  <a:gd name="T12" fmla="*/ 14 w 78"/>
                  <a:gd name="T13" fmla="*/ 40 h 59"/>
                  <a:gd name="T14" fmla="*/ 16 w 78"/>
                  <a:gd name="T15" fmla="*/ 42 h 59"/>
                  <a:gd name="T16" fmla="*/ 14 w 78"/>
                  <a:gd name="T17" fmla="*/ 42 h 59"/>
                  <a:gd name="T18" fmla="*/ 11 w 78"/>
                  <a:gd name="T19" fmla="*/ 43 h 59"/>
                  <a:gd name="T20" fmla="*/ 19 w 78"/>
                  <a:gd name="T21" fmla="*/ 50 h 59"/>
                  <a:gd name="T22" fmla="*/ 27 w 78"/>
                  <a:gd name="T23" fmla="*/ 51 h 59"/>
                  <a:gd name="T24" fmla="*/ 31 w 78"/>
                  <a:gd name="T25" fmla="*/ 55 h 59"/>
                  <a:gd name="T26" fmla="*/ 34 w 78"/>
                  <a:gd name="T27" fmla="*/ 59 h 59"/>
                  <a:gd name="T28" fmla="*/ 41 w 78"/>
                  <a:gd name="T29" fmla="*/ 58 h 59"/>
                  <a:gd name="T30" fmla="*/ 46 w 78"/>
                  <a:gd name="T31" fmla="*/ 59 h 59"/>
                  <a:gd name="T32" fmla="*/ 49 w 78"/>
                  <a:gd name="T33" fmla="*/ 57 h 59"/>
                  <a:gd name="T34" fmla="*/ 48 w 78"/>
                  <a:gd name="T35" fmla="*/ 51 h 59"/>
                  <a:gd name="T36" fmla="*/ 46 w 78"/>
                  <a:gd name="T37" fmla="*/ 50 h 59"/>
                  <a:gd name="T38" fmla="*/ 45 w 78"/>
                  <a:gd name="T39" fmla="*/ 47 h 59"/>
                  <a:gd name="T40" fmla="*/ 48 w 78"/>
                  <a:gd name="T41" fmla="*/ 47 h 59"/>
                  <a:gd name="T42" fmla="*/ 51 w 78"/>
                  <a:gd name="T43" fmla="*/ 48 h 59"/>
                  <a:gd name="T44" fmla="*/ 52 w 78"/>
                  <a:gd name="T45" fmla="*/ 53 h 59"/>
                  <a:gd name="T46" fmla="*/ 56 w 78"/>
                  <a:gd name="T47" fmla="*/ 48 h 59"/>
                  <a:gd name="T48" fmla="*/ 62 w 78"/>
                  <a:gd name="T49" fmla="*/ 40 h 59"/>
                  <a:gd name="T50" fmla="*/ 67 w 78"/>
                  <a:gd name="T51" fmla="*/ 38 h 59"/>
                  <a:gd name="T52" fmla="*/ 67 w 78"/>
                  <a:gd name="T53" fmla="*/ 40 h 59"/>
                  <a:gd name="T54" fmla="*/ 71 w 78"/>
                  <a:gd name="T55" fmla="*/ 42 h 59"/>
                  <a:gd name="T56" fmla="*/ 73 w 78"/>
                  <a:gd name="T57" fmla="*/ 39 h 59"/>
                  <a:gd name="T58" fmla="*/ 78 w 78"/>
                  <a:gd name="T59" fmla="*/ 35 h 59"/>
                  <a:gd name="T60" fmla="*/ 74 w 78"/>
                  <a:gd name="T61" fmla="*/ 33 h 59"/>
                  <a:gd name="T62" fmla="*/ 67 w 78"/>
                  <a:gd name="T63" fmla="*/ 33 h 59"/>
                  <a:gd name="T64" fmla="*/ 62 w 78"/>
                  <a:gd name="T65" fmla="*/ 31 h 59"/>
                  <a:gd name="T66" fmla="*/ 59 w 78"/>
                  <a:gd name="T67" fmla="*/ 29 h 59"/>
                  <a:gd name="T68" fmla="*/ 53 w 78"/>
                  <a:gd name="T69" fmla="*/ 24 h 59"/>
                  <a:gd name="T70" fmla="*/ 52 w 78"/>
                  <a:gd name="T71" fmla="*/ 18 h 59"/>
                  <a:gd name="T72" fmla="*/ 49 w 78"/>
                  <a:gd name="T73" fmla="*/ 14 h 59"/>
                  <a:gd name="T74" fmla="*/ 46 w 78"/>
                  <a:gd name="T75" fmla="*/ 11 h 59"/>
                  <a:gd name="T76" fmla="*/ 46 w 78"/>
                  <a:gd name="T77" fmla="*/ 9 h 59"/>
                  <a:gd name="T78" fmla="*/ 49 w 78"/>
                  <a:gd name="T79" fmla="*/ 7 h 59"/>
                  <a:gd name="T80" fmla="*/ 48 w 78"/>
                  <a:gd name="T81" fmla="*/ 5 h 59"/>
                  <a:gd name="T82" fmla="*/ 41 w 78"/>
                  <a:gd name="T83" fmla="*/ 3 h 59"/>
                  <a:gd name="T84" fmla="*/ 35 w 78"/>
                  <a:gd name="T85" fmla="*/ 0 h 59"/>
                  <a:gd name="T86" fmla="*/ 31 w 78"/>
                  <a:gd name="T87" fmla="*/ 0 h 59"/>
                  <a:gd name="T88" fmla="*/ 34 w 78"/>
                  <a:gd name="T89" fmla="*/ 3 h 59"/>
                  <a:gd name="T90" fmla="*/ 37 w 78"/>
                  <a:gd name="T91" fmla="*/ 6 h 59"/>
                  <a:gd name="T92" fmla="*/ 33 w 78"/>
                  <a:gd name="T93" fmla="*/ 5 h 59"/>
                  <a:gd name="T94" fmla="*/ 30 w 78"/>
                  <a:gd name="T95" fmla="*/ 7 h 59"/>
                  <a:gd name="T96" fmla="*/ 31 w 78"/>
                  <a:gd name="T97" fmla="*/ 11 h 59"/>
                  <a:gd name="T98" fmla="*/ 37 w 78"/>
                  <a:gd name="T99" fmla="*/ 20 h 59"/>
                  <a:gd name="T100" fmla="*/ 35 w 78"/>
                  <a:gd name="T101" fmla="*/ 22 h 59"/>
                  <a:gd name="T102" fmla="*/ 30 w 78"/>
                  <a:gd name="T103" fmla="*/ 20 h 59"/>
                  <a:gd name="T104" fmla="*/ 27 w 78"/>
                  <a:gd name="T105" fmla="*/ 14 h 59"/>
                  <a:gd name="T106" fmla="*/ 23 w 78"/>
                  <a:gd name="T107" fmla="*/ 16 h 59"/>
                  <a:gd name="T108" fmla="*/ 20 w 78"/>
                  <a:gd name="T109" fmla="*/ 14 h 59"/>
                  <a:gd name="T110" fmla="*/ 19 w 78"/>
                  <a:gd name="T111" fmla="*/ 10 h 59"/>
                  <a:gd name="T112" fmla="*/ 15 w 78"/>
                  <a:gd name="T113" fmla="*/ 7 h 59"/>
                  <a:gd name="T114" fmla="*/ 9 w 78"/>
                  <a:gd name="T115" fmla="*/ 6 h 59"/>
                  <a:gd name="T116" fmla="*/ 7 w 78"/>
                  <a:gd name="T117" fmla="*/ 6 h 59"/>
                  <a:gd name="T118" fmla="*/ 4 w 78"/>
                  <a:gd name="T119" fmla="*/ 10 h 59"/>
                  <a:gd name="T120" fmla="*/ 4 w 78"/>
                  <a:gd name="T121" fmla="*/ 14 h 59"/>
                  <a:gd name="T122" fmla="*/ 0 w 78"/>
                  <a:gd name="T123" fmla="*/ 20 h 59"/>
                  <a:gd name="T124" fmla="*/ 3 w 78"/>
                  <a:gd name="T125"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 h="59">
                    <a:moveTo>
                      <a:pt x="4" y="25"/>
                    </a:moveTo>
                    <a:lnTo>
                      <a:pt x="7" y="27"/>
                    </a:lnTo>
                    <a:lnTo>
                      <a:pt x="5" y="28"/>
                    </a:lnTo>
                    <a:lnTo>
                      <a:pt x="4" y="28"/>
                    </a:lnTo>
                    <a:lnTo>
                      <a:pt x="4" y="31"/>
                    </a:lnTo>
                    <a:lnTo>
                      <a:pt x="5" y="31"/>
                    </a:lnTo>
                    <a:lnTo>
                      <a:pt x="7" y="33"/>
                    </a:lnTo>
                    <a:lnTo>
                      <a:pt x="7" y="35"/>
                    </a:lnTo>
                    <a:lnTo>
                      <a:pt x="8" y="36"/>
                    </a:lnTo>
                    <a:lnTo>
                      <a:pt x="11" y="36"/>
                    </a:lnTo>
                    <a:lnTo>
                      <a:pt x="12" y="39"/>
                    </a:lnTo>
                    <a:lnTo>
                      <a:pt x="11" y="39"/>
                    </a:lnTo>
                    <a:lnTo>
                      <a:pt x="12" y="40"/>
                    </a:lnTo>
                    <a:lnTo>
                      <a:pt x="14" y="40"/>
                    </a:lnTo>
                    <a:lnTo>
                      <a:pt x="15" y="40"/>
                    </a:lnTo>
                    <a:lnTo>
                      <a:pt x="16" y="42"/>
                    </a:lnTo>
                    <a:lnTo>
                      <a:pt x="15" y="43"/>
                    </a:lnTo>
                    <a:lnTo>
                      <a:pt x="14" y="42"/>
                    </a:lnTo>
                    <a:lnTo>
                      <a:pt x="12" y="42"/>
                    </a:lnTo>
                    <a:lnTo>
                      <a:pt x="11" y="43"/>
                    </a:lnTo>
                    <a:lnTo>
                      <a:pt x="12" y="46"/>
                    </a:lnTo>
                    <a:lnTo>
                      <a:pt x="19" y="50"/>
                    </a:lnTo>
                    <a:lnTo>
                      <a:pt x="23" y="51"/>
                    </a:lnTo>
                    <a:lnTo>
                      <a:pt x="27" y="51"/>
                    </a:lnTo>
                    <a:lnTo>
                      <a:pt x="29" y="53"/>
                    </a:lnTo>
                    <a:lnTo>
                      <a:pt x="31" y="55"/>
                    </a:lnTo>
                    <a:lnTo>
                      <a:pt x="31" y="57"/>
                    </a:lnTo>
                    <a:lnTo>
                      <a:pt x="34" y="59"/>
                    </a:lnTo>
                    <a:lnTo>
                      <a:pt x="37" y="59"/>
                    </a:lnTo>
                    <a:lnTo>
                      <a:pt x="41" y="58"/>
                    </a:lnTo>
                    <a:lnTo>
                      <a:pt x="44" y="58"/>
                    </a:lnTo>
                    <a:lnTo>
                      <a:pt x="46" y="59"/>
                    </a:lnTo>
                    <a:lnTo>
                      <a:pt x="49" y="59"/>
                    </a:lnTo>
                    <a:lnTo>
                      <a:pt x="49" y="57"/>
                    </a:lnTo>
                    <a:lnTo>
                      <a:pt x="49" y="55"/>
                    </a:lnTo>
                    <a:lnTo>
                      <a:pt x="48" y="51"/>
                    </a:lnTo>
                    <a:lnTo>
                      <a:pt x="49" y="50"/>
                    </a:lnTo>
                    <a:lnTo>
                      <a:pt x="46" y="50"/>
                    </a:lnTo>
                    <a:lnTo>
                      <a:pt x="45" y="48"/>
                    </a:lnTo>
                    <a:lnTo>
                      <a:pt x="45" y="47"/>
                    </a:lnTo>
                    <a:lnTo>
                      <a:pt x="46" y="46"/>
                    </a:lnTo>
                    <a:lnTo>
                      <a:pt x="48" y="47"/>
                    </a:lnTo>
                    <a:lnTo>
                      <a:pt x="48" y="48"/>
                    </a:lnTo>
                    <a:lnTo>
                      <a:pt x="51" y="48"/>
                    </a:lnTo>
                    <a:lnTo>
                      <a:pt x="52" y="51"/>
                    </a:lnTo>
                    <a:lnTo>
                      <a:pt x="52" y="53"/>
                    </a:lnTo>
                    <a:lnTo>
                      <a:pt x="53" y="51"/>
                    </a:lnTo>
                    <a:lnTo>
                      <a:pt x="56" y="48"/>
                    </a:lnTo>
                    <a:lnTo>
                      <a:pt x="57" y="44"/>
                    </a:lnTo>
                    <a:lnTo>
                      <a:pt x="62" y="40"/>
                    </a:lnTo>
                    <a:lnTo>
                      <a:pt x="64" y="39"/>
                    </a:lnTo>
                    <a:lnTo>
                      <a:pt x="67" y="38"/>
                    </a:lnTo>
                    <a:lnTo>
                      <a:pt x="68" y="39"/>
                    </a:lnTo>
                    <a:lnTo>
                      <a:pt x="67" y="40"/>
                    </a:lnTo>
                    <a:lnTo>
                      <a:pt x="70" y="40"/>
                    </a:lnTo>
                    <a:lnTo>
                      <a:pt x="71" y="42"/>
                    </a:lnTo>
                    <a:lnTo>
                      <a:pt x="73" y="40"/>
                    </a:lnTo>
                    <a:lnTo>
                      <a:pt x="73" y="39"/>
                    </a:lnTo>
                    <a:lnTo>
                      <a:pt x="77" y="36"/>
                    </a:lnTo>
                    <a:lnTo>
                      <a:pt x="78" y="35"/>
                    </a:lnTo>
                    <a:lnTo>
                      <a:pt x="78" y="33"/>
                    </a:lnTo>
                    <a:lnTo>
                      <a:pt x="74" y="33"/>
                    </a:lnTo>
                    <a:lnTo>
                      <a:pt x="71" y="35"/>
                    </a:lnTo>
                    <a:lnTo>
                      <a:pt x="67" y="33"/>
                    </a:lnTo>
                    <a:lnTo>
                      <a:pt x="63" y="32"/>
                    </a:lnTo>
                    <a:lnTo>
                      <a:pt x="62" y="31"/>
                    </a:lnTo>
                    <a:lnTo>
                      <a:pt x="59" y="31"/>
                    </a:lnTo>
                    <a:lnTo>
                      <a:pt x="59" y="29"/>
                    </a:lnTo>
                    <a:lnTo>
                      <a:pt x="55" y="25"/>
                    </a:lnTo>
                    <a:lnTo>
                      <a:pt x="53" y="24"/>
                    </a:lnTo>
                    <a:lnTo>
                      <a:pt x="52" y="20"/>
                    </a:lnTo>
                    <a:lnTo>
                      <a:pt x="52" y="18"/>
                    </a:lnTo>
                    <a:lnTo>
                      <a:pt x="49" y="16"/>
                    </a:lnTo>
                    <a:lnTo>
                      <a:pt x="49" y="14"/>
                    </a:lnTo>
                    <a:lnTo>
                      <a:pt x="46" y="13"/>
                    </a:lnTo>
                    <a:lnTo>
                      <a:pt x="46" y="11"/>
                    </a:lnTo>
                    <a:lnTo>
                      <a:pt x="48" y="10"/>
                    </a:lnTo>
                    <a:lnTo>
                      <a:pt x="46" y="9"/>
                    </a:lnTo>
                    <a:lnTo>
                      <a:pt x="48" y="7"/>
                    </a:lnTo>
                    <a:lnTo>
                      <a:pt x="49" y="7"/>
                    </a:lnTo>
                    <a:lnTo>
                      <a:pt x="49" y="6"/>
                    </a:lnTo>
                    <a:lnTo>
                      <a:pt x="48" y="5"/>
                    </a:lnTo>
                    <a:lnTo>
                      <a:pt x="45" y="3"/>
                    </a:lnTo>
                    <a:lnTo>
                      <a:pt x="41" y="3"/>
                    </a:lnTo>
                    <a:lnTo>
                      <a:pt x="38" y="3"/>
                    </a:lnTo>
                    <a:lnTo>
                      <a:pt x="35" y="0"/>
                    </a:lnTo>
                    <a:lnTo>
                      <a:pt x="34" y="0"/>
                    </a:lnTo>
                    <a:lnTo>
                      <a:pt x="31" y="0"/>
                    </a:lnTo>
                    <a:lnTo>
                      <a:pt x="30" y="0"/>
                    </a:lnTo>
                    <a:lnTo>
                      <a:pt x="34" y="3"/>
                    </a:lnTo>
                    <a:lnTo>
                      <a:pt x="35" y="5"/>
                    </a:lnTo>
                    <a:lnTo>
                      <a:pt x="37" y="6"/>
                    </a:lnTo>
                    <a:lnTo>
                      <a:pt x="34" y="6"/>
                    </a:lnTo>
                    <a:lnTo>
                      <a:pt x="33" y="5"/>
                    </a:lnTo>
                    <a:lnTo>
                      <a:pt x="31" y="5"/>
                    </a:lnTo>
                    <a:lnTo>
                      <a:pt x="30" y="7"/>
                    </a:lnTo>
                    <a:lnTo>
                      <a:pt x="30" y="10"/>
                    </a:lnTo>
                    <a:lnTo>
                      <a:pt x="31" y="11"/>
                    </a:lnTo>
                    <a:lnTo>
                      <a:pt x="33" y="16"/>
                    </a:lnTo>
                    <a:lnTo>
                      <a:pt x="37" y="20"/>
                    </a:lnTo>
                    <a:lnTo>
                      <a:pt x="37" y="21"/>
                    </a:lnTo>
                    <a:lnTo>
                      <a:pt x="35" y="22"/>
                    </a:lnTo>
                    <a:lnTo>
                      <a:pt x="33" y="22"/>
                    </a:lnTo>
                    <a:lnTo>
                      <a:pt x="30" y="20"/>
                    </a:lnTo>
                    <a:lnTo>
                      <a:pt x="29" y="16"/>
                    </a:lnTo>
                    <a:lnTo>
                      <a:pt x="27" y="14"/>
                    </a:lnTo>
                    <a:lnTo>
                      <a:pt x="24" y="16"/>
                    </a:lnTo>
                    <a:lnTo>
                      <a:pt x="23" y="16"/>
                    </a:lnTo>
                    <a:lnTo>
                      <a:pt x="23" y="16"/>
                    </a:lnTo>
                    <a:lnTo>
                      <a:pt x="20" y="14"/>
                    </a:lnTo>
                    <a:lnTo>
                      <a:pt x="20" y="13"/>
                    </a:lnTo>
                    <a:lnTo>
                      <a:pt x="19" y="10"/>
                    </a:lnTo>
                    <a:lnTo>
                      <a:pt x="18" y="10"/>
                    </a:lnTo>
                    <a:lnTo>
                      <a:pt x="15" y="7"/>
                    </a:lnTo>
                    <a:lnTo>
                      <a:pt x="11" y="7"/>
                    </a:lnTo>
                    <a:lnTo>
                      <a:pt x="9" y="6"/>
                    </a:lnTo>
                    <a:lnTo>
                      <a:pt x="8" y="5"/>
                    </a:lnTo>
                    <a:lnTo>
                      <a:pt x="7" y="6"/>
                    </a:lnTo>
                    <a:lnTo>
                      <a:pt x="4" y="7"/>
                    </a:lnTo>
                    <a:lnTo>
                      <a:pt x="4" y="10"/>
                    </a:lnTo>
                    <a:lnTo>
                      <a:pt x="4" y="11"/>
                    </a:lnTo>
                    <a:lnTo>
                      <a:pt x="4" y="14"/>
                    </a:lnTo>
                    <a:lnTo>
                      <a:pt x="3" y="17"/>
                    </a:lnTo>
                    <a:lnTo>
                      <a:pt x="0" y="20"/>
                    </a:lnTo>
                    <a:lnTo>
                      <a:pt x="0" y="21"/>
                    </a:lnTo>
                    <a:lnTo>
                      <a:pt x="3" y="25"/>
                    </a:lnTo>
                    <a:lnTo>
                      <a:pt x="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7" name="Freeform 167">
                <a:extLst>
                  <a:ext uri="{FF2B5EF4-FFF2-40B4-BE49-F238E27FC236}">
                    <a16:creationId xmlns:a16="http://schemas.microsoft.com/office/drawing/2014/main" id="{CCB5694C-F26A-4CC6-A05E-2390BEEA0D4E}"/>
                  </a:ext>
                </a:extLst>
              </p:cNvPr>
              <p:cNvSpPr>
                <a:spLocks/>
              </p:cNvSpPr>
              <p:nvPr/>
            </p:nvSpPr>
            <p:spPr bwMode="auto">
              <a:xfrm>
                <a:off x="4602" y="1862"/>
                <a:ext cx="37" cy="23"/>
              </a:xfrm>
              <a:custGeom>
                <a:avLst/>
                <a:gdLst>
                  <a:gd name="T0" fmla="*/ 3 w 37"/>
                  <a:gd name="T1" fmla="*/ 23 h 23"/>
                  <a:gd name="T2" fmla="*/ 4 w 37"/>
                  <a:gd name="T3" fmla="*/ 20 h 23"/>
                  <a:gd name="T4" fmla="*/ 8 w 37"/>
                  <a:gd name="T5" fmla="*/ 17 h 23"/>
                  <a:gd name="T6" fmla="*/ 12 w 37"/>
                  <a:gd name="T7" fmla="*/ 19 h 23"/>
                  <a:gd name="T8" fmla="*/ 16 w 37"/>
                  <a:gd name="T9" fmla="*/ 19 h 23"/>
                  <a:gd name="T10" fmla="*/ 20 w 37"/>
                  <a:gd name="T11" fmla="*/ 17 h 23"/>
                  <a:gd name="T12" fmla="*/ 26 w 37"/>
                  <a:gd name="T13" fmla="*/ 17 h 23"/>
                  <a:gd name="T14" fmla="*/ 27 w 37"/>
                  <a:gd name="T15" fmla="*/ 16 h 23"/>
                  <a:gd name="T16" fmla="*/ 31 w 37"/>
                  <a:gd name="T17" fmla="*/ 16 h 23"/>
                  <a:gd name="T18" fmla="*/ 34 w 37"/>
                  <a:gd name="T19" fmla="*/ 16 h 23"/>
                  <a:gd name="T20" fmla="*/ 37 w 37"/>
                  <a:gd name="T21" fmla="*/ 15 h 23"/>
                  <a:gd name="T22" fmla="*/ 34 w 37"/>
                  <a:gd name="T23" fmla="*/ 13 h 23"/>
                  <a:gd name="T24" fmla="*/ 33 w 37"/>
                  <a:gd name="T25" fmla="*/ 11 h 23"/>
                  <a:gd name="T26" fmla="*/ 30 w 37"/>
                  <a:gd name="T27" fmla="*/ 6 h 23"/>
                  <a:gd name="T28" fmla="*/ 26 w 37"/>
                  <a:gd name="T29" fmla="*/ 2 h 23"/>
                  <a:gd name="T30" fmla="*/ 22 w 37"/>
                  <a:gd name="T31" fmla="*/ 2 h 23"/>
                  <a:gd name="T32" fmla="*/ 19 w 37"/>
                  <a:gd name="T33" fmla="*/ 2 h 23"/>
                  <a:gd name="T34" fmla="*/ 16 w 37"/>
                  <a:gd name="T35" fmla="*/ 0 h 23"/>
                  <a:gd name="T36" fmla="*/ 15 w 37"/>
                  <a:gd name="T37" fmla="*/ 0 h 23"/>
                  <a:gd name="T38" fmla="*/ 12 w 37"/>
                  <a:gd name="T39" fmla="*/ 1 h 23"/>
                  <a:gd name="T40" fmla="*/ 10 w 37"/>
                  <a:gd name="T41" fmla="*/ 0 h 23"/>
                  <a:gd name="T42" fmla="*/ 8 w 37"/>
                  <a:gd name="T43" fmla="*/ 0 h 23"/>
                  <a:gd name="T44" fmla="*/ 5 w 37"/>
                  <a:gd name="T45" fmla="*/ 1 h 23"/>
                  <a:gd name="T46" fmla="*/ 3 w 37"/>
                  <a:gd name="T47" fmla="*/ 5 h 23"/>
                  <a:gd name="T48" fmla="*/ 4 w 37"/>
                  <a:gd name="T49" fmla="*/ 8 h 23"/>
                  <a:gd name="T50" fmla="*/ 4 w 37"/>
                  <a:gd name="T51" fmla="*/ 13 h 23"/>
                  <a:gd name="T52" fmla="*/ 3 w 37"/>
                  <a:gd name="T53" fmla="*/ 19 h 23"/>
                  <a:gd name="T54" fmla="*/ 0 w 37"/>
                  <a:gd name="T55" fmla="*/ 21 h 23"/>
                  <a:gd name="T56" fmla="*/ 0 w 37"/>
                  <a:gd name="T57" fmla="*/ 23 h 23"/>
                  <a:gd name="T58" fmla="*/ 1 w 37"/>
                  <a:gd name="T59" fmla="*/ 23 h 23"/>
                  <a:gd name="T60" fmla="*/ 3 w 37"/>
                  <a:gd name="T6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23">
                    <a:moveTo>
                      <a:pt x="3" y="23"/>
                    </a:moveTo>
                    <a:lnTo>
                      <a:pt x="4" y="20"/>
                    </a:lnTo>
                    <a:lnTo>
                      <a:pt x="8" y="17"/>
                    </a:lnTo>
                    <a:lnTo>
                      <a:pt x="12" y="19"/>
                    </a:lnTo>
                    <a:lnTo>
                      <a:pt x="16" y="19"/>
                    </a:lnTo>
                    <a:lnTo>
                      <a:pt x="20" y="17"/>
                    </a:lnTo>
                    <a:lnTo>
                      <a:pt x="26" y="17"/>
                    </a:lnTo>
                    <a:lnTo>
                      <a:pt x="27" y="16"/>
                    </a:lnTo>
                    <a:lnTo>
                      <a:pt x="31" y="16"/>
                    </a:lnTo>
                    <a:lnTo>
                      <a:pt x="34" y="16"/>
                    </a:lnTo>
                    <a:lnTo>
                      <a:pt x="37" y="15"/>
                    </a:lnTo>
                    <a:lnTo>
                      <a:pt x="34" y="13"/>
                    </a:lnTo>
                    <a:lnTo>
                      <a:pt x="33" y="11"/>
                    </a:lnTo>
                    <a:lnTo>
                      <a:pt x="30" y="6"/>
                    </a:lnTo>
                    <a:lnTo>
                      <a:pt x="26" y="2"/>
                    </a:lnTo>
                    <a:lnTo>
                      <a:pt x="22" y="2"/>
                    </a:lnTo>
                    <a:lnTo>
                      <a:pt x="19" y="2"/>
                    </a:lnTo>
                    <a:lnTo>
                      <a:pt x="16" y="0"/>
                    </a:lnTo>
                    <a:lnTo>
                      <a:pt x="15" y="0"/>
                    </a:lnTo>
                    <a:lnTo>
                      <a:pt x="12" y="1"/>
                    </a:lnTo>
                    <a:lnTo>
                      <a:pt x="10" y="0"/>
                    </a:lnTo>
                    <a:lnTo>
                      <a:pt x="8" y="0"/>
                    </a:lnTo>
                    <a:lnTo>
                      <a:pt x="5" y="1"/>
                    </a:lnTo>
                    <a:lnTo>
                      <a:pt x="3" y="5"/>
                    </a:lnTo>
                    <a:lnTo>
                      <a:pt x="4" y="8"/>
                    </a:lnTo>
                    <a:lnTo>
                      <a:pt x="4" y="13"/>
                    </a:lnTo>
                    <a:lnTo>
                      <a:pt x="3" y="19"/>
                    </a:lnTo>
                    <a:lnTo>
                      <a:pt x="0" y="21"/>
                    </a:lnTo>
                    <a:lnTo>
                      <a:pt x="0" y="23"/>
                    </a:lnTo>
                    <a:lnTo>
                      <a:pt x="1" y="23"/>
                    </a:lnTo>
                    <a:lnTo>
                      <a:pt x="3"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8" name="Freeform 168">
                <a:extLst>
                  <a:ext uri="{FF2B5EF4-FFF2-40B4-BE49-F238E27FC236}">
                    <a16:creationId xmlns:a16="http://schemas.microsoft.com/office/drawing/2014/main" id="{458EBC56-DA7F-4F68-9C00-168FAA52B560}"/>
                  </a:ext>
                </a:extLst>
              </p:cNvPr>
              <p:cNvSpPr>
                <a:spLocks/>
              </p:cNvSpPr>
              <p:nvPr/>
            </p:nvSpPr>
            <p:spPr bwMode="auto">
              <a:xfrm>
                <a:off x="4612" y="1790"/>
                <a:ext cx="45" cy="18"/>
              </a:xfrm>
              <a:custGeom>
                <a:avLst/>
                <a:gdLst>
                  <a:gd name="T0" fmla="*/ 5 w 45"/>
                  <a:gd name="T1" fmla="*/ 10 h 18"/>
                  <a:gd name="T2" fmla="*/ 6 w 45"/>
                  <a:gd name="T3" fmla="*/ 13 h 18"/>
                  <a:gd name="T4" fmla="*/ 15 w 45"/>
                  <a:gd name="T5" fmla="*/ 15 h 18"/>
                  <a:gd name="T6" fmla="*/ 20 w 45"/>
                  <a:gd name="T7" fmla="*/ 15 h 18"/>
                  <a:gd name="T8" fmla="*/ 24 w 45"/>
                  <a:gd name="T9" fmla="*/ 18 h 18"/>
                  <a:gd name="T10" fmla="*/ 28 w 45"/>
                  <a:gd name="T11" fmla="*/ 18 h 18"/>
                  <a:gd name="T12" fmla="*/ 32 w 45"/>
                  <a:gd name="T13" fmla="*/ 17 h 18"/>
                  <a:gd name="T14" fmla="*/ 35 w 45"/>
                  <a:gd name="T15" fmla="*/ 18 h 18"/>
                  <a:gd name="T16" fmla="*/ 38 w 45"/>
                  <a:gd name="T17" fmla="*/ 17 h 18"/>
                  <a:gd name="T18" fmla="*/ 42 w 45"/>
                  <a:gd name="T19" fmla="*/ 14 h 18"/>
                  <a:gd name="T20" fmla="*/ 43 w 45"/>
                  <a:gd name="T21" fmla="*/ 11 h 18"/>
                  <a:gd name="T22" fmla="*/ 45 w 45"/>
                  <a:gd name="T23" fmla="*/ 8 h 18"/>
                  <a:gd name="T24" fmla="*/ 45 w 45"/>
                  <a:gd name="T25" fmla="*/ 4 h 18"/>
                  <a:gd name="T26" fmla="*/ 42 w 45"/>
                  <a:gd name="T27" fmla="*/ 4 h 18"/>
                  <a:gd name="T28" fmla="*/ 41 w 45"/>
                  <a:gd name="T29" fmla="*/ 4 h 18"/>
                  <a:gd name="T30" fmla="*/ 39 w 45"/>
                  <a:gd name="T31" fmla="*/ 3 h 18"/>
                  <a:gd name="T32" fmla="*/ 41 w 45"/>
                  <a:gd name="T33" fmla="*/ 2 h 18"/>
                  <a:gd name="T34" fmla="*/ 39 w 45"/>
                  <a:gd name="T35" fmla="*/ 0 h 18"/>
                  <a:gd name="T36" fmla="*/ 37 w 45"/>
                  <a:gd name="T37" fmla="*/ 2 h 18"/>
                  <a:gd name="T38" fmla="*/ 34 w 45"/>
                  <a:gd name="T39" fmla="*/ 0 h 18"/>
                  <a:gd name="T40" fmla="*/ 27 w 45"/>
                  <a:gd name="T41" fmla="*/ 2 h 18"/>
                  <a:gd name="T42" fmla="*/ 24 w 45"/>
                  <a:gd name="T43" fmla="*/ 4 h 18"/>
                  <a:gd name="T44" fmla="*/ 21 w 45"/>
                  <a:gd name="T45" fmla="*/ 4 h 18"/>
                  <a:gd name="T46" fmla="*/ 20 w 45"/>
                  <a:gd name="T47" fmla="*/ 3 h 18"/>
                  <a:gd name="T48" fmla="*/ 20 w 45"/>
                  <a:gd name="T49" fmla="*/ 2 h 18"/>
                  <a:gd name="T50" fmla="*/ 19 w 45"/>
                  <a:gd name="T51" fmla="*/ 2 h 18"/>
                  <a:gd name="T52" fmla="*/ 16 w 45"/>
                  <a:gd name="T53" fmla="*/ 2 h 18"/>
                  <a:gd name="T54" fmla="*/ 12 w 45"/>
                  <a:gd name="T55" fmla="*/ 2 h 18"/>
                  <a:gd name="T56" fmla="*/ 9 w 45"/>
                  <a:gd name="T57" fmla="*/ 2 h 18"/>
                  <a:gd name="T58" fmla="*/ 9 w 45"/>
                  <a:gd name="T59" fmla="*/ 3 h 18"/>
                  <a:gd name="T60" fmla="*/ 8 w 45"/>
                  <a:gd name="T61" fmla="*/ 4 h 18"/>
                  <a:gd name="T62" fmla="*/ 4 w 45"/>
                  <a:gd name="T63" fmla="*/ 4 h 18"/>
                  <a:gd name="T64" fmla="*/ 2 w 45"/>
                  <a:gd name="T65" fmla="*/ 2 h 18"/>
                  <a:gd name="T66" fmla="*/ 2 w 45"/>
                  <a:gd name="T67" fmla="*/ 0 h 18"/>
                  <a:gd name="T68" fmla="*/ 0 w 45"/>
                  <a:gd name="T69" fmla="*/ 0 h 18"/>
                  <a:gd name="T70" fmla="*/ 1 w 45"/>
                  <a:gd name="T71" fmla="*/ 4 h 18"/>
                  <a:gd name="T72" fmla="*/ 5 w 45"/>
                  <a:gd name="T73"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18">
                    <a:moveTo>
                      <a:pt x="5" y="10"/>
                    </a:moveTo>
                    <a:lnTo>
                      <a:pt x="6" y="13"/>
                    </a:lnTo>
                    <a:lnTo>
                      <a:pt x="15" y="15"/>
                    </a:lnTo>
                    <a:lnTo>
                      <a:pt x="20" y="15"/>
                    </a:lnTo>
                    <a:lnTo>
                      <a:pt x="24" y="18"/>
                    </a:lnTo>
                    <a:lnTo>
                      <a:pt x="28" y="18"/>
                    </a:lnTo>
                    <a:lnTo>
                      <a:pt x="32" y="17"/>
                    </a:lnTo>
                    <a:lnTo>
                      <a:pt x="35" y="18"/>
                    </a:lnTo>
                    <a:lnTo>
                      <a:pt x="38" y="17"/>
                    </a:lnTo>
                    <a:lnTo>
                      <a:pt x="42" y="14"/>
                    </a:lnTo>
                    <a:lnTo>
                      <a:pt x="43" y="11"/>
                    </a:lnTo>
                    <a:lnTo>
                      <a:pt x="45" y="8"/>
                    </a:lnTo>
                    <a:lnTo>
                      <a:pt x="45" y="4"/>
                    </a:lnTo>
                    <a:lnTo>
                      <a:pt x="42" y="4"/>
                    </a:lnTo>
                    <a:lnTo>
                      <a:pt x="41" y="4"/>
                    </a:lnTo>
                    <a:lnTo>
                      <a:pt x="39" y="3"/>
                    </a:lnTo>
                    <a:lnTo>
                      <a:pt x="41" y="2"/>
                    </a:lnTo>
                    <a:lnTo>
                      <a:pt x="39" y="0"/>
                    </a:lnTo>
                    <a:lnTo>
                      <a:pt x="37" y="2"/>
                    </a:lnTo>
                    <a:lnTo>
                      <a:pt x="34" y="0"/>
                    </a:lnTo>
                    <a:lnTo>
                      <a:pt x="27" y="2"/>
                    </a:lnTo>
                    <a:lnTo>
                      <a:pt x="24" y="4"/>
                    </a:lnTo>
                    <a:lnTo>
                      <a:pt x="21" y="4"/>
                    </a:lnTo>
                    <a:lnTo>
                      <a:pt x="20" y="3"/>
                    </a:lnTo>
                    <a:lnTo>
                      <a:pt x="20" y="2"/>
                    </a:lnTo>
                    <a:lnTo>
                      <a:pt x="19" y="2"/>
                    </a:lnTo>
                    <a:lnTo>
                      <a:pt x="16" y="2"/>
                    </a:lnTo>
                    <a:lnTo>
                      <a:pt x="12" y="2"/>
                    </a:lnTo>
                    <a:lnTo>
                      <a:pt x="9" y="2"/>
                    </a:lnTo>
                    <a:lnTo>
                      <a:pt x="9" y="3"/>
                    </a:lnTo>
                    <a:lnTo>
                      <a:pt x="8" y="4"/>
                    </a:lnTo>
                    <a:lnTo>
                      <a:pt x="4" y="4"/>
                    </a:lnTo>
                    <a:lnTo>
                      <a:pt x="2" y="2"/>
                    </a:lnTo>
                    <a:lnTo>
                      <a:pt x="2" y="0"/>
                    </a:lnTo>
                    <a:lnTo>
                      <a:pt x="0" y="0"/>
                    </a:lnTo>
                    <a:lnTo>
                      <a:pt x="1" y="4"/>
                    </a:lnTo>
                    <a:lnTo>
                      <a:pt x="5"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9" name="Freeform 169">
                <a:extLst>
                  <a:ext uri="{FF2B5EF4-FFF2-40B4-BE49-F238E27FC236}">
                    <a16:creationId xmlns:a16="http://schemas.microsoft.com/office/drawing/2014/main" id="{36F27482-A420-4BCF-A807-AE19A534AB07}"/>
                  </a:ext>
                </a:extLst>
              </p:cNvPr>
              <p:cNvSpPr>
                <a:spLocks/>
              </p:cNvSpPr>
              <p:nvPr/>
            </p:nvSpPr>
            <p:spPr bwMode="auto">
              <a:xfrm>
                <a:off x="4587" y="1852"/>
                <a:ext cx="12" cy="15"/>
              </a:xfrm>
              <a:custGeom>
                <a:avLst/>
                <a:gdLst>
                  <a:gd name="T0" fmla="*/ 12 w 12"/>
                  <a:gd name="T1" fmla="*/ 10 h 15"/>
                  <a:gd name="T2" fmla="*/ 12 w 12"/>
                  <a:gd name="T3" fmla="*/ 7 h 15"/>
                  <a:gd name="T4" fmla="*/ 8 w 12"/>
                  <a:gd name="T5" fmla="*/ 3 h 15"/>
                  <a:gd name="T6" fmla="*/ 7 w 12"/>
                  <a:gd name="T7" fmla="*/ 0 h 15"/>
                  <a:gd name="T8" fmla="*/ 5 w 12"/>
                  <a:gd name="T9" fmla="*/ 0 h 15"/>
                  <a:gd name="T10" fmla="*/ 3 w 12"/>
                  <a:gd name="T11" fmla="*/ 1 h 15"/>
                  <a:gd name="T12" fmla="*/ 0 w 12"/>
                  <a:gd name="T13" fmla="*/ 3 h 15"/>
                  <a:gd name="T14" fmla="*/ 1 w 12"/>
                  <a:gd name="T15" fmla="*/ 5 h 15"/>
                  <a:gd name="T16" fmla="*/ 3 w 12"/>
                  <a:gd name="T17" fmla="*/ 8 h 15"/>
                  <a:gd name="T18" fmla="*/ 3 w 12"/>
                  <a:gd name="T19" fmla="*/ 10 h 15"/>
                  <a:gd name="T20" fmla="*/ 3 w 12"/>
                  <a:gd name="T21" fmla="*/ 11 h 15"/>
                  <a:gd name="T22" fmla="*/ 5 w 12"/>
                  <a:gd name="T23" fmla="*/ 11 h 15"/>
                  <a:gd name="T24" fmla="*/ 7 w 12"/>
                  <a:gd name="T25" fmla="*/ 14 h 15"/>
                  <a:gd name="T26" fmla="*/ 9 w 12"/>
                  <a:gd name="T27" fmla="*/ 15 h 15"/>
                  <a:gd name="T28" fmla="*/ 11 w 12"/>
                  <a:gd name="T29" fmla="*/ 14 h 15"/>
                  <a:gd name="T30" fmla="*/ 9 w 12"/>
                  <a:gd name="T31" fmla="*/ 14 h 15"/>
                  <a:gd name="T32" fmla="*/ 11 w 12"/>
                  <a:gd name="T33" fmla="*/ 11 h 15"/>
                  <a:gd name="T34" fmla="*/ 12 w 12"/>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15">
                    <a:moveTo>
                      <a:pt x="12" y="10"/>
                    </a:moveTo>
                    <a:lnTo>
                      <a:pt x="12" y="7"/>
                    </a:lnTo>
                    <a:lnTo>
                      <a:pt x="8" y="3"/>
                    </a:lnTo>
                    <a:lnTo>
                      <a:pt x="7" y="0"/>
                    </a:lnTo>
                    <a:lnTo>
                      <a:pt x="5" y="0"/>
                    </a:lnTo>
                    <a:lnTo>
                      <a:pt x="3" y="1"/>
                    </a:lnTo>
                    <a:lnTo>
                      <a:pt x="0" y="3"/>
                    </a:lnTo>
                    <a:lnTo>
                      <a:pt x="1" y="5"/>
                    </a:lnTo>
                    <a:lnTo>
                      <a:pt x="3" y="8"/>
                    </a:lnTo>
                    <a:lnTo>
                      <a:pt x="3" y="10"/>
                    </a:lnTo>
                    <a:lnTo>
                      <a:pt x="3" y="11"/>
                    </a:lnTo>
                    <a:lnTo>
                      <a:pt x="5" y="11"/>
                    </a:lnTo>
                    <a:lnTo>
                      <a:pt x="7" y="14"/>
                    </a:lnTo>
                    <a:lnTo>
                      <a:pt x="9" y="15"/>
                    </a:lnTo>
                    <a:lnTo>
                      <a:pt x="11" y="14"/>
                    </a:lnTo>
                    <a:lnTo>
                      <a:pt x="9" y="14"/>
                    </a:lnTo>
                    <a:lnTo>
                      <a:pt x="11" y="11"/>
                    </a:ln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0" name="Freeform 170">
                <a:extLst>
                  <a:ext uri="{FF2B5EF4-FFF2-40B4-BE49-F238E27FC236}">
                    <a16:creationId xmlns:a16="http://schemas.microsoft.com/office/drawing/2014/main" id="{6057C206-C383-4789-999E-E6932EE818D8}"/>
                  </a:ext>
                </a:extLst>
              </p:cNvPr>
              <p:cNvSpPr>
                <a:spLocks/>
              </p:cNvSpPr>
              <p:nvPr/>
            </p:nvSpPr>
            <p:spPr bwMode="auto">
              <a:xfrm>
                <a:off x="4060" y="2062"/>
                <a:ext cx="12" cy="11"/>
              </a:xfrm>
              <a:custGeom>
                <a:avLst/>
                <a:gdLst>
                  <a:gd name="T0" fmla="*/ 2 w 12"/>
                  <a:gd name="T1" fmla="*/ 11 h 11"/>
                  <a:gd name="T2" fmla="*/ 4 w 12"/>
                  <a:gd name="T3" fmla="*/ 9 h 11"/>
                  <a:gd name="T4" fmla="*/ 7 w 12"/>
                  <a:gd name="T5" fmla="*/ 8 h 11"/>
                  <a:gd name="T6" fmla="*/ 8 w 12"/>
                  <a:gd name="T7" fmla="*/ 5 h 11"/>
                  <a:gd name="T8" fmla="*/ 9 w 12"/>
                  <a:gd name="T9" fmla="*/ 5 h 11"/>
                  <a:gd name="T10" fmla="*/ 12 w 12"/>
                  <a:gd name="T11" fmla="*/ 2 h 11"/>
                  <a:gd name="T12" fmla="*/ 12 w 12"/>
                  <a:gd name="T13" fmla="*/ 0 h 11"/>
                  <a:gd name="T14" fmla="*/ 11 w 12"/>
                  <a:gd name="T15" fmla="*/ 0 h 11"/>
                  <a:gd name="T16" fmla="*/ 8 w 12"/>
                  <a:gd name="T17" fmla="*/ 0 h 11"/>
                  <a:gd name="T18" fmla="*/ 4 w 12"/>
                  <a:gd name="T19" fmla="*/ 0 h 11"/>
                  <a:gd name="T20" fmla="*/ 2 w 12"/>
                  <a:gd name="T21" fmla="*/ 2 h 11"/>
                  <a:gd name="T22" fmla="*/ 2 w 12"/>
                  <a:gd name="T23" fmla="*/ 4 h 11"/>
                  <a:gd name="T24" fmla="*/ 1 w 12"/>
                  <a:gd name="T25" fmla="*/ 7 h 11"/>
                  <a:gd name="T26" fmla="*/ 0 w 12"/>
                  <a:gd name="T27" fmla="*/ 8 h 11"/>
                  <a:gd name="T28" fmla="*/ 0 w 12"/>
                  <a:gd name="T29" fmla="*/ 9 h 11"/>
                  <a:gd name="T30" fmla="*/ 1 w 12"/>
                  <a:gd name="T31" fmla="*/ 11 h 11"/>
                  <a:gd name="T32" fmla="*/ 2 w 12"/>
                  <a:gd name="T3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1">
                    <a:moveTo>
                      <a:pt x="2" y="11"/>
                    </a:moveTo>
                    <a:lnTo>
                      <a:pt x="4" y="9"/>
                    </a:lnTo>
                    <a:lnTo>
                      <a:pt x="7" y="8"/>
                    </a:lnTo>
                    <a:lnTo>
                      <a:pt x="8" y="5"/>
                    </a:lnTo>
                    <a:lnTo>
                      <a:pt x="9" y="5"/>
                    </a:lnTo>
                    <a:lnTo>
                      <a:pt x="12" y="2"/>
                    </a:lnTo>
                    <a:lnTo>
                      <a:pt x="12" y="0"/>
                    </a:lnTo>
                    <a:lnTo>
                      <a:pt x="11" y="0"/>
                    </a:lnTo>
                    <a:lnTo>
                      <a:pt x="8" y="0"/>
                    </a:lnTo>
                    <a:lnTo>
                      <a:pt x="4" y="0"/>
                    </a:lnTo>
                    <a:lnTo>
                      <a:pt x="2" y="2"/>
                    </a:lnTo>
                    <a:lnTo>
                      <a:pt x="2" y="4"/>
                    </a:lnTo>
                    <a:lnTo>
                      <a:pt x="1" y="7"/>
                    </a:lnTo>
                    <a:lnTo>
                      <a:pt x="0" y="8"/>
                    </a:lnTo>
                    <a:lnTo>
                      <a:pt x="0" y="9"/>
                    </a:lnTo>
                    <a:lnTo>
                      <a:pt x="1" y="11"/>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1" name="Freeform 171">
                <a:extLst>
                  <a:ext uri="{FF2B5EF4-FFF2-40B4-BE49-F238E27FC236}">
                    <a16:creationId xmlns:a16="http://schemas.microsoft.com/office/drawing/2014/main" id="{6C021370-7AE0-4395-8D74-66B247A5B77B}"/>
                  </a:ext>
                </a:extLst>
              </p:cNvPr>
              <p:cNvSpPr>
                <a:spLocks/>
              </p:cNvSpPr>
              <p:nvPr/>
            </p:nvSpPr>
            <p:spPr bwMode="auto">
              <a:xfrm>
                <a:off x="4846" y="1889"/>
                <a:ext cx="4" cy="4"/>
              </a:xfrm>
              <a:custGeom>
                <a:avLst/>
                <a:gdLst>
                  <a:gd name="T0" fmla="*/ 3 w 4"/>
                  <a:gd name="T1" fmla="*/ 4 h 4"/>
                  <a:gd name="T2" fmla="*/ 4 w 4"/>
                  <a:gd name="T3" fmla="*/ 3 h 4"/>
                  <a:gd name="T4" fmla="*/ 3 w 4"/>
                  <a:gd name="T5" fmla="*/ 1 h 4"/>
                  <a:gd name="T6" fmla="*/ 2 w 4"/>
                  <a:gd name="T7" fmla="*/ 0 h 4"/>
                  <a:gd name="T8" fmla="*/ 0 w 4"/>
                  <a:gd name="T9" fmla="*/ 1 h 4"/>
                  <a:gd name="T10" fmla="*/ 2 w 4"/>
                  <a:gd name="T11" fmla="*/ 4 h 4"/>
                  <a:gd name="T12" fmla="*/ 3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4"/>
                    </a:moveTo>
                    <a:lnTo>
                      <a:pt x="4" y="3"/>
                    </a:lnTo>
                    <a:lnTo>
                      <a:pt x="3" y="1"/>
                    </a:lnTo>
                    <a:lnTo>
                      <a:pt x="2" y="0"/>
                    </a:lnTo>
                    <a:lnTo>
                      <a:pt x="0" y="1"/>
                    </a:lnTo>
                    <a:lnTo>
                      <a:pt x="2"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2" name="Freeform 172">
                <a:extLst>
                  <a:ext uri="{FF2B5EF4-FFF2-40B4-BE49-F238E27FC236}">
                    <a16:creationId xmlns:a16="http://schemas.microsoft.com/office/drawing/2014/main" id="{B915F777-B50C-4A42-8192-68D35ED48741}"/>
                  </a:ext>
                </a:extLst>
              </p:cNvPr>
              <p:cNvSpPr>
                <a:spLocks/>
              </p:cNvSpPr>
              <p:nvPr/>
            </p:nvSpPr>
            <p:spPr bwMode="auto">
              <a:xfrm>
                <a:off x="4566" y="1790"/>
                <a:ext cx="35" cy="29"/>
              </a:xfrm>
              <a:custGeom>
                <a:avLst/>
                <a:gdLst>
                  <a:gd name="T0" fmla="*/ 4 w 35"/>
                  <a:gd name="T1" fmla="*/ 4 h 29"/>
                  <a:gd name="T2" fmla="*/ 6 w 35"/>
                  <a:gd name="T3" fmla="*/ 6 h 29"/>
                  <a:gd name="T4" fmla="*/ 6 w 35"/>
                  <a:gd name="T5" fmla="*/ 7 h 29"/>
                  <a:gd name="T6" fmla="*/ 7 w 35"/>
                  <a:gd name="T7" fmla="*/ 8 h 29"/>
                  <a:gd name="T8" fmla="*/ 8 w 35"/>
                  <a:gd name="T9" fmla="*/ 10 h 29"/>
                  <a:gd name="T10" fmla="*/ 8 w 35"/>
                  <a:gd name="T11" fmla="*/ 11 h 29"/>
                  <a:gd name="T12" fmla="*/ 7 w 35"/>
                  <a:gd name="T13" fmla="*/ 14 h 29"/>
                  <a:gd name="T14" fmla="*/ 7 w 35"/>
                  <a:gd name="T15" fmla="*/ 17 h 29"/>
                  <a:gd name="T16" fmla="*/ 8 w 35"/>
                  <a:gd name="T17" fmla="*/ 19 h 29"/>
                  <a:gd name="T18" fmla="*/ 13 w 35"/>
                  <a:gd name="T19" fmla="*/ 24 h 29"/>
                  <a:gd name="T20" fmla="*/ 17 w 35"/>
                  <a:gd name="T21" fmla="*/ 26 h 29"/>
                  <a:gd name="T22" fmla="*/ 22 w 35"/>
                  <a:gd name="T23" fmla="*/ 29 h 29"/>
                  <a:gd name="T24" fmla="*/ 24 w 35"/>
                  <a:gd name="T25" fmla="*/ 29 h 29"/>
                  <a:gd name="T26" fmla="*/ 26 w 35"/>
                  <a:gd name="T27" fmla="*/ 28 h 29"/>
                  <a:gd name="T28" fmla="*/ 28 w 35"/>
                  <a:gd name="T29" fmla="*/ 26 h 29"/>
                  <a:gd name="T30" fmla="*/ 30 w 35"/>
                  <a:gd name="T31" fmla="*/ 29 h 29"/>
                  <a:gd name="T32" fmla="*/ 32 w 35"/>
                  <a:gd name="T33" fmla="*/ 28 h 29"/>
                  <a:gd name="T34" fmla="*/ 33 w 35"/>
                  <a:gd name="T35" fmla="*/ 25 h 29"/>
                  <a:gd name="T36" fmla="*/ 33 w 35"/>
                  <a:gd name="T37" fmla="*/ 22 h 29"/>
                  <a:gd name="T38" fmla="*/ 35 w 35"/>
                  <a:gd name="T39" fmla="*/ 19 h 29"/>
                  <a:gd name="T40" fmla="*/ 35 w 35"/>
                  <a:gd name="T41" fmla="*/ 18 h 29"/>
                  <a:gd name="T42" fmla="*/ 35 w 35"/>
                  <a:gd name="T43" fmla="*/ 15 h 29"/>
                  <a:gd name="T44" fmla="*/ 32 w 35"/>
                  <a:gd name="T45" fmla="*/ 14 h 29"/>
                  <a:gd name="T46" fmla="*/ 29 w 35"/>
                  <a:gd name="T47" fmla="*/ 11 h 29"/>
                  <a:gd name="T48" fmla="*/ 29 w 35"/>
                  <a:gd name="T49" fmla="*/ 8 h 29"/>
                  <a:gd name="T50" fmla="*/ 30 w 35"/>
                  <a:gd name="T51" fmla="*/ 7 h 29"/>
                  <a:gd name="T52" fmla="*/ 33 w 35"/>
                  <a:gd name="T53" fmla="*/ 7 h 29"/>
                  <a:gd name="T54" fmla="*/ 33 w 35"/>
                  <a:gd name="T55" fmla="*/ 6 h 29"/>
                  <a:gd name="T56" fmla="*/ 28 w 35"/>
                  <a:gd name="T57" fmla="*/ 3 h 29"/>
                  <a:gd name="T58" fmla="*/ 21 w 35"/>
                  <a:gd name="T59" fmla="*/ 3 h 29"/>
                  <a:gd name="T60" fmla="*/ 19 w 35"/>
                  <a:gd name="T61" fmla="*/ 3 h 29"/>
                  <a:gd name="T62" fmla="*/ 17 w 35"/>
                  <a:gd name="T63" fmla="*/ 3 h 29"/>
                  <a:gd name="T64" fmla="*/ 11 w 35"/>
                  <a:gd name="T65" fmla="*/ 0 h 29"/>
                  <a:gd name="T66" fmla="*/ 8 w 35"/>
                  <a:gd name="T67" fmla="*/ 0 h 29"/>
                  <a:gd name="T68" fmla="*/ 4 w 35"/>
                  <a:gd name="T69" fmla="*/ 0 h 29"/>
                  <a:gd name="T70" fmla="*/ 0 w 35"/>
                  <a:gd name="T71" fmla="*/ 0 h 29"/>
                  <a:gd name="T72" fmla="*/ 3 w 35"/>
                  <a:gd name="T73" fmla="*/ 3 h 29"/>
                  <a:gd name="T74" fmla="*/ 4 w 35"/>
                  <a:gd name="T75"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 h="29">
                    <a:moveTo>
                      <a:pt x="4" y="4"/>
                    </a:moveTo>
                    <a:lnTo>
                      <a:pt x="6" y="6"/>
                    </a:lnTo>
                    <a:lnTo>
                      <a:pt x="6" y="7"/>
                    </a:lnTo>
                    <a:lnTo>
                      <a:pt x="7" y="8"/>
                    </a:lnTo>
                    <a:lnTo>
                      <a:pt x="8" y="10"/>
                    </a:lnTo>
                    <a:lnTo>
                      <a:pt x="8" y="11"/>
                    </a:lnTo>
                    <a:lnTo>
                      <a:pt x="7" y="14"/>
                    </a:lnTo>
                    <a:lnTo>
                      <a:pt x="7" y="17"/>
                    </a:lnTo>
                    <a:lnTo>
                      <a:pt x="8" y="19"/>
                    </a:lnTo>
                    <a:lnTo>
                      <a:pt x="13" y="24"/>
                    </a:lnTo>
                    <a:lnTo>
                      <a:pt x="17" y="26"/>
                    </a:lnTo>
                    <a:lnTo>
                      <a:pt x="22" y="29"/>
                    </a:lnTo>
                    <a:lnTo>
                      <a:pt x="24" y="29"/>
                    </a:lnTo>
                    <a:lnTo>
                      <a:pt x="26" y="28"/>
                    </a:lnTo>
                    <a:lnTo>
                      <a:pt x="28" y="26"/>
                    </a:lnTo>
                    <a:lnTo>
                      <a:pt x="30" y="29"/>
                    </a:lnTo>
                    <a:lnTo>
                      <a:pt x="32" y="28"/>
                    </a:lnTo>
                    <a:lnTo>
                      <a:pt x="33" y="25"/>
                    </a:lnTo>
                    <a:lnTo>
                      <a:pt x="33" y="22"/>
                    </a:lnTo>
                    <a:lnTo>
                      <a:pt x="35" y="19"/>
                    </a:lnTo>
                    <a:lnTo>
                      <a:pt x="35" y="18"/>
                    </a:lnTo>
                    <a:lnTo>
                      <a:pt x="35" y="15"/>
                    </a:lnTo>
                    <a:lnTo>
                      <a:pt x="32" y="14"/>
                    </a:lnTo>
                    <a:lnTo>
                      <a:pt x="29" y="11"/>
                    </a:lnTo>
                    <a:lnTo>
                      <a:pt x="29" y="8"/>
                    </a:lnTo>
                    <a:lnTo>
                      <a:pt x="30" y="7"/>
                    </a:lnTo>
                    <a:lnTo>
                      <a:pt x="33" y="7"/>
                    </a:lnTo>
                    <a:lnTo>
                      <a:pt x="33" y="6"/>
                    </a:lnTo>
                    <a:lnTo>
                      <a:pt x="28" y="3"/>
                    </a:lnTo>
                    <a:lnTo>
                      <a:pt x="21" y="3"/>
                    </a:lnTo>
                    <a:lnTo>
                      <a:pt x="19" y="3"/>
                    </a:lnTo>
                    <a:lnTo>
                      <a:pt x="17" y="3"/>
                    </a:lnTo>
                    <a:lnTo>
                      <a:pt x="11" y="0"/>
                    </a:lnTo>
                    <a:lnTo>
                      <a:pt x="8" y="0"/>
                    </a:lnTo>
                    <a:lnTo>
                      <a:pt x="4" y="0"/>
                    </a:lnTo>
                    <a:lnTo>
                      <a:pt x="0" y="0"/>
                    </a:lnTo>
                    <a:lnTo>
                      <a:pt x="3"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3" name="Freeform 173">
                <a:extLst>
                  <a:ext uri="{FF2B5EF4-FFF2-40B4-BE49-F238E27FC236}">
                    <a16:creationId xmlns:a16="http://schemas.microsoft.com/office/drawing/2014/main" id="{9A7AC08D-5AE6-41D1-84EA-708839E48BC3}"/>
                  </a:ext>
                </a:extLst>
              </p:cNvPr>
              <p:cNvSpPr>
                <a:spLocks/>
              </p:cNvSpPr>
              <p:nvPr/>
            </p:nvSpPr>
            <p:spPr bwMode="auto">
              <a:xfrm>
                <a:off x="4622" y="1945"/>
                <a:ext cx="9" cy="8"/>
              </a:xfrm>
              <a:custGeom>
                <a:avLst/>
                <a:gdLst>
                  <a:gd name="T0" fmla="*/ 5 w 9"/>
                  <a:gd name="T1" fmla="*/ 8 h 8"/>
                  <a:gd name="T2" fmla="*/ 5 w 9"/>
                  <a:gd name="T3" fmla="*/ 7 h 8"/>
                  <a:gd name="T4" fmla="*/ 9 w 9"/>
                  <a:gd name="T5" fmla="*/ 6 h 8"/>
                  <a:gd name="T6" fmla="*/ 9 w 9"/>
                  <a:gd name="T7" fmla="*/ 4 h 8"/>
                  <a:gd name="T8" fmla="*/ 7 w 9"/>
                  <a:gd name="T9" fmla="*/ 3 h 8"/>
                  <a:gd name="T10" fmla="*/ 7 w 9"/>
                  <a:gd name="T11" fmla="*/ 0 h 8"/>
                  <a:gd name="T12" fmla="*/ 6 w 9"/>
                  <a:gd name="T13" fmla="*/ 2 h 8"/>
                  <a:gd name="T14" fmla="*/ 6 w 9"/>
                  <a:gd name="T15" fmla="*/ 3 h 8"/>
                  <a:gd name="T16" fmla="*/ 3 w 9"/>
                  <a:gd name="T17" fmla="*/ 4 h 8"/>
                  <a:gd name="T18" fmla="*/ 0 w 9"/>
                  <a:gd name="T19" fmla="*/ 4 h 8"/>
                  <a:gd name="T20" fmla="*/ 3 w 9"/>
                  <a:gd name="T21" fmla="*/ 7 h 8"/>
                  <a:gd name="T22" fmla="*/ 5 w 9"/>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5" y="8"/>
                    </a:moveTo>
                    <a:lnTo>
                      <a:pt x="5" y="7"/>
                    </a:lnTo>
                    <a:lnTo>
                      <a:pt x="9" y="6"/>
                    </a:lnTo>
                    <a:lnTo>
                      <a:pt x="9" y="4"/>
                    </a:lnTo>
                    <a:lnTo>
                      <a:pt x="7" y="3"/>
                    </a:lnTo>
                    <a:lnTo>
                      <a:pt x="7" y="0"/>
                    </a:lnTo>
                    <a:lnTo>
                      <a:pt x="6" y="2"/>
                    </a:lnTo>
                    <a:lnTo>
                      <a:pt x="6" y="3"/>
                    </a:lnTo>
                    <a:lnTo>
                      <a:pt x="3" y="4"/>
                    </a:lnTo>
                    <a:lnTo>
                      <a:pt x="0" y="4"/>
                    </a:lnTo>
                    <a:lnTo>
                      <a:pt x="3" y="7"/>
                    </a:lnTo>
                    <a:lnTo>
                      <a:pt x="5"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4" name="Freeform 174">
                <a:extLst>
                  <a:ext uri="{FF2B5EF4-FFF2-40B4-BE49-F238E27FC236}">
                    <a16:creationId xmlns:a16="http://schemas.microsoft.com/office/drawing/2014/main" id="{49C71074-8FBA-4E52-8A62-9EDC675C380C}"/>
                  </a:ext>
                </a:extLst>
              </p:cNvPr>
              <p:cNvSpPr>
                <a:spLocks/>
              </p:cNvSpPr>
              <p:nvPr/>
            </p:nvSpPr>
            <p:spPr bwMode="auto">
              <a:xfrm>
                <a:off x="4889" y="1931"/>
                <a:ext cx="4" cy="6"/>
              </a:xfrm>
              <a:custGeom>
                <a:avLst/>
                <a:gdLst>
                  <a:gd name="T0" fmla="*/ 3 w 4"/>
                  <a:gd name="T1" fmla="*/ 3 h 6"/>
                  <a:gd name="T2" fmla="*/ 3 w 4"/>
                  <a:gd name="T3" fmla="*/ 6 h 6"/>
                  <a:gd name="T4" fmla="*/ 4 w 4"/>
                  <a:gd name="T5" fmla="*/ 5 h 6"/>
                  <a:gd name="T6" fmla="*/ 3 w 4"/>
                  <a:gd name="T7" fmla="*/ 2 h 6"/>
                  <a:gd name="T8" fmla="*/ 1 w 4"/>
                  <a:gd name="T9" fmla="*/ 0 h 6"/>
                  <a:gd name="T10" fmla="*/ 0 w 4"/>
                  <a:gd name="T11" fmla="*/ 0 h 6"/>
                  <a:gd name="T12" fmla="*/ 0 w 4"/>
                  <a:gd name="T13" fmla="*/ 0 h 6"/>
                  <a:gd name="T14" fmla="*/ 3 w 4"/>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3" y="3"/>
                    </a:moveTo>
                    <a:lnTo>
                      <a:pt x="3" y="6"/>
                    </a:lnTo>
                    <a:lnTo>
                      <a:pt x="4" y="5"/>
                    </a:lnTo>
                    <a:lnTo>
                      <a:pt x="3" y="2"/>
                    </a:lnTo>
                    <a:lnTo>
                      <a:pt x="1" y="0"/>
                    </a:lnTo>
                    <a:lnTo>
                      <a:pt x="0" y="0"/>
                    </a:lnTo>
                    <a:lnTo>
                      <a:pt x="0" y="0"/>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5" name="Freeform 175">
                <a:extLst>
                  <a:ext uri="{FF2B5EF4-FFF2-40B4-BE49-F238E27FC236}">
                    <a16:creationId xmlns:a16="http://schemas.microsoft.com/office/drawing/2014/main" id="{D11A31A0-8A3A-44C1-AC41-0ECAEBBD2F75}"/>
                  </a:ext>
                </a:extLst>
              </p:cNvPr>
              <p:cNvSpPr>
                <a:spLocks/>
              </p:cNvSpPr>
              <p:nvPr/>
            </p:nvSpPr>
            <p:spPr bwMode="auto">
              <a:xfrm>
                <a:off x="4889" y="1927"/>
                <a:ext cx="3" cy="4"/>
              </a:xfrm>
              <a:custGeom>
                <a:avLst/>
                <a:gdLst>
                  <a:gd name="T0" fmla="*/ 3 w 3"/>
                  <a:gd name="T1" fmla="*/ 4 h 4"/>
                  <a:gd name="T2" fmla="*/ 3 w 3"/>
                  <a:gd name="T3" fmla="*/ 3 h 4"/>
                  <a:gd name="T4" fmla="*/ 3 w 3"/>
                  <a:gd name="T5" fmla="*/ 0 h 4"/>
                  <a:gd name="T6" fmla="*/ 0 w 3"/>
                  <a:gd name="T7" fmla="*/ 0 h 4"/>
                  <a:gd name="T8" fmla="*/ 0 w 3"/>
                  <a:gd name="T9" fmla="*/ 2 h 4"/>
                  <a:gd name="T10" fmla="*/ 3 w 3"/>
                  <a:gd name="T11" fmla="*/ 3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3"/>
                    </a:lnTo>
                    <a:lnTo>
                      <a:pt x="3" y="0"/>
                    </a:lnTo>
                    <a:lnTo>
                      <a:pt x="0" y="0"/>
                    </a:lnTo>
                    <a:lnTo>
                      <a:pt x="0" y="2"/>
                    </a:lnTo>
                    <a:lnTo>
                      <a:pt x="3"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6" name="Freeform 176">
                <a:extLst>
                  <a:ext uri="{FF2B5EF4-FFF2-40B4-BE49-F238E27FC236}">
                    <a16:creationId xmlns:a16="http://schemas.microsoft.com/office/drawing/2014/main" id="{8FC13148-0936-4AF3-9EC0-FE981A92BA4D}"/>
                  </a:ext>
                </a:extLst>
              </p:cNvPr>
              <p:cNvSpPr>
                <a:spLocks/>
              </p:cNvSpPr>
              <p:nvPr/>
            </p:nvSpPr>
            <p:spPr bwMode="auto">
              <a:xfrm>
                <a:off x="4892" y="1925"/>
                <a:ext cx="2" cy="4"/>
              </a:xfrm>
              <a:custGeom>
                <a:avLst/>
                <a:gdLst>
                  <a:gd name="T0" fmla="*/ 2 w 2"/>
                  <a:gd name="T1" fmla="*/ 4 h 4"/>
                  <a:gd name="T2" fmla="*/ 2 w 2"/>
                  <a:gd name="T3" fmla="*/ 2 h 4"/>
                  <a:gd name="T4" fmla="*/ 1 w 2"/>
                  <a:gd name="T5" fmla="*/ 0 h 4"/>
                  <a:gd name="T6" fmla="*/ 0 w 2"/>
                  <a:gd name="T7" fmla="*/ 0 h 4"/>
                  <a:gd name="T8" fmla="*/ 0 w 2"/>
                  <a:gd name="T9" fmla="*/ 1 h 4"/>
                  <a:gd name="T10" fmla="*/ 1 w 2"/>
                  <a:gd name="T11" fmla="*/ 4 h 4"/>
                  <a:gd name="T12" fmla="*/ 2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4"/>
                    </a:moveTo>
                    <a:lnTo>
                      <a:pt x="2" y="2"/>
                    </a:lnTo>
                    <a:lnTo>
                      <a:pt x="1" y="0"/>
                    </a:lnTo>
                    <a:lnTo>
                      <a:pt x="0" y="0"/>
                    </a:lnTo>
                    <a:lnTo>
                      <a:pt x="0" y="1"/>
                    </a:lnTo>
                    <a:lnTo>
                      <a:pt x="1"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7" name="Freeform 177">
                <a:extLst>
                  <a:ext uri="{FF2B5EF4-FFF2-40B4-BE49-F238E27FC236}">
                    <a16:creationId xmlns:a16="http://schemas.microsoft.com/office/drawing/2014/main" id="{94DF3B8F-838C-44B9-B27A-116994FF3515}"/>
                  </a:ext>
                </a:extLst>
              </p:cNvPr>
              <p:cNvSpPr>
                <a:spLocks/>
              </p:cNvSpPr>
              <p:nvPr/>
            </p:nvSpPr>
            <p:spPr bwMode="auto">
              <a:xfrm>
                <a:off x="4865" y="1889"/>
                <a:ext cx="3" cy="3"/>
              </a:xfrm>
              <a:custGeom>
                <a:avLst/>
                <a:gdLst>
                  <a:gd name="T0" fmla="*/ 2 w 3"/>
                  <a:gd name="T1" fmla="*/ 1 h 3"/>
                  <a:gd name="T2" fmla="*/ 3 w 3"/>
                  <a:gd name="T3" fmla="*/ 0 h 3"/>
                  <a:gd name="T4" fmla="*/ 2 w 3"/>
                  <a:gd name="T5" fmla="*/ 0 h 3"/>
                  <a:gd name="T6" fmla="*/ 0 w 3"/>
                  <a:gd name="T7" fmla="*/ 0 h 3"/>
                  <a:gd name="T8" fmla="*/ 2 w 3"/>
                  <a:gd name="T9" fmla="*/ 3 h 3"/>
                  <a:gd name="T10" fmla="*/ 2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2" y="1"/>
                    </a:moveTo>
                    <a:lnTo>
                      <a:pt x="3" y="0"/>
                    </a:lnTo>
                    <a:lnTo>
                      <a:pt x="2" y="0"/>
                    </a:lnTo>
                    <a:lnTo>
                      <a:pt x="0" y="0"/>
                    </a:lnTo>
                    <a:lnTo>
                      <a:pt x="2" y="3"/>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8" name="Freeform 178">
                <a:extLst>
                  <a:ext uri="{FF2B5EF4-FFF2-40B4-BE49-F238E27FC236}">
                    <a16:creationId xmlns:a16="http://schemas.microsoft.com/office/drawing/2014/main" id="{E64A832D-C375-4E54-AB18-E9DB3C64E73F}"/>
                  </a:ext>
                </a:extLst>
              </p:cNvPr>
              <p:cNvSpPr>
                <a:spLocks/>
              </p:cNvSpPr>
              <p:nvPr/>
            </p:nvSpPr>
            <p:spPr bwMode="auto">
              <a:xfrm>
                <a:off x="4883" y="1929"/>
                <a:ext cx="4" cy="5"/>
              </a:xfrm>
              <a:custGeom>
                <a:avLst/>
                <a:gdLst>
                  <a:gd name="T0" fmla="*/ 3 w 4"/>
                  <a:gd name="T1" fmla="*/ 5 h 5"/>
                  <a:gd name="T2" fmla="*/ 3 w 4"/>
                  <a:gd name="T3" fmla="*/ 4 h 5"/>
                  <a:gd name="T4" fmla="*/ 4 w 4"/>
                  <a:gd name="T5" fmla="*/ 4 h 5"/>
                  <a:gd name="T6" fmla="*/ 3 w 4"/>
                  <a:gd name="T7" fmla="*/ 1 h 5"/>
                  <a:gd name="T8" fmla="*/ 2 w 4"/>
                  <a:gd name="T9" fmla="*/ 0 h 5"/>
                  <a:gd name="T10" fmla="*/ 2 w 4"/>
                  <a:gd name="T11" fmla="*/ 1 h 5"/>
                  <a:gd name="T12" fmla="*/ 0 w 4"/>
                  <a:gd name="T13" fmla="*/ 1 h 5"/>
                  <a:gd name="T14" fmla="*/ 2 w 4"/>
                  <a:gd name="T15" fmla="*/ 4 h 5"/>
                  <a:gd name="T16" fmla="*/ 3 w 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5"/>
                    </a:moveTo>
                    <a:lnTo>
                      <a:pt x="3" y="4"/>
                    </a:lnTo>
                    <a:lnTo>
                      <a:pt x="4" y="4"/>
                    </a:lnTo>
                    <a:lnTo>
                      <a:pt x="3" y="1"/>
                    </a:lnTo>
                    <a:lnTo>
                      <a:pt x="2" y="0"/>
                    </a:lnTo>
                    <a:lnTo>
                      <a:pt x="2" y="1"/>
                    </a:lnTo>
                    <a:lnTo>
                      <a:pt x="0" y="1"/>
                    </a:lnTo>
                    <a:lnTo>
                      <a:pt x="2" y="4"/>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9" name="Freeform 179">
                <a:extLst>
                  <a:ext uri="{FF2B5EF4-FFF2-40B4-BE49-F238E27FC236}">
                    <a16:creationId xmlns:a16="http://schemas.microsoft.com/office/drawing/2014/main" id="{1856F7E0-9815-45AB-B64F-179846A585C6}"/>
                  </a:ext>
                </a:extLst>
              </p:cNvPr>
              <p:cNvSpPr>
                <a:spLocks/>
              </p:cNvSpPr>
              <p:nvPr/>
            </p:nvSpPr>
            <p:spPr bwMode="auto">
              <a:xfrm>
                <a:off x="3995" y="2162"/>
                <a:ext cx="4" cy="4"/>
              </a:xfrm>
              <a:custGeom>
                <a:avLst/>
                <a:gdLst>
                  <a:gd name="T0" fmla="*/ 4 w 4"/>
                  <a:gd name="T1" fmla="*/ 3 h 4"/>
                  <a:gd name="T2" fmla="*/ 4 w 4"/>
                  <a:gd name="T3" fmla="*/ 1 h 4"/>
                  <a:gd name="T4" fmla="*/ 3 w 4"/>
                  <a:gd name="T5" fmla="*/ 0 h 4"/>
                  <a:gd name="T6" fmla="*/ 2 w 4"/>
                  <a:gd name="T7" fmla="*/ 0 h 4"/>
                  <a:gd name="T8" fmla="*/ 2 w 4"/>
                  <a:gd name="T9" fmla="*/ 1 h 4"/>
                  <a:gd name="T10" fmla="*/ 0 w 4"/>
                  <a:gd name="T11" fmla="*/ 3 h 4"/>
                  <a:gd name="T12" fmla="*/ 2 w 4"/>
                  <a:gd name="T13" fmla="*/ 4 h 4"/>
                  <a:gd name="T14" fmla="*/ 3 w 4"/>
                  <a:gd name="T15" fmla="*/ 4 h 4"/>
                  <a:gd name="T16" fmla="*/ 4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3"/>
                    </a:moveTo>
                    <a:lnTo>
                      <a:pt x="4" y="1"/>
                    </a:lnTo>
                    <a:lnTo>
                      <a:pt x="3" y="0"/>
                    </a:lnTo>
                    <a:lnTo>
                      <a:pt x="2" y="0"/>
                    </a:lnTo>
                    <a:lnTo>
                      <a:pt x="2" y="1"/>
                    </a:lnTo>
                    <a:lnTo>
                      <a:pt x="0" y="3"/>
                    </a:lnTo>
                    <a:lnTo>
                      <a:pt x="2" y="4"/>
                    </a:lnTo>
                    <a:lnTo>
                      <a:pt x="3"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0" name="Freeform 180">
                <a:extLst>
                  <a:ext uri="{FF2B5EF4-FFF2-40B4-BE49-F238E27FC236}">
                    <a16:creationId xmlns:a16="http://schemas.microsoft.com/office/drawing/2014/main" id="{25BC99FA-434A-4932-97C7-3881857A4947}"/>
                  </a:ext>
                </a:extLst>
              </p:cNvPr>
              <p:cNvSpPr>
                <a:spLocks/>
              </p:cNvSpPr>
              <p:nvPr/>
            </p:nvSpPr>
            <p:spPr bwMode="auto">
              <a:xfrm>
                <a:off x="4856" y="1888"/>
                <a:ext cx="4" cy="1"/>
              </a:xfrm>
              <a:custGeom>
                <a:avLst/>
                <a:gdLst>
                  <a:gd name="T0" fmla="*/ 3 w 4"/>
                  <a:gd name="T1" fmla="*/ 1 h 1"/>
                  <a:gd name="T2" fmla="*/ 4 w 4"/>
                  <a:gd name="T3" fmla="*/ 0 h 1"/>
                  <a:gd name="T4" fmla="*/ 1 w 4"/>
                  <a:gd name="T5" fmla="*/ 0 h 1"/>
                  <a:gd name="T6" fmla="*/ 0 w 4"/>
                  <a:gd name="T7" fmla="*/ 0 h 1"/>
                  <a:gd name="T8" fmla="*/ 1 w 4"/>
                  <a:gd name="T9" fmla="*/ 1 h 1"/>
                  <a:gd name="T10" fmla="*/ 3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3" y="1"/>
                    </a:moveTo>
                    <a:lnTo>
                      <a:pt x="4" y="0"/>
                    </a:lnTo>
                    <a:lnTo>
                      <a:pt x="1" y="0"/>
                    </a:lnTo>
                    <a:lnTo>
                      <a:pt x="0" y="0"/>
                    </a:lnTo>
                    <a:lnTo>
                      <a:pt x="1"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1" name="Freeform 181">
                <a:extLst>
                  <a:ext uri="{FF2B5EF4-FFF2-40B4-BE49-F238E27FC236}">
                    <a16:creationId xmlns:a16="http://schemas.microsoft.com/office/drawing/2014/main" id="{5091B97A-80AE-4775-944F-9F6B498F2EEE}"/>
                  </a:ext>
                </a:extLst>
              </p:cNvPr>
              <p:cNvSpPr>
                <a:spLocks/>
              </p:cNvSpPr>
              <p:nvPr/>
            </p:nvSpPr>
            <p:spPr bwMode="auto">
              <a:xfrm>
                <a:off x="4160" y="1901"/>
                <a:ext cx="7" cy="7"/>
              </a:xfrm>
              <a:custGeom>
                <a:avLst/>
                <a:gdLst>
                  <a:gd name="T0" fmla="*/ 4 w 7"/>
                  <a:gd name="T1" fmla="*/ 0 h 7"/>
                  <a:gd name="T2" fmla="*/ 3 w 7"/>
                  <a:gd name="T3" fmla="*/ 2 h 7"/>
                  <a:gd name="T4" fmla="*/ 3 w 7"/>
                  <a:gd name="T5" fmla="*/ 3 h 7"/>
                  <a:gd name="T6" fmla="*/ 0 w 7"/>
                  <a:gd name="T7" fmla="*/ 4 h 7"/>
                  <a:gd name="T8" fmla="*/ 1 w 7"/>
                  <a:gd name="T9" fmla="*/ 6 h 7"/>
                  <a:gd name="T10" fmla="*/ 1 w 7"/>
                  <a:gd name="T11" fmla="*/ 4 h 7"/>
                  <a:gd name="T12" fmla="*/ 4 w 7"/>
                  <a:gd name="T13" fmla="*/ 3 h 7"/>
                  <a:gd name="T14" fmla="*/ 4 w 7"/>
                  <a:gd name="T15" fmla="*/ 4 h 7"/>
                  <a:gd name="T16" fmla="*/ 5 w 7"/>
                  <a:gd name="T17" fmla="*/ 7 h 7"/>
                  <a:gd name="T18" fmla="*/ 5 w 7"/>
                  <a:gd name="T19" fmla="*/ 6 h 7"/>
                  <a:gd name="T20" fmla="*/ 7 w 7"/>
                  <a:gd name="T21" fmla="*/ 3 h 7"/>
                  <a:gd name="T22" fmla="*/ 5 w 7"/>
                  <a:gd name="T23" fmla="*/ 3 h 7"/>
                  <a:gd name="T24" fmla="*/ 5 w 7"/>
                  <a:gd name="T25" fmla="*/ 0 h 7"/>
                  <a:gd name="T26" fmla="*/ 4 w 7"/>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4" y="0"/>
                    </a:moveTo>
                    <a:lnTo>
                      <a:pt x="3" y="2"/>
                    </a:lnTo>
                    <a:lnTo>
                      <a:pt x="3" y="3"/>
                    </a:lnTo>
                    <a:lnTo>
                      <a:pt x="0" y="4"/>
                    </a:lnTo>
                    <a:lnTo>
                      <a:pt x="1" y="6"/>
                    </a:lnTo>
                    <a:lnTo>
                      <a:pt x="1" y="4"/>
                    </a:lnTo>
                    <a:lnTo>
                      <a:pt x="4" y="3"/>
                    </a:lnTo>
                    <a:lnTo>
                      <a:pt x="4" y="4"/>
                    </a:lnTo>
                    <a:lnTo>
                      <a:pt x="5" y="7"/>
                    </a:lnTo>
                    <a:lnTo>
                      <a:pt x="5" y="6"/>
                    </a:lnTo>
                    <a:lnTo>
                      <a:pt x="7" y="3"/>
                    </a:lnTo>
                    <a:lnTo>
                      <a:pt x="5" y="3"/>
                    </a:lnTo>
                    <a:lnTo>
                      <a:pt x="5"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2" name="Freeform 182">
                <a:extLst>
                  <a:ext uri="{FF2B5EF4-FFF2-40B4-BE49-F238E27FC236}">
                    <a16:creationId xmlns:a16="http://schemas.microsoft.com/office/drawing/2014/main" id="{C72439D2-0A87-424D-99CB-F41A21027046}"/>
                  </a:ext>
                </a:extLst>
              </p:cNvPr>
              <p:cNvSpPr>
                <a:spLocks/>
              </p:cNvSpPr>
              <p:nvPr/>
            </p:nvSpPr>
            <p:spPr bwMode="auto">
              <a:xfrm>
                <a:off x="3655" y="2388"/>
                <a:ext cx="2" cy="4"/>
              </a:xfrm>
              <a:custGeom>
                <a:avLst/>
                <a:gdLst>
                  <a:gd name="T0" fmla="*/ 2 w 2"/>
                  <a:gd name="T1" fmla="*/ 3 h 4"/>
                  <a:gd name="T2" fmla="*/ 0 w 2"/>
                  <a:gd name="T3" fmla="*/ 0 h 4"/>
                  <a:gd name="T4" fmla="*/ 0 w 2"/>
                  <a:gd name="T5" fmla="*/ 3 h 4"/>
                  <a:gd name="T6" fmla="*/ 2 w 2"/>
                  <a:gd name="T7" fmla="*/ 4 h 4"/>
                  <a:gd name="T8" fmla="*/ 2 w 2"/>
                  <a:gd name="T9" fmla="*/ 3 h 4"/>
                </a:gdLst>
                <a:ahLst/>
                <a:cxnLst>
                  <a:cxn ang="0">
                    <a:pos x="T0" y="T1"/>
                  </a:cxn>
                  <a:cxn ang="0">
                    <a:pos x="T2" y="T3"/>
                  </a:cxn>
                  <a:cxn ang="0">
                    <a:pos x="T4" y="T5"/>
                  </a:cxn>
                  <a:cxn ang="0">
                    <a:pos x="T6" y="T7"/>
                  </a:cxn>
                  <a:cxn ang="0">
                    <a:pos x="T8" y="T9"/>
                  </a:cxn>
                </a:cxnLst>
                <a:rect l="0" t="0" r="r" b="b"/>
                <a:pathLst>
                  <a:path w="2" h="4">
                    <a:moveTo>
                      <a:pt x="2" y="3"/>
                    </a:moveTo>
                    <a:lnTo>
                      <a:pt x="0" y="0"/>
                    </a:lnTo>
                    <a:lnTo>
                      <a:pt x="0" y="3"/>
                    </a:lnTo>
                    <a:lnTo>
                      <a:pt x="2"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3" name="Freeform 183">
                <a:extLst>
                  <a:ext uri="{FF2B5EF4-FFF2-40B4-BE49-F238E27FC236}">
                    <a16:creationId xmlns:a16="http://schemas.microsoft.com/office/drawing/2014/main" id="{C01C1A9D-DB81-4F31-90EF-185E9AD86F27}"/>
                  </a:ext>
                </a:extLst>
              </p:cNvPr>
              <p:cNvSpPr>
                <a:spLocks/>
              </p:cNvSpPr>
              <p:nvPr/>
            </p:nvSpPr>
            <p:spPr bwMode="auto">
              <a:xfrm>
                <a:off x="4149" y="1793"/>
                <a:ext cx="48" cy="59"/>
              </a:xfrm>
              <a:custGeom>
                <a:avLst/>
                <a:gdLst>
                  <a:gd name="T0" fmla="*/ 0 w 48"/>
                  <a:gd name="T1" fmla="*/ 10 h 59"/>
                  <a:gd name="T2" fmla="*/ 1 w 48"/>
                  <a:gd name="T3" fmla="*/ 14 h 59"/>
                  <a:gd name="T4" fmla="*/ 4 w 48"/>
                  <a:gd name="T5" fmla="*/ 15 h 59"/>
                  <a:gd name="T6" fmla="*/ 7 w 48"/>
                  <a:gd name="T7" fmla="*/ 23 h 59"/>
                  <a:gd name="T8" fmla="*/ 11 w 48"/>
                  <a:gd name="T9" fmla="*/ 26 h 59"/>
                  <a:gd name="T10" fmla="*/ 7 w 48"/>
                  <a:gd name="T11" fmla="*/ 27 h 59"/>
                  <a:gd name="T12" fmla="*/ 8 w 48"/>
                  <a:gd name="T13" fmla="*/ 36 h 59"/>
                  <a:gd name="T14" fmla="*/ 8 w 48"/>
                  <a:gd name="T15" fmla="*/ 42 h 59"/>
                  <a:gd name="T16" fmla="*/ 9 w 48"/>
                  <a:gd name="T17" fmla="*/ 45 h 59"/>
                  <a:gd name="T18" fmla="*/ 11 w 48"/>
                  <a:gd name="T19" fmla="*/ 51 h 59"/>
                  <a:gd name="T20" fmla="*/ 14 w 48"/>
                  <a:gd name="T21" fmla="*/ 56 h 59"/>
                  <a:gd name="T22" fmla="*/ 15 w 48"/>
                  <a:gd name="T23" fmla="*/ 59 h 59"/>
                  <a:gd name="T24" fmla="*/ 20 w 48"/>
                  <a:gd name="T25" fmla="*/ 55 h 59"/>
                  <a:gd name="T26" fmla="*/ 25 w 48"/>
                  <a:gd name="T27" fmla="*/ 51 h 59"/>
                  <a:gd name="T28" fmla="*/ 25 w 48"/>
                  <a:gd name="T29" fmla="*/ 47 h 59"/>
                  <a:gd name="T30" fmla="*/ 31 w 48"/>
                  <a:gd name="T31" fmla="*/ 42 h 59"/>
                  <a:gd name="T32" fmla="*/ 34 w 48"/>
                  <a:gd name="T33" fmla="*/ 44 h 59"/>
                  <a:gd name="T34" fmla="*/ 37 w 48"/>
                  <a:gd name="T35" fmla="*/ 40 h 59"/>
                  <a:gd name="T36" fmla="*/ 44 w 48"/>
                  <a:gd name="T37" fmla="*/ 36 h 59"/>
                  <a:gd name="T38" fmla="*/ 47 w 48"/>
                  <a:gd name="T39" fmla="*/ 33 h 59"/>
                  <a:gd name="T40" fmla="*/ 48 w 48"/>
                  <a:gd name="T41" fmla="*/ 26 h 59"/>
                  <a:gd name="T42" fmla="*/ 42 w 48"/>
                  <a:gd name="T43" fmla="*/ 19 h 59"/>
                  <a:gd name="T44" fmla="*/ 38 w 48"/>
                  <a:gd name="T45" fmla="*/ 14 h 59"/>
                  <a:gd name="T46" fmla="*/ 36 w 48"/>
                  <a:gd name="T47" fmla="*/ 15 h 59"/>
                  <a:gd name="T48" fmla="*/ 30 w 48"/>
                  <a:gd name="T49" fmla="*/ 12 h 59"/>
                  <a:gd name="T50" fmla="*/ 26 w 48"/>
                  <a:gd name="T51" fmla="*/ 10 h 59"/>
                  <a:gd name="T52" fmla="*/ 25 w 48"/>
                  <a:gd name="T53" fmla="*/ 10 h 59"/>
                  <a:gd name="T54" fmla="*/ 22 w 48"/>
                  <a:gd name="T55" fmla="*/ 5 h 59"/>
                  <a:gd name="T56" fmla="*/ 19 w 48"/>
                  <a:gd name="T57" fmla="*/ 8 h 59"/>
                  <a:gd name="T58" fmla="*/ 16 w 48"/>
                  <a:gd name="T59" fmla="*/ 4 h 59"/>
                  <a:gd name="T60" fmla="*/ 15 w 48"/>
                  <a:gd name="T61" fmla="*/ 5 h 59"/>
                  <a:gd name="T62" fmla="*/ 16 w 48"/>
                  <a:gd name="T63" fmla="*/ 8 h 59"/>
                  <a:gd name="T64" fmla="*/ 15 w 48"/>
                  <a:gd name="T65" fmla="*/ 12 h 59"/>
                  <a:gd name="T66" fmla="*/ 12 w 48"/>
                  <a:gd name="T67" fmla="*/ 11 h 59"/>
                  <a:gd name="T68" fmla="*/ 9 w 48"/>
                  <a:gd name="T69" fmla="*/ 1 h 59"/>
                  <a:gd name="T70" fmla="*/ 4 w 48"/>
                  <a:gd name="T71" fmla="*/ 0 h 59"/>
                  <a:gd name="T72" fmla="*/ 1 w 48"/>
                  <a:gd name="T73" fmla="*/ 1 h 59"/>
                  <a:gd name="T74" fmla="*/ 4 w 48"/>
                  <a:gd name="T75" fmla="*/ 5 h 59"/>
                  <a:gd name="T76" fmla="*/ 5 w 48"/>
                  <a:gd name="T77" fmla="*/ 8 h 59"/>
                  <a:gd name="T78" fmla="*/ 3 w 48"/>
                  <a:gd name="T79" fmla="*/ 7 h 59"/>
                  <a:gd name="T80" fmla="*/ 0 w 48"/>
                  <a:gd name="T81" fmla="*/ 5 h 59"/>
                  <a:gd name="T82" fmla="*/ 1 w 48"/>
                  <a:gd name="T83" fmla="*/ 1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59">
                    <a:moveTo>
                      <a:pt x="1" y="10"/>
                    </a:moveTo>
                    <a:lnTo>
                      <a:pt x="0" y="10"/>
                    </a:lnTo>
                    <a:lnTo>
                      <a:pt x="0" y="12"/>
                    </a:lnTo>
                    <a:lnTo>
                      <a:pt x="1" y="14"/>
                    </a:lnTo>
                    <a:lnTo>
                      <a:pt x="3" y="14"/>
                    </a:lnTo>
                    <a:lnTo>
                      <a:pt x="4" y="15"/>
                    </a:lnTo>
                    <a:lnTo>
                      <a:pt x="4" y="18"/>
                    </a:lnTo>
                    <a:lnTo>
                      <a:pt x="7" y="23"/>
                    </a:lnTo>
                    <a:lnTo>
                      <a:pt x="8" y="26"/>
                    </a:lnTo>
                    <a:lnTo>
                      <a:pt x="11" y="26"/>
                    </a:lnTo>
                    <a:lnTo>
                      <a:pt x="9" y="27"/>
                    </a:lnTo>
                    <a:lnTo>
                      <a:pt x="7" y="27"/>
                    </a:lnTo>
                    <a:lnTo>
                      <a:pt x="5" y="32"/>
                    </a:lnTo>
                    <a:lnTo>
                      <a:pt x="8" y="36"/>
                    </a:lnTo>
                    <a:lnTo>
                      <a:pt x="8" y="38"/>
                    </a:lnTo>
                    <a:lnTo>
                      <a:pt x="8" y="42"/>
                    </a:lnTo>
                    <a:lnTo>
                      <a:pt x="9" y="42"/>
                    </a:lnTo>
                    <a:lnTo>
                      <a:pt x="9" y="45"/>
                    </a:lnTo>
                    <a:lnTo>
                      <a:pt x="9" y="47"/>
                    </a:lnTo>
                    <a:lnTo>
                      <a:pt x="11" y="51"/>
                    </a:lnTo>
                    <a:lnTo>
                      <a:pt x="12" y="53"/>
                    </a:lnTo>
                    <a:lnTo>
                      <a:pt x="14" y="56"/>
                    </a:lnTo>
                    <a:lnTo>
                      <a:pt x="14" y="58"/>
                    </a:lnTo>
                    <a:lnTo>
                      <a:pt x="15" y="59"/>
                    </a:lnTo>
                    <a:lnTo>
                      <a:pt x="19" y="59"/>
                    </a:lnTo>
                    <a:lnTo>
                      <a:pt x="20" y="55"/>
                    </a:lnTo>
                    <a:lnTo>
                      <a:pt x="23" y="52"/>
                    </a:lnTo>
                    <a:lnTo>
                      <a:pt x="25" y="51"/>
                    </a:lnTo>
                    <a:lnTo>
                      <a:pt x="25" y="49"/>
                    </a:lnTo>
                    <a:lnTo>
                      <a:pt x="25" y="47"/>
                    </a:lnTo>
                    <a:lnTo>
                      <a:pt x="30" y="44"/>
                    </a:lnTo>
                    <a:lnTo>
                      <a:pt x="31" y="42"/>
                    </a:lnTo>
                    <a:lnTo>
                      <a:pt x="33" y="44"/>
                    </a:lnTo>
                    <a:lnTo>
                      <a:pt x="34" y="44"/>
                    </a:lnTo>
                    <a:lnTo>
                      <a:pt x="36" y="42"/>
                    </a:lnTo>
                    <a:lnTo>
                      <a:pt x="37" y="40"/>
                    </a:lnTo>
                    <a:lnTo>
                      <a:pt x="40" y="38"/>
                    </a:lnTo>
                    <a:lnTo>
                      <a:pt x="44" y="36"/>
                    </a:lnTo>
                    <a:lnTo>
                      <a:pt x="44" y="34"/>
                    </a:lnTo>
                    <a:lnTo>
                      <a:pt x="47" y="33"/>
                    </a:lnTo>
                    <a:lnTo>
                      <a:pt x="48" y="27"/>
                    </a:lnTo>
                    <a:lnTo>
                      <a:pt x="48" y="26"/>
                    </a:lnTo>
                    <a:lnTo>
                      <a:pt x="44" y="22"/>
                    </a:lnTo>
                    <a:lnTo>
                      <a:pt x="42" y="19"/>
                    </a:lnTo>
                    <a:lnTo>
                      <a:pt x="42" y="16"/>
                    </a:lnTo>
                    <a:lnTo>
                      <a:pt x="38" y="14"/>
                    </a:lnTo>
                    <a:lnTo>
                      <a:pt x="37" y="14"/>
                    </a:lnTo>
                    <a:lnTo>
                      <a:pt x="36" y="15"/>
                    </a:lnTo>
                    <a:lnTo>
                      <a:pt x="33" y="14"/>
                    </a:lnTo>
                    <a:lnTo>
                      <a:pt x="30" y="12"/>
                    </a:lnTo>
                    <a:lnTo>
                      <a:pt x="27" y="10"/>
                    </a:lnTo>
                    <a:lnTo>
                      <a:pt x="26" y="10"/>
                    </a:lnTo>
                    <a:lnTo>
                      <a:pt x="26" y="10"/>
                    </a:lnTo>
                    <a:lnTo>
                      <a:pt x="25" y="10"/>
                    </a:lnTo>
                    <a:lnTo>
                      <a:pt x="23" y="8"/>
                    </a:lnTo>
                    <a:lnTo>
                      <a:pt x="22" y="5"/>
                    </a:lnTo>
                    <a:lnTo>
                      <a:pt x="20" y="5"/>
                    </a:lnTo>
                    <a:lnTo>
                      <a:pt x="19" y="8"/>
                    </a:lnTo>
                    <a:lnTo>
                      <a:pt x="19" y="8"/>
                    </a:lnTo>
                    <a:lnTo>
                      <a:pt x="16" y="4"/>
                    </a:lnTo>
                    <a:lnTo>
                      <a:pt x="15" y="4"/>
                    </a:lnTo>
                    <a:lnTo>
                      <a:pt x="15" y="5"/>
                    </a:lnTo>
                    <a:lnTo>
                      <a:pt x="16" y="7"/>
                    </a:lnTo>
                    <a:lnTo>
                      <a:pt x="16" y="8"/>
                    </a:lnTo>
                    <a:lnTo>
                      <a:pt x="15" y="10"/>
                    </a:lnTo>
                    <a:lnTo>
                      <a:pt x="15" y="12"/>
                    </a:lnTo>
                    <a:lnTo>
                      <a:pt x="14" y="12"/>
                    </a:lnTo>
                    <a:lnTo>
                      <a:pt x="12" y="11"/>
                    </a:lnTo>
                    <a:lnTo>
                      <a:pt x="12" y="3"/>
                    </a:lnTo>
                    <a:lnTo>
                      <a:pt x="9" y="1"/>
                    </a:lnTo>
                    <a:lnTo>
                      <a:pt x="8" y="1"/>
                    </a:lnTo>
                    <a:lnTo>
                      <a:pt x="4" y="0"/>
                    </a:lnTo>
                    <a:lnTo>
                      <a:pt x="3" y="0"/>
                    </a:lnTo>
                    <a:lnTo>
                      <a:pt x="1" y="1"/>
                    </a:lnTo>
                    <a:lnTo>
                      <a:pt x="1" y="4"/>
                    </a:lnTo>
                    <a:lnTo>
                      <a:pt x="4" y="5"/>
                    </a:lnTo>
                    <a:lnTo>
                      <a:pt x="5" y="7"/>
                    </a:lnTo>
                    <a:lnTo>
                      <a:pt x="5" y="8"/>
                    </a:lnTo>
                    <a:lnTo>
                      <a:pt x="3" y="8"/>
                    </a:lnTo>
                    <a:lnTo>
                      <a:pt x="3" y="7"/>
                    </a:lnTo>
                    <a:lnTo>
                      <a:pt x="0" y="5"/>
                    </a:lnTo>
                    <a:lnTo>
                      <a:pt x="0" y="5"/>
                    </a:lnTo>
                    <a:lnTo>
                      <a:pt x="0" y="7"/>
                    </a:lnTo>
                    <a:lnTo>
                      <a:pt x="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4" name="Freeform 184">
                <a:extLst>
                  <a:ext uri="{FF2B5EF4-FFF2-40B4-BE49-F238E27FC236}">
                    <a16:creationId xmlns:a16="http://schemas.microsoft.com/office/drawing/2014/main" id="{6FC5E63B-D52C-42CB-B83E-9763BF424DFD}"/>
                  </a:ext>
                </a:extLst>
              </p:cNvPr>
              <p:cNvSpPr>
                <a:spLocks/>
              </p:cNvSpPr>
              <p:nvPr/>
            </p:nvSpPr>
            <p:spPr bwMode="auto">
              <a:xfrm>
                <a:off x="3777" y="2250"/>
                <a:ext cx="3" cy="2"/>
              </a:xfrm>
              <a:custGeom>
                <a:avLst/>
                <a:gdLst>
                  <a:gd name="T0" fmla="*/ 3 w 3"/>
                  <a:gd name="T1" fmla="*/ 2 h 2"/>
                  <a:gd name="T2" fmla="*/ 1 w 3"/>
                  <a:gd name="T3" fmla="*/ 1 h 2"/>
                  <a:gd name="T4" fmla="*/ 0 w 3"/>
                  <a:gd name="T5" fmla="*/ 0 h 2"/>
                  <a:gd name="T6" fmla="*/ 0 w 3"/>
                  <a:gd name="T7" fmla="*/ 0 h 2"/>
                  <a:gd name="T8" fmla="*/ 0 w 3"/>
                  <a:gd name="T9" fmla="*/ 1 h 2"/>
                  <a:gd name="T10" fmla="*/ 1 w 3"/>
                  <a:gd name="T11" fmla="*/ 2 h 2"/>
                  <a:gd name="T12" fmla="*/ 3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2"/>
                    </a:moveTo>
                    <a:lnTo>
                      <a:pt x="1" y="1"/>
                    </a:lnTo>
                    <a:lnTo>
                      <a:pt x="0" y="0"/>
                    </a:lnTo>
                    <a:lnTo>
                      <a:pt x="0" y="0"/>
                    </a:lnTo>
                    <a:lnTo>
                      <a:pt x="0" y="1"/>
                    </a:lnTo>
                    <a:lnTo>
                      <a:pt x="1"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5" name="Freeform 185">
                <a:extLst>
                  <a:ext uri="{FF2B5EF4-FFF2-40B4-BE49-F238E27FC236}">
                    <a16:creationId xmlns:a16="http://schemas.microsoft.com/office/drawing/2014/main" id="{068E5ECC-B33D-484A-80DB-4B959BBB08B4}"/>
                  </a:ext>
                </a:extLst>
              </p:cNvPr>
              <p:cNvSpPr>
                <a:spLocks/>
              </p:cNvSpPr>
              <p:nvPr/>
            </p:nvSpPr>
            <p:spPr bwMode="auto">
              <a:xfrm>
                <a:off x="3878" y="2202"/>
                <a:ext cx="3" cy="2"/>
              </a:xfrm>
              <a:custGeom>
                <a:avLst/>
                <a:gdLst>
                  <a:gd name="T0" fmla="*/ 0 w 3"/>
                  <a:gd name="T1" fmla="*/ 2 h 2"/>
                  <a:gd name="T2" fmla="*/ 2 w 3"/>
                  <a:gd name="T3" fmla="*/ 2 h 2"/>
                  <a:gd name="T4" fmla="*/ 3 w 3"/>
                  <a:gd name="T5" fmla="*/ 1 h 2"/>
                  <a:gd name="T6" fmla="*/ 2 w 3"/>
                  <a:gd name="T7" fmla="*/ 0 h 2"/>
                  <a:gd name="T8" fmla="*/ 2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2" y="2"/>
                    </a:lnTo>
                    <a:lnTo>
                      <a:pt x="3" y="1"/>
                    </a:lnTo>
                    <a:lnTo>
                      <a:pt x="2"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6" name="Freeform 186">
                <a:extLst>
                  <a:ext uri="{FF2B5EF4-FFF2-40B4-BE49-F238E27FC236}">
                    <a16:creationId xmlns:a16="http://schemas.microsoft.com/office/drawing/2014/main" id="{44453590-426A-4174-A6D1-4A06C38222EE}"/>
                  </a:ext>
                </a:extLst>
              </p:cNvPr>
              <p:cNvSpPr>
                <a:spLocks/>
              </p:cNvSpPr>
              <p:nvPr/>
            </p:nvSpPr>
            <p:spPr bwMode="auto">
              <a:xfrm>
                <a:off x="4208" y="1819"/>
                <a:ext cx="7" cy="7"/>
              </a:xfrm>
              <a:custGeom>
                <a:avLst/>
                <a:gdLst>
                  <a:gd name="T0" fmla="*/ 3 w 7"/>
                  <a:gd name="T1" fmla="*/ 7 h 7"/>
                  <a:gd name="T2" fmla="*/ 5 w 7"/>
                  <a:gd name="T3" fmla="*/ 6 h 7"/>
                  <a:gd name="T4" fmla="*/ 5 w 7"/>
                  <a:gd name="T5" fmla="*/ 4 h 7"/>
                  <a:gd name="T6" fmla="*/ 4 w 7"/>
                  <a:gd name="T7" fmla="*/ 3 h 7"/>
                  <a:gd name="T8" fmla="*/ 5 w 7"/>
                  <a:gd name="T9" fmla="*/ 1 h 7"/>
                  <a:gd name="T10" fmla="*/ 7 w 7"/>
                  <a:gd name="T11" fmla="*/ 1 h 7"/>
                  <a:gd name="T12" fmla="*/ 5 w 7"/>
                  <a:gd name="T13" fmla="*/ 0 h 7"/>
                  <a:gd name="T14" fmla="*/ 4 w 7"/>
                  <a:gd name="T15" fmla="*/ 0 h 7"/>
                  <a:gd name="T16" fmla="*/ 3 w 7"/>
                  <a:gd name="T17" fmla="*/ 3 h 7"/>
                  <a:gd name="T18" fmla="*/ 3 w 7"/>
                  <a:gd name="T19" fmla="*/ 4 h 7"/>
                  <a:gd name="T20" fmla="*/ 1 w 7"/>
                  <a:gd name="T21" fmla="*/ 4 h 7"/>
                  <a:gd name="T22" fmla="*/ 0 w 7"/>
                  <a:gd name="T23" fmla="*/ 7 h 7"/>
                  <a:gd name="T24" fmla="*/ 1 w 7"/>
                  <a:gd name="T25" fmla="*/ 7 h 7"/>
                  <a:gd name="T26" fmla="*/ 3 w 7"/>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3" y="7"/>
                    </a:moveTo>
                    <a:lnTo>
                      <a:pt x="5" y="6"/>
                    </a:lnTo>
                    <a:lnTo>
                      <a:pt x="5" y="4"/>
                    </a:lnTo>
                    <a:lnTo>
                      <a:pt x="4" y="3"/>
                    </a:lnTo>
                    <a:lnTo>
                      <a:pt x="5" y="1"/>
                    </a:lnTo>
                    <a:lnTo>
                      <a:pt x="7" y="1"/>
                    </a:lnTo>
                    <a:lnTo>
                      <a:pt x="5" y="0"/>
                    </a:lnTo>
                    <a:lnTo>
                      <a:pt x="4" y="0"/>
                    </a:lnTo>
                    <a:lnTo>
                      <a:pt x="3" y="3"/>
                    </a:lnTo>
                    <a:lnTo>
                      <a:pt x="3" y="4"/>
                    </a:lnTo>
                    <a:lnTo>
                      <a:pt x="1" y="4"/>
                    </a:lnTo>
                    <a:lnTo>
                      <a:pt x="0" y="7"/>
                    </a:lnTo>
                    <a:lnTo>
                      <a:pt x="1"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7" name="Freeform 187">
                <a:extLst>
                  <a:ext uri="{FF2B5EF4-FFF2-40B4-BE49-F238E27FC236}">
                    <a16:creationId xmlns:a16="http://schemas.microsoft.com/office/drawing/2014/main" id="{C9ED0CE5-944E-46E1-A9A6-66BB33FCAA5E}"/>
                  </a:ext>
                </a:extLst>
              </p:cNvPr>
              <p:cNvSpPr>
                <a:spLocks/>
              </p:cNvSpPr>
              <p:nvPr/>
            </p:nvSpPr>
            <p:spPr bwMode="auto">
              <a:xfrm>
                <a:off x="3711" y="2287"/>
                <a:ext cx="4" cy="6"/>
              </a:xfrm>
              <a:custGeom>
                <a:avLst/>
                <a:gdLst>
                  <a:gd name="T0" fmla="*/ 4 w 4"/>
                  <a:gd name="T1" fmla="*/ 0 h 6"/>
                  <a:gd name="T2" fmla="*/ 1 w 4"/>
                  <a:gd name="T3" fmla="*/ 0 h 6"/>
                  <a:gd name="T4" fmla="*/ 0 w 4"/>
                  <a:gd name="T5" fmla="*/ 1 h 6"/>
                  <a:gd name="T6" fmla="*/ 0 w 4"/>
                  <a:gd name="T7" fmla="*/ 4 h 6"/>
                  <a:gd name="T8" fmla="*/ 3 w 4"/>
                  <a:gd name="T9" fmla="*/ 5 h 6"/>
                  <a:gd name="T10" fmla="*/ 3 w 4"/>
                  <a:gd name="T11" fmla="*/ 6 h 6"/>
                  <a:gd name="T12" fmla="*/ 4 w 4"/>
                  <a:gd name="T13" fmla="*/ 6 h 6"/>
                  <a:gd name="T14" fmla="*/ 4 w 4"/>
                  <a:gd name="T15" fmla="*/ 5 h 6"/>
                  <a:gd name="T16" fmla="*/ 3 w 4"/>
                  <a:gd name="T17" fmla="*/ 2 h 6"/>
                  <a:gd name="T18" fmla="*/ 4 w 4"/>
                  <a:gd name="T19" fmla="*/ 1 h 6"/>
                  <a:gd name="T20" fmla="*/ 4 w 4"/>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0"/>
                    </a:moveTo>
                    <a:lnTo>
                      <a:pt x="1" y="0"/>
                    </a:lnTo>
                    <a:lnTo>
                      <a:pt x="0" y="1"/>
                    </a:lnTo>
                    <a:lnTo>
                      <a:pt x="0" y="4"/>
                    </a:lnTo>
                    <a:lnTo>
                      <a:pt x="3" y="5"/>
                    </a:lnTo>
                    <a:lnTo>
                      <a:pt x="3" y="6"/>
                    </a:lnTo>
                    <a:lnTo>
                      <a:pt x="4" y="6"/>
                    </a:lnTo>
                    <a:lnTo>
                      <a:pt x="4" y="5"/>
                    </a:lnTo>
                    <a:lnTo>
                      <a:pt x="3" y="2"/>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8" name="Freeform 188">
                <a:extLst>
                  <a:ext uri="{FF2B5EF4-FFF2-40B4-BE49-F238E27FC236}">
                    <a16:creationId xmlns:a16="http://schemas.microsoft.com/office/drawing/2014/main" id="{F512E8AB-09CF-42B9-BB8A-02EB05E6246D}"/>
                  </a:ext>
                </a:extLst>
              </p:cNvPr>
              <p:cNvSpPr>
                <a:spLocks/>
              </p:cNvSpPr>
              <p:nvPr/>
            </p:nvSpPr>
            <p:spPr bwMode="auto">
              <a:xfrm>
                <a:off x="4462" y="1916"/>
                <a:ext cx="4" cy="6"/>
              </a:xfrm>
              <a:custGeom>
                <a:avLst/>
                <a:gdLst>
                  <a:gd name="T0" fmla="*/ 1 w 4"/>
                  <a:gd name="T1" fmla="*/ 4 h 6"/>
                  <a:gd name="T2" fmla="*/ 3 w 4"/>
                  <a:gd name="T3" fmla="*/ 6 h 6"/>
                  <a:gd name="T4" fmla="*/ 3 w 4"/>
                  <a:gd name="T5" fmla="*/ 6 h 6"/>
                  <a:gd name="T6" fmla="*/ 4 w 4"/>
                  <a:gd name="T7" fmla="*/ 3 h 6"/>
                  <a:gd name="T8" fmla="*/ 4 w 4"/>
                  <a:gd name="T9" fmla="*/ 0 h 6"/>
                  <a:gd name="T10" fmla="*/ 0 w 4"/>
                  <a:gd name="T11" fmla="*/ 2 h 6"/>
                  <a:gd name="T12" fmla="*/ 0 w 4"/>
                  <a:gd name="T13" fmla="*/ 3 h 6"/>
                  <a:gd name="T14" fmla="*/ 0 w 4"/>
                  <a:gd name="T15" fmla="*/ 4 h 6"/>
                  <a:gd name="T16" fmla="*/ 1 w 4"/>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4"/>
                    </a:moveTo>
                    <a:lnTo>
                      <a:pt x="3" y="6"/>
                    </a:lnTo>
                    <a:lnTo>
                      <a:pt x="3" y="6"/>
                    </a:lnTo>
                    <a:lnTo>
                      <a:pt x="4" y="3"/>
                    </a:lnTo>
                    <a:lnTo>
                      <a:pt x="4" y="0"/>
                    </a:lnTo>
                    <a:lnTo>
                      <a:pt x="0" y="2"/>
                    </a:lnTo>
                    <a:lnTo>
                      <a:pt x="0" y="3"/>
                    </a:lnTo>
                    <a:lnTo>
                      <a:pt x="0"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9" name="Freeform 189">
                <a:extLst>
                  <a:ext uri="{FF2B5EF4-FFF2-40B4-BE49-F238E27FC236}">
                    <a16:creationId xmlns:a16="http://schemas.microsoft.com/office/drawing/2014/main" id="{73B9477E-3D84-4DC2-A6EA-171492059F6B}"/>
                  </a:ext>
                </a:extLst>
              </p:cNvPr>
              <p:cNvSpPr>
                <a:spLocks/>
              </p:cNvSpPr>
              <p:nvPr/>
            </p:nvSpPr>
            <p:spPr bwMode="auto">
              <a:xfrm>
                <a:off x="4546" y="1873"/>
                <a:ext cx="13" cy="9"/>
              </a:xfrm>
              <a:custGeom>
                <a:avLst/>
                <a:gdLst>
                  <a:gd name="T0" fmla="*/ 8 w 13"/>
                  <a:gd name="T1" fmla="*/ 2 h 9"/>
                  <a:gd name="T2" fmla="*/ 5 w 13"/>
                  <a:gd name="T3" fmla="*/ 2 h 9"/>
                  <a:gd name="T4" fmla="*/ 2 w 13"/>
                  <a:gd name="T5" fmla="*/ 0 h 9"/>
                  <a:gd name="T6" fmla="*/ 0 w 13"/>
                  <a:gd name="T7" fmla="*/ 0 h 9"/>
                  <a:gd name="T8" fmla="*/ 0 w 13"/>
                  <a:gd name="T9" fmla="*/ 1 h 9"/>
                  <a:gd name="T10" fmla="*/ 1 w 13"/>
                  <a:gd name="T11" fmla="*/ 2 h 9"/>
                  <a:gd name="T12" fmla="*/ 2 w 13"/>
                  <a:gd name="T13" fmla="*/ 4 h 9"/>
                  <a:gd name="T14" fmla="*/ 4 w 13"/>
                  <a:gd name="T15" fmla="*/ 4 h 9"/>
                  <a:gd name="T16" fmla="*/ 6 w 13"/>
                  <a:gd name="T17" fmla="*/ 6 h 9"/>
                  <a:gd name="T18" fmla="*/ 9 w 13"/>
                  <a:gd name="T19" fmla="*/ 6 h 9"/>
                  <a:gd name="T20" fmla="*/ 12 w 13"/>
                  <a:gd name="T21" fmla="*/ 9 h 9"/>
                  <a:gd name="T22" fmla="*/ 13 w 13"/>
                  <a:gd name="T23" fmla="*/ 9 h 9"/>
                  <a:gd name="T24" fmla="*/ 13 w 13"/>
                  <a:gd name="T25" fmla="*/ 6 h 9"/>
                  <a:gd name="T26" fmla="*/ 11 w 13"/>
                  <a:gd name="T27" fmla="*/ 4 h 9"/>
                  <a:gd name="T28" fmla="*/ 8 w 13"/>
                  <a:gd name="T29"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8" y="2"/>
                    </a:moveTo>
                    <a:lnTo>
                      <a:pt x="5" y="2"/>
                    </a:lnTo>
                    <a:lnTo>
                      <a:pt x="2" y="0"/>
                    </a:lnTo>
                    <a:lnTo>
                      <a:pt x="0" y="0"/>
                    </a:lnTo>
                    <a:lnTo>
                      <a:pt x="0" y="1"/>
                    </a:lnTo>
                    <a:lnTo>
                      <a:pt x="1" y="2"/>
                    </a:lnTo>
                    <a:lnTo>
                      <a:pt x="2" y="4"/>
                    </a:lnTo>
                    <a:lnTo>
                      <a:pt x="4" y="4"/>
                    </a:lnTo>
                    <a:lnTo>
                      <a:pt x="6" y="6"/>
                    </a:lnTo>
                    <a:lnTo>
                      <a:pt x="9" y="6"/>
                    </a:lnTo>
                    <a:lnTo>
                      <a:pt x="12" y="9"/>
                    </a:lnTo>
                    <a:lnTo>
                      <a:pt x="13" y="9"/>
                    </a:lnTo>
                    <a:lnTo>
                      <a:pt x="13" y="6"/>
                    </a:lnTo>
                    <a:lnTo>
                      <a:pt x="11" y="4"/>
                    </a:lnTo>
                    <a:lnTo>
                      <a:pt x="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0" name="Freeform 190">
                <a:extLst>
                  <a:ext uri="{FF2B5EF4-FFF2-40B4-BE49-F238E27FC236}">
                    <a16:creationId xmlns:a16="http://schemas.microsoft.com/office/drawing/2014/main" id="{FCC6AACC-42BD-4FC0-A63D-653DAEFD664A}"/>
                  </a:ext>
                </a:extLst>
              </p:cNvPr>
              <p:cNvSpPr>
                <a:spLocks/>
              </p:cNvSpPr>
              <p:nvPr/>
            </p:nvSpPr>
            <p:spPr bwMode="auto">
              <a:xfrm>
                <a:off x="4213" y="1822"/>
                <a:ext cx="13" cy="5"/>
              </a:xfrm>
              <a:custGeom>
                <a:avLst/>
                <a:gdLst>
                  <a:gd name="T0" fmla="*/ 2 w 13"/>
                  <a:gd name="T1" fmla="*/ 5 h 5"/>
                  <a:gd name="T2" fmla="*/ 5 w 13"/>
                  <a:gd name="T3" fmla="*/ 5 h 5"/>
                  <a:gd name="T4" fmla="*/ 9 w 13"/>
                  <a:gd name="T5" fmla="*/ 5 h 5"/>
                  <a:gd name="T6" fmla="*/ 9 w 13"/>
                  <a:gd name="T7" fmla="*/ 4 h 5"/>
                  <a:gd name="T8" fmla="*/ 11 w 13"/>
                  <a:gd name="T9" fmla="*/ 5 h 5"/>
                  <a:gd name="T10" fmla="*/ 13 w 13"/>
                  <a:gd name="T11" fmla="*/ 3 h 5"/>
                  <a:gd name="T12" fmla="*/ 11 w 13"/>
                  <a:gd name="T13" fmla="*/ 0 h 5"/>
                  <a:gd name="T14" fmla="*/ 10 w 13"/>
                  <a:gd name="T15" fmla="*/ 0 h 5"/>
                  <a:gd name="T16" fmla="*/ 9 w 13"/>
                  <a:gd name="T17" fmla="*/ 0 h 5"/>
                  <a:gd name="T18" fmla="*/ 7 w 13"/>
                  <a:gd name="T19" fmla="*/ 0 h 5"/>
                  <a:gd name="T20" fmla="*/ 6 w 13"/>
                  <a:gd name="T21" fmla="*/ 3 h 5"/>
                  <a:gd name="T22" fmla="*/ 2 w 13"/>
                  <a:gd name="T23" fmla="*/ 3 h 5"/>
                  <a:gd name="T24" fmla="*/ 0 w 13"/>
                  <a:gd name="T25" fmla="*/ 4 h 5"/>
                  <a:gd name="T26" fmla="*/ 2 w 13"/>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5">
                    <a:moveTo>
                      <a:pt x="2" y="5"/>
                    </a:moveTo>
                    <a:lnTo>
                      <a:pt x="5" y="5"/>
                    </a:lnTo>
                    <a:lnTo>
                      <a:pt x="9" y="5"/>
                    </a:lnTo>
                    <a:lnTo>
                      <a:pt x="9" y="4"/>
                    </a:lnTo>
                    <a:lnTo>
                      <a:pt x="11" y="5"/>
                    </a:lnTo>
                    <a:lnTo>
                      <a:pt x="13" y="3"/>
                    </a:lnTo>
                    <a:lnTo>
                      <a:pt x="11" y="0"/>
                    </a:lnTo>
                    <a:lnTo>
                      <a:pt x="10" y="0"/>
                    </a:lnTo>
                    <a:lnTo>
                      <a:pt x="9" y="0"/>
                    </a:lnTo>
                    <a:lnTo>
                      <a:pt x="7" y="0"/>
                    </a:lnTo>
                    <a:lnTo>
                      <a:pt x="6" y="3"/>
                    </a:lnTo>
                    <a:lnTo>
                      <a:pt x="2" y="3"/>
                    </a:lnTo>
                    <a:lnTo>
                      <a:pt x="0" y="4"/>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1" name="Freeform 191">
                <a:extLst>
                  <a:ext uri="{FF2B5EF4-FFF2-40B4-BE49-F238E27FC236}">
                    <a16:creationId xmlns:a16="http://schemas.microsoft.com/office/drawing/2014/main" id="{AA4D184E-7B85-4B44-89E2-BFE44AD085A3}"/>
                  </a:ext>
                </a:extLst>
              </p:cNvPr>
              <p:cNvSpPr>
                <a:spLocks/>
              </p:cNvSpPr>
              <p:nvPr/>
            </p:nvSpPr>
            <p:spPr bwMode="auto">
              <a:xfrm>
                <a:off x="4432" y="1951"/>
                <a:ext cx="7" cy="5"/>
              </a:xfrm>
              <a:custGeom>
                <a:avLst/>
                <a:gdLst>
                  <a:gd name="T0" fmla="*/ 2 w 7"/>
                  <a:gd name="T1" fmla="*/ 2 h 5"/>
                  <a:gd name="T2" fmla="*/ 2 w 7"/>
                  <a:gd name="T3" fmla="*/ 5 h 5"/>
                  <a:gd name="T4" fmla="*/ 5 w 7"/>
                  <a:gd name="T5" fmla="*/ 5 h 5"/>
                  <a:gd name="T6" fmla="*/ 7 w 7"/>
                  <a:gd name="T7" fmla="*/ 4 h 5"/>
                  <a:gd name="T8" fmla="*/ 7 w 7"/>
                  <a:gd name="T9" fmla="*/ 4 h 5"/>
                  <a:gd name="T10" fmla="*/ 7 w 7"/>
                  <a:gd name="T11" fmla="*/ 2 h 5"/>
                  <a:gd name="T12" fmla="*/ 5 w 7"/>
                  <a:gd name="T13" fmla="*/ 1 h 5"/>
                  <a:gd name="T14" fmla="*/ 2 w 7"/>
                  <a:gd name="T15" fmla="*/ 0 h 5"/>
                  <a:gd name="T16" fmla="*/ 1 w 7"/>
                  <a:gd name="T17" fmla="*/ 0 h 5"/>
                  <a:gd name="T18" fmla="*/ 0 w 7"/>
                  <a:gd name="T19" fmla="*/ 1 h 5"/>
                  <a:gd name="T20" fmla="*/ 0 w 7"/>
                  <a:gd name="T21" fmla="*/ 1 h 5"/>
                  <a:gd name="T22" fmla="*/ 2 w 7"/>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2" y="2"/>
                    </a:moveTo>
                    <a:lnTo>
                      <a:pt x="2" y="5"/>
                    </a:lnTo>
                    <a:lnTo>
                      <a:pt x="5" y="5"/>
                    </a:lnTo>
                    <a:lnTo>
                      <a:pt x="7" y="4"/>
                    </a:lnTo>
                    <a:lnTo>
                      <a:pt x="7" y="4"/>
                    </a:lnTo>
                    <a:lnTo>
                      <a:pt x="7" y="2"/>
                    </a:lnTo>
                    <a:lnTo>
                      <a:pt x="5" y="1"/>
                    </a:lnTo>
                    <a:lnTo>
                      <a:pt x="2" y="0"/>
                    </a:lnTo>
                    <a:lnTo>
                      <a:pt x="1" y="0"/>
                    </a:lnTo>
                    <a:lnTo>
                      <a:pt x="0" y="1"/>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2" name="Freeform 192">
                <a:extLst>
                  <a:ext uri="{FF2B5EF4-FFF2-40B4-BE49-F238E27FC236}">
                    <a16:creationId xmlns:a16="http://schemas.microsoft.com/office/drawing/2014/main" id="{F8618214-33BA-4714-956A-4266B1E79C4B}"/>
                  </a:ext>
                </a:extLst>
              </p:cNvPr>
              <p:cNvSpPr>
                <a:spLocks/>
              </p:cNvSpPr>
              <p:nvPr/>
            </p:nvSpPr>
            <p:spPr bwMode="auto">
              <a:xfrm>
                <a:off x="4503" y="1815"/>
                <a:ext cx="15" cy="20"/>
              </a:xfrm>
              <a:custGeom>
                <a:avLst/>
                <a:gdLst>
                  <a:gd name="T0" fmla="*/ 3 w 15"/>
                  <a:gd name="T1" fmla="*/ 5 h 20"/>
                  <a:gd name="T2" fmla="*/ 7 w 15"/>
                  <a:gd name="T3" fmla="*/ 10 h 20"/>
                  <a:gd name="T4" fmla="*/ 10 w 15"/>
                  <a:gd name="T5" fmla="*/ 14 h 20"/>
                  <a:gd name="T6" fmla="*/ 12 w 15"/>
                  <a:gd name="T7" fmla="*/ 19 h 20"/>
                  <a:gd name="T8" fmla="*/ 14 w 15"/>
                  <a:gd name="T9" fmla="*/ 20 h 20"/>
                  <a:gd name="T10" fmla="*/ 15 w 15"/>
                  <a:gd name="T11" fmla="*/ 19 h 20"/>
                  <a:gd name="T12" fmla="*/ 15 w 15"/>
                  <a:gd name="T13" fmla="*/ 16 h 20"/>
                  <a:gd name="T14" fmla="*/ 12 w 15"/>
                  <a:gd name="T15" fmla="*/ 11 h 20"/>
                  <a:gd name="T16" fmla="*/ 12 w 15"/>
                  <a:gd name="T17" fmla="*/ 8 h 20"/>
                  <a:gd name="T18" fmla="*/ 10 w 15"/>
                  <a:gd name="T19" fmla="*/ 7 h 20"/>
                  <a:gd name="T20" fmla="*/ 6 w 15"/>
                  <a:gd name="T21" fmla="*/ 5 h 20"/>
                  <a:gd name="T22" fmla="*/ 4 w 15"/>
                  <a:gd name="T23" fmla="*/ 3 h 20"/>
                  <a:gd name="T24" fmla="*/ 1 w 15"/>
                  <a:gd name="T25" fmla="*/ 1 h 20"/>
                  <a:gd name="T26" fmla="*/ 0 w 15"/>
                  <a:gd name="T27" fmla="*/ 0 h 20"/>
                  <a:gd name="T28" fmla="*/ 1 w 15"/>
                  <a:gd name="T29" fmla="*/ 3 h 20"/>
                  <a:gd name="T30" fmla="*/ 3 w 15"/>
                  <a:gd name="T31"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0">
                    <a:moveTo>
                      <a:pt x="3" y="5"/>
                    </a:moveTo>
                    <a:lnTo>
                      <a:pt x="7" y="10"/>
                    </a:lnTo>
                    <a:lnTo>
                      <a:pt x="10" y="14"/>
                    </a:lnTo>
                    <a:lnTo>
                      <a:pt x="12" y="19"/>
                    </a:lnTo>
                    <a:lnTo>
                      <a:pt x="14" y="20"/>
                    </a:lnTo>
                    <a:lnTo>
                      <a:pt x="15" y="19"/>
                    </a:lnTo>
                    <a:lnTo>
                      <a:pt x="15" y="16"/>
                    </a:lnTo>
                    <a:lnTo>
                      <a:pt x="12" y="11"/>
                    </a:lnTo>
                    <a:lnTo>
                      <a:pt x="12" y="8"/>
                    </a:lnTo>
                    <a:lnTo>
                      <a:pt x="10" y="7"/>
                    </a:lnTo>
                    <a:lnTo>
                      <a:pt x="6" y="5"/>
                    </a:lnTo>
                    <a:lnTo>
                      <a:pt x="4" y="3"/>
                    </a:lnTo>
                    <a:lnTo>
                      <a:pt x="1" y="1"/>
                    </a:lnTo>
                    <a:lnTo>
                      <a:pt x="0" y="0"/>
                    </a:lnTo>
                    <a:lnTo>
                      <a:pt x="1" y="3"/>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3" name="Freeform 193">
                <a:extLst>
                  <a:ext uri="{FF2B5EF4-FFF2-40B4-BE49-F238E27FC236}">
                    <a16:creationId xmlns:a16="http://schemas.microsoft.com/office/drawing/2014/main" id="{77DD5CC4-A0F0-43F1-B040-72539B795700}"/>
                  </a:ext>
                </a:extLst>
              </p:cNvPr>
              <p:cNvSpPr>
                <a:spLocks/>
              </p:cNvSpPr>
              <p:nvPr/>
            </p:nvSpPr>
            <p:spPr bwMode="auto">
              <a:xfrm>
                <a:off x="4340" y="1925"/>
                <a:ext cx="18" cy="17"/>
              </a:xfrm>
              <a:custGeom>
                <a:avLst/>
                <a:gdLst>
                  <a:gd name="T0" fmla="*/ 4 w 18"/>
                  <a:gd name="T1" fmla="*/ 15 h 17"/>
                  <a:gd name="T2" fmla="*/ 9 w 18"/>
                  <a:gd name="T3" fmla="*/ 16 h 17"/>
                  <a:gd name="T4" fmla="*/ 12 w 18"/>
                  <a:gd name="T5" fmla="*/ 16 h 17"/>
                  <a:gd name="T6" fmla="*/ 13 w 18"/>
                  <a:gd name="T7" fmla="*/ 17 h 17"/>
                  <a:gd name="T8" fmla="*/ 16 w 18"/>
                  <a:gd name="T9" fmla="*/ 16 h 17"/>
                  <a:gd name="T10" fmla="*/ 16 w 18"/>
                  <a:gd name="T11" fmla="*/ 15 h 17"/>
                  <a:gd name="T12" fmla="*/ 18 w 18"/>
                  <a:gd name="T13" fmla="*/ 13 h 17"/>
                  <a:gd name="T14" fmla="*/ 18 w 18"/>
                  <a:gd name="T15" fmla="*/ 12 h 17"/>
                  <a:gd name="T16" fmla="*/ 16 w 18"/>
                  <a:gd name="T17" fmla="*/ 11 h 17"/>
                  <a:gd name="T18" fmla="*/ 16 w 18"/>
                  <a:gd name="T19" fmla="*/ 6 h 17"/>
                  <a:gd name="T20" fmla="*/ 15 w 18"/>
                  <a:gd name="T21" fmla="*/ 5 h 17"/>
                  <a:gd name="T22" fmla="*/ 13 w 18"/>
                  <a:gd name="T23" fmla="*/ 2 h 17"/>
                  <a:gd name="T24" fmla="*/ 13 w 18"/>
                  <a:gd name="T25" fmla="*/ 1 h 17"/>
                  <a:gd name="T26" fmla="*/ 11 w 18"/>
                  <a:gd name="T27" fmla="*/ 0 h 17"/>
                  <a:gd name="T28" fmla="*/ 7 w 18"/>
                  <a:gd name="T29" fmla="*/ 1 h 17"/>
                  <a:gd name="T30" fmla="*/ 2 w 18"/>
                  <a:gd name="T31" fmla="*/ 4 h 17"/>
                  <a:gd name="T32" fmla="*/ 0 w 18"/>
                  <a:gd name="T33" fmla="*/ 4 h 17"/>
                  <a:gd name="T34" fmla="*/ 0 w 18"/>
                  <a:gd name="T35" fmla="*/ 5 h 17"/>
                  <a:gd name="T36" fmla="*/ 1 w 18"/>
                  <a:gd name="T37" fmla="*/ 8 h 17"/>
                  <a:gd name="T38" fmla="*/ 2 w 18"/>
                  <a:gd name="T39" fmla="*/ 9 h 17"/>
                  <a:gd name="T40" fmla="*/ 2 w 18"/>
                  <a:gd name="T41" fmla="*/ 11 h 17"/>
                  <a:gd name="T42" fmla="*/ 2 w 18"/>
                  <a:gd name="T43" fmla="*/ 12 h 17"/>
                  <a:gd name="T44" fmla="*/ 0 w 18"/>
                  <a:gd name="T45" fmla="*/ 12 h 17"/>
                  <a:gd name="T46" fmla="*/ 0 w 18"/>
                  <a:gd name="T47" fmla="*/ 12 h 17"/>
                  <a:gd name="T48" fmla="*/ 0 w 18"/>
                  <a:gd name="T49" fmla="*/ 13 h 17"/>
                  <a:gd name="T50" fmla="*/ 4 w 18"/>
                  <a:gd name="T51"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17">
                    <a:moveTo>
                      <a:pt x="4" y="15"/>
                    </a:moveTo>
                    <a:lnTo>
                      <a:pt x="9" y="16"/>
                    </a:lnTo>
                    <a:lnTo>
                      <a:pt x="12" y="16"/>
                    </a:lnTo>
                    <a:lnTo>
                      <a:pt x="13" y="17"/>
                    </a:lnTo>
                    <a:lnTo>
                      <a:pt x="16" y="16"/>
                    </a:lnTo>
                    <a:lnTo>
                      <a:pt x="16" y="15"/>
                    </a:lnTo>
                    <a:lnTo>
                      <a:pt x="18" y="13"/>
                    </a:lnTo>
                    <a:lnTo>
                      <a:pt x="18" y="12"/>
                    </a:lnTo>
                    <a:lnTo>
                      <a:pt x="16" y="11"/>
                    </a:lnTo>
                    <a:lnTo>
                      <a:pt x="16" y="6"/>
                    </a:lnTo>
                    <a:lnTo>
                      <a:pt x="15" y="5"/>
                    </a:lnTo>
                    <a:lnTo>
                      <a:pt x="13" y="2"/>
                    </a:lnTo>
                    <a:lnTo>
                      <a:pt x="13" y="1"/>
                    </a:lnTo>
                    <a:lnTo>
                      <a:pt x="11" y="0"/>
                    </a:lnTo>
                    <a:lnTo>
                      <a:pt x="7" y="1"/>
                    </a:lnTo>
                    <a:lnTo>
                      <a:pt x="2" y="4"/>
                    </a:lnTo>
                    <a:lnTo>
                      <a:pt x="0" y="4"/>
                    </a:lnTo>
                    <a:lnTo>
                      <a:pt x="0" y="5"/>
                    </a:lnTo>
                    <a:lnTo>
                      <a:pt x="1" y="8"/>
                    </a:lnTo>
                    <a:lnTo>
                      <a:pt x="2" y="9"/>
                    </a:lnTo>
                    <a:lnTo>
                      <a:pt x="2" y="11"/>
                    </a:lnTo>
                    <a:lnTo>
                      <a:pt x="2" y="12"/>
                    </a:lnTo>
                    <a:lnTo>
                      <a:pt x="0" y="12"/>
                    </a:lnTo>
                    <a:lnTo>
                      <a:pt x="0" y="12"/>
                    </a:lnTo>
                    <a:lnTo>
                      <a:pt x="0" y="13"/>
                    </a:lnTo>
                    <a:lnTo>
                      <a:pt x="4"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4" name="Freeform 194">
                <a:extLst>
                  <a:ext uri="{FF2B5EF4-FFF2-40B4-BE49-F238E27FC236}">
                    <a16:creationId xmlns:a16="http://schemas.microsoft.com/office/drawing/2014/main" id="{B90BF221-AC77-4D2B-8FD7-3F29ACEA6F03}"/>
                  </a:ext>
                </a:extLst>
              </p:cNvPr>
              <p:cNvSpPr>
                <a:spLocks/>
              </p:cNvSpPr>
              <p:nvPr/>
            </p:nvSpPr>
            <p:spPr bwMode="auto">
              <a:xfrm>
                <a:off x="4238" y="1848"/>
                <a:ext cx="6" cy="8"/>
              </a:xfrm>
              <a:custGeom>
                <a:avLst/>
                <a:gdLst>
                  <a:gd name="T0" fmla="*/ 3 w 6"/>
                  <a:gd name="T1" fmla="*/ 7 h 8"/>
                  <a:gd name="T2" fmla="*/ 3 w 6"/>
                  <a:gd name="T3" fmla="*/ 8 h 8"/>
                  <a:gd name="T4" fmla="*/ 4 w 6"/>
                  <a:gd name="T5" fmla="*/ 7 h 8"/>
                  <a:gd name="T6" fmla="*/ 6 w 6"/>
                  <a:gd name="T7" fmla="*/ 4 h 8"/>
                  <a:gd name="T8" fmla="*/ 4 w 6"/>
                  <a:gd name="T9" fmla="*/ 1 h 8"/>
                  <a:gd name="T10" fmla="*/ 1 w 6"/>
                  <a:gd name="T11" fmla="*/ 0 h 8"/>
                  <a:gd name="T12" fmla="*/ 0 w 6"/>
                  <a:gd name="T13" fmla="*/ 1 h 8"/>
                  <a:gd name="T14" fmla="*/ 0 w 6"/>
                  <a:gd name="T15" fmla="*/ 3 h 8"/>
                  <a:gd name="T16" fmla="*/ 3 w 6"/>
                  <a:gd name="T17" fmla="*/ 5 h 8"/>
                  <a:gd name="T18" fmla="*/ 3 w 6"/>
                  <a:gd name="T1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8">
                    <a:moveTo>
                      <a:pt x="3" y="7"/>
                    </a:moveTo>
                    <a:lnTo>
                      <a:pt x="3" y="8"/>
                    </a:lnTo>
                    <a:lnTo>
                      <a:pt x="4" y="7"/>
                    </a:lnTo>
                    <a:lnTo>
                      <a:pt x="6" y="4"/>
                    </a:lnTo>
                    <a:lnTo>
                      <a:pt x="4" y="1"/>
                    </a:lnTo>
                    <a:lnTo>
                      <a:pt x="1" y="0"/>
                    </a:lnTo>
                    <a:lnTo>
                      <a:pt x="0" y="1"/>
                    </a:lnTo>
                    <a:lnTo>
                      <a:pt x="0" y="3"/>
                    </a:lnTo>
                    <a:lnTo>
                      <a:pt x="3" y="5"/>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5" name="Freeform 195">
                <a:extLst>
                  <a:ext uri="{FF2B5EF4-FFF2-40B4-BE49-F238E27FC236}">
                    <a16:creationId xmlns:a16="http://schemas.microsoft.com/office/drawing/2014/main" id="{FA1004C7-D50F-4A08-9C7B-923781ED8089}"/>
                  </a:ext>
                </a:extLst>
              </p:cNvPr>
              <p:cNvSpPr>
                <a:spLocks/>
              </p:cNvSpPr>
              <p:nvPr/>
            </p:nvSpPr>
            <p:spPr bwMode="auto">
              <a:xfrm>
                <a:off x="4099" y="1993"/>
                <a:ext cx="5" cy="6"/>
              </a:xfrm>
              <a:custGeom>
                <a:avLst/>
                <a:gdLst>
                  <a:gd name="T0" fmla="*/ 5 w 5"/>
                  <a:gd name="T1" fmla="*/ 2 h 6"/>
                  <a:gd name="T2" fmla="*/ 5 w 5"/>
                  <a:gd name="T3" fmla="*/ 0 h 6"/>
                  <a:gd name="T4" fmla="*/ 3 w 5"/>
                  <a:gd name="T5" fmla="*/ 0 h 6"/>
                  <a:gd name="T6" fmla="*/ 0 w 5"/>
                  <a:gd name="T7" fmla="*/ 3 h 6"/>
                  <a:gd name="T8" fmla="*/ 0 w 5"/>
                  <a:gd name="T9" fmla="*/ 4 h 6"/>
                  <a:gd name="T10" fmla="*/ 2 w 5"/>
                  <a:gd name="T11" fmla="*/ 6 h 6"/>
                  <a:gd name="T12" fmla="*/ 3 w 5"/>
                  <a:gd name="T13" fmla="*/ 4 h 6"/>
                  <a:gd name="T14" fmla="*/ 2 w 5"/>
                  <a:gd name="T15" fmla="*/ 3 h 6"/>
                  <a:gd name="T16" fmla="*/ 3 w 5"/>
                  <a:gd name="T17" fmla="*/ 3 h 6"/>
                  <a:gd name="T18" fmla="*/ 5 w 5"/>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5" y="2"/>
                    </a:moveTo>
                    <a:lnTo>
                      <a:pt x="5" y="0"/>
                    </a:lnTo>
                    <a:lnTo>
                      <a:pt x="3" y="0"/>
                    </a:lnTo>
                    <a:lnTo>
                      <a:pt x="0" y="3"/>
                    </a:lnTo>
                    <a:lnTo>
                      <a:pt x="0" y="4"/>
                    </a:lnTo>
                    <a:lnTo>
                      <a:pt x="2" y="6"/>
                    </a:lnTo>
                    <a:lnTo>
                      <a:pt x="3" y="4"/>
                    </a:lnTo>
                    <a:lnTo>
                      <a:pt x="2" y="3"/>
                    </a:lnTo>
                    <a:lnTo>
                      <a:pt x="3"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6" name="Freeform 196">
                <a:extLst>
                  <a:ext uri="{FF2B5EF4-FFF2-40B4-BE49-F238E27FC236}">
                    <a16:creationId xmlns:a16="http://schemas.microsoft.com/office/drawing/2014/main" id="{3E39744F-F47B-4C4A-9EAC-13C56C797BFA}"/>
                  </a:ext>
                </a:extLst>
              </p:cNvPr>
              <p:cNvSpPr>
                <a:spLocks/>
              </p:cNvSpPr>
              <p:nvPr/>
            </p:nvSpPr>
            <p:spPr bwMode="auto">
              <a:xfrm>
                <a:off x="3778" y="1849"/>
                <a:ext cx="4" cy="3"/>
              </a:xfrm>
              <a:custGeom>
                <a:avLst/>
                <a:gdLst>
                  <a:gd name="T0" fmla="*/ 3 w 4"/>
                  <a:gd name="T1" fmla="*/ 3 h 3"/>
                  <a:gd name="T2" fmla="*/ 4 w 4"/>
                  <a:gd name="T3" fmla="*/ 2 h 3"/>
                  <a:gd name="T4" fmla="*/ 3 w 4"/>
                  <a:gd name="T5" fmla="*/ 0 h 3"/>
                  <a:gd name="T6" fmla="*/ 2 w 4"/>
                  <a:gd name="T7" fmla="*/ 0 h 3"/>
                  <a:gd name="T8" fmla="*/ 2 w 4"/>
                  <a:gd name="T9" fmla="*/ 2 h 3"/>
                  <a:gd name="T10" fmla="*/ 0 w 4"/>
                  <a:gd name="T11" fmla="*/ 2 h 3"/>
                  <a:gd name="T12" fmla="*/ 0 w 4"/>
                  <a:gd name="T13" fmla="*/ 3 h 3"/>
                  <a:gd name="T14" fmla="*/ 2 w 4"/>
                  <a:gd name="T15" fmla="*/ 3 h 3"/>
                  <a:gd name="T16" fmla="*/ 3 w 4"/>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3" y="3"/>
                    </a:moveTo>
                    <a:lnTo>
                      <a:pt x="4" y="2"/>
                    </a:lnTo>
                    <a:lnTo>
                      <a:pt x="3" y="0"/>
                    </a:lnTo>
                    <a:lnTo>
                      <a:pt x="2" y="0"/>
                    </a:lnTo>
                    <a:lnTo>
                      <a:pt x="2" y="2"/>
                    </a:lnTo>
                    <a:lnTo>
                      <a:pt x="0" y="2"/>
                    </a:lnTo>
                    <a:lnTo>
                      <a:pt x="0" y="3"/>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7" name="Freeform 197">
                <a:extLst>
                  <a:ext uri="{FF2B5EF4-FFF2-40B4-BE49-F238E27FC236}">
                    <a16:creationId xmlns:a16="http://schemas.microsoft.com/office/drawing/2014/main" id="{9D4504A1-B05B-4D00-95A7-4E88BC856FE7}"/>
                  </a:ext>
                </a:extLst>
              </p:cNvPr>
              <p:cNvSpPr>
                <a:spLocks/>
              </p:cNvSpPr>
              <p:nvPr/>
            </p:nvSpPr>
            <p:spPr bwMode="auto">
              <a:xfrm>
                <a:off x="3773" y="1855"/>
                <a:ext cx="5" cy="4"/>
              </a:xfrm>
              <a:custGeom>
                <a:avLst/>
                <a:gdLst>
                  <a:gd name="T0" fmla="*/ 4 w 5"/>
                  <a:gd name="T1" fmla="*/ 4 h 4"/>
                  <a:gd name="T2" fmla="*/ 5 w 5"/>
                  <a:gd name="T3" fmla="*/ 4 h 4"/>
                  <a:gd name="T4" fmla="*/ 5 w 5"/>
                  <a:gd name="T5" fmla="*/ 2 h 4"/>
                  <a:gd name="T6" fmla="*/ 5 w 5"/>
                  <a:gd name="T7" fmla="*/ 1 h 4"/>
                  <a:gd name="T8" fmla="*/ 4 w 5"/>
                  <a:gd name="T9" fmla="*/ 0 h 4"/>
                  <a:gd name="T10" fmla="*/ 2 w 5"/>
                  <a:gd name="T11" fmla="*/ 0 h 4"/>
                  <a:gd name="T12" fmla="*/ 1 w 5"/>
                  <a:gd name="T13" fmla="*/ 1 h 4"/>
                  <a:gd name="T14" fmla="*/ 0 w 5"/>
                  <a:gd name="T15" fmla="*/ 2 h 4"/>
                  <a:gd name="T16" fmla="*/ 1 w 5"/>
                  <a:gd name="T17" fmla="*/ 4 h 4"/>
                  <a:gd name="T18" fmla="*/ 4 w 5"/>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4" y="4"/>
                    </a:moveTo>
                    <a:lnTo>
                      <a:pt x="5" y="4"/>
                    </a:lnTo>
                    <a:lnTo>
                      <a:pt x="5" y="2"/>
                    </a:lnTo>
                    <a:lnTo>
                      <a:pt x="5" y="1"/>
                    </a:lnTo>
                    <a:lnTo>
                      <a:pt x="4" y="0"/>
                    </a:lnTo>
                    <a:lnTo>
                      <a:pt x="2" y="0"/>
                    </a:lnTo>
                    <a:lnTo>
                      <a:pt x="1" y="1"/>
                    </a:lnTo>
                    <a:lnTo>
                      <a:pt x="0" y="2"/>
                    </a:lnTo>
                    <a:lnTo>
                      <a:pt x="1"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8" name="Freeform 198">
                <a:extLst>
                  <a:ext uri="{FF2B5EF4-FFF2-40B4-BE49-F238E27FC236}">
                    <a16:creationId xmlns:a16="http://schemas.microsoft.com/office/drawing/2014/main" id="{02D1102A-0DA2-4286-B1B6-35E09768B874}"/>
                  </a:ext>
                </a:extLst>
              </p:cNvPr>
              <p:cNvSpPr>
                <a:spLocks/>
              </p:cNvSpPr>
              <p:nvPr/>
            </p:nvSpPr>
            <p:spPr bwMode="auto">
              <a:xfrm>
                <a:off x="3774" y="1849"/>
                <a:ext cx="3" cy="4"/>
              </a:xfrm>
              <a:custGeom>
                <a:avLst/>
                <a:gdLst>
                  <a:gd name="T0" fmla="*/ 0 w 3"/>
                  <a:gd name="T1" fmla="*/ 4 h 4"/>
                  <a:gd name="T2" fmla="*/ 1 w 3"/>
                  <a:gd name="T3" fmla="*/ 3 h 4"/>
                  <a:gd name="T4" fmla="*/ 1 w 3"/>
                  <a:gd name="T5" fmla="*/ 2 h 4"/>
                  <a:gd name="T6" fmla="*/ 3 w 3"/>
                  <a:gd name="T7" fmla="*/ 0 h 4"/>
                  <a:gd name="T8" fmla="*/ 0 w 3"/>
                  <a:gd name="T9" fmla="*/ 2 h 4"/>
                  <a:gd name="T10" fmla="*/ 0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0" y="4"/>
                    </a:moveTo>
                    <a:lnTo>
                      <a:pt x="1" y="3"/>
                    </a:lnTo>
                    <a:lnTo>
                      <a:pt x="1" y="2"/>
                    </a:lnTo>
                    <a:lnTo>
                      <a:pt x="3" y="0"/>
                    </a:lnTo>
                    <a:lnTo>
                      <a:pt x="0" y="2"/>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9" name="Freeform 199">
                <a:extLst>
                  <a:ext uri="{FF2B5EF4-FFF2-40B4-BE49-F238E27FC236}">
                    <a16:creationId xmlns:a16="http://schemas.microsoft.com/office/drawing/2014/main" id="{286ABED1-808C-497F-8398-83239CDB0C3E}"/>
                  </a:ext>
                </a:extLst>
              </p:cNvPr>
              <p:cNvSpPr>
                <a:spLocks/>
              </p:cNvSpPr>
              <p:nvPr/>
            </p:nvSpPr>
            <p:spPr bwMode="auto">
              <a:xfrm>
                <a:off x="3782" y="1816"/>
                <a:ext cx="9" cy="6"/>
              </a:xfrm>
              <a:custGeom>
                <a:avLst/>
                <a:gdLst>
                  <a:gd name="T0" fmla="*/ 3 w 9"/>
                  <a:gd name="T1" fmla="*/ 0 h 6"/>
                  <a:gd name="T2" fmla="*/ 2 w 9"/>
                  <a:gd name="T3" fmla="*/ 0 h 6"/>
                  <a:gd name="T4" fmla="*/ 0 w 9"/>
                  <a:gd name="T5" fmla="*/ 2 h 6"/>
                  <a:gd name="T6" fmla="*/ 2 w 9"/>
                  <a:gd name="T7" fmla="*/ 4 h 6"/>
                  <a:gd name="T8" fmla="*/ 6 w 9"/>
                  <a:gd name="T9" fmla="*/ 6 h 6"/>
                  <a:gd name="T10" fmla="*/ 9 w 9"/>
                  <a:gd name="T11" fmla="*/ 6 h 6"/>
                  <a:gd name="T12" fmla="*/ 9 w 9"/>
                  <a:gd name="T13" fmla="*/ 3 h 6"/>
                  <a:gd name="T14" fmla="*/ 6 w 9"/>
                  <a:gd name="T15" fmla="*/ 2 h 6"/>
                  <a:gd name="T16" fmla="*/ 3 w 9"/>
                  <a:gd name="T17" fmla="*/ 2 h 6"/>
                  <a:gd name="T18" fmla="*/ 3 w 9"/>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3" y="0"/>
                    </a:moveTo>
                    <a:lnTo>
                      <a:pt x="2" y="0"/>
                    </a:lnTo>
                    <a:lnTo>
                      <a:pt x="0" y="2"/>
                    </a:lnTo>
                    <a:lnTo>
                      <a:pt x="2" y="4"/>
                    </a:lnTo>
                    <a:lnTo>
                      <a:pt x="6" y="6"/>
                    </a:lnTo>
                    <a:lnTo>
                      <a:pt x="9" y="6"/>
                    </a:lnTo>
                    <a:lnTo>
                      <a:pt x="9" y="3"/>
                    </a:lnTo>
                    <a:lnTo>
                      <a:pt x="6" y="2"/>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0" name="Freeform 200">
                <a:extLst>
                  <a:ext uri="{FF2B5EF4-FFF2-40B4-BE49-F238E27FC236}">
                    <a16:creationId xmlns:a16="http://schemas.microsoft.com/office/drawing/2014/main" id="{8BDC1D9A-CBF3-4DD3-89FC-185B630A3064}"/>
                  </a:ext>
                </a:extLst>
              </p:cNvPr>
              <p:cNvSpPr>
                <a:spLocks/>
              </p:cNvSpPr>
              <p:nvPr/>
            </p:nvSpPr>
            <p:spPr bwMode="auto">
              <a:xfrm>
                <a:off x="3788" y="1825"/>
                <a:ext cx="5" cy="6"/>
              </a:xfrm>
              <a:custGeom>
                <a:avLst/>
                <a:gdLst>
                  <a:gd name="T0" fmla="*/ 0 w 5"/>
                  <a:gd name="T1" fmla="*/ 4 h 6"/>
                  <a:gd name="T2" fmla="*/ 0 w 5"/>
                  <a:gd name="T3" fmla="*/ 4 h 6"/>
                  <a:gd name="T4" fmla="*/ 0 w 5"/>
                  <a:gd name="T5" fmla="*/ 6 h 6"/>
                  <a:gd name="T6" fmla="*/ 0 w 5"/>
                  <a:gd name="T7" fmla="*/ 6 h 6"/>
                  <a:gd name="T8" fmla="*/ 3 w 5"/>
                  <a:gd name="T9" fmla="*/ 6 h 6"/>
                  <a:gd name="T10" fmla="*/ 4 w 5"/>
                  <a:gd name="T11" fmla="*/ 5 h 6"/>
                  <a:gd name="T12" fmla="*/ 4 w 5"/>
                  <a:gd name="T13" fmla="*/ 4 h 6"/>
                  <a:gd name="T14" fmla="*/ 5 w 5"/>
                  <a:gd name="T15" fmla="*/ 4 h 6"/>
                  <a:gd name="T16" fmla="*/ 5 w 5"/>
                  <a:gd name="T17" fmla="*/ 2 h 6"/>
                  <a:gd name="T18" fmla="*/ 4 w 5"/>
                  <a:gd name="T19" fmla="*/ 0 h 6"/>
                  <a:gd name="T20" fmla="*/ 3 w 5"/>
                  <a:gd name="T21" fmla="*/ 0 h 6"/>
                  <a:gd name="T22" fmla="*/ 1 w 5"/>
                  <a:gd name="T23" fmla="*/ 1 h 6"/>
                  <a:gd name="T24" fmla="*/ 0 w 5"/>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6">
                    <a:moveTo>
                      <a:pt x="0" y="4"/>
                    </a:moveTo>
                    <a:lnTo>
                      <a:pt x="0" y="4"/>
                    </a:lnTo>
                    <a:lnTo>
                      <a:pt x="0" y="6"/>
                    </a:lnTo>
                    <a:lnTo>
                      <a:pt x="0" y="6"/>
                    </a:lnTo>
                    <a:lnTo>
                      <a:pt x="3" y="6"/>
                    </a:lnTo>
                    <a:lnTo>
                      <a:pt x="4" y="5"/>
                    </a:lnTo>
                    <a:lnTo>
                      <a:pt x="4" y="4"/>
                    </a:lnTo>
                    <a:lnTo>
                      <a:pt x="5" y="4"/>
                    </a:lnTo>
                    <a:lnTo>
                      <a:pt x="5" y="2"/>
                    </a:lnTo>
                    <a:lnTo>
                      <a:pt x="4" y="0"/>
                    </a:lnTo>
                    <a:lnTo>
                      <a:pt x="3" y="0"/>
                    </a:lnTo>
                    <a:lnTo>
                      <a:pt x="1"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1" name="Freeform 201">
                <a:extLst>
                  <a:ext uri="{FF2B5EF4-FFF2-40B4-BE49-F238E27FC236}">
                    <a16:creationId xmlns:a16="http://schemas.microsoft.com/office/drawing/2014/main" id="{ECCD438F-0694-4AFA-AC7A-45FB1CF0CD07}"/>
                  </a:ext>
                </a:extLst>
              </p:cNvPr>
              <p:cNvSpPr>
                <a:spLocks/>
              </p:cNvSpPr>
              <p:nvPr/>
            </p:nvSpPr>
            <p:spPr bwMode="auto">
              <a:xfrm>
                <a:off x="3788" y="1838"/>
                <a:ext cx="5" cy="4"/>
              </a:xfrm>
              <a:custGeom>
                <a:avLst/>
                <a:gdLst>
                  <a:gd name="T0" fmla="*/ 3 w 5"/>
                  <a:gd name="T1" fmla="*/ 0 h 4"/>
                  <a:gd name="T2" fmla="*/ 1 w 5"/>
                  <a:gd name="T3" fmla="*/ 2 h 4"/>
                  <a:gd name="T4" fmla="*/ 0 w 5"/>
                  <a:gd name="T5" fmla="*/ 2 h 4"/>
                  <a:gd name="T6" fmla="*/ 1 w 5"/>
                  <a:gd name="T7" fmla="*/ 4 h 4"/>
                  <a:gd name="T8" fmla="*/ 3 w 5"/>
                  <a:gd name="T9" fmla="*/ 4 h 4"/>
                  <a:gd name="T10" fmla="*/ 5 w 5"/>
                  <a:gd name="T11" fmla="*/ 3 h 4"/>
                  <a:gd name="T12" fmla="*/ 5 w 5"/>
                  <a:gd name="T13" fmla="*/ 2 h 4"/>
                  <a:gd name="T14" fmla="*/ 4 w 5"/>
                  <a:gd name="T15" fmla="*/ 0 h 4"/>
                  <a:gd name="T16" fmla="*/ 3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0"/>
                    </a:moveTo>
                    <a:lnTo>
                      <a:pt x="1" y="2"/>
                    </a:lnTo>
                    <a:lnTo>
                      <a:pt x="0" y="2"/>
                    </a:lnTo>
                    <a:lnTo>
                      <a:pt x="1" y="4"/>
                    </a:lnTo>
                    <a:lnTo>
                      <a:pt x="3" y="4"/>
                    </a:lnTo>
                    <a:lnTo>
                      <a:pt x="5" y="3"/>
                    </a:lnTo>
                    <a:lnTo>
                      <a:pt x="5" y="2"/>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2" name="Freeform 202">
                <a:extLst>
                  <a:ext uri="{FF2B5EF4-FFF2-40B4-BE49-F238E27FC236}">
                    <a16:creationId xmlns:a16="http://schemas.microsoft.com/office/drawing/2014/main" id="{189C5B92-FF9A-43FB-B185-DBFD550A8D20}"/>
                  </a:ext>
                </a:extLst>
              </p:cNvPr>
              <p:cNvSpPr>
                <a:spLocks/>
              </p:cNvSpPr>
              <p:nvPr/>
            </p:nvSpPr>
            <p:spPr bwMode="auto">
              <a:xfrm>
                <a:off x="3770" y="1819"/>
                <a:ext cx="16" cy="11"/>
              </a:xfrm>
              <a:custGeom>
                <a:avLst/>
                <a:gdLst>
                  <a:gd name="T0" fmla="*/ 16 w 16"/>
                  <a:gd name="T1" fmla="*/ 4 h 11"/>
                  <a:gd name="T2" fmla="*/ 15 w 16"/>
                  <a:gd name="T3" fmla="*/ 6 h 11"/>
                  <a:gd name="T4" fmla="*/ 14 w 16"/>
                  <a:gd name="T5" fmla="*/ 6 h 11"/>
                  <a:gd name="T6" fmla="*/ 10 w 16"/>
                  <a:gd name="T7" fmla="*/ 3 h 11"/>
                  <a:gd name="T8" fmla="*/ 5 w 16"/>
                  <a:gd name="T9" fmla="*/ 0 h 11"/>
                  <a:gd name="T10" fmla="*/ 3 w 16"/>
                  <a:gd name="T11" fmla="*/ 0 h 11"/>
                  <a:gd name="T12" fmla="*/ 0 w 16"/>
                  <a:gd name="T13" fmla="*/ 1 h 11"/>
                  <a:gd name="T14" fmla="*/ 0 w 16"/>
                  <a:gd name="T15" fmla="*/ 1 h 11"/>
                  <a:gd name="T16" fmla="*/ 1 w 16"/>
                  <a:gd name="T17" fmla="*/ 3 h 11"/>
                  <a:gd name="T18" fmla="*/ 4 w 16"/>
                  <a:gd name="T19" fmla="*/ 3 h 11"/>
                  <a:gd name="T20" fmla="*/ 8 w 16"/>
                  <a:gd name="T21" fmla="*/ 4 h 11"/>
                  <a:gd name="T22" fmla="*/ 12 w 16"/>
                  <a:gd name="T23" fmla="*/ 8 h 11"/>
                  <a:gd name="T24" fmla="*/ 14 w 16"/>
                  <a:gd name="T25" fmla="*/ 11 h 11"/>
                  <a:gd name="T26" fmla="*/ 16 w 16"/>
                  <a:gd name="T27" fmla="*/ 10 h 11"/>
                  <a:gd name="T28" fmla="*/ 16 w 16"/>
                  <a:gd name="T29" fmla="*/ 7 h 11"/>
                  <a:gd name="T30" fmla="*/ 16 w 16"/>
                  <a:gd name="T31" fmla="*/ 6 h 11"/>
                  <a:gd name="T32" fmla="*/ 16 w 16"/>
                  <a:gd name="T3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11">
                    <a:moveTo>
                      <a:pt x="16" y="4"/>
                    </a:moveTo>
                    <a:lnTo>
                      <a:pt x="15" y="6"/>
                    </a:lnTo>
                    <a:lnTo>
                      <a:pt x="14" y="6"/>
                    </a:lnTo>
                    <a:lnTo>
                      <a:pt x="10" y="3"/>
                    </a:lnTo>
                    <a:lnTo>
                      <a:pt x="5" y="0"/>
                    </a:lnTo>
                    <a:lnTo>
                      <a:pt x="3" y="0"/>
                    </a:lnTo>
                    <a:lnTo>
                      <a:pt x="0" y="1"/>
                    </a:lnTo>
                    <a:lnTo>
                      <a:pt x="0" y="1"/>
                    </a:lnTo>
                    <a:lnTo>
                      <a:pt x="1" y="3"/>
                    </a:lnTo>
                    <a:lnTo>
                      <a:pt x="4" y="3"/>
                    </a:lnTo>
                    <a:lnTo>
                      <a:pt x="8" y="4"/>
                    </a:lnTo>
                    <a:lnTo>
                      <a:pt x="12" y="8"/>
                    </a:lnTo>
                    <a:lnTo>
                      <a:pt x="14" y="11"/>
                    </a:lnTo>
                    <a:lnTo>
                      <a:pt x="16" y="10"/>
                    </a:lnTo>
                    <a:lnTo>
                      <a:pt x="16" y="7"/>
                    </a:lnTo>
                    <a:lnTo>
                      <a:pt x="16" y="6"/>
                    </a:lnTo>
                    <a:lnTo>
                      <a:pt x="1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3" name="Freeform 203">
                <a:extLst>
                  <a:ext uri="{FF2B5EF4-FFF2-40B4-BE49-F238E27FC236}">
                    <a16:creationId xmlns:a16="http://schemas.microsoft.com/office/drawing/2014/main" id="{EE509186-CB37-44D2-8630-3A7ED14DA426}"/>
                  </a:ext>
                </a:extLst>
              </p:cNvPr>
              <p:cNvSpPr>
                <a:spLocks/>
              </p:cNvSpPr>
              <p:nvPr/>
            </p:nvSpPr>
            <p:spPr bwMode="auto">
              <a:xfrm>
                <a:off x="3781" y="1851"/>
                <a:ext cx="12" cy="13"/>
              </a:xfrm>
              <a:custGeom>
                <a:avLst/>
                <a:gdLst>
                  <a:gd name="T0" fmla="*/ 3 w 12"/>
                  <a:gd name="T1" fmla="*/ 11 h 13"/>
                  <a:gd name="T2" fmla="*/ 4 w 12"/>
                  <a:gd name="T3" fmla="*/ 12 h 13"/>
                  <a:gd name="T4" fmla="*/ 5 w 12"/>
                  <a:gd name="T5" fmla="*/ 13 h 13"/>
                  <a:gd name="T6" fmla="*/ 10 w 12"/>
                  <a:gd name="T7" fmla="*/ 12 h 13"/>
                  <a:gd name="T8" fmla="*/ 12 w 12"/>
                  <a:gd name="T9" fmla="*/ 12 h 13"/>
                  <a:gd name="T10" fmla="*/ 12 w 12"/>
                  <a:gd name="T11" fmla="*/ 11 h 13"/>
                  <a:gd name="T12" fmla="*/ 11 w 12"/>
                  <a:gd name="T13" fmla="*/ 8 h 13"/>
                  <a:gd name="T14" fmla="*/ 10 w 12"/>
                  <a:gd name="T15" fmla="*/ 5 h 13"/>
                  <a:gd name="T16" fmla="*/ 11 w 12"/>
                  <a:gd name="T17" fmla="*/ 4 h 13"/>
                  <a:gd name="T18" fmla="*/ 8 w 12"/>
                  <a:gd name="T19" fmla="*/ 1 h 13"/>
                  <a:gd name="T20" fmla="*/ 7 w 12"/>
                  <a:gd name="T21" fmla="*/ 0 h 13"/>
                  <a:gd name="T22" fmla="*/ 5 w 12"/>
                  <a:gd name="T23" fmla="*/ 0 h 13"/>
                  <a:gd name="T24" fmla="*/ 3 w 12"/>
                  <a:gd name="T25" fmla="*/ 1 h 13"/>
                  <a:gd name="T26" fmla="*/ 0 w 12"/>
                  <a:gd name="T27" fmla="*/ 2 h 13"/>
                  <a:gd name="T28" fmla="*/ 0 w 12"/>
                  <a:gd name="T29" fmla="*/ 4 h 13"/>
                  <a:gd name="T30" fmla="*/ 1 w 12"/>
                  <a:gd name="T31" fmla="*/ 6 h 13"/>
                  <a:gd name="T32" fmla="*/ 3 w 12"/>
                  <a:gd name="T33"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3">
                    <a:moveTo>
                      <a:pt x="3" y="11"/>
                    </a:moveTo>
                    <a:lnTo>
                      <a:pt x="4" y="12"/>
                    </a:lnTo>
                    <a:lnTo>
                      <a:pt x="5" y="13"/>
                    </a:lnTo>
                    <a:lnTo>
                      <a:pt x="10" y="12"/>
                    </a:lnTo>
                    <a:lnTo>
                      <a:pt x="12" y="12"/>
                    </a:lnTo>
                    <a:lnTo>
                      <a:pt x="12" y="11"/>
                    </a:lnTo>
                    <a:lnTo>
                      <a:pt x="11" y="8"/>
                    </a:lnTo>
                    <a:lnTo>
                      <a:pt x="10" y="5"/>
                    </a:lnTo>
                    <a:lnTo>
                      <a:pt x="11" y="4"/>
                    </a:lnTo>
                    <a:lnTo>
                      <a:pt x="8" y="1"/>
                    </a:lnTo>
                    <a:lnTo>
                      <a:pt x="7" y="0"/>
                    </a:lnTo>
                    <a:lnTo>
                      <a:pt x="5" y="0"/>
                    </a:lnTo>
                    <a:lnTo>
                      <a:pt x="3" y="1"/>
                    </a:lnTo>
                    <a:lnTo>
                      <a:pt x="0" y="2"/>
                    </a:lnTo>
                    <a:lnTo>
                      <a:pt x="0" y="4"/>
                    </a:lnTo>
                    <a:lnTo>
                      <a:pt x="1" y="6"/>
                    </a:lnTo>
                    <a:lnTo>
                      <a:pt x="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4" name="Freeform 204">
                <a:extLst>
                  <a:ext uri="{FF2B5EF4-FFF2-40B4-BE49-F238E27FC236}">
                    <a16:creationId xmlns:a16="http://schemas.microsoft.com/office/drawing/2014/main" id="{DB853907-7CC0-43E1-9D81-6147A9AA0F8E}"/>
                  </a:ext>
                </a:extLst>
              </p:cNvPr>
              <p:cNvSpPr>
                <a:spLocks/>
              </p:cNvSpPr>
              <p:nvPr/>
            </p:nvSpPr>
            <p:spPr bwMode="auto">
              <a:xfrm>
                <a:off x="5033" y="2566"/>
                <a:ext cx="8" cy="17"/>
              </a:xfrm>
              <a:custGeom>
                <a:avLst/>
                <a:gdLst>
                  <a:gd name="T0" fmla="*/ 4 w 8"/>
                  <a:gd name="T1" fmla="*/ 7 h 17"/>
                  <a:gd name="T2" fmla="*/ 4 w 8"/>
                  <a:gd name="T3" fmla="*/ 7 h 17"/>
                  <a:gd name="T4" fmla="*/ 8 w 8"/>
                  <a:gd name="T5" fmla="*/ 4 h 17"/>
                  <a:gd name="T6" fmla="*/ 8 w 8"/>
                  <a:gd name="T7" fmla="*/ 2 h 17"/>
                  <a:gd name="T8" fmla="*/ 8 w 8"/>
                  <a:gd name="T9" fmla="*/ 2 h 17"/>
                  <a:gd name="T10" fmla="*/ 5 w 8"/>
                  <a:gd name="T11" fmla="*/ 2 h 17"/>
                  <a:gd name="T12" fmla="*/ 4 w 8"/>
                  <a:gd name="T13" fmla="*/ 2 h 17"/>
                  <a:gd name="T14" fmla="*/ 3 w 8"/>
                  <a:gd name="T15" fmla="*/ 0 h 17"/>
                  <a:gd name="T16" fmla="*/ 3 w 8"/>
                  <a:gd name="T17" fmla="*/ 2 h 17"/>
                  <a:gd name="T18" fmla="*/ 3 w 8"/>
                  <a:gd name="T19" fmla="*/ 4 h 17"/>
                  <a:gd name="T20" fmla="*/ 1 w 8"/>
                  <a:gd name="T21" fmla="*/ 7 h 17"/>
                  <a:gd name="T22" fmla="*/ 1 w 8"/>
                  <a:gd name="T23" fmla="*/ 10 h 17"/>
                  <a:gd name="T24" fmla="*/ 0 w 8"/>
                  <a:gd name="T25" fmla="*/ 13 h 17"/>
                  <a:gd name="T26" fmla="*/ 0 w 8"/>
                  <a:gd name="T27" fmla="*/ 14 h 17"/>
                  <a:gd name="T28" fmla="*/ 3 w 8"/>
                  <a:gd name="T29" fmla="*/ 17 h 17"/>
                  <a:gd name="T30" fmla="*/ 3 w 8"/>
                  <a:gd name="T31" fmla="*/ 13 h 17"/>
                  <a:gd name="T32" fmla="*/ 4 w 8"/>
                  <a:gd name="T33"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17">
                    <a:moveTo>
                      <a:pt x="4" y="7"/>
                    </a:moveTo>
                    <a:lnTo>
                      <a:pt x="4" y="7"/>
                    </a:lnTo>
                    <a:lnTo>
                      <a:pt x="8" y="4"/>
                    </a:lnTo>
                    <a:lnTo>
                      <a:pt x="8" y="2"/>
                    </a:lnTo>
                    <a:lnTo>
                      <a:pt x="8" y="2"/>
                    </a:lnTo>
                    <a:lnTo>
                      <a:pt x="5" y="2"/>
                    </a:lnTo>
                    <a:lnTo>
                      <a:pt x="4" y="2"/>
                    </a:lnTo>
                    <a:lnTo>
                      <a:pt x="3" y="0"/>
                    </a:lnTo>
                    <a:lnTo>
                      <a:pt x="3" y="2"/>
                    </a:lnTo>
                    <a:lnTo>
                      <a:pt x="3" y="4"/>
                    </a:lnTo>
                    <a:lnTo>
                      <a:pt x="1" y="7"/>
                    </a:lnTo>
                    <a:lnTo>
                      <a:pt x="1" y="10"/>
                    </a:lnTo>
                    <a:lnTo>
                      <a:pt x="0" y="13"/>
                    </a:lnTo>
                    <a:lnTo>
                      <a:pt x="0" y="14"/>
                    </a:lnTo>
                    <a:lnTo>
                      <a:pt x="3" y="17"/>
                    </a:lnTo>
                    <a:lnTo>
                      <a:pt x="3" y="13"/>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7" name="Group 406">
              <a:extLst>
                <a:ext uri="{FF2B5EF4-FFF2-40B4-BE49-F238E27FC236}">
                  <a16:creationId xmlns:a16="http://schemas.microsoft.com/office/drawing/2014/main" id="{ECAAE801-91B7-4BA3-BC36-902918CB19EA}"/>
                </a:ext>
              </a:extLst>
            </p:cNvPr>
            <p:cNvGrpSpPr>
              <a:grpSpLocks/>
            </p:cNvGrpSpPr>
            <p:nvPr/>
          </p:nvGrpSpPr>
          <p:grpSpPr bwMode="auto">
            <a:xfrm>
              <a:off x="5464176" y="2763838"/>
              <a:ext cx="3336925" cy="2792412"/>
              <a:chOff x="3442" y="1741"/>
              <a:chExt cx="2102" cy="1759"/>
            </a:xfrm>
            <a:grpFill/>
          </p:grpSpPr>
          <p:sp>
            <p:nvSpPr>
              <p:cNvPr id="1055" name="Freeform 206">
                <a:extLst>
                  <a:ext uri="{FF2B5EF4-FFF2-40B4-BE49-F238E27FC236}">
                    <a16:creationId xmlns:a16="http://schemas.microsoft.com/office/drawing/2014/main" id="{6CB6D977-56A0-427C-9A44-241E3400C27C}"/>
                  </a:ext>
                </a:extLst>
              </p:cNvPr>
              <p:cNvSpPr>
                <a:spLocks/>
              </p:cNvSpPr>
              <p:nvPr/>
            </p:nvSpPr>
            <p:spPr bwMode="auto">
              <a:xfrm>
                <a:off x="3767" y="1851"/>
                <a:ext cx="4" cy="5"/>
              </a:xfrm>
              <a:custGeom>
                <a:avLst/>
                <a:gdLst>
                  <a:gd name="T0" fmla="*/ 4 w 4"/>
                  <a:gd name="T1" fmla="*/ 0 h 5"/>
                  <a:gd name="T2" fmla="*/ 2 w 4"/>
                  <a:gd name="T3" fmla="*/ 0 h 5"/>
                  <a:gd name="T4" fmla="*/ 2 w 4"/>
                  <a:gd name="T5" fmla="*/ 1 h 5"/>
                  <a:gd name="T6" fmla="*/ 2 w 4"/>
                  <a:gd name="T7" fmla="*/ 1 h 5"/>
                  <a:gd name="T8" fmla="*/ 0 w 4"/>
                  <a:gd name="T9" fmla="*/ 4 h 5"/>
                  <a:gd name="T10" fmla="*/ 3 w 4"/>
                  <a:gd name="T11" fmla="*/ 5 h 5"/>
                  <a:gd name="T12" fmla="*/ 3 w 4"/>
                  <a:gd name="T13" fmla="*/ 4 h 5"/>
                  <a:gd name="T14" fmla="*/ 4 w 4"/>
                  <a:gd name="T15" fmla="*/ 1 h 5"/>
                  <a:gd name="T16" fmla="*/ 4 w 4"/>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0"/>
                    </a:moveTo>
                    <a:lnTo>
                      <a:pt x="2" y="0"/>
                    </a:lnTo>
                    <a:lnTo>
                      <a:pt x="2" y="1"/>
                    </a:lnTo>
                    <a:lnTo>
                      <a:pt x="2" y="1"/>
                    </a:lnTo>
                    <a:lnTo>
                      <a:pt x="0" y="4"/>
                    </a:lnTo>
                    <a:lnTo>
                      <a:pt x="3" y="5"/>
                    </a:lnTo>
                    <a:lnTo>
                      <a:pt x="3" y="4"/>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6" name="Freeform 207">
                <a:extLst>
                  <a:ext uri="{FF2B5EF4-FFF2-40B4-BE49-F238E27FC236}">
                    <a16:creationId xmlns:a16="http://schemas.microsoft.com/office/drawing/2014/main" id="{F593EAC5-85AD-475A-BB88-6C49399F1981}"/>
                  </a:ext>
                </a:extLst>
              </p:cNvPr>
              <p:cNvSpPr>
                <a:spLocks/>
              </p:cNvSpPr>
              <p:nvPr/>
            </p:nvSpPr>
            <p:spPr bwMode="auto">
              <a:xfrm>
                <a:off x="3774" y="1835"/>
                <a:ext cx="10" cy="7"/>
              </a:xfrm>
              <a:custGeom>
                <a:avLst/>
                <a:gdLst>
                  <a:gd name="T0" fmla="*/ 4 w 10"/>
                  <a:gd name="T1" fmla="*/ 6 h 7"/>
                  <a:gd name="T2" fmla="*/ 6 w 10"/>
                  <a:gd name="T3" fmla="*/ 6 h 7"/>
                  <a:gd name="T4" fmla="*/ 8 w 10"/>
                  <a:gd name="T5" fmla="*/ 6 h 7"/>
                  <a:gd name="T6" fmla="*/ 10 w 10"/>
                  <a:gd name="T7" fmla="*/ 6 h 7"/>
                  <a:gd name="T8" fmla="*/ 10 w 10"/>
                  <a:gd name="T9" fmla="*/ 3 h 7"/>
                  <a:gd name="T10" fmla="*/ 7 w 10"/>
                  <a:gd name="T11" fmla="*/ 3 h 7"/>
                  <a:gd name="T12" fmla="*/ 6 w 10"/>
                  <a:gd name="T13" fmla="*/ 2 h 7"/>
                  <a:gd name="T14" fmla="*/ 4 w 10"/>
                  <a:gd name="T15" fmla="*/ 0 h 7"/>
                  <a:gd name="T16" fmla="*/ 1 w 10"/>
                  <a:gd name="T17" fmla="*/ 2 h 7"/>
                  <a:gd name="T18" fmla="*/ 0 w 10"/>
                  <a:gd name="T19" fmla="*/ 5 h 7"/>
                  <a:gd name="T20" fmla="*/ 0 w 10"/>
                  <a:gd name="T21" fmla="*/ 7 h 7"/>
                  <a:gd name="T22" fmla="*/ 1 w 10"/>
                  <a:gd name="T23" fmla="*/ 7 h 7"/>
                  <a:gd name="T24" fmla="*/ 3 w 10"/>
                  <a:gd name="T25" fmla="*/ 7 h 7"/>
                  <a:gd name="T26" fmla="*/ 4 w 10"/>
                  <a:gd name="T2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7">
                    <a:moveTo>
                      <a:pt x="4" y="6"/>
                    </a:moveTo>
                    <a:lnTo>
                      <a:pt x="6" y="6"/>
                    </a:lnTo>
                    <a:lnTo>
                      <a:pt x="8" y="6"/>
                    </a:lnTo>
                    <a:lnTo>
                      <a:pt x="10" y="6"/>
                    </a:lnTo>
                    <a:lnTo>
                      <a:pt x="10" y="3"/>
                    </a:lnTo>
                    <a:lnTo>
                      <a:pt x="7" y="3"/>
                    </a:lnTo>
                    <a:lnTo>
                      <a:pt x="6" y="2"/>
                    </a:lnTo>
                    <a:lnTo>
                      <a:pt x="4" y="0"/>
                    </a:lnTo>
                    <a:lnTo>
                      <a:pt x="1" y="2"/>
                    </a:lnTo>
                    <a:lnTo>
                      <a:pt x="0" y="5"/>
                    </a:lnTo>
                    <a:lnTo>
                      <a:pt x="0" y="7"/>
                    </a:lnTo>
                    <a:lnTo>
                      <a:pt x="1" y="7"/>
                    </a:lnTo>
                    <a:lnTo>
                      <a:pt x="3" y="7"/>
                    </a:ln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7" name="Freeform 208">
                <a:extLst>
                  <a:ext uri="{FF2B5EF4-FFF2-40B4-BE49-F238E27FC236}">
                    <a16:creationId xmlns:a16="http://schemas.microsoft.com/office/drawing/2014/main" id="{A5B5FEA0-06EE-4B73-BA36-7EFBD9A2C879}"/>
                  </a:ext>
                </a:extLst>
              </p:cNvPr>
              <p:cNvSpPr>
                <a:spLocks/>
              </p:cNvSpPr>
              <p:nvPr/>
            </p:nvSpPr>
            <p:spPr bwMode="auto">
              <a:xfrm>
                <a:off x="4957" y="2244"/>
                <a:ext cx="3" cy="4"/>
              </a:xfrm>
              <a:custGeom>
                <a:avLst/>
                <a:gdLst>
                  <a:gd name="T0" fmla="*/ 3 w 3"/>
                  <a:gd name="T1" fmla="*/ 1 h 4"/>
                  <a:gd name="T2" fmla="*/ 3 w 3"/>
                  <a:gd name="T3" fmla="*/ 0 h 4"/>
                  <a:gd name="T4" fmla="*/ 2 w 3"/>
                  <a:gd name="T5" fmla="*/ 0 h 4"/>
                  <a:gd name="T6" fmla="*/ 0 w 3"/>
                  <a:gd name="T7" fmla="*/ 1 h 4"/>
                  <a:gd name="T8" fmla="*/ 0 w 3"/>
                  <a:gd name="T9" fmla="*/ 3 h 4"/>
                  <a:gd name="T10" fmla="*/ 2 w 3"/>
                  <a:gd name="T11" fmla="*/ 4 h 4"/>
                  <a:gd name="T12" fmla="*/ 3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1"/>
                    </a:moveTo>
                    <a:lnTo>
                      <a:pt x="3" y="0"/>
                    </a:lnTo>
                    <a:lnTo>
                      <a:pt x="2" y="0"/>
                    </a:lnTo>
                    <a:lnTo>
                      <a:pt x="0" y="1"/>
                    </a:lnTo>
                    <a:lnTo>
                      <a:pt x="0" y="3"/>
                    </a:lnTo>
                    <a:lnTo>
                      <a:pt x="2" y="4"/>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8" name="Freeform 209">
                <a:extLst>
                  <a:ext uri="{FF2B5EF4-FFF2-40B4-BE49-F238E27FC236}">
                    <a16:creationId xmlns:a16="http://schemas.microsoft.com/office/drawing/2014/main" id="{410972AA-3864-415D-A42B-4B0911FCD662}"/>
                  </a:ext>
                </a:extLst>
              </p:cNvPr>
              <p:cNvSpPr>
                <a:spLocks/>
              </p:cNvSpPr>
              <p:nvPr/>
            </p:nvSpPr>
            <p:spPr bwMode="auto">
              <a:xfrm>
                <a:off x="3760" y="1833"/>
                <a:ext cx="14" cy="7"/>
              </a:xfrm>
              <a:custGeom>
                <a:avLst/>
                <a:gdLst>
                  <a:gd name="T0" fmla="*/ 14 w 14"/>
                  <a:gd name="T1" fmla="*/ 4 h 7"/>
                  <a:gd name="T2" fmla="*/ 13 w 14"/>
                  <a:gd name="T3" fmla="*/ 2 h 7"/>
                  <a:gd name="T4" fmla="*/ 11 w 14"/>
                  <a:gd name="T5" fmla="*/ 2 h 7"/>
                  <a:gd name="T6" fmla="*/ 11 w 14"/>
                  <a:gd name="T7" fmla="*/ 2 h 7"/>
                  <a:gd name="T8" fmla="*/ 10 w 14"/>
                  <a:gd name="T9" fmla="*/ 2 h 7"/>
                  <a:gd name="T10" fmla="*/ 9 w 14"/>
                  <a:gd name="T11" fmla="*/ 0 h 7"/>
                  <a:gd name="T12" fmla="*/ 7 w 14"/>
                  <a:gd name="T13" fmla="*/ 1 h 7"/>
                  <a:gd name="T14" fmla="*/ 5 w 14"/>
                  <a:gd name="T15" fmla="*/ 1 h 7"/>
                  <a:gd name="T16" fmla="*/ 2 w 14"/>
                  <a:gd name="T17" fmla="*/ 1 h 7"/>
                  <a:gd name="T18" fmla="*/ 0 w 14"/>
                  <a:gd name="T19" fmla="*/ 2 h 7"/>
                  <a:gd name="T20" fmla="*/ 2 w 14"/>
                  <a:gd name="T21" fmla="*/ 4 h 7"/>
                  <a:gd name="T22" fmla="*/ 3 w 14"/>
                  <a:gd name="T23" fmla="*/ 5 h 7"/>
                  <a:gd name="T24" fmla="*/ 6 w 14"/>
                  <a:gd name="T25" fmla="*/ 5 h 7"/>
                  <a:gd name="T26" fmla="*/ 7 w 14"/>
                  <a:gd name="T27" fmla="*/ 7 h 7"/>
                  <a:gd name="T28" fmla="*/ 9 w 14"/>
                  <a:gd name="T29" fmla="*/ 7 h 7"/>
                  <a:gd name="T30" fmla="*/ 13 w 14"/>
                  <a:gd name="T31" fmla="*/ 5 h 7"/>
                  <a:gd name="T32" fmla="*/ 14 w 14"/>
                  <a:gd name="T3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7">
                    <a:moveTo>
                      <a:pt x="14" y="4"/>
                    </a:moveTo>
                    <a:lnTo>
                      <a:pt x="13" y="2"/>
                    </a:lnTo>
                    <a:lnTo>
                      <a:pt x="11" y="2"/>
                    </a:lnTo>
                    <a:lnTo>
                      <a:pt x="11" y="2"/>
                    </a:lnTo>
                    <a:lnTo>
                      <a:pt x="10" y="2"/>
                    </a:lnTo>
                    <a:lnTo>
                      <a:pt x="9" y="0"/>
                    </a:lnTo>
                    <a:lnTo>
                      <a:pt x="7" y="1"/>
                    </a:lnTo>
                    <a:lnTo>
                      <a:pt x="5" y="1"/>
                    </a:lnTo>
                    <a:lnTo>
                      <a:pt x="2" y="1"/>
                    </a:lnTo>
                    <a:lnTo>
                      <a:pt x="0" y="2"/>
                    </a:lnTo>
                    <a:lnTo>
                      <a:pt x="2" y="4"/>
                    </a:lnTo>
                    <a:lnTo>
                      <a:pt x="3" y="5"/>
                    </a:lnTo>
                    <a:lnTo>
                      <a:pt x="6" y="5"/>
                    </a:lnTo>
                    <a:lnTo>
                      <a:pt x="7" y="7"/>
                    </a:lnTo>
                    <a:lnTo>
                      <a:pt x="9" y="7"/>
                    </a:lnTo>
                    <a:lnTo>
                      <a:pt x="13" y="5"/>
                    </a:lnTo>
                    <a:lnTo>
                      <a:pt x="1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9" name="Freeform 210">
                <a:extLst>
                  <a:ext uri="{FF2B5EF4-FFF2-40B4-BE49-F238E27FC236}">
                    <a16:creationId xmlns:a16="http://schemas.microsoft.com/office/drawing/2014/main" id="{019417C5-C988-4982-B67C-52307EA382A4}"/>
                  </a:ext>
                </a:extLst>
              </p:cNvPr>
              <p:cNvSpPr>
                <a:spLocks/>
              </p:cNvSpPr>
              <p:nvPr/>
            </p:nvSpPr>
            <p:spPr bwMode="auto">
              <a:xfrm>
                <a:off x="3769" y="1846"/>
                <a:ext cx="4" cy="5"/>
              </a:xfrm>
              <a:custGeom>
                <a:avLst/>
                <a:gdLst>
                  <a:gd name="T0" fmla="*/ 4 w 4"/>
                  <a:gd name="T1" fmla="*/ 3 h 5"/>
                  <a:gd name="T2" fmla="*/ 2 w 4"/>
                  <a:gd name="T3" fmla="*/ 2 h 5"/>
                  <a:gd name="T4" fmla="*/ 0 w 4"/>
                  <a:gd name="T5" fmla="*/ 0 h 5"/>
                  <a:gd name="T6" fmla="*/ 0 w 4"/>
                  <a:gd name="T7" fmla="*/ 2 h 5"/>
                  <a:gd name="T8" fmla="*/ 1 w 4"/>
                  <a:gd name="T9" fmla="*/ 3 h 5"/>
                  <a:gd name="T10" fmla="*/ 4 w 4"/>
                  <a:gd name="T11" fmla="*/ 5 h 5"/>
                  <a:gd name="T12" fmla="*/ 4 w 4"/>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3"/>
                    </a:moveTo>
                    <a:lnTo>
                      <a:pt x="2" y="2"/>
                    </a:lnTo>
                    <a:lnTo>
                      <a:pt x="0" y="0"/>
                    </a:lnTo>
                    <a:lnTo>
                      <a:pt x="0" y="2"/>
                    </a:lnTo>
                    <a:lnTo>
                      <a:pt x="1" y="3"/>
                    </a:lnTo>
                    <a:lnTo>
                      <a:pt x="4" y="5"/>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0" name="Freeform 211">
                <a:extLst>
                  <a:ext uri="{FF2B5EF4-FFF2-40B4-BE49-F238E27FC236}">
                    <a16:creationId xmlns:a16="http://schemas.microsoft.com/office/drawing/2014/main" id="{1DE97573-D627-4608-B640-023248F2F55B}"/>
                  </a:ext>
                </a:extLst>
              </p:cNvPr>
              <p:cNvSpPr>
                <a:spLocks/>
              </p:cNvSpPr>
              <p:nvPr/>
            </p:nvSpPr>
            <p:spPr bwMode="auto">
              <a:xfrm>
                <a:off x="3769" y="1857"/>
                <a:ext cx="1" cy="6"/>
              </a:xfrm>
              <a:custGeom>
                <a:avLst/>
                <a:gdLst>
                  <a:gd name="T0" fmla="*/ 0 w 1"/>
                  <a:gd name="T1" fmla="*/ 0 h 6"/>
                  <a:gd name="T2" fmla="*/ 0 w 1"/>
                  <a:gd name="T3" fmla="*/ 3 h 6"/>
                  <a:gd name="T4" fmla="*/ 0 w 1"/>
                  <a:gd name="T5" fmla="*/ 5 h 6"/>
                  <a:gd name="T6" fmla="*/ 1 w 1"/>
                  <a:gd name="T7" fmla="*/ 6 h 6"/>
                  <a:gd name="T8" fmla="*/ 1 w 1"/>
                  <a:gd name="T9" fmla="*/ 3 h 6"/>
                  <a:gd name="T10" fmla="*/ 1 w 1"/>
                  <a:gd name="T11" fmla="*/ 2 h 6"/>
                  <a:gd name="T12" fmla="*/ 0 w 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0"/>
                    </a:moveTo>
                    <a:lnTo>
                      <a:pt x="0" y="3"/>
                    </a:lnTo>
                    <a:lnTo>
                      <a:pt x="0" y="5"/>
                    </a:lnTo>
                    <a:lnTo>
                      <a:pt x="1" y="6"/>
                    </a:lnTo>
                    <a:lnTo>
                      <a:pt x="1" y="3"/>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1" name="Freeform 212">
                <a:extLst>
                  <a:ext uri="{FF2B5EF4-FFF2-40B4-BE49-F238E27FC236}">
                    <a16:creationId xmlns:a16="http://schemas.microsoft.com/office/drawing/2014/main" id="{13B8FE2E-F6AB-4CAC-BA72-CFF53F243E9F}"/>
                  </a:ext>
                </a:extLst>
              </p:cNvPr>
              <p:cNvSpPr>
                <a:spLocks/>
              </p:cNvSpPr>
              <p:nvPr/>
            </p:nvSpPr>
            <p:spPr bwMode="auto">
              <a:xfrm>
                <a:off x="4918" y="2370"/>
                <a:ext cx="78" cy="176"/>
              </a:xfrm>
              <a:custGeom>
                <a:avLst/>
                <a:gdLst>
                  <a:gd name="T0" fmla="*/ 27 w 78"/>
                  <a:gd name="T1" fmla="*/ 70 h 176"/>
                  <a:gd name="T2" fmla="*/ 30 w 78"/>
                  <a:gd name="T3" fmla="*/ 80 h 176"/>
                  <a:gd name="T4" fmla="*/ 34 w 78"/>
                  <a:gd name="T5" fmla="*/ 87 h 176"/>
                  <a:gd name="T6" fmla="*/ 37 w 78"/>
                  <a:gd name="T7" fmla="*/ 94 h 176"/>
                  <a:gd name="T8" fmla="*/ 38 w 78"/>
                  <a:gd name="T9" fmla="*/ 104 h 176"/>
                  <a:gd name="T10" fmla="*/ 39 w 78"/>
                  <a:gd name="T11" fmla="*/ 111 h 176"/>
                  <a:gd name="T12" fmla="*/ 42 w 78"/>
                  <a:gd name="T13" fmla="*/ 122 h 176"/>
                  <a:gd name="T14" fmla="*/ 48 w 78"/>
                  <a:gd name="T15" fmla="*/ 132 h 176"/>
                  <a:gd name="T16" fmla="*/ 50 w 78"/>
                  <a:gd name="T17" fmla="*/ 144 h 176"/>
                  <a:gd name="T18" fmla="*/ 56 w 78"/>
                  <a:gd name="T19" fmla="*/ 154 h 176"/>
                  <a:gd name="T20" fmla="*/ 56 w 78"/>
                  <a:gd name="T21" fmla="*/ 165 h 176"/>
                  <a:gd name="T22" fmla="*/ 61 w 78"/>
                  <a:gd name="T23" fmla="*/ 173 h 176"/>
                  <a:gd name="T24" fmla="*/ 64 w 78"/>
                  <a:gd name="T25" fmla="*/ 170 h 176"/>
                  <a:gd name="T26" fmla="*/ 63 w 78"/>
                  <a:gd name="T27" fmla="*/ 161 h 176"/>
                  <a:gd name="T28" fmla="*/ 66 w 78"/>
                  <a:gd name="T29" fmla="*/ 162 h 176"/>
                  <a:gd name="T30" fmla="*/ 72 w 78"/>
                  <a:gd name="T31" fmla="*/ 161 h 176"/>
                  <a:gd name="T32" fmla="*/ 74 w 78"/>
                  <a:gd name="T33" fmla="*/ 163 h 176"/>
                  <a:gd name="T34" fmla="*/ 77 w 78"/>
                  <a:gd name="T35" fmla="*/ 169 h 176"/>
                  <a:gd name="T36" fmla="*/ 78 w 78"/>
                  <a:gd name="T37" fmla="*/ 168 h 176"/>
                  <a:gd name="T38" fmla="*/ 75 w 78"/>
                  <a:gd name="T39" fmla="*/ 161 h 176"/>
                  <a:gd name="T40" fmla="*/ 72 w 78"/>
                  <a:gd name="T41" fmla="*/ 157 h 176"/>
                  <a:gd name="T42" fmla="*/ 67 w 78"/>
                  <a:gd name="T43" fmla="*/ 151 h 176"/>
                  <a:gd name="T44" fmla="*/ 61 w 78"/>
                  <a:gd name="T45" fmla="*/ 146 h 176"/>
                  <a:gd name="T46" fmla="*/ 56 w 78"/>
                  <a:gd name="T47" fmla="*/ 135 h 176"/>
                  <a:gd name="T48" fmla="*/ 55 w 78"/>
                  <a:gd name="T49" fmla="*/ 124 h 176"/>
                  <a:gd name="T50" fmla="*/ 53 w 78"/>
                  <a:gd name="T51" fmla="*/ 115 h 176"/>
                  <a:gd name="T52" fmla="*/ 53 w 78"/>
                  <a:gd name="T53" fmla="*/ 109 h 176"/>
                  <a:gd name="T54" fmla="*/ 56 w 78"/>
                  <a:gd name="T55" fmla="*/ 107 h 176"/>
                  <a:gd name="T56" fmla="*/ 64 w 78"/>
                  <a:gd name="T57" fmla="*/ 109 h 176"/>
                  <a:gd name="T58" fmla="*/ 71 w 78"/>
                  <a:gd name="T59" fmla="*/ 114 h 176"/>
                  <a:gd name="T60" fmla="*/ 72 w 78"/>
                  <a:gd name="T61" fmla="*/ 115 h 176"/>
                  <a:gd name="T62" fmla="*/ 66 w 78"/>
                  <a:gd name="T63" fmla="*/ 106 h 176"/>
                  <a:gd name="T64" fmla="*/ 61 w 78"/>
                  <a:gd name="T65" fmla="*/ 100 h 176"/>
                  <a:gd name="T66" fmla="*/ 57 w 78"/>
                  <a:gd name="T67" fmla="*/ 92 h 176"/>
                  <a:gd name="T68" fmla="*/ 49 w 78"/>
                  <a:gd name="T69" fmla="*/ 80 h 176"/>
                  <a:gd name="T70" fmla="*/ 42 w 78"/>
                  <a:gd name="T71" fmla="*/ 67 h 176"/>
                  <a:gd name="T72" fmla="*/ 39 w 78"/>
                  <a:gd name="T73" fmla="*/ 62 h 176"/>
                  <a:gd name="T74" fmla="*/ 35 w 78"/>
                  <a:gd name="T75" fmla="*/ 62 h 176"/>
                  <a:gd name="T76" fmla="*/ 35 w 78"/>
                  <a:gd name="T77" fmla="*/ 56 h 176"/>
                  <a:gd name="T78" fmla="*/ 30 w 78"/>
                  <a:gd name="T79" fmla="*/ 50 h 176"/>
                  <a:gd name="T80" fmla="*/ 28 w 78"/>
                  <a:gd name="T81" fmla="*/ 43 h 176"/>
                  <a:gd name="T82" fmla="*/ 28 w 78"/>
                  <a:gd name="T83" fmla="*/ 36 h 176"/>
                  <a:gd name="T84" fmla="*/ 23 w 78"/>
                  <a:gd name="T85" fmla="*/ 29 h 176"/>
                  <a:gd name="T86" fmla="*/ 20 w 78"/>
                  <a:gd name="T87" fmla="*/ 26 h 176"/>
                  <a:gd name="T88" fmla="*/ 27 w 78"/>
                  <a:gd name="T89" fmla="*/ 30 h 176"/>
                  <a:gd name="T90" fmla="*/ 20 w 78"/>
                  <a:gd name="T91" fmla="*/ 21 h 176"/>
                  <a:gd name="T92" fmla="*/ 13 w 78"/>
                  <a:gd name="T93" fmla="*/ 15 h 176"/>
                  <a:gd name="T94" fmla="*/ 11 w 78"/>
                  <a:gd name="T95" fmla="*/ 7 h 176"/>
                  <a:gd name="T96" fmla="*/ 4 w 78"/>
                  <a:gd name="T97" fmla="*/ 0 h 176"/>
                  <a:gd name="T98" fmla="*/ 4 w 78"/>
                  <a:gd name="T99" fmla="*/ 4 h 176"/>
                  <a:gd name="T100" fmla="*/ 0 w 78"/>
                  <a:gd name="T101" fmla="*/ 4 h 176"/>
                  <a:gd name="T102" fmla="*/ 8 w 78"/>
                  <a:gd name="T103" fmla="*/ 11 h 176"/>
                  <a:gd name="T104" fmla="*/ 9 w 78"/>
                  <a:gd name="T105" fmla="*/ 13 h 176"/>
                  <a:gd name="T106" fmla="*/ 8 w 78"/>
                  <a:gd name="T107" fmla="*/ 17 h 176"/>
                  <a:gd name="T108" fmla="*/ 11 w 78"/>
                  <a:gd name="T109" fmla="*/ 21 h 176"/>
                  <a:gd name="T110" fmla="*/ 5 w 78"/>
                  <a:gd name="T111" fmla="*/ 19 h 176"/>
                  <a:gd name="T112" fmla="*/ 5 w 78"/>
                  <a:gd name="T113" fmla="*/ 26 h 176"/>
                  <a:gd name="T114" fmla="*/ 11 w 78"/>
                  <a:gd name="T115" fmla="*/ 36 h 176"/>
                  <a:gd name="T116" fmla="*/ 12 w 78"/>
                  <a:gd name="T117" fmla="*/ 47 h 176"/>
                  <a:gd name="T118" fmla="*/ 17 w 78"/>
                  <a:gd name="T119" fmla="*/ 58 h 176"/>
                  <a:gd name="T120" fmla="*/ 23 w 78"/>
                  <a:gd name="T121" fmla="*/ 6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 h="176">
                    <a:moveTo>
                      <a:pt x="23" y="65"/>
                    </a:moveTo>
                    <a:lnTo>
                      <a:pt x="24" y="66"/>
                    </a:lnTo>
                    <a:lnTo>
                      <a:pt x="27" y="70"/>
                    </a:lnTo>
                    <a:lnTo>
                      <a:pt x="28" y="74"/>
                    </a:lnTo>
                    <a:lnTo>
                      <a:pt x="28" y="77"/>
                    </a:lnTo>
                    <a:lnTo>
                      <a:pt x="30" y="80"/>
                    </a:lnTo>
                    <a:lnTo>
                      <a:pt x="30" y="83"/>
                    </a:lnTo>
                    <a:lnTo>
                      <a:pt x="33" y="84"/>
                    </a:lnTo>
                    <a:lnTo>
                      <a:pt x="34" y="87"/>
                    </a:lnTo>
                    <a:lnTo>
                      <a:pt x="34" y="88"/>
                    </a:lnTo>
                    <a:lnTo>
                      <a:pt x="34" y="89"/>
                    </a:lnTo>
                    <a:lnTo>
                      <a:pt x="37" y="94"/>
                    </a:lnTo>
                    <a:lnTo>
                      <a:pt x="37" y="96"/>
                    </a:lnTo>
                    <a:lnTo>
                      <a:pt x="38" y="99"/>
                    </a:lnTo>
                    <a:lnTo>
                      <a:pt x="38" y="104"/>
                    </a:lnTo>
                    <a:lnTo>
                      <a:pt x="39" y="106"/>
                    </a:lnTo>
                    <a:lnTo>
                      <a:pt x="39" y="109"/>
                    </a:lnTo>
                    <a:lnTo>
                      <a:pt x="39" y="111"/>
                    </a:lnTo>
                    <a:lnTo>
                      <a:pt x="42" y="117"/>
                    </a:lnTo>
                    <a:lnTo>
                      <a:pt x="41" y="118"/>
                    </a:lnTo>
                    <a:lnTo>
                      <a:pt x="42" y="122"/>
                    </a:lnTo>
                    <a:lnTo>
                      <a:pt x="44" y="124"/>
                    </a:lnTo>
                    <a:lnTo>
                      <a:pt x="48" y="129"/>
                    </a:lnTo>
                    <a:lnTo>
                      <a:pt x="48" y="132"/>
                    </a:lnTo>
                    <a:lnTo>
                      <a:pt x="50" y="135"/>
                    </a:lnTo>
                    <a:lnTo>
                      <a:pt x="49" y="140"/>
                    </a:lnTo>
                    <a:lnTo>
                      <a:pt x="50" y="144"/>
                    </a:lnTo>
                    <a:lnTo>
                      <a:pt x="52" y="148"/>
                    </a:lnTo>
                    <a:lnTo>
                      <a:pt x="53" y="150"/>
                    </a:lnTo>
                    <a:lnTo>
                      <a:pt x="56" y="154"/>
                    </a:lnTo>
                    <a:lnTo>
                      <a:pt x="56" y="157"/>
                    </a:lnTo>
                    <a:lnTo>
                      <a:pt x="56" y="161"/>
                    </a:lnTo>
                    <a:lnTo>
                      <a:pt x="56" y="165"/>
                    </a:lnTo>
                    <a:lnTo>
                      <a:pt x="56" y="168"/>
                    </a:lnTo>
                    <a:lnTo>
                      <a:pt x="59" y="170"/>
                    </a:lnTo>
                    <a:lnTo>
                      <a:pt x="61" y="173"/>
                    </a:lnTo>
                    <a:lnTo>
                      <a:pt x="64" y="176"/>
                    </a:lnTo>
                    <a:lnTo>
                      <a:pt x="64" y="173"/>
                    </a:lnTo>
                    <a:lnTo>
                      <a:pt x="64" y="170"/>
                    </a:lnTo>
                    <a:lnTo>
                      <a:pt x="63" y="168"/>
                    </a:lnTo>
                    <a:lnTo>
                      <a:pt x="61" y="165"/>
                    </a:lnTo>
                    <a:lnTo>
                      <a:pt x="63" y="161"/>
                    </a:lnTo>
                    <a:lnTo>
                      <a:pt x="64" y="159"/>
                    </a:lnTo>
                    <a:lnTo>
                      <a:pt x="66" y="159"/>
                    </a:lnTo>
                    <a:lnTo>
                      <a:pt x="66" y="162"/>
                    </a:lnTo>
                    <a:lnTo>
                      <a:pt x="67" y="162"/>
                    </a:lnTo>
                    <a:lnTo>
                      <a:pt x="72" y="162"/>
                    </a:lnTo>
                    <a:lnTo>
                      <a:pt x="72" y="161"/>
                    </a:lnTo>
                    <a:lnTo>
                      <a:pt x="74" y="161"/>
                    </a:lnTo>
                    <a:lnTo>
                      <a:pt x="75" y="162"/>
                    </a:lnTo>
                    <a:lnTo>
                      <a:pt x="74" y="163"/>
                    </a:lnTo>
                    <a:lnTo>
                      <a:pt x="74" y="165"/>
                    </a:lnTo>
                    <a:lnTo>
                      <a:pt x="77" y="168"/>
                    </a:lnTo>
                    <a:lnTo>
                      <a:pt x="77" y="169"/>
                    </a:lnTo>
                    <a:lnTo>
                      <a:pt x="78" y="172"/>
                    </a:lnTo>
                    <a:lnTo>
                      <a:pt x="78" y="169"/>
                    </a:lnTo>
                    <a:lnTo>
                      <a:pt x="78" y="168"/>
                    </a:lnTo>
                    <a:lnTo>
                      <a:pt x="78" y="166"/>
                    </a:lnTo>
                    <a:lnTo>
                      <a:pt x="78" y="162"/>
                    </a:lnTo>
                    <a:lnTo>
                      <a:pt x="75" y="161"/>
                    </a:lnTo>
                    <a:lnTo>
                      <a:pt x="75" y="158"/>
                    </a:lnTo>
                    <a:lnTo>
                      <a:pt x="74" y="155"/>
                    </a:lnTo>
                    <a:lnTo>
                      <a:pt x="72" y="157"/>
                    </a:lnTo>
                    <a:lnTo>
                      <a:pt x="71" y="157"/>
                    </a:lnTo>
                    <a:lnTo>
                      <a:pt x="68" y="154"/>
                    </a:lnTo>
                    <a:lnTo>
                      <a:pt x="67" y="151"/>
                    </a:lnTo>
                    <a:lnTo>
                      <a:pt x="66" y="148"/>
                    </a:lnTo>
                    <a:lnTo>
                      <a:pt x="63" y="146"/>
                    </a:lnTo>
                    <a:lnTo>
                      <a:pt x="61" y="146"/>
                    </a:lnTo>
                    <a:lnTo>
                      <a:pt x="59" y="143"/>
                    </a:lnTo>
                    <a:lnTo>
                      <a:pt x="57" y="139"/>
                    </a:lnTo>
                    <a:lnTo>
                      <a:pt x="56" y="135"/>
                    </a:lnTo>
                    <a:lnTo>
                      <a:pt x="55" y="132"/>
                    </a:lnTo>
                    <a:lnTo>
                      <a:pt x="55" y="128"/>
                    </a:lnTo>
                    <a:lnTo>
                      <a:pt x="55" y="124"/>
                    </a:lnTo>
                    <a:lnTo>
                      <a:pt x="53" y="121"/>
                    </a:lnTo>
                    <a:lnTo>
                      <a:pt x="53" y="117"/>
                    </a:lnTo>
                    <a:lnTo>
                      <a:pt x="53" y="115"/>
                    </a:lnTo>
                    <a:lnTo>
                      <a:pt x="52" y="111"/>
                    </a:lnTo>
                    <a:lnTo>
                      <a:pt x="53" y="110"/>
                    </a:lnTo>
                    <a:lnTo>
                      <a:pt x="53" y="109"/>
                    </a:lnTo>
                    <a:lnTo>
                      <a:pt x="53" y="107"/>
                    </a:lnTo>
                    <a:lnTo>
                      <a:pt x="55" y="107"/>
                    </a:lnTo>
                    <a:lnTo>
                      <a:pt x="56" y="107"/>
                    </a:lnTo>
                    <a:lnTo>
                      <a:pt x="59" y="106"/>
                    </a:lnTo>
                    <a:lnTo>
                      <a:pt x="61" y="107"/>
                    </a:lnTo>
                    <a:lnTo>
                      <a:pt x="64" y="109"/>
                    </a:lnTo>
                    <a:lnTo>
                      <a:pt x="66" y="111"/>
                    </a:lnTo>
                    <a:lnTo>
                      <a:pt x="68" y="113"/>
                    </a:lnTo>
                    <a:lnTo>
                      <a:pt x="71" y="114"/>
                    </a:lnTo>
                    <a:lnTo>
                      <a:pt x="72" y="118"/>
                    </a:lnTo>
                    <a:lnTo>
                      <a:pt x="74" y="118"/>
                    </a:lnTo>
                    <a:lnTo>
                      <a:pt x="72" y="115"/>
                    </a:lnTo>
                    <a:lnTo>
                      <a:pt x="71" y="113"/>
                    </a:lnTo>
                    <a:lnTo>
                      <a:pt x="67" y="110"/>
                    </a:lnTo>
                    <a:lnTo>
                      <a:pt x="66" y="106"/>
                    </a:lnTo>
                    <a:lnTo>
                      <a:pt x="63" y="103"/>
                    </a:lnTo>
                    <a:lnTo>
                      <a:pt x="63" y="102"/>
                    </a:lnTo>
                    <a:lnTo>
                      <a:pt x="61" y="100"/>
                    </a:lnTo>
                    <a:lnTo>
                      <a:pt x="60" y="96"/>
                    </a:lnTo>
                    <a:lnTo>
                      <a:pt x="59" y="94"/>
                    </a:lnTo>
                    <a:lnTo>
                      <a:pt x="57" y="92"/>
                    </a:lnTo>
                    <a:lnTo>
                      <a:pt x="56" y="91"/>
                    </a:lnTo>
                    <a:lnTo>
                      <a:pt x="53" y="87"/>
                    </a:lnTo>
                    <a:lnTo>
                      <a:pt x="49" y="80"/>
                    </a:lnTo>
                    <a:lnTo>
                      <a:pt x="49" y="77"/>
                    </a:lnTo>
                    <a:lnTo>
                      <a:pt x="45" y="72"/>
                    </a:lnTo>
                    <a:lnTo>
                      <a:pt x="42" y="67"/>
                    </a:lnTo>
                    <a:lnTo>
                      <a:pt x="41" y="66"/>
                    </a:lnTo>
                    <a:lnTo>
                      <a:pt x="41" y="63"/>
                    </a:lnTo>
                    <a:lnTo>
                      <a:pt x="39" y="62"/>
                    </a:lnTo>
                    <a:lnTo>
                      <a:pt x="38" y="61"/>
                    </a:lnTo>
                    <a:lnTo>
                      <a:pt x="38" y="62"/>
                    </a:lnTo>
                    <a:lnTo>
                      <a:pt x="35" y="62"/>
                    </a:lnTo>
                    <a:lnTo>
                      <a:pt x="35" y="61"/>
                    </a:lnTo>
                    <a:lnTo>
                      <a:pt x="35" y="59"/>
                    </a:lnTo>
                    <a:lnTo>
                      <a:pt x="35" y="56"/>
                    </a:lnTo>
                    <a:lnTo>
                      <a:pt x="33" y="55"/>
                    </a:lnTo>
                    <a:lnTo>
                      <a:pt x="31" y="52"/>
                    </a:lnTo>
                    <a:lnTo>
                      <a:pt x="30" y="50"/>
                    </a:lnTo>
                    <a:lnTo>
                      <a:pt x="28" y="48"/>
                    </a:lnTo>
                    <a:lnTo>
                      <a:pt x="28" y="46"/>
                    </a:lnTo>
                    <a:lnTo>
                      <a:pt x="28" y="43"/>
                    </a:lnTo>
                    <a:lnTo>
                      <a:pt x="28" y="44"/>
                    </a:lnTo>
                    <a:lnTo>
                      <a:pt x="28" y="40"/>
                    </a:lnTo>
                    <a:lnTo>
                      <a:pt x="28" y="36"/>
                    </a:lnTo>
                    <a:lnTo>
                      <a:pt x="27" y="33"/>
                    </a:lnTo>
                    <a:lnTo>
                      <a:pt x="24" y="33"/>
                    </a:lnTo>
                    <a:lnTo>
                      <a:pt x="23" y="29"/>
                    </a:lnTo>
                    <a:lnTo>
                      <a:pt x="22" y="28"/>
                    </a:lnTo>
                    <a:lnTo>
                      <a:pt x="20" y="26"/>
                    </a:lnTo>
                    <a:lnTo>
                      <a:pt x="20" y="26"/>
                    </a:lnTo>
                    <a:lnTo>
                      <a:pt x="22" y="25"/>
                    </a:lnTo>
                    <a:lnTo>
                      <a:pt x="24" y="28"/>
                    </a:lnTo>
                    <a:lnTo>
                      <a:pt x="27" y="30"/>
                    </a:lnTo>
                    <a:lnTo>
                      <a:pt x="26" y="28"/>
                    </a:lnTo>
                    <a:lnTo>
                      <a:pt x="23" y="24"/>
                    </a:lnTo>
                    <a:lnTo>
                      <a:pt x="20" y="21"/>
                    </a:lnTo>
                    <a:lnTo>
                      <a:pt x="19" y="21"/>
                    </a:lnTo>
                    <a:lnTo>
                      <a:pt x="17" y="18"/>
                    </a:lnTo>
                    <a:lnTo>
                      <a:pt x="13" y="15"/>
                    </a:lnTo>
                    <a:lnTo>
                      <a:pt x="12" y="13"/>
                    </a:lnTo>
                    <a:lnTo>
                      <a:pt x="12" y="9"/>
                    </a:lnTo>
                    <a:lnTo>
                      <a:pt x="11" y="7"/>
                    </a:lnTo>
                    <a:lnTo>
                      <a:pt x="6" y="6"/>
                    </a:lnTo>
                    <a:lnTo>
                      <a:pt x="5" y="2"/>
                    </a:lnTo>
                    <a:lnTo>
                      <a:pt x="4" y="0"/>
                    </a:lnTo>
                    <a:lnTo>
                      <a:pt x="4" y="2"/>
                    </a:lnTo>
                    <a:lnTo>
                      <a:pt x="4" y="3"/>
                    </a:lnTo>
                    <a:lnTo>
                      <a:pt x="4" y="4"/>
                    </a:lnTo>
                    <a:lnTo>
                      <a:pt x="2" y="6"/>
                    </a:lnTo>
                    <a:lnTo>
                      <a:pt x="1" y="4"/>
                    </a:lnTo>
                    <a:lnTo>
                      <a:pt x="0" y="4"/>
                    </a:lnTo>
                    <a:lnTo>
                      <a:pt x="2" y="7"/>
                    </a:lnTo>
                    <a:lnTo>
                      <a:pt x="6" y="10"/>
                    </a:lnTo>
                    <a:lnTo>
                      <a:pt x="8" y="11"/>
                    </a:lnTo>
                    <a:lnTo>
                      <a:pt x="8" y="14"/>
                    </a:lnTo>
                    <a:lnTo>
                      <a:pt x="8" y="14"/>
                    </a:lnTo>
                    <a:lnTo>
                      <a:pt x="9" y="13"/>
                    </a:lnTo>
                    <a:lnTo>
                      <a:pt x="11" y="15"/>
                    </a:lnTo>
                    <a:lnTo>
                      <a:pt x="9" y="17"/>
                    </a:lnTo>
                    <a:lnTo>
                      <a:pt x="8" y="17"/>
                    </a:lnTo>
                    <a:lnTo>
                      <a:pt x="8" y="18"/>
                    </a:lnTo>
                    <a:lnTo>
                      <a:pt x="11" y="18"/>
                    </a:lnTo>
                    <a:lnTo>
                      <a:pt x="11" y="21"/>
                    </a:lnTo>
                    <a:lnTo>
                      <a:pt x="9" y="22"/>
                    </a:lnTo>
                    <a:lnTo>
                      <a:pt x="6" y="22"/>
                    </a:lnTo>
                    <a:lnTo>
                      <a:pt x="5" y="19"/>
                    </a:lnTo>
                    <a:lnTo>
                      <a:pt x="4" y="21"/>
                    </a:lnTo>
                    <a:lnTo>
                      <a:pt x="2" y="25"/>
                    </a:lnTo>
                    <a:lnTo>
                      <a:pt x="5" y="26"/>
                    </a:lnTo>
                    <a:lnTo>
                      <a:pt x="5" y="29"/>
                    </a:lnTo>
                    <a:lnTo>
                      <a:pt x="8" y="33"/>
                    </a:lnTo>
                    <a:lnTo>
                      <a:pt x="11" y="36"/>
                    </a:lnTo>
                    <a:lnTo>
                      <a:pt x="11" y="41"/>
                    </a:lnTo>
                    <a:lnTo>
                      <a:pt x="11" y="43"/>
                    </a:lnTo>
                    <a:lnTo>
                      <a:pt x="12" y="47"/>
                    </a:lnTo>
                    <a:lnTo>
                      <a:pt x="13" y="52"/>
                    </a:lnTo>
                    <a:lnTo>
                      <a:pt x="15" y="56"/>
                    </a:lnTo>
                    <a:lnTo>
                      <a:pt x="17" y="58"/>
                    </a:lnTo>
                    <a:lnTo>
                      <a:pt x="17" y="59"/>
                    </a:lnTo>
                    <a:lnTo>
                      <a:pt x="17" y="59"/>
                    </a:lnTo>
                    <a:lnTo>
                      <a:pt x="23"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2" name="Freeform 213">
                <a:extLst>
                  <a:ext uri="{FF2B5EF4-FFF2-40B4-BE49-F238E27FC236}">
                    <a16:creationId xmlns:a16="http://schemas.microsoft.com/office/drawing/2014/main" id="{E537A434-251C-48FA-A393-8FC6E9C51942}"/>
                  </a:ext>
                </a:extLst>
              </p:cNvPr>
              <p:cNvSpPr>
                <a:spLocks/>
              </p:cNvSpPr>
              <p:nvPr/>
            </p:nvSpPr>
            <p:spPr bwMode="auto">
              <a:xfrm>
                <a:off x="3740" y="1867"/>
                <a:ext cx="12" cy="11"/>
              </a:xfrm>
              <a:custGeom>
                <a:avLst/>
                <a:gdLst>
                  <a:gd name="T0" fmla="*/ 0 w 12"/>
                  <a:gd name="T1" fmla="*/ 7 h 11"/>
                  <a:gd name="T2" fmla="*/ 3 w 12"/>
                  <a:gd name="T3" fmla="*/ 10 h 11"/>
                  <a:gd name="T4" fmla="*/ 4 w 12"/>
                  <a:gd name="T5" fmla="*/ 11 h 11"/>
                  <a:gd name="T6" fmla="*/ 5 w 12"/>
                  <a:gd name="T7" fmla="*/ 11 h 11"/>
                  <a:gd name="T8" fmla="*/ 7 w 12"/>
                  <a:gd name="T9" fmla="*/ 10 h 11"/>
                  <a:gd name="T10" fmla="*/ 11 w 12"/>
                  <a:gd name="T11" fmla="*/ 10 h 11"/>
                  <a:gd name="T12" fmla="*/ 12 w 12"/>
                  <a:gd name="T13" fmla="*/ 8 h 11"/>
                  <a:gd name="T14" fmla="*/ 11 w 12"/>
                  <a:gd name="T15" fmla="*/ 7 h 11"/>
                  <a:gd name="T16" fmla="*/ 8 w 12"/>
                  <a:gd name="T17" fmla="*/ 7 h 11"/>
                  <a:gd name="T18" fmla="*/ 8 w 12"/>
                  <a:gd name="T19" fmla="*/ 4 h 11"/>
                  <a:gd name="T20" fmla="*/ 5 w 12"/>
                  <a:gd name="T21" fmla="*/ 0 h 11"/>
                  <a:gd name="T22" fmla="*/ 5 w 12"/>
                  <a:gd name="T23" fmla="*/ 1 h 11"/>
                  <a:gd name="T24" fmla="*/ 5 w 12"/>
                  <a:gd name="T25" fmla="*/ 6 h 11"/>
                  <a:gd name="T26" fmla="*/ 4 w 12"/>
                  <a:gd name="T27" fmla="*/ 7 h 11"/>
                  <a:gd name="T28" fmla="*/ 1 w 12"/>
                  <a:gd name="T29" fmla="*/ 7 h 11"/>
                  <a:gd name="T30" fmla="*/ 0 w 12"/>
                  <a:gd name="T3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1">
                    <a:moveTo>
                      <a:pt x="0" y="7"/>
                    </a:moveTo>
                    <a:lnTo>
                      <a:pt x="3" y="10"/>
                    </a:lnTo>
                    <a:lnTo>
                      <a:pt x="4" y="11"/>
                    </a:lnTo>
                    <a:lnTo>
                      <a:pt x="5" y="11"/>
                    </a:lnTo>
                    <a:lnTo>
                      <a:pt x="7" y="10"/>
                    </a:lnTo>
                    <a:lnTo>
                      <a:pt x="11" y="10"/>
                    </a:lnTo>
                    <a:lnTo>
                      <a:pt x="12" y="8"/>
                    </a:lnTo>
                    <a:lnTo>
                      <a:pt x="11" y="7"/>
                    </a:lnTo>
                    <a:lnTo>
                      <a:pt x="8" y="7"/>
                    </a:lnTo>
                    <a:lnTo>
                      <a:pt x="8" y="4"/>
                    </a:lnTo>
                    <a:lnTo>
                      <a:pt x="5" y="0"/>
                    </a:lnTo>
                    <a:lnTo>
                      <a:pt x="5" y="1"/>
                    </a:lnTo>
                    <a:lnTo>
                      <a:pt x="5" y="6"/>
                    </a:lnTo>
                    <a:lnTo>
                      <a:pt x="4" y="7"/>
                    </a:lnTo>
                    <a:lnTo>
                      <a:pt x="1"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3" name="Freeform 214">
                <a:extLst>
                  <a:ext uri="{FF2B5EF4-FFF2-40B4-BE49-F238E27FC236}">
                    <a16:creationId xmlns:a16="http://schemas.microsoft.com/office/drawing/2014/main" id="{A7A1896F-3D6E-4E17-B37C-A80A7447E949}"/>
                  </a:ext>
                </a:extLst>
              </p:cNvPr>
              <p:cNvSpPr>
                <a:spLocks/>
              </p:cNvSpPr>
              <p:nvPr/>
            </p:nvSpPr>
            <p:spPr bwMode="auto">
              <a:xfrm>
                <a:off x="3758" y="1857"/>
                <a:ext cx="8" cy="9"/>
              </a:xfrm>
              <a:custGeom>
                <a:avLst/>
                <a:gdLst>
                  <a:gd name="T0" fmla="*/ 5 w 8"/>
                  <a:gd name="T1" fmla="*/ 9 h 9"/>
                  <a:gd name="T2" fmla="*/ 8 w 8"/>
                  <a:gd name="T3" fmla="*/ 7 h 9"/>
                  <a:gd name="T4" fmla="*/ 8 w 8"/>
                  <a:gd name="T5" fmla="*/ 5 h 9"/>
                  <a:gd name="T6" fmla="*/ 8 w 8"/>
                  <a:gd name="T7" fmla="*/ 3 h 9"/>
                  <a:gd name="T8" fmla="*/ 7 w 8"/>
                  <a:gd name="T9" fmla="*/ 3 h 9"/>
                  <a:gd name="T10" fmla="*/ 4 w 8"/>
                  <a:gd name="T11" fmla="*/ 0 h 9"/>
                  <a:gd name="T12" fmla="*/ 2 w 8"/>
                  <a:gd name="T13" fmla="*/ 0 h 9"/>
                  <a:gd name="T14" fmla="*/ 1 w 8"/>
                  <a:gd name="T15" fmla="*/ 2 h 9"/>
                  <a:gd name="T16" fmla="*/ 2 w 8"/>
                  <a:gd name="T17" fmla="*/ 3 h 9"/>
                  <a:gd name="T18" fmla="*/ 2 w 8"/>
                  <a:gd name="T19" fmla="*/ 6 h 9"/>
                  <a:gd name="T20" fmla="*/ 0 w 8"/>
                  <a:gd name="T21" fmla="*/ 7 h 9"/>
                  <a:gd name="T22" fmla="*/ 1 w 8"/>
                  <a:gd name="T23" fmla="*/ 9 h 9"/>
                  <a:gd name="T24" fmla="*/ 5 w 8"/>
                  <a:gd name="T2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5" y="9"/>
                    </a:moveTo>
                    <a:lnTo>
                      <a:pt x="8" y="7"/>
                    </a:lnTo>
                    <a:lnTo>
                      <a:pt x="8" y="5"/>
                    </a:lnTo>
                    <a:lnTo>
                      <a:pt x="8" y="3"/>
                    </a:lnTo>
                    <a:lnTo>
                      <a:pt x="7" y="3"/>
                    </a:lnTo>
                    <a:lnTo>
                      <a:pt x="4" y="0"/>
                    </a:lnTo>
                    <a:lnTo>
                      <a:pt x="2" y="0"/>
                    </a:lnTo>
                    <a:lnTo>
                      <a:pt x="1" y="2"/>
                    </a:lnTo>
                    <a:lnTo>
                      <a:pt x="2" y="3"/>
                    </a:lnTo>
                    <a:lnTo>
                      <a:pt x="2" y="6"/>
                    </a:lnTo>
                    <a:lnTo>
                      <a:pt x="0" y="7"/>
                    </a:lnTo>
                    <a:lnTo>
                      <a:pt x="1" y="9"/>
                    </a:lnTo>
                    <a:lnTo>
                      <a:pt x="5"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4" name="Freeform 215">
                <a:extLst>
                  <a:ext uri="{FF2B5EF4-FFF2-40B4-BE49-F238E27FC236}">
                    <a16:creationId xmlns:a16="http://schemas.microsoft.com/office/drawing/2014/main" id="{8EE59AE0-AA9F-4CF2-93E2-1DBFAFCFA04C}"/>
                  </a:ext>
                </a:extLst>
              </p:cNvPr>
              <p:cNvSpPr>
                <a:spLocks/>
              </p:cNvSpPr>
              <p:nvPr/>
            </p:nvSpPr>
            <p:spPr bwMode="auto">
              <a:xfrm>
                <a:off x="3736" y="1863"/>
                <a:ext cx="5" cy="8"/>
              </a:xfrm>
              <a:custGeom>
                <a:avLst/>
                <a:gdLst>
                  <a:gd name="T0" fmla="*/ 5 w 5"/>
                  <a:gd name="T1" fmla="*/ 3 h 8"/>
                  <a:gd name="T2" fmla="*/ 2 w 5"/>
                  <a:gd name="T3" fmla="*/ 1 h 8"/>
                  <a:gd name="T4" fmla="*/ 1 w 5"/>
                  <a:gd name="T5" fmla="*/ 0 h 8"/>
                  <a:gd name="T6" fmla="*/ 0 w 5"/>
                  <a:gd name="T7" fmla="*/ 3 h 8"/>
                  <a:gd name="T8" fmla="*/ 0 w 5"/>
                  <a:gd name="T9" fmla="*/ 5 h 8"/>
                  <a:gd name="T10" fmla="*/ 0 w 5"/>
                  <a:gd name="T11" fmla="*/ 7 h 8"/>
                  <a:gd name="T12" fmla="*/ 4 w 5"/>
                  <a:gd name="T13" fmla="*/ 8 h 8"/>
                  <a:gd name="T14" fmla="*/ 4 w 5"/>
                  <a:gd name="T15" fmla="*/ 7 h 8"/>
                  <a:gd name="T16" fmla="*/ 5 w 5"/>
                  <a:gd name="T17" fmla="*/ 4 h 8"/>
                  <a:gd name="T18" fmla="*/ 5 w 5"/>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5" y="3"/>
                    </a:moveTo>
                    <a:lnTo>
                      <a:pt x="2" y="1"/>
                    </a:lnTo>
                    <a:lnTo>
                      <a:pt x="1" y="0"/>
                    </a:lnTo>
                    <a:lnTo>
                      <a:pt x="0" y="3"/>
                    </a:lnTo>
                    <a:lnTo>
                      <a:pt x="0" y="5"/>
                    </a:lnTo>
                    <a:lnTo>
                      <a:pt x="0" y="7"/>
                    </a:lnTo>
                    <a:lnTo>
                      <a:pt x="4" y="8"/>
                    </a:lnTo>
                    <a:lnTo>
                      <a:pt x="4" y="7"/>
                    </a:lnTo>
                    <a:lnTo>
                      <a:pt x="5" y="4"/>
                    </a:ln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5" name="Freeform 216">
                <a:extLst>
                  <a:ext uri="{FF2B5EF4-FFF2-40B4-BE49-F238E27FC236}">
                    <a16:creationId xmlns:a16="http://schemas.microsoft.com/office/drawing/2014/main" id="{2339DD74-555D-46E3-B1F0-68E7D35996D7}"/>
                  </a:ext>
                </a:extLst>
              </p:cNvPr>
              <p:cNvSpPr>
                <a:spLocks/>
              </p:cNvSpPr>
              <p:nvPr/>
            </p:nvSpPr>
            <p:spPr bwMode="auto">
              <a:xfrm>
                <a:off x="3759" y="1846"/>
                <a:ext cx="4" cy="7"/>
              </a:xfrm>
              <a:custGeom>
                <a:avLst/>
                <a:gdLst>
                  <a:gd name="T0" fmla="*/ 3 w 4"/>
                  <a:gd name="T1" fmla="*/ 7 h 7"/>
                  <a:gd name="T2" fmla="*/ 4 w 4"/>
                  <a:gd name="T3" fmla="*/ 7 h 7"/>
                  <a:gd name="T4" fmla="*/ 3 w 4"/>
                  <a:gd name="T5" fmla="*/ 5 h 7"/>
                  <a:gd name="T6" fmla="*/ 3 w 4"/>
                  <a:gd name="T7" fmla="*/ 2 h 7"/>
                  <a:gd name="T8" fmla="*/ 1 w 4"/>
                  <a:gd name="T9" fmla="*/ 0 h 7"/>
                  <a:gd name="T10" fmla="*/ 0 w 4"/>
                  <a:gd name="T11" fmla="*/ 5 h 7"/>
                  <a:gd name="T12" fmla="*/ 0 w 4"/>
                  <a:gd name="T13" fmla="*/ 6 h 7"/>
                  <a:gd name="T14" fmla="*/ 1 w 4"/>
                  <a:gd name="T15" fmla="*/ 7 h 7"/>
                  <a:gd name="T16" fmla="*/ 3 w 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3" y="7"/>
                    </a:moveTo>
                    <a:lnTo>
                      <a:pt x="4" y="7"/>
                    </a:lnTo>
                    <a:lnTo>
                      <a:pt x="3" y="5"/>
                    </a:lnTo>
                    <a:lnTo>
                      <a:pt x="3" y="2"/>
                    </a:lnTo>
                    <a:lnTo>
                      <a:pt x="1" y="0"/>
                    </a:lnTo>
                    <a:lnTo>
                      <a:pt x="0" y="5"/>
                    </a:lnTo>
                    <a:lnTo>
                      <a:pt x="0" y="6"/>
                    </a:lnTo>
                    <a:lnTo>
                      <a:pt x="1"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6" name="Freeform 217">
                <a:extLst>
                  <a:ext uri="{FF2B5EF4-FFF2-40B4-BE49-F238E27FC236}">
                    <a16:creationId xmlns:a16="http://schemas.microsoft.com/office/drawing/2014/main" id="{90E1D692-FF01-4E3D-8C20-9B8A619B030F}"/>
                  </a:ext>
                </a:extLst>
              </p:cNvPr>
              <p:cNvSpPr>
                <a:spLocks/>
              </p:cNvSpPr>
              <p:nvPr/>
            </p:nvSpPr>
            <p:spPr bwMode="auto">
              <a:xfrm>
                <a:off x="3782" y="1800"/>
                <a:ext cx="6" cy="5"/>
              </a:xfrm>
              <a:custGeom>
                <a:avLst/>
                <a:gdLst>
                  <a:gd name="T0" fmla="*/ 3 w 6"/>
                  <a:gd name="T1" fmla="*/ 5 h 5"/>
                  <a:gd name="T2" fmla="*/ 4 w 6"/>
                  <a:gd name="T3" fmla="*/ 4 h 5"/>
                  <a:gd name="T4" fmla="*/ 6 w 6"/>
                  <a:gd name="T5" fmla="*/ 3 h 5"/>
                  <a:gd name="T6" fmla="*/ 4 w 6"/>
                  <a:gd name="T7" fmla="*/ 1 h 5"/>
                  <a:gd name="T8" fmla="*/ 3 w 6"/>
                  <a:gd name="T9" fmla="*/ 0 h 5"/>
                  <a:gd name="T10" fmla="*/ 2 w 6"/>
                  <a:gd name="T11" fmla="*/ 1 h 5"/>
                  <a:gd name="T12" fmla="*/ 0 w 6"/>
                  <a:gd name="T13" fmla="*/ 3 h 5"/>
                  <a:gd name="T14" fmla="*/ 2 w 6"/>
                  <a:gd name="T15" fmla="*/ 5 h 5"/>
                  <a:gd name="T16" fmla="*/ 3 w 6"/>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3" y="5"/>
                    </a:moveTo>
                    <a:lnTo>
                      <a:pt x="4" y="4"/>
                    </a:lnTo>
                    <a:lnTo>
                      <a:pt x="6" y="3"/>
                    </a:lnTo>
                    <a:lnTo>
                      <a:pt x="4" y="1"/>
                    </a:lnTo>
                    <a:lnTo>
                      <a:pt x="3" y="0"/>
                    </a:lnTo>
                    <a:lnTo>
                      <a:pt x="2" y="1"/>
                    </a:lnTo>
                    <a:lnTo>
                      <a:pt x="0" y="3"/>
                    </a:lnTo>
                    <a:lnTo>
                      <a:pt x="2"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7" name="Freeform 218">
                <a:extLst>
                  <a:ext uri="{FF2B5EF4-FFF2-40B4-BE49-F238E27FC236}">
                    <a16:creationId xmlns:a16="http://schemas.microsoft.com/office/drawing/2014/main" id="{122BF8C0-6671-4BFD-A31F-B9BC6C00CB59}"/>
                  </a:ext>
                </a:extLst>
              </p:cNvPr>
              <p:cNvSpPr>
                <a:spLocks/>
              </p:cNvSpPr>
              <p:nvPr/>
            </p:nvSpPr>
            <p:spPr bwMode="auto">
              <a:xfrm>
                <a:off x="3729" y="1823"/>
                <a:ext cx="4" cy="6"/>
              </a:xfrm>
              <a:custGeom>
                <a:avLst/>
                <a:gdLst>
                  <a:gd name="T0" fmla="*/ 1 w 4"/>
                  <a:gd name="T1" fmla="*/ 6 h 6"/>
                  <a:gd name="T2" fmla="*/ 4 w 4"/>
                  <a:gd name="T3" fmla="*/ 6 h 6"/>
                  <a:gd name="T4" fmla="*/ 4 w 4"/>
                  <a:gd name="T5" fmla="*/ 4 h 6"/>
                  <a:gd name="T6" fmla="*/ 4 w 4"/>
                  <a:gd name="T7" fmla="*/ 3 h 6"/>
                  <a:gd name="T8" fmla="*/ 3 w 4"/>
                  <a:gd name="T9" fmla="*/ 0 h 6"/>
                  <a:gd name="T10" fmla="*/ 3 w 4"/>
                  <a:gd name="T11" fmla="*/ 0 h 6"/>
                  <a:gd name="T12" fmla="*/ 1 w 4"/>
                  <a:gd name="T13" fmla="*/ 3 h 6"/>
                  <a:gd name="T14" fmla="*/ 0 w 4"/>
                  <a:gd name="T15" fmla="*/ 4 h 6"/>
                  <a:gd name="T16" fmla="*/ 1 w 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6"/>
                    </a:moveTo>
                    <a:lnTo>
                      <a:pt x="4" y="6"/>
                    </a:lnTo>
                    <a:lnTo>
                      <a:pt x="4" y="4"/>
                    </a:lnTo>
                    <a:lnTo>
                      <a:pt x="4" y="3"/>
                    </a:lnTo>
                    <a:lnTo>
                      <a:pt x="3" y="0"/>
                    </a:lnTo>
                    <a:lnTo>
                      <a:pt x="3" y="0"/>
                    </a:lnTo>
                    <a:lnTo>
                      <a:pt x="1" y="3"/>
                    </a:lnTo>
                    <a:lnTo>
                      <a:pt x="0" y="4"/>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8" name="Freeform 219">
                <a:extLst>
                  <a:ext uri="{FF2B5EF4-FFF2-40B4-BE49-F238E27FC236}">
                    <a16:creationId xmlns:a16="http://schemas.microsoft.com/office/drawing/2014/main" id="{0AF5CCEA-CD3C-46B3-ABC9-A5CB56B985A4}"/>
                  </a:ext>
                </a:extLst>
              </p:cNvPr>
              <p:cNvSpPr>
                <a:spLocks/>
              </p:cNvSpPr>
              <p:nvPr/>
            </p:nvSpPr>
            <p:spPr bwMode="auto">
              <a:xfrm>
                <a:off x="3711" y="1833"/>
                <a:ext cx="33" cy="44"/>
              </a:xfrm>
              <a:custGeom>
                <a:avLst/>
                <a:gdLst>
                  <a:gd name="T0" fmla="*/ 8 w 33"/>
                  <a:gd name="T1" fmla="*/ 20 h 44"/>
                  <a:gd name="T2" fmla="*/ 3 w 33"/>
                  <a:gd name="T3" fmla="*/ 20 h 44"/>
                  <a:gd name="T4" fmla="*/ 1 w 33"/>
                  <a:gd name="T5" fmla="*/ 19 h 44"/>
                  <a:gd name="T6" fmla="*/ 0 w 33"/>
                  <a:gd name="T7" fmla="*/ 22 h 44"/>
                  <a:gd name="T8" fmla="*/ 3 w 33"/>
                  <a:gd name="T9" fmla="*/ 24 h 44"/>
                  <a:gd name="T10" fmla="*/ 5 w 33"/>
                  <a:gd name="T11" fmla="*/ 24 h 44"/>
                  <a:gd name="T12" fmla="*/ 8 w 33"/>
                  <a:gd name="T13" fmla="*/ 27 h 44"/>
                  <a:gd name="T14" fmla="*/ 8 w 33"/>
                  <a:gd name="T15" fmla="*/ 30 h 44"/>
                  <a:gd name="T16" fmla="*/ 3 w 33"/>
                  <a:gd name="T17" fmla="*/ 31 h 44"/>
                  <a:gd name="T18" fmla="*/ 4 w 33"/>
                  <a:gd name="T19" fmla="*/ 38 h 44"/>
                  <a:gd name="T20" fmla="*/ 5 w 33"/>
                  <a:gd name="T21" fmla="*/ 41 h 44"/>
                  <a:gd name="T22" fmla="*/ 8 w 33"/>
                  <a:gd name="T23" fmla="*/ 41 h 44"/>
                  <a:gd name="T24" fmla="*/ 10 w 33"/>
                  <a:gd name="T25" fmla="*/ 37 h 44"/>
                  <a:gd name="T26" fmla="*/ 12 w 33"/>
                  <a:gd name="T27" fmla="*/ 38 h 44"/>
                  <a:gd name="T28" fmla="*/ 14 w 33"/>
                  <a:gd name="T29" fmla="*/ 44 h 44"/>
                  <a:gd name="T30" fmla="*/ 16 w 33"/>
                  <a:gd name="T31" fmla="*/ 41 h 44"/>
                  <a:gd name="T32" fmla="*/ 16 w 33"/>
                  <a:gd name="T33" fmla="*/ 38 h 44"/>
                  <a:gd name="T34" fmla="*/ 19 w 33"/>
                  <a:gd name="T35" fmla="*/ 37 h 44"/>
                  <a:gd name="T36" fmla="*/ 19 w 33"/>
                  <a:gd name="T37" fmla="*/ 31 h 44"/>
                  <a:gd name="T38" fmla="*/ 18 w 33"/>
                  <a:gd name="T39" fmla="*/ 29 h 44"/>
                  <a:gd name="T40" fmla="*/ 22 w 33"/>
                  <a:gd name="T41" fmla="*/ 27 h 44"/>
                  <a:gd name="T42" fmla="*/ 26 w 33"/>
                  <a:gd name="T43" fmla="*/ 26 h 44"/>
                  <a:gd name="T44" fmla="*/ 26 w 33"/>
                  <a:gd name="T45" fmla="*/ 24 h 44"/>
                  <a:gd name="T46" fmla="*/ 23 w 33"/>
                  <a:gd name="T47" fmla="*/ 22 h 44"/>
                  <a:gd name="T48" fmla="*/ 23 w 33"/>
                  <a:gd name="T49" fmla="*/ 19 h 44"/>
                  <a:gd name="T50" fmla="*/ 26 w 33"/>
                  <a:gd name="T51" fmla="*/ 19 h 44"/>
                  <a:gd name="T52" fmla="*/ 27 w 33"/>
                  <a:gd name="T53" fmla="*/ 19 h 44"/>
                  <a:gd name="T54" fmla="*/ 32 w 33"/>
                  <a:gd name="T55" fmla="*/ 16 h 44"/>
                  <a:gd name="T56" fmla="*/ 33 w 33"/>
                  <a:gd name="T57" fmla="*/ 15 h 44"/>
                  <a:gd name="T58" fmla="*/ 32 w 33"/>
                  <a:gd name="T59" fmla="*/ 11 h 44"/>
                  <a:gd name="T60" fmla="*/ 29 w 33"/>
                  <a:gd name="T61" fmla="*/ 8 h 44"/>
                  <a:gd name="T62" fmla="*/ 25 w 33"/>
                  <a:gd name="T63" fmla="*/ 8 h 44"/>
                  <a:gd name="T64" fmla="*/ 22 w 33"/>
                  <a:gd name="T65" fmla="*/ 12 h 44"/>
                  <a:gd name="T66" fmla="*/ 22 w 33"/>
                  <a:gd name="T67" fmla="*/ 8 h 44"/>
                  <a:gd name="T68" fmla="*/ 25 w 33"/>
                  <a:gd name="T69" fmla="*/ 4 h 44"/>
                  <a:gd name="T70" fmla="*/ 25 w 33"/>
                  <a:gd name="T71" fmla="*/ 0 h 44"/>
                  <a:gd name="T72" fmla="*/ 21 w 33"/>
                  <a:gd name="T73" fmla="*/ 7 h 44"/>
                  <a:gd name="T74" fmla="*/ 19 w 33"/>
                  <a:gd name="T75" fmla="*/ 5 h 44"/>
                  <a:gd name="T76" fmla="*/ 19 w 33"/>
                  <a:gd name="T77" fmla="*/ 1 h 44"/>
                  <a:gd name="T78" fmla="*/ 18 w 33"/>
                  <a:gd name="T79" fmla="*/ 5 h 44"/>
                  <a:gd name="T80" fmla="*/ 16 w 33"/>
                  <a:gd name="T81" fmla="*/ 8 h 44"/>
                  <a:gd name="T82" fmla="*/ 18 w 33"/>
                  <a:gd name="T83" fmla="*/ 9 h 44"/>
                  <a:gd name="T84" fmla="*/ 19 w 33"/>
                  <a:gd name="T85" fmla="*/ 11 h 44"/>
                  <a:gd name="T86" fmla="*/ 16 w 33"/>
                  <a:gd name="T87" fmla="*/ 13 h 44"/>
                  <a:gd name="T88" fmla="*/ 15 w 33"/>
                  <a:gd name="T89" fmla="*/ 18 h 44"/>
                  <a:gd name="T90" fmla="*/ 12 w 33"/>
                  <a:gd name="T9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 h="44">
                    <a:moveTo>
                      <a:pt x="10" y="22"/>
                    </a:moveTo>
                    <a:lnTo>
                      <a:pt x="8" y="20"/>
                    </a:lnTo>
                    <a:lnTo>
                      <a:pt x="5" y="20"/>
                    </a:lnTo>
                    <a:lnTo>
                      <a:pt x="3" y="20"/>
                    </a:lnTo>
                    <a:lnTo>
                      <a:pt x="1" y="19"/>
                    </a:lnTo>
                    <a:lnTo>
                      <a:pt x="1" y="19"/>
                    </a:lnTo>
                    <a:lnTo>
                      <a:pt x="1" y="22"/>
                    </a:lnTo>
                    <a:lnTo>
                      <a:pt x="0" y="22"/>
                    </a:lnTo>
                    <a:lnTo>
                      <a:pt x="0" y="24"/>
                    </a:lnTo>
                    <a:lnTo>
                      <a:pt x="3" y="24"/>
                    </a:lnTo>
                    <a:lnTo>
                      <a:pt x="4" y="23"/>
                    </a:lnTo>
                    <a:lnTo>
                      <a:pt x="5" y="24"/>
                    </a:lnTo>
                    <a:lnTo>
                      <a:pt x="7" y="27"/>
                    </a:lnTo>
                    <a:lnTo>
                      <a:pt x="8" y="27"/>
                    </a:lnTo>
                    <a:lnTo>
                      <a:pt x="10" y="29"/>
                    </a:lnTo>
                    <a:lnTo>
                      <a:pt x="8" y="30"/>
                    </a:lnTo>
                    <a:lnTo>
                      <a:pt x="5" y="30"/>
                    </a:lnTo>
                    <a:lnTo>
                      <a:pt x="3" y="31"/>
                    </a:lnTo>
                    <a:lnTo>
                      <a:pt x="4" y="37"/>
                    </a:lnTo>
                    <a:lnTo>
                      <a:pt x="4" y="38"/>
                    </a:lnTo>
                    <a:lnTo>
                      <a:pt x="4" y="40"/>
                    </a:lnTo>
                    <a:lnTo>
                      <a:pt x="5" y="41"/>
                    </a:lnTo>
                    <a:lnTo>
                      <a:pt x="7" y="41"/>
                    </a:lnTo>
                    <a:lnTo>
                      <a:pt x="8" y="41"/>
                    </a:lnTo>
                    <a:lnTo>
                      <a:pt x="10" y="40"/>
                    </a:lnTo>
                    <a:lnTo>
                      <a:pt x="10" y="37"/>
                    </a:lnTo>
                    <a:lnTo>
                      <a:pt x="11" y="37"/>
                    </a:lnTo>
                    <a:lnTo>
                      <a:pt x="12" y="38"/>
                    </a:lnTo>
                    <a:lnTo>
                      <a:pt x="12" y="44"/>
                    </a:lnTo>
                    <a:lnTo>
                      <a:pt x="14" y="44"/>
                    </a:lnTo>
                    <a:lnTo>
                      <a:pt x="15" y="42"/>
                    </a:lnTo>
                    <a:lnTo>
                      <a:pt x="16" y="41"/>
                    </a:lnTo>
                    <a:lnTo>
                      <a:pt x="16" y="38"/>
                    </a:lnTo>
                    <a:lnTo>
                      <a:pt x="16" y="38"/>
                    </a:lnTo>
                    <a:lnTo>
                      <a:pt x="18" y="38"/>
                    </a:lnTo>
                    <a:lnTo>
                      <a:pt x="19" y="37"/>
                    </a:lnTo>
                    <a:lnTo>
                      <a:pt x="21" y="34"/>
                    </a:lnTo>
                    <a:lnTo>
                      <a:pt x="19" y="31"/>
                    </a:lnTo>
                    <a:lnTo>
                      <a:pt x="18" y="29"/>
                    </a:lnTo>
                    <a:lnTo>
                      <a:pt x="18" y="29"/>
                    </a:lnTo>
                    <a:lnTo>
                      <a:pt x="21" y="27"/>
                    </a:lnTo>
                    <a:lnTo>
                      <a:pt x="22" y="27"/>
                    </a:lnTo>
                    <a:lnTo>
                      <a:pt x="26" y="26"/>
                    </a:lnTo>
                    <a:lnTo>
                      <a:pt x="26" y="26"/>
                    </a:lnTo>
                    <a:lnTo>
                      <a:pt x="26" y="24"/>
                    </a:lnTo>
                    <a:lnTo>
                      <a:pt x="26" y="24"/>
                    </a:lnTo>
                    <a:lnTo>
                      <a:pt x="25" y="22"/>
                    </a:lnTo>
                    <a:lnTo>
                      <a:pt x="23" y="22"/>
                    </a:lnTo>
                    <a:lnTo>
                      <a:pt x="23" y="22"/>
                    </a:lnTo>
                    <a:lnTo>
                      <a:pt x="23" y="19"/>
                    </a:lnTo>
                    <a:lnTo>
                      <a:pt x="25" y="18"/>
                    </a:lnTo>
                    <a:lnTo>
                      <a:pt x="26" y="19"/>
                    </a:lnTo>
                    <a:lnTo>
                      <a:pt x="26" y="19"/>
                    </a:lnTo>
                    <a:lnTo>
                      <a:pt x="27" y="19"/>
                    </a:lnTo>
                    <a:lnTo>
                      <a:pt x="29" y="19"/>
                    </a:lnTo>
                    <a:lnTo>
                      <a:pt x="32" y="16"/>
                    </a:lnTo>
                    <a:lnTo>
                      <a:pt x="33" y="16"/>
                    </a:lnTo>
                    <a:lnTo>
                      <a:pt x="33" y="15"/>
                    </a:lnTo>
                    <a:lnTo>
                      <a:pt x="32" y="12"/>
                    </a:lnTo>
                    <a:lnTo>
                      <a:pt x="32" y="11"/>
                    </a:lnTo>
                    <a:lnTo>
                      <a:pt x="29" y="9"/>
                    </a:lnTo>
                    <a:lnTo>
                      <a:pt x="29" y="8"/>
                    </a:lnTo>
                    <a:lnTo>
                      <a:pt x="27" y="7"/>
                    </a:lnTo>
                    <a:lnTo>
                      <a:pt x="25" y="8"/>
                    </a:lnTo>
                    <a:lnTo>
                      <a:pt x="23" y="11"/>
                    </a:lnTo>
                    <a:lnTo>
                      <a:pt x="22" y="12"/>
                    </a:lnTo>
                    <a:lnTo>
                      <a:pt x="22" y="11"/>
                    </a:lnTo>
                    <a:lnTo>
                      <a:pt x="22" y="8"/>
                    </a:lnTo>
                    <a:lnTo>
                      <a:pt x="23" y="7"/>
                    </a:lnTo>
                    <a:lnTo>
                      <a:pt x="25" y="4"/>
                    </a:lnTo>
                    <a:lnTo>
                      <a:pt x="25" y="1"/>
                    </a:lnTo>
                    <a:lnTo>
                      <a:pt x="25" y="0"/>
                    </a:lnTo>
                    <a:lnTo>
                      <a:pt x="22" y="2"/>
                    </a:lnTo>
                    <a:lnTo>
                      <a:pt x="21" y="7"/>
                    </a:lnTo>
                    <a:lnTo>
                      <a:pt x="21" y="7"/>
                    </a:lnTo>
                    <a:lnTo>
                      <a:pt x="19" y="5"/>
                    </a:lnTo>
                    <a:lnTo>
                      <a:pt x="21" y="2"/>
                    </a:lnTo>
                    <a:lnTo>
                      <a:pt x="19" y="1"/>
                    </a:lnTo>
                    <a:lnTo>
                      <a:pt x="19" y="2"/>
                    </a:lnTo>
                    <a:lnTo>
                      <a:pt x="18" y="5"/>
                    </a:lnTo>
                    <a:lnTo>
                      <a:pt x="16" y="7"/>
                    </a:lnTo>
                    <a:lnTo>
                      <a:pt x="16" y="8"/>
                    </a:lnTo>
                    <a:lnTo>
                      <a:pt x="16" y="9"/>
                    </a:lnTo>
                    <a:lnTo>
                      <a:pt x="18" y="9"/>
                    </a:lnTo>
                    <a:lnTo>
                      <a:pt x="19" y="9"/>
                    </a:lnTo>
                    <a:lnTo>
                      <a:pt x="19" y="11"/>
                    </a:lnTo>
                    <a:lnTo>
                      <a:pt x="18" y="12"/>
                    </a:lnTo>
                    <a:lnTo>
                      <a:pt x="16" y="13"/>
                    </a:lnTo>
                    <a:lnTo>
                      <a:pt x="16" y="16"/>
                    </a:lnTo>
                    <a:lnTo>
                      <a:pt x="15" y="18"/>
                    </a:lnTo>
                    <a:lnTo>
                      <a:pt x="14" y="18"/>
                    </a:lnTo>
                    <a:lnTo>
                      <a:pt x="12" y="20"/>
                    </a:lnTo>
                    <a:lnTo>
                      <a:pt x="1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9" name="Freeform 220">
                <a:extLst>
                  <a:ext uri="{FF2B5EF4-FFF2-40B4-BE49-F238E27FC236}">
                    <a16:creationId xmlns:a16="http://schemas.microsoft.com/office/drawing/2014/main" id="{558CE332-156A-4831-8CE0-EA2267F70005}"/>
                  </a:ext>
                </a:extLst>
              </p:cNvPr>
              <p:cNvSpPr>
                <a:spLocks/>
              </p:cNvSpPr>
              <p:nvPr/>
            </p:nvSpPr>
            <p:spPr bwMode="auto">
              <a:xfrm>
                <a:off x="3693" y="1842"/>
                <a:ext cx="30" cy="24"/>
              </a:xfrm>
              <a:custGeom>
                <a:avLst/>
                <a:gdLst>
                  <a:gd name="T0" fmla="*/ 2 w 30"/>
                  <a:gd name="T1" fmla="*/ 18 h 24"/>
                  <a:gd name="T2" fmla="*/ 4 w 30"/>
                  <a:gd name="T3" fmla="*/ 17 h 24"/>
                  <a:gd name="T4" fmla="*/ 7 w 30"/>
                  <a:gd name="T5" fmla="*/ 18 h 24"/>
                  <a:gd name="T6" fmla="*/ 8 w 30"/>
                  <a:gd name="T7" fmla="*/ 20 h 24"/>
                  <a:gd name="T8" fmla="*/ 10 w 30"/>
                  <a:gd name="T9" fmla="*/ 21 h 24"/>
                  <a:gd name="T10" fmla="*/ 10 w 30"/>
                  <a:gd name="T11" fmla="*/ 20 h 24"/>
                  <a:gd name="T12" fmla="*/ 10 w 30"/>
                  <a:gd name="T13" fmla="*/ 18 h 24"/>
                  <a:gd name="T14" fmla="*/ 12 w 30"/>
                  <a:gd name="T15" fmla="*/ 17 h 24"/>
                  <a:gd name="T16" fmla="*/ 14 w 30"/>
                  <a:gd name="T17" fmla="*/ 18 h 24"/>
                  <a:gd name="T18" fmla="*/ 15 w 30"/>
                  <a:gd name="T19" fmla="*/ 22 h 24"/>
                  <a:gd name="T20" fmla="*/ 17 w 30"/>
                  <a:gd name="T21" fmla="*/ 24 h 24"/>
                  <a:gd name="T22" fmla="*/ 17 w 30"/>
                  <a:gd name="T23" fmla="*/ 21 h 24"/>
                  <a:gd name="T24" fmla="*/ 15 w 30"/>
                  <a:gd name="T25" fmla="*/ 18 h 24"/>
                  <a:gd name="T26" fmla="*/ 15 w 30"/>
                  <a:gd name="T27" fmla="*/ 15 h 24"/>
                  <a:gd name="T28" fmla="*/ 14 w 30"/>
                  <a:gd name="T29" fmla="*/ 14 h 24"/>
                  <a:gd name="T30" fmla="*/ 12 w 30"/>
                  <a:gd name="T31" fmla="*/ 13 h 24"/>
                  <a:gd name="T32" fmla="*/ 11 w 30"/>
                  <a:gd name="T33" fmla="*/ 11 h 24"/>
                  <a:gd name="T34" fmla="*/ 14 w 30"/>
                  <a:gd name="T35" fmla="*/ 9 h 24"/>
                  <a:gd name="T36" fmla="*/ 15 w 30"/>
                  <a:gd name="T37" fmla="*/ 6 h 24"/>
                  <a:gd name="T38" fmla="*/ 19 w 30"/>
                  <a:gd name="T39" fmla="*/ 6 h 24"/>
                  <a:gd name="T40" fmla="*/ 21 w 30"/>
                  <a:gd name="T41" fmla="*/ 4 h 24"/>
                  <a:gd name="T42" fmla="*/ 22 w 30"/>
                  <a:gd name="T43" fmla="*/ 4 h 24"/>
                  <a:gd name="T44" fmla="*/ 23 w 30"/>
                  <a:gd name="T45" fmla="*/ 7 h 24"/>
                  <a:gd name="T46" fmla="*/ 26 w 30"/>
                  <a:gd name="T47" fmla="*/ 9 h 24"/>
                  <a:gd name="T48" fmla="*/ 29 w 30"/>
                  <a:gd name="T49" fmla="*/ 9 h 24"/>
                  <a:gd name="T50" fmla="*/ 29 w 30"/>
                  <a:gd name="T51" fmla="*/ 7 h 24"/>
                  <a:gd name="T52" fmla="*/ 30 w 30"/>
                  <a:gd name="T53" fmla="*/ 7 h 24"/>
                  <a:gd name="T54" fmla="*/ 29 w 30"/>
                  <a:gd name="T55" fmla="*/ 6 h 24"/>
                  <a:gd name="T56" fmla="*/ 26 w 30"/>
                  <a:gd name="T57" fmla="*/ 4 h 24"/>
                  <a:gd name="T58" fmla="*/ 21 w 30"/>
                  <a:gd name="T59" fmla="*/ 0 h 24"/>
                  <a:gd name="T60" fmla="*/ 15 w 30"/>
                  <a:gd name="T61" fmla="*/ 0 h 24"/>
                  <a:gd name="T62" fmla="*/ 11 w 30"/>
                  <a:gd name="T63" fmla="*/ 0 h 24"/>
                  <a:gd name="T64" fmla="*/ 7 w 30"/>
                  <a:gd name="T65" fmla="*/ 4 h 24"/>
                  <a:gd name="T66" fmla="*/ 6 w 30"/>
                  <a:gd name="T67" fmla="*/ 7 h 24"/>
                  <a:gd name="T68" fmla="*/ 3 w 30"/>
                  <a:gd name="T69" fmla="*/ 9 h 24"/>
                  <a:gd name="T70" fmla="*/ 0 w 30"/>
                  <a:gd name="T71" fmla="*/ 11 h 24"/>
                  <a:gd name="T72" fmla="*/ 0 w 30"/>
                  <a:gd name="T73" fmla="*/ 17 h 24"/>
                  <a:gd name="T74" fmla="*/ 2 w 30"/>
                  <a:gd name="T75"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 h="24">
                    <a:moveTo>
                      <a:pt x="2" y="18"/>
                    </a:moveTo>
                    <a:lnTo>
                      <a:pt x="4" y="17"/>
                    </a:lnTo>
                    <a:lnTo>
                      <a:pt x="7" y="18"/>
                    </a:lnTo>
                    <a:lnTo>
                      <a:pt x="8" y="20"/>
                    </a:lnTo>
                    <a:lnTo>
                      <a:pt x="10" y="21"/>
                    </a:lnTo>
                    <a:lnTo>
                      <a:pt x="10" y="20"/>
                    </a:lnTo>
                    <a:lnTo>
                      <a:pt x="10" y="18"/>
                    </a:lnTo>
                    <a:lnTo>
                      <a:pt x="12" y="17"/>
                    </a:lnTo>
                    <a:lnTo>
                      <a:pt x="14" y="18"/>
                    </a:lnTo>
                    <a:lnTo>
                      <a:pt x="15" y="22"/>
                    </a:lnTo>
                    <a:lnTo>
                      <a:pt x="17" y="24"/>
                    </a:lnTo>
                    <a:lnTo>
                      <a:pt x="17" y="21"/>
                    </a:lnTo>
                    <a:lnTo>
                      <a:pt x="15" y="18"/>
                    </a:lnTo>
                    <a:lnTo>
                      <a:pt x="15" y="15"/>
                    </a:lnTo>
                    <a:lnTo>
                      <a:pt x="14" y="14"/>
                    </a:lnTo>
                    <a:lnTo>
                      <a:pt x="12" y="13"/>
                    </a:lnTo>
                    <a:lnTo>
                      <a:pt x="11" y="11"/>
                    </a:lnTo>
                    <a:lnTo>
                      <a:pt x="14" y="9"/>
                    </a:lnTo>
                    <a:lnTo>
                      <a:pt x="15" y="6"/>
                    </a:lnTo>
                    <a:lnTo>
                      <a:pt x="19" y="6"/>
                    </a:lnTo>
                    <a:lnTo>
                      <a:pt x="21" y="4"/>
                    </a:lnTo>
                    <a:lnTo>
                      <a:pt x="22" y="4"/>
                    </a:lnTo>
                    <a:lnTo>
                      <a:pt x="23" y="7"/>
                    </a:lnTo>
                    <a:lnTo>
                      <a:pt x="26" y="9"/>
                    </a:lnTo>
                    <a:lnTo>
                      <a:pt x="29" y="9"/>
                    </a:lnTo>
                    <a:lnTo>
                      <a:pt x="29" y="7"/>
                    </a:lnTo>
                    <a:lnTo>
                      <a:pt x="30" y="7"/>
                    </a:lnTo>
                    <a:lnTo>
                      <a:pt x="29" y="6"/>
                    </a:lnTo>
                    <a:lnTo>
                      <a:pt x="26" y="4"/>
                    </a:lnTo>
                    <a:lnTo>
                      <a:pt x="21" y="0"/>
                    </a:lnTo>
                    <a:lnTo>
                      <a:pt x="15" y="0"/>
                    </a:lnTo>
                    <a:lnTo>
                      <a:pt x="11" y="0"/>
                    </a:lnTo>
                    <a:lnTo>
                      <a:pt x="7" y="4"/>
                    </a:lnTo>
                    <a:lnTo>
                      <a:pt x="6" y="7"/>
                    </a:lnTo>
                    <a:lnTo>
                      <a:pt x="3" y="9"/>
                    </a:lnTo>
                    <a:lnTo>
                      <a:pt x="0" y="11"/>
                    </a:lnTo>
                    <a:lnTo>
                      <a:pt x="0" y="17"/>
                    </a:ln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0" name="Freeform 221">
                <a:extLst>
                  <a:ext uri="{FF2B5EF4-FFF2-40B4-BE49-F238E27FC236}">
                    <a16:creationId xmlns:a16="http://schemas.microsoft.com/office/drawing/2014/main" id="{BF45604E-746C-428F-9208-34E5E440581E}"/>
                  </a:ext>
                </a:extLst>
              </p:cNvPr>
              <p:cNvSpPr>
                <a:spLocks/>
              </p:cNvSpPr>
              <p:nvPr/>
            </p:nvSpPr>
            <p:spPr bwMode="auto">
              <a:xfrm>
                <a:off x="3777" y="1794"/>
                <a:ext cx="1" cy="3"/>
              </a:xfrm>
              <a:custGeom>
                <a:avLst/>
                <a:gdLst>
                  <a:gd name="T0" fmla="*/ 0 w 1"/>
                  <a:gd name="T1" fmla="*/ 3 h 3"/>
                  <a:gd name="T2" fmla="*/ 1 w 1"/>
                  <a:gd name="T3" fmla="*/ 2 h 3"/>
                  <a:gd name="T4" fmla="*/ 1 w 1"/>
                  <a:gd name="T5" fmla="*/ 0 h 3"/>
                  <a:gd name="T6" fmla="*/ 0 w 1"/>
                  <a:gd name="T7" fmla="*/ 0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lnTo>
                      <a:pt x="1" y="2"/>
                    </a:lnTo>
                    <a:lnTo>
                      <a:pt x="1"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1" name="Freeform 222">
                <a:extLst>
                  <a:ext uri="{FF2B5EF4-FFF2-40B4-BE49-F238E27FC236}">
                    <a16:creationId xmlns:a16="http://schemas.microsoft.com/office/drawing/2014/main" id="{BBA4D292-E518-44EF-A260-BCCD2B9EB956}"/>
                  </a:ext>
                </a:extLst>
              </p:cNvPr>
              <p:cNvSpPr>
                <a:spLocks/>
              </p:cNvSpPr>
              <p:nvPr/>
            </p:nvSpPr>
            <p:spPr bwMode="auto">
              <a:xfrm>
                <a:off x="3771" y="1783"/>
                <a:ext cx="10" cy="10"/>
              </a:xfrm>
              <a:custGeom>
                <a:avLst/>
                <a:gdLst>
                  <a:gd name="T0" fmla="*/ 2 w 10"/>
                  <a:gd name="T1" fmla="*/ 7 h 10"/>
                  <a:gd name="T2" fmla="*/ 3 w 10"/>
                  <a:gd name="T3" fmla="*/ 10 h 10"/>
                  <a:gd name="T4" fmla="*/ 6 w 10"/>
                  <a:gd name="T5" fmla="*/ 7 h 10"/>
                  <a:gd name="T6" fmla="*/ 9 w 10"/>
                  <a:gd name="T7" fmla="*/ 7 h 10"/>
                  <a:gd name="T8" fmla="*/ 9 w 10"/>
                  <a:gd name="T9" fmla="*/ 7 h 10"/>
                  <a:gd name="T10" fmla="*/ 10 w 10"/>
                  <a:gd name="T11" fmla="*/ 6 h 10"/>
                  <a:gd name="T12" fmla="*/ 9 w 10"/>
                  <a:gd name="T13" fmla="*/ 4 h 10"/>
                  <a:gd name="T14" fmla="*/ 9 w 10"/>
                  <a:gd name="T15" fmla="*/ 2 h 10"/>
                  <a:gd name="T16" fmla="*/ 7 w 10"/>
                  <a:gd name="T17" fmla="*/ 0 h 10"/>
                  <a:gd name="T18" fmla="*/ 6 w 10"/>
                  <a:gd name="T19" fmla="*/ 2 h 10"/>
                  <a:gd name="T20" fmla="*/ 2 w 10"/>
                  <a:gd name="T21" fmla="*/ 3 h 10"/>
                  <a:gd name="T22" fmla="*/ 0 w 10"/>
                  <a:gd name="T23" fmla="*/ 4 h 10"/>
                  <a:gd name="T24" fmla="*/ 0 w 10"/>
                  <a:gd name="T25" fmla="*/ 4 h 10"/>
                  <a:gd name="T26" fmla="*/ 2 w 10"/>
                  <a:gd name="T27" fmla="*/ 6 h 10"/>
                  <a:gd name="T28" fmla="*/ 2 w 10"/>
                  <a:gd name="T2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0">
                    <a:moveTo>
                      <a:pt x="2" y="7"/>
                    </a:moveTo>
                    <a:lnTo>
                      <a:pt x="3" y="10"/>
                    </a:lnTo>
                    <a:lnTo>
                      <a:pt x="6" y="7"/>
                    </a:lnTo>
                    <a:lnTo>
                      <a:pt x="9" y="7"/>
                    </a:lnTo>
                    <a:lnTo>
                      <a:pt x="9" y="7"/>
                    </a:lnTo>
                    <a:lnTo>
                      <a:pt x="10" y="6"/>
                    </a:lnTo>
                    <a:lnTo>
                      <a:pt x="9" y="4"/>
                    </a:lnTo>
                    <a:lnTo>
                      <a:pt x="9" y="2"/>
                    </a:lnTo>
                    <a:lnTo>
                      <a:pt x="7" y="0"/>
                    </a:lnTo>
                    <a:lnTo>
                      <a:pt x="6" y="2"/>
                    </a:lnTo>
                    <a:lnTo>
                      <a:pt x="2" y="3"/>
                    </a:lnTo>
                    <a:lnTo>
                      <a:pt x="0" y="4"/>
                    </a:lnTo>
                    <a:lnTo>
                      <a:pt x="0" y="4"/>
                    </a:lnTo>
                    <a:lnTo>
                      <a:pt x="2" y="6"/>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2" name="Freeform 223">
                <a:extLst>
                  <a:ext uri="{FF2B5EF4-FFF2-40B4-BE49-F238E27FC236}">
                    <a16:creationId xmlns:a16="http://schemas.microsoft.com/office/drawing/2014/main" id="{16F6F89A-3E12-4704-B575-DD6C1DEB824B}"/>
                  </a:ext>
                </a:extLst>
              </p:cNvPr>
              <p:cNvSpPr>
                <a:spLocks/>
              </p:cNvSpPr>
              <p:nvPr/>
            </p:nvSpPr>
            <p:spPr bwMode="auto">
              <a:xfrm>
                <a:off x="3775" y="1812"/>
                <a:ext cx="6" cy="7"/>
              </a:xfrm>
              <a:custGeom>
                <a:avLst/>
                <a:gdLst>
                  <a:gd name="T0" fmla="*/ 3 w 6"/>
                  <a:gd name="T1" fmla="*/ 2 h 7"/>
                  <a:gd name="T2" fmla="*/ 2 w 6"/>
                  <a:gd name="T3" fmla="*/ 3 h 7"/>
                  <a:gd name="T4" fmla="*/ 0 w 6"/>
                  <a:gd name="T5" fmla="*/ 6 h 7"/>
                  <a:gd name="T6" fmla="*/ 2 w 6"/>
                  <a:gd name="T7" fmla="*/ 7 h 7"/>
                  <a:gd name="T8" fmla="*/ 3 w 6"/>
                  <a:gd name="T9" fmla="*/ 6 h 7"/>
                  <a:gd name="T10" fmla="*/ 6 w 6"/>
                  <a:gd name="T11" fmla="*/ 6 h 7"/>
                  <a:gd name="T12" fmla="*/ 6 w 6"/>
                  <a:gd name="T13" fmla="*/ 4 h 7"/>
                  <a:gd name="T14" fmla="*/ 6 w 6"/>
                  <a:gd name="T15" fmla="*/ 3 h 7"/>
                  <a:gd name="T16" fmla="*/ 5 w 6"/>
                  <a:gd name="T17" fmla="*/ 0 h 7"/>
                  <a:gd name="T18" fmla="*/ 3 w 6"/>
                  <a:gd name="T1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3" y="2"/>
                    </a:moveTo>
                    <a:lnTo>
                      <a:pt x="2" y="3"/>
                    </a:lnTo>
                    <a:lnTo>
                      <a:pt x="0" y="6"/>
                    </a:lnTo>
                    <a:lnTo>
                      <a:pt x="2" y="7"/>
                    </a:lnTo>
                    <a:lnTo>
                      <a:pt x="3" y="6"/>
                    </a:lnTo>
                    <a:lnTo>
                      <a:pt x="6" y="6"/>
                    </a:lnTo>
                    <a:lnTo>
                      <a:pt x="6" y="4"/>
                    </a:lnTo>
                    <a:lnTo>
                      <a:pt x="6" y="3"/>
                    </a:lnTo>
                    <a:lnTo>
                      <a:pt x="5"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3" name="Freeform 224">
                <a:extLst>
                  <a:ext uri="{FF2B5EF4-FFF2-40B4-BE49-F238E27FC236}">
                    <a16:creationId xmlns:a16="http://schemas.microsoft.com/office/drawing/2014/main" id="{DE3D37D4-9D5C-4C27-81E2-F5FAE7F59315}"/>
                  </a:ext>
                </a:extLst>
              </p:cNvPr>
              <p:cNvSpPr>
                <a:spLocks/>
              </p:cNvSpPr>
              <p:nvPr/>
            </p:nvSpPr>
            <p:spPr bwMode="auto">
              <a:xfrm>
                <a:off x="3769" y="1798"/>
                <a:ext cx="12" cy="7"/>
              </a:xfrm>
              <a:custGeom>
                <a:avLst/>
                <a:gdLst>
                  <a:gd name="T0" fmla="*/ 2 w 12"/>
                  <a:gd name="T1" fmla="*/ 7 h 7"/>
                  <a:gd name="T2" fmla="*/ 5 w 12"/>
                  <a:gd name="T3" fmla="*/ 6 h 7"/>
                  <a:gd name="T4" fmla="*/ 6 w 12"/>
                  <a:gd name="T5" fmla="*/ 7 h 7"/>
                  <a:gd name="T6" fmla="*/ 8 w 12"/>
                  <a:gd name="T7" fmla="*/ 7 h 7"/>
                  <a:gd name="T8" fmla="*/ 9 w 12"/>
                  <a:gd name="T9" fmla="*/ 6 h 7"/>
                  <a:gd name="T10" fmla="*/ 9 w 12"/>
                  <a:gd name="T11" fmla="*/ 5 h 7"/>
                  <a:gd name="T12" fmla="*/ 11 w 12"/>
                  <a:gd name="T13" fmla="*/ 3 h 7"/>
                  <a:gd name="T14" fmla="*/ 12 w 12"/>
                  <a:gd name="T15" fmla="*/ 2 h 7"/>
                  <a:gd name="T16" fmla="*/ 11 w 12"/>
                  <a:gd name="T17" fmla="*/ 2 h 7"/>
                  <a:gd name="T18" fmla="*/ 9 w 12"/>
                  <a:gd name="T19" fmla="*/ 2 h 7"/>
                  <a:gd name="T20" fmla="*/ 8 w 12"/>
                  <a:gd name="T21" fmla="*/ 2 h 7"/>
                  <a:gd name="T22" fmla="*/ 6 w 12"/>
                  <a:gd name="T23" fmla="*/ 0 h 7"/>
                  <a:gd name="T24" fmla="*/ 4 w 12"/>
                  <a:gd name="T25" fmla="*/ 0 h 7"/>
                  <a:gd name="T26" fmla="*/ 2 w 12"/>
                  <a:gd name="T27" fmla="*/ 2 h 7"/>
                  <a:gd name="T28" fmla="*/ 0 w 12"/>
                  <a:gd name="T29" fmla="*/ 3 h 7"/>
                  <a:gd name="T30" fmla="*/ 0 w 12"/>
                  <a:gd name="T31" fmla="*/ 5 h 7"/>
                  <a:gd name="T32" fmla="*/ 0 w 12"/>
                  <a:gd name="T33" fmla="*/ 6 h 7"/>
                  <a:gd name="T34" fmla="*/ 2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2" y="7"/>
                    </a:moveTo>
                    <a:lnTo>
                      <a:pt x="5" y="6"/>
                    </a:lnTo>
                    <a:lnTo>
                      <a:pt x="6" y="7"/>
                    </a:lnTo>
                    <a:lnTo>
                      <a:pt x="8" y="7"/>
                    </a:lnTo>
                    <a:lnTo>
                      <a:pt x="9" y="6"/>
                    </a:lnTo>
                    <a:lnTo>
                      <a:pt x="9" y="5"/>
                    </a:lnTo>
                    <a:lnTo>
                      <a:pt x="11" y="3"/>
                    </a:lnTo>
                    <a:lnTo>
                      <a:pt x="12" y="2"/>
                    </a:lnTo>
                    <a:lnTo>
                      <a:pt x="11" y="2"/>
                    </a:lnTo>
                    <a:lnTo>
                      <a:pt x="9" y="2"/>
                    </a:lnTo>
                    <a:lnTo>
                      <a:pt x="8" y="2"/>
                    </a:lnTo>
                    <a:lnTo>
                      <a:pt x="6" y="0"/>
                    </a:lnTo>
                    <a:lnTo>
                      <a:pt x="4" y="0"/>
                    </a:lnTo>
                    <a:lnTo>
                      <a:pt x="2" y="2"/>
                    </a:lnTo>
                    <a:lnTo>
                      <a:pt x="0" y="3"/>
                    </a:lnTo>
                    <a:lnTo>
                      <a:pt x="0" y="5"/>
                    </a:lnTo>
                    <a:lnTo>
                      <a:pt x="0" y="6"/>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4" name="Freeform 225">
                <a:extLst>
                  <a:ext uri="{FF2B5EF4-FFF2-40B4-BE49-F238E27FC236}">
                    <a16:creationId xmlns:a16="http://schemas.microsoft.com/office/drawing/2014/main" id="{A9A44300-8EBF-456A-964D-9A30D470B02B}"/>
                  </a:ext>
                </a:extLst>
              </p:cNvPr>
              <p:cNvSpPr>
                <a:spLocks/>
              </p:cNvSpPr>
              <p:nvPr/>
            </p:nvSpPr>
            <p:spPr bwMode="auto">
              <a:xfrm>
                <a:off x="3759" y="1823"/>
                <a:ext cx="27" cy="14"/>
              </a:xfrm>
              <a:custGeom>
                <a:avLst/>
                <a:gdLst>
                  <a:gd name="T0" fmla="*/ 0 w 27"/>
                  <a:gd name="T1" fmla="*/ 4 h 14"/>
                  <a:gd name="T2" fmla="*/ 1 w 27"/>
                  <a:gd name="T3" fmla="*/ 6 h 14"/>
                  <a:gd name="T4" fmla="*/ 6 w 27"/>
                  <a:gd name="T5" fmla="*/ 7 h 14"/>
                  <a:gd name="T6" fmla="*/ 7 w 27"/>
                  <a:gd name="T7" fmla="*/ 6 h 14"/>
                  <a:gd name="T8" fmla="*/ 8 w 27"/>
                  <a:gd name="T9" fmla="*/ 6 h 14"/>
                  <a:gd name="T10" fmla="*/ 10 w 27"/>
                  <a:gd name="T11" fmla="*/ 7 h 14"/>
                  <a:gd name="T12" fmla="*/ 11 w 27"/>
                  <a:gd name="T13" fmla="*/ 8 h 14"/>
                  <a:gd name="T14" fmla="*/ 12 w 27"/>
                  <a:gd name="T15" fmla="*/ 8 h 14"/>
                  <a:gd name="T16" fmla="*/ 14 w 27"/>
                  <a:gd name="T17" fmla="*/ 8 h 14"/>
                  <a:gd name="T18" fmla="*/ 15 w 27"/>
                  <a:gd name="T19" fmla="*/ 11 h 14"/>
                  <a:gd name="T20" fmla="*/ 18 w 27"/>
                  <a:gd name="T21" fmla="*/ 12 h 14"/>
                  <a:gd name="T22" fmla="*/ 21 w 27"/>
                  <a:gd name="T23" fmla="*/ 11 h 14"/>
                  <a:gd name="T24" fmla="*/ 23 w 27"/>
                  <a:gd name="T25" fmla="*/ 12 h 14"/>
                  <a:gd name="T26" fmla="*/ 26 w 27"/>
                  <a:gd name="T27" fmla="*/ 14 h 14"/>
                  <a:gd name="T28" fmla="*/ 27 w 27"/>
                  <a:gd name="T29" fmla="*/ 12 h 14"/>
                  <a:gd name="T30" fmla="*/ 27 w 27"/>
                  <a:gd name="T31" fmla="*/ 10 h 14"/>
                  <a:gd name="T32" fmla="*/ 26 w 27"/>
                  <a:gd name="T33" fmla="*/ 7 h 14"/>
                  <a:gd name="T34" fmla="*/ 23 w 27"/>
                  <a:gd name="T35" fmla="*/ 7 h 14"/>
                  <a:gd name="T36" fmla="*/ 19 w 27"/>
                  <a:gd name="T37" fmla="*/ 6 h 14"/>
                  <a:gd name="T38" fmla="*/ 16 w 27"/>
                  <a:gd name="T39" fmla="*/ 3 h 14"/>
                  <a:gd name="T40" fmla="*/ 15 w 27"/>
                  <a:gd name="T41" fmla="*/ 3 h 14"/>
                  <a:gd name="T42" fmla="*/ 14 w 27"/>
                  <a:gd name="T43" fmla="*/ 2 h 14"/>
                  <a:gd name="T44" fmla="*/ 11 w 27"/>
                  <a:gd name="T45" fmla="*/ 2 h 14"/>
                  <a:gd name="T46" fmla="*/ 8 w 27"/>
                  <a:gd name="T47" fmla="*/ 2 h 14"/>
                  <a:gd name="T48" fmla="*/ 3 w 27"/>
                  <a:gd name="T49" fmla="*/ 0 h 14"/>
                  <a:gd name="T50" fmla="*/ 0 w 27"/>
                  <a:gd name="T51" fmla="*/ 2 h 14"/>
                  <a:gd name="T52" fmla="*/ 0 w 27"/>
                  <a:gd name="T53" fmla="*/ 4 h 14"/>
                  <a:gd name="T54" fmla="*/ 0 w 27"/>
                  <a:gd name="T55"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 h="14">
                    <a:moveTo>
                      <a:pt x="0" y="4"/>
                    </a:moveTo>
                    <a:lnTo>
                      <a:pt x="1" y="6"/>
                    </a:lnTo>
                    <a:lnTo>
                      <a:pt x="6" y="7"/>
                    </a:lnTo>
                    <a:lnTo>
                      <a:pt x="7" y="6"/>
                    </a:lnTo>
                    <a:lnTo>
                      <a:pt x="8" y="6"/>
                    </a:lnTo>
                    <a:lnTo>
                      <a:pt x="10" y="7"/>
                    </a:lnTo>
                    <a:lnTo>
                      <a:pt x="11" y="8"/>
                    </a:lnTo>
                    <a:lnTo>
                      <a:pt x="12" y="8"/>
                    </a:lnTo>
                    <a:lnTo>
                      <a:pt x="14" y="8"/>
                    </a:lnTo>
                    <a:lnTo>
                      <a:pt x="15" y="11"/>
                    </a:lnTo>
                    <a:lnTo>
                      <a:pt x="18" y="12"/>
                    </a:lnTo>
                    <a:lnTo>
                      <a:pt x="21" y="11"/>
                    </a:lnTo>
                    <a:lnTo>
                      <a:pt x="23" y="12"/>
                    </a:lnTo>
                    <a:lnTo>
                      <a:pt x="26" y="14"/>
                    </a:lnTo>
                    <a:lnTo>
                      <a:pt x="27" y="12"/>
                    </a:lnTo>
                    <a:lnTo>
                      <a:pt x="27" y="10"/>
                    </a:lnTo>
                    <a:lnTo>
                      <a:pt x="26" y="7"/>
                    </a:lnTo>
                    <a:lnTo>
                      <a:pt x="23" y="7"/>
                    </a:lnTo>
                    <a:lnTo>
                      <a:pt x="19" y="6"/>
                    </a:lnTo>
                    <a:lnTo>
                      <a:pt x="16" y="3"/>
                    </a:lnTo>
                    <a:lnTo>
                      <a:pt x="15" y="3"/>
                    </a:lnTo>
                    <a:lnTo>
                      <a:pt x="14" y="2"/>
                    </a:lnTo>
                    <a:lnTo>
                      <a:pt x="11" y="2"/>
                    </a:lnTo>
                    <a:lnTo>
                      <a:pt x="8" y="2"/>
                    </a:lnTo>
                    <a:lnTo>
                      <a:pt x="3" y="0"/>
                    </a:lnTo>
                    <a:lnTo>
                      <a:pt x="0" y="2"/>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5" name="Freeform 226">
                <a:extLst>
                  <a:ext uri="{FF2B5EF4-FFF2-40B4-BE49-F238E27FC236}">
                    <a16:creationId xmlns:a16="http://schemas.microsoft.com/office/drawing/2014/main" id="{21CE4E05-F995-4F8F-B2BE-8A7907EF1905}"/>
                  </a:ext>
                </a:extLst>
              </p:cNvPr>
              <p:cNvSpPr>
                <a:spLocks/>
              </p:cNvSpPr>
              <p:nvPr/>
            </p:nvSpPr>
            <p:spPr bwMode="auto">
              <a:xfrm>
                <a:off x="3765" y="1807"/>
                <a:ext cx="15" cy="13"/>
              </a:xfrm>
              <a:custGeom>
                <a:avLst/>
                <a:gdLst>
                  <a:gd name="T0" fmla="*/ 2 w 15"/>
                  <a:gd name="T1" fmla="*/ 13 h 13"/>
                  <a:gd name="T2" fmla="*/ 5 w 15"/>
                  <a:gd name="T3" fmla="*/ 11 h 13"/>
                  <a:gd name="T4" fmla="*/ 9 w 15"/>
                  <a:gd name="T5" fmla="*/ 11 h 13"/>
                  <a:gd name="T6" fmla="*/ 10 w 15"/>
                  <a:gd name="T7" fmla="*/ 7 h 13"/>
                  <a:gd name="T8" fmla="*/ 12 w 15"/>
                  <a:gd name="T9" fmla="*/ 4 h 13"/>
                  <a:gd name="T10" fmla="*/ 15 w 15"/>
                  <a:gd name="T11" fmla="*/ 2 h 13"/>
                  <a:gd name="T12" fmla="*/ 15 w 15"/>
                  <a:gd name="T13" fmla="*/ 1 h 13"/>
                  <a:gd name="T14" fmla="*/ 13 w 15"/>
                  <a:gd name="T15" fmla="*/ 0 h 13"/>
                  <a:gd name="T16" fmla="*/ 10 w 15"/>
                  <a:gd name="T17" fmla="*/ 1 h 13"/>
                  <a:gd name="T18" fmla="*/ 8 w 15"/>
                  <a:gd name="T19" fmla="*/ 1 h 13"/>
                  <a:gd name="T20" fmla="*/ 5 w 15"/>
                  <a:gd name="T21" fmla="*/ 0 h 13"/>
                  <a:gd name="T22" fmla="*/ 4 w 15"/>
                  <a:gd name="T23" fmla="*/ 2 h 13"/>
                  <a:gd name="T24" fmla="*/ 2 w 15"/>
                  <a:gd name="T25" fmla="*/ 4 h 13"/>
                  <a:gd name="T26" fmla="*/ 4 w 15"/>
                  <a:gd name="T27" fmla="*/ 5 h 13"/>
                  <a:gd name="T28" fmla="*/ 5 w 15"/>
                  <a:gd name="T29" fmla="*/ 4 h 13"/>
                  <a:gd name="T30" fmla="*/ 6 w 15"/>
                  <a:gd name="T31" fmla="*/ 8 h 13"/>
                  <a:gd name="T32" fmla="*/ 6 w 15"/>
                  <a:gd name="T33" fmla="*/ 8 h 13"/>
                  <a:gd name="T34" fmla="*/ 4 w 15"/>
                  <a:gd name="T35" fmla="*/ 9 h 13"/>
                  <a:gd name="T36" fmla="*/ 0 w 15"/>
                  <a:gd name="T37" fmla="*/ 11 h 13"/>
                  <a:gd name="T38" fmla="*/ 0 w 15"/>
                  <a:gd name="T39" fmla="*/ 12 h 13"/>
                  <a:gd name="T40" fmla="*/ 1 w 15"/>
                  <a:gd name="T41" fmla="*/ 13 h 13"/>
                  <a:gd name="T42" fmla="*/ 2 w 15"/>
                  <a:gd name="T4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13">
                    <a:moveTo>
                      <a:pt x="2" y="13"/>
                    </a:moveTo>
                    <a:lnTo>
                      <a:pt x="5" y="11"/>
                    </a:lnTo>
                    <a:lnTo>
                      <a:pt x="9" y="11"/>
                    </a:lnTo>
                    <a:lnTo>
                      <a:pt x="10" y="7"/>
                    </a:lnTo>
                    <a:lnTo>
                      <a:pt x="12" y="4"/>
                    </a:lnTo>
                    <a:lnTo>
                      <a:pt x="15" y="2"/>
                    </a:lnTo>
                    <a:lnTo>
                      <a:pt x="15" y="1"/>
                    </a:lnTo>
                    <a:lnTo>
                      <a:pt x="13" y="0"/>
                    </a:lnTo>
                    <a:lnTo>
                      <a:pt x="10" y="1"/>
                    </a:lnTo>
                    <a:lnTo>
                      <a:pt x="8" y="1"/>
                    </a:lnTo>
                    <a:lnTo>
                      <a:pt x="5" y="0"/>
                    </a:lnTo>
                    <a:lnTo>
                      <a:pt x="4" y="2"/>
                    </a:lnTo>
                    <a:lnTo>
                      <a:pt x="2" y="4"/>
                    </a:lnTo>
                    <a:lnTo>
                      <a:pt x="4" y="5"/>
                    </a:lnTo>
                    <a:lnTo>
                      <a:pt x="5" y="4"/>
                    </a:lnTo>
                    <a:lnTo>
                      <a:pt x="6" y="8"/>
                    </a:lnTo>
                    <a:lnTo>
                      <a:pt x="6" y="8"/>
                    </a:lnTo>
                    <a:lnTo>
                      <a:pt x="4" y="9"/>
                    </a:lnTo>
                    <a:lnTo>
                      <a:pt x="0" y="11"/>
                    </a:lnTo>
                    <a:lnTo>
                      <a:pt x="0" y="12"/>
                    </a:lnTo>
                    <a:lnTo>
                      <a:pt x="1" y="13"/>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6" name="Freeform 227">
                <a:extLst>
                  <a:ext uri="{FF2B5EF4-FFF2-40B4-BE49-F238E27FC236}">
                    <a16:creationId xmlns:a16="http://schemas.microsoft.com/office/drawing/2014/main" id="{33F4BC1D-5C08-4450-AE2E-1F4DC12B04A1}"/>
                  </a:ext>
                </a:extLst>
              </p:cNvPr>
              <p:cNvSpPr>
                <a:spLocks/>
              </p:cNvSpPr>
              <p:nvPr/>
            </p:nvSpPr>
            <p:spPr bwMode="auto">
              <a:xfrm>
                <a:off x="3844" y="2132"/>
                <a:ext cx="11" cy="9"/>
              </a:xfrm>
              <a:custGeom>
                <a:avLst/>
                <a:gdLst>
                  <a:gd name="T0" fmla="*/ 10 w 11"/>
                  <a:gd name="T1" fmla="*/ 2 h 9"/>
                  <a:gd name="T2" fmla="*/ 7 w 11"/>
                  <a:gd name="T3" fmla="*/ 1 h 9"/>
                  <a:gd name="T4" fmla="*/ 7 w 11"/>
                  <a:gd name="T5" fmla="*/ 0 h 9"/>
                  <a:gd name="T6" fmla="*/ 6 w 11"/>
                  <a:gd name="T7" fmla="*/ 0 h 9"/>
                  <a:gd name="T8" fmla="*/ 3 w 11"/>
                  <a:gd name="T9" fmla="*/ 0 h 9"/>
                  <a:gd name="T10" fmla="*/ 0 w 11"/>
                  <a:gd name="T11" fmla="*/ 1 h 9"/>
                  <a:gd name="T12" fmla="*/ 2 w 11"/>
                  <a:gd name="T13" fmla="*/ 2 h 9"/>
                  <a:gd name="T14" fmla="*/ 3 w 11"/>
                  <a:gd name="T15" fmla="*/ 4 h 9"/>
                  <a:gd name="T16" fmla="*/ 4 w 11"/>
                  <a:gd name="T17" fmla="*/ 2 h 9"/>
                  <a:gd name="T18" fmla="*/ 6 w 11"/>
                  <a:gd name="T19" fmla="*/ 4 h 9"/>
                  <a:gd name="T20" fmla="*/ 6 w 11"/>
                  <a:gd name="T21" fmla="*/ 5 h 9"/>
                  <a:gd name="T22" fmla="*/ 8 w 11"/>
                  <a:gd name="T23" fmla="*/ 7 h 9"/>
                  <a:gd name="T24" fmla="*/ 10 w 11"/>
                  <a:gd name="T25" fmla="*/ 9 h 9"/>
                  <a:gd name="T26" fmla="*/ 11 w 11"/>
                  <a:gd name="T27" fmla="*/ 9 h 9"/>
                  <a:gd name="T28" fmla="*/ 11 w 11"/>
                  <a:gd name="T29" fmla="*/ 8 h 9"/>
                  <a:gd name="T30" fmla="*/ 10 w 11"/>
                  <a:gd name="T31" fmla="*/ 7 h 9"/>
                  <a:gd name="T32" fmla="*/ 11 w 11"/>
                  <a:gd name="T33" fmla="*/ 4 h 9"/>
                  <a:gd name="T34" fmla="*/ 10 w 11"/>
                  <a:gd name="T3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9">
                    <a:moveTo>
                      <a:pt x="10" y="2"/>
                    </a:moveTo>
                    <a:lnTo>
                      <a:pt x="7" y="1"/>
                    </a:lnTo>
                    <a:lnTo>
                      <a:pt x="7" y="0"/>
                    </a:lnTo>
                    <a:lnTo>
                      <a:pt x="6" y="0"/>
                    </a:lnTo>
                    <a:lnTo>
                      <a:pt x="3" y="0"/>
                    </a:lnTo>
                    <a:lnTo>
                      <a:pt x="0" y="1"/>
                    </a:lnTo>
                    <a:lnTo>
                      <a:pt x="2" y="2"/>
                    </a:lnTo>
                    <a:lnTo>
                      <a:pt x="3" y="4"/>
                    </a:lnTo>
                    <a:lnTo>
                      <a:pt x="4" y="2"/>
                    </a:lnTo>
                    <a:lnTo>
                      <a:pt x="6" y="4"/>
                    </a:lnTo>
                    <a:lnTo>
                      <a:pt x="6" y="5"/>
                    </a:lnTo>
                    <a:lnTo>
                      <a:pt x="8" y="7"/>
                    </a:lnTo>
                    <a:lnTo>
                      <a:pt x="10" y="9"/>
                    </a:lnTo>
                    <a:lnTo>
                      <a:pt x="11" y="9"/>
                    </a:lnTo>
                    <a:lnTo>
                      <a:pt x="11" y="8"/>
                    </a:lnTo>
                    <a:lnTo>
                      <a:pt x="10" y="7"/>
                    </a:lnTo>
                    <a:lnTo>
                      <a:pt x="11" y="4"/>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7" name="Freeform 228">
                <a:extLst>
                  <a:ext uri="{FF2B5EF4-FFF2-40B4-BE49-F238E27FC236}">
                    <a16:creationId xmlns:a16="http://schemas.microsoft.com/office/drawing/2014/main" id="{6CB2D8C5-134A-40A4-8D58-6C70B5BC7843}"/>
                  </a:ext>
                </a:extLst>
              </p:cNvPr>
              <p:cNvSpPr>
                <a:spLocks/>
              </p:cNvSpPr>
              <p:nvPr/>
            </p:nvSpPr>
            <p:spPr bwMode="auto">
              <a:xfrm>
                <a:off x="3948" y="1846"/>
                <a:ext cx="10" cy="5"/>
              </a:xfrm>
              <a:custGeom>
                <a:avLst/>
                <a:gdLst>
                  <a:gd name="T0" fmla="*/ 3 w 10"/>
                  <a:gd name="T1" fmla="*/ 0 h 5"/>
                  <a:gd name="T2" fmla="*/ 2 w 10"/>
                  <a:gd name="T3" fmla="*/ 0 h 5"/>
                  <a:gd name="T4" fmla="*/ 0 w 10"/>
                  <a:gd name="T5" fmla="*/ 0 h 5"/>
                  <a:gd name="T6" fmla="*/ 0 w 10"/>
                  <a:gd name="T7" fmla="*/ 2 h 5"/>
                  <a:gd name="T8" fmla="*/ 0 w 10"/>
                  <a:gd name="T9" fmla="*/ 2 h 5"/>
                  <a:gd name="T10" fmla="*/ 3 w 10"/>
                  <a:gd name="T11" fmla="*/ 3 h 5"/>
                  <a:gd name="T12" fmla="*/ 5 w 10"/>
                  <a:gd name="T13" fmla="*/ 5 h 5"/>
                  <a:gd name="T14" fmla="*/ 6 w 10"/>
                  <a:gd name="T15" fmla="*/ 5 h 5"/>
                  <a:gd name="T16" fmla="*/ 10 w 10"/>
                  <a:gd name="T17" fmla="*/ 3 h 5"/>
                  <a:gd name="T18" fmla="*/ 10 w 10"/>
                  <a:gd name="T19" fmla="*/ 2 h 5"/>
                  <a:gd name="T20" fmla="*/ 9 w 10"/>
                  <a:gd name="T21" fmla="*/ 0 h 5"/>
                  <a:gd name="T22" fmla="*/ 6 w 10"/>
                  <a:gd name="T23" fmla="*/ 2 h 5"/>
                  <a:gd name="T24" fmla="*/ 3 w 10"/>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5">
                    <a:moveTo>
                      <a:pt x="3" y="0"/>
                    </a:moveTo>
                    <a:lnTo>
                      <a:pt x="2" y="0"/>
                    </a:lnTo>
                    <a:lnTo>
                      <a:pt x="0" y="0"/>
                    </a:lnTo>
                    <a:lnTo>
                      <a:pt x="0" y="2"/>
                    </a:lnTo>
                    <a:lnTo>
                      <a:pt x="0" y="2"/>
                    </a:lnTo>
                    <a:lnTo>
                      <a:pt x="3" y="3"/>
                    </a:lnTo>
                    <a:lnTo>
                      <a:pt x="5" y="5"/>
                    </a:lnTo>
                    <a:lnTo>
                      <a:pt x="6" y="5"/>
                    </a:lnTo>
                    <a:lnTo>
                      <a:pt x="10" y="3"/>
                    </a:lnTo>
                    <a:lnTo>
                      <a:pt x="10" y="2"/>
                    </a:lnTo>
                    <a:lnTo>
                      <a:pt x="9" y="0"/>
                    </a:lnTo>
                    <a:lnTo>
                      <a:pt x="6"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8" name="Freeform 229">
                <a:extLst>
                  <a:ext uri="{FF2B5EF4-FFF2-40B4-BE49-F238E27FC236}">
                    <a16:creationId xmlns:a16="http://schemas.microsoft.com/office/drawing/2014/main" id="{01E36285-0126-41ED-A0B7-EC1382334FBC}"/>
                  </a:ext>
                </a:extLst>
              </p:cNvPr>
              <p:cNvSpPr>
                <a:spLocks/>
              </p:cNvSpPr>
              <p:nvPr/>
            </p:nvSpPr>
            <p:spPr bwMode="auto">
              <a:xfrm>
                <a:off x="3856" y="1992"/>
                <a:ext cx="7" cy="5"/>
              </a:xfrm>
              <a:custGeom>
                <a:avLst/>
                <a:gdLst>
                  <a:gd name="T0" fmla="*/ 2 w 7"/>
                  <a:gd name="T1" fmla="*/ 5 h 5"/>
                  <a:gd name="T2" fmla="*/ 3 w 7"/>
                  <a:gd name="T3" fmla="*/ 4 h 5"/>
                  <a:gd name="T4" fmla="*/ 6 w 7"/>
                  <a:gd name="T5" fmla="*/ 3 h 5"/>
                  <a:gd name="T6" fmla="*/ 7 w 7"/>
                  <a:gd name="T7" fmla="*/ 0 h 5"/>
                  <a:gd name="T8" fmla="*/ 6 w 7"/>
                  <a:gd name="T9" fmla="*/ 0 h 5"/>
                  <a:gd name="T10" fmla="*/ 3 w 7"/>
                  <a:gd name="T11" fmla="*/ 3 h 5"/>
                  <a:gd name="T12" fmla="*/ 2 w 7"/>
                  <a:gd name="T13" fmla="*/ 3 h 5"/>
                  <a:gd name="T14" fmla="*/ 0 w 7"/>
                  <a:gd name="T15" fmla="*/ 4 h 5"/>
                  <a:gd name="T16" fmla="*/ 2 w 7"/>
                  <a:gd name="T17" fmla="*/ 5 h 5"/>
                  <a:gd name="T18" fmla="*/ 2 w 7"/>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2" y="5"/>
                    </a:moveTo>
                    <a:lnTo>
                      <a:pt x="3" y="4"/>
                    </a:lnTo>
                    <a:lnTo>
                      <a:pt x="6" y="3"/>
                    </a:lnTo>
                    <a:lnTo>
                      <a:pt x="7" y="0"/>
                    </a:lnTo>
                    <a:lnTo>
                      <a:pt x="6" y="0"/>
                    </a:lnTo>
                    <a:lnTo>
                      <a:pt x="3" y="3"/>
                    </a:lnTo>
                    <a:lnTo>
                      <a:pt x="2" y="3"/>
                    </a:lnTo>
                    <a:lnTo>
                      <a:pt x="0" y="4"/>
                    </a:lnTo>
                    <a:lnTo>
                      <a:pt x="2" y="5"/>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9" name="Freeform 230">
                <a:extLst>
                  <a:ext uri="{FF2B5EF4-FFF2-40B4-BE49-F238E27FC236}">
                    <a16:creationId xmlns:a16="http://schemas.microsoft.com/office/drawing/2014/main" id="{8BA2EA59-DEC5-4658-BD45-80BE0CE6FAE5}"/>
                  </a:ext>
                </a:extLst>
              </p:cNvPr>
              <p:cNvSpPr>
                <a:spLocks/>
              </p:cNvSpPr>
              <p:nvPr/>
            </p:nvSpPr>
            <p:spPr bwMode="auto">
              <a:xfrm>
                <a:off x="3942" y="1792"/>
                <a:ext cx="12" cy="5"/>
              </a:xfrm>
              <a:custGeom>
                <a:avLst/>
                <a:gdLst>
                  <a:gd name="T0" fmla="*/ 2 w 12"/>
                  <a:gd name="T1" fmla="*/ 5 h 5"/>
                  <a:gd name="T2" fmla="*/ 8 w 12"/>
                  <a:gd name="T3" fmla="*/ 5 h 5"/>
                  <a:gd name="T4" fmla="*/ 11 w 12"/>
                  <a:gd name="T5" fmla="*/ 4 h 5"/>
                  <a:gd name="T6" fmla="*/ 12 w 12"/>
                  <a:gd name="T7" fmla="*/ 2 h 5"/>
                  <a:gd name="T8" fmla="*/ 11 w 12"/>
                  <a:gd name="T9" fmla="*/ 0 h 5"/>
                  <a:gd name="T10" fmla="*/ 8 w 12"/>
                  <a:gd name="T11" fmla="*/ 0 h 5"/>
                  <a:gd name="T12" fmla="*/ 4 w 12"/>
                  <a:gd name="T13" fmla="*/ 0 h 5"/>
                  <a:gd name="T14" fmla="*/ 0 w 12"/>
                  <a:gd name="T15" fmla="*/ 2 h 5"/>
                  <a:gd name="T16" fmla="*/ 0 w 12"/>
                  <a:gd name="T17" fmla="*/ 4 h 5"/>
                  <a:gd name="T18" fmla="*/ 1 w 12"/>
                  <a:gd name="T19" fmla="*/ 5 h 5"/>
                  <a:gd name="T20" fmla="*/ 2 w 12"/>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5">
                    <a:moveTo>
                      <a:pt x="2" y="5"/>
                    </a:moveTo>
                    <a:lnTo>
                      <a:pt x="8" y="5"/>
                    </a:lnTo>
                    <a:lnTo>
                      <a:pt x="11" y="4"/>
                    </a:lnTo>
                    <a:lnTo>
                      <a:pt x="12" y="2"/>
                    </a:lnTo>
                    <a:lnTo>
                      <a:pt x="11" y="0"/>
                    </a:lnTo>
                    <a:lnTo>
                      <a:pt x="8" y="0"/>
                    </a:lnTo>
                    <a:lnTo>
                      <a:pt x="4" y="0"/>
                    </a:lnTo>
                    <a:lnTo>
                      <a:pt x="0" y="2"/>
                    </a:lnTo>
                    <a:lnTo>
                      <a:pt x="0" y="4"/>
                    </a:lnTo>
                    <a:lnTo>
                      <a:pt x="1" y="5"/>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0" name="Freeform 231">
                <a:extLst>
                  <a:ext uri="{FF2B5EF4-FFF2-40B4-BE49-F238E27FC236}">
                    <a16:creationId xmlns:a16="http://schemas.microsoft.com/office/drawing/2014/main" id="{FBED3931-EA8D-444E-8532-BCC4B2845B5B}"/>
                  </a:ext>
                </a:extLst>
              </p:cNvPr>
              <p:cNvSpPr>
                <a:spLocks/>
              </p:cNvSpPr>
              <p:nvPr/>
            </p:nvSpPr>
            <p:spPr bwMode="auto">
              <a:xfrm>
                <a:off x="3836" y="1947"/>
                <a:ext cx="103" cy="128"/>
              </a:xfrm>
              <a:custGeom>
                <a:avLst/>
                <a:gdLst>
                  <a:gd name="T0" fmla="*/ 3 w 103"/>
                  <a:gd name="T1" fmla="*/ 116 h 128"/>
                  <a:gd name="T2" fmla="*/ 4 w 103"/>
                  <a:gd name="T3" fmla="*/ 122 h 128"/>
                  <a:gd name="T4" fmla="*/ 12 w 103"/>
                  <a:gd name="T5" fmla="*/ 116 h 128"/>
                  <a:gd name="T6" fmla="*/ 14 w 103"/>
                  <a:gd name="T7" fmla="*/ 117 h 128"/>
                  <a:gd name="T8" fmla="*/ 7 w 103"/>
                  <a:gd name="T9" fmla="*/ 124 h 128"/>
                  <a:gd name="T10" fmla="*/ 14 w 103"/>
                  <a:gd name="T11" fmla="*/ 127 h 128"/>
                  <a:gd name="T12" fmla="*/ 25 w 103"/>
                  <a:gd name="T13" fmla="*/ 127 h 128"/>
                  <a:gd name="T14" fmla="*/ 27 w 103"/>
                  <a:gd name="T15" fmla="*/ 127 h 128"/>
                  <a:gd name="T16" fmla="*/ 34 w 103"/>
                  <a:gd name="T17" fmla="*/ 120 h 128"/>
                  <a:gd name="T18" fmla="*/ 31 w 103"/>
                  <a:gd name="T19" fmla="*/ 111 h 128"/>
                  <a:gd name="T20" fmla="*/ 34 w 103"/>
                  <a:gd name="T21" fmla="*/ 109 h 128"/>
                  <a:gd name="T22" fmla="*/ 37 w 103"/>
                  <a:gd name="T23" fmla="*/ 108 h 128"/>
                  <a:gd name="T24" fmla="*/ 34 w 103"/>
                  <a:gd name="T25" fmla="*/ 104 h 128"/>
                  <a:gd name="T26" fmla="*/ 38 w 103"/>
                  <a:gd name="T27" fmla="*/ 101 h 128"/>
                  <a:gd name="T28" fmla="*/ 36 w 103"/>
                  <a:gd name="T29" fmla="*/ 90 h 128"/>
                  <a:gd name="T30" fmla="*/ 41 w 103"/>
                  <a:gd name="T31" fmla="*/ 87 h 128"/>
                  <a:gd name="T32" fmla="*/ 47 w 103"/>
                  <a:gd name="T33" fmla="*/ 86 h 128"/>
                  <a:gd name="T34" fmla="*/ 48 w 103"/>
                  <a:gd name="T35" fmla="*/ 83 h 128"/>
                  <a:gd name="T36" fmla="*/ 53 w 103"/>
                  <a:gd name="T37" fmla="*/ 76 h 128"/>
                  <a:gd name="T38" fmla="*/ 53 w 103"/>
                  <a:gd name="T39" fmla="*/ 71 h 128"/>
                  <a:gd name="T40" fmla="*/ 60 w 103"/>
                  <a:gd name="T41" fmla="*/ 59 h 128"/>
                  <a:gd name="T42" fmla="*/ 74 w 103"/>
                  <a:gd name="T43" fmla="*/ 45 h 128"/>
                  <a:gd name="T44" fmla="*/ 91 w 103"/>
                  <a:gd name="T45" fmla="*/ 32 h 128"/>
                  <a:gd name="T46" fmla="*/ 101 w 103"/>
                  <a:gd name="T47" fmla="*/ 24 h 128"/>
                  <a:gd name="T48" fmla="*/ 101 w 103"/>
                  <a:gd name="T49" fmla="*/ 15 h 128"/>
                  <a:gd name="T50" fmla="*/ 100 w 103"/>
                  <a:gd name="T51" fmla="*/ 6 h 128"/>
                  <a:gd name="T52" fmla="*/ 92 w 103"/>
                  <a:gd name="T53" fmla="*/ 1 h 128"/>
                  <a:gd name="T54" fmla="*/ 85 w 103"/>
                  <a:gd name="T55" fmla="*/ 1 h 128"/>
                  <a:gd name="T56" fmla="*/ 77 w 103"/>
                  <a:gd name="T57" fmla="*/ 6 h 128"/>
                  <a:gd name="T58" fmla="*/ 74 w 103"/>
                  <a:gd name="T59" fmla="*/ 16 h 128"/>
                  <a:gd name="T60" fmla="*/ 70 w 103"/>
                  <a:gd name="T61" fmla="*/ 21 h 128"/>
                  <a:gd name="T62" fmla="*/ 60 w 103"/>
                  <a:gd name="T63" fmla="*/ 27 h 128"/>
                  <a:gd name="T64" fmla="*/ 52 w 103"/>
                  <a:gd name="T65" fmla="*/ 30 h 128"/>
                  <a:gd name="T66" fmla="*/ 49 w 103"/>
                  <a:gd name="T67" fmla="*/ 32 h 128"/>
                  <a:gd name="T68" fmla="*/ 38 w 103"/>
                  <a:gd name="T69" fmla="*/ 34 h 128"/>
                  <a:gd name="T70" fmla="*/ 38 w 103"/>
                  <a:gd name="T71" fmla="*/ 41 h 128"/>
                  <a:gd name="T72" fmla="*/ 37 w 103"/>
                  <a:gd name="T73" fmla="*/ 38 h 128"/>
                  <a:gd name="T74" fmla="*/ 33 w 103"/>
                  <a:gd name="T75" fmla="*/ 45 h 128"/>
                  <a:gd name="T76" fmla="*/ 26 w 103"/>
                  <a:gd name="T77" fmla="*/ 50 h 128"/>
                  <a:gd name="T78" fmla="*/ 25 w 103"/>
                  <a:gd name="T79" fmla="*/ 57 h 128"/>
                  <a:gd name="T80" fmla="*/ 18 w 103"/>
                  <a:gd name="T81" fmla="*/ 64 h 128"/>
                  <a:gd name="T82" fmla="*/ 22 w 103"/>
                  <a:gd name="T83" fmla="*/ 68 h 128"/>
                  <a:gd name="T84" fmla="*/ 12 w 103"/>
                  <a:gd name="T85" fmla="*/ 71 h 128"/>
                  <a:gd name="T86" fmla="*/ 5 w 103"/>
                  <a:gd name="T87" fmla="*/ 75 h 128"/>
                  <a:gd name="T88" fmla="*/ 7 w 103"/>
                  <a:gd name="T89" fmla="*/ 80 h 128"/>
                  <a:gd name="T90" fmla="*/ 8 w 103"/>
                  <a:gd name="T91" fmla="*/ 86 h 128"/>
                  <a:gd name="T92" fmla="*/ 15 w 103"/>
                  <a:gd name="T93" fmla="*/ 86 h 128"/>
                  <a:gd name="T94" fmla="*/ 12 w 103"/>
                  <a:gd name="T95" fmla="*/ 87 h 128"/>
                  <a:gd name="T96" fmla="*/ 11 w 103"/>
                  <a:gd name="T97" fmla="*/ 94 h 128"/>
                  <a:gd name="T98" fmla="*/ 12 w 103"/>
                  <a:gd name="T99" fmla="*/ 96 h 128"/>
                  <a:gd name="T100" fmla="*/ 11 w 103"/>
                  <a:gd name="T101" fmla="*/ 98 h 128"/>
                  <a:gd name="T102" fmla="*/ 10 w 103"/>
                  <a:gd name="T103" fmla="*/ 102 h 128"/>
                  <a:gd name="T104" fmla="*/ 18 w 103"/>
                  <a:gd name="T105" fmla="*/ 107 h 128"/>
                  <a:gd name="T106" fmla="*/ 11 w 103"/>
                  <a:gd name="T107" fmla="*/ 104 h 128"/>
                  <a:gd name="T108" fmla="*/ 5 w 103"/>
                  <a:gd name="T109" fmla="*/ 10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 h="128">
                    <a:moveTo>
                      <a:pt x="5" y="112"/>
                    </a:moveTo>
                    <a:lnTo>
                      <a:pt x="4" y="111"/>
                    </a:lnTo>
                    <a:lnTo>
                      <a:pt x="3" y="113"/>
                    </a:lnTo>
                    <a:lnTo>
                      <a:pt x="1" y="115"/>
                    </a:lnTo>
                    <a:lnTo>
                      <a:pt x="3" y="116"/>
                    </a:lnTo>
                    <a:lnTo>
                      <a:pt x="1" y="116"/>
                    </a:lnTo>
                    <a:lnTo>
                      <a:pt x="0" y="117"/>
                    </a:lnTo>
                    <a:lnTo>
                      <a:pt x="0" y="117"/>
                    </a:lnTo>
                    <a:lnTo>
                      <a:pt x="1" y="120"/>
                    </a:lnTo>
                    <a:lnTo>
                      <a:pt x="4" y="122"/>
                    </a:lnTo>
                    <a:lnTo>
                      <a:pt x="5" y="122"/>
                    </a:lnTo>
                    <a:lnTo>
                      <a:pt x="5" y="120"/>
                    </a:lnTo>
                    <a:lnTo>
                      <a:pt x="7" y="119"/>
                    </a:lnTo>
                    <a:lnTo>
                      <a:pt x="11" y="116"/>
                    </a:lnTo>
                    <a:lnTo>
                      <a:pt x="12" y="116"/>
                    </a:lnTo>
                    <a:lnTo>
                      <a:pt x="15" y="116"/>
                    </a:lnTo>
                    <a:lnTo>
                      <a:pt x="16" y="116"/>
                    </a:lnTo>
                    <a:lnTo>
                      <a:pt x="16" y="117"/>
                    </a:lnTo>
                    <a:lnTo>
                      <a:pt x="15" y="117"/>
                    </a:lnTo>
                    <a:lnTo>
                      <a:pt x="14" y="117"/>
                    </a:lnTo>
                    <a:lnTo>
                      <a:pt x="12" y="117"/>
                    </a:lnTo>
                    <a:lnTo>
                      <a:pt x="12" y="119"/>
                    </a:lnTo>
                    <a:lnTo>
                      <a:pt x="8" y="120"/>
                    </a:lnTo>
                    <a:lnTo>
                      <a:pt x="7" y="122"/>
                    </a:lnTo>
                    <a:lnTo>
                      <a:pt x="7" y="124"/>
                    </a:lnTo>
                    <a:lnTo>
                      <a:pt x="7" y="126"/>
                    </a:lnTo>
                    <a:lnTo>
                      <a:pt x="7" y="127"/>
                    </a:lnTo>
                    <a:lnTo>
                      <a:pt x="7" y="128"/>
                    </a:lnTo>
                    <a:lnTo>
                      <a:pt x="11" y="128"/>
                    </a:lnTo>
                    <a:lnTo>
                      <a:pt x="14" y="127"/>
                    </a:lnTo>
                    <a:lnTo>
                      <a:pt x="16" y="126"/>
                    </a:lnTo>
                    <a:lnTo>
                      <a:pt x="19" y="126"/>
                    </a:lnTo>
                    <a:lnTo>
                      <a:pt x="20" y="127"/>
                    </a:lnTo>
                    <a:lnTo>
                      <a:pt x="23" y="128"/>
                    </a:lnTo>
                    <a:lnTo>
                      <a:pt x="25" y="127"/>
                    </a:lnTo>
                    <a:lnTo>
                      <a:pt x="23" y="126"/>
                    </a:lnTo>
                    <a:lnTo>
                      <a:pt x="23" y="124"/>
                    </a:lnTo>
                    <a:lnTo>
                      <a:pt x="25" y="124"/>
                    </a:lnTo>
                    <a:lnTo>
                      <a:pt x="26" y="127"/>
                    </a:lnTo>
                    <a:lnTo>
                      <a:pt x="27" y="127"/>
                    </a:lnTo>
                    <a:lnTo>
                      <a:pt x="31" y="127"/>
                    </a:lnTo>
                    <a:lnTo>
                      <a:pt x="31" y="126"/>
                    </a:lnTo>
                    <a:lnTo>
                      <a:pt x="34" y="126"/>
                    </a:lnTo>
                    <a:lnTo>
                      <a:pt x="36" y="123"/>
                    </a:lnTo>
                    <a:lnTo>
                      <a:pt x="34" y="120"/>
                    </a:lnTo>
                    <a:lnTo>
                      <a:pt x="37" y="117"/>
                    </a:lnTo>
                    <a:lnTo>
                      <a:pt x="37" y="116"/>
                    </a:lnTo>
                    <a:lnTo>
                      <a:pt x="36" y="113"/>
                    </a:lnTo>
                    <a:lnTo>
                      <a:pt x="34" y="111"/>
                    </a:lnTo>
                    <a:lnTo>
                      <a:pt x="31" y="111"/>
                    </a:lnTo>
                    <a:lnTo>
                      <a:pt x="30" y="111"/>
                    </a:lnTo>
                    <a:lnTo>
                      <a:pt x="29" y="109"/>
                    </a:lnTo>
                    <a:lnTo>
                      <a:pt x="30" y="109"/>
                    </a:lnTo>
                    <a:lnTo>
                      <a:pt x="33" y="109"/>
                    </a:lnTo>
                    <a:lnTo>
                      <a:pt x="34" y="109"/>
                    </a:lnTo>
                    <a:lnTo>
                      <a:pt x="36" y="111"/>
                    </a:lnTo>
                    <a:lnTo>
                      <a:pt x="36" y="112"/>
                    </a:lnTo>
                    <a:lnTo>
                      <a:pt x="37" y="113"/>
                    </a:lnTo>
                    <a:lnTo>
                      <a:pt x="37" y="111"/>
                    </a:lnTo>
                    <a:lnTo>
                      <a:pt x="37" y="108"/>
                    </a:lnTo>
                    <a:lnTo>
                      <a:pt x="34" y="104"/>
                    </a:lnTo>
                    <a:lnTo>
                      <a:pt x="31" y="101"/>
                    </a:lnTo>
                    <a:lnTo>
                      <a:pt x="33" y="100"/>
                    </a:lnTo>
                    <a:lnTo>
                      <a:pt x="34" y="101"/>
                    </a:lnTo>
                    <a:lnTo>
                      <a:pt x="34" y="104"/>
                    </a:lnTo>
                    <a:lnTo>
                      <a:pt x="37" y="104"/>
                    </a:lnTo>
                    <a:lnTo>
                      <a:pt x="38" y="105"/>
                    </a:lnTo>
                    <a:lnTo>
                      <a:pt x="40" y="104"/>
                    </a:lnTo>
                    <a:lnTo>
                      <a:pt x="40" y="102"/>
                    </a:lnTo>
                    <a:lnTo>
                      <a:pt x="38" y="101"/>
                    </a:lnTo>
                    <a:lnTo>
                      <a:pt x="38" y="100"/>
                    </a:lnTo>
                    <a:lnTo>
                      <a:pt x="40" y="97"/>
                    </a:lnTo>
                    <a:lnTo>
                      <a:pt x="40" y="94"/>
                    </a:lnTo>
                    <a:lnTo>
                      <a:pt x="37" y="93"/>
                    </a:lnTo>
                    <a:lnTo>
                      <a:pt x="36" y="90"/>
                    </a:lnTo>
                    <a:lnTo>
                      <a:pt x="37" y="89"/>
                    </a:lnTo>
                    <a:lnTo>
                      <a:pt x="38" y="91"/>
                    </a:lnTo>
                    <a:lnTo>
                      <a:pt x="41" y="90"/>
                    </a:lnTo>
                    <a:lnTo>
                      <a:pt x="41" y="87"/>
                    </a:lnTo>
                    <a:lnTo>
                      <a:pt x="41" y="87"/>
                    </a:lnTo>
                    <a:lnTo>
                      <a:pt x="40" y="87"/>
                    </a:lnTo>
                    <a:lnTo>
                      <a:pt x="40" y="85"/>
                    </a:lnTo>
                    <a:lnTo>
                      <a:pt x="41" y="83"/>
                    </a:lnTo>
                    <a:lnTo>
                      <a:pt x="42" y="85"/>
                    </a:lnTo>
                    <a:lnTo>
                      <a:pt x="47" y="86"/>
                    </a:lnTo>
                    <a:lnTo>
                      <a:pt x="47" y="85"/>
                    </a:lnTo>
                    <a:lnTo>
                      <a:pt x="45" y="83"/>
                    </a:lnTo>
                    <a:lnTo>
                      <a:pt x="45" y="82"/>
                    </a:lnTo>
                    <a:lnTo>
                      <a:pt x="47" y="83"/>
                    </a:lnTo>
                    <a:lnTo>
                      <a:pt x="48" y="83"/>
                    </a:lnTo>
                    <a:lnTo>
                      <a:pt x="51" y="82"/>
                    </a:lnTo>
                    <a:lnTo>
                      <a:pt x="51" y="79"/>
                    </a:lnTo>
                    <a:lnTo>
                      <a:pt x="49" y="78"/>
                    </a:lnTo>
                    <a:lnTo>
                      <a:pt x="49" y="78"/>
                    </a:lnTo>
                    <a:lnTo>
                      <a:pt x="53" y="76"/>
                    </a:lnTo>
                    <a:lnTo>
                      <a:pt x="53" y="74"/>
                    </a:lnTo>
                    <a:lnTo>
                      <a:pt x="52" y="72"/>
                    </a:lnTo>
                    <a:lnTo>
                      <a:pt x="51" y="71"/>
                    </a:lnTo>
                    <a:lnTo>
                      <a:pt x="52" y="69"/>
                    </a:lnTo>
                    <a:lnTo>
                      <a:pt x="53" y="71"/>
                    </a:lnTo>
                    <a:lnTo>
                      <a:pt x="55" y="69"/>
                    </a:lnTo>
                    <a:lnTo>
                      <a:pt x="58" y="65"/>
                    </a:lnTo>
                    <a:lnTo>
                      <a:pt x="59" y="63"/>
                    </a:lnTo>
                    <a:lnTo>
                      <a:pt x="60" y="61"/>
                    </a:lnTo>
                    <a:lnTo>
                      <a:pt x="60" y="59"/>
                    </a:lnTo>
                    <a:lnTo>
                      <a:pt x="64" y="56"/>
                    </a:lnTo>
                    <a:lnTo>
                      <a:pt x="66" y="53"/>
                    </a:lnTo>
                    <a:lnTo>
                      <a:pt x="67" y="49"/>
                    </a:lnTo>
                    <a:lnTo>
                      <a:pt x="70" y="49"/>
                    </a:lnTo>
                    <a:lnTo>
                      <a:pt x="74" y="45"/>
                    </a:lnTo>
                    <a:lnTo>
                      <a:pt x="78" y="39"/>
                    </a:lnTo>
                    <a:lnTo>
                      <a:pt x="82" y="37"/>
                    </a:lnTo>
                    <a:lnTo>
                      <a:pt x="84" y="37"/>
                    </a:lnTo>
                    <a:lnTo>
                      <a:pt x="88" y="34"/>
                    </a:lnTo>
                    <a:lnTo>
                      <a:pt x="91" y="32"/>
                    </a:lnTo>
                    <a:lnTo>
                      <a:pt x="93" y="31"/>
                    </a:lnTo>
                    <a:lnTo>
                      <a:pt x="96" y="26"/>
                    </a:lnTo>
                    <a:lnTo>
                      <a:pt x="99" y="26"/>
                    </a:lnTo>
                    <a:lnTo>
                      <a:pt x="100" y="26"/>
                    </a:lnTo>
                    <a:lnTo>
                      <a:pt x="101" y="24"/>
                    </a:lnTo>
                    <a:lnTo>
                      <a:pt x="101" y="23"/>
                    </a:lnTo>
                    <a:lnTo>
                      <a:pt x="101" y="21"/>
                    </a:lnTo>
                    <a:lnTo>
                      <a:pt x="103" y="20"/>
                    </a:lnTo>
                    <a:lnTo>
                      <a:pt x="101" y="17"/>
                    </a:lnTo>
                    <a:lnTo>
                      <a:pt x="101" y="15"/>
                    </a:lnTo>
                    <a:lnTo>
                      <a:pt x="101" y="13"/>
                    </a:lnTo>
                    <a:lnTo>
                      <a:pt x="100" y="13"/>
                    </a:lnTo>
                    <a:lnTo>
                      <a:pt x="99" y="11"/>
                    </a:lnTo>
                    <a:lnTo>
                      <a:pt x="100" y="8"/>
                    </a:lnTo>
                    <a:lnTo>
                      <a:pt x="100" y="6"/>
                    </a:lnTo>
                    <a:lnTo>
                      <a:pt x="97" y="6"/>
                    </a:lnTo>
                    <a:lnTo>
                      <a:pt x="96" y="5"/>
                    </a:lnTo>
                    <a:lnTo>
                      <a:pt x="93" y="4"/>
                    </a:lnTo>
                    <a:lnTo>
                      <a:pt x="93" y="2"/>
                    </a:lnTo>
                    <a:lnTo>
                      <a:pt x="92" y="1"/>
                    </a:lnTo>
                    <a:lnTo>
                      <a:pt x="92" y="0"/>
                    </a:lnTo>
                    <a:lnTo>
                      <a:pt x="89" y="1"/>
                    </a:lnTo>
                    <a:lnTo>
                      <a:pt x="88" y="2"/>
                    </a:lnTo>
                    <a:lnTo>
                      <a:pt x="86" y="2"/>
                    </a:lnTo>
                    <a:lnTo>
                      <a:pt x="85" y="1"/>
                    </a:lnTo>
                    <a:lnTo>
                      <a:pt x="84" y="1"/>
                    </a:lnTo>
                    <a:lnTo>
                      <a:pt x="80" y="4"/>
                    </a:lnTo>
                    <a:lnTo>
                      <a:pt x="80" y="5"/>
                    </a:lnTo>
                    <a:lnTo>
                      <a:pt x="78" y="6"/>
                    </a:lnTo>
                    <a:lnTo>
                      <a:pt x="77" y="6"/>
                    </a:lnTo>
                    <a:lnTo>
                      <a:pt x="75" y="9"/>
                    </a:lnTo>
                    <a:lnTo>
                      <a:pt x="74" y="11"/>
                    </a:lnTo>
                    <a:lnTo>
                      <a:pt x="73" y="12"/>
                    </a:lnTo>
                    <a:lnTo>
                      <a:pt x="73" y="13"/>
                    </a:lnTo>
                    <a:lnTo>
                      <a:pt x="74" y="16"/>
                    </a:lnTo>
                    <a:lnTo>
                      <a:pt x="74" y="17"/>
                    </a:lnTo>
                    <a:lnTo>
                      <a:pt x="73" y="17"/>
                    </a:lnTo>
                    <a:lnTo>
                      <a:pt x="71" y="19"/>
                    </a:lnTo>
                    <a:lnTo>
                      <a:pt x="71" y="20"/>
                    </a:lnTo>
                    <a:lnTo>
                      <a:pt x="70" y="21"/>
                    </a:lnTo>
                    <a:lnTo>
                      <a:pt x="69" y="23"/>
                    </a:lnTo>
                    <a:lnTo>
                      <a:pt x="64" y="26"/>
                    </a:lnTo>
                    <a:lnTo>
                      <a:pt x="63" y="27"/>
                    </a:lnTo>
                    <a:lnTo>
                      <a:pt x="62" y="27"/>
                    </a:lnTo>
                    <a:lnTo>
                      <a:pt x="60" y="27"/>
                    </a:lnTo>
                    <a:lnTo>
                      <a:pt x="58" y="28"/>
                    </a:lnTo>
                    <a:lnTo>
                      <a:pt x="56" y="31"/>
                    </a:lnTo>
                    <a:lnTo>
                      <a:pt x="55" y="32"/>
                    </a:lnTo>
                    <a:lnTo>
                      <a:pt x="53" y="31"/>
                    </a:lnTo>
                    <a:lnTo>
                      <a:pt x="52" y="30"/>
                    </a:lnTo>
                    <a:lnTo>
                      <a:pt x="52" y="30"/>
                    </a:lnTo>
                    <a:lnTo>
                      <a:pt x="51" y="31"/>
                    </a:lnTo>
                    <a:lnTo>
                      <a:pt x="52" y="34"/>
                    </a:lnTo>
                    <a:lnTo>
                      <a:pt x="51" y="35"/>
                    </a:lnTo>
                    <a:lnTo>
                      <a:pt x="49" y="32"/>
                    </a:lnTo>
                    <a:lnTo>
                      <a:pt x="49" y="31"/>
                    </a:lnTo>
                    <a:lnTo>
                      <a:pt x="45" y="31"/>
                    </a:lnTo>
                    <a:lnTo>
                      <a:pt x="41" y="32"/>
                    </a:lnTo>
                    <a:lnTo>
                      <a:pt x="40" y="32"/>
                    </a:lnTo>
                    <a:lnTo>
                      <a:pt x="38" y="34"/>
                    </a:lnTo>
                    <a:lnTo>
                      <a:pt x="37" y="35"/>
                    </a:lnTo>
                    <a:lnTo>
                      <a:pt x="38" y="38"/>
                    </a:lnTo>
                    <a:lnTo>
                      <a:pt x="40" y="39"/>
                    </a:lnTo>
                    <a:lnTo>
                      <a:pt x="40" y="39"/>
                    </a:lnTo>
                    <a:lnTo>
                      <a:pt x="38" y="41"/>
                    </a:lnTo>
                    <a:lnTo>
                      <a:pt x="37" y="42"/>
                    </a:lnTo>
                    <a:lnTo>
                      <a:pt x="36" y="42"/>
                    </a:lnTo>
                    <a:lnTo>
                      <a:pt x="36" y="41"/>
                    </a:lnTo>
                    <a:lnTo>
                      <a:pt x="37" y="39"/>
                    </a:lnTo>
                    <a:lnTo>
                      <a:pt x="37" y="38"/>
                    </a:lnTo>
                    <a:lnTo>
                      <a:pt x="36" y="38"/>
                    </a:lnTo>
                    <a:lnTo>
                      <a:pt x="33" y="41"/>
                    </a:lnTo>
                    <a:lnTo>
                      <a:pt x="31" y="42"/>
                    </a:lnTo>
                    <a:lnTo>
                      <a:pt x="31" y="43"/>
                    </a:lnTo>
                    <a:lnTo>
                      <a:pt x="33" y="45"/>
                    </a:lnTo>
                    <a:lnTo>
                      <a:pt x="31" y="45"/>
                    </a:lnTo>
                    <a:lnTo>
                      <a:pt x="31" y="48"/>
                    </a:lnTo>
                    <a:lnTo>
                      <a:pt x="29" y="48"/>
                    </a:lnTo>
                    <a:lnTo>
                      <a:pt x="27" y="49"/>
                    </a:lnTo>
                    <a:lnTo>
                      <a:pt x="26" y="50"/>
                    </a:lnTo>
                    <a:lnTo>
                      <a:pt x="25" y="50"/>
                    </a:lnTo>
                    <a:lnTo>
                      <a:pt x="23" y="52"/>
                    </a:lnTo>
                    <a:lnTo>
                      <a:pt x="22" y="56"/>
                    </a:lnTo>
                    <a:lnTo>
                      <a:pt x="23" y="56"/>
                    </a:lnTo>
                    <a:lnTo>
                      <a:pt x="25" y="57"/>
                    </a:lnTo>
                    <a:lnTo>
                      <a:pt x="23" y="59"/>
                    </a:lnTo>
                    <a:lnTo>
                      <a:pt x="19" y="59"/>
                    </a:lnTo>
                    <a:lnTo>
                      <a:pt x="18" y="60"/>
                    </a:lnTo>
                    <a:lnTo>
                      <a:pt x="18" y="63"/>
                    </a:lnTo>
                    <a:lnTo>
                      <a:pt x="18" y="64"/>
                    </a:lnTo>
                    <a:lnTo>
                      <a:pt x="19" y="64"/>
                    </a:lnTo>
                    <a:lnTo>
                      <a:pt x="20" y="64"/>
                    </a:lnTo>
                    <a:lnTo>
                      <a:pt x="22" y="65"/>
                    </a:lnTo>
                    <a:lnTo>
                      <a:pt x="20" y="67"/>
                    </a:lnTo>
                    <a:lnTo>
                      <a:pt x="22" y="68"/>
                    </a:lnTo>
                    <a:lnTo>
                      <a:pt x="19" y="69"/>
                    </a:lnTo>
                    <a:lnTo>
                      <a:pt x="18" y="69"/>
                    </a:lnTo>
                    <a:lnTo>
                      <a:pt x="15" y="68"/>
                    </a:lnTo>
                    <a:lnTo>
                      <a:pt x="12" y="69"/>
                    </a:lnTo>
                    <a:lnTo>
                      <a:pt x="12" y="71"/>
                    </a:lnTo>
                    <a:lnTo>
                      <a:pt x="12" y="74"/>
                    </a:lnTo>
                    <a:lnTo>
                      <a:pt x="11" y="75"/>
                    </a:lnTo>
                    <a:lnTo>
                      <a:pt x="8" y="78"/>
                    </a:lnTo>
                    <a:lnTo>
                      <a:pt x="7" y="76"/>
                    </a:lnTo>
                    <a:lnTo>
                      <a:pt x="5" y="75"/>
                    </a:lnTo>
                    <a:lnTo>
                      <a:pt x="5" y="72"/>
                    </a:lnTo>
                    <a:lnTo>
                      <a:pt x="4" y="74"/>
                    </a:lnTo>
                    <a:lnTo>
                      <a:pt x="4" y="76"/>
                    </a:lnTo>
                    <a:lnTo>
                      <a:pt x="4" y="79"/>
                    </a:lnTo>
                    <a:lnTo>
                      <a:pt x="7" y="80"/>
                    </a:lnTo>
                    <a:lnTo>
                      <a:pt x="8" y="80"/>
                    </a:lnTo>
                    <a:lnTo>
                      <a:pt x="8" y="80"/>
                    </a:lnTo>
                    <a:lnTo>
                      <a:pt x="8" y="82"/>
                    </a:lnTo>
                    <a:lnTo>
                      <a:pt x="8" y="85"/>
                    </a:lnTo>
                    <a:lnTo>
                      <a:pt x="8" y="86"/>
                    </a:lnTo>
                    <a:lnTo>
                      <a:pt x="10" y="86"/>
                    </a:lnTo>
                    <a:lnTo>
                      <a:pt x="11" y="85"/>
                    </a:lnTo>
                    <a:lnTo>
                      <a:pt x="12" y="85"/>
                    </a:lnTo>
                    <a:lnTo>
                      <a:pt x="12" y="86"/>
                    </a:lnTo>
                    <a:lnTo>
                      <a:pt x="15" y="86"/>
                    </a:lnTo>
                    <a:lnTo>
                      <a:pt x="16" y="85"/>
                    </a:lnTo>
                    <a:lnTo>
                      <a:pt x="18" y="86"/>
                    </a:lnTo>
                    <a:lnTo>
                      <a:pt x="16" y="87"/>
                    </a:lnTo>
                    <a:lnTo>
                      <a:pt x="15" y="87"/>
                    </a:lnTo>
                    <a:lnTo>
                      <a:pt x="12" y="87"/>
                    </a:lnTo>
                    <a:lnTo>
                      <a:pt x="11" y="89"/>
                    </a:lnTo>
                    <a:lnTo>
                      <a:pt x="10" y="89"/>
                    </a:lnTo>
                    <a:lnTo>
                      <a:pt x="8" y="90"/>
                    </a:lnTo>
                    <a:lnTo>
                      <a:pt x="10" y="93"/>
                    </a:lnTo>
                    <a:lnTo>
                      <a:pt x="11" y="94"/>
                    </a:lnTo>
                    <a:lnTo>
                      <a:pt x="12" y="94"/>
                    </a:lnTo>
                    <a:lnTo>
                      <a:pt x="14" y="93"/>
                    </a:lnTo>
                    <a:lnTo>
                      <a:pt x="15" y="94"/>
                    </a:lnTo>
                    <a:lnTo>
                      <a:pt x="15" y="94"/>
                    </a:lnTo>
                    <a:lnTo>
                      <a:pt x="12" y="96"/>
                    </a:lnTo>
                    <a:lnTo>
                      <a:pt x="10" y="96"/>
                    </a:lnTo>
                    <a:lnTo>
                      <a:pt x="8" y="97"/>
                    </a:lnTo>
                    <a:lnTo>
                      <a:pt x="7" y="98"/>
                    </a:lnTo>
                    <a:lnTo>
                      <a:pt x="8" y="100"/>
                    </a:lnTo>
                    <a:lnTo>
                      <a:pt x="11" y="98"/>
                    </a:lnTo>
                    <a:lnTo>
                      <a:pt x="12" y="98"/>
                    </a:lnTo>
                    <a:lnTo>
                      <a:pt x="12" y="100"/>
                    </a:lnTo>
                    <a:lnTo>
                      <a:pt x="11" y="100"/>
                    </a:lnTo>
                    <a:lnTo>
                      <a:pt x="10" y="101"/>
                    </a:lnTo>
                    <a:lnTo>
                      <a:pt x="10" y="102"/>
                    </a:lnTo>
                    <a:lnTo>
                      <a:pt x="10" y="102"/>
                    </a:lnTo>
                    <a:lnTo>
                      <a:pt x="12" y="102"/>
                    </a:lnTo>
                    <a:lnTo>
                      <a:pt x="16" y="105"/>
                    </a:lnTo>
                    <a:lnTo>
                      <a:pt x="18" y="105"/>
                    </a:lnTo>
                    <a:lnTo>
                      <a:pt x="18" y="107"/>
                    </a:lnTo>
                    <a:lnTo>
                      <a:pt x="18" y="108"/>
                    </a:lnTo>
                    <a:lnTo>
                      <a:pt x="16" y="107"/>
                    </a:lnTo>
                    <a:lnTo>
                      <a:pt x="15" y="105"/>
                    </a:lnTo>
                    <a:lnTo>
                      <a:pt x="12" y="105"/>
                    </a:lnTo>
                    <a:lnTo>
                      <a:pt x="11" y="104"/>
                    </a:lnTo>
                    <a:lnTo>
                      <a:pt x="8" y="104"/>
                    </a:lnTo>
                    <a:lnTo>
                      <a:pt x="7" y="105"/>
                    </a:lnTo>
                    <a:lnTo>
                      <a:pt x="7" y="107"/>
                    </a:lnTo>
                    <a:lnTo>
                      <a:pt x="5" y="108"/>
                    </a:lnTo>
                    <a:lnTo>
                      <a:pt x="5" y="109"/>
                    </a:lnTo>
                    <a:lnTo>
                      <a:pt x="7" y="109"/>
                    </a:lnTo>
                    <a:lnTo>
                      <a:pt x="5" y="111"/>
                    </a:lnTo>
                    <a:lnTo>
                      <a:pt x="5"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1" name="Freeform 232">
                <a:extLst>
                  <a:ext uri="{FF2B5EF4-FFF2-40B4-BE49-F238E27FC236}">
                    <a16:creationId xmlns:a16="http://schemas.microsoft.com/office/drawing/2014/main" id="{425576E8-01D0-4EDA-AA99-B3C5422E5706}"/>
                  </a:ext>
                </a:extLst>
              </p:cNvPr>
              <p:cNvSpPr>
                <a:spLocks/>
              </p:cNvSpPr>
              <p:nvPr/>
            </p:nvSpPr>
            <p:spPr bwMode="auto">
              <a:xfrm>
                <a:off x="3918" y="2171"/>
                <a:ext cx="7" cy="6"/>
              </a:xfrm>
              <a:custGeom>
                <a:avLst/>
                <a:gdLst>
                  <a:gd name="T0" fmla="*/ 0 w 7"/>
                  <a:gd name="T1" fmla="*/ 0 h 6"/>
                  <a:gd name="T2" fmla="*/ 0 w 7"/>
                  <a:gd name="T3" fmla="*/ 0 h 6"/>
                  <a:gd name="T4" fmla="*/ 3 w 7"/>
                  <a:gd name="T5" fmla="*/ 3 h 6"/>
                  <a:gd name="T6" fmla="*/ 7 w 7"/>
                  <a:gd name="T7" fmla="*/ 6 h 6"/>
                  <a:gd name="T8" fmla="*/ 6 w 7"/>
                  <a:gd name="T9" fmla="*/ 3 h 6"/>
                  <a:gd name="T10" fmla="*/ 3 w 7"/>
                  <a:gd name="T11" fmla="*/ 2 h 6"/>
                  <a:gd name="T12" fmla="*/ 0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0" y="0"/>
                    </a:moveTo>
                    <a:lnTo>
                      <a:pt x="0" y="0"/>
                    </a:lnTo>
                    <a:lnTo>
                      <a:pt x="3" y="3"/>
                    </a:lnTo>
                    <a:lnTo>
                      <a:pt x="7" y="6"/>
                    </a:lnTo>
                    <a:lnTo>
                      <a:pt x="6" y="3"/>
                    </a:lnTo>
                    <a:lnTo>
                      <a:pt x="3"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2" name="Freeform 233">
                <a:extLst>
                  <a:ext uri="{FF2B5EF4-FFF2-40B4-BE49-F238E27FC236}">
                    <a16:creationId xmlns:a16="http://schemas.microsoft.com/office/drawing/2014/main" id="{3EFA3C51-0486-488D-A00A-935362BC93B3}"/>
                  </a:ext>
                </a:extLst>
              </p:cNvPr>
              <p:cNvSpPr>
                <a:spLocks/>
              </p:cNvSpPr>
              <p:nvPr/>
            </p:nvSpPr>
            <p:spPr bwMode="auto">
              <a:xfrm>
                <a:off x="3907" y="2145"/>
                <a:ext cx="25" cy="21"/>
              </a:xfrm>
              <a:custGeom>
                <a:avLst/>
                <a:gdLst>
                  <a:gd name="T0" fmla="*/ 24 w 25"/>
                  <a:gd name="T1" fmla="*/ 21 h 21"/>
                  <a:gd name="T2" fmla="*/ 25 w 25"/>
                  <a:gd name="T3" fmla="*/ 18 h 21"/>
                  <a:gd name="T4" fmla="*/ 25 w 25"/>
                  <a:gd name="T5" fmla="*/ 14 h 21"/>
                  <a:gd name="T6" fmla="*/ 20 w 25"/>
                  <a:gd name="T7" fmla="*/ 11 h 21"/>
                  <a:gd name="T8" fmla="*/ 17 w 25"/>
                  <a:gd name="T9" fmla="*/ 9 h 21"/>
                  <a:gd name="T10" fmla="*/ 15 w 25"/>
                  <a:gd name="T11" fmla="*/ 9 h 21"/>
                  <a:gd name="T12" fmla="*/ 13 w 25"/>
                  <a:gd name="T13" fmla="*/ 6 h 21"/>
                  <a:gd name="T14" fmla="*/ 10 w 25"/>
                  <a:gd name="T15" fmla="*/ 5 h 21"/>
                  <a:gd name="T16" fmla="*/ 9 w 25"/>
                  <a:gd name="T17" fmla="*/ 3 h 21"/>
                  <a:gd name="T18" fmla="*/ 6 w 25"/>
                  <a:gd name="T19" fmla="*/ 0 h 21"/>
                  <a:gd name="T20" fmla="*/ 4 w 25"/>
                  <a:gd name="T21" fmla="*/ 0 h 21"/>
                  <a:gd name="T22" fmla="*/ 3 w 25"/>
                  <a:gd name="T23" fmla="*/ 2 h 21"/>
                  <a:gd name="T24" fmla="*/ 3 w 25"/>
                  <a:gd name="T25" fmla="*/ 3 h 21"/>
                  <a:gd name="T26" fmla="*/ 2 w 25"/>
                  <a:gd name="T27" fmla="*/ 5 h 21"/>
                  <a:gd name="T28" fmla="*/ 3 w 25"/>
                  <a:gd name="T29" fmla="*/ 6 h 21"/>
                  <a:gd name="T30" fmla="*/ 4 w 25"/>
                  <a:gd name="T31" fmla="*/ 6 h 21"/>
                  <a:gd name="T32" fmla="*/ 4 w 25"/>
                  <a:gd name="T33" fmla="*/ 7 h 21"/>
                  <a:gd name="T34" fmla="*/ 3 w 25"/>
                  <a:gd name="T35" fmla="*/ 7 h 21"/>
                  <a:gd name="T36" fmla="*/ 2 w 25"/>
                  <a:gd name="T37" fmla="*/ 6 h 21"/>
                  <a:gd name="T38" fmla="*/ 0 w 25"/>
                  <a:gd name="T39" fmla="*/ 6 h 21"/>
                  <a:gd name="T40" fmla="*/ 2 w 25"/>
                  <a:gd name="T41" fmla="*/ 9 h 21"/>
                  <a:gd name="T42" fmla="*/ 6 w 25"/>
                  <a:gd name="T43" fmla="*/ 13 h 21"/>
                  <a:gd name="T44" fmla="*/ 9 w 25"/>
                  <a:gd name="T45" fmla="*/ 14 h 21"/>
                  <a:gd name="T46" fmla="*/ 10 w 25"/>
                  <a:gd name="T47" fmla="*/ 17 h 21"/>
                  <a:gd name="T48" fmla="*/ 10 w 25"/>
                  <a:gd name="T49" fmla="*/ 17 h 21"/>
                  <a:gd name="T50" fmla="*/ 11 w 25"/>
                  <a:gd name="T51" fmla="*/ 14 h 21"/>
                  <a:gd name="T52" fmla="*/ 13 w 25"/>
                  <a:gd name="T53" fmla="*/ 15 h 21"/>
                  <a:gd name="T54" fmla="*/ 14 w 25"/>
                  <a:gd name="T55" fmla="*/ 14 h 21"/>
                  <a:gd name="T56" fmla="*/ 15 w 25"/>
                  <a:gd name="T57" fmla="*/ 15 h 21"/>
                  <a:gd name="T58" fmla="*/ 15 w 25"/>
                  <a:gd name="T59" fmla="*/ 18 h 21"/>
                  <a:gd name="T60" fmla="*/ 15 w 25"/>
                  <a:gd name="T61" fmla="*/ 20 h 21"/>
                  <a:gd name="T62" fmla="*/ 17 w 25"/>
                  <a:gd name="T63" fmla="*/ 21 h 21"/>
                  <a:gd name="T64" fmla="*/ 20 w 25"/>
                  <a:gd name="T65" fmla="*/ 21 h 21"/>
                  <a:gd name="T66" fmla="*/ 21 w 25"/>
                  <a:gd name="T67" fmla="*/ 20 h 21"/>
                  <a:gd name="T68" fmla="*/ 24 w 25"/>
                  <a:gd name="T6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21">
                    <a:moveTo>
                      <a:pt x="24" y="21"/>
                    </a:moveTo>
                    <a:lnTo>
                      <a:pt x="25" y="18"/>
                    </a:lnTo>
                    <a:lnTo>
                      <a:pt x="25" y="14"/>
                    </a:lnTo>
                    <a:lnTo>
                      <a:pt x="20" y="11"/>
                    </a:lnTo>
                    <a:lnTo>
                      <a:pt x="17" y="9"/>
                    </a:lnTo>
                    <a:lnTo>
                      <a:pt x="15" y="9"/>
                    </a:lnTo>
                    <a:lnTo>
                      <a:pt x="13" y="6"/>
                    </a:lnTo>
                    <a:lnTo>
                      <a:pt x="10" y="5"/>
                    </a:lnTo>
                    <a:lnTo>
                      <a:pt x="9" y="3"/>
                    </a:lnTo>
                    <a:lnTo>
                      <a:pt x="6" y="0"/>
                    </a:lnTo>
                    <a:lnTo>
                      <a:pt x="4" y="0"/>
                    </a:lnTo>
                    <a:lnTo>
                      <a:pt x="3" y="2"/>
                    </a:lnTo>
                    <a:lnTo>
                      <a:pt x="3" y="3"/>
                    </a:lnTo>
                    <a:lnTo>
                      <a:pt x="2" y="5"/>
                    </a:lnTo>
                    <a:lnTo>
                      <a:pt x="3" y="6"/>
                    </a:lnTo>
                    <a:lnTo>
                      <a:pt x="4" y="6"/>
                    </a:lnTo>
                    <a:lnTo>
                      <a:pt x="4" y="7"/>
                    </a:lnTo>
                    <a:lnTo>
                      <a:pt x="3" y="7"/>
                    </a:lnTo>
                    <a:lnTo>
                      <a:pt x="2" y="6"/>
                    </a:lnTo>
                    <a:lnTo>
                      <a:pt x="0" y="6"/>
                    </a:lnTo>
                    <a:lnTo>
                      <a:pt x="2" y="9"/>
                    </a:lnTo>
                    <a:lnTo>
                      <a:pt x="6" y="13"/>
                    </a:lnTo>
                    <a:lnTo>
                      <a:pt x="9" y="14"/>
                    </a:lnTo>
                    <a:lnTo>
                      <a:pt x="10" y="17"/>
                    </a:lnTo>
                    <a:lnTo>
                      <a:pt x="10" y="17"/>
                    </a:lnTo>
                    <a:lnTo>
                      <a:pt x="11" y="14"/>
                    </a:lnTo>
                    <a:lnTo>
                      <a:pt x="13" y="15"/>
                    </a:lnTo>
                    <a:lnTo>
                      <a:pt x="14" y="14"/>
                    </a:lnTo>
                    <a:lnTo>
                      <a:pt x="15" y="15"/>
                    </a:lnTo>
                    <a:lnTo>
                      <a:pt x="15" y="18"/>
                    </a:lnTo>
                    <a:lnTo>
                      <a:pt x="15" y="20"/>
                    </a:lnTo>
                    <a:lnTo>
                      <a:pt x="17" y="21"/>
                    </a:lnTo>
                    <a:lnTo>
                      <a:pt x="20" y="21"/>
                    </a:lnTo>
                    <a:lnTo>
                      <a:pt x="21" y="20"/>
                    </a:lnTo>
                    <a:lnTo>
                      <a:pt x="2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3" name="Freeform 234">
                <a:extLst>
                  <a:ext uri="{FF2B5EF4-FFF2-40B4-BE49-F238E27FC236}">
                    <a16:creationId xmlns:a16="http://schemas.microsoft.com/office/drawing/2014/main" id="{875A5418-059C-4C7C-95A8-2B3300852E58}"/>
                  </a:ext>
                </a:extLst>
              </p:cNvPr>
              <p:cNvSpPr>
                <a:spLocks/>
              </p:cNvSpPr>
              <p:nvPr/>
            </p:nvSpPr>
            <p:spPr bwMode="auto">
              <a:xfrm>
                <a:off x="3927" y="2180"/>
                <a:ext cx="1" cy="1"/>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4" name="Freeform 235">
                <a:extLst>
                  <a:ext uri="{FF2B5EF4-FFF2-40B4-BE49-F238E27FC236}">
                    <a16:creationId xmlns:a16="http://schemas.microsoft.com/office/drawing/2014/main" id="{08F745D5-D9C1-4F8C-BF99-3BCF4C874D83}"/>
                  </a:ext>
                </a:extLst>
              </p:cNvPr>
              <p:cNvSpPr>
                <a:spLocks/>
              </p:cNvSpPr>
              <p:nvPr/>
            </p:nvSpPr>
            <p:spPr bwMode="auto">
              <a:xfrm>
                <a:off x="3802" y="1814"/>
                <a:ext cx="12" cy="9"/>
              </a:xfrm>
              <a:custGeom>
                <a:avLst/>
                <a:gdLst>
                  <a:gd name="T0" fmla="*/ 4 w 12"/>
                  <a:gd name="T1" fmla="*/ 9 h 9"/>
                  <a:gd name="T2" fmla="*/ 6 w 12"/>
                  <a:gd name="T3" fmla="*/ 9 h 9"/>
                  <a:gd name="T4" fmla="*/ 9 w 12"/>
                  <a:gd name="T5" fmla="*/ 8 h 9"/>
                  <a:gd name="T6" fmla="*/ 11 w 12"/>
                  <a:gd name="T7" fmla="*/ 5 h 9"/>
                  <a:gd name="T8" fmla="*/ 12 w 12"/>
                  <a:gd name="T9" fmla="*/ 5 h 9"/>
                  <a:gd name="T10" fmla="*/ 12 w 12"/>
                  <a:gd name="T11" fmla="*/ 4 h 9"/>
                  <a:gd name="T12" fmla="*/ 9 w 12"/>
                  <a:gd name="T13" fmla="*/ 2 h 9"/>
                  <a:gd name="T14" fmla="*/ 9 w 12"/>
                  <a:gd name="T15" fmla="*/ 0 h 9"/>
                  <a:gd name="T16" fmla="*/ 6 w 12"/>
                  <a:gd name="T17" fmla="*/ 0 h 9"/>
                  <a:gd name="T18" fmla="*/ 4 w 12"/>
                  <a:gd name="T19" fmla="*/ 1 h 9"/>
                  <a:gd name="T20" fmla="*/ 0 w 12"/>
                  <a:gd name="T21" fmla="*/ 2 h 9"/>
                  <a:gd name="T22" fmla="*/ 0 w 12"/>
                  <a:gd name="T23" fmla="*/ 5 h 9"/>
                  <a:gd name="T24" fmla="*/ 0 w 12"/>
                  <a:gd name="T25" fmla="*/ 6 h 9"/>
                  <a:gd name="T26" fmla="*/ 4 w 12"/>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4" y="9"/>
                    </a:moveTo>
                    <a:lnTo>
                      <a:pt x="6" y="9"/>
                    </a:lnTo>
                    <a:lnTo>
                      <a:pt x="9" y="8"/>
                    </a:lnTo>
                    <a:lnTo>
                      <a:pt x="11" y="5"/>
                    </a:lnTo>
                    <a:lnTo>
                      <a:pt x="12" y="5"/>
                    </a:lnTo>
                    <a:lnTo>
                      <a:pt x="12" y="4"/>
                    </a:lnTo>
                    <a:lnTo>
                      <a:pt x="9" y="2"/>
                    </a:lnTo>
                    <a:lnTo>
                      <a:pt x="9" y="0"/>
                    </a:lnTo>
                    <a:lnTo>
                      <a:pt x="6" y="0"/>
                    </a:lnTo>
                    <a:lnTo>
                      <a:pt x="4" y="1"/>
                    </a:lnTo>
                    <a:lnTo>
                      <a:pt x="0" y="2"/>
                    </a:lnTo>
                    <a:lnTo>
                      <a:pt x="0" y="5"/>
                    </a:lnTo>
                    <a:lnTo>
                      <a:pt x="0" y="6"/>
                    </a:lnTo>
                    <a:lnTo>
                      <a:pt x="4"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5" name="Freeform 236">
                <a:extLst>
                  <a:ext uri="{FF2B5EF4-FFF2-40B4-BE49-F238E27FC236}">
                    <a16:creationId xmlns:a16="http://schemas.microsoft.com/office/drawing/2014/main" id="{ADE8DE5E-6805-4AD9-A289-9A7BDE9BC902}"/>
                  </a:ext>
                </a:extLst>
              </p:cNvPr>
              <p:cNvSpPr>
                <a:spLocks/>
              </p:cNvSpPr>
              <p:nvPr/>
            </p:nvSpPr>
            <p:spPr bwMode="auto">
              <a:xfrm>
                <a:off x="4028" y="2037"/>
                <a:ext cx="8" cy="7"/>
              </a:xfrm>
              <a:custGeom>
                <a:avLst/>
                <a:gdLst>
                  <a:gd name="T0" fmla="*/ 3 w 8"/>
                  <a:gd name="T1" fmla="*/ 4 h 7"/>
                  <a:gd name="T2" fmla="*/ 4 w 8"/>
                  <a:gd name="T3" fmla="*/ 6 h 7"/>
                  <a:gd name="T4" fmla="*/ 7 w 8"/>
                  <a:gd name="T5" fmla="*/ 4 h 7"/>
                  <a:gd name="T6" fmla="*/ 6 w 8"/>
                  <a:gd name="T7" fmla="*/ 3 h 7"/>
                  <a:gd name="T8" fmla="*/ 7 w 8"/>
                  <a:gd name="T9" fmla="*/ 1 h 7"/>
                  <a:gd name="T10" fmla="*/ 8 w 8"/>
                  <a:gd name="T11" fmla="*/ 0 h 7"/>
                  <a:gd name="T12" fmla="*/ 7 w 8"/>
                  <a:gd name="T13" fmla="*/ 0 h 7"/>
                  <a:gd name="T14" fmla="*/ 6 w 8"/>
                  <a:gd name="T15" fmla="*/ 0 h 7"/>
                  <a:gd name="T16" fmla="*/ 1 w 8"/>
                  <a:gd name="T17" fmla="*/ 3 h 7"/>
                  <a:gd name="T18" fmla="*/ 0 w 8"/>
                  <a:gd name="T19" fmla="*/ 6 h 7"/>
                  <a:gd name="T20" fmla="*/ 1 w 8"/>
                  <a:gd name="T21" fmla="*/ 7 h 7"/>
                  <a:gd name="T22" fmla="*/ 3 w 8"/>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7">
                    <a:moveTo>
                      <a:pt x="3" y="4"/>
                    </a:moveTo>
                    <a:lnTo>
                      <a:pt x="4" y="6"/>
                    </a:lnTo>
                    <a:lnTo>
                      <a:pt x="7" y="4"/>
                    </a:lnTo>
                    <a:lnTo>
                      <a:pt x="6" y="3"/>
                    </a:lnTo>
                    <a:lnTo>
                      <a:pt x="7" y="1"/>
                    </a:lnTo>
                    <a:lnTo>
                      <a:pt x="8" y="0"/>
                    </a:lnTo>
                    <a:lnTo>
                      <a:pt x="7" y="0"/>
                    </a:lnTo>
                    <a:lnTo>
                      <a:pt x="6" y="0"/>
                    </a:lnTo>
                    <a:lnTo>
                      <a:pt x="1" y="3"/>
                    </a:lnTo>
                    <a:lnTo>
                      <a:pt x="0" y="6"/>
                    </a:lnTo>
                    <a:lnTo>
                      <a:pt x="1"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6" name="Freeform 237">
                <a:extLst>
                  <a:ext uri="{FF2B5EF4-FFF2-40B4-BE49-F238E27FC236}">
                    <a16:creationId xmlns:a16="http://schemas.microsoft.com/office/drawing/2014/main" id="{599115EA-F054-4E3F-A937-9DC94FC5F356}"/>
                  </a:ext>
                </a:extLst>
              </p:cNvPr>
              <p:cNvSpPr>
                <a:spLocks/>
              </p:cNvSpPr>
              <p:nvPr/>
            </p:nvSpPr>
            <p:spPr bwMode="auto">
              <a:xfrm>
                <a:off x="4039" y="2047"/>
                <a:ext cx="7" cy="2"/>
              </a:xfrm>
              <a:custGeom>
                <a:avLst/>
                <a:gdLst>
                  <a:gd name="T0" fmla="*/ 6 w 7"/>
                  <a:gd name="T1" fmla="*/ 2 h 2"/>
                  <a:gd name="T2" fmla="*/ 7 w 7"/>
                  <a:gd name="T3" fmla="*/ 2 h 2"/>
                  <a:gd name="T4" fmla="*/ 7 w 7"/>
                  <a:gd name="T5" fmla="*/ 1 h 2"/>
                  <a:gd name="T6" fmla="*/ 4 w 7"/>
                  <a:gd name="T7" fmla="*/ 0 h 2"/>
                  <a:gd name="T8" fmla="*/ 1 w 7"/>
                  <a:gd name="T9" fmla="*/ 0 h 2"/>
                  <a:gd name="T10" fmla="*/ 0 w 7"/>
                  <a:gd name="T11" fmla="*/ 0 h 2"/>
                  <a:gd name="T12" fmla="*/ 3 w 7"/>
                  <a:gd name="T13" fmla="*/ 2 h 2"/>
                  <a:gd name="T14" fmla="*/ 6 w 7"/>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
                    <a:moveTo>
                      <a:pt x="6" y="2"/>
                    </a:moveTo>
                    <a:lnTo>
                      <a:pt x="7" y="2"/>
                    </a:lnTo>
                    <a:lnTo>
                      <a:pt x="7" y="1"/>
                    </a:lnTo>
                    <a:lnTo>
                      <a:pt x="4" y="0"/>
                    </a:lnTo>
                    <a:lnTo>
                      <a:pt x="1" y="0"/>
                    </a:lnTo>
                    <a:lnTo>
                      <a:pt x="0" y="0"/>
                    </a:lnTo>
                    <a:lnTo>
                      <a:pt x="3" y="2"/>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7" name="Freeform 238">
                <a:extLst>
                  <a:ext uri="{FF2B5EF4-FFF2-40B4-BE49-F238E27FC236}">
                    <a16:creationId xmlns:a16="http://schemas.microsoft.com/office/drawing/2014/main" id="{D67F3651-E17A-45E6-BFAE-667F73728306}"/>
                  </a:ext>
                </a:extLst>
              </p:cNvPr>
              <p:cNvSpPr>
                <a:spLocks/>
              </p:cNvSpPr>
              <p:nvPr/>
            </p:nvSpPr>
            <p:spPr bwMode="auto">
              <a:xfrm>
                <a:off x="3984" y="2047"/>
                <a:ext cx="17" cy="16"/>
              </a:xfrm>
              <a:custGeom>
                <a:avLst/>
                <a:gdLst>
                  <a:gd name="T0" fmla="*/ 3 w 17"/>
                  <a:gd name="T1" fmla="*/ 8 h 16"/>
                  <a:gd name="T2" fmla="*/ 3 w 17"/>
                  <a:gd name="T3" fmla="*/ 11 h 16"/>
                  <a:gd name="T4" fmla="*/ 3 w 17"/>
                  <a:gd name="T5" fmla="*/ 15 h 16"/>
                  <a:gd name="T6" fmla="*/ 4 w 17"/>
                  <a:gd name="T7" fmla="*/ 16 h 16"/>
                  <a:gd name="T8" fmla="*/ 6 w 17"/>
                  <a:gd name="T9" fmla="*/ 16 h 16"/>
                  <a:gd name="T10" fmla="*/ 4 w 17"/>
                  <a:gd name="T11" fmla="*/ 15 h 16"/>
                  <a:gd name="T12" fmla="*/ 4 w 17"/>
                  <a:gd name="T13" fmla="*/ 13 h 16"/>
                  <a:gd name="T14" fmla="*/ 7 w 17"/>
                  <a:gd name="T15" fmla="*/ 13 h 16"/>
                  <a:gd name="T16" fmla="*/ 7 w 17"/>
                  <a:gd name="T17" fmla="*/ 15 h 16"/>
                  <a:gd name="T18" fmla="*/ 8 w 17"/>
                  <a:gd name="T19" fmla="*/ 15 h 16"/>
                  <a:gd name="T20" fmla="*/ 10 w 17"/>
                  <a:gd name="T21" fmla="*/ 15 h 16"/>
                  <a:gd name="T22" fmla="*/ 11 w 17"/>
                  <a:gd name="T23" fmla="*/ 15 h 16"/>
                  <a:gd name="T24" fmla="*/ 13 w 17"/>
                  <a:gd name="T25" fmla="*/ 13 h 16"/>
                  <a:gd name="T26" fmla="*/ 14 w 17"/>
                  <a:gd name="T27" fmla="*/ 11 h 16"/>
                  <a:gd name="T28" fmla="*/ 17 w 17"/>
                  <a:gd name="T29" fmla="*/ 11 h 16"/>
                  <a:gd name="T30" fmla="*/ 17 w 17"/>
                  <a:gd name="T31" fmla="*/ 9 h 16"/>
                  <a:gd name="T32" fmla="*/ 17 w 17"/>
                  <a:gd name="T33" fmla="*/ 7 h 16"/>
                  <a:gd name="T34" fmla="*/ 13 w 17"/>
                  <a:gd name="T35" fmla="*/ 5 h 16"/>
                  <a:gd name="T36" fmla="*/ 13 w 17"/>
                  <a:gd name="T37" fmla="*/ 2 h 16"/>
                  <a:gd name="T38" fmla="*/ 10 w 17"/>
                  <a:gd name="T39" fmla="*/ 0 h 16"/>
                  <a:gd name="T40" fmla="*/ 8 w 17"/>
                  <a:gd name="T41" fmla="*/ 0 h 16"/>
                  <a:gd name="T42" fmla="*/ 7 w 17"/>
                  <a:gd name="T43" fmla="*/ 0 h 16"/>
                  <a:gd name="T44" fmla="*/ 6 w 17"/>
                  <a:gd name="T45" fmla="*/ 2 h 16"/>
                  <a:gd name="T46" fmla="*/ 3 w 17"/>
                  <a:gd name="T47" fmla="*/ 2 h 16"/>
                  <a:gd name="T48" fmla="*/ 0 w 17"/>
                  <a:gd name="T49" fmla="*/ 4 h 16"/>
                  <a:gd name="T50" fmla="*/ 0 w 17"/>
                  <a:gd name="T51" fmla="*/ 7 h 16"/>
                  <a:gd name="T52" fmla="*/ 3 w 17"/>
                  <a:gd name="T5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16">
                    <a:moveTo>
                      <a:pt x="3" y="8"/>
                    </a:moveTo>
                    <a:lnTo>
                      <a:pt x="3" y="11"/>
                    </a:lnTo>
                    <a:lnTo>
                      <a:pt x="3" y="15"/>
                    </a:lnTo>
                    <a:lnTo>
                      <a:pt x="4" y="16"/>
                    </a:lnTo>
                    <a:lnTo>
                      <a:pt x="6" y="16"/>
                    </a:lnTo>
                    <a:lnTo>
                      <a:pt x="4" y="15"/>
                    </a:lnTo>
                    <a:lnTo>
                      <a:pt x="4" y="13"/>
                    </a:lnTo>
                    <a:lnTo>
                      <a:pt x="7" y="13"/>
                    </a:lnTo>
                    <a:lnTo>
                      <a:pt x="7" y="15"/>
                    </a:lnTo>
                    <a:lnTo>
                      <a:pt x="8" y="15"/>
                    </a:lnTo>
                    <a:lnTo>
                      <a:pt x="10" y="15"/>
                    </a:lnTo>
                    <a:lnTo>
                      <a:pt x="11" y="15"/>
                    </a:lnTo>
                    <a:lnTo>
                      <a:pt x="13" y="13"/>
                    </a:lnTo>
                    <a:lnTo>
                      <a:pt x="14" y="11"/>
                    </a:lnTo>
                    <a:lnTo>
                      <a:pt x="17" y="11"/>
                    </a:lnTo>
                    <a:lnTo>
                      <a:pt x="17" y="9"/>
                    </a:lnTo>
                    <a:lnTo>
                      <a:pt x="17" y="7"/>
                    </a:lnTo>
                    <a:lnTo>
                      <a:pt x="13" y="5"/>
                    </a:lnTo>
                    <a:lnTo>
                      <a:pt x="13" y="2"/>
                    </a:lnTo>
                    <a:lnTo>
                      <a:pt x="10" y="0"/>
                    </a:lnTo>
                    <a:lnTo>
                      <a:pt x="8" y="0"/>
                    </a:lnTo>
                    <a:lnTo>
                      <a:pt x="7" y="0"/>
                    </a:lnTo>
                    <a:lnTo>
                      <a:pt x="6" y="2"/>
                    </a:lnTo>
                    <a:lnTo>
                      <a:pt x="3" y="2"/>
                    </a:lnTo>
                    <a:lnTo>
                      <a:pt x="0" y="4"/>
                    </a:lnTo>
                    <a:lnTo>
                      <a:pt x="0" y="7"/>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8" name="Freeform 239">
                <a:extLst>
                  <a:ext uri="{FF2B5EF4-FFF2-40B4-BE49-F238E27FC236}">
                    <a16:creationId xmlns:a16="http://schemas.microsoft.com/office/drawing/2014/main" id="{6368319F-BB96-4354-880B-C86D5A2D35F8}"/>
                  </a:ext>
                </a:extLst>
              </p:cNvPr>
              <p:cNvSpPr>
                <a:spLocks/>
              </p:cNvSpPr>
              <p:nvPr/>
            </p:nvSpPr>
            <p:spPr bwMode="auto">
              <a:xfrm>
                <a:off x="3916" y="2169"/>
                <a:ext cx="1" cy="2"/>
              </a:xfrm>
              <a:custGeom>
                <a:avLst/>
                <a:gdLst>
                  <a:gd name="T0" fmla="*/ 0 w 1"/>
                  <a:gd name="T1" fmla="*/ 1 h 2"/>
                  <a:gd name="T2" fmla="*/ 1 w 1"/>
                  <a:gd name="T3" fmla="*/ 0 h 2"/>
                  <a:gd name="T4" fmla="*/ 0 w 1"/>
                  <a:gd name="T5" fmla="*/ 0 h 2"/>
                  <a:gd name="T6" fmla="*/ 0 w 1"/>
                  <a:gd name="T7" fmla="*/ 2 h 2"/>
                  <a:gd name="T8" fmla="*/ 0 w 1"/>
                  <a:gd name="T9" fmla="*/ 1 h 2"/>
                </a:gdLst>
                <a:ahLst/>
                <a:cxnLst>
                  <a:cxn ang="0">
                    <a:pos x="T0" y="T1"/>
                  </a:cxn>
                  <a:cxn ang="0">
                    <a:pos x="T2" y="T3"/>
                  </a:cxn>
                  <a:cxn ang="0">
                    <a:pos x="T4" y="T5"/>
                  </a:cxn>
                  <a:cxn ang="0">
                    <a:pos x="T6" y="T7"/>
                  </a:cxn>
                  <a:cxn ang="0">
                    <a:pos x="T8" y="T9"/>
                  </a:cxn>
                </a:cxnLst>
                <a:rect l="0" t="0" r="r" b="b"/>
                <a:pathLst>
                  <a:path w="1" h="2">
                    <a:moveTo>
                      <a:pt x="0" y="1"/>
                    </a:moveTo>
                    <a:lnTo>
                      <a:pt x="1" y="0"/>
                    </a:lnTo>
                    <a:lnTo>
                      <a:pt x="0" y="0"/>
                    </a:lnTo>
                    <a:lnTo>
                      <a:pt x="0" y="2"/>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9" name="Freeform 240">
                <a:extLst>
                  <a:ext uri="{FF2B5EF4-FFF2-40B4-BE49-F238E27FC236}">
                    <a16:creationId xmlns:a16="http://schemas.microsoft.com/office/drawing/2014/main" id="{8ACCAC74-A1EA-48FE-A5BC-76651EECE1F7}"/>
                  </a:ext>
                </a:extLst>
              </p:cNvPr>
              <p:cNvSpPr>
                <a:spLocks/>
              </p:cNvSpPr>
              <p:nvPr/>
            </p:nvSpPr>
            <p:spPr bwMode="auto">
              <a:xfrm>
                <a:off x="4027" y="2054"/>
                <a:ext cx="5" cy="8"/>
              </a:xfrm>
              <a:custGeom>
                <a:avLst/>
                <a:gdLst>
                  <a:gd name="T0" fmla="*/ 5 w 5"/>
                  <a:gd name="T1" fmla="*/ 1 h 8"/>
                  <a:gd name="T2" fmla="*/ 5 w 5"/>
                  <a:gd name="T3" fmla="*/ 0 h 8"/>
                  <a:gd name="T4" fmla="*/ 2 w 5"/>
                  <a:gd name="T5" fmla="*/ 0 h 8"/>
                  <a:gd name="T6" fmla="*/ 1 w 5"/>
                  <a:gd name="T7" fmla="*/ 0 h 8"/>
                  <a:gd name="T8" fmla="*/ 0 w 5"/>
                  <a:gd name="T9" fmla="*/ 4 h 8"/>
                  <a:gd name="T10" fmla="*/ 1 w 5"/>
                  <a:gd name="T11" fmla="*/ 5 h 8"/>
                  <a:gd name="T12" fmla="*/ 2 w 5"/>
                  <a:gd name="T13" fmla="*/ 6 h 8"/>
                  <a:gd name="T14" fmla="*/ 4 w 5"/>
                  <a:gd name="T15" fmla="*/ 8 h 8"/>
                  <a:gd name="T16" fmla="*/ 5 w 5"/>
                  <a:gd name="T17" fmla="*/ 8 h 8"/>
                  <a:gd name="T18" fmla="*/ 5 w 5"/>
                  <a:gd name="T19" fmla="*/ 5 h 8"/>
                  <a:gd name="T20" fmla="*/ 4 w 5"/>
                  <a:gd name="T21" fmla="*/ 4 h 8"/>
                  <a:gd name="T22" fmla="*/ 4 w 5"/>
                  <a:gd name="T23" fmla="*/ 2 h 8"/>
                  <a:gd name="T24" fmla="*/ 5 w 5"/>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8">
                    <a:moveTo>
                      <a:pt x="5" y="1"/>
                    </a:moveTo>
                    <a:lnTo>
                      <a:pt x="5" y="0"/>
                    </a:lnTo>
                    <a:lnTo>
                      <a:pt x="2" y="0"/>
                    </a:lnTo>
                    <a:lnTo>
                      <a:pt x="1" y="0"/>
                    </a:lnTo>
                    <a:lnTo>
                      <a:pt x="0" y="4"/>
                    </a:lnTo>
                    <a:lnTo>
                      <a:pt x="1" y="5"/>
                    </a:lnTo>
                    <a:lnTo>
                      <a:pt x="2" y="6"/>
                    </a:lnTo>
                    <a:lnTo>
                      <a:pt x="4" y="8"/>
                    </a:lnTo>
                    <a:lnTo>
                      <a:pt x="5" y="8"/>
                    </a:lnTo>
                    <a:lnTo>
                      <a:pt x="5" y="5"/>
                    </a:lnTo>
                    <a:lnTo>
                      <a:pt x="4" y="4"/>
                    </a:lnTo>
                    <a:lnTo>
                      <a:pt x="4" y="2"/>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0" name="Freeform 241">
                <a:extLst>
                  <a:ext uri="{FF2B5EF4-FFF2-40B4-BE49-F238E27FC236}">
                    <a16:creationId xmlns:a16="http://schemas.microsoft.com/office/drawing/2014/main" id="{350EC79F-2AE2-4033-85B3-26BC441D34DD}"/>
                  </a:ext>
                </a:extLst>
              </p:cNvPr>
              <p:cNvSpPr>
                <a:spLocks/>
              </p:cNvSpPr>
              <p:nvPr/>
            </p:nvSpPr>
            <p:spPr bwMode="auto">
              <a:xfrm>
                <a:off x="4018" y="1753"/>
                <a:ext cx="10" cy="7"/>
              </a:xfrm>
              <a:custGeom>
                <a:avLst/>
                <a:gdLst>
                  <a:gd name="T0" fmla="*/ 3 w 10"/>
                  <a:gd name="T1" fmla="*/ 7 h 7"/>
                  <a:gd name="T2" fmla="*/ 7 w 10"/>
                  <a:gd name="T3" fmla="*/ 6 h 7"/>
                  <a:gd name="T4" fmla="*/ 9 w 10"/>
                  <a:gd name="T5" fmla="*/ 4 h 7"/>
                  <a:gd name="T6" fmla="*/ 9 w 10"/>
                  <a:gd name="T7" fmla="*/ 3 h 7"/>
                  <a:gd name="T8" fmla="*/ 10 w 10"/>
                  <a:gd name="T9" fmla="*/ 2 h 7"/>
                  <a:gd name="T10" fmla="*/ 7 w 10"/>
                  <a:gd name="T11" fmla="*/ 0 h 7"/>
                  <a:gd name="T12" fmla="*/ 3 w 10"/>
                  <a:gd name="T13" fmla="*/ 0 h 7"/>
                  <a:gd name="T14" fmla="*/ 2 w 10"/>
                  <a:gd name="T15" fmla="*/ 3 h 7"/>
                  <a:gd name="T16" fmla="*/ 0 w 10"/>
                  <a:gd name="T17" fmla="*/ 4 h 7"/>
                  <a:gd name="T18" fmla="*/ 2 w 10"/>
                  <a:gd name="T19" fmla="*/ 6 h 7"/>
                  <a:gd name="T20" fmla="*/ 3 w 10"/>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3" y="7"/>
                    </a:moveTo>
                    <a:lnTo>
                      <a:pt x="7" y="6"/>
                    </a:lnTo>
                    <a:lnTo>
                      <a:pt x="9" y="4"/>
                    </a:lnTo>
                    <a:lnTo>
                      <a:pt x="9" y="3"/>
                    </a:lnTo>
                    <a:lnTo>
                      <a:pt x="10" y="2"/>
                    </a:lnTo>
                    <a:lnTo>
                      <a:pt x="7" y="0"/>
                    </a:lnTo>
                    <a:lnTo>
                      <a:pt x="3" y="0"/>
                    </a:lnTo>
                    <a:lnTo>
                      <a:pt x="2" y="3"/>
                    </a:lnTo>
                    <a:lnTo>
                      <a:pt x="0" y="4"/>
                    </a:lnTo>
                    <a:lnTo>
                      <a:pt x="2" y="6"/>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1" name="Freeform 242">
                <a:extLst>
                  <a:ext uri="{FF2B5EF4-FFF2-40B4-BE49-F238E27FC236}">
                    <a16:creationId xmlns:a16="http://schemas.microsoft.com/office/drawing/2014/main" id="{7989AF93-D94E-42A7-9AFF-0A5E6B1CAFBC}"/>
                  </a:ext>
                </a:extLst>
              </p:cNvPr>
              <p:cNvSpPr>
                <a:spLocks/>
              </p:cNvSpPr>
              <p:nvPr/>
            </p:nvSpPr>
            <p:spPr bwMode="auto">
              <a:xfrm>
                <a:off x="4045" y="1741"/>
                <a:ext cx="45" cy="52"/>
              </a:xfrm>
              <a:custGeom>
                <a:avLst/>
                <a:gdLst>
                  <a:gd name="T0" fmla="*/ 2 w 45"/>
                  <a:gd name="T1" fmla="*/ 31 h 52"/>
                  <a:gd name="T2" fmla="*/ 4 w 45"/>
                  <a:gd name="T3" fmla="*/ 33 h 52"/>
                  <a:gd name="T4" fmla="*/ 4 w 45"/>
                  <a:gd name="T5" fmla="*/ 36 h 52"/>
                  <a:gd name="T6" fmla="*/ 4 w 45"/>
                  <a:gd name="T7" fmla="*/ 42 h 52"/>
                  <a:gd name="T8" fmla="*/ 2 w 45"/>
                  <a:gd name="T9" fmla="*/ 44 h 52"/>
                  <a:gd name="T10" fmla="*/ 1 w 45"/>
                  <a:gd name="T11" fmla="*/ 46 h 52"/>
                  <a:gd name="T12" fmla="*/ 2 w 45"/>
                  <a:gd name="T13" fmla="*/ 48 h 52"/>
                  <a:gd name="T14" fmla="*/ 4 w 45"/>
                  <a:gd name="T15" fmla="*/ 48 h 52"/>
                  <a:gd name="T16" fmla="*/ 5 w 45"/>
                  <a:gd name="T17" fmla="*/ 45 h 52"/>
                  <a:gd name="T18" fmla="*/ 8 w 45"/>
                  <a:gd name="T19" fmla="*/ 44 h 52"/>
                  <a:gd name="T20" fmla="*/ 9 w 45"/>
                  <a:gd name="T21" fmla="*/ 45 h 52"/>
                  <a:gd name="T22" fmla="*/ 9 w 45"/>
                  <a:gd name="T23" fmla="*/ 48 h 52"/>
                  <a:gd name="T24" fmla="*/ 13 w 45"/>
                  <a:gd name="T25" fmla="*/ 49 h 52"/>
                  <a:gd name="T26" fmla="*/ 15 w 45"/>
                  <a:gd name="T27" fmla="*/ 49 h 52"/>
                  <a:gd name="T28" fmla="*/ 16 w 45"/>
                  <a:gd name="T29" fmla="*/ 49 h 52"/>
                  <a:gd name="T30" fmla="*/ 19 w 45"/>
                  <a:gd name="T31" fmla="*/ 49 h 52"/>
                  <a:gd name="T32" fmla="*/ 22 w 45"/>
                  <a:gd name="T33" fmla="*/ 51 h 52"/>
                  <a:gd name="T34" fmla="*/ 24 w 45"/>
                  <a:gd name="T35" fmla="*/ 52 h 52"/>
                  <a:gd name="T36" fmla="*/ 27 w 45"/>
                  <a:gd name="T37" fmla="*/ 51 h 52"/>
                  <a:gd name="T38" fmla="*/ 31 w 45"/>
                  <a:gd name="T39" fmla="*/ 49 h 52"/>
                  <a:gd name="T40" fmla="*/ 33 w 45"/>
                  <a:gd name="T41" fmla="*/ 46 h 52"/>
                  <a:gd name="T42" fmla="*/ 34 w 45"/>
                  <a:gd name="T43" fmla="*/ 44 h 52"/>
                  <a:gd name="T44" fmla="*/ 37 w 45"/>
                  <a:gd name="T45" fmla="*/ 41 h 52"/>
                  <a:gd name="T46" fmla="*/ 41 w 45"/>
                  <a:gd name="T47" fmla="*/ 38 h 52"/>
                  <a:gd name="T48" fmla="*/ 43 w 45"/>
                  <a:gd name="T49" fmla="*/ 36 h 52"/>
                  <a:gd name="T50" fmla="*/ 45 w 45"/>
                  <a:gd name="T51" fmla="*/ 34 h 52"/>
                  <a:gd name="T52" fmla="*/ 45 w 45"/>
                  <a:gd name="T53" fmla="*/ 31 h 52"/>
                  <a:gd name="T54" fmla="*/ 41 w 45"/>
                  <a:gd name="T55" fmla="*/ 29 h 52"/>
                  <a:gd name="T56" fmla="*/ 37 w 45"/>
                  <a:gd name="T57" fmla="*/ 26 h 52"/>
                  <a:gd name="T58" fmla="*/ 35 w 45"/>
                  <a:gd name="T59" fmla="*/ 22 h 52"/>
                  <a:gd name="T60" fmla="*/ 35 w 45"/>
                  <a:gd name="T61" fmla="*/ 19 h 52"/>
                  <a:gd name="T62" fmla="*/ 37 w 45"/>
                  <a:gd name="T63" fmla="*/ 16 h 52"/>
                  <a:gd name="T64" fmla="*/ 37 w 45"/>
                  <a:gd name="T65" fmla="*/ 15 h 52"/>
                  <a:gd name="T66" fmla="*/ 35 w 45"/>
                  <a:gd name="T67" fmla="*/ 14 h 52"/>
                  <a:gd name="T68" fmla="*/ 30 w 45"/>
                  <a:gd name="T69" fmla="*/ 14 h 52"/>
                  <a:gd name="T70" fmla="*/ 24 w 45"/>
                  <a:gd name="T71" fmla="*/ 12 h 52"/>
                  <a:gd name="T72" fmla="*/ 22 w 45"/>
                  <a:gd name="T73" fmla="*/ 9 h 52"/>
                  <a:gd name="T74" fmla="*/ 17 w 45"/>
                  <a:gd name="T75" fmla="*/ 4 h 52"/>
                  <a:gd name="T76" fmla="*/ 13 w 45"/>
                  <a:gd name="T77" fmla="*/ 1 h 52"/>
                  <a:gd name="T78" fmla="*/ 9 w 45"/>
                  <a:gd name="T79" fmla="*/ 0 h 52"/>
                  <a:gd name="T80" fmla="*/ 8 w 45"/>
                  <a:gd name="T81" fmla="*/ 0 h 52"/>
                  <a:gd name="T82" fmla="*/ 6 w 45"/>
                  <a:gd name="T83" fmla="*/ 0 h 52"/>
                  <a:gd name="T84" fmla="*/ 6 w 45"/>
                  <a:gd name="T85" fmla="*/ 3 h 52"/>
                  <a:gd name="T86" fmla="*/ 6 w 45"/>
                  <a:gd name="T87" fmla="*/ 4 h 52"/>
                  <a:gd name="T88" fmla="*/ 6 w 45"/>
                  <a:gd name="T89" fmla="*/ 7 h 52"/>
                  <a:gd name="T90" fmla="*/ 5 w 45"/>
                  <a:gd name="T91" fmla="*/ 11 h 52"/>
                  <a:gd name="T92" fmla="*/ 2 w 45"/>
                  <a:gd name="T93" fmla="*/ 14 h 52"/>
                  <a:gd name="T94" fmla="*/ 0 w 45"/>
                  <a:gd name="T95" fmla="*/ 18 h 52"/>
                  <a:gd name="T96" fmla="*/ 0 w 45"/>
                  <a:gd name="T97" fmla="*/ 19 h 52"/>
                  <a:gd name="T98" fmla="*/ 0 w 45"/>
                  <a:gd name="T99" fmla="*/ 29 h 52"/>
                  <a:gd name="T100" fmla="*/ 2 w 45"/>
                  <a:gd name="T101" fmla="*/ 3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 h="52">
                    <a:moveTo>
                      <a:pt x="2" y="31"/>
                    </a:moveTo>
                    <a:lnTo>
                      <a:pt x="4" y="33"/>
                    </a:lnTo>
                    <a:lnTo>
                      <a:pt x="4" y="36"/>
                    </a:lnTo>
                    <a:lnTo>
                      <a:pt x="4" y="42"/>
                    </a:lnTo>
                    <a:lnTo>
                      <a:pt x="2" y="44"/>
                    </a:lnTo>
                    <a:lnTo>
                      <a:pt x="1" y="46"/>
                    </a:lnTo>
                    <a:lnTo>
                      <a:pt x="2" y="48"/>
                    </a:lnTo>
                    <a:lnTo>
                      <a:pt x="4" y="48"/>
                    </a:lnTo>
                    <a:lnTo>
                      <a:pt x="5" y="45"/>
                    </a:lnTo>
                    <a:lnTo>
                      <a:pt x="8" y="44"/>
                    </a:lnTo>
                    <a:lnTo>
                      <a:pt x="9" y="45"/>
                    </a:lnTo>
                    <a:lnTo>
                      <a:pt x="9" y="48"/>
                    </a:lnTo>
                    <a:lnTo>
                      <a:pt x="13" y="49"/>
                    </a:lnTo>
                    <a:lnTo>
                      <a:pt x="15" y="49"/>
                    </a:lnTo>
                    <a:lnTo>
                      <a:pt x="16" y="49"/>
                    </a:lnTo>
                    <a:lnTo>
                      <a:pt x="19" y="49"/>
                    </a:lnTo>
                    <a:lnTo>
                      <a:pt x="22" y="51"/>
                    </a:lnTo>
                    <a:lnTo>
                      <a:pt x="24" y="52"/>
                    </a:lnTo>
                    <a:lnTo>
                      <a:pt x="27" y="51"/>
                    </a:lnTo>
                    <a:lnTo>
                      <a:pt x="31" y="49"/>
                    </a:lnTo>
                    <a:lnTo>
                      <a:pt x="33" y="46"/>
                    </a:lnTo>
                    <a:lnTo>
                      <a:pt x="34" y="44"/>
                    </a:lnTo>
                    <a:lnTo>
                      <a:pt x="37" y="41"/>
                    </a:lnTo>
                    <a:lnTo>
                      <a:pt x="41" y="38"/>
                    </a:lnTo>
                    <a:lnTo>
                      <a:pt x="43" y="36"/>
                    </a:lnTo>
                    <a:lnTo>
                      <a:pt x="45" y="34"/>
                    </a:lnTo>
                    <a:lnTo>
                      <a:pt x="45" y="31"/>
                    </a:lnTo>
                    <a:lnTo>
                      <a:pt x="41" y="29"/>
                    </a:lnTo>
                    <a:lnTo>
                      <a:pt x="37" y="26"/>
                    </a:lnTo>
                    <a:lnTo>
                      <a:pt x="35" y="22"/>
                    </a:lnTo>
                    <a:lnTo>
                      <a:pt x="35" y="19"/>
                    </a:lnTo>
                    <a:lnTo>
                      <a:pt x="37" y="16"/>
                    </a:lnTo>
                    <a:lnTo>
                      <a:pt x="37" y="15"/>
                    </a:lnTo>
                    <a:lnTo>
                      <a:pt x="35" y="14"/>
                    </a:lnTo>
                    <a:lnTo>
                      <a:pt x="30" y="14"/>
                    </a:lnTo>
                    <a:lnTo>
                      <a:pt x="24" y="12"/>
                    </a:lnTo>
                    <a:lnTo>
                      <a:pt x="22" y="9"/>
                    </a:lnTo>
                    <a:lnTo>
                      <a:pt x="17" y="4"/>
                    </a:lnTo>
                    <a:lnTo>
                      <a:pt x="13" y="1"/>
                    </a:lnTo>
                    <a:lnTo>
                      <a:pt x="9" y="0"/>
                    </a:lnTo>
                    <a:lnTo>
                      <a:pt x="8" y="0"/>
                    </a:lnTo>
                    <a:lnTo>
                      <a:pt x="6" y="0"/>
                    </a:lnTo>
                    <a:lnTo>
                      <a:pt x="6" y="3"/>
                    </a:lnTo>
                    <a:lnTo>
                      <a:pt x="6" y="4"/>
                    </a:lnTo>
                    <a:lnTo>
                      <a:pt x="6" y="7"/>
                    </a:lnTo>
                    <a:lnTo>
                      <a:pt x="5" y="11"/>
                    </a:lnTo>
                    <a:lnTo>
                      <a:pt x="2" y="14"/>
                    </a:lnTo>
                    <a:lnTo>
                      <a:pt x="0" y="18"/>
                    </a:lnTo>
                    <a:lnTo>
                      <a:pt x="0" y="19"/>
                    </a:lnTo>
                    <a:lnTo>
                      <a:pt x="0" y="29"/>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2" name="Freeform 243">
                <a:extLst>
                  <a:ext uri="{FF2B5EF4-FFF2-40B4-BE49-F238E27FC236}">
                    <a16:creationId xmlns:a16="http://schemas.microsoft.com/office/drawing/2014/main" id="{40AFE88A-BEB8-47E0-BDB7-B8E06518554D}"/>
                  </a:ext>
                </a:extLst>
              </p:cNvPr>
              <p:cNvSpPr>
                <a:spLocks/>
              </p:cNvSpPr>
              <p:nvPr/>
            </p:nvSpPr>
            <p:spPr bwMode="auto">
              <a:xfrm>
                <a:off x="3803" y="1818"/>
                <a:ext cx="21" cy="27"/>
              </a:xfrm>
              <a:custGeom>
                <a:avLst/>
                <a:gdLst>
                  <a:gd name="T0" fmla="*/ 11 w 21"/>
                  <a:gd name="T1" fmla="*/ 5 h 27"/>
                  <a:gd name="T2" fmla="*/ 8 w 21"/>
                  <a:gd name="T3" fmla="*/ 5 h 27"/>
                  <a:gd name="T4" fmla="*/ 5 w 21"/>
                  <a:gd name="T5" fmla="*/ 9 h 27"/>
                  <a:gd name="T6" fmla="*/ 3 w 21"/>
                  <a:gd name="T7" fmla="*/ 9 h 27"/>
                  <a:gd name="T8" fmla="*/ 1 w 21"/>
                  <a:gd name="T9" fmla="*/ 8 h 27"/>
                  <a:gd name="T10" fmla="*/ 0 w 21"/>
                  <a:gd name="T11" fmla="*/ 8 h 27"/>
                  <a:gd name="T12" fmla="*/ 0 w 21"/>
                  <a:gd name="T13" fmla="*/ 11 h 27"/>
                  <a:gd name="T14" fmla="*/ 1 w 21"/>
                  <a:gd name="T15" fmla="*/ 13 h 27"/>
                  <a:gd name="T16" fmla="*/ 1 w 21"/>
                  <a:gd name="T17" fmla="*/ 20 h 27"/>
                  <a:gd name="T18" fmla="*/ 3 w 21"/>
                  <a:gd name="T19" fmla="*/ 23 h 27"/>
                  <a:gd name="T20" fmla="*/ 5 w 21"/>
                  <a:gd name="T21" fmla="*/ 27 h 27"/>
                  <a:gd name="T22" fmla="*/ 7 w 21"/>
                  <a:gd name="T23" fmla="*/ 27 h 27"/>
                  <a:gd name="T24" fmla="*/ 11 w 21"/>
                  <a:gd name="T25" fmla="*/ 26 h 27"/>
                  <a:gd name="T26" fmla="*/ 14 w 21"/>
                  <a:gd name="T27" fmla="*/ 26 h 27"/>
                  <a:gd name="T28" fmla="*/ 16 w 21"/>
                  <a:gd name="T29" fmla="*/ 24 h 27"/>
                  <a:gd name="T30" fmla="*/ 21 w 21"/>
                  <a:gd name="T31" fmla="*/ 23 h 27"/>
                  <a:gd name="T32" fmla="*/ 21 w 21"/>
                  <a:gd name="T33" fmla="*/ 22 h 27"/>
                  <a:gd name="T34" fmla="*/ 18 w 21"/>
                  <a:gd name="T35" fmla="*/ 20 h 27"/>
                  <a:gd name="T36" fmla="*/ 16 w 21"/>
                  <a:gd name="T37" fmla="*/ 17 h 27"/>
                  <a:gd name="T38" fmla="*/ 14 w 21"/>
                  <a:gd name="T39" fmla="*/ 16 h 27"/>
                  <a:gd name="T40" fmla="*/ 12 w 21"/>
                  <a:gd name="T41" fmla="*/ 13 h 27"/>
                  <a:gd name="T42" fmla="*/ 12 w 21"/>
                  <a:gd name="T43" fmla="*/ 12 h 27"/>
                  <a:gd name="T44" fmla="*/ 15 w 21"/>
                  <a:gd name="T45" fmla="*/ 11 h 27"/>
                  <a:gd name="T46" fmla="*/ 18 w 21"/>
                  <a:gd name="T47" fmla="*/ 11 h 27"/>
                  <a:gd name="T48" fmla="*/ 19 w 21"/>
                  <a:gd name="T49" fmla="*/ 9 h 27"/>
                  <a:gd name="T50" fmla="*/ 19 w 21"/>
                  <a:gd name="T51" fmla="*/ 8 h 27"/>
                  <a:gd name="T52" fmla="*/ 18 w 21"/>
                  <a:gd name="T53" fmla="*/ 5 h 27"/>
                  <a:gd name="T54" fmla="*/ 15 w 21"/>
                  <a:gd name="T55" fmla="*/ 4 h 27"/>
                  <a:gd name="T56" fmla="*/ 14 w 21"/>
                  <a:gd name="T57" fmla="*/ 0 h 27"/>
                  <a:gd name="T58" fmla="*/ 14 w 21"/>
                  <a:gd name="T59" fmla="*/ 2 h 27"/>
                  <a:gd name="T60" fmla="*/ 14 w 21"/>
                  <a:gd name="T61" fmla="*/ 5 h 27"/>
                  <a:gd name="T62" fmla="*/ 11 w 21"/>
                  <a:gd name="T63" fmla="*/ 7 h 27"/>
                  <a:gd name="T64" fmla="*/ 11 w 21"/>
                  <a:gd name="T65"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27">
                    <a:moveTo>
                      <a:pt x="11" y="5"/>
                    </a:moveTo>
                    <a:lnTo>
                      <a:pt x="8" y="5"/>
                    </a:lnTo>
                    <a:lnTo>
                      <a:pt x="5" y="9"/>
                    </a:lnTo>
                    <a:lnTo>
                      <a:pt x="3" y="9"/>
                    </a:lnTo>
                    <a:lnTo>
                      <a:pt x="1" y="8"/>
                    </a:lnTo>
                    <a:lnTo>
                      <a:pt x="0" y="8"/>
                    </a:lnTo>
                    <a:lnTo>
                      <a:pt x="0" y="11"/>
                    </a:lnTo>
                    <a:lnTo>
                      <a:pt x="1" y="13"/>
                    </a:lnTo>
                    <a:lnTo>
                      <a:pt x="1" y="20"/>
                    </a:lnTo>
                    <a:lnTo>
                      <a:pt x="3" y="23"/>
                    </a:lnTo>
                    <a:lnTo>
                      <a:pt x="5" y="27"/>
                    </a:lnTo>
                    <a:lnTo>
                      <a:pt x="7" y="27"/>
                    </a:lnTo>
                    <a:lnTo>
                      <a:pt x="11" y="26"/>
                    </a:lnTo>
                    <a:lnTo>
                      <a:pt x="14" y="26"/>
                    </a:lnTo>
                    <a:lnTo>
                      <a:pt x="16" y="24"/>
                    </a:lnTo>
                    <a:lnTo>
                      <a:pt x="21" y="23"/>
                    </a:lnTo>
                    <a:lnTo>
                      <a:pt x="21" y="22"/>
                    </a:lnTo>
                    <a:lnTo>
                      <a:pt x="18" y="20"/>
                    </a:lnTo>
                    <a:lnTo>
                      <a:pt x="16" y="17"/>
                    </a:lnTo>
                    <a:lnTo>
                      <a:pt x="14" y="16"/>
                    </a:lnTo>
                    <a:lnTo>
                      <a:pt x="12" y="13"/>
                    </a:lnTo>
                    <a:lnTo>
                      <a:pt x="12" y="12"/>
                    </a:lnTo>
                    <a:lnTo>
                      <a:pt x="15" y="11"/>
                    </a:lnTo>
                    <a:lnTo>
                      <a:pt x="18" y="11"/>
                    </a:lnTo>
                    <a:lnTo>
                      <a:pt x="19" y="9"/>
                    </a:lnTo>
                    <a:lnTo>
                      <a:pt x="19" y="8"/>
                    </a:lnTo>
                    <a:lnTo>
                      <a:pt x="18" y="5"/>
                    </a:lnTo>
                    <a:lnTo>
                      <a:pt x="15" y="4"/>
                    </a:lnTo>
                    <a:lnTo>
                      <a:pt x="14" y="0"/>
                    </a:lnTo>
                    <a:lnTo>
                      <a:pt x="14" y="2"/>
                    </a:lnTo>
                    <a:lnTo>
                      <a:pt x="14" y="5"/>
                    </a:lnTo>
                    <a:lnTo>
                      <a:pt x="11" y="7"/>
                    </a:lnTo>
                    <a:lnTo>
                      <a:pt x="1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3" name="Freeform 244">
                <a:extLst>
                  <a:ext uri="{FF2B5EF4-FFF2-40B4-BE49-F238E27FC236}">
                    <a16:creationId xmlns:a16="http://schemas.microsoft.com/office/drawing/2014/main" id="{3FF4B07F-A18F-4EDE-8E1E-5D6B93215A3A}"/>
                  </a:ext>
                </a:extLst>
              </p:cNvPr>
              <p:cNvSpPr>
                <a:spLocks/>
              </p:cNvSpPr>
              <p:nvPr/>
            </p:nvSpPr>
            <p:spPr bwMode="auto">
              <a:xfrm>
                <a:off x="3819" y="1796"/>
                <a:ext cx="20" cy="27"/>
              </a:xfrm>
              <a:custGeom>
                <a:avLst/>
                <a:gdLst>
                  <a:gd name="T0" fmla="*/ 2 w 20"/>
                  <a:gd name="T1" fmla="*/ 18 h 27"/>
                  <a:gd name="T2" fmla="*/ 0 w 20"/>
                  <a:gd name="T3" fmla="*/ 19 h 27"/>
                  <a:gd name="T4" fmla="*/ 0 w 20"/>
                  <a:gd name="T5" fmla="*/ 20 h 27"/>
                  <a:gd name="T6" fmla="*/ 3 w 20"/>
                  <a:gd name="T7" fmla="*/ 23 h 27"/>
                  <a:gd name="T8" fmla="*/ 6 w 20"/>
                  <a:gd name="T9" fmla="*/ 22 h 27"/>
                  <a:gd name="T10" fmla="*/ 7 w 20"/>
                  <a:gd name="T11" fmla="*/ 24 h 27"/>
                  <a:gd name="T12" fmla="*/ 7 w 20"/>
                  <a:gd name="T13" fmla="*/ 26 h 27"/>
                  <a:gd name="T14" fmla="*/ 10 w 20"/>
                  <a:gd name="T15" fmla="*/ 27 h 27"/>
                  <a:gd name="T16" fmla="*/ 11 w 20"/>
                  <a:gd name="T17" fmla="*/ 24 h 27"/>
                  <a:gd name="T18" fmla="*/ 11 w 20"/>
                  <a:gd name="T19" fmla="*/ 22 h 27"/>
                  <a:gd name="T20" fmla="*/ 11 w 20"/>
                  <a:gd name="T21" fmla="*/ 19 h 27"/>
                  <a:gd name="T22" fmla="*/ 11 w 20"/>
                  <a:gd name="T23" fmla="*/ 18 h 27"/>
                  <a:gd name="T24" fmla="*/ 16 w 20"/>
                  <a:gd name="T25" fmla="*/ 16 h 27"/>
                  <a:gd name="T26" fmla="*/ 20 w 20"/>
                  <a:gd name="T27" fmla="*/ 13 h 27"/>
                  <a:gd name="T28" fmla="*/ 20 w 20"/>
                  <a:gd name="T29" fmla="*/ 13 h 27"/>
                  <a:gd name="T30" fmla="*/ 17 w 20"/>
                  <a:gd name="T31" fmla="*/ 13 h 27"/>
                  <a:gd name="T32" fmla="*/ 14 w 20"/>
                  <a:gd name="T33" fmla="*/ 9 h 27"/>
                  <a:gd name="T34" fmla="*/ 13 w 20"/>
                  <a:gd name="T35" fmla="*/ 9 h 27"/>
                  <a:gd name="T36" fmla="*/ 11 w 20"/>
                  <a:gd name="T37" fmla="*/ 8 h 27"/>
                  <a:gd name="T38" fmla="*/ 13 w 20"/>
                  <a:gd name="T39" fmla="*/ 4 h 27"/>
                  <a:gd name="T40" fmla="*/ 11 w 20"/>
                  <a:gd name="T41" fmla="*/ 1 h 27"/>
                  <a:gd name="T42" fmla="*/ 9 w 20"/>
                  <a:gd name="T43" fmla="*/ 1 h 27"/>
                  <a:gd name="T44" fmla="*/ 7 w 20"/>
                  <a:gd name="T45" fmla="*/ 0 h 27"/>
                  <a:gd name="T46" fmla="*/ 6 w 20"/>
                  <a:gd name="T47" fmla="*/ 0 h 27"/>
                  <a:gd name="T48" fmla="*/ 5 w 20"/>
                  <a:gd name="T49" fmla="*/ 2 h 27"/>
                  <a:gd name="T50" fmla="*/ 5 w 20"/>
                  <a:gd name="T51" fmla="*/ 4 h 27"/>
                  <a:gd name="T52" fmla="*/ 3 w 20"/>
                  <a:gd name="T53" fmla="*/ 7 h 27"/>
                  <a:gd name="T54" fmla="*/ 0 w 20"/>
                  <a:gd name="T55" fmla="*/ 8 h 27"/>
                  <a:gd name="T56" fmla="*/ 0 w 20"/>
                  <a:gd name="T57" fmla="*/ 11 h 27"/>
                  <a:gd name="T58" fmla="*/ 0 w 20"/>
                  <a:gd name="T59" fmla="*/ 13 h 27"/>
                  <a:gd name="T60" fmla="*/ 2 w 20"/>
                  <a:gd name="T61"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27">
                    <a:moveTo>
                      <a:pt x="2" y="18"/>
                    </a:moveTo>
                    <a:lnTo>
                      <a:pt x="0" y="19"/>
                    </a:lnTo>
                    <a:lnTo>
                      <a:pt x="0" y="20"/>
                    </a:lnTo>
                    <a:lnTo>
                      <a:pt x="3" y="23"/>
                    </a:lnTo>
                    <a:lnTo>
                      <a:pt x="6" y="22"/>
                    </a:lnTo>
                    <a:lnTo>
                      <a:pt x="7" y="24"/>
                    </a:lnTo>
                    <a:lnTo>
                      <a:pt x="7" y="26"/>
                    </a:lnTo>
                    <a:lnTo>
                      <a:pt x="10" y="27"/>
                    </a:lnTo>
                    <a:lnTo>
                      <a:pt x="11" y="24"/>
                    </a:lnTo>
                    <a:lnTo>
                      <a:pt x="11" y="22"/>
                    </a:lnTo>
                    <a:lnTo>
                      <a:pt x="11" y="19"/>
                    </a:lnTo>
                    <a:lnTo>
                      <a:pt x="11" y="18"/>
                    </a:lnTo>
                    <a:lnTo>
                      <a:pt x="16" y="16"/>
                    </a:lnTo>
                    <a:lnTo>
                      <a:pt x="20" y="13"/>
                    </a:lnTo>
                    <a:lnTo>
                      <a:pt x="20" y="13"/>
                    </a:lnTo>
                    <a:lnTo>
                      <a:pt x="17" y="13"/>
                    </a:lnTo>
                    <a:lnTo>
                      <a:pt x="14" y="9"/>
                    </a:lnTo>
                    <a:lnTo>
                      <a:pt x="13" y="9"/>
                    </a:lnTo>
                    <a:lnTo>
                      <a:pt x="11" y="8"/>
                    </a:lnTo>
                    <a:lnTo>
                      <a:pt x="13" y="4"/>
                    </a:lnTo>
                    <a:lnTo>
                      <a:pt x="11" y="1"/>
                    </a:lnTo>
                    <a:lnTo>
                      <a:pt x="9" y="1"/>
                    </a:lnTo>
                    <a:lnTo>
                      <a:pt x="7" y="0"/>
                    </a:lnTo>
                    <a:lnTo>
                      <a:pt x="6" y="0"/>
                    </a:lnTo>
                    <a:lnTo>
                      <a:pt x="5" y="2"/>
                    </a:lnTo>
                    <a:lnTo>
                      <a:pt x="5" y="4"/>
                    </a:lnTo>
                    <a:lnTo>
                      <a:pt x="3" y="7"/>
                    </a:lnTo>
                    <a:lnTo>
                      <a:pt x="0" y="8"/>
                    </a:lnTo>
                    <a:lnTo>
                      <a:pt x="0" y="11"/>
                    </a:lnTo>
                    <a:lnTo>
                      <a:pt x="0" y="13"/>
                    </a:ln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4" name="Freeform 245">
                <a:extLst>
                  <a:ext uri="{FF2B5EF4-FFF2-40B4-BE49-F238E27FC236}">
                    <a16:creationId xmlns:a16="http://schemas.microsoft.com/office/drawing/2014/main" id="{2689432F-11BB-47B6-A560-19339B0E895D}"/>
                  </a:ext>
                </a:extLst>
              </p:cNvPr>
              <p:cNvSpPr>
                <a:spLocks/>
              </p:cNvSpPr>
              <p:nvPr/>
            </p:nvSpPr>
            <p:spPr bwMode="auto">
              <a:xfrm>
                <a:off x="3895" y="2188"/>
                <a:ext cx="4" cy="3"/>
              </a:xfrm>
              <a:custGeom>
                <a:avLst/>
                <a:gdLst>
                  <a:gd name="T0" fmla="*/ 3 w 4"/>
                  <a:gd name="T1" fmla="*/ 3 h 3"/>
                  <a:gd name="T2" fmla="*/ 4 w 4"/>
                  <a:gd name="T3" fmla="*/ 1 h 3"/>
                  <a:gd name="T4" fmla="*/ 1 w 4"/>
                  <a:gd name="T5" fmla="*/ 0 h 3"/>
                  <a:gd name="T6" fmla="*/ 0 w 4"/>
                  <a:gd name="T7" fmla="*/ 1 h 3"/>
                  <a:gd name="T8" fmla="*/ 1 w 4"/>
                  <a:gd name="T9" fmla="*/ 3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lnTo>
                      <a:pt x="4" y="1"/>
                    </a:lnTo>
                    <a:lnTo>
                      <a:pt x="1" y="0"/>
                    </a:lnTo>
                    <a:lnTo>
                      <a:pt x="0" y="1"/>
                    </a:lnTo>
                    <a:lnTo>
                      <a:pt x="1"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5" name="Freeform 246">
                <a:extLst>
                  <a:ext uri="{FF2B5EF4-FFF2-40B4-BE49-F238E27FC236}">
                    <a16:creationId xmlns:a16="http://schemas.microsoft.com/office/drawing/2014/main" id="{CD2986CE-DE3B-4823-9935-73C7C06D15BF}"/>
                  </a:ext>
                </a:extLst>
              </p:cNvPr>
              <p:cNvSpPr>
                <a:spLocks/>
              </p:cNvSpPr>
              <p:nvPr/>
            </p:nvSpPr>
            <p:spPr bwMode="auto">
              <a:xfrm>
                <a:off x="3807" y="1786"/>
                <a:ext cx="8" cy="4"/>
              </a:xfrm>
              <a:custGeom>
                <a:avLst/>
                <a:gdLst>
                  <a:gd name="T0" fmla="*/ 4 w 8"/>
                  <a:gd name="T1" fmla="*/ 4 h 4"/>
                  <a:gd name="T2" fmla="*/ 6 w 8"/>
                  <a:gd name="T3" fmla="*/ 4 h 4"/>
                  <a:gd name="T4" fmla="*/ 7 w 8"/>
                  <a:gd name="T5" fmla="*/ 4 h 4"/>
                  <a:gd name="T6" fmla="*/ 8 w 8"/>
                  <a:gd name="T7" fmla="*/ 3 h 4"/>
                  <a:gd name="T8" fmla="*/ 8 w 8"/>
                  <a:gd name="T9" fmla="*/ 1 h 4"/>
                  <a:gd name="T10" fmla="*/ 7 w 8"/>
                  <a:gd name="T11" fmla="*/ 1 h 4"/>
                  <a:gd name="T12" fmla="*/ 6 w 8"/>
                  <a:gd name="T13" fmla="*/ 0 h 4"/>
                  <a:gd name="T14" fmla="*/ 4 w 8"/>
                  <a:gd name="T15" fmla="*/ 0 h 4"/>
                  <a:gd name="T16" fmla="*/ 3 w 8"/>
                  <a:gd name="T17" fmla="*/ 1 h 4"/>
                  <a:gd name="T18" fmla="*/ 0 w 8"/>
                  <a:gd name="T19" fmla="*/ 1 h 4"/>
                  <a:gd name="T20" fmla="*/ 0 w 8"/>
                  <a:gd name="T21" fmla="*/ 3 h 4"/>
                  <a:gd name="T22" fmla="*/ 0 w 8"/>
                  <a:gd name="T23" fmla="*/ 3 h 4"/>
                  <a:gd name="T24" fmla="*/ 4 w 8"/>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
                    <a:moveTo>
                      <a:pt x="4" y="4"/>
                    </a:moveTo>
                    <a:lnTo>
                      <a:pt x="6" y="4"/>
                    </a:lnTo>
                    <a:lnTo>
                      <a:pt x="7" y="4"/>
                    </a:lnTo>
                    <a:lnTo>
                      <a:pt x="8" y="3"/>
                    </a:lnTo>
                    <a:lnTo>
                      <a:pt x="8" y="1"/>
                    </a:lnTo>
                    <a:lnTo>
                      <a:pt x="7" y="1"/>
                    </a:lnTo>
                    <a:lnTo>
                      <a:pt x="6" y="0"/>
                    </a:lnTo>
                    <a:lnTo>
                      <a:pt x="4" y="0"/>
                    </a:lnTo>
                    <a:lnTo>
                      <a:pt x="3" y="1"/>
                    </a:lnTo>
                    <a:lnTo>
                      <a:pt x="0" y="1"/>
                    </a:lnTo>
                    <a:lnTo>
                      <a:pt x="0" y="3"/>
                    </a:lnTo>
                    <a:lnTo>
                      <a:pt x="0"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6" name="Freeform 247">
                <a:extLst>
                  <a:ext uri="{FF2B5EF4-FFF2-40B4-BE49-F238E27FC236}">
                    <a16:creationId xmlns:a16="http://schemas.microsoft.com/office/drawing/2014/main" id="{30C24C51-78AD-4597-B672-4E5175515B4B}"/>
                  </a:ext>
                </a:extLst>
              </p:cNvPr>
              <p:cNvSpPr>
                <a:spLocks/>
              </p:cNvSpPr>
              <p:nvPr/>
            </p:nvSpPr>
            <p:spPr bwMode="auto">
              <a:xfrm>
                <a:off x="3807" y="1857"/>
                <a:ext cx="10" cy="9"/>
              </a:xfrm>
              <a:custGeom>
                <a:avLst/>
                <a:gdLst>
                  <a:gd name="T0" fmla="*/ 7 w 10"/>
                  <a:gd name="T1" fmla="*/ 9 h 9"/>
                  <a:gd name="T2" fmla="*/ 10 w 10"/>
                  <a:gd name="T3" fmla="*/ 6 h 9"/>
                  <a:gd name="T4" fmla="*/ 8 w 10"/>
                  <a:gd name="T5" fmla="*/ 2 h 9"/>
                  <a:gd name="T6" fmla="*/ 6 w 10"/>
                  <a:gd name="T7" fmla="*/ 0 h 9"/>
                  <a:gd name="T8" fmla="*/ 3 w 10"/>
                  <a:gd name="T9" fmla="*/ 2 h 9"/>
                  <a:gd name="T10" fmla="*/ 0 w 10"/>
                  <a:gd name="T11" fmla="*/ 5 h 9"/>
                  <a:gd name="T12" fmla="*/ 0 w 10"/>
                  <a:gd name="T13" fmla="*/ 6 h 9"/>
                  <a:gd name="T14" fmla="*/ 3 w 10"/>
                  <a:gd name="T15" fmla="*/ 7 h 9"/>
                  <a:gd name="T16" fmla="*/ 4 w 10"/>
                  <a:gd name="T17" fmla="*/ 9 h 9"/>
                  <a:gd name="T18" fmla="*/ 7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7" y="9"/>
                    </a:moveTo>
                    <a:lnTo>
                      <a:pt x="10" y="6"/>
                    </a:lnTo>
                    <a:lnTo>
                      <a:pt x="8" y="2"/>
                    </a:lnTo>
                    <a:lnTo>
                      <a:pt x="6" y="0"/>
                    </a:lnTo>
                    <a:lnTo>
                      <a:pt x="3" y="2"/>
                    </a:lnTo>
                    <a:lnTo>
                      <a:pt x="0" y="5"/>
                    </a:lnTo>
                    <a:lnTo>
                      <a:pt x="0" y="6"/>
                    </a:lnTo>
                    <a:lnTo>
                      <a:pt x="3" y="7"/>
                    </a:lnTo>
                    <a:lnTo>
                      <a:pt x="4" y="9"/>
                    </a:ln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7" name="Freeform 248">
                <a:extLst>
                  <a:ext uri="{FF2B5EF4-FFF2-40B4-BE49-F238E27FC236}">
                    <a16:creationId xmlns:a16="http://schemas.microsoft.com/office/drawing/2014/main" id="{3E97934D-5E94-4F35-960E-377F4935C55B}"/>
                  </a:ext>
                </a:extLst>
              </p:cNvPr>
              <p:cNvSpPr>
                <a:spLocks/>
              </p:cNvSpPr>
              <p:nvPr/>
            </p:nvSpPr>
            <p:spPr bwMode="auto">
              <a:xfrm>
                <a:off x="3818" y="2181"/>
                <a:ext cx="19" cy="21"/>
              </a:xfrm>
              <a:custGeom>
                <a:avLst/>
                <a:gdLst>
                  <a:gd name="T0" fmla="*/ 19 w 19"/>
                  <a:gd name="T1" fmla="*/ 10 h 21"/>
                  <a:gd name="T2" fmla="*/ 19 w 19"/>
                  <a:gd name="T3" fmla="*/ 7 h 21"/>
                  <a:gd name="T4" fmla="*/ 18 w 19"/>
                  <a:gd name="T5" fmla="*/ 4 h 21"/>
                  <a:gd name="T6" fmla="*/ 8 w 19"/>
                  <a:gd name="T7" fmla="*/ 0 h 21"/>
                  <a:gd name="T8" fmla="*/ 4 w 19"/>
                  <a:gd name="T9" fmla="*/ 0 h 21"/>
                  <a:gd name="T10" fmla="*/ 3 w 19"/>
                  <a:gd name="T11" fmla="*/ 1 h 21"/>
                  <a:gd name="T12" fmla="*/ 1 w 19"/>
                  <a:gd name="T13" fmla="*/ 7 h 21"/>
                  <a:gd name="T14" fmla="*/ 0 w 19"/>
                  <a:gd name="T15" fmla="*/ 12 h 21"/>
                  <a:gd name="T16" fmla="*/ 3 w 19"/>
                  <a:gd name="T17" fmla="*/ 15 h 21"/>
                  <a:gd name="T18" fmla="*/ 3 w 19"/>
                  <a:gd name="T19" fmla="*/ 18 h 21"/>
                  <a:gd name="T20" fmla="*/ 4 w 19"/>
                  <a:gd name="T21" fmla="*/ 18 h 21"/>
                  <a:gd name="T22" fmla="*/ 6 w 19"/>
                  <a:gd name="T23" fmla="*/ 18 h 21"/>
                  <a:gd name="T24" fmla="*/ 4 w 19"/>
                  <a:gd name="T25" fmla="*/ 21 h 21"/>
                  <a:gd name="T26" fmla="*/ 7 w 19"/>
                  <a:gd name="T27" fmla="*/ 21 h 21"/>
                  <a:gd name="T28" fmla="*/ 8 w 19"/>
                  <a:gd name="T29" fmla="*/ 18 h 21"/>
                  <a:gd name="T30" fmla="*/ 11 w 19"/>
                  <a:gd name="T31" fmla="*/ 18 h 21"/>
                  <a:gd name="T32" fmla="*/ 14 w 19"/>
                  <a:gd name="T33" fmla="*/ 15 h 21"/>
                  <a:gd name="T34" fmla="*/ 17 w 19"/>
                  <a:gd name="T35" fmla="*/ 12 h 21"/>
                  <a:gd name="T36" fmla="*/ 17 w 19"/>
                  <a:gd name="T37" fmla="*/ 8 h 21"/>
                  <a:gd name="T38" fmla="*/ 18 w 19"/>
                  <a:gd name="T39" fmla="*/ 7 h 21"/>
                  <a:gd name="T40" fmla="*/ 19 w 19"/>
                  <a:gd name="T41" fmla="*/ 10 h 21"/>
                  <a:gd name="T42" fmla="*/ 18 w 19"/>
                  <a:gd name="T43" fmla="*/ 12 h 21"/>
                  <a:gd name="T44" fmla="*/ 19 w 19"/>
                  <a:gd name="T45"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1">
                    <a:moveTo>
                      <a:pt x="19" y="10"/>
                    </a:moveTo>
                    <a:lnTo>
                      <a:pt x="19" y="7"/>
                    </a:lnTo>
                    <a:lnTo>
                      <a:pt x="18" y="4"/>
                    </a:lnTo>
                    <a:lnTo>
                      <a:pt x="8" y="0"/>
                    </a:lnTo>
                    <a:lnTo>
                      <a:pt x="4" y="0"/>
                    </a:lnTo>
                    <a:lnTo>
                      <a:pt x="3" y="1"/>
                    </a:lnTo>
                    <a:lnTo>
                      <a:pt x="1" y="7"/>
                    </a:lnTo>
                    <a:lnTo>
                      <a:pt x="0" y="12"/>
                    </a:lnTo>
                    <a:lnTo>
                      <a:pt x="3" y="15"/>
                    </a:lnTo>
                    <a:lnTo>
                      <a:pt x="3" y="18"/>
                    </a:lnTo>
                    <a:lnTo>
                      <a:pt x="4" y="18"/>
                    </a:lnTo>
                    <a:lnTo>
                      <a:pt x="6" y="18"/>
                    </a:lnTo>
                    <a:lnTo>
                      <a:pt x="4" y="21"/>
                    </a:lnTo>
                    <a:lnTo>
                      <a:pt x="7" y="21"/>
                    </a:lnTo>
                    <a:lnTo>
                      <a:pt x="8" y="18"/>
                    </a:lnTo>
                    <a:lnTo>
                      <a:pt x="11" y="18"/>
                    </a:lnTo>
                    <a:lnTo>
                      <a:pt x="14" y="15"/>
                    </a:lnTo>
                    <a:lnTo>
                      <a:pt x="17" y="12"/>
                    </a:lnTo>
                    <a:lnTo>
                      <a:pt x="17" y="8"/>
                    </a:lnTo>
                    <a:lnTo>
                      <a:pt x="18" y="7"/>
                    </a:lnTo>
                    <a:lnTo>
                      <a:pt x="19" y="10"/>
                    </a:lnTo>
                    <a:lnTo>
                      <a:pt x="18" y="12"/>
                    </a:lnTo>
                    <a:lnTo>
                      <a:pt x="19"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8" name="Freeform 249">
                <a:extLst>
                  <a:ext uri="{FF2B5EF4-FFF2-40B4-BE49-F238E27FC236}">
                    <a16:creationId xmlns:a16="http://schemas.microsoft.com/office/drawing/2014/main" id="{223DB356-922D-4A59-8CD4-31410B840560}"/>
                  </a:ext>
                </a:extLst>
              </p:cNvPr>
              <p:cNvSpPr>
                <a:spLocks/>
              </p:cNvSpPr>
              <p:nvPr/>
            </p:nvSpPr>
            <p:spPr bwMode="auto">
              <a:xfrm>
                <a:off x="3806" y="1866"/>
                <a:ext cx="4" cy="2"/>
              </a:xfrm>
              <a:custGeom>
                <a:avLst/>
                <a:gdLst>
                  <a:gd name="T0" fmla="*/ 0 w 4"/>
                  <a:gd name="T1" fmla="*/ 0 h 2"/>
                  <a:gd name="T2" fmla="*/ 0 w 4"/>
                  <a:gd name="T3" fmla="*/ 1 h 2"/>
                  <a:gd name="T4" fmla="*/ 2 w 4"/>
                  <a:gd name="T5" fmla="*/ 2 h 2"/>
                  <a:gd name="T6" fmla="*/ 4 w 4"/>
                  <a:gd name="T7" fmla="*/ 2 h 2"/>
                  <a:gd name="T8" fmla="*/ 4 w 4"/>
                  <a:gd name="T9" fmla="*/ 2 h 2"/>
                  <a:gd name="T10" fmla="*/ 2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1"/>
                    </a:lnTo>
                    <a:lnTo>
                      <a:pt x="2" y="2"/>
                    </a:lnTo>
                    <a:lnTo>
                      <a:pt x="4" y="2"/>
                    </a:lnTo>
                    <a:lnTo>
                      <a:pt x="4"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9" name="Freeform 250">
                <a:extLst>
                  <a:ext uri="{FF2B5EF4-FFF2-40B4-BE49-F238E27FC236}">
                    <a16:creationId xmlns:a16="http://schemas.microsoft.com/office/drawing/2014/main" id="{9B51CC49-071D-4EFE-97B9-53DF60A11B44}"/>
                  </a:ext>
                </a:extLst>
              </p:cNvPr>
              <p:cNvSpPr>
                <a:spLocks/>
              </p:cNvSpPr>
              <p:nvPr/>
            </p:nvSpPr>
            <p:spPr bwMode="auto">
              <a:xfrm>
                <a:off x="3883" y="2200"/>
                <a:ext cx="2" cy="4"/>
              </a:xfrm>
              <a:custGeom>
                <a:avLst/>
                <a:gdLst>
                  <a:gd name="T0" fmla="*/ 0 w 2"/>
                  <a:gd name="T1" fmla="*/ 2 h 4"/>
                  <a:gd name="T2" fmla="*/ 0 w 2"/>
                  <a:gd name="T3" fmla="*/ 3 h 4"/>
                  <a:gd name="T4" fmla="*/ 1 w 2"/>
                  <a:gd name="T5" fmla="*/ 4 h 4"/>
                  <a:gd name="T6" fmla="*/ 2 w 2"/>
                  <a:gd name="T7" fmla="*/ 2 h 4"/>
                  <a:gd name="T8" fmla="*/ 2 w 2"/>
                  <a:gd name="T9" fmla="*/ 0 h 4"/>
                  <a:gd name="T10" fmla="*/ 1 w 2"/>
                  <a:gd name="T11" fmla="*/ 0 h 4"/>
                  <a:gd name="T12" fmla="*/ 0 w 2"/>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2"/>
                    </a:moveTo>
                    <a:lnTo>
                      <a:pt x="0" y="3"/>
                    </a:lnTo>
                    <a:lnTo>
                      <a:pt x="1" y="4"/>
                    </a:lnTo>
                    <a:lnTo>
                      <a:pt x="2" y="2"/>
                    </a:lnTo>
                    <a:lnTo>
                      <a:pt x="2" y="0"/>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0" name="Freeform 251">
                <a:extLst>
                  <a:ext uri="{FF2B5EF4-FFF2-40B4-BE49-F238E27FC236}">
                    <a16:creationId xmlns:a16="http://schemas.microsoft.com/office/drawing/2014/main" id="{2D055A66-8D5F-496A-A297-16C7F7718F24}"/>
                  </a:ext>
                </a:extLst>
              </p:cNvPr>
              <p:cNvSpPr>
                <a:spLocks/>
              </p:cNvSpPr>
              <p:nvPr/>
            </p:nvSpPr>
            <p:spPr bwMode="auto">
              <a:xfrm>
                <a:off x="3888" y="2188"/>
                <a:ext cx="6" cy="3"/>
              </a:xfrm>
              <a:custGeom>
                <a:avLst/>
                <a:gdLst>
                  <a:gd name="T0" fmla="*/ 1 w 6"/>
                  <a:gd name="T1" fmla="*/ 0 h 3"/>
                  <a:gd name="T2" fmla="*/ 0 w 6"/>
                  <a:gd name="T3" fmla="*/ 0 h 3"/>
                  <a:gd name="T4" fmla="*/ 1 w 6"/>
                  <a:gd name="T5" fmla="*/ 1 h 3"/>
                  <a:gd name="T6" fmla="*/ 3 w 6"/>
                  <a:gd name="T7" fmla="*/ 3 h 3"/>
                  <a:gd name="T8" fmla="*/ 6 w 6"/>
                  <a:gd name="T9" fmla="*/ 3 h 3"/>
                  <a:gd name="T10" fmla="*/ 4 w 6"/>
                  <a:gd name="T11" fmla="*/ 0 h 3"/>
                  <a:gd name="T12" fmla="*/ 1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1" y="0"/>
                    </a:moveTo>
                    <a:lnTo>
                      <a:pt x="0" y="0"/>
                    </a:lnTo>
                    <a:lnTo>
                      <a:pt x="1" y="1"/>
                    </a:lnTo>
                    <a:lnTo>
                      <a:pt x="3" y="3"/>
                    </a:lnTo>
                    <a:lnTo>
                      <a:pt x="6" y="3"/>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1" name="Freeform 252">
                <a:extLst>
                  <a:ext uri="{FF2B5EF4-FFF2-40B4-BE49-F238E27FC236}">
                    <a16:creationId xmlns:a16="http://schemas.microsoft.com/office/drawing/2014/main" id="{FA4377B6-6279-46AC-8C62-E23FE3398839}"/>
                  </a:ext>
                </a:extLst>
              </p:cNvPr>
              <p:cNvSpPr>
                <a:spLocks/>
              </p:cNvSpPr>
              <p:nvPr/>
            </p:nvSpPr>
            <p:spPr bwMode="auto">
              <a:xfrm>
                <a:off x="3848" y="2202"/>
                <a:ext cx="6" cy="2"/>
              </a:xfrm>
              <a:custGeom>
                <a:avLst/>
                <a:gdLst>
                  <a:gd name="T0" fmla="*/ 0 w 6"/>
                  <a:gd name="T1" fmla="*/ 1 h 2"/>
                  <a:gd name="T2" fmla="*/ 0 w 6"/>
                  <a:gd name="T3" fmla="*/ 2 h 2"/>
                  <a:gd name="T4" fmla="*/ 2 w 6"/>
                  <a:gd name="T5" fmla="*/ 2 h 2"/>
                  <a:gd name="T6" fmla="*/ 2 w 6"/>
                  <a:gd name="T7" fmla="*/ 1 h 2"/>
                  <a:gd name="T8" fmla="*/ 4 w 6"/>
                  <a:gd name="T9" fmla="*/ 1 h 2"/>
                  <a:gd name="T10" fmla="*/ 6 w 6"/>
                  <a:gd name="T11" fmla="*/ 0 h 2"/>
                  <a:gd name="T12" fmla="*/ 3 w 6"/>
                  <a:gd name="T13" fmla="*/ 0 h 2"/>
                  <a:gd name="T14" fmla="*/ 0 w 6"/>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1"/>
                    </a:moveTo>
                    <a:lnTo>
                      <a:pt x="0" y="2"/>
                    </a:lnTo>
                    <a:lnTo>
                      <a:pt x="2" y="2"/>
                    </a:lnTo>
                    <a:lnTo>
                      <a:pt x="2" y="1"/>
                    </a:lnTo>
                    <a:lnTo>
                      <a:pt x="4" y="1"/>
                    </a:lnTo>
                    <a:lnTo>
                      <a:pt x="6" y="0"/>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2" name="Freeform 253">
                <a:extLst>
                  <a:ext uri="{FF2B5EF4-FFF2-40B4-BE49-F238E27FC236}">
                    <a16:creationId xmlns:a16="http://schemas.microsoft.com/office/drawing/2014/main" id="{B831DF36-D0E5-40B5-8AE8-7047C5710DBE}"/>
                  </a:ext>
                </a:extLst>
              </p:cNvPr>
              <p:cNvSpPr>
                <a:spLocks/>
              </p:cNvSpPr>
              <p:nvPr/>
            </p:nvSpPr>
            <p:spPr bwMode="auto">
              <a:xfrm>
                <a:off x="3884" y="2188"/>
                <a:ext cx="4" cy="1"/>
              </a:xfrm>
              <a:custGeom>
                <a:avLst/>
                <a:gdLst>
                  <a:gd name="T0" fmla="*/ 4 w 4"/>
                  <a:gd name="T1" fmla="*/ 0 h 1"/>
                  <a:gd name="T2" fmla="*/ 3 w 4"/>
                  <a:gd name="T3" fmla="*/ 0 h 1"/>
                  <a:gd name="T4" fmla="*/ 0 w 4"/>
                  <a:gd name="T5" fmla="*/ 1 h 1"/>
                  <a:gd name="T6" fmla="*/ 1 w 4"/>
                  <a:gd name="T7" fmla="*/ 1 h 1"/>
                  <a:gd name="T8" fmla="*/ 3 w 4"/>
                  <a:gd name="T9" fmla="*/ 1 h 1"/>
                  <a:gd name="T10" fmla="*/ 4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4" y="0"/>
                    </a:moveTo>
                    <a:lnTo>
                      <a:pt x="3" y="0"/>
                    </a:lnTo>
                    <a:lnTo>
                      <a:pt x="0" y="1"/>
                    </a:lnTo>
                    <a:lnTo>
                      <a:pt x="1" y="1"/>
                    </a:lnTo>
                    <a:lnTo>
                      <a:pt x="3"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3" name="Freeform 254">
                <a:extLst>
                  <a:ext uri="{FF2B5EF4-FFF2-40B4-BE49-F238E27FC236}">
                    <a16:creationId xmlns:a16="http://schemas.microsoft.com/office/drawing/2014/main" id="{F6178DF0-ED7D-477A-B00F-43B07929DDFA}"/>
                  </a:ext>
                </a:extLst>
              </p:cNvPr>
              <p:cNvSpPr>
                <a:spLocks/>
              </p:cNvSpPr>
              <p:nvPr/>
            </p:nvSpPr>
            <p:spPr bwMode="auto">
              <a:xfrm>
                <a:off x="3830" y="2074"/>
                <a:ext cx="68" cy="77"/>
              </a:xfrm>
              <a:custGeom>
                <a:avLst/>
                <a:gdLst>
                  <a:gd name="T0" fmla="*/ 66 w 68"/>
                  <a:gd name="T1" fmla="*/ 69 h 77"/>
                  <a:gd name="T2" fmla="*/ 65 w 68"/>
                  <a:gd name="T3" fmla="*/ 65 h 77"/>
                  <a:gd name="T4" fmla="*/ 59 w 68"/>
                  <a:gd name="T5" fmla="*/ 62 h 77"/>
                  <a:gd name="T6" fmla="*/ 51 w 68"/>
                  <a:gd name="T7" fmla="*/ 56 h 77"/>
                  <a:gd name="T8" fmla="*/ 42 w 68"/>
                  <a:gd name="T9" fmla="*/ 45 h 77"/>
                  <a:gd name="T10" fmla="*/ 37 w 68"/>
                  <a:gd name="T11" fmla="*/ 30 h 77"/>
                  <a:gd name="T12" fmla="*/ 35 w 68"/>
                  <a:gd name="T13" fmla="*/ 19 h 77"/>
                  <a:gd name="T14" fmla="*/ 33 w 68"/>
                  <a:gd name="T15" fmla="*/ 15 h 77"/>
                  <a:gd name="T16" fmla="*/ 31 w 68"/>
                  <a:gd name="T17" fmla="*/ 14 h 77"/>
                  <a:gd name="T18" fmla="*/ 36 w 68"/>
                  <a:gd name="T19" fmla="*/ 8 h 77"/>
                  <a:gd name="T20" fmla="*/ 32 w 68"/>
                  <a:gd name="T21" fmla="*/ 7 h 77"/>
                  <a:gd name="T22" fmla="*/ 36 w 68"/>
                  <a:gd name="T23" fmla="*/ 3 h 77"/>
                  <a:gd name="T24" fmla="*/ 25 w 68"/>
                  <a:gd name="T25" fmla="*/ 1 h 77"/>
                  <a:gd name="T26" fmla="*/ 17 w 68"/>
                  <a:gd name="T27" fmla="*/ 3 h 77"/>
                  <a:gd name="T28" fmla="*/ 9 w 68"/>
                  <a:gd name="T29" fmla="*/ 6 h 77"/>
                  <a:gd name="T30" fmla="*/ 7 w 68"/>
                  <a:gd name="T31" fmla="*/ 12 h 77"/>
                  <a:gd name="T32" fmla="*/ 10 w 68"/>
                  <a:gd name="T33" fmla="*/ 15 h 77"/>
                  <a:gd name="T34" fmla="*/ 3 w 68"/>
                  <a:gd name="T35" fmla="*/ 19 h 77"/>
                  <a:gd name="T36" fmla="*/ 6 w 68"/>
                  <a:gd name="T37" fmla="*/ 23 h 77"/>
                  <a:gd name="T38" fmla="*/ 7 w 68"/>
                  <a:gd name="T39" fmla="*/ 23 h 77"/>
                  <a:gd name="T40" fmla="*/ 10 w 68"/>
                  <a:gd name="T41" fmla="*/ 25 h 77"/>
                  <a:gd name="T42" fmla="*/ 10 w 68"/>
                  <a:gd name="T43" fmla="*/ 26 h 77"/>
                  <a:gd name="T44" fmla="*/ 14 w 68"/>
                  <a:gd name="T45" fmla="*/ 30 h 77"/>
                  <a:gd name="T46" fmla="*/ 10 w 68"/>
                  <a:gd name="T47" fmla="*/ 33 h 77"/>
                  <a:gd name="T48" fmla="*/ 10 w 68"/>
                  <a:gd name="T49" fmla="*/ 37 h 77"/>
                  <a:gd name="T50" fmla="*/ 5 w 68"/>
                  <a:gd name="T51" fmla="*/ 37 h 77"/>
                  <a:gd name="T52" fmla="*/ 2 w 68"/>
                  <a:gd name="T53" fmla="*/ 41 h 77"/>
                  <a:gd name="T54" fmla="*/ 2 w 68"/>
                  <a:gd name="T55" fmla="*/ 49 h 77"/>
                  <a:gd name="T56" fmla="*/ 9 w 68"/>
                  <a:gd name="T57" fmla="*/ 56 h 77"/>
                  <a:gd name="T58" fmla="*/ 14 w 68"/>
                  <a:gd name="T59" fmla="*/ 56 h 77"/>
                  <a:gd name="T60" fmla="*/ 16 w 68"/>
                  <a:gd name="T61" fmla="*/ 48 h 77"/>
                  <a:gd name="T62" fmla="*/ 16 w 68"/>
                  <a:gd name="T63" fmla="*/ 49 h 77"/>
                  <a:gd name="T64" fmla="*/ 20 w 68"/>
                  <a:gd name="T65" fmla="*/ 55 h 77"/>
                  <a:gd name="T66" fmla="*/ 22 w 68"/>
                  <a:gd name="T67" fmla="*/ 49 h 77"/>
                  <a:gd name="T68" fmla="*/ 22 w 68"/>
                  <a:gd name="T69" fmla="*/ 54 h 77"/>
                  <a:gd name="T70" fmla="*/ 29 w 68"/>
                  <a:gd name="T71" fmla="*/ 59 h 77"/>
                  <a:gd name="T72" fmla="*/ 32 w 68"/>
                  <a:gd name="T73" fmla="*/ 60 h 77"/>
                  <a:gd name="T74" fmla="*/ 28 w 68"/>
                  <a:gd name="T75" fmla="*/ 62 h 77"/>
                  <a:gd name="T76" fmla="*/ 29 w 68"/>
                  <a:gd name="T77" fmla="*/ 67 h 77"/>
                  <a:gd name="T78" fmla="*/ 26 w 68"/>
                  <a:gd name="T79" fmla="*/ 69 h 77"/>
                  <a:gd name="T80" fmla="*/ 35 w 68"/>
                  <a:gd name="T81" fmla="*/ 71 h 77"/>
                  <a:gd name="T82" fmla="*/ 40 w 68"/>
                  <a:gd name="T83" fmla="*/ 70 h 77"/>
                  <a:gd name="T84" fmla="*/ 43 w 68"/>
                  <a:gd name="T85" fmla="*/ 76 h 77"/>
                  <a:gd name="T86" fmla="*/ 48 w 68"/>
                  <a:gd name="T87" fmla="*/ 74 h 77"/>
                  <a:gd name="T88" fmla="*/ 43 w 68"/>
                  <a:gd name="T89" fmla="*/ 70 h 77"/>
                  <a:gd name="T90" fmla="*/ 48 w 68"/>
                  <a:gd name="T91" fmla="*/ 71 h 77"/>
                  <a:gd name="T92" fmla="*/ 51 w 68"/>
                  <a:gd name="T93" fmla="*/ 76 h 77"/>
                  <a:gd name="T94" fmla="*/ 54 w 68"/>
                  <a:gd name="T95" fmla="*/ 74 h 77"/>
                  <a:gd name="T96" fmla="*/ 59 w 68"/>
                  <a:gd name="T97" fmla="*/ 74 h 77"/>
                  <a:gd name="T98" fmla="*/ 58 w 68"/>
                  <a:gd name="T99" fmla="*/ 71 h 77"/>
                  <a:gd name="T100" fmla="*/ 62 w 68"/>
                  <a:gd name="T101" fmla="*/ 74 h 77"/>
                  <a:gd name="T102" fmla="*/ 65 w 68"/>
                  <a:gd name="T103" fmla="*/ 77 h 77"/>
                  <a:gd name="T104" fmla="*/ 64 w 68"/>
                  <a:gd name="T105" fmla="*/ 73 h 77"/>
                  <a:gd name="T106" fmla="*/ 64 w 68"/>
                  <a:gd name="T107"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77">
                    <a:moveTo>
                      <a:pt x="64" y="71"/>
                    </a:moveTo>
                    <a:lnTo>
                      <a:pt x="65" y="71"/>
                    </a:lnTo>
                    <a:lnTo>
                      <a:pt x="66" y="69"/>
                    </a:lnTo>
                    <a:lnTo>
                      <a:pt x="68" y="67"/>
                    </a:lnTo>
                    <a:lnTo>
                      <a:pt x="66" y="66"/>
                    </a:lnTo>
                    <a:lnTo>
                      <a:pt x="65" y="65"/>
                    </a:lnTo>
                    <a:lnTo>
                      <a:pt x="64" y="66"/>
                    </a:lnTo>
                    <a:lnTo>
                      <a:pt x="61" y="65"/>
                    </a:lnTo>
                    <a:lnTo>
                      <a:pt x="59" y="62"/>
                    </a:lnTo>
                    <a:lnTo>
                      <a:pt x="57" y="62"/>
                    </a:lnTo>
                    <a:lnTo>
                      <a:pt x="53" y="59"/>
                    </a:lnTo>
                    <a:lnTo>
                      <a:pt x="51" y="56"/>
                    </a:lnTo>
                    <a:lnTo>
                      <a:pt x="48" y="56"/>
                    </a:lnTo>
                    <a:lnTo>
                      <a:pt x="46" y="51"/>
                    </a:lnTo>
                    <a:lnTo>
                      <a:pt x="42" y="45"/>
                    </a:lnTo>
                    <a:lnTo>
                      <a:pt x="40" y="40"/>
                    </a:lnTo>
                    <a:lnTo>
                      <a:pt x="37" y="37"/>
                    </a:lnTo>
                    <a:lnTo>
                      <a:pt x="37" y="30"/>
                    </a:lnTo>
                    <a:lnTo>
                      <a:pt x="36" y="28"/>
                    </a:lnTo>
                    <a:lnTo>
                      <a:pt x="35" y="21"/>
                    </a:lnTo>
                    <a:lnTo>
                      <a:pt x="35" y="19"/>
                    </a:lnTo>
                    <a:lnTo>
                      <a:pt x="36" y="17"/>
                    </a:lnTo>
                    <a:lnTo>
                      <a:pt x="35" y="15"/>
                    </a:lnTo>
                    <a:lnTo>
                      <a:pt x="33" y="15"/>
                    </a:lnTo>
                    <a:lnTo>
                      <a:pt x="31" y="17"/>
                    </a:lnTo>
                    <a:lnTo>
                      <a:pt x="29" y="15"/>
                    </a:lnTo>
                    <a:lnTo>
                      <a:pt x="31" y="14"/>
                    </a:lnTo>
                    <a:lnTo>
                      <a:pt x="33" y="14"/>
                    </a:lnTo>
                    <a:lnTo>
                      <a:pt x="36" y="12"/>
                    </a:lnTo>
                    <a:lnTo>
                      <a:pt x="36" y="8"/>
                    </a:lnTo>
                    <a:lnTo>
                      <a:pt x="36" y="6"/>
                    </a:lnTo>
                    <a:lnTo>
                      <a:pt x="35" y="7"/>
                    </a:lnTo>
                    <a:lnTo>
                      <a:pt x="32" y="7"/>
                    </a:lnTo>
                    <a:lnTo>
                      <a:pt x="33" y="6"/>
                    </a:lnTo>
                    <a:lnTo>
                      <a:pt x="36" y="4"/>
                    </a:lnTo>
                    <a:lnTo>
                      <a:pt x="36" y="3"/>
                    </a:lnTo>
                    <a:lnTo>
                      <a:pt x="36" y="3"/>
                    </a:lnTo>
                    <a:lnTo>
                      <a:pt x="31" y="3"/>
                    </a:lnTo>
                    <a:lnTo>
                      <a:pt x="25" y="1"/>
                    </a:lnTo>
                    <a:lnTo>
                      <a:pt x="24" y="0"/>
                    </a:lnTo>
                    <a:lnTo>
                      <a:pt x="21" y="0"/>
                    </a:lnTo>
                    <a:lnTo>
                      <a:pt x="17" y="3"/>
                    </a:lnTo>
                    <a:lnTo>
                      <a:pt x="13" y="3"/>
                    </a:lnTo>
                    <a:lnTo>
                      <a:pt x="11" y="4"/>
                    </a:lnTo>
                    <a:lnTo>
                      <a:pt x="9" y="6"/>
                    </a:lnTo>
                    <a:lnTo>
                      <a:pt x="7" y="8"/>
                    </a:lnTo>
                    <a:lnTo>
                      <a:pt x="7" y="11"/>
                    </a:lnTo>
                    <a:lnTo>
                      <a:pt x="7" y="12"/>
                    </a:lnTo>
                    <a:lnTo>
                      <a:pt x="10" y="12"/>
                    </a:lnTo>
                    <a:lnTo>
                      <a:pt x="11" y="14"/>
                    </a:lnTo>
                    <a:lnTo>
                      <a:pt x="10" y="15"/>
                    </a:lnTo>
                    <a:lnTo>
                      <a:pt x="9" y="15"/>
                    </a:lnTo>
                    <a:lnTo>
                      <a:pt x="6" y="17"/>
                    </a:lnTo>
                    <a:lnTo>
                      <a:pt x="3" y="19"/>
                    </a:lnTo>
                    <a:lnTo>
                      <a:pt x="3" y="22"/>
                    </a:lnTo>
                    <a:lnTo>
                      <a:pt x="5" y="23"/>
                    </a:lnTo>
                    <a:lnTo>
                      <a:pt x="6" y="23"/>
                    </a:lnTo>
                    <a:lnTo>
                      <a:pt x="10" y="21"/>
                    </a:lnTo>
                    <a:lnTo>
                      <a:pt x="10" y="22"/>
                    </a:lnTo>
                    <a:lnTo>
                      <a:pt x="7" y="23"/>
                    </a:lnTo>
                    <a:lnTo>
                      <a:pt x="7" y="26"/>
                    </a:lnTo>
                    <a:lnTo>
                      <a:pt x="9" y="26"/>
                    </a:lnTo>
                    <a:lnTo>
                      <a:pt x="10" y="25"/>
                    </a:lnTo>
                    <a:lnTo>
                      <a:pt x="11" y="23"/>
                    </a:lnTo>
                    <a:lnTo>
                      <a:pt x="13" y="25"/>
                    </a:lnTo>
                    <a:lnTo>
                      <a:pt x="10" y="26"/>
                    </a:lnTo>
                    <a:lnTo>
                      <a:pt x="10" y="29"/>
                    </a:lnTo>
                    <a:lnTo>
                      <a:pt x="11" y="30"/>
                    </a:lnTo>
                    <a:lnTo>
                      <a:pt x="14" y="30"/>
                    </a:lnTo>
                    <a:lnTo>
                      <a:pt x="13" y="32"/>
                    </a:lnTo>
                    <a:lnTo>
                      <a:pt x="11" y="32"/>
                    </a:lnTo>
                    <a:lnTo>
                      <a:pt x="10" y="33"/>
                    </a:lnTo>
                    <a:lnTo>
                      <a:pt x="10" y="34"/>
                    </a:lnTo>
                    <a:lnTo>
                      <a:pt x="11" y="37"/>
                    </a:lnTo>
                    <a:lnTo>
                      <a:pt x="10" y="37"/>
                    </a:lnTo>
                    <a:lnTo>
                      <a:pt x="9" y="37"/>
                    </a:lnTo>
                    <a:lnTo>
                      <a:pt x="6" y="37"/>
                    </a:lnTo>
                    <a:lnTo>
                      <a:pt x="5" y="37"/>
                    </a:lnTo>
                    <a:lnTo>
                      <a:pt x="3" y="37"/>
                    </a:lnTo>
                    <a:lnTo>
                      <a:pt x="0" y="40"/>
                    </a:lnTo>
                    <a:lnTo>
                      <a:pt x="2" y="41"/>
                    </a:lnTo>
                    <a:lnTo>
                      <a:pt x="2" y="45"/>
                    </a:lnTo>
                    <a:lnTo>
                      <a:pt x="2" y="48"/>
                    </a:lnTo>
                    <a:lnTo>
                      <a:pt x="2" y="49"/>
                    </a:lnTo>
                    <a:lnTo>
                      <a:pt x="5" y="52"/>
                    </a:lnTo>
                    <a:lnTo>
                      <a:pt x="6" y="54"/>
                    </a:lnTo>
                    <a:lnTo>
                      <a:pt x="9" y="56"/>
                    </a:lnTo>
                    <a:lnTo>
                      <a:pt x="10" y="58"/>
                    </a:lnTo>
                    <a:lnTo>
                      <a:pt x="11" y="56"/>
                    </a:lnTo>
                    <a:lnTo>
                      <a:pt x="14" y="56"/>
                    </a:lnTo>
                    <a:lnTo>
                      <a:pt x="16" y="54"/>
                    </a:lnTo>
                    <a:lnTo>
                      <a:pt x="16" y="49"/>
                    </a:lnTo>
                    <a:lnTo>
                      <a:pt x="16" y="48"/>
                    </a:lnTo>
                    <a:lnTo>
                      <a:pt x="17" y="45"/>
                    </a:lnTo>
                    <a:lnTo>
                      <a:pt x="16" y="48"/>
                    </a:lnTo>
                    <a:lnTo>
                      <a:pt x="16" y="49"/>
                    </a:lnTo>
                    <a:lnTo>
                      <a:pt x="17" y="51"/>
                    </a:lnTo>
                    <a:lnTo>
                      <a:pt x="18" y="55"/>
                    </a:lnTo>
                    <a:lnTo>
                      <a:pt x="20" y="55"/>
                    </a:lnTo>
                    <a:lnTo>
                      <a:pt x="21" y="54"/>
                    </a:lnTo>
                    <a:lnTo>
                      <a:pt x="21" y="52"/>
                    </a:lnTo>
                    <a:lnTo>
                      <a:pt x="22" y="49"/>
                    </a:lnTo>
                    <a:lnTo>
                      <a:pt x="22" y="51"/>
                    </a:lnTo>
                    <a:lnTo>
                      <a:pt x="22" y="52"/>
                    </a:lnTo>
                    <a:lnTo>
                      <a:pt x="22" y="54"/>
                    </a:lnTo>
                    <a:lnTo>
                      <a:pt x="25" y="58"/>
                    </a:lnTo>
                    <a:lnTo>
                      <a:pt x="28" y="59"/>
                    </a:lnTo>
                    <a:lnTo>
                      <a:pt x="29" y="59"/>
                    </a:lnTo>
                    <a:lnTo>
                      <a:pt x="31" y="58"/>
                    </a:lnTo>
                    <a:lnTo>
                      <a:pt x="32" y="59"/>
                    </a:lnTo>
                    <a:lnTo>
                      <a:pt x="32" y="60"/>
                    </a:lnTo>
                    <a:lnTo>
                      <a:pt x="31" y="60"/>
                    </a:lnTo>
                    <a:lnTo>
                      <a:pt x="29" y="62"/>
                    </a:lnTo>
                    <a:lnTo>
                      <a:pt x="28" y="62"/>
                    </a:lnTo>
                    <a:lnTo>
                      <a:pt x="28" y="63"/>
                    </a:lnTo>
                    <a:lnTo>
                      <a:pt x="29" y="66"/>
                    </a:lnTo>
                    <a:lnTo>
                      <a:pt x="29" y="67"/>
                    </a:lnTo>
                    <a:lnTo>
                      <a:pt x="28" y="67"/>
                    </a:lnTo>
                    <a:lnTo>
                      <a:pt x="26" y="67"/>
                    </a:lnTo>
                    <a:lnTo>
                      <a:pt x="26" y="69"/>
                    </a:lnTo>
                    <a:lnTo>
                      <a:pt x="28" y="70"/>
                    </a:lnTo>
                    <a:lnTo>
                      <a:pt x="32" y="70"/>
                    </a:lnTo>
                    <a:lnTo>
                      <a:pt x="35" y="71"/>
                    </a:lnTo>
                    <a:lnTo>
                      <a:pt x="37" y="71"/>
                    </a:lnTo>
                    <a:lnTo>
                      <a:pt x="40" y="71"/>
                    </a:lnTo>
                    <a:lnTo>
                      <a:pt x="40" y="70"/>
                    </a:lnTo>
                    <a:lnTo>
                      <a:pt x="42" y="70"/>
                    </a:lnTo>
                    <a:lnTo>
                      <a:pt x="42" y="71"/>
                    </a:lnTo>
                    <a:lnTo>
                      <a:pt x="43" y="76"/>
                    </a:lnTo>
                    <a:lnTo>
                      <a:pt x="44" y="77"/>
                    </a:lnTo>
                    <a:lnTo>
                      <a:pt x="46" y="77"/>
                    </a:lnTo>
                    <a:lnTo>
                      <a:pt x="48" y="74"/>
                    </a:lnTo>
                    <a:lnTo>
                      <a:pt x="47" y="71"/>
                    </a:lnTo>
                    <a:lnTo>
                      <a:pt x="44" y="70"/>
                    </a:lnTo>
                    <a:lnTo>
                      <a:pt x="43" y="70"/>
                    </a:lnTo>
                    <a:lnTo>
                      <a:pt x="44" y="69"/>
                    </a:lnTo>
                    <a:lnTo>
                      <a:pt x="46" y="70"/>
                    </a:lnTo>
                    <a:lnTo>
                      <a:pt x="48" y="71"/>
                    </a:lnTo>
                    <a:lnTo>
                      <a:pt x="50" y="73"/>
                    </a:lnTo>
                    <a:lnTo>
                      <a:pt x="51" y="76"/>
                    </a:lnTo>
                    <a:lnTo>
                      <a:pt x="51" y="76"/>
                    </a:lnTo>
                    <a:lnTo>
                      <a:pt x="53" y="73"/>
                    </a:lnTo>
                    <a:lnTo>
                      <a:pt x="53" y="73"/>
                    </a:lnTo>
                    <a:lnTo>
                      <a:pt x="54" y="74"/>
                    </a:lnTo>
                    <a:lnTo>
                      <a:pt x="57" y="76"/>
                    </a:lnTo>
                    <a:lnTo>
                      <a:pt x="59" y="76"/>
                    </a:lnTo>
                    <a:lnTo>
                      <a:pt x="59" y="74"/>
                    </a:lnTo>
                    <a:lnTo>
                      <a:pt x="57" y="73"/>
                    </a:lnTo>
                    <a:lnTo>
                      <a:pt x="57" y="71"/>
                    </a:lnTo>
                    <a:lnTo>
                      <a:pt x="58" y="71"/>
                    </a:lnTo>
                    <a:lnTo>
                      <a:pt x="61" y="73"/>
                    </a:lnTo>
                    <a:lnTo>
                      <a:pt x="61" y="74"/>
                    </a:lnTo>
                    <a:lnTo>
                      <a:pt x="62" y="74"/>
                    </a:lnTo>
                    <a:lnTo>
                      <a:pt x="62" y="76"/>
                    </a:lnTo>
                    <a:lnTo>
                      <a:pt x="64" y="77"/>
                    </a:lnTo>
                    <a:lnTo>
                      <a:pt x="65" y="77"/>
                    </a:lnTo>
                    <a:lnTo>
                      <a:pt x="65" y="74"/>
                    </a:lnTo>
                    <a:lnTo>
                      <a:pt x="65" y="73"/>
                    </a:lnTo>
                    <a:lnTo>
                      <a:pt x="64" y="73"/>
                    </a:lnTo>
                    <a:lnTo>
                      <a:pt x="62" y="71"/>
                    </a:lnTo>
                    <a:lnTo>
                      <a:pt x="62" y="71"/>
                    </a:lnTo>
                    <a:lnTo>
                      <a:pt x="64"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4" name="Freeform 255">
                <a:extLst>
                  <a:ext uri="{FF2B5EF4-FFF2-40B4-BE49-F238E27FC236}">
                    <a16:creationId xmlns:a16="http://schemas.microsoft.com/office/drawing/2014/main" id="{A801AF07-8315-4446-9D6B-01B524782B19}"/>
                  </a:ext>
                </a:extLst>
              </p:cNvPr>
              <p:cNvSpPr>
                <a:spLocks/>
              </p:cNvSpPr>
              <p:nvPr/>
            </p:nvSpPr>
            <p:spPr bwMode="auto">
              <a:xfrm>
                <a:off x="3907" y="2188"/>
                <a:ext cx="7" cy="4"/>
              </a:xfrm>
              <a:custGeom>
                <a:avLst/>
                <a:gdLst>
                  <a:gd name="T0" fmla="*/ 2 w 7"/>
                  <a:gd name="T1" fmla="*/ 1 h 4"/>
                  <a:gd name="T2" fmla="*/ 0 w 7"/>
                  <a:gd name="T3" fmla="*/ 4 h 4"/>
                  <a:gd name="T4" fmla="*/ 2 w 7"/>
                  <a:gd name="T5" fmla="*/ 4 h 4"/>
                  <a:gd name="T6" fmla="*/ 3 w 7"/>
                  <a:gd name="T7" fmla="*/ 3 h 4"/>
                  <a:gd name="T8" fmla="*/ 6 w 7"/>
                  <a:gd name="T9" fmla="*/ 1 h 4"/>
                  <a:gd name="T10" fmla="*/ 7 w 7"/>
                  <a:gd name="T11" fmla="*/ 1 h 4"/>
                  <a:gd name="T12" fmla="*/ 4 w 7"/>
                  <a:gd name="T13" fmla="*/ 0 h 4"/>
                  <a:gd name="T14" fmla="*/ 2 w 7"/>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1"/>
                    </a:moveTo>
                    <a:lnTo>
                      <a:pt x="0" y="4"/>
                    </a:lnTo>
                    <a:lnTo>
                      <a:pt x="2" y="4"/>
                    </a:lnTo>
                    <a:lnTo>
                      <a:pt x="3" y="3"/>
                    </a:lnTo>
                    <a:lnTo>
                      <a:pt x="6" y="1"/>
                    </a:lnTo>
                    <a:lnTo>
                      <a:pt x="7" y="1"/>
                    </a:lnTo>
                    <a:lnTo>
                      <a:pt x="4"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5" name="Freeform 256">
                <a:extLst>
                  <a:ext uri="{FF2B5EF4-FFF2-40B4-BE49-F238E27FC236}">
                    <a16:creationId xmlns:a16="http://schemas.microsoft.com/office/drawing/2014/main" id="{83FC27B1-3FC9-4013-A2FE-5A3FA6253289}"/>
                  </a:ext>
                </a:extLst>
              </p:cNvPr>
              <p:cNvSpPr>
                <a:spLocks/>
              </p:cNvSpPr>
              <p:nvPr/>
            </p:nvSpPr>
            <p:spPr bwMode="auto">
              <a:xfrm>
                <a:off x="4067" y="2043"/>
                <a:ext cx="11" cy="13"/>
              </a:xfrm>
              <a:custGeom>
                <a:avLst/>
                <a:gdLst>
                  <a:gd name="T0" fmla="*/ 9 w 11"/>
                  <a:gd name="T1" fmla="*/ 13 h 13"/>
                  <a:gd name="T2" fmla="*/ 11 w 11"/>
                  <a:gd name="T3" fmla="*/ 12 h 13"/>
                  <a:gd name="T4" fmla="*/ 11 w 11"/>
                  <a:gd name="T5" fmla="*/ 11 h 13"/>
                  <a:gd name="T6" fmla="*/ 9 w 11"/>
                  <a:gd name="T7" fmla="*/ 8 h 13"/>
                  <a:gd name="T8" fmla="*/ 8 w 11"/>
                  <a:gd name="T9" fmla="*/ 4 h 13"/>
                  <a:gd name="T10" fmla="*/ 5 w 11"/>
                  <a:gd name="T11" fmla="*/ 2 h 13"/>
                  <a:gd name="T12" fmla="*/ 5 w 11"/>
                  <a:gd name="T13" fmla="*/ 0 h 13"/>
                  <a:gd name="T14" fmla="*/ 2 w 11"/>
                  <a:gd name="T15" fmla="*/ 2 h 13"/>
                  <a:gd name="T16" fmla="*/ 2 w 11"/>
                  <a:gd name="T17" fmla="*/ 5 h 13"/>
                  <a:gd name="T18" fmla="*/ 0 w 11"/>
                  <a:gd name="T19" fmla="*/ 9 h 13"/>
                  <a:gd name="T20" fmla="*/ 1 w 11"/>
                  <a:gd name="T21" fmla="*/ 11 h 13"/>
                  <a:gd name="T22" fmla="*/ 4 w 11"/>
                  <a:gd name="T23" fmla="*/ 11 h 13"/>
                  <a:gd name="T24" fmla="*/ 4 w 11"/>
                  <a:gd name="T25" fmla="*/ 12 h 13"/>
                  <a:gd name="T26" fmla="*/ 6 w 11"/>
                  <a:gd name="T27" fmla="*/ 12 h 13"/>
                  <a:gd name="T28" fmla="*/ 9 w 11"/>
                  <a:gd name="T2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3">
                    <a:moveTo>
                      <a:pt x="9" y="13"/>
                    </a:moveTo>
                    <a:lnTo>
                      <a:pt x="11" y="12"/>
                    </a:lnTo>
                    <a:lnTo>
                      <a:pt x="11" y="11"/>
                    </a:lnTo>
                    <a:lnTo>
                      <a:pt x="9" y="8"/>
                    </a:lnTo>
                    <a:lnTo>
                      <a:pt x="8" y="4"/>
                    </a:lnTo>
                    <a:lnTo>
                      <a:pt x="5" y="2"/>
                    </a:lnTo>
                    <a:lnTo>
                      <a:pt x="5" y="0"/>
                    </a:lnTo>
                    <a:lnTo>
                      <a:pt x="2" y="2"/>
                    </a:lnTo>
                    <a:lnTo>
                      <a:pt x="2" y="5"/>
                    </a:lnTo>
                    <a:lnTo>
                      <a:pt x="0" y="9"/>
                    </a:lnTo>
                    <a:lnTo>
                      <a:pt x="1" y="11"/>
                    </a:lnTo>
                    <a:lnTo>
                      <a:pt x="4" y="11"/>
                    </a:lnTo>
                    <a:lnTo>
                      <a:pt x="4" y="12"/>
                    </a:lnTo>
                    <a:lnTo>
                      <a:pt x="6" y="12"/>
                    </a:ln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6" name="Freeform 257">
                <a:extLst>
                  <a:ext uri="{FF2B5EF4-FFF2-40B4-BE49-F238E27FC236}">
                    <a16:creationId xmlns:a16="http://schemas.microsoft.com/office/drawing/2014/main" id="{FB0297BB-48B5-49C9-98C0-8D66458AA37E}"/>
                  </a:ext>
                </a:extLst>
              </p:cNvPr>
              <p:cNvSpPr>
                <a:spLocks/>
              </p:cNvSpPr>
              <p:nvPr/>
            </p:nvSpPr>
            <p:spPr bwMode="auto">
              <a:xfrm>
                <a:off x="3791" y="1844"/>
                <a:ext cx="15" cy="18"/>
              </a:xfrm>
              <a:custGeom>
                <a:avLst/>
                <a:gdLst>
                  <a:gd name="T0" fmla="*/ 0 w 15"/>
                  <a:gd name="T1" fmla="*/ 1 h 18"/>
                  <a:gd name="T2" fmla="*/ 0 w 15"/>
                  <a:gd name="T3" fmla="*/ 4 h 18"/>
                  <a:gd name="T4" fmla="*/ 2 w 15"/>
                  <a:gd name="T5" fmla="*/ 8 h 18"/>
                  <a:gd name="T6" fmla="*/ 2 w 15"/>
                  <a:gd name="T7" fmla="*/ 12 h 18"/>
                  <a:gd name="T8" fmla="*/ 4 w 15"/>
                  <a:gd name="T9" fmla="*/ 16 h 18"/>
                  <a:gd name="T10" fmla="*/ 6 w 15"/>
                  <a:gd name="T11" fmla="*/ 18 h 18"/>
                  <a:gd name="T12" fmla="*/ 8 w 15"/>
                  <a:gd name="T13" fmla="*/ 16 h 18"/>
                  <a:gd name="T14" fmla="*/ 8 w 15"/>
                  <a:gd name="T15" fmla="*/ 16 h 18"/>
                  <a:gd name="T16" fmla="*/ 6 w 15"/>
                  <a:gd name="T17" fmla="*/ 13 h 18"/>
                  <a:gd name="T18" fmla="*/ 6 w 15"/>
                  <a:gd name="T19" fmla="*/ 13 h 18"/>
                  <a:gd name="T20" fmla="*/ 8 w 15"/>
                  <a:gd name="T21" fmla="*/ 12 h 18"/>
                  <a:gd name="T22" fmla="*/ 9 w 15"/>
                  <a:gd name="T23" fmla="*/ 9 h 18"/>
                  <a:gd name="T24" fmla="*/ 9 w 15"/>
                  <a:gd name="T25" fmla="*/ 8 h 18"/>
                  <a:gd name="T26" fmla="*/ 13 w 15"/>
                  <a:gd name="T27" fmla="*/ 7 h 18"/>
                  <a:gd name="T28" fmla="*/ 15 w 15"/>
                  <a:gd name="T29" fmla="*/ 7 h 18"/>
                  <a:gd name="T30" fmla="*/ 15 w 15"/>
                  <a:gd name="T31" fmla="*/ 5 h 18"/>
                  <a:gd name="T32" fmla="*/ 13 w 15"/>
                  <a:gd name="T33" fmla="*/ 4 h 18"/>
                  <a:gd name="T34" fmla="*/ 11 w 15"/>
                  <a:gd name="T35" fmla="*/ 5 h 18"/>
                  <a:gd name="T36" fmla="*/ 6 w 15"/>
                  <a:gd name="T37" fmla="*/ 2 h 18"/>
                  <a:gd name="T38" fmla="*/ 4 w 15"/>
                  <a:gd name="T39" fmla="*/ 0 h 18"/>
                  <a:gd name="T40" fmla="*/ 2 w 15"/>
                  <a:gd name="T41" fmla="*/ 1 h 18"/>
                  <a:gd name="T42" fmla="*/ 0 w 15"/>
                  <a:gd name="T43" fmla="*/ 1 h 18"/>
                  <a:gd name="T44" fmla="*/ 0 w 15"/>
                  <a:gd name="T45"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8">
                    <a:moveTo>
                      <a:pt x="0" y="1"/>
                    </a:moveTo>
                    <a:lnTo>
                      <a:pt x="0" y="4"/>
                    </a:lnTo>
                    <a:lnTo>
                      <a:pt x="2" y="8"/>
                    </a:lnTo>
                    <a:lnTo>
                      <a:pt x="2" y="12"/>
                    </a:lnTo>
                    <a:lnTo>
                      <a:pt x="4" y="16"/>
                    </a:lnTo>
                    <a:lnTo>
                      <a:pt x="6" y="18"/>
                    </a:lnTo>
                    <a:lnTo>
                      <a:pt x="8" y="16"/>
                    </a:lnTo>
                    <a:lnTo>
                      <a:pt x="8" y="16"/>
                    </a:lnTo>
                    <a:lnTo>
                      <a:pt x="6" y="13"/>
                    </a:lnTo>
                    <a:lnTo>
                      <a:pt x="6" y="13"/>
                    </a:lnTo>
                    <a:lnTo>
                      <a:pt x="8" y="12"/>
                    </a:lnTo>
                    <a:lnTo>
                      <a:pt x="9" y="9"/>
                    </a:lnTo>
                    <a:lnTo>
                      <a:pt x="9" y="8"/>
                    </a:lnTo>
                    <a:lnTo>
                      <a:pt x="13" y="7"/>
                    </a:lnTo>
                    <a:lnTo>
                      <a:pt x="15" y="7"/>
                    </a:lnTo>
                    <a:lnTo>
                      <a:pt x="15" y="5"/>
                    </a:lnTo>
                    <a:lnTo>
                      <a:pt x="13" y="4"/>
                    </a:lnTo>
                    <a:lnTo>
                      <a:pt x="11" y="5"/>
                    </a:lnTo>
                    <a:lnTo>
                      <a:pt x="6" y="2"/>
                    </a:lnTo>
                    <a:lnTo>
                      <a:pt x="4" y="0"/>
                    </a:lnTo>
                    <a:lnTo>
                      <a:pt x="2" y="1"/>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7" name="Freeform 258">
                <a:extLst>
                  <a:ext uri="{FF2B5EF4-FFF2-40B4-BE49-F238E27FC236}">
                    <a16:creationId xmlns:a16="http://schemas.microsoft.com/office/drawing/2014/main" id="{FC6B7FA5-D2FD-413B-A072-F5E99FCD74DE}"/>
                  </a:ext>
                </a:extLst>
              </p:cNvPr>
              <p:cNvSpPr>
                <a:spLocks/>
              </p:cNvSpPr>
              <p:nvPr/>
            </p:nvSpPr>
            <p:spPr bwMode="auto">
              <a:xfrm>
                <a:off x="4813" y="2831"/>
                <a:ext cx="6" cy="4"/>
              </a:xfrm>
              <a:custGeom>
                <a:avLst/>
                <a:gdLst>
                  <a:gd name="T0" fmla="*/ 6 w 6"/>
                  <a:gd name="T1" fmla="*/ 1 h 4"/>
                  <a:gd name="T2" fmla="*/ 3 w 6"/>
                  <a:gd name="T3" fmla="*/ 0 h 4"/>
                  <a:gd name="T4" fmla="*/ 2 w 6"/>
                  <a:gd name="T5" fmla="*/ 0 h 4"/>
                  <a:gd name="T6" fmla="*/ 0 w 6"/>
                  <a:gd name="T7" fmla="*/ 0 h 4"/>
                  <a:gd name="T8" fmla="*/ 2 w 6"/>
                  <a:gd name="T9" fmla="*/ 1 h 4"/>
                  <a:gd name="T10" fmla="*/ 3 w 6"/>
                  <a:gd name="T11" fmla="*/ 3 h 4"/>
                  <a:gd name="T12" fmla="*/ 6 w 6"/>
                  <a:gd name="T13" fmla="*/ 4 h 4"/>
                  <a:gd name="T14" fmla="*/ 6 w 6"/>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1"/>
                    </a:moveTo>
                    <a:lnTo>
                      <a:pt x="3" y="0"/>
                    </a:lnTo>
                    <a:lnTo>
                      <a:pt x="2" y="0"/>
                    </a:lnTo>
                    <a:lnTo>
                      <a:pt x="0" y="0"/>
                    </a:lnTo>
                    <a:lnTo>
                      <a:pt x="2" y="1"/>
                    </a:lnTo>
                    <a:lnTo>
                      <a:pt x="3" y="3"/>
                    </a:lnTo>
                    <a:lnTo>
                      <a:pt x="6" y="4"/>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8" name="Freeform 259">
                <a:extLst>
                  <a:ext uri="{FF2B5EF4-FFF2-40B4-BE49-F238E27FC236}">
                    <a16:creationId xmlns:a16="http://schemas.microsoft.com/office/drawing/2014/main" id="{7E8FB8C7-3821-4911-A4A9-9F24C5BF4C1A}"/>
                  </a:ext>
                </a:extLst>
              </p:cNvPr>
              <p:cNvSpPr>
                <a:spLocks/>
              </p:cNvSpPr>
              <p:nvPr/>
            </p:nvSpPr>
            <p:spPr bwMode="auto">
              <a:xfrm>
                <a:off x="4805" y="2902"/>
                <a:ext cx="21" cy="51"/>
              </a:xfrm>
              <a:custGeom>
                <a:avLst/>
                <a:gdLst>
                  <a:gd name="T0" fmla="*/ 4 w 21"/>
                  <a:gd name="T1" fmla="*/ 14 h 51"/>
                  <a:gd name="T2" fmla="*/ 1 w 21"/>
                  <a:gd name="T3" fmla="*/ 20 h 51"/>
                  <a:gd name="T4" fmla="*/ 0 w 21"/>
                  <a:gd name="T5" fmla="*/ 24 h 51"/>
                  <a:gd name="T6" fmla="*/ 0 w 21"/>
                  <a:gd name="T7" fmla="*/ 25 h 51"/>
                  <a:gd name="T8" fmla="*/ 0 w 21"/>
                  <a:gd name="T9" fmla="*/ 26 h 51"/>
                  <a:gd name="T10" fmla="*/ 0 w 21"/>
                  <a:gd name="T11" fmla="*/ 30 h 51"/>
                  <a:gd name="T12" fmla="*/ 1 w 21"/>
                  <a:gd name="T13" fmla="*/ 36 h 51"/>
                  <a:gd name="T14" fmla="*/ 3 w 21"/>
                  <a:gd name="T15" fmla="*/ 36 h 51"/>
                  <a:gd name="T16" fmla="*/ 3 w 21"/>
                  <a:gd name="T17" fmla="*/ 37 h 51"/>
                  <a:gd name="T18" fmla="*/ 1 w 21"/>
                  <a:gd name="T19" fmla="*/ 37 h 51"/>
                  <a:gd name="T20" fmla="*/ 1 w 21"/>
                  <a:gd name="T21" fmla="*/ 39 h 51"/>
                  <a:gd name="T22" fmla="*/ 3 w 21"/>
                  <a:gd name="T23" fmla="*/ 41 h 51"/>
                  <a:gd name="T24" fmla="*/ 4 w 21"/>
                  <a:gd name="T25" fmla="*/ 41 h 51"/>
                  <a:gd name="T26" fmla="*/ 6 w 21"/>
                  <a:gd name="T27" fmla="*/ 43 h 51"/>
                  <a:gd name="T28" fmla="*/ 8 w 21"/>
                  <a:gd name="T29" fmla="*/ 44 h 51"/>
                  <a:gd name="T30" fmla="*/ 10 w 21"/>
                  <a:gd name="T31" fmla="*/ 47 h 51"/>
                  <a:gd name="T32" fmla="*/ 10 w 21"/>
                  <a:gd name="T33" fmla="*/ 50 h 51"/>
                  <a:gd name="T34" fmla="*/ 10 w 21"/>
                  <a:gd name="T35" fmla="*/ 51 h 51"/>
                  <a:gd name="T36" fmla="*/ 12 w 21"/>
                  <a:gd name="T37" fmla="*/ 51 h 51"/>
                  <a:gd name="T38" fmla="*/ 14 w 21"/>
                  <a:gd name="T39" fmla="*/ 51 h 51"/>
                  <a:gd name="T40" fmla="*/ 12 w 21"/>
                  <a:gd name="T41" fmla="*/ 50 h 51"/>
                  <a:gd name="T42" fmla="*/ 14 w 21"/>
                  <a:gd name="T43" fmla="*/ 47 h 51"/>
                  <a:gd name="T44" fmla="*/ 12 w 21"/>
                  <a:gd name="T45" fmla="*/ 43 h 51"/>
                  <a:gd name="T46" fmla="*/ 14 w 21"/>
                  <a:gd name="T47" fmla="*/ 40 h 51"/>
                  <a:gd name="T48" fmla="*/ 18 w 21"/>
                  <a:gd name="T49" fmla="*/ 36 h 51"/>
                  <a:gd name="T50" fmla="*/ 18 w 21"/>
                  <a:gd name="T51" fmla="*/ 32 h 51"/>
                  <a:gd name="T52" fmla="*/ 18 w 21"/>
                  <a:gd name="T53" fmla="*/ 32 h 51"/>
                  <a:gd name="T54" fmla="*/ 18 w 21"/>
                  <a:gd name="T55" fmla="*/ 32 h 51"/>
                  <a:gd name="T56" fmla="*/ 18 w 21"/>
                  <a:gd name="T57" fmla="*/ 26 h 51"/>
                  <a:gd name="T58" fmla="*/ 18 w 21"/>
                  <a:gd name="T59" fmla="*/ 24 h 51"/>
                  <a:gd name="T60" fmla="*/ 18 w 21"/>
                  <a:gd name="T61" fmla="*/ 20 h 51"/>
                  <a:gd name="T62" fmla="*/ 19 w 21"/>
                  <a:gd name="T63" fmla="*/ 17 h 51"/>
                  <a:gd name="T64" fmla="*/ 19 w 21"/>
                  <a:gd name="T65" fmla="*/ 11 h 51"/>
                  <a:gd name="T66" fmla="*/ 21 w 21"/>
                  <a:gd name="T67" fmla="*/ 9 h 51"/>
                  <a:gd name="T68" fmla="*/ 21 w 21"/>
                  <a:gd name="T69" fmla="*/ 7 h 51"/>
                  <a:gd name="T70" fmla="*/ 21 w 21"/>
                  <a:gd name="T71" fmla="*/ 6 h 51"/>
                  <a:gd name="T72" fmla="*/ 19 w 21"/>
                  <a:gd name="T73" fmla="*/ 4 h 51"/>
                  <a:gd name="T74" fmla="*/ 18 w 21"/>
                  <a:gd name="T75" fmla="*/ 4 h 51"/>
                  <a:gd name="T76" fmla="*/ 17 w 21"/>
                  <a:gd name="T77" fmla="*/ 2 h 51"/>
                  <a:gd name="T78" fmla="*/ 14 w 21"/>
                  <a:gd name="T79" fmla="*/ 0 h 51"/>
                  <a:gd name="T80" fmla="*/ 12 w 21"/>
                  <a:gd name="T81" fmla="*/ 2 h 51"/>
                  <a:gd name="T82" fmla="*/ 12 w 21"/>
                  <a:gd name="T83" fmla="*/ 3 h 51"/>
                  <a:gd name="T84" fmla="*/ 11 w 21"/>
                  <a:gd name="T85" fmla="*/ 3 h 51"/>
                  <a:gd name="T86" fmla="*/ 8 w 21"/>
                  <a:gd name="T87" fmla="*/ 7 h 51"/>
                  <a:gd name="T88" fmla="*/ 6 w 21"/>
                  <a:gd name="T89" fmla="*/ 11 h 51"/>
                  <a:gd name="T90" fmla="*/ 6 w 21"/>
                  <a:gd name="T91" fmla="*/ 11 h 51"/>
                  <a:gd name="T92" fmla="*/ 6 w 21"/>
                  <a:gd name="T93" fmla="*/ 14 h 51"/>
                  <a:gd name="T94" fmla="*/ 4 w 21"/>
                  <a:gd name="T95" fmla="*/ 1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 h="51">
                    <a:moveTo>
                      <a:pt x="4" y="14"/>
                    </a:moveTo>
                    <a:lnTo>
                      <a:pt x="1" y="20"/>
                    </a:lnTo>
                    <a:lnTo>
                      <a:pt x="0" y="24"/>
                    </a:lnTo>
                    <a:lnTo>
                      <a:pt x="0" y="25"/>
                    </a:lnTo>
                    <a:lnTo>
                      <a:pt x="0" y="26"/>
                    </a:lnTo>
                    <a:lnTo>
                      <a:pt x="0" y="30"/>
                    </a:lnTo>
                    <a:lnTo>
                      <a:pt x="1" y="36"/>
                    </a:lnTo>
                    <a:lnTo>
                      <a:pt x="3" y="36"/>
                    </a:lnTo>
                    <a:lnTo>
                      <a:pt x="3" y="37"/>
                    </a:lnTo>
                    <a:lnTo>
                      <a:pt x="1" y="37"/>
                    </a:lnTo>
                    <a:lnTo>
                      <a:pt x="1" y="39"/>
                    </a:lnTo>
                    <a:lnTo>
                      <a:pt x="3" y="41"/>
                    </a:lnTo>
                    <a:lnTo>
                      <a:pt x="4" y="41"/>
                    </a:lnTo>
                    <a:lnTo>
                      <a:pt x="6" y="43"/>
                    </a:lnTo>
                    <a:lnTo>
                      <a:pt x="8" y="44"/>
                    </a:lnTo>
                    <a:lnTo>
                      <a:pt x="10" y="47"/>
                    </a:lnTo>
                    <a:lnTo>
                      <a:pt x="10" y="50"/>
                    </a:lnTo>
                    <a:lnTo>
                      <a:pt x="10" y="51"/>
                    </a:lnTo>
                    <a:lnTo>
                      <a:pt x="12" y="51"/>
                    </a:lnTo>
                    <a:lnTo>
                      <a:pt x="14" y="51"/>
                    </a:lnTo>
                    <a:lnTo>
                      <a:pt x="12" y="50"/>
                    </a:lnTo>
                    <a:lnTo>
                      <a:pt x="14" y="47"/>
                    </a:lnTo>
                    <a:lnTo>
                      <a:pt x="12" y="43"/>
                    </a:lnTo>
                    <a:lnTo>
                      <a:pt x="14" y="40"/>
                    </a:lnTo>
                    <a:lnTo>
                      <a:pt x="18" y="36"/>
                    </a:lnTo>
                    <a:lnTo>
                      <a:pt x="18" y="32"/>
                    </a:lnTo>
                    <a:lnTo>
                      <a:pt x="18" y="32"/>
                    </a:lnTo>
                    <a:lnTo>
                      <a:pt x="18" y="32"/>
                    </a:lnTo>
                    <a:lnTo>
                      <a:pt x="18" y="26"/>
                    </a:lnTo>
                    <a:lnTo>
                      <a:pt x="18" y="24"/>
                    </a:lnTo>
                    <a:lnTo>
                      <a:pt x="18" y="20"/>
                    </a:lnTo>
                    <a:lnTo>
                      <a:pt x="19" y="17"/>
                    </a:lnTo>
                    <a:lnTo>
                      <a:pt x="19" y="11"/>
                    </a:lnTo>
                    <a:lnTo>
                      <a:pt x="21" y="9"/>
                    </a:lnTo>
                    <a:lnTo>
                      <a:pt x="21" y="7"/>
                    </a:lnTo>
                    <a:lnTo>
                      <a:pt x="21" y="6"/>
                    </a:lnTo>
                    <a:lnTo>
                      <a:pt x="19" y="4"/>
                    </a:lnTo>
                    <a:lnTo>
                      <a:pt x="18" y="4"/>
                    </a:lnTo>
                    <a:lnTo>
                      <a:pt x="17" y="2"/>
                    </a:lnTo>
                    <a:lnTo>
                      <a:pt x="14" y="0"/>
                    </a:lnTo>
                    <a:lnTo>
                      <a:pt x="12" y="2"/>
                    </a:lnTo>
                    <a:lnTo>
                      <a:pt x="12" y="3"/>
                    </a:lnTo>
                    <a:lnTo>
                      <a:pt x="11" y="3"/>
                    </a:lnTo>
                    <a:lnTo>
                      <a:pt x="8" y="7"/>
                    </a:lnTo>
                    <a:lnTo>
                      <a:pt x="6" y="11"/>
                    </a:lnTo>
                    <a:lnTo>
                      <a:pt x="6" y="11"/>
                    </a:lnTo>
                    <a:lnTo>
                      <a:pt x="6" y="14"/>
                    </a:lnTo>
                    <a:lnTo>
                      <a:pt x="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9" name="Freeform 260">
                <a:extLst>
                  <a:ext uri="{FF2B5EF4-FFF2-40B4-BE49-F238E27FC236}">
                    <a16:creationId xmlns:a16="http://schemas.microsoft.com/office/drawing/2014/main" id="{6356B8EF-CEA1-4D18-A2E2-6E215E13957F}"/>
                  </a:ext>
                </a:extLst>
              </p:cNvPr>
              <p:cNvSpPr>
                <a:spLocks/>
              </p:cNvSpPr>
              <p:nvPr/>
            </p:nvSpPr>
            <p:spPr bwMode="auto">
              <a:xfrm>
                <a:off x="4143" y="2422"/>
                <a:ext cx="743" cy="554"/>
              </a:xfrm>
              <a:custGeom>
                <a:avLst/>
                <a:gdLst>
                  <a:gd name="T0" fmla="*/ 705 w 743"/>
                  <a:gd name="T1" fmla="*/ 209 h 554"/>
                  <a:gd name="T2" fmla="*/ 727 w 743"/>
                  <a:gd name="T3" fmla="*/ 187 h 554"/>
                  <a:gd name="T4" fmla="*/ 738 w 743"/>
                  <a:gd name="T5" fmla="*/ 150 h 554"/>
                  <a:gd name="T6" fmla="*/ 740 w 743"/>
                  <a:gd name="T7" fmla="*/ 120 h 554"/>
                  <a:gd name="T8" fmla="*/ 739 w 743"/>
                  <a:gd name="T9" fmla="*/ 88 h 554"/>
                  <a:gd name="T10" fmla="*/ 707 w 743"/>
                  <a:gd name="T11" fmla="*/ 105 h 554"/>
                  <a:gd name="T12" fmla="*/ 687 w 743"/>
                  <a:gd name="T13" fmla="*/ 83 h 554"/>
                  <a:gd name="T14" fmla="*/ 661 w 743"/>
                  <a:gd name="T15" fmla="*/ 72 h 554"/>
                  <a:gd name="T16" fmla="*/ 632 w 743"/>
                  <a:gd name="T17" fmla="*/ 43 h 554"/>
                  <a:gd name="T18" fmla="*/ 613 w 743"/>
                  <a:gd name="T19" fmla="*/ 14 h 554"/>
                  <a:gd name="T20" fmla="*/ 591 w 743"/>
                  <a:gd name="T21" fmla="*/ 4 h 554"/>
                  <a:gd name="T22" fmla="*/ 550 w 743"/>
                  <a:gd name="T23" fmla="*/ 9 h 554"/>
                  <a:gd name="T24" fmla="*/ 550 w 743"/>
                  <a:gd name="T25" fmla="*/ 42 h 554"/>
                  <a:gd name="T26" fmla="*/ 536 w 743"/>
                  <a:gd name="T27" fmla="*/ 84 h 554"/>
                  <a:gd name="T28" fmla="*/ 558 w 743"/>
                  <a:gd name="T29" fmla="*/ 113 h 554"/>
                  <a:gd name="T30" fmla="*/ 547 w 743"/>
                  <a:gd name="T31" fmla="*/ 147 h 554"/>
                  <a:gd name="T32" fmla="*/ 492 w 743"/>
                  <a:gd name="T33" fmla="*/ 173 h 554"/>
                  <a:gd name="T34" fmla="*/ 438 w 743"/>
                  <a:gd name="T35" fmla="*/ 232 h 554"/>
                  <a:gd name="T36" fmla="*/ 331 w 743"/>
                  <a:gd name="T37" fmla="*/ 225 h 554"/>
                  <a:gd name="T38" fmla="*/ 285 w 743"/>
                  <a:gd name="T39" fmla="*/ 191 h 554"/>
                  <a:gd name="T40" fmla="*/ 241 w 743"/>
                  <a:gd name="T41" fmla="*/ 153 h 554"/>
                  <a:gd name="T42" fmla="*/ 206 w 743"/>
                  <a:gd name="T43" fmla="*/ 135 h 554"/>
                  <a:gd name="T44" fmla="*/ 182 w 743"/>
                  <a:gd name="T45" fmla="*/ 143 h 554"/>
                  <a:gd name="T46" fmla="*/ 157 w 743"/>
                  <a:gd name="T47" fmla="*/ 190 h 554"/>
                  <a:gd name="T48" fmla="*/ 138 w 743"/>
                  <a:gd name="T49" fmla="*/ 216 h 554"/>
                  <a:gd name="T50" fmla="*/ 87 w 743"/>
                  <a:gd name="T51" fmla="*/ 236 h 554"/>
                  <a:gd name="T52" fmla="*/ 29 w 743"/>
                  <a:gd name="T53" fmla="*/ 255 h 554"/>
                  <a:gd name="T54" fmla="*/ 14 w 743"/>
                  <a:gd name="T55" fmla="*/ 283 h 554"/>
                  <a:gd name="T56" fmla="*/ 18 w 743"/>
                  <a:gd name="T57" fmla="*/ 328 h 554"/>
                  <a:gd name="T58" fmla="*/ 48 w 743"/>
                  <a:gd name="T59" fmla="*/ 312 h 554"/>
                  <a:gd name="T60" fmla="*/ 91 w 743"/>
                  <a:gd name="T61" fmla="*/ 321 h 554"/>
                  <a:gd name="T62" fmla="*/ 140 w 743"/>
                  <a:gd name="T63" fmla="*/ 358 h 554"/>
                  <a:gd name="T64" fmla="*/ 160 w 743"/>
                  <a:gd name="T65" fmla="*/ 416 h 554"/>
                  <a:gd name="T66" fmla="*/ 209 w 743"/>
                  <a:gd name="T67" fmla="*/ 434 h 554"/>
                  <a:gd name="T68" fmla="*/ 257 w 743"/>
                  <a:gd name="T69" fmla="*/ 453 h 554"/>
                  <a:gd name="T70" fmla="*/ 313 w 743"/>
                  <a:gd name="T71" fmla="*/ 456 h 554"/>
                  <a:gd name="T72" fmla="*/ 366 w 743"/>
                  <a:gd name="T73" fmla="*/ 432 h 554"/>
                  <a:gd name="T74" fmla="*/ 397 w 743"/>
                  <a:gd name="T75" fmla="*/ 461 h 554"/>
                  <a:gd name="T76" fmla="*/ 398 w 743"/>
                  <a:gd name="T77" fmla="*/ 506 h 554"/>
                  <a:gd name="T78" fmla="*/ 422 w 743"/>
                  <a:gd name="T79" fmla="*/ 531 h 554"/>
                  <a:gd name="T80" fmla="*/ 449 w 743"/>
                  <a:gd name="T81" fmla="*/ 527 h 554"/>
                  <a:gd name="T82" fmla="*/ 488 w 743"/>
                  <a:gd name="T83" fmla="*/ 515 h 554"/>
                  <a:gd name="T84" fmla="*/ 525 w 743"/>
                  <a:gd name="T85" fmla="*/ 538 h 554"/>
                  <a:gd name="T86" fmla="*/ 545 w 743"/>
                  <a:gd name="T87" fmla="*/ 553 h 554"/>
                  <a:gd name="T88" fmla="*/ 554 w 743"/>
                  <a:gd name="T89" fmla="*/ 542 h 554"/>
                  <a:gd name="T90" fmla="*/ 582 w 743"/>
                  <a:gd name="T91" fmla="*/ 519 h 554"/>
                  <a:gd name="T92" fmla="*/ 611 w 743"/>
                  <a:gd name="T93" fmla="*/ 520 h 554"/>
                  <a:gd name="T94" fmla="*/ 635 w 743"/>
                  <a:gd name="T95" fmla="*/ 501 h 554"/>
                  <a:gd name="T96" fmla="*/ 644 w 743"/>
                  <a:gd name="T97" fmla="*/ 486 h 554"/>
                  <a:gd name="T98" fmla="*/ 650 w 743"/>
                  <a:gd name="T99" fmla="*/ 471 h 554"/>
                  <a:gd name="T100" fmla="*/ 659 w 743"/>
                  <a:gd name="T101" fmla="*/ 452 h 554"/>
                  <a:gd name="T102" fmla="*/ 668 w 743"/>
                  <a:gd name="T103" fmla="*/ 430 h 554"/>
                  <a:gd name="T104" fmla="*/ 670 w 743"/>
                  <a:gd name="T105" fmla="*/ 415 h 554"/>
                  <a:gd name="T106" fmla="*/ 666 w 743"/>
                  <a:gd name="T107" fmla="*/ 398 h 554"/>
                  <a:gd name="T108" fmla="*/ 643 w 743"/>
                  <a:gd name="T109" fmla="*/ 383 h 554"/>
                  <a:gd name="T110" fmla="*/ 632 w 743"/>
                  <a:gd name="T111" fmla="*/ 345 h 554"/>
                  <a:gd name="T112" fmla="*/ 639 w 743"/>
                  <a:gd name="T113" fmla="*/ 308 h 554"/>
                  <a:gd name="T114" fmla="*/ 639 w 743"/>
                  <a:gd name="T115" fmla="*/ 294 h 554"/>
                  <a:gd name="T116" fmla="*/ 603 w 743"/>
                  <a:gd name="T117" fmla="*/ 290 h 554"/>
                  <a:gd name="T118" fmla="*/ 604 w 743"/>
                  <a:gd name="T119" fmla="*/ 262 h 554"/>
                  <a:gd name="T120" fmla="*/ 632 w 743"/>
                  <a:gd name="T121" fmla="*/ 253 h 554"/>
                  <a:gd name="T122" fmla="*/ 639 w 743"/>
                  <a:gd name="T123" fmla="*/ 269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3" h="554">
                    <a:moveTo>
                      <a:pt x="670" y="243"/>
                    </a:moveTo>
                    <a:lnTo>
                      <a:pt x="672" y="239"/>
                    </a:lnTo>
                    <a:lnTo>
                      <a:pt x="672" y="238"/>
                    </a:lnTo>
                    <a:lnTo>
                      <a:pt x="674" y="235"/>
                    </a:lnTo>
                    <a:lnTo>
                      <a:pt x="677" y="231"/>
                    </a:lnTo>
                    <a:lnTo>
                      <a:pt x="679" y="231"/>
                    </a:lnTo>
                    <a:lnTo>
                      <a:pt x="681" y="224"/>
                    </a:lnTo>
                    <a:lnTo>
                      <a:pt x="683" y="223"/>
                    </a:lnTo>
                    <a:lnTo>
                      <a:pt x="681" y="221"/>
                    </a:lnTo>
                    <a:lnTo>
                      <a:pt x="683" y="217"/>
                    </a:lnTo>
                    <a:lnTo>
                      <a:pt x="684" y="214"/>
                    </a:lnTo>
                    <a:lnTo>
                      <a:pt x="687" y="217"/>
                    </a:lnTo>
                    <a:lnTo>
                      <a:pt x="688" y="218"/>
                    </a:lnTo>
                    <a:lnTo>
                      <a:pt x="691" y="220"/>
                    </a:lnTo>
                    <a:lnTo>
                      <a:pt x="692" y="220"/>
                    </a:lnTo>
                    <a:lnTo>
                      <a:pt x="695" y="220"/>
                    </a:lnTo>
                    <a:lnTo>
                      <a:pt x="701" y="220"/>
                    </a:lnTo>
                    <a:lnTo>
                      <a:pt x="703" y="220"/>
                    </a:lnTo>
                    <a:lnTo>
                      <a:pt x="705" y="217"/>
                    </a:lnTo>
                    <a:lnTo>
                      <a:pt x="705" y="216"/>
                    </a:lnTo>
                    <a:lnTo>
                      <a:pt x="702" y="213"/>
                    </a:lnTo>
                    <a:lnTo>
                      <a:pt x="699" y="210"/>
                    </a:lnTo>
                    <a:lnTo>
                      <a:pt x="702" y="210"/>
                    </a:lnTo>
                    <a:lnTo>
                      <a:pt x="705" y="209"/>
                    </a:lnTo>
                    <a:lnTo>
                      <a:pt x="709" y="206"/>
                    </a:lnTo>
                    <a:lnTo>
                      <a:pt x="709" y="203"/>
                    </a:lnTo>
                    <a:lnTo>
                      <a:pt x="710" y="201"/>
                    </a:lnTo>
                    <a:lnTo>
                      <a:pt x="713" y="199"/>
                    </a:lnTo>
                    <a:lnTo>
                      <a:pt x="714" y="198"/>
                    </a:lnTo>
                    <a:lnTo>
                      <a:pt x="713" y="196"/>
                    </a:lnTo>
                    <a:lnTo>
                      <a:pt x="713" y="194"/>
                    </a:lnTo>
                    <a:lnTo>
                      <a:pt x="713" y="191"/>
                    </a:lnTo>
                    <a:lnTo>
                      <a:pt x="714" y="190"/>
                    </a:lnTo>
                    <a:lnTo>
                      <a:pt x="717" y="192"/>
                    </a:lnTo>
                    <a:lnTo>
                      <a:pt x="717" y="194"/>
                    </a:lnTo>
                    <a:lnTo>
                      <a:pt x="718" y="195"/>
                    </a:lnTo>
                    <a:lnTo>
                      <a:pt x="722" y="196"/>
                    </a:lnTo>
                    <a:lnTo>
                      <a:pt x="722" y="198"/>
                    </a:lnTo>
                    <a:lnTo>
                      <a:pt x="722" y="196"/>
                    </a:lnTo>
                    <a:lnTo>
                      <a:pt x="722" y="195"/>
                    </a:lnTo>
                    <a:lnTo>
                      <a:pt x="722" y="195"/>
                    </a:lnTo>
                    <a:lnTo>
                      <a:pt x="721" y="192"/>
                    </a:lnTo>
                    <a:lnTo>
                      <a:pt x="721" y="191"/>
                    </a:lnTo>
                    <a:lnTo>
                      <a:pt x="722" y="191"/>
                    </a:lnTo>
                    <a:lnTo>
                      <a:pt x="725" y="191"/>
                    </a:lnTo>
                    <a:lnTo>
                      <a:pt x="727" y="191"/>
                    </a:lnTo>
                    <a:lnTo>
                      <a:pt x="727" y="188"/>
                    </a:lnTo>
                    <a:lnTo>
                      <a:pt x="727" y="187"/>
                    </a:lnTo>
                    <a:lnTo>
                      <a:pt x="727" y="186"/>
                    </a:lnTo>
                    <a:lnTo>
                      <a:pt x="727" y="184"/>
                    </a:lnTo>
                    <a:lnTo>
                      <a:pt x="727" y="183"/>
                    </a:lnTo>
                    <a:lnTo>
                      <a:pt x="727" y="180"/>
                    </a:lnTo>
                    <a:lnTo>
                      <a:pt x="725" y="180"/>
                    </a:lnTo>
                    <a:lnTo>
                      <a:pt x="725" y="176"/>
                    </a:lnTo>
                    <a:lnTo>
                      <a:pt x="725" y="173"/>
                    </a:lnTo>
                    <a:lnTo>
                      <a:pt x="725" y="170"/>
                    </a:lnTo>
                    <a:lnTo>
                      <a:pt x="725" y="168"/>
                    </a:lnTo>
                    <a:lnTo>
                      <a:pt x="724" y="166"/>
                    </a:lnTo>
                    <a:lnTo>
                      <a:pt x="722" y="165"/>
                    </a:lnTo>
                    <a:lnTo>
                      <a:pt x="722" y="162"/>
                    </a:lnTo>
                    <a:lnTo>
                      <a:pt x="720" y="158"/>
                    </a:lnTo>
                    <a:lnTo>
                      <a:pt x="718" y="157"/>
                    </a:lnTo>
                    <a:lnTo>
                      <a:pt x="718" y="155"/>
                    </a:lnTo>
                    <a:lnTo>
                      <a:pt x="720" y="154"/>
                    </a:lnTo>
                    <a:lnTo>
                      <a:pt x="721" y="154"/>
                    </a:lnTo>
                    <a:lnTo>
                      <a:pt x="722" y="153"/>
                    </a:lnTo>
                    <a:lnTo>
                      <a:pt x="724" y="151"/>
                    </a:lnTo>
                    <a:lnTo>
                      <a:pt x="725" y="147"/>
                    </a:lnTo>
                    <a:lnTo>
                      <a:pt x="727" y="147"/>
                    </a:lnTo>
                    <a:lnTo>
                      <a:pt x="728" y="148"/>
                    </a:lnTo>
                    <a:lnTo>
                      <a:pt x="729" y="148"/>
                    </a:lnTo>
                    <a:lnTo>
                      <a:pt x="738" y="150"/>
                    </a:lnTo>
                    <a:lnTo>
                      <a:pt x="739" y="150"/>
                    </a:lnTo>
                    <a:lnTo>
                      <a:pt x="740" y="150"/>
                    </a:lnTo>
                    <a:lnTo>
                      <a:pt x="742" y="148"/>
                    </a:lnTo>
                    <a:lnTo>
                      <a:pt x="740" y="147"/>
                    </a:lnTo>
                    <a:lnTo>
                      <a:pt x="740" y="146"/>
                    </a:lnTo>
                    <a:lnTo>
                      <a:pt x="740" y="144"/>
                    </a:lnTo>
                    <a:lnTo>
                      <a:pt x="740" y="144"/>
                    </a:lnTo>
                    <a:lnTo>
                      <a:pt x="740" y="143"/>
                    </a:lnTo>
                    <a:lnTo>
                      <a:pt x="740" y="142"/>
                    </a:lnTo>
                    <a:lnTo>
                      <a:pt x="740" y="139"/>
                    </a:lnTo>
                    <a:lnTo>
                      <a:pt x="742" y="138"/>
                    </a:lnTo>
                    <a:lnTo>
                      <a:pt x="742" y="136"/>
                    </a:lnTo>
                    <a:lnTo>
                      <a:pt x="740" y="135"/>
                    </a:lnTo>
                    <a:lnTo>
                      <a:pt x="740" y="133"/>
                    </a:lnTo>
                    <a:lnTo>
                      <a:pt x="743" y="133"/>
                    </a:lnTo>
                    <a:lnTo>
                      <a:pt x="742" y="132"/>
                    </a:lnTo>
                    <a:lnTo>
                      <a:pt x="742" y="131"/>
                    </a:lnTo>
                    <a:lnTo>
                      <a:pt x="740" y="129"/>
                    </a:lnTo>
                    <a:lnTo>
                      <a:pt x="742" y="128"/>
                    </a:lnTo>
                    <a:lnTo>
                      <a:pt x="743" y="127"/>
                    </a:lnTo>
                    <a:lnTo>
                      <a:pt x="743" y="127"/>
                    </a:lnTo>
                    <a:lnTo>
                      <a:pt x="742" y="125"/>
                    </a:lnTo>
                    <a:lnTo>
                      <a:pt x="742" y="122"/>
                    </a:lnTo>
                    <a:lnTo>
                      <a:pt x="740" y="120"/>
                    </a:lnTo>
                    <a:lnTo>
                      <a:pt x="742" y="120"/>
                    </a:lnTo>
                    <a:lnTo>
                      <a:pt x="742" y="118"/>
                    </a:lnTo>
                    <a:lnTo>
                      <a:pt x="742" y="117"/>
                    </a:lnTo>
                    <a:lnTo>
                      <a:pt x="742" y="117"/>
                    </a:lnTo>
                    <a:lnTo>
                      <a:pt x="742" y="116"/>
                    </a:lnTo>
                    <a:lnTo>
                      <a:pt x="740" y="114"/>
                    </a:lnTo>
                    <a:lnTo>
                      <a:pt x="740" y="114"/>
                    </a:lnTo>
                    <a:lnTo>
                      <a:pt x="740" y="111"/>
                    </a:lnTo>
                    <a:lnTo>
                      <a:pt x="740" y="110"/>
                    </a:lnTo>
                    <a:lnTo>
                      <a:pt x="740" y="109"/>
                    </a:lnTo>
                    <a:lnTo>
                      <a:pt x="739" y="107"/>
                    </a:lnTo>
                    <a:lnTo>
                      <a:pt x="739" y="106"/>
                    </a:lnTo>
                    <a:lnTo>
                      <a:pt x="740" y="105"/>
                    </a:lnTo>
                    <a:lnTo>
                      <a:pt x="743" y="105"/>
                    </a:lnTo>
                    <a:lnTo>
                      <a:pt x="743" y="103"/>
                    </a:lnTo>
                    <a:lnTo>
                      <a:pt x="743" y="102"/>
                    </a:lnTo>
                    <a:lnTo>
                      <a:pt x="743" y="99"/>
                    </a:lnTo>
                    <a:lnTo>
                      <a:pt x="742" y="98"/>
                    </a:lnTo>
                    <a:lnTo>
                      <a:pt x="742" y="96"/>
                    </a:lnTo>
                    <a:lnTo>
                      <a:pt x="740" y="95"/>
                    </a:lnTo>
                    <a:lnTo>
                      <a:pt x="739" y="92"/>
                    </a:lnTo>
                    <a:lnTo>
                      <a:pt x="739" y="91"/>
                    </a:lnTo>
                    <a:lnTo>
                      <a:pt x="740" y="91"/>
                    </a:lnTo>
                    <a:lnTo>
                      <a:pt x="739" y="88"/>
                    </a:lnTo>
                    <a:lnTo>
                      <a:pt x="738" y="87"/>
                    </a:lnTo>
                    <a:lnTo>
                      <a:pt x="736" y="87"/>
                    </a:lnTo>
                    <a:lnTo>
                      <a:pt x="735" y="85"/>
                    </a:lnTo>
                    <a:lnTo>
                      <a:pt x="732" y="85"/>
                    </a:lnTo>
                    <a:lnTo>
                      <a:pt x="731" y="87"/>
                    </a:lnTo>
                    <a:lnTo>
                      <a:pt x="729" y="87"/>
                    </a:lnTo>
                    <a:lnTo>
                      <a:pt x="728" y="88"/>
                    </a:lnTo>
                    <a:lnTo>
                      <a:pt x="727" y="90"/>
                    </a:lnTo>
                    <a:lnTo>
                      <a:pt x="727" y="90"/>
                    </a:lnTo>
                    <a:lnTo>
                      <a:pt x="725" y="90"/>
                    </a:lnTo>
                    <a:lnTo>
                      <a:pt x="724" y="92"/>
                    </a:lnTo>
                    <a:lnTo>
                      <a:pt x="721" y="92"/>
                    </a:lnTo>
                    <a:lnTo>
                      <a:pt x="720" y="92"/>
                    </a:lnTo>
                    <a:lnTo>
                      <a:pt x="720" y="95"/>
                    </a:lnTo>
                    <a:lnTo>
                      <a:pt x="720" y="96"/>
                    </a:lnTo>
                    <a:lnTo>
                      <a:pt x="718" y="98"/>
                    </a:lnTo>
                    <a:lnTo>
                      <a:pt x="717" y="99"/>
                    </a:lnTo>
                    <a:lnTo>
                      <a:pt x="717" y="100"/>
                    </a:lnTo>
                    <a:lnTo>
                      <a:pt x="716" y="102"/>
                    </a:lnTo>
                    <a:lnTo>
                      <a:pt x="714" y="103"/>
                    </a:lnTo>
                    <a:lnTo>
                      <a:pt x="711" y="103"/>
                    </a:lnTo>
                    <a:lnTo>
                      <a:pt x="710" y="103"/>
                    </a:lnTo>
                    <a:lnTo>
                      <a:pt x="709" y="103"/>
                    </a:lnTo>
                    <a:lnTo>
                      <a:pt x="707" y="105"/>
                    </a:lnTo>
                    <a:lnTo>
                      <a:pt x="706" y="105"/>
                    </a:lnTo>
                    <a:lnTo>
                      <a:pt x="705" y="103"/>
                    </a:lnTo>
                    <a:lnTo>
                      <a:pt x="705" y="102"/>
                    </a:lnTo>
                    <a:lnTo>
                      <a:pt x="702" y="102"/>
                    </a:lnTo>
                    <a:lnTo>
                      <a:pt x="701" y="103"/>
                    </a:lnTo>
                    <a:lnTo>
                      <a:pt x="699" y="103"/>
                    </a:lnTo>
                    <a:lnTo>
                      <a:pt x="698" y="102"/>
                    </a:lnTo>
                    <a:lnTo>
                      <a:pt x="696" y="99"/>
                    </a:lnTo>
                    <a:lnTo>
                      <a:pt x="695" y="99"/>
                    </a:lnTo>
                    <a:lnTo>
                      <a:pt x="694" y="96"/>
                    </a:lnTo>
                    <a:lnTo>
                      <a:pt x="694" y="95"/>
                    </a:lnTo>
                    <a:lnTo>
                      <a:pt x="694" y="94"/>
                    </a:lnTo>
                    <a:lnTo>
                      <a:pt x="694" y="91"/>
                    </a:lnTo>
                    <a:lnTo>
                      <a:pt x="694" y="90"/>
                    </a:lnTo>
                    <a:lnTo>
                      <a:pt x="692" y="87"/>
                    </a:lnTo>
                    <a:lnTo>
                      <a:pt x="691" y="87"/>
                    </a:lnTo>
                    <a:lnTo>
                      <a:pt x="691" y="85"/>
                    </a:lnTo>
                    <a:lnTo>
                      <a:pt x="691" y="84"/>
                    </a:lnTo>
                    <a:lnTo>
                      <a:pt x="691" y="83"/>
                    </a:lnTo>
                    <a:lnTo>
                      <a:pt x="692" y="81"/>
                    </a:lnTo>
                    <a:lnTo>
                      <a:pt x="691" y="81"/>
                    </a:lnTo>
                    <a:lnTo>
                      <a:pt x="690" y="81"/>
                    </a:lnTo>
                    <a:lnTo>
                      <a:pt x="688" y="83"/>
                    </a:lnTo>
                    <a:lnTo>
                      <a:pt x="687" y="83"/>
                    </a:lnTo>
                    <a:lnTo>
                      <a:pt x="685" y="83"/>
                    </a:lnTo>
                    <a:lnTo>
                      <a:pt x="684" y="83"/>
                    </a:lnTo>
                    <a:lnTo>
                      <a:pt x="683" y="81"/>
                    </a:lnTo>
                    <a:lnTo>
                      <a:pt x="681" y="81"/>
                    </a:lnTo>
                    <a:lnTo>
                      <a:pt x="681" y="81"/>
                    </a:lnTo>
                    <a:lnTo>
                      <a:pt x="679" y="80"/>
                    </a:lnTo>
                    <a:lnTo>
                      <a:pt x="679" y="79"/>
                    </a:lnTo>
                    <a:lnTo>
                      <a:pt x="677" y="77"/>
                    </a:lnTo>
                    <a:lnTo>
                      <a:pt x="677" y="77"/>
                    </a:lnTo>
                    <a:lnTo>
                      <a:pt x="676" y="76"/>
                    </a:lnTo>
                    <a:lnTo>
                      <a:pt x="674" y="74"/>
                    </a:lnTo>
                    <a:lnTo>
                      <a:pt x="673" y="74"/>
                    </a:lnTo>
                    <a:lnTo>
                      <a:pt x="673" y="73"/>
                    </a:lnTo>
                    <a:lnTo>
                      <a:pt x="672" y="72"/>
                    </a:lnTo>
                    <a:lnTo>
                      <a:pt x="672" y="72"/>
                    </a:lnTo>
                    <a:lnTo>
                      <a:pt x="670" y="72"/>
                    </a:lnTo>
                    <a:lnTo>
                      <a:pt x="669" y="73"/>
                    </a:lnTo>
                    <a:lnTo>
                      <a:pt x="668" y="72"/>
                    </a:lnTo>
                    <a:lnTo>
                      <a:pt x="666" y="73"/>
                    </a:lnTo>
                    <a:lnTo>
                      <a:pt x="666" y="74"/>
                    </a:lnTo>
                    <a:lnTo>
                      <a:pt x="665" y="73"/>
                    </a:lnTo>
                    <a:lnTo>
                      <a:pt x="665" y="72"/>
                    </a:lnTo>
                    <a:lnTo>
                      <a:pt x="663" y="72"/>
                    </a:lnTo>
                    <a:lnTo>
                      <a:pt x="661" y="72"/>
                    </a:lnTo>
                    <a:lnTo>
                      <a:pt x="659" y="70"/>
                    </a:lnTo>
                    <a:lnTo>
                      <a:pt x="661" y="69"/>
                    </a:lnTo>
                    <a:lnTo>
                      <a:pt x="661" y="69"/>
                    </a:lnTo>
                    <a:lnTo>
                      <a:pt x="659" y="69"/>
                    </a:lnTo>
                    <a:lnTo>
                      <a:pt x="658" y="70"/>
                    </a:lnTo>
                    <a:lnTo>
                      <a:pt x="655" y="69"/>
                    </a:lnTo>
                    <a:lnTo>
                      <a:pt x="654" y="70"/>
                    </a:lnTo>
                    <a:lnTo>
                      <a:pt x="652" y="69"/>
                    </a:lnTo>
                    <a:lnTo>
                      <a:pt x="651" y="69"/>
                    </a:lnTo>
                    <a:lnTo>
                      <a:pt x="650" y="69"/>
                    </a:lnTo>
                    <a:lnTo>
                      <a:pt x="650" y="68"/>
                    </a:lnTo>
                    <a:lnTo>
                      <a:pt x="647" y="68"/>
                    </a:lnTo>
                    <a:lnTo>
                      <a:pt x="644" y="65"/>
                    </a:lnTo>
                    <a:lnTo>
                      <a:pt x="643" y="62"/>
                    </a:lnTo>
                    <a:lnTo>
                      <a:pt x="643" y="61"/>
                    </a:lnTo>
                    <a:lnTo>
                      <a:pt x="643" y="58"/>
                    </a:lnTo>
                    <a:lnTo>
                      <a:pt x="641" y="58"/>
                    </a:lnTo>
                    <a:lnTo>
                      <a:pt x="640" y="57"/>
                    </a:lnTo>
                    <a:lnTo>
                      <a:pt x="640" y="55"/>
                    </a:lnTo>
                    <a:lnTo>
                      <a:pt x="639" y="54"/>
                    </a:lnTo>
                    <a:lnTo>
                      <a:pt x="639" y="51"/>
                    </a:lnTo>
                    <a:lnTo>
                      <a:pt x="637" y="50"/>
                    </a:lnTo>
                    <a:lnTo>
                      <a:pt x="633" y="47"/>
                    </a:lnTo>
                    <a:lnTo>
                      <a:pt x="632" y="43"/>
                    </a:lnTo>
                    <a:lnTo>
                      <a:pt x="630" y="42"/>
                    </a:lnTo>
                    <a:lnTo>
                      <a:pt x="629" y="40"/>
                    </a:lnTo>
                    <a:lnTo>
                      <a:pt x="629" y="40"/>
                    </a:lnTo>
                    <a:lnTo>
                      <a:pt x="628" y="40"/>
                    </a:lnTo>
                    <a:lnTo>
                      <a:pt x="628" y="39"/>
                    </a:lnTo>
                    <a:lnTo>
                      <a:pt x="628" y="37"/>
                    </a:lnTo>
                    <a:lnTo>
                      <a:pt x="626" y="36"/>
                    </a:lnTo>
                    <a:lnTo>
                      <a:pt x="626" y="35"/>
                    </a:lnTo>
                    <a:lnTo>
                      <a:pt x="625" y="35"/>
                    </a:lnTo>
                    <a:lnTo>
                      <a:pt x="625" y="32"/>
                    </a:lnTo>
                    <a:lnTo>
                      <a:pt x="622" y="31"/>
                    </a:lnTo>
                    <a:lnTo>
                      <a:pt x="622" y="28"/>
                    </a:lnTo>
                    <a:lnTo>
                      <a:pt x="620" y="26"/>
                    </a:lnTo>
                    <a:lnTo>
                      <a:pt x="620" y="25"/>
                    </a:lnTo>
                    <a:lnTo>
                      <a:pt x="620" y="24"/>
                    </a:lnTo>
                    <a:lnTo>
                      <a:pt x="620" y="22"/>
                    </a:lnTo>
                    <a:lnTo>
                      <a:pt x="617" y="22"/>
                    </a:lnTo>
                    <a:lnTo>
                      <a:pt x="615" y="21"/>
                    </a:lnTo>
                    <a:lnTo>
                      <a:pt x="615" y="21"/>
                    </a:lnTo>
                    <a:lnTo>
                      <a:pt x="615" y="18"/>
                    </a:lnTo>
                    <a:lnTo>
                      <a:pt x="615" y="17"/>
                    </a:lnTo>
                    <a:lnTo>
                      <a:pt x="614" y="15"/>
                    </a:lnTo>
                    <a:lnTo>
                      <a:pt x="613" y="15"/>
                    </a:lnTo>
                    <a:lnTo>
                      <a:pt x="613" y="14"/>
                    </a:lnTo>
                    <a:lnTo>
                      <a:pt x="613" y="13"/>
                    </a:lnTo>
                    <a:lnTo>
                      <a:pt x="611" y="13"/>
                    </a:lnTo>
                    <a:lnTo>
                      <a:pt x="609" y="13"/>
                    </a:lnTo>
                    <a:lnTo>
                      <a:pt x="609" y="11"/>
                    </a:lnTo>
                    <a:lnTo>
                      <a:pt x="609" y="10"/>
                    </a:lnTo>
                    <a:lnTo>
                      <a:pt x="609" y="10"/>
                    </a:lnTo>
                    <a:lnTo>
                      <a:pt x="607" y="9"/>
                    </a:lnTo>
                    <a:lnTo>
                      <a:pt x="606" y="10"/>
                    </a:lnTo>
                    <a:lnTo>
                      <a:pt x="604" y="9"/>
                    </a:lnTo>
                    <a:lnTo>
                      <a:pt x="603" y="9"/>
                    </a:lnTo>
                    <a:lnTo>
                      <a:pt x="603" y="7"/>
                    </a:lnTo>
                    <a:lnTo>
                      <a:pt x="603" y="7"/>
                    </a:lnTo>
                    <a:lnTo>
                      <a:pt x="603" y="6"/>
                    </a:lnTo>
                    <a:lnTo>
                      <a:pt x="602" y="4"/>
                    </a:lnTo>
                    <a:lnTo>
                      <a:pt x="600" y="4"/>
                    </a:lnTo>
                    <a:lnTo>
                      <a:pt x="599" y="3"/>
                    </a:lnTo>
                    <a:lnTo>
                      <a:pt x="598" y="4"/>
                    </a:lnTo>
                    <a:lnTo>
                      <a:pt x="596" y="4"/>
                    </a:lnTo>
                    <a:lnTo>
                      <a:pt x="595" y="3"/>
                    </a:lnTo>
                    <a:lnTo>
                      <a:pt x="593" y="4"/>
                    </a:lnTo>
                    <a:lnTo>
                      <a:pt x="595" y="6"/>
                    </a:lnTo>
                    <a:lnTo>
                      <a:pt x="593" y="6"/>
                    </a:lnTo>
                    <a:lnTo>
                      <a:pt x="591" y="6"/>
                    </a:lnTo>
                    <a:lnTo>
                      <a:pt x="591" y="4"/>
                    </a:lnTo>
                    <a:lnTo>
                      <a:pt x="589" y="4"/>
                    </a:lnTo>
                    <a:lnTo>
                      <a:pt x="587" y="4"/>
                    </a:lnTo>
                    <a:lnTo>
                      <a:pt x="585" y="4"/>
                    </a:lnTo>
                    <a:lnTo>
                      <a:pt x="584" y="3"/>
                    </a:lnTo>
                    <a:lnTo>
                      <a:pt x="580" y="2"/>
                    </a:lnTo>
                    <a:lnTo>
                      <a:pt x="578" y="2"/>
                    </a:lnTo>
                    <a:lnTo>
                      <a:pt x="577" y="0"/>
                    </a:lnTo>
                    <a:lnTo>
                      <a:pt x="576" y="0"/>
                    </a:lnTo>
                    <a:lnTo>
                      <a:pt x="574" y="0"/>
                    </a:lnTo>
                    <a:lnTo>
                      <a:pt x="571" y="2"/>
                    </a:lnTo>
                    <a:lnTo>
                      <a:pt x="570" y="3"/>
                    </a:lnTo>
                    <a:lnTo>
                      <a:pt x="569" y="3"/>
                    </a:lnTo>
                    <a:lnTo>
                      <a:pt x="569" y="4"/>
                    </a:lnTo>
                    <a:lnTo>
                      <a:pt x="566" y="4"/>
                    </a:lnTo>
                    <a:lnTo>
                      <a:pt x="565" y="4"/>
                    </a:lnTo>
                    <a:lnTo>
                      <a:pt x="562" y="4"/>
                    </a:lnTo>
                    <a:lnTo>
                      <a:pt x="560" y="6"/>
                    </a:lnTo>
                    <a:lnTo>
                      <a:pt x="558" y="6"/>
                    </a:lnTo>
                    <a:lnTo>
                      <a:pt x="558" y="7"/>
                    </a:lnTo>
                    <a:lnTo>
                      <a:pt x="555" y="9"/>
                    </a:lnTo>
                    <a:lnTo>
                      <a:pt x="554" y="7"/>
                    </a:lnTo>
                    <a:lnTo>
                      <a:pt x="554" y="9"/>
                    </a:lnTo>
                    <a:lnTo>
                      <a:pt x="552" y="9"/>
                    </a:lnTo>
                    <a:lnTo>
                      <a:pt x="550" y="9"/>
                    </a:lnTo>
                    <a:lnTo>
                      <a:pt x="547" y="9"/>
                    </a:lnTo>
                    <a:lnTo>
                      <a:pt x="545" y="10"/>
                    </a:lnTo>
                    <a:lnTo>
                      <a:pt x="545" y="11"/>
                    </a:lnTo>
                    <a:lnTo>
                      <a:pt x="544" y="14"/>
                    </a:lnTo>
                    <a:lnTo>
                      <a:pt x="543" y="17"/>
                    </a:lnTo>
                    <a:lnTo>
                      <a:pt x="543" y="17"/>
                    </a:lnTo>
                    <a:lnTo>
                      <a:pt x="543" y="18"/>
                    </a:lnTo>
                    <a:lnTo>
                      <a:pt x="541" y="20"/>
                    </a:lnTo>
                    <a:lnTo>
                      <a:pt x="541" y="22"/>
                    </a:lnTo>
                    <a:lnTo>
                      <a:pt x="543" y="24"/>
                    </a:lnTo>
                    <a:lnTo>
                      <a:pt x="544" y="24"/>
                    </a:lnTo>
                    <a:lnTo>
                      <a:pt x="547" y="22"/>
                    </a:lnTo>
                    <a:lnTo>
                      <a:pt x="548" y="21"/>
                    </a:lnTo>
                    <a:lnTo>
                      <a:pt x="550" y="22"/>
                    </a:lnTo>
                    <a:lnTo>
                      <a:pt x="551" y="25"/>
                    </a:lnTo>
                    <a:lnTo>
                      <a:pt x="552" y="26"/>
                    </a:lnTo>
                    <a:lnTo>
                      <a:pt x="554" y="28"/>
                    </a:lnTo>
                    <a:lnTo>
                      <a:pt x="554" y="31"/>
                    </a:lnTo>
                    <a:lnTo>
                      <a:pt x="555" y="32"/>
                    </a:lnTo>
                    <a:lnTo>
                      <a:pt x="554" y="35"/>
                    </a:lnTo>
                    <a:lnTo>
                      <a:pt x="552" y="36"/>
                    </a:lnTo>
                    <a:lnTo>
                      <a:pt x="551" y="37"/>
                    </a:lnTo>
                    <a:lnTo>
                      <a:pt x="551" y="40"/>
                    </a:lnTo>
                    <a:lnTo>
                      <a:pt x="550" y="42"/>
                    </a:lnTo>
                    <a:lnTo>
                      <a:pt x="548" y="44"/>
                    </a:lnTo>
                    <a:lnTo>
                      <a:pt x="548" y="47"/>
                    </a:lnTo>
                    <a:lnTo>
                      <a:pt x="548" y="48"/>
                    </a:lnTo>
                    <a:lnTo>
                      <a:pt x="548" y="50"/>
                    </a:lnTo>
                    <a:lnTo>
                      <a:pt x="548" y="52"/>
                    </a:lnTo>
                    <a:lnTo>
                      <a:pt x="550" y="54"/>
                    </a:lnTo>
                    <a:lnTo>
                      <a:pt x="550" y="57"/>
                    </a:lnTo>
                    <a:lnTo>
                      <a:pt x="548" y="57"/>
                    </a:lnTo>
                    <a:lnTo>
                      <a:pt x="548" y="58"/>
                    </a:lnTo>
                    <a:lnTo>
                      <a:pt x="550" y="61"/>
                    </a:lnTo>
                    <a:lnTo>
                      <a:pt x="550" y="63"/>
                    </a:lnTo>
                    <a:lnTo>
                      <a:pt x="548" y="65"/>
                    </a:lnTo>
                    <a:lnTo>
                      <a:pt x="548" y="68"/>
                    </a:lnTo>
                    <a:lnTo>
                      <a:pt x="550" y="69"/>
                    </a:lnTo>
                    <a:lnTo>
                      <a:pt x="551" y="69"/>
                    </a:lnTo>
                    <a:lnTo>
                      <a:pt x="551" y="69"/>
                    </a:lnTo>
                    <a:lnTo>
                      <a:pt x="552" y="69"/>
                    </a:lnTo>
                    <a:lnTo>
                      <a:pt x="554" y="72"/>
                    </a:lnTo>
                    <a:lnTo>
                      <a:pt x="552" y="74"/>
                    </a:lnTo>
                    <a:lnTo>
                      <a:pt x="551" y="76"/>
                    </a:lnTo>
                    <a:lnTo>
                      <a:pt x="545" y="76"/>
                    </a:lnTo>
                    <a:lnTo>
                      <a:pt x="543" y="79"/>
                    </a:lnTo>
                    <a:lnTo>
                      <a:pt x="537" y="84"/>
                    </a:lnTo>
                    <a:lnTo>
                      <a:pt x="536" y="84"/>
                    </a:lnTo>
                    <a:lnTo>
                      <a:pt x="534" y="83"/>
                    </a:lnTo>
                    <a:lnTo>
                      <a:pt x="530" y="83"/>
                    </a:lnTo>
                    <a:lnTo>
                      <a:pt x="529" y="83"/>
                    </a:lnTo>
                    <a:lnTo>
                      <a:pt x="529" y="81"/>
                    </a:lnTo>
                    <a:lnTo>
                      <a:pt x="526" y="81"/>
                    </a:lnTo>
                    <a:lnTo>
                      <a:pt x="525" y="81"/>
                    </a:lnTo>
                    <a:lnTo>
                      <a:pt x="525" y="83"/>
                    </a:lnTo>
                    <a:lnTo>
                      <a:pt x="523" y="100"/>
                    </a:lnTo>
                    <a:lnTo>
                      <a:pt x="523" y="105"/>
                    </a:lnTo>
                    <a:lnTo>
                      <a:pt x="522" y="109"/>
                    </a:lnTo>
                    <a:lnTo>
                      <a:pt x="522" y="110"/>
                    </a:lnTo>
                    <a:lnTo>
                      <a:pt x="521" y="116"/>
                    </a:lnTo>
                    <a:lnTo>
                      <a:pt x="523" y="120"/>
                    </a:lnTo>
                    <a:lnTo>
                      <a:pt x="529" y="122"/>
                    </a:lnTo>
                    <a:lnTo>
                      <a:pt x="533" y="120"/>
                    </a:lnTo>
                    <a:lnTo>
                      <a:pt x="537" y="120"/>
                    </a:lnTo>
                    <a:lnTo>
                      <a:pt x="543" y="121"/>
                    </a:lnTo>
                    <a:lnTo>
                      <a:pt x="545" y="122"/>
                    </a:lnTo>
                    <a:lnTo>
                      <a:pt x="548" y="118"/>
                    </a:lnTo>
                    <a:lnTo>
                      <a:pt x="548" y="116"/>
                    </a:lnTo>
                    <a:lnTo>
                      <a:pt x="548" y="113"/>
                    </a:lnTo>
                    <a:lnTo>
                      <a:pt x="551" y="113"/>
                    </a:lnTo>
                    <a:lnTo>
                      <a:pt x="552" y="111"/>
                    </a:lnTo>
                    <a:lnTo>
                      <a:pt x="558" y="113"/>
                    </a:lnTo>
                    <a:lnTo>
                      <a:pt x="560" y="117"/>
                    </a:lnTo>
                    <a:lnTo>
                      <a:pt x="566" y="121"/>
                    </a:lnTo>
                    <a:lnTo>
                      <a:pt x="569" y="125"/>
                    </a:lnTo>
                    <a:lnTo>
                      <a:pt x="573" y="128"/>
                    </a:lnTo>
                    <a:lnTo>
                      <a:pt x="573" y="131"/>
                    </a:lnTo>
                    <a:lnTo>
                      <a:pt x="574" y="132"/>
                    </a:lnTo>
                    <a:lnTo>
                      <a:pt x="574" y="133"/>
                    </a:lnTo>
                    <a:lnTo>
                      <a:pt x="573" y="136"/>
                    </a:lnTo>
                    <a:lnTo>
                      <a:pt x="573" y="138"/>
                    </a:lnTo>
                    <a:lnTo>
                      <a:pt x="573" y="139"/>
                    </a:lnTo>
                    <a:lnTo>
                      <a:pt x="570" y="138"/>
                    </a:lnTo>
                    <a:lnTo>
                      <a:pt x="569" y="138"/>
                    </a:lnTo>
                    <a:lnTo>
                      <a:pt x="567" y="138"/>
                    </a:lnTo>
                    <a:lnTo>
                      <a:pt x="566" y="139"/>
                    </a:lnTo>
                    <a:lnTo>
                      <a:pt x="562" y="138"/>
                    </a:lnTo>
                    <a:lnTo>
                      <a:pt x="560" y="138"/>
                    </a:lnTo>
                    <a:lnTo>
                      <a:pt x="558" y="140"/>
                    </a:lnTo>
                    <a:lnTo>
                      <a:pt x="555" y="143"/>
                    </a:lnTo>
                    <a:lnTo>
                      <a:pt x="552" y="144"/>
                    </a:lnTo>
                    <a:lnTo>
                      <a:pt x="551" y="143"/>
                    </a:lnTo>
                    <a:lnTo>
                      <a:pt x="550" y="143"/>
                    </a:lnTo>
                    <a:lnTo>
                      <a:pt x="550" y="146"/>
                    </a:lnTo>
                    <a:lnTo>
                      <a:pt x="548" y="147"/>
                    </a:lnTo>
                    <a:lnTo>
                      <a:pt x="547" y="147"/>
                    </a:lnTo>
                    <a:lnTo>
                      <a:pt x="545" y="147"/>
                    </a:lnTo>
                    <a:lnTo>
                      <a:pt x="544" y="148"/>
                    </a:lnTo>
                    <a:lnTo>
                      <a:pt x="543" y="151"/>
                    </a:lnTo>
                    <a:lnTo>
                      <a:pt x="541" y="155"/>
                    </a:lnTo>
                    <a:lnTo>
                      <a:pt x="543" y="157"/>
                    </a:lnTo>
                    <a:lnTo>
                      <a:pt x="541" y="159"/>
                    </a:lnTo>
                    <a:lnTo>
                      <a:pt x="539" y="159"/>
                    </a:lnTo>
                    <a:lnTo>
                      <a:pt x="533" y="164"/>
                    </a:lnTo>
                    <a:lnTo>
                      <a:pt x="530" y="164"/>
                    </a:lnTo>
                    <a:lnTo>
                      <a:pt x="528" y="162"/>
                    </a:lnTo>
                    <a:lnTo>
                      <a:pt x="526" y="164"/>
                    </a:lnTo>
                    <a:lnTo>
                      <a:pt x="523" y="169"/>
                    </a:lnTo>
                    <a:lnTo>
                      <a:pt x="521" y="170"/>
                    </a:lnTo>
                    <a:lnTo>
                      <a:pt x="518" y="172"/>
                    </a:lnTo>
                    <a:lnTo>
                      <a:pt x="517" y="173"/>
                    </a:lnTo>
                    <a:lnTo>
                      <a:pt x="517" y="176"/>
                    </a:lnTo>
                    <a:lnTo>
                      <a:pt x="515" y="176"/>
                    </a:lnTo>
                    <a:lnTo>
                      <a:pt x="512" y="175"/>
                    </a:lnTo>
                    <a:lnTo>
                      <a:pt x="510" y="175"/>
                    </a:lnTo>
                    <a:lnTo>
                      <a:pt x="506" y="173"/>
                    </a:lnTo>
                    <a:lnTo>
                      <a:pt x="503" y="170"/>
                    </a:lnTo>
                    <a:lnTo>
                      <a:pt x="500" y="170"/>
                    </a:lnTo>
                    <a:lnTo>
                      <a:pt x="495" y="172"/>
                    </a:lnTo>
                    <a:lnTo>
                      <a:pt x="492" y="173"/>
                    </a:lnTo>
                    <a:lnTo>
                      <a:pt x="490" y="176"/>
                    </a:lnTo>
                    <a:lnTo>
                      <a:pt x="490" y="181"/>
                    </a:lnTo>
                    <a:lnTo>
                      <a:pt x="490" y="184"/>
                    </a:lnTo>
                    <a:lnTo>
                      <a:pt x="490" y="186"/>
                    </a:lnTo>
                    <a:lnTo>
                      <a:pt x="496" y="190"/>
                    </a:lnTo>
                    <a:lnTo>
                      <a:pt x="500" y="192"/>
                    </a:lnTo>
                    <a:lnTo>
                      <a:pt x="500" y="194"/>
                    </a:lnTo>
                    <a:lnTo>
                      <a:pt x="500" y="196"/>
                    </a:lnTo>
                    <a:lnTo>
                      <a:pt x="497" y="198"/>
                    </a:lnTo>
                    <a:lnTo>
                      <a:pt x="493" y="205"/>
                    </a:lnTo>
                    <a:lnTo>
                      <a:pt x="489" y="210"/>
                    </a:lnTo>
                    <a:lnTo>
                      <a:pt x="488" y="213"/>
                    </a:lnTo>
                    <a:lnTo>
                      <a:pt x="486" y="213"/>
                    </a:lnTo>
                    <a:lnTo>
                      <a:pt x="482" y="214"/>
                    </a:lnTo>
                    <a:lnTo>
                      <a:pt x="479" y="214"/>
                    </a:lnTo>
                    <a:lnTo>
                      <a:pt x="475" y="217"/>
                    </a:lnTo>
                    <a:lnTo>
                      <a:pt x="473" y="220"/>
                    </a:lnTo>
                    <a:lnTo>
                      <a:pt x="469" y="220"/>
                    </a:lnTo>
                    <a:lnTo>
                      <a:pt x="464" y="220"/>
                    </a:lnTo>
                    <a:lnTo>
                      <a:pt x="460" y="221"/>
                    </a:lnTo>
                    <a:lnTo>
                      <a:pt x="456" y="223"/>
                    </a:lnTo>
                    <a:lnTo>
                      <a:pt x="448" y="225"/>
                    </a:lnTo>
                    <a:lnTo>
                      <a:pt x="441" y="228"/>
                    </a:lnTo>
                    <a:lnTo>
                      <a:pt x="438" y="232"/>
                    </a:lnTo>
                    <a:lnTo>
                      <a:pt x="433" y="236"/>
                    </a:lnTo>
                    <a:lnTo>
                      <a:pt x="430" y="238"/>
                    </a:lnTo>
                    <a:lnTo>
                      <a:pt x="427" y="238"/>
                    </a:lnTo>
                    <a:lnTo>
                      <a:pt x="425" y="236"/>
                    </a:lnTo>
                    <a:lnTo>
                      <a:pt x="425" y="235"/>
                    </a:lnTo>
                    <a:lnTo>
                      <a:pt x="423" y="233"/>
                    </a:lnTo>
                    <a:lnTo>
                      <a:pt x="419" y="235"/>
                    </a:lnTo>
                    <a:lnTo>
                      <a:pt x="415" y="236"/>
                    </a:lnTo>
                    <a:lnTo>
                      <a:pt x="409" y="233"/>
                    </a:lnTo>
                    <a:lnTo>
                      <a:pt x="407" y="233"/>
                    </a:lnTo>
                    <a:lnTo>
                      <a:pt x="398" y="231"/>
                    </a:lnTo>
                    <a:lnTo>
                      <a:pt x="392" y="227"/>
                    </a:lnTo>
                    <a:lnTo>
                      <a:pt x="388" y="223"/>
                    </a:lnTo>
                    <a:lnTo>
                      <a:pt x="383" y="223"/>
                    </a:lnTo>
                    <a:lnTo>
                      <a:pt x="375" y="221"/>
                    </a:lnTo>
                    <a:lnTo>
                      <a:pt x="368" y="223"/>
                    </a:lnTo>
                    <a:lnTo>
                      <a:pt x="366" y="221"/>
                    </a:lnTo>
                    <a:lnTo>
                      <a:pt x="364" y="223"/>
                    </a:lnTo>
                    <a:lnTo>
                      <a:pt x="364" y="224"/>
                    </a:lnTo>
                    <a:lnTo>
                      <a:pt x="360" y="225"/>
                    </a:lnTo>
                    <a:lnTo>
                      <a:pt x="355" y="225"/>
                    </a:lnTo>
                    <a:lnTo>
                      <a:pt x="344" y="225"/>
                    </a:lnTo>
                    <a:lnTo>
                      <a:pt x="337" y="225"/>
                    </a:lnTo>
                    <a:lnTo>
                      <a:pt x="331" y="225"/>
                    </a:lnTo>
                    <a:lnTo>
                      <a:pt x="327" y="225"/>
                    </a:lnTo>
                    <a:lnTo>
                      <a:pt x="324" y="225"/>
                    </a:lnTo>
                    <a:lnTo>
                      <a:pt x="322" y="225"/>
                    </a:lnTo>
                    <a:lnTo>
                      <a:pt x="319" y="220"/>
                    </a:lnTo>
                    <a:lnTo>
                      <a:pt x="319" y="217"/>
                    </a:lnTo>
                    <a:lnTo>
                      <a:pt x="316" y="213"/>
                    </a:lnTo>
                    <a:lnTo>
                      <a:pt x="313" y="212"/>
                    </a:lnTo>
                    <a:lnTo>
                      <a:pt x="312" y="207"/>
                    </a:lnTo>
                    <a:lnTo>
                      <a:pt x="312" y="206"/>
                    </a:lnTo>
                    <a:lnTo>
                      <a:pt x="311" y="205"/>
                    </a:lnTo>
                    <a:lnTo>
                      <a:pt x="308" y="203"/>
                    </a:lnTo>
                    <a:lnTo>
                      <a:pt x="308" y="203"/>
                    </a:lnTo>
                    <a:lnTo>
                      <a:pt x="307" y="202"/>
                    </a:lnTo>
                    <a:lnTo>
                      <a:pt x="307" y="199"/>
                    </a:lnTo>
                    <a:lnTo>
                      <a:pt x="305" y="199"/>
                    </a:lnTo>
                    <a:lnTo>
                      <a:pt x="305" y="199"/>
                    </a:lnTo>
                    <a:lnTo>
                      <a:pt x="301" y="199"/>
                    </a:lnTo>
                    <a:lnTo>
                      <a:pt x="298" y="198"/>
                    </a:lnTo>
                    <a:lnTo>
                      <a:pt x="294" y="195"/>
                    </a:lnTo>
                    <a:lnTo>
                      <a:pt x="293" y="195"/>
                    </a:lnTo>
                    <a:lnTo>
                      <a:pt x="291" y="195"/>
                    </a:lnTo>
                    <a:lnTo>
                      <a:pt x="289" y="194"/>
                    </a:lnTo>
                    <a:lnTo>
                      <a:pt x="289" y="192"/>
                    </a:lnTo>
                    <a:lnTo>
                      <a:pt x="285" y="191"/>
                    </a:lnTo>
                    <a:lnTo>
                      <a:pt x="276" y="188"/>
                    </a:lnTo>
                    <a:lnTo>
                      <a:pt x="275" y="188"/>
                    </a:lnTo>
                    <a:lnTo>
                      <a:pt x="274" y="190"/>
                    </a:lnTo>
                    <a:lnTo>
                      <a:pt x="271" y="190"/>
                    </a:lnTo>
                    <a:lnTo>
                      <a:pt x="265" y="190"/>
                    </a:lnTo>
                    <a:lnTo>
                      <a:pt x="254" y="187"/>
                    </a:lnTo>
                    <a:lnTo>
                      <a:pt x="252" y="186"/>
                    </a:lnTo>
                    <a:lnTo>
                      <a:pt x="249" y="181"/>
                    </a:lnTo>
                    <a:lnTo>
                      <a:pt x="247" y="180"/>
                    </a:lnTo>
                    <a:lnTo>
                      <a:pt x="247" y="179"/>
                    </a:lnTo>
                    <a:lnTo>
                      <a:pt x="249" y="177"/>
                    </a:lnTo>
                    <a:lnTo>
                      <a:pt x="250" y="176"/>
                    </a:lnTo>
                    <a:lnTo>
                      <a:pt x="252" y="173"/>
                    </a:lnTo>
                    <a:lnTo>
                      <a:pt x="250" y="172"/>
                    </a:lnTo>
                    <a:lnTo>
                      <a:pt x="249" y="169"/>
                    </a:lnTo>
                    <a:lnTo>
                      <a:pt x="250" y="168"/>
                    </a:lnTo>
                    <a:lnTo>
                      <a:pt x="250" y="165"/>
                    </a:lnTo>
                    <a:lnTo>
                      <a:pt x="249" y="164"/>
                    </a:lnTo>
                    <a:lnTo>
                      <a:pt x="247" y="161"/>
                    </a:lnTo>
                    <a:lnTo>
                      <a:pt x="245" y="159"/>
                    </a:lnTo>
                    <a:lnTo>
                      <a:pt x="243" y="158"/>
                    </a:lnTo>
                    <a:lnTo>
                      <a:pt x="243" y="157"/>
                    </a:lnTo>
                    <a:lnTo>
                      <a:pt x="242" y="154"/>
                    </a:lnTo>
                    <a:lnTo>
                      <a:pt x="241" y="153"/>
                    </a:lnTo>
                    <a:lnTo>
                      <a:pt x="241" y="150"/>
                    </a:lnTo>
                    <a:lnTo>
                      <a:pt x="239" y="148"/>
                    </a:lnTo>
                    <a:lnTo>
                      <a:pt x="237" y="147"/>
                    </a:lnTo>
                    <a:lnTo>
                      <a:pt x="235" y="146"/>
                    </a:lnTo>
                    <a:lnTo>
                      <a:pt x="234" y="144"/>
                    </a:lnTo>
                    <a:lnTo>
                      <a:pt x="232" y="144"/>
                    </a:lnTo>
                    <a:lnTo>
                      <a:pt x="231" y="144"/>
                    </a:lnTo>
                    <a:lnTo>
                      <a:pt x="230" y="146"/>
                    </a:lnTo>
                    <a:lnTo>
                      <a:pt x="228" y="146"/>
                    </a:lnTo>
                    <a:lnTo>
                      <a:pt x="227" y="146"/>
                    </a:lnTo>
                    <a:lnTo>
                      <a:pt x="226" y="143"/>
                    </a:lnTo>
                    <a:lnTo>
                      <a:pt x="224" y="142"/>
                    </a:lnTo>
                    <a:lnTo>
                      <a:pt x="221" y="142"/>
                    </a:lnTo>
                    <a:lnTo>
                      <a:pt x="220" y="143"/>
                    </a:lnTo>
                    <a:lnTo>
                      <a:pt x="219" y="144"/>
                    </a:lnTo>
                    <a:lnTo>
                      <a:pt x="219" y="146"/>
                    </a:lnTo>
                    <a:lnTo>
                      <a:pt x="217" y="146"/>
                    </a:lnTo>
                    <a:lnTo>
                      <a:pt x="215" y="144"/>
                    </a:lnTo>
                    <a:lnTo>
                      <a:pt x="215" y="143"/>
                    </a:lnTo>
                    <a:lnTo>
                      <a:pt x="215" y="142"/>
                    </a:lnTo>
                    <a:lnTo>
                      <a:pt x="212" y="139"/>
                    </a:lnTo>
                    <a:lnTo>
                      <a:pt x="210" y="138"/>
                    </a:lnTo>
                    <a:lnTo>
                      <a:pt x="208" y="136"/>
                    </a:lnTo>
                    <a:lnTo>
                      <a:pt x="206" y="135"/>
                    </a:lnTo>
                    <a:lnTo>
                      <a:pt x="205" y="135"/>
                    </a:lnTo>
                    <a:lnTo>
                      <a:pt x="205" y="132"/>
                    </a:lnTo>
                    <a:lnTo>
                      <a:pt x="205" y="131"/>
                    </a:lnTo>
                    <a:lnTo>
                      <a:pt x="204" y="129"/>
                    </a:lnTo>
                    <a:lnTo>
                      <a:pt x="204" y="131"/>
                    </a:lnTo>
                    <a:lnTo>
                      <a:pt x="204" y="131"/>
                    </a:lnTo>
                    <a:lnTo>
                      <a:pt x="202" y="131"/>
                    </a:lnTo>
                    <a:lnTo>
                      <a:pt x="202" y="129"/>
                    </a:lnTo>
                    <a:lnTo>
                      <a:pt x="201" y="129"/>
                    </a:lnTo>
                    <a:lnTo>
                      <a:pt x="201" y="127"/>
                    </a:lnTo>
                    <a:lnTo>
                      <a:pt x="201" y="125"/>
                    </a:lnTo>
                    <a:lnTo>
                      <a:pt x="199" y="125"/>
                    </a:lnTo>
                    <a:lnTo>
                      <a:pt x="198" y="124"/>
                    </a:lnTo>
                    <a:lnTo>
                      <a:pt x="197" y="124"/>
                    </a:lnTo>
                    <a:lnTo>
                      <a:pt x="197" y="124"/>
                    </a:lnTo>
                    <a:lnTo>
                      <a:pt x="194" y="127"/>
                    </a:lnTo>
                    <a:lnTo>
                      <a:pt x="193" y="128"/>
                    </a:lnTo>
                    <a:lnTo>
                      <a:pt x="188" y="131"/>
                    </a:lnTo>
                    <a:lnTo>
                      <a:pt x="188" y="133"/>
                    </a:lnTo>
                    <a:lnTo>
                      <a:pt x="190" y="135"/>
                    </a:lnTo>
                    <a:lnTo>
                      <a:pt x="188" y="138"/>
                    </a:lnTo>
                    <a:lnTo>
                      <a:pt x="184" y="138"/>
                    </a:lnTo>
                    <a:lnTo>
                      <a:pt x="183" y="140"/>
                    </a:lnTo>
                    <a:lnTo>
                      <a:pt x="182" y="143"/>
                    </a:lnTo>
                    <a:lnTo>
                      <a:pt x="182" y="147"/>
                    </a:lnTo>
                    <a:lnTo>
                      <a:pt x="184" y="153"/>
                    </a:lnTo>
                    <a:lnTo>
                      <a:pt x="187" y="155"/>
                    </a:lnTo>
                    <a:lnTo>
                      <a:pt x="187" y="157"/>
                    </a:lnTo>
                    <a:lnTo>
                      <a:pt x="183" y="161"/>
                    </a:lnTo>
                    <a:lnTo>
                      <a:pt x="180" y="161"/>
                    </a:lnTo>
                    <a:lnTo>
                      <a:pt x="179" y="164"/>
                    </a:lnTo>
                    <a:lnTo>
                      <a:pt x="177" y="165"/>
                    </a:lnTo>
                    <a:lnTo>
                      <a:pt x="176" y="164"/>
                    </a:lnTo>
                    <a:lnTo>
                      <a:pt x="175" y="162"/>
                    </a:lnTo>
                    <a:lnTo>
                      <a:pt x="173" y="162"/>
                    </a:lnTo>
                    <a:lnTo>
                      <a:pt x="168" y="164"/>
                    </a:lnTo>
                    <a:lnTo>
                      <a:pt x="165" y="164"/>
                    </a:lnTo>
                    <a:lnTo>
                      <a:pt x="161" y="162"/>
                    </a:lnTo>
                    <a:lnTo>
                      <a:pt x="158" y="161"/>
                    </a:lnTo>
                    <a:lnTo>
                      <a:pt x="157" y="162"/>
                    </a:lnTo>
                    <a:lnTo>
                      <a:pt x="156" y="168"/>
                    </a:lnTo>
                    <a:lnTo>
                      <a:pt x="154" y="170"/>
                    </a:lnTo>
                    <a:lnTo>
                      <a:pt x="154" y="173"/>
                    </a:lnTo>
                    <a:lnTo>
                      <a:pt x="153" y="180"/>
                    </a:lnTo>
                    <a:lnTo>
                      <a:pt x="153" y="186"/>
                    </a:lnTo>
                    <a:lnTo>
                      <a:pt x="153" y="187"/>
                    </a:lnTo>
                    <a:lnTo>
                      <a:pt x="154" y="188"/>
                    </a:lnTo>
                    <a:lnTo>
                      <a:pt x="157" y="190"/>
                    </a:lnTo>
                    <a:lnTo>
                      <a:pt x="156" y="192"/>
                    </a:lnTo>
                    <a:lnTo>
                      <a:pt x="156" y="194"/>
                    </a:lnTo>
                    <a:lnTo>
                      <a:pt x="154" y="194"/>
                    </a:lnTo>
                    <a:lnTo>
                      <a:pt x="153" y="195"/>
                    </a:lnTo>
                    <a:lnTo>
                      <a:pt x="150" y="195"/>
                    </a:lnTo>
                    <a:lnTo>
                      <a:pt x="149" y="194"/>
                    </a:lnTo>
                    <a:lnTo>
                      <a:pt x="147" y="195"/>
                    </a:lnTo>
                    <a:lnTo>
                      <a:pt x="145" y="195"/>
                    </a:lnTo>
                    <a:lnTo>
                      <a:pt x="139" y="196"/>
                    </a:lnTo>
                    <a:lnTo>
                      <a:pt x="135" y="198"/>
                    </a:lnTo>
                    <a:lnTo>
                      <a:pt x="134" y="198"/>
                    </a:lnTo>
                    <a:lnTo>
                      <a:pt x="132" y="196"/>
                    </a:lnTo>
                    <a:lnTo>
                      <a:pt x="129" y="198"/>
                    </a:lnTo>
                    <a:lnTo>
                      <a:pt x="128" y="199"/>
                    </a:lnTo>
                    <a:lnTo>
                      <a:pt x="128" y="202"/>
                    </a:lnTo>
                    <a:lnTo>
                      <a:pt x="129" y="203"/>
                    </a:lnTo>
                    <a:lnTo>
                      <a:pt x="134" y="203"/>
                    </a:lnTo>
                    <a:lnTo>
                      <a:pt x="136" y="203"/>
                    </a:lnTo>
                    <a:lnTo>
                      <a:pt x="136" y="205"/>
                    </a:lnTo>
                    <a:lnTo>
                      <a:pt x="135" y="206"/>
                    </a:lnTo>
                    <a:lnTo>
                      <a:pt x="135" y="210"/>
                    </a:lnTo>
                    <a:lnTo>
                      <a:pt x="136" y="212"/>
                    </a:lnTo>
                    <a:lnTo>
                      <a:pt x="136" y="213"/>
                    </a:lnTo>
                    <a:lnTo>
                      <a:pt x="138" y="216"/>
                    </a:lnTo>
                    <a:lnTo>
                      <a:pt x="139" y="220"/>
                    </a:lnTo>
                    <a:lnTo>
                      <a:pt x="140" y="221"/>
                    </a:lnTo>
                    <a:lnTo>
                      <a:pt x="143" y="223"/>
                    </a:lnTo>
                    <a:lnTo>
                      <a:pt x="143" y="228"/>
                    </a:lnTo>
                    <a:lnTo>
                      <a:pt x="142" y="229"/>
                    </a:lnTo>
                    <a:lnTo>
                      <a:pt x="142" y="232"/>
                    </a:lnTo>
                    <a:lnTo>
                      <a:pt x="143" y="233"/>
                    </a:lnTo>
                    <a:lnTo>
                      <a:pt x="142" y="235"/>
                    </a:lnTo>
                    <a:lnTo>
                      <a:pt x="142" y="236"/>
                    </a:lnTo>
                    <a:lnTo>
                      <a:pt x="139" y="238"/>
                    </a:lnTo>
                    <a:lnTo>
                      <a:pt x="139" y="240"/>
                    </a:lnTo>
                    <a:lnTo>
                      <a:pt x="138" y="242"/>
                    </a:lnTo>
                    <a:lnTo>
                      <a:pt x="132" y="240"/>
                    </a:lnTo>
                    <a:lnTo>
                      <a:pt x="127" y="235"/>
                    </a:lnTo>
                    <a:lnTo>
                      <a:pt x="124" y="235"/>
                    </a:lnTo>
                    <a:lnTo>
                      <a:pt x="120" y="233"/>
                    </a:lnTo>
                    <a:lnTo>
                      <a:pt x="112" y="232"/>
                    </a:lnTo>
                    <a:lnTo>
                      <a:pt x="109" y="233"/>
                    </a:lnTo>
                    <a:lnTo>
                      <a:pt x="102" y="232"/>
                    </a:lnTo>
                    <a:lnTo>
                      <a:pt x="96" y="233"/>
                    </a:lnTo>
                    <a:lnTo>
                      <a:pt x="94" y="235"/>
                    </a:lnTo>
                    <a:lnTo>
                      <a:pt x="91" y="233"/>
                    </a:lnTo>
                    <a:lnTo>
                      <a:pt x="88" y="235"/>
                    </a:lnTo>
                    <a:lnTo>
                      <a:pt x="87" y="236"/>
                    </a:lnTo>
                    <a:lnTo>
                      <a:pt x="80" y="235"/>
                    </a:lnTo>
                    <a:lnTo>
                      <a:pt x="75" y="233"/>
                    </a:lnTo>
                    <a:lnTo>
                      <a:pt x="72" y="232"/>
                    </a:lnTo>
                    <a:lnTo>
                      <a:pt x="69" y="232"/>
                    </a:lnTo>
                    <a:lnTo>
                      <a:pt x="68" y="233"/>
                    </a:lnTo>
                    <a:lnTo>
                      <a:pt x="65" y="233"/>
                    </a:lnTo>
                    <a:lnTo>
                      <a:pt x="62" y="232"/>
                    </a:lnTo>
                    <a:lnTo>
                      <a:pt x="61" y="233"/>
                    </a:lnTo>
                    <a:lnTo>
                      <a:pt x="61" y="236"/>
                    </a:lnTo>
                    <a:lnTo>
                      <a:pt x="62" y="239"/>
                    </a:lnTo>
                    <a:lnTo>
                      <a:pt x="62" y="242"/>
                    </a:lnTo>
                    <a:lnTo>
                      <a:pt x="58" y="243"/>
                    </a:lnTo>
                    <a:lnTo>
                      <a:pt x="50" y="243"/>
                    </a:lnTo>
                    <a:lnTo>
                      <a:pt x="42" y="242"/>
                    </a:lnTo>
                    <a:lnTo>
                      <a:pt x="39" y="240"/>
                    </a:lnTo>
                    <a:lnTo>
                      <a:pt x="35" y="240"/>
                    </a:lnTo>
                    <a:lnTo>
                      <a:pt x="33" y="243"/>
                    </a:lnTo>
                    <a:lnTo>
                      <a:pt x="33" y="244"/>
                    </a:lnTo>
                    <a:lnTo>
                      <a:pt x="32" y="246"/>
                    </a:lnTo>
                    <a:lnTo>
                      <a:pt x="31" y="247"/>
                    </a:lnTo>
                    <a:lnTo>
                      <a:pt x="31" y="247"/>
                    </a:lnTo>
                    <a:lnTo>
                      <a:pt x="32" y="247"/>
                    </a:lnTo>
                    <a:lnTo>
                      <a:pt x="32" y="250"/>
                    </a:lnTo>
                    <a:lnTo>
                      <a:pt x="29" y="255"/>
                    </a:lnTo>
                    <a:lnTo>
                      <a:pt x="26" y="258"/>
                    </a:lnTo>
                    <a:lnTo>
                      <a:pt x="29" y="260"/>
                    </a:lnTo>
                    <a:lnTo>
                      <a:pt x="35" y="261"/>
                    </a:lnTo>
                    <a:lnTo>
                      <a:pt x="36" y="264"/>
                    </a:lnTo>
                    <a:lnTo>
                      <a:pt x="39" y="264"/>
                    </a:lnTo>
                    <a:lnTo>
                      <a:pt x="40" y="262"/>
                    </a:lnTo>
                    <a:lnTo>
                      <a:pt x="42" y="258"/>
                    </a:lnTo>
                    <a:lnTo>
                      <a:pt x="43" y="260"/>
                    </a:lnTo>
                    <a:lnTo>
                      <a:pt x="48" y="264"/>
                    </a:lnTo>
                    <a:lnTo>
                      <a:pt x="50" y="266"/>
                    </a:lnTo>
                    <a:lnTo>
                      <a:pt x="46" y="271"/>
                    </a:lnTo>
                    <a:lnTo>
                      <a:pt x="42" y="269"/>
                    </a:lnTo>
                    <a:lnTo>
                      <a:pt x="36" y="271"/>
                    </a:lnTo>
                    <a:lnTo>
                      <a:pt x="35" y="269"/>
                    </a:lnTo>
                    <a:lnTo>
                      <a:pt x="32" y="266"/>
                    </a:lnTo>
                    <a:lnTo>
                      <a:pt x="28" y="271"/>
                    </a:lnTo>
                    <a:lnTo>
                      <a:pt x="26" y="271"/>
                    </a:lnTo>
                    <a:lnTo>
                      <a:pt x="22" y="272"/>
                    </a:lnTo>
                    <a:lnTo>
                      <a:pt x="20" y="273"/>
                    </a:lnTo>
                    <a:lnTo>
                      <a:pt x="20" y="276"/>
                    </a:lnTo>
                    <a:lnTo>
                      <a:pt x="24" y="277"/>
                    </a:lnTo>
                    <a:lnTo>
                      <a:pt x="24" y="280"/>
                    </a:lnTo>
                    <a:lnTo>
                      <a:pt x="20" y="283"/>
                    </a:lnTo>
                    <a:lnTo>
                      <a:pt x="14" y="283"/>
                    </a:lnTo>
                    <a:lnTo>
                      <a:pt x="15" y="284"/>
                    </a:lnTo>
                    <a:lnTo>
                      <a:pt x="15" y="287"/>
                    </a:lnTo>
                    <a:lnTo>
                      <a:pt x="11" y="288"/>
                    </a:lnTo>
                    <a:lnTo>
                      <a:pt x="10" y="291"/>
                    </a:lnTo>
                    <a:lnTo>
                      <a:pt x="9" y="291"/>
                    </a:lnTo>
                    <a:lnTo>
                      <a:pt x="3" y="291"/>
                    </a:lnTo>
                    <a:lnTo>
                      <a:pt x="0" y="292"/>
                    </a:lnTo>
                    <a:lnTo>
                      <a:pt x="0" y="297"/>
                    </a:lnTo>
                    <a:lnTo>
                      <a:pt x="3" y="301"/>
                    </a:lnTo>
                    <a:lnTo>
                      <a:pt x="6" y="299"/>
                    </a:lnTo>
                    <a:lnTo>
                      <a:pt x="9" y="299"/>
                    </a:lnTo>
                    <a:lnTo>
                      <a:pt x="10" y="302"/>
                    </a:lnTo>
                    <a:lnTo>
                      <a:pt x="9" y="305"/>
                    </a:lnTo>
                    <a:lnTo>
                      <a:pt x="10" y="308"/>
                    </a:lnTo>
                    <a:lnTo>
                      <a:pt x="13" y="309"/>
                    </a:lnTo>
                    <a:lnTo>
                      <a:pt x="13" y="313"/>
                    </a:lnTo>
                    <a:lnTo>
                      <a:pt x="11" y="314"/>
                    </a:lnTo>
                    <a:lnTo>
                      <a:pt x="9" y="320"/>
                    </a:lnTo>
                    <a:lnTo>
                      <a:pt x="9" y="327"/>
                    </a:lnTo>
                    <a:lnTo>
                      <a:pt x="7" y="325"/>
                    </a:lnTo>
                    <a:lnTo>
                      <a:pt x="10" y="329"/>
                    </a:lnTo>
                    <a:lnTo>
                      <a:pt x="11" y="331"/>
                    </a:lnTo>
                    <a:lnTo>
                      <a:pt x="15" y="329"/>
                    </a:lnTo>
                    <a:lnTo>
                      <a:pt x="18" y="328"/>
                    </a:lnTo>
                    <a:lnTo>
                      <a:pt x="20" y="325"/>
                    </a:lnTo>
                    <a:lnTo>
                      <a:pt x="21" y="325"/>
                    </a:lnTo>
                    <a:lnTo>
                      <a:pt x="22" y="324"/>
                    </a:lnTo>
                    <a:lnTo>
                      <a:pt x="24" y="325"/>
                    </a:lnTo>
                    <a:lnTo>
                      <a:pt x="25" y="327"/>
                    </a:lnTo>
                    <a:lnTo>
                      <a:pt x="29" y="327"/>
                    </a:lnTo>
                    <a:lnTo>
                      <a:pt x="29" y="325"/>
                    </a:lnTo>
                    <a:lnTo>
                      <a:pt x="28" y="324"/>
                    </a:lnTo>
                    <a:lnTo>
                      <a:pt x="28" y="323"/>
                    </a:lnTo>
                    <a:lnTo>
                      <a:pt x="31" y="321"/>
                    </a:lnTo>
                    <a:lnTo>
                      <a:pt x="32" y="321"/>
                    </a:lnTo>
                    <a:lnTo>
                      <a:pt x="33" y="321"/>
                    </a:lnTo>
                    <a:lnTo>
                      <a:pt x="33" y="321"/>
                    </a:lnTo>
                    <a:lnTo>
                      <a:pt x="36" y="321"/>
                    </a:lnTo>
                    <a:lnTo>
                      <a:pt x="37" y="319"/>
                    </a:lnTo>
                    <a:lnTo>
                      <a:pt x="37" y="316"/>
                    </a:lnTo>
                    <a:lnTo>
                      <a:pt x="37" y="314"/>
                    </a:lnTo>
                    <a:lnTo>
                      <a:pt x="39" y="313"/>
                    </a:lnTo>
                    <a:lnTo>
                      <a:pt x="40" y="309"/>
                    </a:lnTo>
                    <a:lnTo>
                      <a:pt x="42" y="308"/>
                    </a:lnTo>
                    <a:lnTo>
                      <a:pt x="44" y="308"/>
                    </a:lnTo>
                    <a:lnTo>
                      <a:pt x="46" y="309"/>
                    </a:lnTo>
                    <a:lnTo>
                      <a:pt x="48" y="310"/>
                    </a:lnTo>
                    <a:lnTo>
                      <a:pt x="48" y="312"/>
                    </a:lnTo>
                    <a:lnTo>
                      <a:pt x="47" y="314"/>
                    </a:lnTo>
                    <a:lnTo>
                      <a:pt x="48" y="317"/>
                    </a:lnTo>
                    <a:lnTo>
                      <a:pt x="50" y="317"/>
                    </a:lnTo>
                    <a:lnTo>
                      <a:pt x="51" y="319"/>
                    </a:lnTo>
                    <a:lnTo>
                      <a:pt x="51" y="321"/>
                    </a:lnTo>
                    <a:lnTo>
                      <a:pt x="51" y="324"/>
                    </a:lnTo>
                    <a:lnTo>
                      <a:pt x="51" y="329"/>
                    </a:lnTo>
                    <a:lnTo>
                      <a:pt x="54" y="331"/>
                    </a:lnTo>
                    <a:lnTo>
                      <a:pt x="54" y="334"/>
                    </a:lnTo>
                    <a:lnTo>
                      <a:pt x="55" y="334"/>
                    </a:lnTo>
                    <a:lnTo>
                      <a:pt x="58" y="334"/>
                    </a:lnTo>
                    <a:lnTo>
                      <a:pt x="61" y="332"/>
                    </a:lnTo>
                    <a:lnTo>
                      <a:pt x="61" y="331"/>
                    </a:lnTo>
                    <a:lnTo>
                      <a:pt x="65" y="329"/>
                    </a:lnTo>
                    <a:lnTo>
                      <a:pt x="68" y="328"/>
                    </a:lnTo>
                    <a:lnTo>
                      <a:pt x="68" y="325"/>
                    </a:lnTo>
                    <a:lnTo>
                      <a:pt x="69" y="324"/>
                    </a:lnTo>
                    <a:lnTo>
                      <a:pt x="75" y="320"/>
                    </a:lnTo>
                    <a:lnTo>
                      <a:pt x="79" y="320"/>
                    </a:lnTo>
                    <a:lnTo>
                      <a:pt x="79" y="323"/>
                    </a:lnTo>
                    <a:lnTo>
                      <a:pt x="84" y="321"/>
                    </a:lnTo>
                    <a:lnTo>
                      <a:pt x="86" y="320"/>
                    </a:lnTo>
                    <a:lnTo>
                      <a:pt x="91" y="320"/>
                    </a:lnTo>
                    <a:lnTo>
                      <a:pt x="91" y="321"/>
                    </a:lnTo>
                    <a:lnTo>
                      <a:pt x="87" y="325"/>
                    </a:lnTo>
                    <a:lnTo>
                      <a:pt x="90" y="325"/>
                    </a:lnTo>
                    <a:lnTo>
                      <a:pt x="90" y="325"/>
                    </a:lnTo>
                    <a:lnTo>
                      <a:pt x="92" y="324"/>
                    </a:lnTo>
                    <a:lnTo>
                      <a:pt x="94" y="327"/>
                    </a:lnTo>
                    <a:lnTo>
                      <a:pt x="95" y="325"/>
                    </a:lnTo>
                    <a:lnTo>
                      <a:pt x="98" y="325"/>
                    </a:lnTo>
                    <a:lnTo>
                      <a:pt x="99" y="324"/>
                    </a:lnTo>
                    <a:lnTo>
                      <a:pt x="99" y="324"/>
                    </a:lnTo>
                    <a:lnTo>
                      <a:pt x="102" y="324"/>
                    </a:lnTo>
                    <a:lnTo>
                      <a:pt x="103" y="325"/>
                    </a:lnTo>
                    <a:lnTo>
                      <a:pt x="105" y="329"/>
                    </a:lnTo>
                    <a:lnTo>
                      <a:pt x="110" y="336"/>
                    </a:lnTo>
                    <a:lnTo>
                      <a:pt x="113" y="339"/>
                    </a:lnTo>
                    <a:lnTo>
                      <a:pt x="113" y="342"/>
                    </a:lnTo>
                    <a:lnTo>
                      <a:pt x="116" y="343"/>
                    </a:lnTo>
                    <a:lnTo>
                      <a:pt x="117" y="346"/>
                    </a:lnTo>
                    <a:lnTo>
                      <a:pt x="121" y="346"/>
                    </a:lnTo>
                    <a:lnTo>
                      <a:pt x="127" y="346"/>
                    </a:lnTo>
                    <a:lnTo>
                      <a:pt x="128" y="346"/>
                    </a:lnTo>
                    <a:lnTo>
                      <a:pt x="129" y="349"/>
                    </a:lnTo>
                    <a:lnTo>
                      <a:pt x="134" y="351"/>
                    </a:lnTo>
                    <a:lnTo>
                      <a:pt x="138" y="353"/>
                    </a:lnTo>
                    <a:lnTo>
                      <a:pt x="140" y="358"/>
                    </a:lnTo>
                    <a:lnTo>
                      <a:pt x="143" y="362"/>
                    </a:lnTo>
                    <a:lnTo>
                      <a:pt x="147" y="365"/>
                    </a:lnTo>
                    <a:lnTo>
                      <a:pt x="149" y="368"/>
                    </a:lnTo>
                    <a:lnTo>
                      <a:pt x="149" y="373"/>
                    </a:lnTo>
                    <a:lnTo>
                      <a:pt x="151" y="379"/>
                    </a:lnTo>
                    <a:lnTo>
                      <a:pt x="154" y="380"/>
                    </a:lnTo>
                    <a:lnTo>
                      <a:pt x="156" y="384"/>
                    </a:lnTo>
                    <a:lnTo>
                      <a:pt x="156" y="390"/>
                    </a:lnTo>
                    <a:lnTo>
                      <a:pt x="154" y="391"/>
                    </a:lnTo>
                    <a:lnTo>
                      <a:pt x="154" y="390"/>
                    </a:lnTo>
                    <a:lnTo>
                      <a:pt x="153" y="390"/>
                    </a:lnTo>
                    <a:lnTo>
                      <a:pt x="149" y="393"/>
                    </a:lnTo>
                    <a:lnTo>
                      <a:pt x="150" y="395"/>
                    </a:lnTo>
                    <a:lnTo>
                      <a:pt x="150" y="397"/>
                    </a:lnTo>
                    <a:lnTo>
                      <a:pt x="153" y="398"/>
                    </a:lnTo>
                    <a:lnTo>
                      <a:pt x="153" y="404"/>
                    </a:lnTo>
                    <a:lnTo>
                      <a:pt x="154" y="405"/>
                    </a:lnTo>
                    <a:lnTo>
                      <a:pt x="153" y="406"/>
                    </a:lnTo>
                    <a:lnTo>
                      <a:pt x="154" y="408"/>
                    </a:lnTo>
                    <a:lnTo>
                      <a:pt x="156" y="410"/>
                    </a:lnTo>
                    <a:lnTo>
                      <a:pt x="156" y="412"/>
                    </a:lnTo>
                    <a:lnTo>
                      <a:pt x="157" y="412"/>
                    </a:lnTo>
                    <a:lnTo>
                      <a:pt x="158" y="415"/>
                    </a:lnTo>
                    <a:lnTo>
                      <a:pt x="160" y="416"/>
                    </a:lnTo>
                    <a:lnTo>
                      <a:pt x="161" y="413"/>
                    </a:lnTo>
                    <a:lnTo>
                      <a:pt x="164" y="413"/>
                    </a:lnTo>
                    <a:lnTo>
                      <a:pt x="165" y="415"/>
                    </a:lnTo>
                    <a:lnTo>
                      <a:pt x="168" y="416"/>
                    </a:lnTo>
                    <a:lnTo>
                      <a:pt x="171" y="417"/>
                    </a:lnTo>
                    <a:lnTo>
                      <a:pt x="172" y="419"/>
                    </a:lnTo>
                    <a:lnTo>
                      <a:pt x="173" y="421"/>
                    </a:lnTo>
                    <a:lnTo>
                      <a:pt x="176" y="421"/>
                    </a:lnTo>
                    <a:lnTo>
                      <a:pt x="177" y="424"/>
                    </a:lnTo>
                    <a:lnTo>
                      <a:pt x="177" y="424"/>
                    </a:lnTo>
                    <a:lnTo>
                      <a:pt x="177" y="423"/>
                    </a:lnTo>
                    <a:lnTo>
                      <a:pt x="182" y="424"/>
                    </a:lnTo>
                    <a:lnTo>
                      <a:pt x="182" y="425"/>
                    </a:lnTo>
                    <a:lnTo>
                      <a:pt x="184" y="425"/>
                    </a:lnTo>
                    <a:lnTo>
                      <a:pt x="186" y="427"/>
                    </a:lnTo>
                    <a:lnTo>
                      <a:pt x="187" y="424"/>
                    </a:lnTo>
                    <a:lnTo>
                      <a:pt x="190" y="424"/>
                    </a:lnTo>
                    <a:lnTo>
                      <a:pt x="194" y="425"/>
                    </a:lnTo>
                    <a:lnTo>
                      <a:pt x="195" y="427"/>
                    </a:lnTo>
                    <a:lnTo>
                      <a:pt x="198" y="427"/>
                    </a:lnTo>
                    <a:lnTo>
                      <a:pt x="201" y="428"/>
                    </a:lnTo>
                    <a:lnTo>
                      <a:pt x="204" y="432"/>
                    </a:lnTo>
                    <a:lnTo>
                      <a:pt x="206" y="432"/>
                    </a:lnTo>
                    <a:lnTo>
                      <a:pt x="209" y="434"/>
                    </a:lnTo>
                    <a:lnTo>
                      <a:pt x="210" y="435"/>
                    </a:lnTo>
                    <a:lnTo>
                      <a:pt x="213" y="438"/>
                    </a:lnTo>
                    <a:lnTo>
                      <a:pt x="213" y="441"/>
                    </a:lnTo>
                    <a:lnTo>
                      <a:pt x="215" y="439"/>
                    </a:lnTo>
                    <a:lnTo>
                      <a:pt x="215" y="436"/>
                    </a:lnTo>
                    <a:lnTo>
                      <a:pt x="216" y="435"/>
                    </a:lnTo>
                    <a:lnTo>
                      <a:pt x="217" y="436"/>
                    </a:lnTo>
                    <a:lnTo>
                      <a:pt x="220" y="436"/>
                    </a:lnTo>
                    <a:lnTo>
                      <a:pt x="223" y="438"/>
                    </a:lnTo>
                    <a:lnTo>
                      <a:pt x="223" y="441"/>
                    </a:lnTo>
                    <a:lnTo>
                      <a:pt x="226" y="443"/>
                    </a:lnTo>
                    <a:lnTo>
                      <a:pt x="230" y="442"/>
                    </a:lnTo>
                    <a:lnTo>
                      <a:pt x="232" y="443"/>
                    </a:lnTo>
                    <a:lnTo>
                      <a:pt x="232" y="447"/>
                    </a:lnTo>
                    <a:lnTo>
                      <a:pt x="234" y="450"/>
                    </a:lnTo>
                    <a:lnTo>
                      <a:pt x="235" y="450"/>
                    </a:lnTo>
                    <a:lnTo>
                      <a:pt x="239" y="452"/>
                    </a:lnTo>
                    <a:lnTo>
                      <a:pt x="241" y="450"/>
                    </a:lnTo>
                    <a:lnTo>
                      <a:pt x="243" y="450"/>
                    </a:lnTo>
                    <a:lnTo>
                      <a:pt x="245" y="447"/>
                    </a:lnTo>
                    <a:lnTo>
                      <a:pt x="250" y="447"/>
                    </a:lnTo>
                    <a:lnTo>
                      <a:pt x="253" y="449"/>
                    </a:lnTo>
                    <a:lnTo>
                      <a:pt x="253" y="452"/>
                    </a:lnTo>
                    <a:lnTo>
                      <a:pt x="257" y="453"/>
                    </a:lnTo>
                    <a:lnTo>
                      <a:pt x="260" y="457"/>
                    </a:lnTo>
                    <a:lnTo>
                      <a:pt x="261" y="457"/>
                    </a:lnTo>
                    <a:lnTo>
                      <a:pt x="264" y="456"/>
                    </a:lnTo>
                    <a:lnTo>
                      <a:pt x="265" y="457"/>
                    </a:lnTo>
                    <a:lnTo>
                      <a:pt x="269" y="456"/>
                    </a:lnTo>
                    <a:lnTo>
                      <a:pt x="271" y="456"/>
                    </a:lnTo>
                    <a:lnTo>
                      <a:pt x="272" y="456"/>
                    </a:lnTo>
                    <a:lnTo>
                      <a:pt x="274" y="454"/>
                    </a:lnTo>
                    <a:lnTo>
                      <a:pt x="276" y="453"/>
                    </a:lnTo>
                    <a:lnTo>
                      <a:pt x="278" y="456"/>
                    </a:lnTo>
                    <a:lnTo>
                      <a:pt x="278" y="458"/>
                    </a:lnTo>
                    <a:lnTo>
                      <a:pt x="280" y="461"/>
                    </a:lnTo>
                    <a:lnTo>
                      <a:pt x="280" y="461"/>
                    </a:lnTo>
                    <a:lnTo>
                      <a:pt x="283" y="460"/>
                    </a:lnTo>
                    <a:lnTo>
                      <a:pt x="286" y="454"/>
                    </a:lnTo>
                    <a:lnTo>
                      <a:pt x="291" y="450"/>
                    </a:lnTo>
                    <a:lnTo>
                      <a:pt x="296" y="450"/>
                    </a:lnTo>
                    <a:lnTo>
                      <a:pt x="297" y="452"/>
                    </a:lnTo>
                    <a:lnTo>
                      <a:pt x="302" y="453"/>
                    </a:lnTo>
                    <a:lnTo>
                      <a:pt x="305" y="454"/>
                    </a:lnTo>
                    <a:lnTo>
                      <a:pt x="308" y="453"/>
                    </a:lnTo>
                    <a:lnTo>
                      <a:pt x="311" y="453"/>
                    </a:lnTo>
                    <a:lnTo>
                      <a:pt x="313" y="456"/>
                    </a:lnTo>
                    <a:lnTo>
                      <a:pt x="313" y="456"/>
                    </a:lnTo>
                    <a:lnTo>
                      <a:pt x="315" y="456"/>
                    </a:lnTo>
                    <a:lnTo>
                      <a:pt x="320" y="454"/>
                    </a:lnTo>
                    <a:lnTo>
                      <a:pt x="322" y="454"/>
                    </a:lnTo>
                    <a:lnTo>
                      <a:pt x="323" y="452"/>
                    </a:lnTo>
                    <a:lnTo>
                      <a:pt x="324" y="450"/>
                    </a:lnTo>
                    <a:lnTo>
                      <a:pt x="327" y="450"/>
                    </a:lnTo>
                    <a:lnTo>
                      <a:pt x="327" y="449"/>
                    </a:lnTo>
                    <a:lnTo>
                      <a:pt x="328" y="447"/>
                    </a:lnTo>
                    <a:lnTo>
                      <a:pt x="330" y="446"/>
                    </a:lnTo>
                    <a:lnTo>
                      <a:pt x="331" y="443"/>
                    </a:lnTo>
                    <a:lnTo>
                      <a:pt x="334" y="442"/>
                    </a:lnTo>
                    <a:lnTo>
                      <a:pt x="339" y="442"/>
                    </a:lnTo>
                    <a:lnTo>
                      <a:pt x="342" y="438"/>
                    </a:lnTo>
                    <a:lnTo>
                      <a:pt x="341" y="435"/>
                    </a:lnTo>
                    <a:lnTo>
                      <a:pt x="344" y="435"/>
                    </a:lnTo>
                    <a:lnTo>
                      <a:pt x="346" y="434"/>
                    </a:lnTo>
                    <a:lnTo>
                      <a:pt x="348" y="436"/>
                    </a:lnTo>
                    <a:lnTo>
                      <a:pt x="352" y="435"/>
                    </a:lnTo>
                    <a:lnTo>
                      <a:pt x="356" y="436"/>
                    </a:lnTo>
                    <a:lnTo>
                      <a:pt x="357" y="435"/>
                    </a:lnTo>
                    <a:lnTo>
                      <a:pt x="357" y="434"/>
                    </a:lnTo>
                    <a:lnTo>
                      <a:pt x="361" y="431"/>
                    </a:lnTo>
                    <a:lnTo>
                      <a:pt x="364" y="431"/>
                    </a:lnTo>
                    <a:lnTo>
                      <a:pt x="366" y="432"/>
                    </a:lnTo>
                    <a:lnTo>
                      <a:pt x="367" y="432"/>
                    </a:lnTo>
                    <a:lnTo>
                      <a:pt x="367" y="434"/>
                    </a:lnTo>
                    <a:lnTo>
                      <a:pt x="366" y="436"/>
                    </a:lnTo>
                    <a:lnTo>
                      <a:pt x="367" y="439"/>
                    </a:lnTo>
                    <a:lnTo>
                      <a:pt x="368" y="438"/>
                    </a:lnTo>
                    <a:lnTo>
                      <a:pt x="370" y="438"/>
                    </a:lnTo>
                    <a:lnTo>
                      <a:pt x="370" y="439"/>
                    </a:lnTo>
                    <a:lnTo>
                      <a:pt x="372" y="442"/>
                    </a:lnTo>
                    <a:lnTo>
                      <a:pt x="372" y="443"/>
                    </a:lnTo>
                    <a:lnTo>
                      <a:pt x="370" y="446"/>
                    </a:lnTo>
                    <a:lnTo>
                      <a:pt x="371" y="447"/>
                    </a:lnTo>
                    <a:lnTo>
                      <a:pt x="374" y="449"/>
                    </a:lnTo>
                    <a:lnTo>
                      <a:pt x="375" y="447"/>
                    </a:lnTo>
                    <a:lnTo>
                      <a:pt x="377" y="449"/>
                    </a:lnTo>
                    <a:lnTo>
                      <a:pt x="379" y="450"/>
                    </a:lnTo>
                    <a:lnTo>
                      <a:pt x="381" y="450"/>
                    </a:lnTo>
                    <a:lnTo>
                      <a:pt x="383" y="450"/>
                    </a:lnTo>
                    <a:lnTo>
                      <a:pt x="386" y="450"/>
                    </a:lnTo>
                    <a:lnTo>
                      <a:pt x="389" y="450"/>
                    </a:lnTo>
                    <a:lnTo>
                      <a:pt x="390" y="453"/>
                    </a:lnTo>
                    <a:lnTo>
                      <a:pt x="392" y="454"/>
                    </a:lnTo>
                    <a:lnTo>
                      <a:pt x="393" y="458"/>
                    </a:lnTo>
                    <a:lnTo>
                      <a:pt x="396" y="458"/>
                    </a:lnTo>
                    <a:lnTo>
                      <a:pt x="397" y="461"/>
                    </a:lnTo>
                    <a:lnTo>
                      <a:pt x="397" y="465"/>
                    </a:lnTo>
                    <a:lnTo>
                      <a:pt x="400" y="468"/>
                    </a:lnTo>
                    <a:lnTo>
                      <a:pt x="400" y="472"/>
                    </a:lnTo>
                    <a:lnTo>
                      <a:pt x="398" y="478"/>
                    </a:lnTo>
                    <a:lnTo>
                      <a:pt x="398" y="480"/>
                    </a:lnTo>
                    <a:lnTo>
                      <a:pt x="398" y="482"/>
                    </a:lnTo>
                    <a:lnTo>
                      <a:pt x="396" y="483"/>
                    </a:lnTo>
                    <a:lnTo>
                      <a:pt x="396" y="484"/>
                    </a:lnTo>
                    <a:lnTo>
                      <a:pt x="394" y="484"/>
                    </a:lnTo>
                    <a:lnTo>
                      <a:pt x="394" y="487"/>
                    </a:lnTo>
                    <a:lnTo>
                      <a:pt x="396" y="489"/>
                    </a:lnTo>
                    <a:lnTo>
                      <a:pt x="394" y="490"/>
                    </a:lnTo>
                    <a:lnTo>
                      <a:pt x="393" y="490"/>
                    </a:lnTo>
                    <a:lnTo>
                      <a:pt x="390" y="491"/>
                    </a:lnTo>
                    <a:lnTo>
                      <a:pt x="390" y="494"/>
                    </a:lnTo>
                    <a:lnTo>
                      <a:pt x="392" y="495"/>
                    </a:lnTo>
                    <a:lnTo>
                      <a:pt x="390" y="497"/>
                    </a:lnTo>
                    <a:lnTo>
                      <a:pt x="390" y="500"/>
                    </a:lnTo>
                    <a:lnTo>
                      <a:pt x="392" y="500"/>
                    </a:lnTo>
                    <a:lnTo>
                      <a:pt x="393" y="501"/>
                    </a:lnTo>
                    <a:lnTo>
                      <a:pt x="394" y="504"/>
                    </a:lnTo>
                    <a:lnTo>
                      <a:pt x="394" y="506"/>
                    </a:lnTo>
                    <a:lnTo>
                      <a:pt x="396" y="509"/>
                    </a:lnTo>
                    <a:lnTo>
                      <a:pt x="398" y="506"/>
                    </a:lnTo>
                    <a:lnTo>
                      <a:pt x="404" y="505"/>
                    </a:lnTo>
                    <a:lnTo>
                      <a:pt x="404" y="508"/>
                    </a:lnTo>
                    <a:lnTo>
                      <a:pt x="404" y="509"/>
                    </a:lnTo>
                    <a:lnTo>
                      <a:pt x="405" y="510"/>
                    </a:lnTo>
                    <a:lnTo>
                      <a:pt x="408" y="509"/>
                    </a:lnTo>
                    <a:lnTo>
                      <a:pt x="408" y="512"/>
                    </a:lnTo>
                    <a:lnTo>
                      <a:pt x="408" y="513"/>
                    </a:lnTo>
                    <a:lnTo>
                      <a:pt x="409" y="516"/>
                    </a:lnTo>
                    <a:lnTo>
                      <a:pt x="412" y="516"/>
                    </a:lnTo>
                    <a:lnTo>
                      <a:pt x="412" y="517"/>
                    </a:lnTo>
                    <a:lnTo>
                      <a:pt x="412" y="519"/>
                    </a:lnTo>
                    <a:lnTo>
                      <a:pt x="414" y="517"/>
                    </a:lnTo>
                    <a:lnTo>
                      <a:pt x="416" y="517"/>
                    </a:lnTo>
                    <a:lnTo>
                      <a:pt x="419" y="519"/>
                    </a:lnTo>
                    <a:lnTo>
                      <a:pt x="419" y="521"/>
                    </a:lnTo>
                    <a:lnTo>
                      <a:pt x="418" y="523"/>
                    </a:lnTo>
                    <a:lnTo>
                      <a:pt x="418" y="524"/>
                    </a:lnTo>
                    <a:lnTo>
                      <a:pt x="415" y="528"/>
                    </a:lnTo>
                    <a:lnTo>
                      <a:pt x="414" y="531"/>
                    </a:lnTo>
                    <a:lnTo>
                      <a:pt x="414" y="532"/>
                    </a:lnTo>
                    <a:lnTo>
                      <a:pt x="415" y="531"/>
                    </a:lnTo>
                    <a:lnTo>
                      <a:pt x="419" y="532"/>
                    </a:lnTo>
                    <a:lnTo>
                      <a:pt x="419" y="532"/>
                    </a:lnTo>
                    <a:lnTo>
                      <a:pt x="422" y="531"/>
                    </a:lnTo>
                    <a:lnTo>
                      <a:pt x="423" y="534"/>
                    </a:lnTo>
                    <a:lnTo>
                      <a:pt x="422" y="537"/>
                    </a:lnTo>
                    <a:lnTo>
                      <a:pt x="423" y="539"/>
                    </a:lnTo>
                    <a:lnTo>
                      <a:pt x="426" y="541"/>
                    </a:lnTo>
                    <a:lnTo>
                      <a:pt x="427" y="538"/>
                    </a:lnTo>
                    <a:lnTo>
                      <a:pt x="430" y="538"/>
                    </a:lnTo>
                    <a:lnTo>
                      <a:pt x="436" y="537"/>
                    </a:lnTo>
                    <a:lnTo>
                      <a:pt x="438" y="537"/>
                    </a:lnTo>
                    <a:lnTo>
                      <a:pt x="438" y="539"/>
                    </a:lnTo>
                    <a:lnTo>
                      <a:pt x="434" y="542"/>
                    </a:lnTo>
                    <a:lnTo>
                      <a:pt x="437" y="541"/>
                    </a:lnTo>
                    <a:lnTo>
                      <a:pt x="438" y="541"/>
                    </a:lnTo>
                    <a:lnTo>
                      <a:pt x="440" y="543"/>
                    </a:lnTo>
                    <a:lnTo>
                      <a:pt x="442" y="542"/>
                    </a:lnTo>
                    <a:lnTo>
                      <a:pt x="445" y="543"/>
                    </a:lnTo>
                    <a:lnTo>
                      <a:pt x="444" y="539"/>
                    </a:lnTo>
                    <a:lnTo>
                      <a:pt x="444" y="537"/>
                    </a:lnTo>
                    <a:lnTo>
                      <a:pt x="442" y="534"/>
                    </a:lnTo>
                    <a:lnTo>
                      <a:pt x="442" y="530"/>
                    </a:lnTo>
                    <a:lnTo>
                      <a:pt x="445" y="530"/>
                    </a:lnTo>
                    <a:lnTo>
                      <a:pt x="445" y="527"/>
                    </a:lnTo>
                    <a:lnTo>
                      <a:pt x="449" y="527"/>
                    </a:lnTo>
                    <a:lnTo>
                      <a:pt x="449" y="530"/>
                    </a:lnTo>
                    <a:lnTo>
                      <a:pt x="449" y="527"/>
                    </a:lnTo>
                    <a:lnTo>
                      <a:pt x="451" y="527"/>
                    </a:lnTo>
                    <a:lnTo>
                      <a:pt x="451" y="527"/>
                    </a:lnTo>
                    <a:lnTo>
                      <a:pt x="452" y="526"/>
                    </a:lnTo>
                    <a:lnTo>
                      <a:pt x="453" y="524"/>
                    </a:lnTo>
                    <a:lnTo>
                      <a:pt x="456" y="523"/>
                    </a:lnTo>
                    <a:lnTo>
                      <a:pt x="458" y="523"/>
                    </a:lnTo>
                    <a:lnTo>
                      <a:pt x="458" y="526"/>
                    </a:lnTo>
                    <a:lnTo>
                      <a:pt x="458" y="526"/>
                    </a:lnTo>
                    <a:lnTo>
                      <a:pt x="460" y="526"/>
                    </a:lnTo>
                    <a:lnTo>
                      <a:pt x="460" y="524"/>
                    </a:lnTo>
                    <a:lnTo>
                      <a:pt x="462" y="523"/>
                    </a:lnTo>
                    <a:lnTo>
                      <a:pt x="464" y="524"/>
                    </a:lnTo>
                    <a:lnTo>
                      <a:pt x="466" y="523"/>
                    </a:lnTo>
                    <a:lnTo>
                      <a:pt x="467" y="523"/>
                    </a:lnTo>
                    <a:lnTo>
                      <a:pt x="467" y="526"/>
                    </a:lnTo>
                    <a:lnTo>
                      <a:pt x="470" y="524"/>
                    </a:lnTo>
                    <a:lnTo>
                      <a:pt x="471" y="521"/>
                    </a:lnTo>
                    <a:lnTo>
                      <a:pt x="474" y="521"/>
                    </a:lnTo>
                    <a:lnTo>
                      <a:pt x="475" y="523"/>
                    </a:lnTo>
                    <a:lnTo>
                      <a:pt x="479" y="521"/>
                    </a:lnTo>
                    <a:lnTo>
                      <a:pt x="479" y="517"/>
                    </a:lnTo>
                    <a:lnTo>
                      <a:pt x="482" y="516"/>
                    </a:lnTo>
                    <a:lnTo>
                      <a:pt x="485" y="516"/>
                    </a:lnTo>
                    <a:lnTo>
                      <a:pt x="488" y="515"/>
                    </a:lnTo>
                    <a:lnTo>
                      <a:pt x="489" y="516"/>
                    </a:lnTo>
                    <a:lnTo>
                      <a:pt x="489" y="517"/>
                    </a:lnTo>
                    <a:lnTo>
                      <a:pt x="492" y="519"/>
                    </a:lnTo>
                    <a:lnTo>
                      <a:pt x="493" y="520"/>
                    </a:lnTo>
                    <a:lnTo>
                      <a:pt x="499" y="520"/>
                    </a:lnTo>
                    <a:lnTo>
                      <a:pt x="500" y="521"/>
                    </a:lnTo>
                    <a:lnTo>
                      <a:pt x="503" y="520"/>
                    </a:lnTo>
                    <a:lnTo>
                      <a:pt x="506" y="521"/>
                    </a:lnTo>
                    <a:lnTo>
                      <a:pt x="504" y="524"/>
                    </a:lnTo>
                    <a:lnTo>
                      <a:pt x="503" y="524"/>
                    </a:lnTo>
                    <a:lnTo>
                      <a:pt x="501" y="528"/>
                    </a:lnTo>
                    <a:lnTo>
                      <a:pt x="503" y="528"/>
                    </a:lnTo>
                    <a:lnTo>
                      <a:pt x="504" y="531"/>
                    </a:lnTo>
                    <a:lnTo>
                      <a:pt x="508" y="534"/>
                    </a:lnTo>
                    <a:lnTo>
                      <a:pt x="510" y="535"/>
                    </a:lnTo>
                    <a:lnTo>
                      <a:pt x="512" y="537"/>
                    </a:lnTo>
                    <a:lnTo>
                      <a:pt x="514" y="537"/>
                    </a:lnTo>
                    <a:lnTo>
                      <a:pt x="517" y="537"/>
                    </a:lnTo>
                    <a:lnTo>
                      <a:pt x="518" y="538"/>
                    </a:lnTo>
                    <a:lnTo>
                      <a:pt x="519" y="537"/>
                    </a:lnTo>
                    <a:lnTo>
                      <a:pt x="522" y="538"/>
                    </a:lnTo>
                    <a:lnTo>
                      <a:pt x="522" y="538"/>
                    </a:lnTo>
                    <a:lnTo>
                      <a:pt x="523" y="538"/>
                    </a:lnTo>
                    <a:lnTo>
                      <a:pt x="525" y="538"/>
                    </a:lnTo>
                    <a:lnTo>
                      <a:pt x="526" y="538"/>
                    </a:lnTo>
                    <a:lnTo>
                      <a:pt x="526" y="537"/>
                    </a:lnTo>
                    <a:lnTo>
                      <a:pt x="528" y="534"/>
                    </a:lnTo>
                    <a:lnTo>
                      <a:pt x="528" y="537"/>
                    </a:lnTo>
                    <a:lnTo>
                      <a:pt x="530" y="538"/>
                    </a:lnTo>
                    <a:lnTo>
                      <a:pt x="532" y="538"/>
                    </a:lnTo>
                    <a:lnTo>
                      <a:pt x="534" y="541"/>
                    </a:lnTo>
                    <a:lnTo>
                      <a:pt x="536" y="539"/>
                    </a:lnTo>
                    <a:lnTo>
                      <a:pt x="537" y="541"/>
                    </a:lnTo>
                    <a:lnTo>
                      <a:pt x="539" y="538"/>
                    </a:lnTo>
                    <a:lnTo>
                      <a:pt x="540" y="539"/>
                    </a:lnTo>
                    <a:lnTo>
                      <a:pt x="543" y="539"/>
                    </a:lnTo>
                    <a:lnTo>
                      <a:pt x="544" y="539"/>
                    </a:lnTo>
                    <a:lnTo>
                      <a:pt x="544" y="541"/>
                    </a:lnTo>
                    <a:lnTo>
                      <a:pt x="541" y="541"/>
                    </a:lnTo>
                    <a:lnTo>
                      <a:pt x="541" y="542"/>
                    </a:lnTo>
                    <a:lnTo>
                      <a:pt x="540" y="545"/>
                    </a:lnTo>
                    <a:lnTo>
                      <a:pt x="540" y="546"/>
                    </a:lnTo>
                    <a:lnTo>
                      <a:pt x="543" y="550"/>
                    </a:lnTo>
                    <a:lnTo>
                      <a:pt x="544" y="552"/>
                    </a:lnTo>
                    <a:lnTo>
                      <a:pt x="544" y="553"/>
                    </a:lnTo>
                    <a:lnTo>
                      <a:pt x="544" y="554"/>
                    </a:lnTo>
                    <a:lnTo>
                      <a:pt x="545" y="554"/>
                    </a:lnTo>
                    <a:lnTo>
                      <a:pt x="545" y="553"/>
                    </a:lnTo>
                    <a:lnTo>
                      <a:pt x="548" y="553"/>
                    </a:lnTo>
                    <a:lnTo>
                      <a:pt x="548" y="554"/>
                    </a:lnTo>
                    <a:lnTo>
                      <a:pt x="550" y="554"/>
                    </a:lnTo>
                    <a:lnTo>
                      <a:pt x="552" y="552"/>
                    </a:lnTo>
                    <a:lnTo>
                      <a:pt x="552" y="550"/>
                    </a:lnTo>
                    <a:lnTo>
                      <a:pt x="551" y="550"/>
                    </a:lnTo>
                    <a:lnTo>
                      <a:pt x="551" y="549"/>
                    </a:lnTo>
                    <a:lnTo>
                      <a:pt x="550" y="548"/>
                    </a:lnTo>
                    <a:lnTo>
                      <a:pt x="548" y="548"/>
                    </a:lnTo>
                    <a:lnTo>
                      <a:pt x="547" y="545"/>
                    </a:lnTo>
                    <a:lnTo>
                      <a:pt x="548" y="543"/>
                    </a:lnTo>
                    <a:lnTo>
                      <a:pt x="550" y="542"/>
                    </a:lnTo>
                    <a:lnTo>
                      <a:pt x="550" y="541"/>
                    </a:lnTo>
                    <a:lnTo>
                      <a:pt x="550" y="539"/>
                    </a:lnTo>
                    <a:lnTo>
                      <a:pt x="550" y="539"/>
                    </a:lnTo>
                    <a:lnTo>
                      <a:pt x="551" y="539"/>
                    </a:lnTo>
                    <a:lnTo>
                      <a:pt x="551" y="539"/>
                    </a:lnTo>
                    <a:lnTo>
                      <a:pt x="551" y="541"/>
                    </a:lnTo>
                    <a:lnTo>
                      <a:pt x="552" y="541"/>
                    </a:lnTo>
                    <a:lnTo>
                      <a:pt x="552" y="541"/>
                    </a:lnTo>
                    <a:lnTo>
                      <a:pt x="552" y="541"/>
                    </a:lnTo>
                    <a:lnTo>
                      <a:pt x="554" y="541"/>
                    </a:lnTo>
                    <a:lnTo>
                      <a:pt x="552" y="542"/>
                    </a:lnTo>
                    <a:lnTo>
                      <a:pt x="554" y="542"/>
                    </a:lnTo>
                    <a:lnTo>
                      <a:pt x="555" y="541"/>
                    </a:lnTo>
                    <a:lnTo>
                      <a:pt x="556" y="541"/>
                    </a:lnTo>
                    <a:lnTo>
                      <a:pt x="558" y="538"/>
                    </a:lnTo>
                    <a:lnTo>
                      <a:pt x="559" y="539"/>
                    </a:lnTo>
                    <a:lnTo>
                      <a:pt x="562" y="538"/>
                    </a:lnTo>
                    <a:lnTo>
                      <a:pt x="565" y="537"/>
                    </a:lnTo>
                    <a:lnTo>
                      <a:pt x="563" y="535"/>
                    </a:lnTo>
                    <a:lnTo>
                      <a:pt x="566" y="535"/>
                    </a:lnTo>
                    <a:lnTo>
                      <a:pt x="567" y="535"/>
                    </a:lnTo>
                    <a:lnTo>
                      <a:pt x="570" y="535"/>
                    </a:lnTo>
                    <a:lnTo>
                      <a:pt x="571" y="535"/>
                    </a:lnTo>
                    <a:lnTo>
                      <a:pt x="574" y="534"/>
                    </a:lnTo>
                    <a:lnTo>
                      <a:pt x="577" y="531"/>
                    </a:lnTo>
                    <a:lnTo>
                      <a:pt x="578" y="530"/>
                    </a:lnTo>
                    <a:lnTo>
                      <a:pt x="578" y="528"/>
                    </a:lnTo>
                    <a:lnTo>
                      <a:pt x="578" y="530"/>
                    </a:lnTo>
                    <a:lnTo>
                      <a:pt x="580" y="530"/>
                    </a:lnTo>
                    <a:lnTo>
                      <a:pt x="581" y="530"/>
                    </a:lnTo>
                    <a:lnTo>
                      <a:pt x="582" y="527"/>
                    </a:lnTo>
                    <a:lnTo>
                      <a:pt x="584" y="527"/>
                    </a:lnTo>
                    <a:lnTo>
                      <a:pt x="584" y="523"/>
                    </a:lnTo>
                    <a:lnTo>
                      <a:pt x="584" y="521"/>
                    </a:lnTo>
                    <a:lnTo>
                      <a:pt x="584" y="520"/>
                    </a:lnTo>
                    <a:lnTo>
                      <a:pt x="582" y="519"/>
                    </a:lnTo>
                    <a:lnTo>
                      <a:pt x="584" y="519"/>
                    </a:lnTo>
                    <a:lnTo>
                      <a:pt x="587" y="521"/>
                    </a:lnTo>
                    <a:lnTo>
                      <a:pt x="588" y="523"/>
                    </a:lnTo>
                    <a:lnTo>
                      <a:pt x="589" y="524"/>
                    </a:lnTo>
                    <a:lnTo>
                      <a:pt x="592" y="524"/>
                    </a:lnTo>
                    <a:lnTo>
                      <a:pt x="591" y="526"/>
                    </a:lnTo>
                    <a:lnTo>
                      <a:pt x="589" y="527"/>
                    </a:lnTo>
                    <a:lnTo>
                      <a:pt x="589" y="528"/>
                    </a:lnTo>
                    <a:lnTo>
                      <a:pt x="593" y="526"/>
                    </a:lnTo>
                    <a:lnTo>
                      <a:pt x="593" y="523"/>
                    </a:lnTo>
                    <a:lnTo>
                      <a:pt x="596" y="523"/>
                    </a:lnTo>
                    <a:lnTo>
                      <a:pt x="596" y="521"/>
                    </a:lnTo>
                    <a:lnTo>
                      <a:pt x="599" y="523"/>
                    </a:lnTo>
                    <a:lnTo>
                      <a:pt x="600" y="523"/>
                    </a:lnTo>
                    <a:lnTo>
                      <a:pt x="600" y="520"/>
                    </a:lnTo>
                    <a:lnTo>
                      <a:pt x="603" y="520"/>
                    </a:lnTo>
                    <a:lnTo>
                      <a:pt x="603" y="519"/>
                    </a:lnTo>
                    <a:lnTo>
                      <a:pt x="604" y="520"/>
                    </a:lnTo>
                    <a:lnTo>
                      <a:pt x="606" y="523"/>
                    </a:lnTo>
                    <a:lnTo>
                      <a:pt x="607" y="521"/>
                    </a:lnTo>
                    <a:lnTo>
                      <a:pt x="607" y="519"/>
                    </a:lnTo>
                    <a:lnTo>
                      <a:pt x="609" y="519"/>
                    </a:lnTo>
                    <a:lnTo>
                      <a:pt x="609" y="520"/>
                    </a:lnTo>
                    <a:lnTo>
                      <a:pt x="611" y="520"/>
                    </a:lnTo>
                    <a:lnTo>
                      <a:pt x="611" y="519"/>
                    </a:lnTo>
                    <a:lnTo>
                      <a:pt x="614" y="519"/>
                    </a:lnTo>
                    <a:lnTo>
                      <a:pt x="615" y="517"/>
                    </a:lnTo>
                    <a:lnTo>
                      <a:pt x="617" y="516"/>
                    </a:lnTo>
                    <a:lnTo>
                      <a:pt x="617" y="517"/>
                    </a:lnTo>
                    <a:lnTo>
                      <a:pt x="618" y="516"/>
                    </a:lnTo>
                    <a:lnTo>
                      <a:pt x="620" y="517"/>
                    </a:lnTo>
                    <a:lnTo>
                      <a:pt x="621" y="516"/>
                    </a:lnTo>
                    <a:lnTo>
                      <a:pt x="620" y="515"/>
                    </a:lnTo>
                    <a:lnTo>
                      <a:pt x="621" y="513"/>
                    </a:lnTo>
                    <a:lnTo>
                      <a:pt x="622" y="510"/>
                    </a:lnTo>
                    <a:lnTo>
                      <a:pt x="621" y="508"/>
                    </a:lnTo>
                    <a:lnTo>
                      <a:pt x="622" y="508"/>
                    </a:lnTo>
                    <a:lnTo>
                      <a:pt x="622" y="506"/>
                    </a:lnTo>
                    <a:lnTo>
                      <a:pt x="626" y="506"/>
                    </a:lnTo>
                    <a:lnTo>
                      <a:pt x="626" y="508"/>
                    </a:lnTo>
                    <a:lnTo>
                      <a:pt x="629" y="508"/>
                    </a:lnTo>
                    <a:lnTo>
                      <a:pt x="629" y="505"/>
                    </a:lnTo>
                    <a:lnTo>
                      <a:pt x="630" y="505"/>
                    </a:lnTo>
                    <a:lnTo>
                      <a:pt x="630" y="502"/>
                    </a:lnTo>
                    <a:lnTo>
                      <a:pt x="632" y="502"/>
                    </a:lnTo>
                    <a:lnTo>
                      <a:pt x="632" y="504"/>
                    </a:lnTo>
                    <a:lnTo>
                      <a:pt x="633" y="504"/>
                    </a:lnTo>
                    <a:lnTo>
                      <a:pt x="635" y="501"/>
                    </a:lnTo>
                    <a:lnTo>
                      <a:pt x="636" y="502"/>
                    </a:lnTo>
                    <a:lnTo>
                      <a:pt x="636" y="500"/>
                    </a:lnTo>
                    <a:lnTo>
                      <a:pt x="637" y="500"/>
                    </a:lnTo>
                    <a:lnTo>
                      <a:pt x="639" y="498"/>
                    </a:lnTo>
                    <a:lnTo>
                      <a:pt x="636" y="498"/>
                    </a:lnTo>
                    <a:lnTo>
                      <a:pt x="635" y="498"/>
                    </a:lnTo>
                    <a:lnTo>
                      <a:pt x="632" y="495"/>
                    </a:lnTo>
                    <a:lnTo>
                      <a:pt x="635" y="495"/>
                    </a:lnTo>
                    <a:lnTo>
                      <a:pt x="637" y="493"/>
                    </a:lnTo>
                    <a:lnTo>
                      <a:pt x="637" y="494"/>
                    </a:lnTo>
                    <a:lnTo>
                      <a:pt x="639" y="493"/>
                    </a:lnTo>
                    <a:lnTo>
                      <a:pt x="643" y="495"/>
                    </a:lnTo>
                    <a:lnTo>
                      <a:pt x="643" y="493"/>
                    </a:lnTo>
                    <a:lnTo>
                      <a:pt x="641" y="491"/>
                    </a:lnTo>
                    <a:lnTo>
                      <a:pt x="640" y="490"/>
                    </a:lnTo>
                    <a:lnTo>
                      <a:pt x="641" y="489"/>
                    </a:lnTo>
                    <a:lnTo>
                      <a:pt x="643" y="491"/>
                    </a:lnTo>
                    <a:lnTo>
                      <a:pt x="644" y="489"/>
                    </a:lnTo>
                    <a:lnTo>
                      <a:pt x="644" y="489"/>
                    </a:lnTo>
                    <a:lnTo>
                      <a:pt x="643" y="489"/>
                    </a:lnTo>
                    <a:lnTo>
                      <a:pt x="643" y="486"/>
                    </a:lnTo>
                    <a:lnTo>
                      <a:pt x="641" y="486"/>
                    </a:lnTo>
                    <a:lnTo>
                      <a:pt x="643" y="484"/>
                    </a:lnTo>
                    <a:lnTo>
                      <a:pt x="644" y="486"/>
                    </a:lnTo>
                    <a:lnTo>
                      <a:pt x="646" y="486"/>
                    </a:lnTo>
                    <a:lnTo>
                      <a:pt x="646" y="487"/>
                    </a:lnTo>
                    <a:lnTo>
                      <a:pt x="646" y="486"/>
                    </a:lnTo>
                    <a:lnTo>
                      <a:pt x="644" y="483"/>
                    </a:lnTo>
                    <a:lnTo>
                      <a:pt x="644" y="482"/>
                    </a:lnTo>
                    <a:lnTo>
                      <a:pt x="646" y="482"/>
                    </a:lnTo>
                    <a:lnTo>
                      <a:pt x="646" y="480"/>
                    </a:lnTo>
                    <a:lnTo>
                      <a:pt x="648" y="482"/>
                    </a:lnTo>
                    <a:lnTo>
                      <a:pt x="648" y="483"/>
                    </a:lnTo>
                    <a:lnTo>
                      <a:pt x="650" y="483"/>
                    </a:lnTo>
                    <a:lnTo>
                      <a:pt x="651" y="486"/>
                    </a:lnTo>
                    <a:lnTo>
                      <a:pt x="651" y="483"/>
                    </a:lnTo>
                    <a:lnTo>
                      <a:pt x="650" y="480"/>
                    </a:lnTo>
                    <a:lnTo>
                      <a:pt x="648" y="480"/>
                    </a:lnTo>
                    <a:lnTo>
                      <a:pt x="648" y="479"/>
                    </a:lnTo>
                    <a:lnTo>
                      <a:pt x="650" y="479"/>
                    </a:lnTo>
                    <a:lnTo>
                      <a:pt x="650" y="478"/>
                    </a:lnTo>
                    <a:lnTo>
                      <a:pt x="648" y="476"/>
                    </a:lnTo>
                    <a:lnTo>
                      <a:pt x="651" y="475"/>
                    </a:lnTo>
                    <a:lnTo>
                      <a:pt x="650" y="473"/>
                    </a:lnTo>
                    <a:lnTo>
                      <a:pt x="648" y="473"/>
                    </a:lnTo>
                    <a:lnTo>
                      <a:pt x="647" y="473"/>
                    </a:lnTo>
                    <a:lnTo>
                      <a:pt x="647" y="472"/>
                    </a:lnTo>
                    <a:lnTo>
                      <a:pt x="650" y="471"/>
                    </a:lnTo>
                    <a:lnTo>
                      <a:pt x="654" y="469"/>
                    </a:lnTo>
                    <a:lnTo>
                      <a:pt x="652" y="468"/>
                    </a:lnTo>
                    <a:lnTo>
                      <a:pt x="651" y="469"/>
                    </a:lnTo>
                    <a:lnTo>
                      <a:pt x="648" y="467"/>
                    </a:lnTo>
                    <a:lnTo>
                      <a:pt x="651" y="467"/>
                    </a:lnTo>
                    <a:lnTo>
                      <a:pt x="648" y="464"/>
                    </a:lnTo>
                    <a:lnTo>
                      <a:pt x="647" y="464"/>
                    </a:lnTo>
                    <a:lnTo>
                      <a:pt x="648" y="463"/>
                    </a:lnTo>
                    <a:lnTo>
                      <a:pt x="647" y="461"/>
                    </a:lnTo>
                    <a:lnTo>
                      <a:pt x="648" y="463"/>
                    </a:lnTo>
                    <a:lnTo>
                      <a:pt x="650" y="460"/>
                    </a:lnTo>
                    <a:lnTo>
                      <a:pt x="650" y="460"/>
                    </a:lnTo>
                    <a:lnTo>
                      <a:pt x="651" y="460"/>
                    </a:lnTo>
                    <a:lnTo>
                      <a:pt x="651" y="463"/>
                    </a:lnTo>
                    <a:lnTo>
                      <a:pt x="652" y="463"/>
                    </a:lnTo>
                    <a:lnTo>
                      <a:pt x="655" y="458"/>
                    </a:lnTo>
                    <a:lnTo>
                      <a:pt x="657" y="457"/>
                    </a:lnTo>
                    <a:lnTo>
                      <a:pt x="659" y="458"/>
                    </a:lnTo>
                    <a:lnTo>
                      <a:pt x="657" y="456"/>
                    </a:lnTo>
                    <a:lnTo>
                      <a:pt x="655" y="456"/>
                    </a:lnTo>
                    <a:lnTo>
                      <a:pt x="655" y="453"/>
                    </a:lnTo>
                    <a:lnTo>
                      <a:pt x="658" y="456"/>
                    </a:lnTo>
                    <a:lnTo>
                      <a:pt x="659" y="454"/>
                    </a:lnTo>
                    <a:lnTo>
                      <a:pt x="659" y="452"/>
                    </a:lnTo>
                    <a:lnTo>
                      <a:pt x="661" y="452"/>
                    </a:lnTo>
                    <a:lnTo>
                      <a:pt x="659" y="450"/>
                    </a:lnTo>
                    <a:lnTo>
                      <a:pt x="659" y="449"/>
                    </a:lnTo>
                    <a:lnTo>
                      <a:pt x="661" y="447"/>
                    </a:lnTo>
                    <a:lnTo>
                      <a:pt x="659" y="446"/>
                    </a:lnTo>
                    <a:lnTo>
                      <a:pt x="659" y="445"/>
                    </a:lnTo>
                    <a:lnTo>
                      <a:pt x="658" y="443"/>
                    </a:lnTo>
                    <a:lnTo>
                      <a:pt x="661" y="445"/>
                    </a:lnTo>
                    <a:lnTo>
                      <a:pt x="662" y="443"/>
                    </a:lnTo>
                    <a:lnTo>
                      <a:pt x="663" y="439"/>
                    </a:lnTo>
                    <a:lnTo>
                      <a:pt x="666" y="439"/>
                    </a:lnTo>
                    <a:lnTo>
                      <a:pt x="666" y="441"/>
                    </a:lnTo>
                    <a:lnTo>
                      <a:pt x="668" y="442"/>
                    </a:lnTo>
                    <a:lnTo>
                      <a:pt x="668" y="439"/>
                    </a:lnTo>
                    <a:lnTo>
                      <a:pt x="669" y="438"/>
                    </a:lnTo>
                    <a:lnTo>
                      <a:pt x="668" y="435"/>
                    </a:lnTo>
                    <a:lnTo>
                      <a:pt x="666" y="435"/>
                    </a:lnTo>
                    <a:lnTo>
                      <a:pt x="665" y="435"/>
                    </a:lnTo>
                    <a:lnTo>
                      <a:pt x="666" y="434"/>
                    </a:lnTo>
                    <a:lnTo>
                      <a:pt x="668" y="434"/>
                    </a:lnTo>
                    <a:lnTo>
                      <a:pt x="669" y="432"/>
                    </a:lnTo>
                    <a:lnTo>
                      <a:pt x="668" y="431"/>
                    </a:lnTo>
                    <a:lnTo>
                      <a:pt x="666" y="431"/>
                    </a:lnTo>
                    <a:lnTo>
                      <a:pt x="668" y="430"/>
                    </a:lnTo>
                    <a:lnTo>
                      <a:pt x="669" y="430"/>
                    </a:lnTo>
                    <a:lnTo>
                      <a:pt x="669" y="428"/>
                    </a:lnTo>
                    <a:lnTo>
                      <a:pt x="668" y="427"/>
                    </a:lnTo>
                    <a:lnTo>
                      <a:pt x="663" y="427"/>
                    </a:lnTo>
                    <a:lnTo>
                      <a:pt x="663" y="427"/>
                    </a:lnTo>
                    <a:lnTo>
                      <a:pt x="666" y="424"/>
                    </a:lnTo>
                    <a:lnTo>
                      <a:pt x="669" y="424"/>
                    </a:lnTo>
                    <a:lnTo>
                      <a:pt x="669" y="424"/>
                    </a:lnTo>
                    <a:lnTo>
                      <a:pt x="669" y="423"/>
                    </a:lnTo>
                    <a:lnTo>
                      <a:pt x="672" y="424"/>
                    </a:lnTo>
                    <a:lnTo>
                      <a:pt x="672" y="424"/>
                    </a:lnTo>
                    <a:lnTo>
                      <a:pt x="673" y="423"/>
                    </a:lnTo>
                    <a:lnTo>
                      <a:pt x="672" y="421"/>
                    </a:lnTo>
                    <a:lnTo>
                      <a:pt x="672" y="419"/>
                    </a:lnTo>
                    <a:lnTo>
                      <a:pt x="670" y="417"/>
                    </a:lnTo>
                    <a:lnTo>
                      <a:pt x="669" y="419"/>
                    </a:lnTo>
                    <a:lnTo>
                      <a:pt x="669" y="420"/>
                    </a:lnTo>
                    <a:lnTo>
                      <a:pt x="669" y="420"/>
                    </a:lnTo>
                    <a:lnTo>
                      <a:pt x="666" y="420"/>
                    </a:lnTo>
                    <a:lnTo>
                      <a:pt x="663" y="423"/>
                    </a:lnTo>
                    <a:lnTo>
                      <a:pt x="662" y="423"/>
                    </a:lnTo>
                    <a:lnTo>
                      <a:pt x="662" y="420"/>
                    </a:lnTo>
                    <a:lnTo>
                      <a:pt x="665" y="420"/>
                    </a:lnTo>
                    <a:lnTo>
                      <a:pt x="670" y="415"/>
                    </a:lnTo>
                    <a:lnTo>
                      <a:pt x="670" y="415"/>
                    </a:lnTo>
                    <a:lnTo>
                      <a:pt x="668" y="415"/>
                    </a:lnTo>
                    <a:lnTo>
                      <a:pt x="668" y="413"/>
                    </a:lnTo>
                    <a:lnTo>
                      <a:pt x="666" y="413"/>
                    </a:lnTo>
                    <a:lnTo>
                      <a:pt x="662" y="409"/>
                    </a:lnTo>
                    <a:lnTo>
                      <a:pt x="659" y="408"/>
                    </a:lnTo>
                    <a:lnTo>
                      <a:pt x="655" y="412"/>
                    </a:lnTo>
                    <a:lnTo>
                      <a:pt x="654" y="410"/>
                    </a:lnTo>
                    <a:lnTo>
                      <a:pt x="651" y="408"/>
                    </a:lnTo>
                    <a:lnTo>
                      <a:pt x="648" y="408"/>
                    </a:lnTo>
                    <a:lnTo>
                      <a:pt x="647" y="410"/>
                    </a:lnTo>
                    <a:lnTo>
                      <a:pt x="646" y="412"/>
                    </a:lnTo>
                    <a:lnTo>
                      <a:pt x="646" y="409"/>
                    </a:lnTo>
                    <a:lnTo>
                      <a:pt x="648" y="406"/>
                    </a:lnTo>
                    <a:lnTo>
                      <a:pt x="650" y="406"/>
                    </a:lnTo>
                    <a:lnTo>
                      <a:pt x="652" y="406"/>
                    </a:lnTo>
                    <a:lnTo>
                      <a:pt x="655" y="408"/>
                    </a:lnTo>
                    <a:lnTo>
                      <a:pt x="657" y="406"/>
                    </a:lnTo>
                    <a:lnTo>
                      <a:pt x="657" y="404"/>
                    </a:lnTo>
                    <a:lnTo>
                      <a:pt x="658" y="404"/>
                    </a:lnTo>
                    <a:lnTo>
                      <a:pt x="659" y="404"/>
                    </a:lnTo>
                    <a:lnTo>
                      <a:pt x="662" y="399"/>
                    </a:lnTo>
                    <a:lnTo>
                      <a:pt x="666" y="399"/>
                    </a:lnTo>
                    <a:lnTo>
                      <a:pt x="666" y="398"/>
                    </a:lnTo>
                    <a:lnTo>
                      <a:pt x="663" y="393"/>
                    </a:lnTo>
                    <a:lnTo>
                      <a:pt x="657" y="388"/>
                    </a:lnTo>
                    <a:lnTo>
                      <a:pt x="652" y="387"/>
                    </a:lnTo>
                    <a:lnTo>
                      <a:pt x="648" y="382"/>
                    </a:lnTo>
                    <a:lnTo>
                      <a:pt x="646" y="382"/>
                    </a:lnTo>
                    <a:lnTo>
                      <a:pt x="641" y="384"/>
                    </a:lnTo>
                    <a:lnTo>
                      <a:pt x="640" y="384"/>
                    </a:lnTo>
                    <a:lnTo>
                      <a:pt x="636" y="382"/>
                    </a:lnTo>
                    <a:lnTo>
                      <a:pt x="636" y="380"/>
                    </a:lnTo>
                    <a:lnTo>
                      <a:pt x="635" y="380"/>
                    </a:lnTo>
                    <a:lnTo>
                      <a:pt x="632" y="380"/>
                    </a:lnTo>
                    <a:lnTo>
                      <a:pt x="629" y="380"/>
                    </a:lnTo>
                    <a:lnTo>
                      <a:pt x="626" y="382"/>
                    </a:lnTo>
                    <a:lnTo>
                      <a:pt x="624" y="386"/>
                    </a:lnTo>
                    <a:lnTo>
                      <a:pt x="626" y="380"/>
                    </a:lnTo>
                    <a:lnTo>
                      <a:pt x="628" y="379"/>
                    </a:lnTo>
                    <a:lnTo>
                      <a:pt x="630" y="379"/>
                    </a:lnTo>
                    <a:lnTo>
                      <a:pt x="632" y="379"/>
                    </a:lnTo>
                    <a:lnTo>
                      <a:pt x="632" y="379"/>
                    </a:lnTo>
                    <a:lnTo>
                      <a:pt x="633" y="379"/>
                    </a:lnTo>
                    <a:lnTo>
                      <a:pt x="637" y="377"/>
                    </a:lnTo>
                    <a:lnTo>
                      <a:pt x="639" y="382"/>
                    </a:lnTo>
                    <a:lnTo>
                      <a:pt x="640" y="383"/>
                    </a:lnTo>
                    <a:lnTo>
                      <a:pt x="643" y="383"/>
                    </a:lnTo>
                    <a:lnTo>
                      <a:pt x="644" y="380"/>
                    </a:lnTo>
                    <a:lnTo>
                      <a:pt x="648" y="382"/>
                    </a:lnTo>
                    <a:lnTo>
                      <a:pt x="651" y="383"/>
                    </a:lnTo>
                    <a:lnTo>
                      <a:pt x="652" y="383"/>
                    </a:lnTo>
                    <a:lnTo>
                      <a:pt x="655" y="386"/>
                    </a:lnTo>
                    <a:lnTo>
                      <a:pt x="658" y="383"/>
                    </a:lnTo>
                    <a:lnTo>
                      <a:pt x="663" y="386"/>
                    </a:lnTo>
                    <a:lnTo>
                      <a:pt x="665" y="384"/>
                    </a:lnTo>
                    <a:lnTo>
                      <a:pt x="663" y="382"/>
                    </a:lnTo>
                    <a:lnTo>
                      <a:pt x="661" y="380"/>
                    </a:lnTo>
                    <a:lnTo>
                      <a:pt x="658" y="377"/>
                    </a:lnTo>
                    <a:lnTo>
                      <a:pt x="658" y="376"/>
                    </a:lnTo>
                    <a:lnTo>
                      <a:pt x="657" y="375"/>
                    </a:lnTo>
                    <a:lnTo>
                      <a:pt x="655" y="375"/>
                    </a:lnTo>
                    <a:lnTo>
                      <a:pt x="652" y="375"/>
                    </a:lnTo>
                    <a:lnTo>
                      <a:pt x="650" y="369"/>
                    </a:lnTo>
                    <a:lnTo>
                      <a:pt x="648" y="367"/>
                    </a:lnTo>
                    <a:lnTo>
                      <a:pt x="644" y="362"/>
                    </a:lnTo>
                    <a:lnTo>
                      <a:pt x="644" y="360"/>
                    </a:lnTo>
                    <a:lnTo>
                      <a:pt x="641" y="358"/>
                    </a:lnTo>
                    <a:lnTo>
                      <a:pt x="643" y="356"/>
                    </a:lnTo>
                    <a:lnTo>
                      <a:pt x="643" y="356"/>
                    </a:lnTo>
                    <a:lnTo>
                      <a:pt x="639" y="347"/>
                    </a:lnTo>
                    <a:lnTo>
                      <a:pt x="632" y="345"/>
                    </a:lnTo>
                    <a:lnTo>
                      <a:pt x="630" y="346"/>
                    </a:lnTo>
                    <a:lnTo>
                      <a:pt x="630" y="343"/>
                    </a:lnTo>
                    <a:lnTo>
                      <a:pt x="624" y="340"/>
                    </a:lnTo>
                    <a:lnTo>
                      <a:pt x="624" y="340"/>
                    </a:lnTo>
                    <a:lnTo>
                      <a:pt x="622" y="335"/>
                    </a:lnTo>
                    <a:lnTo>
                      <a:pt x="624" y="331"/>
                    </a:lnTo>
                    <a:lnTo>
                      <a:pt x="622" y="328"/>
                    </a:lnTo>
                    <a:lnTo>
                      <a:pt x="624" y="324"/>
                    </a:lnTo>
                    <a:lnTo>
                      <a:pt x="625" y="325"/>
                    </a:lnTo>
                    <a:lnTo>
                      <a:pt x="626" y="324"/>
                    </a:lnTo>
                    <a:lnTo>
                      <a:pt x="628" y="321"/>
                    </a:lnTo>
                    <a:lnTo>
                      <a:pt x="629" y="321"/>
                    </a:lnTo>
                    <a:lnTo>
                      <a:pt x="632" y="320"/>
                    </a:lnTo>
                    <a:lnTo>
                      <a:pt x="629" y="319"/>
                    </a:lnTo>
                    <a:lnTo>
                      <a:pt x="628" y="316"/>
                    </a:lnTo>
                    <a:lnTo>
                      <a:pt x="630" y="314"/>
                    </a:lnTo>
                    <a:lnTo>
                      <a:pt x="633" y="314"/>
                    </a:lnTo>
                    <a:lnTo>
                      <a:pt x="635" y="312"/>
                    </a:lnTo>
                    <a:lnTo>
                      <a:pt x="637" y="312"/>
                    </a:lnTo>
                    <a:lnTo>
                      <a:pt x="637" y="309"/>
                    </a:lnTo>
                    <a:lnTo>
                      <a:pt x="635" y="308"/>
                    </a:lnTo>
                    <a:lnTo>
                      <a:pt x="637" y="308"/>
                    </a:lnTo>
                    <a:lnTo>
                      <a:pt x="639" y="309"/>
                    </a:lnTo>
                    <a:lnTo>
                      <a:pt x="639" y="308"/>
                    </a:lnTo>
                    <a:lnTo>
                      <a:pt x="641" y="308"/>
                    </a:lnTo>
                    <a:lnTo>
                      <a:pt x="644" y="306"/>
                    </a:lnTo>
                    <a:lnTo>
                      <a:pt x="646" y="306"/>
                    </a:lnTo>
                    <a:lnTo>
                      <a:pt x="648" y="302"/>
                    </a:lnTo>
                    <a:lnTo>
                      <a:pt x="648" y="303"/>
                    </a:lnTo>
                    <a:lnTo>
                      <a:pt x="650" y="302"/>
                    </a:lnTo>
                    <a:lnTo>
                      <a:pt x="650" y="303"/>
                    </a:lnTo>
                    <a:lnTo>
                      <a:pt x="652" y="306"/>
                    </a:lnTo>
                    <a:lnTo>
                      <a:pt x="657" y="303"/>
                    </a:lnTo>
                    <a:lnTo>
                      <a:pt x="657" y="302"/>
                    </a:lnTo>
                    <a:lnTo>
                      <a:pt x="654" y="302"/>
                    </a:lnTo>
                    <a:lnTo>
                      <a:pt x="654" y="299"/>
                    </a:lnTo>
                    <a:lnTo>
                      <a:pt x="655" y="298"/>
                    </a:lnTo>
                    <a:lnTo>
                      <a:pt x="657" y="298"/>
                    </a:lnTo>
                    <a:lnTo>
                      <a:pt x="655" y="295"/>
                    </a:lnTo>
                    <a:lnTo>
                      <a:pt x="655" y="294"/>
                    </a:lnTo>
                    <a:lnTo>
                      <a:pt x="658" y="294"/>
                    </a:lnTo>
                    <a:lnTo>
                      <a:pt x="657" y="292"/>
                    </a:lnTo>
                    <a:lnTo>
                      <a:pt x="652" y="292"/>
                    </a:lnTo>
                    <a:lnTo>
                      <a:pt x="650" y="294"/>
                    </a:lnTo>
                    <a:lnTo>
                      <a:pt x="650" y="292"/>
                    </a:lnTo>
                    <a:lnTo>
                      <a:pt x="647" y="292"/>
                    </a:lnTo>
                    <a:lnTo>
                      <a:pt x="646" y="294"/>
                    </a:lnTo>
                    <a:lnTo>
                      <a:pt x="639" y="294"/>
                    </a:lnTo>
                    <a:lnTo>
                      <a:pt x="637" y="292"/>
                    </a:lnTo>
                    <a:lnTo>
                      <a:pt x="636" y="291"/>
                    </a:lnTo>
                    <a:lnTo>
                      <a:pt x="635" y="290"/>
                    </a:lnTo>
                    <a:lnTo>
                      <a:pt x="633" y="288"/>
                    </a:lnTo>
                    <a:lnTo>
                      <a:pt x="632" y="288"/>
                    </a:lnTo>
                    <a:lnTo>
                      <a:pt x="626" y="291"/>
                    </a:lnTo>
                    <a:lnTo>
                      <a:pt x="624" y="291"/>
                    </a:lnTo>
                    <a:lnTo>
                      <a:pt x="625" y="291"/>
                    </a:lnTo>
                    <a:lnTo>
                      <a:pt x="625" y="294"/>
                    </a:lnTo>
                    <a:lnTo>
                      <a:pt x="624" y="295"/>
                    </a:lnTo>
                    <a:lnTo>
                      <a:pt x="620" y="297"/>
                    </a:lnTo>
                    <a:lnTo>
                      <a:pt x="621" y="297"/>
                    </a:lnTo>
                    <a:lnTo>
                      <a:pt x="621" y="298"/>
                    </a:lnTo>
                    <a:lnTo>
                      <a:pt x="620" y="301"/>
                    </a:lnTo>
                    <a:lnTo>
                      <a:pt x="620" y="302"/>
                    </a:lnTo>
                    <a:lnTo>
                      <a:pt x="617" y="301"/>
                    </a:lnTo>
                    <a:lnTo>
                      <a:pt x="614" y="302"/>
                    </a:lnTo>
                    <a:lnTo>
                      <a:pt x="611" y="302"/>
                    </a:lnTo>
                    <a:lnTo>
                      <a:pt x="607" y="295"/>
                    </a:lnTo>
                    <a:lnTo>
                      <a:pt x="607" y="292"/>
                    </a:lnTo>
                    <a:lnTo>
                      <a:pt x="607" y="290"/>
                    </a:lnTo>
                    <a:lnTo>
                      <a:pt x="604" y="290"/>
                    </a:lnTo>
                    <a:lnTo>
                      <a:pt x="603" y="291"/>
                    </a:lnTo>
                    <a:lnTo>
                      <a:pt x="603" y="290"/>
                    </a:lnTo>
                    <a:lnTo>
                      <a:pt x="602" y="290"/>
                    </a:lnTo>
                    <a:lnTo>
                      <a:pt x="600" y="291"/>
                    </a:lnTo>
                    <a:lnTo>
                      <a:pt x="599" y="290"/>
                    </a:lnTo>
                    <a:lnTo>
                      <a:pt x="599" y="291"/>
                    </a:lnTo>
                    <a:lnTo>
                      <a:pt x="598" y="287"/>
                    </a:lnTo>
                    <a:lnTo>
                      <a:pt x="598" y="286"/>
                    </a:lnTo>
                    <a:lnTo>
                      <a:pt x="593" y="283"/>
                    </a:lnTo>
                    <a:lnTo>
                      <a:pt x="591" y="281"/>
                    </a:lnTo>
                    <a:lnTo>
                      <a:pt x="591" y="279"/>
                    </a:lnTo>
                    <a:lnTo>
                      <a:pt x="589" y="276"/>
                    </a:lnTo>
                    <a:lnTo>
                      <a:pt x="589" y="276"/>
                    </a:lnTo>
                    <a:lnTo>
                      <a:pt x="589" y="275"/>
                    </a:lnTo>
                    <a:lnTo>
                      <a:pt x="591" y="273"/>
                    </a:lnTo>
                    <a:lnTo>
                      <a:pt x="591" y="271"/>
                    </a:lnTo>
                    <a:lnTo>
                      <a:pt x="592" y="269"/>
                    </a:lnTo>
                    <a:lnTo>
                      <a:pt x="592" y="268"/>
                    </a:lnTo>
                    <a:lnTo>
                      <a:pt x="596" y="269"/>
                    </a:lnTo>
                    <a:lnTo>
                      <a:pt x="600" y="269"/>
                    </a:lnTo>
                    <a:lnTo>
                      <a:pt x="604" y="269"/>
                    </a:lnTo>
                    <a:lnTo>
                      <a:pt x="604" y="266"/>
                    </a:lnTo>
                    <a:lnTo>
                      <a:pt x="604" y="266"/>
                    </a:lnTo>
                    <a:lnTo>
                      <a:pt x="606" y="266"/>
                    </a:lnTo>
                    <a:lnTo>
                      <a:pt x="606" y="262"/>
                    </a:lnTo>
                    <a:lnTo>
                      <a:pt x="604" y="262"/>
                    </a:lnTo>
                    <a:lnTo>
                      <a:pt x="606" y="261"/>
                    </a:lnTo>
                    <a:lnTo>
                      <a:pt x="607" y="254"/>
                    </a:lnTo>
                    <a:lnTo>
                      <a:pt x="611" y="253"/>
                    </a:lnTo>
                    <a:lnTo>
                      <a:pt x="614" y="253"/>
                    </a:lnTo>
                    <a:lnTo>
                      <a:pt x="615" y="249"/>
                    </a:lnTo>
                    <a:lnTo>
                      <a:pt x="617" y="249"/>
                    </a:lnTo>
                    <a:lnTo>
                      <a:pt x="617" y="244"/>
                    </a:lnTo>
                    <a:lnTo>
                      <a:pt x="620" y="242"/>
                    </a:lnTo>
                    <a:lnTo>
                      <a:pt x="621" y="239"/>
                    </a:lnTo>
                    <a:lnTo>
                      <a:pt x="621" y="238"/>
                    </a:lnTo>
                    <a:lnTo>
                      <a:pt x="622" y="235"/>
                    </a:lnTo>
                    <a:lnTo>
                      <a:pt x="625" y="235"/>
                    </a:lnTo>
                    <a:lnTo>
                      <a:pt x="626" y="236"/>
                    </a:lnTo>
                    <a:lnTo>
                      <a:pt x="629" y="236"/>
                    </a:lnTo>
                    <a:lnTo>
                      <a:pt x="629" y="233"/>
                    </a:lnTo>
                    <a:lnTo>
                      <a:pt x="633" y="238"/>
                    </a:lnTo>
                    <a:lnTo>
                      <a:pt x="639" y="242"/>
                    </a:lnTo>
                    <a:lnTo>
                      <a:pt x="639" y="243"/>
                    </a:lnTo>
                    <a:lnTo>
                      <a:pt x="637" y="244"/>
                    </a:lnTo>
                    <a:lnTo>
                      <a:pt x="637" y="246"/>
                    </a:lnTo>
                    <a:lnTo>
                      <a:pt x="635" y="249"/>
                    </a:lnTo>
                    <a:lnTo>
                      <a:pt x="635" y="251"/>
                    </a:lnTo>
                    <a:lnTo>
                      <a:pt x="632" y="251"/>
                    </a:lnTo>
                    <a:lnTo>
                      <a:pt x="632" y="253"/>
                    </a:lnTo>
                    <a:lnTo>
                      <a:pt x="632" y="255"/>
                    </a:lnTo>
                    <a:lnTo>
                      <a:pt x="635" y="258"/>
                    </a:lnTo>
                    <a:lnTo>
                      <a:pt x="635" y="261"/>
                    </a:lnTo>
                    <a:lnTo>
                      <a:pt x="633" y="261"/>
                    </a:lnTo>
                    <a:lnTo>
                      <a:pt x="633" y="262"/>
                    </a:lnTo>
                    <a:lnTo>
                      <a:pt x="635" y="264"/>
                    </a:lnTo>
                    <a:lnTo>
                      <a:pt x="637" y="262"/>
                    </a:lnTo>
                    <a:lnTo>
                      <a:pt x="640" y="261"/>
                    </a:lnTo>
                    <a:lnTo>
                      <a:pt x="639" y="262"/>
                    </a:lnTo>
                    <a:lnTo>
                      <a:pt x="636" y="264"/>
                    </a:lnTo>
                    <a:lnTo>
                      <a:pt x="636" y="265"/>
                    </a:lnTo>
                    <a:lnTo>
                      <a:pt x="637" y="265"/>
                    </a:lnTo>
                    <a:lnTo>
                      <a:pt x="637" y="266"/>
                    </a:lnTo>
                    <a:lnTo>
                      <a:pt x="637" y="268"/>
                    </a:lnTo>
                    <a:lnTo>
                      <a:pt x="635" y="268"/>
                    </a:lnTo>
                    <a:lnTo>
                      <a:pt x="633" y="269"/>
                    </a:lnTo>
                    <a:lnTo>
                      <a:pt x="630" y="269"/>
                    </a:lnTo>
                    <a:lnTo>
                      <a:pt x="629" y="271"/>
                    </a:lnTo>
                    <a:lnTo>
                      <a:pt x="632" y="272"/>
                    </a:lnTo>
                    <a:lnTo>
                      <a:pt x="632" y="275"/>
                    </a:lnTo>
                    <a:lnTo>
                      <a:pt x="633" y="275"/>
                    </a:lnTo>
                    <a:lnTo>
                      <a:pt x="635" y="272"/>
                    </a:lnTo>
                    <a:lnTo>
                      <a:pt x="636" y="272"/>
                    </a:lnTo>
                    <a:lnTo>
                      <a:pt x="639" y="269"/>
                    </a:lnTo>
                    <a:lnTo>
                      <a:pt x="641" y="268"/>
                    </a:lnTo>
                    <a:lnTo>
                      <a:pt x="641" y="266"/>
                    </a:lnTo>
                    <a:lnTo>
                      <a:pt x="641" y="265"/>
                    </a:lnTo>
                    <a:lnTo>
                      <a:pt x="644" y="262"/>
                    </a:lnTo>
                    <a:lnTo>
                      <a:pt x="650" y="258"/>
                    </a:lnTo>
                    <a:lnTo>
                      <a:pt x="651" y="258"/>
                    </a:lnTo>
                    <a:lnTo>
                      <a:pt x="651" y="255"/>
                    </a:lnTo>
                    <a:lnTo>
                      <a:pt x="654" y="255"/>
                    </a:lnTo>
                    <a:lnTo>
                      <a:pt x="658" y="254"/>
                    </a:lnTo>
                    <a:lnTo>
                      <a:pt x="659" y="254"/>
                    </a:lnTo>
                    <a:lnTo>
                      <a:pt x="661" y="254"/>
                    </a:lnTo>
                    <a:lnTo>
                      <a:pt x="662" y="254"/>
                    </a:lnTo>
                    <a:lnTo>
                      <a:pt x="666" y="250"/>
                    </a:lnTo>
                    <a:lnTo>
                      <a:pt x="668" y="251"/>
                    </a:lnTo>
                    <a:lnTo>
                      <a:pt x="668" y="246"/>
                    </a:lnTo>
                    <a:lnTo>
                      <a:pt x="670" y="2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0" name="Freeform 261">
                <a:extLst>
                  <a:ext uri="{FF2B5EF4-FFF2-40B4-BE49-F238E27FC236}">
                    <a16:creationId xmlns:a16="http://schemas.microsoft.com/office/drawing/2014/main" id="{2A2E1055-AA3C-4090-A8AF-3866A25E77BE}"/>
                  </a:ext>
                </a:extLst>
              </p:cNvPr>
              <p:cNvSpPr>
                <a:spLocks/>
              </p:cNvSpPr>
              <p:nvPr/>
            </p:nvSpPr>
            <p:spPr bwMode="auto">
              <a:xfrm>
                <a:off x="4143" y="2422"/>
                <a:ext cx="743" cy="554"/>
              </a:xfrm>
              <a:custGeom>
                <a:avLst/>
                <a:gdLst>
                  <a:gd name="T0" fmla="*/ 705 w 743"/>
                  <a:gd name="T1" fmla="*/ 209 h 554"/>
                  <a:gd name="T2" fmla="*/ 727 w 743"/>
                  <a:gd name="T3" fmla="*/ 187 h 554"/>
                  <a:gd name="T4" fmla="*/ 738 w 743"/>
                  <a:gd name="T5" fmla="*/ 150 h 554"/>
                  <a:gd name="T6" fmla="*/ 740 w 743"/>
                  <a:gd name="T7" fmla="*/ 120 h 554"/>
                  <a:gd name="T8" fmla="*/ 739 w 743"/>
                  <a:gd name="T9" fmla="*/ 88 h 554"/>
                  <a:gd name="T10" fmla="*/ 707 w 743"/>
                  <a:gd name="T11" fmla="*/ 105 h 554"/>
                  <a:gd name="T12" fmla="*/ 687 w 743"/>
                  <a:gd name="T13" fmla="*/ 83 h 554"/>
                  <a:gd name="T14" fmla="*/ 661 w 743"/>
                  <a:gd name="T15" fmla="*/ 72 h 554"/>
                  <a:gd name="T16" fmla="*/ 632 w 743"/>
                  <a:gd name="T17" fmla="*/ 43 h 554"/>
                  <a:gd name="T18" fmla="*/ 613 w 743"/>
                  <a:gd name="T19" fmla="*/ 14 h 554"/>
                  <a:gd name="T20" fmla="*/ 591 w 743"/>
                  <a:gd name="T21" fmla="*/ 4 h 554"/>
                  <a:gd name="T22" fmla="*/ 550 w 743"/>
                  <a:gd name="T23" fmla="*/ 9 h 554"/>
                  <a:gd name="T24" fmla="*/ 550 w 743"/>
                  <a:gd name="T25" fmla="*/ 42 h 554"/>
                  <a:gd name="T26" fmla="*/ 536 w 743"/>
                  <a:gd name="T27" fmla="*/ 84 h 554"/>
                  <a:gd name="T28" fmla="*/ 558 w 743"/>
                  <a:gd name="T29" fmla="*/ 113 h 554"/>
                  <a:gd name="T30" fmla="*/ 547 w 743"/>
                  <a:gd name="T31" fmla="*/ 147 h 554"/>
                  <a:gd name="T32" fmla="*/ 492 w 743"/>
                  <a:gd name="T33" fmla="*/ 173 h 554"/>
                  <a:gd name="T34" fmla="*/ 438 w 743"/>
                  <a:gd name="T35" fmla="*/ 232 h 554"/>
                  <a:gd name="T36" fmla="*/ 331 w 743"/>
                  <a:gd name="T37" fmla="*/ 225 h 554"/>
                  <a:gd name="T38" fmla="*/ 285 w 743"/>
                  <a:gd name="T39" fmla="*/ 191 h 554"/>
                  <a:gd name="T40" fmla="*/ 241 w 743"/>
                  <a:gd name="T41" fmla="*/ 153 h 554"/>
                  <a:gd name="T42" fmla="*/ 206 w 743"/>
                  <a:gd name="T43" fmla="*/ 135 h 554"/>
                  <a:gd name="T44" fmla="*/ 182 w 743"/>
                  <a:gd name="T45" fmla="*/ 143 h 554"/>
                  <a:gd name="T46" fmla="*/ 157 w 743"/>
                  <a:gd name="T47" fmla="*/ 190 h 554"/>
                  <a:gd name="T48" fmla="*/ 138 w 743"/>
                  <a:gd name="T49" fmla="*/ 216 h 554"/>
                  <a:gd name="T50" fmla="*/ 87 w 743"/>
                  <a:gd name="T51" fmla="*/ 236 h 554"/>
                  <a:gd name="T52" fmla="*/ 29 w 743"/>
                  <a:gd name="T53" fmla="*/ 255 h 554"/>
                  <a:gd name="T54" fmla="*/ 14 w 743"/>
                  <a:gd name="T55" fmla="*/ 283 h 554"/>
                  <a:gd name="T56" fmla="*/ 18 w 743"/>
                  <a:gd name="T57" fmla="*/ 328 h 554"/>
                  <a:gd name="T58" fmla="*/ 48 w 743"/>
                  <a:gd name="T59" fmla="*/ 312 h 554"/>
                  <a:gd name="T60" fmla="*/ 91 w 743"/>
                  <a:gd name="T61" fmla="*/ 321 h 554"/>
                  <a:gd name="T62" fmla="*/ 140 w 743"/>
                  <a:gd name="T63" fmla="*/ 358 h 554"/>
                  <a:gd name="T64" fmla="*/ 160 w 743"/>
                  <a:gd name="T65" fmla="*/ 416 h 554"/>
                  <a:gd name="T66" fmla="*/ 209 w 743"/>
                  <a:gd name="T67" fmla="*/ 434 h 554"/>
                  <a:gd name="T68" fmla="*/ 257 w 743"/>
                  <a:gd name="T69" fmla="*/ 453 h 554"/>
                  <a:gd name="T70" fmla="*/ 313 w 743"/>
                  <a:gd name="T71" fmla="*/ 456 h 554"/>
                  <a:gd name="T72" fmla="*/ 366 w 743"/>
                  <a:gd name="T73" fmla="*/ 432 h 554"/>
                  <a:gd name="T74" fmla="*/ 397 w 743"/>
                  <a:gd name="T75" fmla="*/ 461 h 554"/>
                  <a:gd name="T76" fmla="*/ 398 w 743"/>
                  <a:gd name="T77" fmla="*/ 506 h 554"/>
                  <a:gd name="T78" fmla="*/ 422 w 743"/>
                  <a:gd name="T79" fmla="*/ 531 h 554"/>
                  <a:gd name="T80" fmla="*/ 449 w 743"/>
                  <a:gd name="T81" fmla="*/ 527 h 554"/>
                  <a:gd name="T82" fmla="*/ 488 w 743"/>
                  <a:gd name="T83" fmla="*/ 515 h 554"/>
                  <a:gd name="T84" fmla="*/ 525 w 743"/>
                  <a:gd name="T85" fmla="*/ 538 h 554"/>
                  <a:gd name="T86" fmla="*/ 545 w 743"/>
                  <a:gd name="T87" fmla="*/ 553 h 554"/>
                  <a:gd name="T88" fmla="*/ 554 w 743"/>
                  <a:gd name="T89" fmla="*/ 542 h 554"/>
                  <a:gd name="T90" fmla="*/ 582 w 743"/>
                  <a:gd name="T91" fmla="*/ 519 h 554"/>
                  <a:gd name="T92" fmla="*/ 611 w 743"/>
                  <a:gd name="T93" fmla="*/ 520 h 554"/>
                  <a:gd name="T94" fmla="*/ 635 w 743"/>
                  <a:gd name="T95" fmla="*/ 501 h 554"/>
                  <a:gd name="T96" fmla="*/ 644 w 743"/>
                  <a:gd name="T97" fmla="*/ 486 h 554"/>
                  <a:gd name="T98" fmla="*/ 650 w 743"/>
                  <a:gd name="T99" fmla="*/ 471 h 554"/>
                  <a:gd name="T100" fmla="*/ 659 w 743"/>
                  <a:gd name="T101" fmla="*/ 452 h 554"/>
                  <a:gd name="T102" fmla="*/ 668 w 743"/>
                  <a:gd name="T103" fmla="*/ 430 h 554"/>
                  <a:gd name="T104" fmla="*/ 670 w 743"/>
                  <a:gd name="T105" fmla="*/ 415 h 554"/>
                  <a:gd name="T106" fmla="*/ 666 w 743"/>
                  <a:gd name="T107" fmla="*/ 398 h 554"/>
                  <a:gd name="T108" fmla="*/ 643 w 743"/>
                  <a:gd name="T109" fmla="*/ 383 h 554"/>
                  <a:gd name="T110" fmla="*/ 632 w 743"/>
                  <a:gd name="T111" fmla="*/ 345 h 554"/>
                  <a:gd name="T112" fmla="*/ 639 w 743"/>
                  <a:gd name="T113" fmla="*/ 308 h 554"/>
                  <a:gd name="T114" fmla="*/ 639 w 743"/>
                  <a:gd name="T115" fmla="*/ 294 h 554"/>
                  <a:gd name="T116" fmla="*/ 603 w 743"/>
                  <a:gd name="T117" fmla="*/ 290 h 554"/>
                  <a:gd name="T118" fmla="*/ 604 w 743"/>
                  <a:gd name="T119" fmla="*/ 262 h 554"/>
                  <a:gd name="T120" fmla="*/ 632 w 743"/>
                  <a:gd name="T121" fmla="*/ 253 h 554"/>
                  <a:gd name="T122" fmla="*/ 639 w 743"/>
                  <a:gd name="T123" fmla="*/ 269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3" h="554">
                    <a:moveTo>
                      <a:pt x="670" y="243"/>
                    </a:moveTo>
                    <a:lnTo>
                      <a:pt x="672" y="239"/>
                    </a:lnTo>
                    <a:lnTo>
                      <a:pt x="672" y="238"/>
                    </a:lnTo>
                    <a:lnTo>
                      <a:pt x="674" y="235"/>
                    </a:lnTo>
                    <a:lnTo>
                      <a:pt x="677" y="231"/>
                    </a:lnTo>
                    <a:lnTo>
                      <a:pt x="679" y="231"/>
                    </a:lnTo>
                    <a:lnTo>
                      <a:pt x="681" y="224"/>
                    </a:lnTo>
                    <a:lnTo>
                      <a:pt x="683" y="223"/>
                    </a:lnTo>
                    <a:lnTo>
                      <a:pt x="681" y="221"/>
                    </a:lnTo>
                    <a:lnTo>
                      <a:pt x="683" y="217"/>
                    </a:lnTo>
                    <a:lnTo>
                      <a:pt x="684" y="214"/>
                    </a:lnTo>
                    <a:lnTo>
                      <a:pt x="687" y="217"/>
                    </a:lnTo>
                    <a:lnTo>
                      <a:pt x="688" y="218"/>
                    </a:lnTo>
                    <a:lnTo>
                      <a:pt x="691" y="220"/>
                    </a:lnTo>
                    <a:lnTo>
                      <a:pt x="692" y="220"/>
                    </a:lnTo>
                    <a:lnTo>
                      <a:pt x="695" y="220"/>
                    </a:lnTo>
                    <a:lnTo>
                      <a:pt x="701" y="220"/>
                    </a:lnTo>
                    <a:lnTo>
                      <a:pt x="703" y="220"/>
                    </a:lnTo>
                    <a:lnTo>
                      <a:pt x="705" y="217"/>
                    </a:lnTo>
                    <a:lnTo>
                      <a:pt x="705" y="216"/>
                    </a:lnTo>
                    <a:lnTo>
                      <a:pt x="702" y="213"/>
                    </a:lnTo>
                    <a:lnTo>
                      <a:pt x="699" y="210"/>
                    </a:lnTo>
                    <a:lnTo>
                      <a:pt x="702" y="210"/>
                    </a:lnTo>
                    <a:lnTo>
                      <a:pt x="705" y="209"/>
                    </a:lnTo>
                    <a:lnTo>
                      <a:pt x="709" y="206"/>
                    </a:lnTo>
                    <a:lnTo>
                      <a:pt x="709" y="203"/>
                    </a:lnTo>
                    <a:lnTo>
                      <a:pt x="710" y="201"/>
                    </a:lnTo>
                    <a:lnTo>
                      <a:pt x="713" y="199"/>
                    </a:lnTo>
                    <a:lnTo>
                      <a:pt x="714" y="198"/>
                    </a:lnTo>
                    <a:lnTo>
                      <a:pt x="713" y="196"/>
                    </a:lnTo>
                    <a:lnTo>
                      <a:pt x="713" y="194"/>
                    </a:lnTo>
                    <a:lnTo>
                      <a:pt x="713" y="191"/>
                    </a:lnTo>
                    <a:lnTo>
                      <a:pt x="714" y="190"/>
                    </a:lnTo>
                    <a:lnTo>
                      <a:pt x="717" y="192"/>
                    </a:lnTo>
                    <a:lnTo>
                      <a:pt x="717" y="194"/>
                    </a:lnTo>
                    <a:lnTo>
                      <a:pt x="718" y="195"/>
                    </a:lnTo>
                    <a:lnTo>
                      <a:pt x="722" y="196"/>
                    </a:lnTo>
                    <a:lnTo>
                      <a:pt x="722" y="198"/>
                    </a:lnTo>
                    <a:lnTo>
                      <a:pt x="722" y="196"/>
                    </a:lnTo>
                    <a:lnTo>
                      <a:pt x="722" y="195"/>
                    </a:lnTo>
                    <a:lnTo>
                      <a:pt x="722" y="195"/>
                    </a:lnTo>
                    <a:lnTo>
                      <a:pt x="721" y="192"/>
                    </a:lnTo>
                    <a:lnTo>
                      <a:pt x="721" y="191"/>
                    </a:lnTo>
                    <a:lnTo>
                      <a:pt x="722" y="191"/>
                    </a:lnTo>
                    <a:lnTo>
                      <a:pt x="725" y="191"/>
                    </a:lnTo>
                    <a:lnTo>
                      <a:pt x="727" y="191"/>
                    </a:lnTo>
                    <a:lnTo>
                      <a:pt x="727" y="188"/>
                    </a:lnTo>
                    <a:lnTo>
                      <a:pt x="727" y="187"/>
                    </a:lnTo>
                    <a:lnTo>
                      <a:pt x="727" y="186"/>
                    </a:lnTo>
                    <a:lnTo>
                      <a:pt x="727" y="184"/>
                    </a:lnTo>
                    <a:lnTo>
                      <a:pt x="727" y="183"/>
                    </a:lnTo>
                    <a:lnTo>
                      <a:pt x="727" y="180"/>
                    </a:lnTo>
                    <a:lnTo>
                      <a:pt x="725" y="180"/>
                    </a:lnTo>
                    <a:lnTo>
                      <a:pt x="725" y="176"/>
                    </a:lnTo>
                    <a:lnTo>
                      <a:pt x="725" y="173"/>
                    </a:lnTo>
                    <a:lnTo>
                      <a:pt x="725" y="170"/>
                    </a:lnTo>
                    <a:lnTo>
                      <a:pt x="725" y="168"/>
                    </a:lnTo>
                    <a:lnTo>
                      <a:pt x="724" y="166"/>
                    </a:lnTo>
                    <a:lnTo>
                      <a:pt x="722" y="165"/>
                    </a:lnTo>
                    <a:lnTo>
                      <a:pt x="722" y="162"/>
                    </a:lnTo>
                    <a:lnTo>
                      <a:pt x="720" y="158"/>
                    </a:lnTo>
                    <a:lnTo>
                      <a:pt x="718" y="157"/>
                    </a:lnTo>
                    <a:lnTo>
                      <a:pt x="718" y="155"/>
                    </a:lnTo>
                    <a:lnTo>
                      <a:pt x="720" y="154"/>
                    </a:lnTo>
                    <a:lnTo>
                      <a:pt x="721" y="154"/>
                    </a:lnTo>
                    <a:lnTo>
                      <a:pt x="722" y="153"/>
                    </a:lnTo>
                    <a:lnTo>
                      <a:pt x="724" y="151"/>
                    </a:lnTo>
                    <a:lnTo>
                      <a:pt x="725" y="147"/>
                    </a:lnTo>
                    <a:lnTo>
                      <a:pt x="727" y="147"/>
                    </a:lnTo>
                    <a:lnTo>
                      <a:pt x="728" y="148"/>
                    </a:lnTo>
                    <a:lnTo>
                      <a:pt x="729" y="148"/>
                    </a:lnTo>
                    <a:lnTo>
                      <a:pt x="738" y="150"/>
                    </a:lnTo>
                    <a:lnTo>
                      <a:pt x="739" y="150"/>
                    </a:lnTo>
                    <a:lnTo>
                      <a:pt x="740" y="150"/>
                    </a:lnTo>
                    <a:lnTo>
                      <a:pt x="742" y="148"/>
                    </a:lnTo>
                    <a:lnTo>
                      <a:pt x="740" y="147"/>
                    </a:lnTo>
                    <a:lnTo>
                      <a:pt x="740" y="146"/>
                    </a:lnTo>
                    <a:lnTo>
                      <a:pt x="740" y="144"/>
                    </a:lnTo>
                    <a:lnTo>
                      <a:pt x="740" y="144"/>
                    </a:lnTo>
                    <a:lnTo>
                      <a:pt x="740" y="143"/>
                    </a:lnTo>
                    <a:lnTo>
                      <a:pt x="740" y="142"/>
                    </a:lnTo>
                    <a:lnTo>
                      <a:pt x="740" y="139"/>
                    </a:lnTo>
                    <a:lnTo>
                      <a:pt x="742" y="138"/>
                    </a:lnTo>
                    <a:lnTo>
                      <a:pt x="742" y="136"/>
                    </a:lnTo>
                    <a:lnTo>
                      <a:pt x="740" y="135"/>
                    </a:lnTo>
                    <a:lnTo>
                      <a:pt x="740" y="133"/>
                    </a:lnTo>
                    <a:lnTo>
                      <a:pt x="743" y="133"/>
                    </a:lnTo>
                    <a:lnTo>
                      <a:pt x="742" y="132"/>
                    </a:lnTo>
                    <a:lnTo>
                      <a:pt x="742" y="131"/>
                    </a:lnTo>
                    <a:lnTo>
                      <a:pt x="740" y="129"/>
                    </a:lnTo>
                    <a:lnTo>
                      <a:pt x="742" y="128"/>
                    </a:lnTo>
                    <a:lnTo>
                      <a:pt x="743" y="127"/>
                    </a:lnTo>
                    <a:lnTo>
                      <a:pt x="743" y="127"/>
                    </a:lnTo>
                    <a:lnTo>
                      <a:pt x="742" y="125"/>
                    </a:lnTo>
                    <a:lnTo>
                      <a:pt x="742" y="122"/>
                    </a:lnTo>
                    <a:lnTo>
                      <a:pt x="740" y="120"/>
                    </a:lnTo>
                    <a:lnTo>
                      <a:pt x="742" y="120"/>
                    </a:lnTo>
                    <a:lnTo>
                      <a:pt x="742" y="118"/>
                    </a:lnTo>
                    <a:lnTo>
                      <a:pt x="742" y="117"/>
                    </a:lnTo>
                    <a:lnTo>
                      <a:pt x="742" y="117"/>
                    </a:lnTo>
                    <a:lnTo>
                      <a:pt x="742" y="116"/>
                    </a:lnTo>
                    <a:lnTo>
                      <a:pt x="740" y="114"/>
                    </a:lnTo>
                    <a:lnTo>
                      <a:pt x="740" y="114"/>
                    </a:lnTo>
                    <a:lnTo>
                      <a:pt x="740" y="111"/>
                    </a:lnTo>
                    <a:lnTo>
                      <a:pt x="740" y="110"/>
                    </a:lnTo>
                    <a:lnTo>
                      <a:pt x="740" y="109"/>
                    </a:lnTo>
                    <a:lnTo>
                      <a:pt x="739" y="107"/>
                    </a:lnTo>
                    <a:lnTo>
                      <a:pt x="739" y="106"/>
                    </a:lnTo>
                    <a:lnTo>
                      <a:pt x="740" y="105"/>
                    </a:lnTo>
                    <a:lnTo>
                      <a:pt x="743" y="105"/>
                    </a:lnTo>
                    <a:lnTo>
                      <a:pt x="743" y="103"/>
                    </a:lnTo>
                    <a:lnTo>
                      <a:pt x="743" y="102"/>
                    </a:lnTo>
                    <a:lnTo>
                      <a:pt x="743" y="99"/>
                    </a:lnTo>
                    <a:lnTo>
                      <a:pt x="742" y="98"/>
                    </a:lnTo>
                    <a:lnTo>
                      <a:pt x="742" y="96"/>
                    </a:lnTo>
                    <a:lnTo>
                      <a:pt x="740" y="95"/>
                    </a:lnTo>
                    <a:lnTo>
                      <a:pt x="739" y="92"/>
                    </a:lnTo>
                    <a:lnTo>
                      <a:pt x="739" y="91"/>
                    </a:lnTo>
                    <a:lnTo>
                      <a:pt x="740" y="91"/>
                    </a:lnTo>
                    <a:lnTo>
                      <a:pt x="739" y="88"/>
                    </a:lnTo>
                    <a:lnTo>
                      <a:pt x="738" y="87"/>
                    </a:lnTo>
                    <a:lnTo>
                      <a:pt x="736" y="87"/>
                    </a:lnTo>
                    <a:lnTo>
                      <a:pt x="735" y="85"/>
                    </a:lnTo>
                    <a:lnTo>
                      <a:pt x="732" y="85"/>
                    </a:lnTo>
                    <a:lnTo>
                      <a:pt x="731" y="87"/>
                    </a:lnTo>
                    <a:lnTo>
                      <a:pt x="729" y="87"/>
                    </a:lnTo>
                    <a:lnTo>
                      <a:pt x="728" y="88"/>
                    </a:lnTo>
                    <a:lnTo>
                      <a:pt x="727" y="90"/>
                    </a:lnTo>
                    <a:lnTo>
                      <a:pt x="727" y="90"/>
                    </a:lnTo>
                    <a:lnTo>
                      <a:pt x="725" y="90"/>
                    </a:lnTo>
                    <a:lnTo>
                      <a:pt x="724" y="92"/>
                    </a:lnTo>
                    <a:lnTo>
                      <a:pt x="721" y="92"/>
                    </a:lnTo>
                    <a:lnTo>
                      <a:pt x="720" y="92"/>
                    </a:lnTo>
                    <a:lnTo>
                      <a:pt x="720" y="95"/>
                    </a:lnTo>
                    <a:lnTo>
                      <a:pt x="720" y="96"/>
                    </a:lnTo>
                    <a:lnTo>
                      <a:pt x="718" y="98"/>
                    </a:lnTo>
                    <a:lnTo>
                      <a:pt x="717" y="99"/>
                    </a:lnTo>
                    <a:lnTo>
                      <a:pt x="717" y="100"/>
                    </a:lnTo>
                    <a:lnTo>
                      <a:pt x="716" y="102"/>
                    </a:lnTo>
                    <a:lnTo>
                      <a:pt x="714" y="103"/>
                    </a:lnTo>
                    <a:lnTo>
                      <a:pt x="711" y="103"/>
                    </a:lnTo>
                    <a:lnTo>
                      <a:pt x="710" y="103"/>
                    </a:lnTo>
                    <a:lnTo>
                      <a:pt x="709" y="103"/>
                    </a:lnTo>
                    <a:lnTo>
                      <a:pt x="707" y="105"/>
                    </a:lnTo>
                    <a:lnTo>
                      <a:pt x="706" y="105"/>
                    </a:lnTo>
                    <a:lnTo>
                      <a:pt x="705" y="103"/>
                    </a:lnTo>
                    <a:lnTo>
                      <a:pt x="705" y="102"/>
                    </a:lnTo>
                    <a:lnTo>
                      <a:pt x="702" y="102"/>
                    </a:lnTo>
                    <a:lnTo>
                      <a:pt x="701" y="103"/>
                    </a:lnTo>
                    <a:lnTo>
                      <a:pt x="699" y="103"/>
                    </a:lnTo>
                    <a:lnTo>
                      <a:pt x="698" y="102"/>
                    </a:lnTo>
                    <a:lnTo>
                      <a:pt x="696" y="99"/>
                    </a:lnTo>
                    <a:lnTo>
                      <a:pt x="695" y="99"/>
                    </a:lnTo>
                    <a:lnTo>
                      <a:pt x="694" y="96"/>
                    </a:lnTo>
                    <a:lnTo>
                      <a:pt x="694" y="95"/>
                    </a:lnTo>
                    <a:lnTo>
                      <a:pt x="694" y="94"/>
                    </a:lnTo>
                    <a:lnTo>
                      <a:pt x="694" y="91"/>
                    </a:lnTo>
                    <a:lnTo>
                      <a:pt x="694" y="90"/>
                    </a:lnTo>
                    <a:lnTo>
                      <a:pt x="692" y="87"/>
                    </a:lnTo>
                    <a:lnTo>
                      <a:pt x="691" y="87"/>
                    </a:lnTo>
                    <a:lnTo>
                      <a:pt x="691" y="85"/>
                    </a:lnTo>
                    <a:lnTo>
                      <a:pt x="691" y="84"/>
                    </a:lnTo>
                    <a:lnTo>
                      <a:pt x="691" y="83"/>
                    </a:lnTo>
                    <a:lnTo>
                      <a:pt x="692" y="81"/>
                    </a:lnTo>
                    <a:lnTo>
                      <a:pt x="691" y="81"/>
                    </a:lnTo>
                    <a:lnTo>
                      <a:pt x="690" y="81"/>
                    </a:lnTo>
                    <a:lnTo>
                      <a:pt x="688" y="83"/>
                    </a:lnTo>
                    <a:lnTo>
                      <a:pt x="687" y="83"/>
                    </a:lnTo>
                    <a:lnTo>
                      <a:pt x="685" y="83"/>
                    </a:lnTo>
                    <a:lnTo>
                      <a:pt x="684" y="83"/>
                    </a:lnTo>
                    <a:lnTo>
                      <a:pt x="683" y="81"/>
                    </a:lnTo>
                    <a:lnTo>
                      <a:pt x="681" y="81"/>
                    </a:lnTo>
                    <a:lnTo>
                      <a:pt x="681" y="81"/>
                    </a:lnTo>
                    <a:lnTo>
                      <a:pt x="679" y="80"/>
                    </a:lnTo>
                    <a:lnTo>
                      <a:pt x="679" y="79"/>
                    </a:lnTo>
                    <a:lnTo>
                      <a:pt x="677" y="77"/>
                    </a:lnTo>
                    <a:lnTo>
                      <a:pt x="677" y="77"/>
                    </a:lnTo>
                    <a:lnTo>
                      <a:pt x="676" y="76"/>
                    </a:lnTo>
                    <a:lnTo>
                      <a:pt x="674" y="74"/>
                    </a:lnTo>
                    <a:lnTo>
                      <a:pt x="673" y="74"/>
                    </a:lnTo>
                    <a:lnTo>
                      <a:pt x="673" y="73"/>
                    </a:lnTo>
                    <a:lnTo>
                      <a:pt x="672" y="72"/>
                    </a:lnTo>
                    <a:lnTo>
                      <a:pt x="672" y="72"/>
                    </a:lnTo>
                    <a:lnTo>
                      <a:pt x="670" y="72"/>
                    </a:lnTo>
                    <a:lnTo>
                      <a:pt x="669" y="73"/>
                    </a:lnTo>
                    <a:lnTo>
                      <a:pt x="668" y="72"/>
                    </a:lnTo>
                    <a:lnTo>
                      <a:pt x="666" y="73"/>
                    </a:lnTo>
                    <a:lnTo>
                      <a:pt x="666" y="74"/>
                    </a:lnTo>
                    <a:lnTo>
                      <a:pt x="665" y="73"/>
                    </a:lnTo>
                    <a:lnTo>
                      <a:pt x="665" y="72"/>
                    </a:lnTo>
                    <a:lnTo>
                      <a:pt x="663" y="72"/>
                    </a:lnTo>
                    <a:lnTo>
                      <a:pt x="661" y="72"/>
                    </a:lnTo>
                    <a:lnTo>
                      <a:pt x="659" y="70"/>
                    </a:lnTo>
                    <a:lnTo>
                      <a:pt x="661" y="69"/>
                    </a:lnTo>
                    <a:lnTo>
                      <a:pt x="661" y="69"/>
                    </a:lnTo>
                    <a:lnTo>
                      <a:pt x="659" y="69"/>
                    </a:lnTo>
                    <a:lnTo>
                      <a:pt x="658" y="70"/>
                    </a:lnTo>
                    <a:lnTo>
                      <a:pt x="655" y="69"/>
                    </a:lnTo>
                    <a:lnTo>
                      <a:pt x="654" y="70"/>
                    </a:lnTo>
                    <a:lnTo>
                      <a:pt x="652" y="69"/>
                    </a:lnTo>
                    <a:lnTo>
                      <a:pt x="651" y="69"/>
                    </a:lnTo>
                    <a:lnTo>
                      <a:pt x="650" y="69"/>
                    </a:lnTo>
                    <a:lnTo>
                      <a:pt x="650" y="68"/>
                    </a:lnTo>
                    <a:lnTo>
                      <a:pt x="647" y="68"/>
                    </a:lnTo>
                    <a:lnTo>
                      <a:pt x="644" y="65"/>
                    </a:lnTo>
                    <a:lnTo>
                      <a:pt x="643" y="62"/>
                    </a:lnTo>
                    <a:lnTo>
                      <a:pt x="643" y="61"/>
                    </a:lnTo>
                    <a:lnTo>
                      <a:pt x="643" y="58"/>
                    </a:lnTo>
                    <a:lnTo>
                      <a:pt x="641" y="58"/>
                    </a:lnTo>
                    <a:lnTo>
                      <a:pt x="640" y="57"/>
                    </a:lnTo>
                    <a:lnTo>
                      <a:pt x="640" y="55"/>
                    </a:lnTo>
                    <a:lnTo>
                      <a:pt x="639" y="54"/>
                    </a:lnTo>
                    <a:lnTo>
                      <a:pt x="639" y="51"/>
                    </a:lnTo>
                    <a:lnTo>
                      <a:pt x="637" y="50"/>
                    </a:lnTo>
                    <a:lnTo>
                      <a:pt x="633" y="47"/>
                    </a:lnTo>
                    <a:lnTo>
                      <a:pt x="632" y="43"/>
                    </a:lnTo>
                    <a:lnTo>
                      <a:pt x="630" y="42"/>
                    </a:lnTo>
                    <a:lnTo>
                      <a:pt x="629" y="40"/>
                    </a:lnTo>
                    <a:lnTo>
                      <a:pt x="629" y="40"/>
                    </a:lnTo>
                    <a:lnTo>
                      <a:pt x="628" y="40"/>
                    </a:lnTo>
                    <a:lnTo>
                      <a:pt x="628" y="39"/>
                    </a:lnTo>
                    <a:lnTo>
                      <a:pt x="628" y="37"/>
                    </a:lnTo>
                    <a:lnTo>
                      <a:pt x="626" y="36"/>
                    </a:lnTo>
                    <a:lnTo>
                      <a:pt x="626" y="35"/>
                    </a:lnTo>
                    <a:lnTo>
                      <a:pt x="625" y="35"/>
                    </a:lnTo>
                    <a:lnTo>
                      <a:pt x="625" y="32"/>
                    </a:lnTo>
                    <a:lnTo>
                      <a:pt x="622" y="31"/>
                    </a:lnTo>
                    <a:lnTo>
                      <a:pt x="622" y="28"/>
                    </a:lnTo>
                    <a:lnTo>
                      <a:pt x="620" y="26"/>
                    </a:lnTo>
                    <a:lnTo>
                      <a:pt x="620" y="25"/>
                    </a:lnTo>
                    <a:lnTo>
                      <a:pt x="620" y="24"/>
                    </a:lnTo>
                    <a:lnTo>
                      <a:pt x="620" y="22"/>
                    </a:lnTo>
                    <a:lnTo>
                      <a:pt x="617" y="22"/>
                    </a:lnTo>
                    <a:lnTo>
                      <a:pt x="615" y="21"/>
                    </a:lnTo>
                    <a:lnTo>
                      <a:pt x="615" y="21"/>
                    </a:lnTo>
                    <a:lnTo>
                      <a:pt x="615" y="18"/>
                    </a:lnTo>
                    <a:lnTo>
                      <a:pt x="615" y="17"/>
                    </a:lnTo>
                    <a:lnTo>
                      <a:pt x="614" y="15"/>
                    </a:lnTo>
                    <a:lnTo>
                      <a:pt x="613" y="15"/>
                    </a:lnTo>
                    <a:lnTo>
                      <a:pt x="613" y="14"/>
                    </a:lnTo>
                    <a:lnTo>
                      <a:pt x="613" y="13"/>
                    </a:lnTo>
                    <a:lnTo>
                      <a:pt x="611" y="13"/>
                    </a:lnTo>
                    <a:lnTo>
                      <a:pt x="609" y="13"/>
                    </a:lnTo>
                    <a:lnTo>
                      <a:pt x="609" y="11"/>
                    </a:lnTo>
                    <a:lnTo>
                      <a:pt x="609" y="10"/>
                    </a:lnTo>
                    <a:lnTo>
                      <a:pt x="609" y="10"/>
                    </a:lnTo>
                    <a:lnTo>
                      <a:pt x="607" y="9"/>
                    </a:lnTo>
                    <a:lnTo>
                      <a:pt x="606" y="10"/>
                    </a:lnTo>
                    <a:lnTo>
                      <a:pt x="604" y="9"/>
                    </a:lnTo>
                    <a:lnTo>
                      <a:pt x="603" y="9"/>
                    </a:lnTo>
                    <a:lnTo>
                      <a:pt x="603" y="7"/>
                    </a:lnTo>
                    <a:lnTo>
                      <a:pt x="603" y="7"/>
                    </a:lnTo>
                    <a:lnTo>
                      <a:pt x="603" y="6"/>
                    </a:lnTo>
                    <a:lnTo>
                      <a:pt x="602" y="4"/>
                    </a:lnTo>
                    <a:lnTo>
                      <a:pt x="600" y="4"/>
                    </a:lnTo>
                    <a:lnTo>
                      <a:pt x="599" y="3"/>
                    </a:lnTo>
                    <a:lnTo>
                      <a:pt x="598" y="4"/>
                    </a:lnTo>
                    <a:lnTo>
                      <a:pt x="596" y="4"/>
                    </a:lnTo>
                    <a:lnTo>
                      <a:pt x="595" y="3"/>
                    </a:lnTo>
                    <a:lnTo>
                      <a:pt x="593" y="4"/>
                    </a:lnTo>
                    <a:lnTo>
                      <a:pt x="595" y="6"/>
                    </a:lnTo>
                    <a:lnTo>
                      <a:pt x="593" y="6"/>
                    </a:lnTo>
                    <a:lnTo>
                      <a:pt x="591" y="6"/>
                    </a:lnTo>
                    <a:lnTo>
                      <a:pt x="591" y="4"/>
                    </a:lnTo>
                    <a:lnTo>
                      <a:pt x="589" y="4"/>
                    </a:lnTo>
                    <a:lnTo>
                      <a:pt x="587" y="4"/>
                    </a:lnTo>
                    <a:lnTo>
                      <a:pt x="585" y="4"/>
                    </a:lnTo>
                    <a:lnTo>
                      <a:pt x="584" y="3"/>
                    </a:lnTo>
                    <a:lnTo>
                      <a:pt x="580" y="2"/>
                    </a:lnTo>
                    <a:lnTo>
                      <a:pt x="578" y="2"/>
                    </a:lnTo>
                    <a:lnTo>
                      <a:pt x="577" y="0"/>
                    </a:lnTo>
                    <a:lnTo>
                      <a:pt x="576" y="0"/>
                    </a:lnTo>
                    <a:lnTo>
                      <a:pt x="574" y="0"/>
                    </a:lnTo>
                    <a:lnTo>
                      <a:pt x="571" y="2"/>
                    </a:lnTo>
                    <a:lnTo>
                      <a:pt x="570" y="3"/>
                    </a:lnTo>
                    <a:lnTo>
                      <a:pt x="569" y="3"/>
                    </a:lnTo>
                    <a:lnTo>
                      <a:pt x="569" y="4"/>
                    </a:lnTo>
                    <a:lnTo>
                      <a:pt x="566" y="4"/>
                    </a:lnTo>
                    <a:lnTo>
                      <a:pt x="565" y="4"/>
                    </a:lnTo>
                    <a:lnTo>
                      <a:pt x="562" y="4"/>
                    </a:lnTo>
                    <a:lnTo>
                      <a:pt x="560" y="6"/>
                    </a:lnTo>
                    <a:lnTo>
                      <a:pt x="558" y="6"/>
                    </a:lnTo>
                    <a:lnTo>
                      <a:pt x="558" y="7"/>
                    </a:lnTo>
                    <a:lnTo>
                      <a:pt x="555" y="9"/>
                    </a:lnTo>
                    <a:lnTo>
                      <a:pt x="554" y="7"/>
                    </a:lnTo>
                    <a:lnTo>
                      <a:pt x="554" y="9"/>
                    </a:lnTo>
                    <a:lnTo>
                      <a:pt x="552" y="9"/>
                    </a:lnTo>
                    <a:lnTo>
                      <a:pt x="550" y="9"/>
                    </a:lnTo>
                    <a:lnTo>
                      <a:pt x="547" y="9"/>
                    </a:lnTo>
                    <a:lnTo>
                      <a:pt x="545" y="10"/>
                    </a:lnTo>
                    <a:lnTo>
                      <a:pt x="545" y="11"/>
                    </a:lnTo>
                    <a:lnTo>
                      <a:pt x="544" y="14"/>
                    </a:lnTo>
                    <a:lnTo>
                      <a:pt x="543" y="17"/>
                    </a:lnTo>
                    <a:lnTo>
                      <a:pt x="543" y="17"/>
                    </a:lnTo>
                    <a:lnTo>
                      <a:pt x="543" y="18"/>
                    </a:lnTo>
                    <a:lnTo>
                      <a:pt x="541" y="20"/>
                    </a:lnTo>
                    <a:lnTo>
                      <a:pt x="541" y="22"/>
                    </a:lnTo>
                    <a:lnTo>
                      <a:pt x="543" y="24"/>
                    </a:lnTo>
                    <a:lnTo>
                      <a:pt x="544" y="24"/>
                    </a:lnTo>
                    <a:lnTo>
                      <a:pt x="547" y="22"/>
                    </a:lnTo>
                    <a:lnTo>
                      <a:pt x="548" y="21"/>
                    </a:lnTo>
                    <a:lnTo>
                      <a:pt x="550" y="22"/>
                    </a:lnTo>
                    <a:lnTo>
                      <a:pt x="551" y="25"/>
                    </a:lnTo>
                    <a:lnTo>
                      <a:pt x="552" y="26"/>
                    </a:lnTo>
                    <a:lnTo>
                      <a:pt x="554" y="28"/>
                    </a:lnTo>
                    <a:lnTo>
                      <a:pt x="554" y="31"/>
                    </a:lnTo>
                    <a:lnTo>
                      <a:pt x="555" y="32"/>
                    </a:lnTo>
                    <a:lnTo>
                      <a:pt x="554" y="35"/>
                    </a:lnTo>
                    <a:lnTo>
                      <a:pt x="552" y="36"/>
                    </a:lnTo>
                    <a:lnTo>
                      <a:pt x="551" y="37"/>
                    </a:lnTo>
                    <a:lnTo>
                      <a:pt x="551" y="40"/>
                    </a:lnTo>
                    <a:lnTo>
                      <a:pt x="550" y="42"/>
                    </a:lnTo>
                    <a:lnTo>
                      <a:pt x="548" y="44"/>
                    </a:lnTo>
                    <a:lnTo>
                      <a:pt x="548" y="47"/>
                    </a:lnTo>
                    <a:lnTo>
                      <a:pt x="548" y="48"/>
                    </a:lnTo>
                    <a:lnTo>
                      <a:pt x="548" y="50"/>
                    </a:lnTo>
                    <a:lnTo>
                      <a:pt x="548" y="52"/>
                    </a:lnTo>
                    <a:lnTo>
                      <a:pt x="550" y="54"/>
                    </a:lnTo>
                    <a:lnTo>
                      <a:pt x="550" y="57"/>
                    </a:lnTo>
                    <a:lnTo>
                      <a:pt x="548" y="57"/>
                    </a:lnTo>
                    <a:lnTo>
                      <a:pt x="548" y="58"/>
                    </a:lnTo>
                    <a:lnTo>
                      <a:pt x="550" y="61"/>
                    </a:lnTo>
                    <a:lnTo>
                      <a:pt x="550" y="63"/>
                    </a:lnTo>
                    <a:lnTo>
                      <a:pt x="548" y="65"/>
                    </a:lnTo>
                    <a:lnTo>
                      <a:pt x="548" y="68"/>
                    </a:lnTo>
                    <a:lnTo>
                      <a:pt x="550" y="69"/>
                    </a:lnTo>
                    <a:lnTo>
                      <a:pt x="551" y="69"/>
                    </a:lnTo>
                    <a:lnTo>
                      <a:pt x="551" y="69"/>
                    </a:lnTo>
                    <a:lnTo>
                      <a:pt x="552" y="69"/>
                    </a:lnTo>
                    <a:lnTo>
                      <a:pt x="554" y="72"/>
                    </a:lnTo>
                    <a:lnTo>
                      <a:pt x="552" y="74"/>
                    </a:lnTo>
                    <a:lnTo>
                      <a:pt x="551" y="76"/>
                    </a:lnTo>
                    <a:lnTo>
                      <a:pt x="545" y="76"/>
                    </a:lnTo>
                    <a:lnTo>
                      <a:pt x="543" y="79"/>
                    </a:lnTo>
                    <a:lnTo>
                      <a:pt x="537" y="84"/>
                    </a:lnTo>
                    <a:lnTo>
                      <a:pt x="536" y="84"/>
                    </a:lnTo>
                    <a:lnTo>
                      <a:pt x="534" y="83"/>
                    </a:lnTo>
                    <a:lnTo>
                      <a:pt x="530" y="83"/>
                    </a:lnTo>
                    <a:lnTo>
                      <a:pt x="529" y="83"/>
                    </a:lnTo>
                    <a:lnTo>
                      <a:pt x="529" y="81"/>
                    </a:lnTo>
                    <a:lnTo>
                      <a:pt x="526" y="81"/>
                    </a:lnTo>
                    <a:lnTo>
                      <a:pt x="525" y="81"/>
                    </a:lnTo>
                    <a:lnTo>
                      <a:pt x="525" y="83"/>
                    </a:lnTo>
                    <a:lnTo>
                      <a:pt x="523" y="100"/>
                    </a:lnTo>
                    <a:lnTo>
                      <a:pt x="523" y="105"/>
                    </a:lnTo>
                    <a:lnTo>
                      <a:pt x="522" y="109"/>
                    </a:lnTo>
                    <a:lnTo>
                      <a:pt x="522" y="110"/>
                    </a:lnTo>
                    <a:lnTo>
                      <a:pt x="521" y="116"/>
                    </a:lnTo>
                    <a:lnTo>
                      <a:pt x="523" y="120"/>
                    </a:lnTo>
                    <a:lnTo>
                      <a:pt x="529" y="122"/>
                    </a:lnTo>
                    <a:lnTo>
                      <a:pt x="533" y="120"/>
                    </a:lnTo>
                    <a:lnTo>
                      <a:pt x="537" y="120"/>
                    </a:lnTo>
                    <a:lnTo>
                      <a:pt x="543" y="121"/>
                    </a:lnTo>
                    <a:lnTo>
                      <a:pt x="545" y="122"/>
                    </a:lnTo>
                    <a:lnTo>
                      <a:pt x="548" y="118"/>
                    </a:lnTo>
                    <a:lnTo>
                      <a:pt x="548" y="116"/>
                    </a:lnTo>
                    <a:lnTo>
                      <a:pt x="548" y="113"/>
                    </a:lnTo>
                    <a:lnTo>
                      <a:pt x="551" y="113"/>
                    </a:lnTo>
                    <a:lnTo>
                      <a:pt x="552" y="111"/>
                    </a:lnTo>
                    <a:lnTo>
                      <a:pt x="558" y="113"/>
                    </a:lnTo>
                    <a:lnTo>
                      <a:pt x="560" y="117"/>
                    </a:lnTo>
                    <a:lnTo>
                      <a:pt x="566" y="121"/>
                    </a:lnTo>
                    <a:lnTo>
                      <a:pt x="569" y="125"/>
                    </a:lnTo>
                    <a:lnTo>
                      <a:pt x="573" y="128"/>
                    </a:lnTo>
                    <a:lnTo>
                      <a:pt x="573" y="131"/>
                    </a:lnTo>
                    <a:lnTo>
                      <a:pt x="574" y="132"/>
                    </a:lnTo>
                    <a:lnTo>
                      <a:pt x="574" y="133"/>
                    </a:lnTo>
                    <a:lnTo>
                      <a:pt x="573" y="136"/>
                    </a:lnTo>
                    <a:lnTo>
                      <a:pt x="573" y="138"/>
                    </a:lnTo>
                    <a:lnTo>
                      <a:pt x="573" y="139"/>
                    </a:lnTo>
                    <a:lnTo>
                      <a:pt x="570" y="138"/>
                    </a:lnTo>
                    <a:lnTo>
                      <a:pt x="569" y="138"/>
                    </a:lnTo>
                    <a:lnTo>
                      <a:pt x="567" y="138"/>
                    </a:lnTo>
                    <a:lnTo>
                      <a:pt x="566" y="139"/>
                    </a:lnTo>
                    <a:lnTo>
                      <a:pt x="562" y="138"/>
                    </a:lnTo>
                    <a:lnTo>
                      <a:pt x="560" y="138"/>
                    </a:lnTo>
                    <a:lnTo>
                      <a:pt x="558" y="140"/>
                    </a:lnTo>
                    <a:lnTo>
                      <a:pt x="555" y="143"/>
                    </a:lnTo>
                    <a:lnTo>
                      <a:pt x="552" y="144"/>
                    </a:lnTo>
                    <a:lnTo>
                      <a:pt x="551" y="143"/>
                    </a:lnTo>
                    <a:lnTo>
                      <a:pt x="550" y="143"/>
                    </a:lnTo>
                    <a:lnTo>
                      <a:pt x="550" y="146"/>
                    </a:lnTo>
                    <a:lnTo>
                      <a:pt x="548" y="147"/>
                    </a:lnTo>
                    <a:lnTo>
                      <a:pt x="547" y="147"/>
                    </a:lnTo>
                    <a:lnTo>
                      <a:pt x="545" y="147"/>
                    </a:lnTo>
                    <a:lnTo>
                      <a:pt x="544" y="148"/>
                    </a:lnTo>
                    <a:lnTo>
                      <a:pt x="543" y="151"/>
                    </a:lnTo>
                    <a:lnTo>
                      <a:pt x="541" y="155"/>
                    </a:lnTo>
                    <a:lnTo>
                      <a:pt x="543" y="157"/>
                    </a:lnTo>
                    <a:lnTo>
                      <a:pt x="541" y="159"/>
                    </a:lnTo>
                    <a:lnTo>
                      <a:pt x="539" y="159"/>
                    </a:lnTo>
                    <a:lnTo>
                      <a:pt x="533" y="164"/>
                    </a:lnTo>
                    <a:lnTo>
                      <a:pt x="530" y="164"/>
                    </a:lnTo>
                    <a:lnTo>
                      <a:pt x="528" y="162"/>
                    </a:lnTo>
                    <a:lnTo>
                      <a:pt x="526" y="164"/>
                    </a:lnTo>
                    <a:lnTo>
                      <a:pt x="523" y="169"/>
                    </a:lnTo>
                    <a:lnTo>
                      <a:pt x="521" y="170"/>
                    </a:lnTo>
                    <a:lnTo>
                      <a:pt x="518" y="172"/>
                    </a:lnTo>
                    <a:lnTo>
                      <a:pt x="517" y="173"/>
                    </a:lnTo>
                    <a:lnTo>
                      <a:pt x="517" y="176"/>
                    </a:lnTo>
                    <a:lnTo>
                      <a:pt x="515" y="176"/>
                    </a:lnTo>
                    <a:lnTo>
                      <a:pt x="512" y="175"/>
                    </a:lnTo>
                    <a:lnTo>
                      <a:pt x="510" y="175"/>
                    </a:lnTo>
                    <a:lnTo>
                      <a:pt x="506" y="173"/>
                    </a:lnTo>
                    <a:lnTo>
                      <a:pt x="503" y="170"/>
                    </a:lnTo>
                    <a:lnTo>
                      <a:pt x="500" y="170"/>
                    </a:lnTo>
                    <a:lnTo>
                      <a:pt x="495" y="172"/>
                    </a:lnTo>
                    <a:lnTo>
                      <a:pt x="492" y="173"/>
                    </a:lnTo>
                    <a:lnTo>
                      <a:pt x="490" y="176"/>
                    </a:lnTo>
                    <a:lnTo>
                      <a:pt x="490" y="181"/>
                    </a:lnTo>
                    <a:lnTo>
                      <a:pt x="490" y="184"/>
                    </a:lnTo>
                    <a:lnTo>
                      <a:pt x="490" y="186"/>
                    </a:lnTo>
                    <a:lnTo>
                      <a:pt x="496" y="190"/>
                    </a:lnTo>
                    <a:lnTo>
                      <a:pt x="500" y="192"/>
                    </a:lnTo>
                    <a:lnTo>
                      <a:pt x="500" y="194"/>
                    </a:lnTo>
                    <a:lnTo>
                      <a:pt x="500" y="196"/>
                    </a:lnTo>
                    <a:lnTo>
                      <a:pt x="497" y="198"/>
                    </a:lnTo>
                    <a:lnTo>
                      <a:pt x="493" y="205"/>
                    </a:lnTo>
                    <a:lnTo>
                      <a:pt x="489" y="210"/>
                    </a:lnTo>
                    <a:lnTo>
                      <a:pt x="488" y="213"/>
                    </a:lnTo>
                    <a:lnTo>
                      <a:pt x="486" y="213"/>
                    </a:lnTo>
                    <a:lnTo>
                      <a:pt x="482" y="214"/>
                    </a:lnTo>
                    <a:lnTo>
                      <a:pt x="479" y="214"/>
                    </a:lnTo>
                    <a:lnTo>
                      <a:pt x="475" y="217"/>
                    </a:lnTo>
                    <a:lnTo>
                      <a:pt x="473" y="220"/>
                    </a:lnTo>
                    <a:lnTo>
                      <a:pt x="469" y="220"/>
                    </a:lnTo>
                    <a:lnTo>
                      <a:pt x="464" y="220"/>
                    </a:lnTo>
                    <a:lnTo>
                      <a:pt x="460" y="221"/>
                    </a:lnTo>
                    <a:lnTo>
                      <a:pt x="456" y="223"/>
                    </a:lnTo>
                    <a:lnTo>
                      <a:pt x="448" y="225"/>
                    </a:lnTo>
                    <a:lnTo>
                      <a:pt x="441" y="228"/>
                    </a:lnTo>
                    <a:lnTo>
                      <a:pt x="438" y="232"/>
                    </a:lnTo>
                    <a:lnTo>
                      <a:pt x="433" y="236"/>
                    </a:lnTo>
                    <a:lnTo>
                      <a:pt x="430" y="238"/>
                    </a:lnTo>
                    <a:lnTo>
                      <a:pt x="427" y="238"/>
                    </a:lnTo>
                    <a:lnTo>
                      <a:pt x="425" y="236"/>
                    </a:lnTo>
                    <a:lnTo>
                      <a:pt x="425" y="235"/>
                    </a:lnTo>
                    <a:lnTo>
                      <a:pt x="423" y="233"/>
                    </a:lnTo>
                    <a:lnTo>
                      <a:pt x="419" y="235"/>
                    </a:lnTo>
                    <a:lnTo>
                      <a:pt x="415" y="236"/>
                    </a:lnTo>
                    <a:lnTo>
                      <a:pt x="409" y="233"/>
                    </a:lnTo>
                    <a:lnTo>
                      <a:pt x="407" y="233"/>
                    </a:lnTo>
                    <a:lnTo>
                      <a:pt x="398" y="231"/>
                    </a:lnTo>
                    <a:lnTo>
                      <a:pt x="392" y="227"/>
                    </a:lnTo>
                    <a:lnTo>
                      <a:pt x="388" y="223"/>
                    </a:lnTo>
                    <a:lnTo>
                      <a:pt x="383" y="223"/>
                    </a:lnTo>
                    <a:lnTo>
                      <a:pt x="375" y="221"/>
                    </a:lnTo>
                    <a:lnTo>
                      <a:pt x="368" y="223"/>
                    </a:lnTo>
                    <a:lnTo>
                      <a:pt x="366" y="221"/>
                    </a:lnTo>
                    <a:lnTo>
                      <a:pt x="364" y="223"/>
                    </a:lnTo>
                    <a:lnTo>
                      <a:pt x="364" y="224"/>
                    </a:lnTo>
                    <a:lnTo>
                      <a:pt x="360" y="225"/>
                    </a:lnTo>
                    <a:lnTo>
                      <a:pt x="355" y="225"/>
                    </a:lnTo>
                    <a:lnTo>
                      <a:pt x="344" y="225"/>
                    </a:lnTo>
                    <a:lnTo>
                      <a:pt x="337" y="225"/>
                    </a:lnTo>
                    <a:lnTo>
                      <a:pt x="331" y="225"/>
                    </a:lnTo>
                    <a:lnTo>
                      <a:pt x="327" y="225"/>
                    </a:lnTo>
                    <a:lnTo>
                      <a:pt x="324" y="225"/>
                    </a:lnTo>
                    <a:lnTo>
                      <a:pt x="322" y="225"/>
                    </a:lnTo>
                    <a:lnTo>
                      <a:pt x="319" y="220"/>
                    </a:lnTo>
                    <a:lnTo>
                      <a:pt x="319" y="217"/>
                    </a:lnTo>
                    <a:lnTo>
                      <a:pt x="316" y="213"/>
                    </a:lnTo>
                    <a:lnTo>
                      <a:pt x="313" y="212"/>
                    </a:lnTo>
                    <a:lnTo>
                      <a:pt x="312" y="207"/>
                    </a:lnTo>
                    <a:lnTo>
                      <a:pt x="312" y="206"/>
                    </a:lnTo>
                    <a:lnTo>
                      <a:pt x="311" y="205"/>
                    </a:lnTo>
                    <a:lnTo>
                      <a:pt x="308" y="203"/>
                    </a:lnTo>
                    <a:lnTo>
                      <a:pt x="308" y="203"/>
                    </a:lnTo>
                    <a:lnTo>
                      <a:pt x="307" y="202"/>
                    </a:lnTo>
                    <a:lnTo>
                      <a:pt x="307" y="199"/>
                    </a:lnTo>
                    <a:lnTo>
                      <a:pt x="305" y="199"/>
                    </a:lnTo>
                    <a:lnTo>
                      <a:pt x="305" y="199"/>
                    </a:lnTo>
                    <a:lnTo>
                      <a:pt x="301" y="199"/>
                    </a:lnTo>
                    <a:lnTo>
                      <a:pt x="298" y="198"/>
                    </a:lnTo>
                    <a:lnTo>
                      <a:pt x="294" y="195"/>
                    </a:lnTo>
                    <a:lnTo>
                      <a:pt x="293" y="195"/>
                    </a:lnTo>
                    <a:lnTo>
                      <a:pt x="291" y="195"/>
                    </a:lnTo>
                    <a:lnTo>
                      <a:pt x="289" y="194"/>
                    </a:lnTo>
                    <a:lnTo>
                      <a:pt x="289" y="192"/>
                    </a:lnTo>
                    <a:lnTo>
                      <a:pt x="285" y="191"/>
                    </a:lnTo>
                    <a:lnTo>
                      <a:pt x="276" y="188"/>
                    </a:lnTo>
                    <a:lnTo>
                      <a:pt x="275" y="188"/>
                    </a:lnTo>
                    <a:lnTo>
                      <a:pt x="274" y="190"/>
                    </a:lnTo>
                    <a:lnTo>
                      <a:pt x="271" y="190"/>
                    </a:lnTo>
                    <a:lnTo>
                      <a:pt x="265" y="190"/>
                    </a:lnTo>
                    <a:lnTo>
                      <a:pt x="254" y="187"/>
                    </a:lnTo>
                    <a:lnTo>
                      <a:pt x="252" y="186"/>
                    </a:lnTo>
                    <a:lnTo>
                      <a:pt x="249" y="181"/>
                    </a:lnTo>
                    <a:lnTo>
                      <a:pt x="247" y="180"/>
                    </a:lnTo>
                    <a:lnTo>
                      <a:pt x="247" y="179"/>
                    </a:lnTo>
                    <a:lnTo>
                      <a:pt x="249" y="177"/>
                    </a:lnTo>
                    <a:lnTo>
                      <a:pt x="250" y="176"/>
                    </a:lnTo>
                    <a:lnTo>
                      <a:pt x="252" y="173"/>
                    </a:lnTo>
                    <a:lnTo>
                      <a:pt x="250" y="172"/>
                    </a:lnTo>
                    <a:lnTo>
                      <a:pt x="249" y="169"/>
                    </a:lnTo>
                    <a:lnTo>
                      <a:pt x="250" y="168"/>
                    </a:lnTo>
                    <a:lnTo>
                      <a:pt x="250" y="165"/>
                    </a:lnTo>
                    <a:lnTo>
                      <a:pt x="249" y="164"/>
                    </a:lnTo>
                    <a:lnTo>
                      <a:pt x="247" y="161"/>
                    </a:lnTo>
                    <a:lnTo>
                      <a:pt x="245" y="159"/>
                    </a:lnTo>
                    <a:lnTo>
                      <a:pt x="243" y="158"/>
                    </a:lnTo>
                    <a:lnTo>
                      <a:pt x="243" y="157"/>
                    </a:lnTo>
                    <a:lnTo>
                      <a:pt x="242" y="154"/>
                    </a:lnTo>
                    <a:lnTo>
                      <a:pt x="241" y="153"/>
                    </a:lnTo>
                    <a:lnTo>
                      <a:pt x="241" y="150"/>
                    </a:lnTo>
                    <a:lnTo>
                      <a:pt x="239" y="148"/>
                    </a:lnTo>
                    <a:lnTo>
                      <a:pt x="237" y="147"/>
                    </a:lnTo>
                    <a:lnTo>
                      <a:pt x="235" y="146"/>
                    </a:lnTo>
                    <a:lnTo>
                      <a:pt x="234" y="144"/>
                    </a:lnTo>
                    <a:lnTo>
                      <a:pt x="232" y="144"/>
                    </a:lnTo>
                    <a:lnTo>
                      <a:pt x="231" y="144"/>
                    </a:lnTo>
                    <a:lnTo>
                      <a:pt x="230" y="146"/>
                    </a:lnTo>
                    <a:lnTo>
                      <a:pt x="228" y="146"/>
                    </a:lnTo>
                    <a:lnTo>
                      <a:pt x="227" y="146"/>
                    </a:lnTo>
                    <a:lnTo>
                      <a:pt x="226" y="143"/>
                    </a:lnTo>
                    <a:lnTo>
                      <a:pt x="224" y="142"/>
                    </a:lnTo>
                    <a:lnTo>
                      <a:pt x="221" y="142"/>
                    </a:lnTo>
                    <a:lnTo>
                      <a:pt x="220" y="143"/>
                    </a:lnTo>
                    <a:lnTo>
                      <a:pt x="219" y="144"/>
                    </a:lnTo>
                    <a:lnTo>
                      <a:pt x="219" y="146"/>
                    </a:lnTo>
                    <a:lnTo>
                      <a:pt x="217" y="146"/>
                    </a:lnTo>
                    <a:lnTo>
                      <a:pt x="215" y="144"/>
                    </a:lnTo>
                    <a:lnTo>
                      <a:pt x="215" y="143"/>
                    </a:lnTo>
                    <a:lnTo>
                      <a:pt x="215" y="142"/>
                    </a:lnTo>
                    <a:lnTo>
                      <a:pt x="212" y="139"/>
                    </a:lnTo>
                    <a:lnTo>
                      <a:pt x="210" y="138"/>
                    </a:lnTo>
                    <a:lnTo>
                      <a:pt x="208" y="136"/>
                    </a:lnTo>
                    <a:lnTo>
                      <a:pt x="206" y="135"/>
                    </a:lnTo>
                    <a:lnTo>
                      <a:pt x="205" y="135"/>
                    </a:lnTo>
                    <a:lnTo>
                      <a:pt x="205" y="132"/>
                    </a:lnTo>
                    <a:lnTo>
                      <a:pt x="205" y="131"/>
                    </a:lnTo>
                    <a:lnTo>
                      <a:pt x="204" y="129"/>
                    </a:lnTo>
                    <a:lnTo>
                      <a:pt x="204" y="131"/>
                    </a:lnTo>
                    <a:lnTo>
                      <a:pt x="204" y="131"/>
                    </a:lnTo>
                    <a:lnTo>
                      <a:pt x="202" y="131"/>
                    </a:lnTo>
                    <a:lnTo>
                      <a:pt x="202" y="129"/>
                    </a:lnTo>
                    <a:lnTo>
                      <a:pt x="201" y="129"/>
                    </a:lnTo>
                    <a:lnTo>
                      <a:pt x="201" y="127"/>
                    </a:lnTo>
                    <a:lnTo>
                      <a:pt x="201" y="125"/>
                    </a:lnTo>
                    <a:lnTo>
                      <a:pt x="199" y="125"/>
                    </a:lnTo>
                    <a:lnTo>
                      <a:pt x="198" y="124"/>
                    </a:lnTo>
                    <a:lnTo>
                      <a:pt x="197" y="124"/>
                    </a:lnTo>
                    <a:lnTo>
                      <a:pt x="197" y="124"/>
                    </a:lnTo>
                    <a:lnTo>
                      <a:pt x="194" y="127"/>
                    </a:lnTo>
                    <a:lnTo>
                      <a:pt x="193" y="128"/>
                    </a:lnTo>
                    <a:lnTo>
                      <a:pt x="188" y="131"/>
                    </a:lnTo>
                    <a:lnTo>
                      <a:pt x="188" y="133"/>
                    </a:lnTo>
                    <a:lnTo>
                      <a:pt x="190" y="135"/>
                    </a:lnTo>
                    <a:lnTo>
                      <a:pt x="188" y="138"/>
                    </a:lnTo>
                    <a:lnTo>
                      <a:pt x="184" y="138"/>
                    </a:lnTo>
                    <a:lnTo>
                      <a:pt x="183" y="140"/>
                    </a:lnTo>
                    <a:lnTo>
                      <a:pt x="182" y="143"/>
                    </a:lnTo>
                    <a:lnTo>
                      <a:pt x="182" y="147"/>
                    </a:lnTo>
                    <a:lnTo>
                      <a:pt x="184" y="153"/>
                    </a:lnTo>
                    <a:lnTo>
                      <a:pt x="187" y="155"/>
                    </a:lnTo>
                    <a:lnTo>
                      <a:pt x="187" y="157"/>
                    </a:lnTo>
                    <a:lnTo>
                      <a:pt x="183" y="161"/>
                    </a:lnTo>
                    <a:lnTo>
                      <a:pt x="180" y="161"/>
                    </a:lnTo>
                    <a:lnTo>
                      <a:pt x="179" y="164"/>
                    </a:lnTo>
                    <a:lnTo>
                      <a:pt x="177" y="165"/>
                    </a:lnTo>
                    <a:lnTo>
                      <a:pt x="176" y="164"/>
                    </a:lnTo>
                    <a:lnTo>
                      <a:pt x="175" y="162"/>
                    </a:lnTo>
                    <a:lnTo>
                      <a:pt x="173" y="162"/>
                    </a:lnTo>
                    <a:lnTo>
                      <a:pt x="168" y="164"/>
                    </a:lnTo>
                    <a:lnTo>
                      <a:pt x="165" y="164"/>
                    </a:lnTo>
                    <a:lnTo>
                      <a:pt x="161" y="162"/>
                    </a:lnTo>
                    <a:lnTo>
                      <a:pt x="158" y="161"/>
                    </a:lnTo>
                    <a:lnTo>
                      <a:pt x="157" y="162"/>
                    </a:lnTo>
                    <a:lnTo>
                      <a:pt x="156" y="168"/>
                    </a:lnTo>
                    <a:lnTo>
                      <a:pt x="154" y="170"/>
                    </a:lnTo>
                    <a:lnTo>
                      <a:pt x="154" y="173"/>
                    </a:lnTo>
                    <a:lnTo>
                      <a:pt x="153" y="180"/>
                    </a:lnTo>
                    <a:lnTo>
                      <a:pt x="153" y="186"/>
                    </a:lnTo>
                    <a:lnTo>
                      <a:pt x="153" y="187"/>
                    </a:lnTo>
                    <a:lnTo>
                      <a:pt x="154" y="188"/>
                    </a:lnTo>
                    <a:lnTo>
                      <a:pt x="157" y="190"/>
                    </a:lnTo>
                    <a:lnTo>
                      <a:pt x="156" y="192"/>
                    </a:lnTo>
                    <a:lnTo>
                      <a:pt x="156" y="194"/>
                    </a:lnTo>
                    <a:lnTo>
                      <a:pt x="154" y="194"/>
                    </a:lnTo>
                    <a:lnTo>
                      <a:pt x="153" y="195"/>
                    </a:lnTo>
                    <a:lnTo>
                      <a:pt x="150" y="195"/>
                    </a:lnTo>
                    <a:lnTo>
                      <a:pt x="149" y="194"/>
                    </a:lnTo>
                    <a:lnTo>
                      <a:pt x="147" y="195"/>
                    </a:lnTo>
                    <a:lnTo>
                      <a:pt x="145" y="195"/>
                    </a:lnTo>
                    <a:lnTo>
                      <a:pt x="139" y="196"/>
                    </a:lnTo>
                    <a:lnTo>
                      <a:pt x="135" y="198"/>
                    </a:lnTo>
                    <a:lnTo>
                      <a:pt x="134" y="198"/>
                    </a:lnTo>
                    <a:lnTo>
                      <a:pt x="132" y="196"/>
                    </a:lnTo>
                    <a:lnTo>
                      <a:pt x="129" y="198"/>
                    </a:lnTo>
                    <a:lnTo>
                      <a:pt x="128" y="199"/>
                    </a:lnTo>
                    <a:lnTo>
                      <a:pt x="128" y="202"/>
                    </a:lnTo>
                    <a:lnTo>
                      <a:pt x="129" y="203"/>
                    </a:lnTo>
                    <a:lnTo>
                      <a:pt x="134" y="203"/>
                    </a:lnTo>
                    <a:lnTo>
                      <a:pt x="136" y="203"/>
                    </a:lnTo>
                    <a:lnTo>
                      <a:pt x="136" y="205"/>
                    </a:lnTo>
                    <a:lnTo>
                      <a:pt x="135" y="206"/>
                    </a:lnTo>
                    <a:lnTo>
                      <a:pt x="135" y="210"/>
                    </a:lnTo>
                    <a:lnTo>
                      <a:pt x="136" y="212"/>
                    </a:lnTo>
                    <a:lnTo>
                      <a:pt x="136" y="213"/>
                    </a:lnTo>
                    <a:lnTo>
                      <a:pt x="138" y="216"/>
                    </a:lnTo>
                    <a:lnTo>
                      <a:pt x="139" y="220"/>
                    </a:lnTo>
                    <a:lnTo>
                      <a:pt x="140" y="221"/>
                    </a:lnTo>
                    <a:lnTo>
                      <a:pt x="143" y="223"/>
                    </a:lnTo>
                    <a:lnTo>
                      <a:pt x="143" y="228"/>
                    </a:lnTo>
                    <a:lnTo>
                      <a:pt x="142" y="229"/>
                    </a:lnTo>
                    <a:lnTo>
                      <a:pt x="142" y="232"/>
                    </a:lnTo>
                    <a:lnTo>
                      <a:pt x="143" y="233"/>
                    </a:lnTo>
                    <a:lnTo>
                      <a:pt x="142" y="235"/>
                    </a:lnTo>
                    <a:lnTo>
                      <a:pt x="142" y="236"/>
                    </a:lnTo>
                    <a:lnTo>
                      <a:pt x="139" y="238"/>
                    </a:lnTo>
                    <a:lnTo>
                      <a:pt x="139" y="240"/>
                    </a:lnTo>
                    <a:lnTo>
                      <a:pt x="138" y="242"/>
                    </a:lnTo>
                    <a:lnTo>
                      <a:pt x="132" y="240"/>
                    </a:lnTo>
                    <a:lnTo>
                      <a:pt x="127" y="235"/>
                    </a:lnTo>
                    <a:lnTo>
                      <a:pt x="124" y="235"/>
                    </a:lnTo>
                    <a:lnTo>
                      <a:pt x="120" y="233"/>
                    </a:lnTo>
                    <a:lnTo>
                      <a:pt x="112" y="232"/>
                    </a:lnTo>
                    <a:lnTo>
                      <a:pt x="109" y="233"/>
                    </a:lnTo>
                    <a:lnTo>
                      <a:pt x="102" y="232"/>
                    </a:lnTo>
                    <a:lnTo>
                      <a:pt x="96" y="233"/>
                    </a:lnTo>
                    <a:lnTo>
                      <a:pt x="94" y="235"/>
                    </a:lnTo>
                    <a:lnTo>
                      <a:pt x="91" y="233"/>
                    </a:lnTo>
                    <a:lnTo>
                      <a:pt x="88" y="235"/>
                    </a:lnTo>
                    <a:lnTo>
                      <a:pt x="87" y="236"/>
                    </a:lnTo>
                    <a:lnTo>
                      <a:pt x="80" y="235"/>
                    </a:lnTo>
                    <a:lnTo>
                      <a:pt x="75" y="233"/>
                    </a:lnTo>
                    <a:lnTo>
                      <a:pt x="72" y="232"/>
                    </a:lnTo>
                    <a:lnTo>
                      <a:pt x="69" y="232"/>
                    </a:lnTo>
                    <a:lnTo>
                      <a:pt x="68" y="233"/>
                    </a:lnTo>
                    <a:lnTo>
                      <a:pt x="65" y="233"/>
                    </a:lnTo>
                    <a:lnTo>
                      <a:pt x="62" y="232"/>
                    </a:lnTo>
                    <a:lnTo>
                      <a:pt x="61" y="233"/>
                    </a:lnTo>
                    <a:lnTo>
                      <a:pt x="61" y="236"/>
                    </a:lnTo>
                    <a:lnTo>
                      <a:pt x="62" y="239"/>
                    </a:lnTo>
                    <a:lnTo>
                      <a:pt x="62" y="242"/>
                    </a:lnTo>
                    <a:lnTo>
                      <a:pt x="58" y="243"/>
                    </a:lnTo>
                    <a:lnTo>
                      <a:pt x="50" y="243"/>
                    </a:lnTo>
                    <a:lnTo>
                      <a:pt x="42" y="242"/>
                    </a:lnTo>
                    <a:lnTo>
                      <a:pt x="39" y="240"/>
                    </a:lnTo>
                    <a:lnTo>
                      <a:pt x="35" y="240"/>
                    </a:lnTo>
                    <a:lnTo>
                      <a:pt x="33" y="243"/>
                    </a:lnTo>
                    <a:lnTo>
                      <a:pt x="33" y="244"/>
                    </a:lnTo>
                    <a:lnTo>
                      <a:pt x="32" y="246"/>
                    </a:lnTo>
                    <a:lnTo>
                      <a:pt x="31" y="247"/>
                    </a:lnTo>
                    <a:lnTo>
                      <a:pt x="31" y="247"/>
                    </a:lnTo>
                    <a:lnTo>
                      <a:pt x="32" y="247"/>
                    </a:lnTo>
                    <a:lnTo>
                      <a:pt x="32" y="250"/>
                    </a:lnTo>
                    <a:lnTo>
                      <a:pt x="29" y="255"/>
                    </a:lnTo>
                    <a:lnTo>
                      <a:pt x="26" y="258"/>
                    </a:lnTo>
                    <a:lnTo>
                      <a:pt x="29" y="260"/>
                    </a:lnTo>
                    <a:lnTo>
                      <a:pt x="35" y="261"/>
                    </a:lnTo>
                    <a:lnTo>
                      <a:pt x="36" y="264"/>
                    </a:lnTo>
                    <a:lnTo>
                      <a:pt x="39" y="264"/>
                    </a:lnTo>
                    <a:lnTo>
                      <a:pt x="40" y="262"/>
                    </a:lnTo>
                    <a:lnTo>
                      <a:pt x="42" y="258"/>
                    </a:lnTo>
                    <a:lnTo>
                      <a:pt x="43" y="260"/>
                    </a:lnTo>
                    <a:lnTo>
                      <a:pt x="48" y="264"/>
                    </a:lnTo>
                    <a:lnTo>
                      <a:pt x="50" y="266"/>
                    </a:lnTo>
                    <a:lnTo>
                      <a:pt x="46" y="271"/>
                    </a:lnTo>
                    <a:lnTo>
                      <a:pt x="42" y="269"/>
                    </a:lnTo>
                    <a:lnTo>
                      <a:pt x="36" y="271"/>
                    </a:lnTo>
                    <a:lnTo>
                      <a:pt x="35" y="269"/>
                    </a:lnTo>
                    <a:lnTo>
                      <a:pt x="32" y="266"/>
                    </a:lnTo>
                    <a:lnTo>
                      <a:pt x="28" y="271"/>
                    </a:lnTo>
                    <a:lnTo>
                      <a:pt x="26" y="271"/>
                    </a:lnTo>
                    <a:lnTo>
                      <a:pt x="22" y="272"/>
                    </a:lnTo>
                    <a:lnTo>
                      <a:pt x="20" y="273"/>
                    </a:lnTo>
                    <a:lnTo>
                      <a:pt x="20" y="276"/>
                    </a:lnTo>
                    <a:lnTo>
                      <a:pt x="24" y="277"/>
                    </a:lnTo>
                    <a:lnTo>
                      <a:pt x="24" y="280"/>
                    </a:lnTo>
                    <a:lnTo>
                      <a:pt x="20" y="283"/>
                    </a:lnTo>
                    <a:lnTo>
                      <a:pt x="14" y="283"/>
                    </a:lnTo>
                    <a:lnTo>
                      <a:pt x="15" y="284"/>
                    </a:lnTo>
                    <a:lnTo>
                      <a:pt x="15" y="287"/>
                    </a:lnTo>
                    <a:lnTo>
                      <a:pt x="11" y="288"/>
                    </a:lnTo>
                    <a:lnTo>
                      <a:pt x="10" y="291"/>
                    </a:lnTo>
                    <a:lnTo>
                      <a:pt x="9" y="291"/>
                    </a:lnTo>
                    <a:lnTo>
                      <a:pt x="3" y="291"/>
                    </a:lnTo>
                    <a:lnTo>
                      <a:pt x="0" y="292"/>
                    </a:lnTo>
                    <a:lnTo>
                      <a:pt x="0" y="297"/>
                    </a:lnTo>
                    <a:lnTo>
                      <a:pt x="3" y="301"/>
                    </a:lnTo>
                    <a:lnTo>
                      <a:pt x="6" y="299"/>
                    </a:lnTo>
                    <a:lnTo>
                      <a:pt x="9" y="299"/>
                    </a:lnTo>
                    <a:lnTo>
                      <a:pt x="10" y="302"/>
                    </a:lnTo>
                    <a:lnTo>
                      <a:pt x="9" y="305"/>
                    </a:lnTo>
                    <a:lnTo>
                      <a:pt x="10" y="308"/>
                    </a:lnTo>
                    <a:lnTo>
                      <a:pt x="13" y="309"/>
                    </a:lnTo>
                    <a:lnTo>
                      <a:pt x="13" y="313"/>
                    </a:lnTo>
                    <a:lnTo>
                      <a:pt x="11" y="314"/>
                    </a:lnTo>
                    <a:lnTo>
                      <a:pt x="9" y="320"/>
                    </a:lnTo>
                    <a:lnTo>
                      <a:pt x="9" y="327"/>
                    </a:lnTo>
                    <a:lnTo>
                      <a:pt x="7" y="325"/>
                    </a:lnTo>
                    <a:lnTo>
                      <a:pt x="10" y="329"/>
                    </a:lnTo>
                    <a:lnTo>
                      <a:pt x="11" y="331"/>
                    </a:lnTo>
                    <a:lnTo>
                      <a:pt x="15" y="329"/>
                    </a:lnTo>
                    <a:lnTo>
                      <a:pt x="18" y="328"/>
                    </a:lnTo>
                    <a:lnTo>
                      <a:pt x="20" y="325"/>
                    </a:lnTo>
                    <a:lnTo>
                      <a:pt x="21" y="325"/>
                    </a:lnTo>
                    <a:lnTo>
                      <a:pt x="22" y="324"/>
                    </a:lnTo>
                    <a:lnTo>
                      <a:pt x="24" y="325"/>
                    </a:lnTo>
                    <a:lnTo>
                      <a:pt x="25" y="327"/>
                    </a:lnTo>
                    <a:lnTo>
                      <a:pt x="29" y="327"/>
                    </a:lnTo>
                    <a:lnTo>
                      <a:pt x="29" y="325"/>
                    </a:lnTo>
                    <a:lnTo>
                      <a:pt x="28" y="324"/>
                    </a:lnTo>
                    <a:lnTo>
                      <a:pt x="28" y="323"/>
                    </a:lnTo>
                    <a:lnTo>
                      <a:pt x="31" y="321"/>
                    </a:lnTo>
                    <a:lnTo>
                      <a:pt x="32" y="321"/>
                    </a:lnTo>
                    <a:lnTo>
                      <a:pt x="33" y="321"/>
                    </a:lnTo>
                    <a:lnTo>
                      <a:pt x="33" y="321"/>
                    </a:lnTo>
                    <a:lnTo>
                      <a:pt x="36" y="321"/>
                    </a:lnTo>
                    <a:lnTo>
                      <a:pt x="37" y="319"/>
                    </a:lnTo>
                    <a:lnTo>
                      <a:pt x="37" y="316"/>
                    </a:lnTo>
                    <a:lnTo>
                      <a:pt x="37" y="314"/>
                    </a:lnTo>
                    <a:lnTo>
                      <a:pt x="39" y="313"/>
                    </a:lnTo>
                    <a:lnTo>
                      <a:pt x="40" y="309"/>
                    </a:lnTo>
                    <a:lnTo>
                      <a:pt x="42" y="308"/>
                    </a:lnTo>
                    <a:lnTo>
                      <a:pt x="44" y="308"/>
                    </a:lnTo>
                    <a:lnTo>
                      <a:pt x="46" y="309"/>
                    </a:lnTo>
                    <a:lnTo>
                      <a:pt x="48" y="310"/>
                    </a:lnTo>
                    <a:lnTo>
                      <a:pt x="48" y="312"/>
                    </a:lnTo>
                    <a:lnTo>
                      <a:pt x="47" y="314"/>
                    </a:lnTo>
                    <a:lnTo>
                      <a:pt x="48" y="317"/>
                    </a:lnTo>
                    <a:lnTo>
                      <a:pt x="50" y="317"/>
                    </a:lnTo>
                    <a:lnTo>
                      <a:pt x="51" y="319"/>
                    </a:lnTo>
                    <a:lnTo>
                      <a:pt x="51" y="321"/>
                    </a:lnTo>
                    <a:lnTo>
                      <a:pt x="51" y="324"/>
                    </a:lnTo>
                    <a:lnTo>
                      <a:pt x="51" y="329"/>
                    </a:lnTo>
                    <a:lnTo>
                      <a:pt x="54" y="331"/>
                    </a:lnTo>
                    <a:lnTo>
                      <a:pt x="54" y="334"/>
                    </a:lnTo>
                    <a:lnTo>
                      <a:pt x="55" y="334"/>
                    </a:lnTo>
                    <a:lnTo>
                      <a:pt x="58" y="334"/>
                    </a:lnTo>
                    <a:lnTo>
                      <a:pt x="61" y="332"/>
                    </a:lnTo>
                    <a:lnTo>
                      <a:pt x="61" y="331"/>
                    </a:lnTo>
                    <a:lnTo>
                      <a:pt x="65" y="329"/>
                    </a:lnTo>
                    <a:lnTo>
                      <a:pt x="68" y="328"/>
                    </a:lnTo>
                    <a:lnTo>
                      <a:pt x="68" y="325"/>
                    </a:lnTo>
                    <a:lnTo>
                      <a:pt x="69" y="324"/>
                    </a:lnTo>
                    <a:lnTo>
                      <a:pt x="75" y="320"/>
                    </a:lnTo>
                    <a:lnTo>
                      <a:pt x="79" y="320"/>
                    </a:lnTo>
                    <a:lnTo>
                      <a:pt x="79" y="323"/>
                    </a:lnTo>
                    <a:lnTo>
                      <a:pt x="84" y="321"/>
                    </a:lnTo>
                    <a:lnTo>
                      <a:pt x="86" y="320"/>
                    </a:lnTo>
                    <a:lnTo>
                      <a:pt x="91" y="320"/>
                    </a:lnTo>
                    <a:lnTo>
                      <a:pt x="91" y="321"/>
                    </a:lnTo>
                    <a:lnTo>
                      <a:pt x="87" y="325"/>
                    </a:lnTo>
                    <a:lnTo>
                      <a:pt x="90" y="325"/>
                    </a:lnTo>
                    <a:lnTo>
                      <a:pt x="90" y="325"/>
                    </a:lnTo>
                    <a:lnTo>
                      <a:pt x="92" y="324"/>
                    </a:lnTo>
                    <a:lnTo>
                      <a:pt x="94" y="327"/>
                    </a:lnTo>
                    <a:lnTo>
                      <a:pt x="95" y="325"/>
                    </a:lnTo>
                    <a:lnTo>
                      <a:pt x="98" y="325"/>
                    </a:lnTo>
                    <a:lnTo>
                      <a:pt x="99" y="324"/>
                    </a:lnTo>
                    <a:lnTo>
                      <a:pt x="99" y="324"/>
                    </a:lnTo>
                    <a:lnTo>
                      <a:pt x="102" y="324"/>
                    </a:lnTo>
                    <a:lnTo>
                      <a:pt x="103" y="325"/>
                    </a:lnTo>
                    <a:lnTo>
                      <a:pt x="105" y="329"/>
                    </a:lnTo>
                    <a:lnTo>
                      <a:pt x="110" y="336"/>
                    </a:lnTo>
                    <a:lnTo>
                      <a:pt x="113" y="339"/>
                    </a:lnTo>
                    <a:lnTo>
                      <a:pt x="113" y="342"/>
                    </a:lnTo>
                    <a:lnTo>
                      <a:pt x="116" y="343"/>
                    </a:lnTo>
                    <a:lnTo>
                      <a:pt x="117" y="346"/>
                    </a:lnTo>
                    <a:lnTo>
                      <a:pt x="121" y="346"/>
                    </a:lnTo>
                    <a:lnTo>
                      <a:pt x="127" y="346"/>
                    </a:lnTo>
                    <a:lnTo>
                      <a:pt x="128" y="346"/>
                    </a:lnTo>
                    <a:lnTo>
                      <a:pt x="129" y="349"/>
                    </a:lnTo>
                    <a:lnTo>
                      <a:pt x="134" y="351"/>
                    </a:lnTo>
                    <a:lnTo>
                      <a:pt x="138" y="353"/>
                    </a:lnTo>
                    <a:lnTo>
                      <a:pt x="140" y="358"/>
                    </a:lnTo>
                    <a:lnTo>
                      <a:pt x="143" y="362"/>
                    </a:lnTo>
                    <a:lnTo>
                      <a:pt x="147" y="365"/>
                    </a:lnTo>
                    <a:lnTo>
                      <a:pt x="149" y="368"/>
                    </a:lnTo>
                    <a:lnTo>
                      <a:pt x="149" y="373"/>
                    </a:lnTo>
                    <a:lnTo>
                      <a:pt x="151" y="379"/>
                    </a:lnTo>
                    <a:lnTo>
                      <a:pt x="154" y="380"/>
                    </a:lnTo>
                    <a:lnTo>
                      <a:pt x="156" y="384"/>
                    </a:lnTo>
                    <a:lnTo>
                      <a:pt x="156" y="390"/>
                    </a:lnTo>
                    <a:lnTo>
                      <a:pt x="154" y="391"/>
                    </a:lnTo>
                    <a:lnTo>
                      <a:pt x="154" y="390"/>
                    </a:lnTo>
                    <a:lnTo>
                      <a:pt x="153" y="390"/>
                    </a:lnTo>
                    <a:lnTo>
                      <a:pt x="149" y="393"/>
                    </a:lnTo>
                    <a:lnTo>
                      <a:pt x="150" y="395"/>
                    </a:lnTo>
                    <a:lnTo>
                      <a:pt x="150" y="397"/>
                    </a:lnTo>
                    <a:lnTo>
                      <a:pt x="153" y="398"/>
                    </a:lnTo>
                    <a:lnTo>
                      <a:pt x="153" y="404"/>
                    </a:lnTo>
                    <a:lnTo>
                      <a:pt x="154" y="405"/>
                    </a:lnTo>
                    <a:lnTo>
                      <a:pt x="153" y="406"/>
                    </a:lnTo>
                    <a:lnTo>
                      <a:pt x="154" y="408"/>
                    </a:lnTo>
                    <a:lnTo>
                      <a:pt x="156" y="410"/>
                    </a:lnTo>
                    <a:lnTo>
                      <a:pt x="156" y="412"/>
                    </a:lnTo>
                    <a:lnTo>
                      <a:pt x="157" y="412"/>
                    </a:lnTo>
                    <a:lnTo>
                      <a:pt x="158" y="415"/>
                    </a:lnTo>
                    <a:lnTo>
                      <a:pt x="160" y="416"/>
                    </a:lnTo>
                    <a:lnTo>
                      <a:pt x="161" y="413"/>
                    </a:lnTo>
                    <a:lnTo>
                      <a:pt x="164" y="413"/>
                    </a:lnTo>
                    <a:lnTo>
                      <a:pt x="165" y="415"/>
                    </a:lnTo>
                    <a:lnTo>
                      <a:pt x="168" y="416"/>
                    </a:lnTo>
                    <a:lnTo>
                      <a:pt x="171" y="417"/>
                    </a:lnTo>
                    <a:lnTo>
                      <a:pt x="172" y="419"/>
                    </a:lnTo>
                    <a:lnTo>
                      <a:pt x="173" y="421"/>
                    </a:lnTo>
                    <a:lnTo>
                      <a:pt x="176" y="421"/>
                    </a:lnTo>
                    <a:lnTo>
                      <a:pt x="177" y="424"/>
                    </a:lnTo>
                    <a:lnTo>
                      <a:pt x="177" y="424"/>
                    </a:lnTo>
                    <a:lnTo>
                      <a:pt x="177" y="423"/>
                    </a:lnTo>
                    <a:lnTo>
                      <a:pt x="182" y="424"/>
                    </a:lnTo>
                    <a:lnTo>
                      <a:pt x="182" y="425"/>
                    </a:lnTo>
                    <a:lnTo>
                      <a:pt x="184" y="425"/>
                    </a:lnTo>
                    <a:lnTo>
                      <a:pt x="186" y="427"/>
                    </a:lnTo>
                    <a:lnTo>
                      <a:pt x="187" y="424"/>
                    </a:lnTo>
                    <a:lnTo>
                      <a:pt x="190" y="424"/>
                    </a:lnTo>
                    <a:lnTo>
                      <a:pt x="194" y="425"/>
                    </a:lnTo>
                    <a:lnTo>
                      <a:pt x="195" y="427"/>
                    </a:lnTo>
                    <a:lnTo>
                      <a:pt x="198" y="427"/>
                    </a:lnTo>
                    <a:lnTo>
                      <a:pt x="201" y="428"/>
                    </a:lnTo>
                    <a:lnTo>
                      <a:pt x="204" y="432"/>
                    </a:lnTo>
                    <a:lnTo>
                      <a:pt x="206" y="432"/>
                    </a:lnTo>
                    <a:lnTo>
                      <a:pt x="209" y="434"/>
                    </a:lnTo>
                    <a:lnTo>
                      <a:pt x="210" y="435"/>
                    </a:lnTo>
                    <a:lnTo>
                      <a:pt x="213" y="438"/>
                    </a:lnTo>
                    <a:lnTo>
                      <a:pt x="213" y="441"/>
                    </a:lnTo>
                    <a:lnTo>
                      <a:pt x="215" y="439"/>
                    </a:lnTo>
                    <a:lnTo>
                      <a:pt x="215" y="436"/>
                    </a:lnTo>
                    <a:lnTo>
                      <a:pt x="216" y="435"/>
                    </a:lnTo>
                    <a:lnTo>
                      <a:pt x="217" y="436"/>
                    </a:lnTo>
                    <a:lnTo>
                      <a:pt x="220" y="436"/>
                    </a:lnTo>
                    <a:lnTo>
                      <a:pt x="223" y="438"/>
                    </a:lnTo>
                    <a:lnTo>
                      <a:pt x="223" y="441"/>
                    </a:lnTo>
                    <a:lnTo>
                      <a:pt x="226" y="443"/>
                    </a:lnTo>
                    <a:lnTo>
                      <a:pt x="230" y="442"/>
                    </a:lnTo>
                    <a:lnTo>
                      <a:pt x="232" y="443"/>
                    </a:lnTo>
                    <a:lnTo>
                      <a:pt x="232" y="447"/>
                    </a:lnTo>
                    <a:lnTo>
                      <a:pt x="234" y="450"/>
                    </a:lnTo>
                    <a:lnTo>
                      <a:pt x="235" y="450"/>
                    </a:lnTo>
                    <a:lnTo>
                      <a:pt x="239" y="452"/>
                    </a:lnTo>
                    <a:lnTo>
                      <a:pt x="241" y="450"/>
                    </a:lnTo>
                    <a:lnTo>
                      <a:pt x="243" y="450"/>
                    </a:lnTo>
                    <a:lnTo>
                      <a:pt x="245" y="447"/>
                    </a:lnTo>
                    <a:lnTo>
                      <a:pt x="250" y="447"/>
                    </a:lnTo>
                    <a:lnTo>
                      <a:pt x="253" y="449"/>
                    </a:lnTo>
                    <a:lnTo>
                      <a:pt x="253" y="452"/>
                    </a:lnTo>
                    <a:lnTo>
                      <a:pt x="257" y="453"/>
                    </a:lnTo>
                    <a:lnTo>
                      <a:pt x="260" y="457"/>
                    </a:lnTo>
                    <a:lnTo>
                      <a:pt x="261" y="457"/>
                    </a:lnTo>
                    <a:lnTo>
                      <a:pt x="264" y="456"/>
                    </a:lnTo>
                    <a:lnTo>
                      <a:pt x="265" y="457"/>
                    </a:lnTo>
                    <a:lnTo>
                      <a:pt x="269" y="456"/>
                    </a:lnTo>
                    <a:lnTo>
                      <a:pt x="271" y="456"/>
                    </a:lnTo>
                    <a:lnTo>
                      <a:pt x="272" y="456"/>
                    </a:lnTo>
                    <a:lnTo>
                      <a:pt x="274" y="454"/>
                    </a:lnTo>
                    <a:lnTo>
                      <a:pt x="276" y="453"/>
                    </a:lnTo>
                    <a:lnTo>
                      <a:pt x="278" y="456"/>
                    </a:lnTo>
                    <a:lnTo>
                      <a:pt x="278" y="458"/>
                    </a:lnTo>
                    <a:lnTo>
                      <a:pt x="280" y="461"/>
                    </a:lnTo>
                    <a:lnTo>
                      <a:pt x="280" y="461"/>
                    </a:lnTo>
                    <a:lnTo>
                      <a:pt x="283" y="460"/>
                    </a:lnTo>
                    <a:lnTo>
                      <a:pt x="286" y="454"/>
                    </a:lnTo>
                    <a:lnTo>
                      <a:pt x="291" y="450"/>
                    </a:lnTo>
                    <a:lnTo>
                      <a:pt x="296" y="450"/>
                    </a:lnTo>
                    <a:lnTo>
                      <a:pt x="297" y="452"/>
                    </a:lnTo>
                    <a:lnTo>
                      <a:pt x="302" y="453"/>
                    </a:lnTo>
                    <a:lnTo>
                      <a:pt x="305" y="454"/>
                    </a:lnTo>
                    <a:lnTo>
                      <a:pt x="308" y="453"/>
                    </a:lnTo>
                    <a:lnTo>
                      <a:pt x="311" y="453"/>
                    </a:lnTo>
                    <a:lnTo>
                      <a:pt x="313" y="456"/>
                    </a:lnTo>
                    <a:lnTo>
                      <a:pt x="313" y="456"/>
                    </a:lnTo>
                    <a:lnTo>
                      <a:pt x="315" y="456"/>
                    </a:lnTo>
                    <a:lnTo>
                      <a:pt x="320" y="454"/>
                    </a:lnTo>
                    <a:lnTo>
                      <a:pt x="322" y="454"/>
                    </a:lnTo>
                    <a:lnTo>
                      <a:pt x="323" y="452"/>
                    </a:lnTo>
                    <a:lnTo>
                      <a:pt x="324" y="450"/>
                    </a:lnTo>
                    <a:lnTo>
                      <a:pt x="327" y="450"/>
                    </a:lnTo>
                    <a:lnTo>
                      <a:pt x="327" y="449"/>
                    </a:lnTo>
                    <a:lnTo>
                      <a:pt x="328" y="447"/>
                    </a:lnTo>
                    <a:lnTo>
                      <a:pt x="330" y="446"/>
                    </a:lnTo>
                    <a:lnTo>
                      <a:pt x="331" y="443"/>
                    </a:lnTo>
                    <a:lnTo>
                      <a:pt x="334" y="442"/>
                    </a:lnTo>
                    <a:lnTo>
                      <a:pt x="339" y="442"/>
                    </a:lnTo>
                    <a:lnTo>
                      <a:pt x="342" y="438"/>
                    </a:lnTo>
                    <a:lnTo>
                      <a:pt x="341" y="435"/>
                    </a:lnTo>
                    <a:lnTo>
                      <a:pt x="344" y="435"/>
                    </a:lnTo>
                    <a:lnTo>
                      <a:pt x="346" y="434"/>
                    </a:lnTo>
                    <a:lnTo>
                      <a:pt x="348" y="436"/>
                    </a:lnTo>
                    <a:lnTo>
                      <a:pt x="352" y="435"/>
                    </a:lnTo>
                    <a:lnTo>
                      <a:pt x="356" y="436"/>
                    </a:lnTo>
                    <a:lnTo>
                      <a:pt x="357" y="435"/>
                    </a:lnTo>
                    <a:lnTo>
                      <a:pt x="357" y="434"/>
                    </a:lnTo>
                    <a:lnTo>
                      <a:pt x="361" y="431"/>
                    </a:lnTo>
                    <a:lnTo>
                      <a:pt x="364" y="431"/>
                    </a:lnTo>
                    <a:lnTo>
                      <a:pt x="366" y="432"/>
                    </a:lnTo>
                    <a:lnTo>
                      <a:pt x="367" y="432"/>
                    </a:lnTo>
                    <a:lnTo>
                      <a:pt x="367" y="434"/>
                    </a:lnTo>
                    <a:lnTo>
                      <a:pt x="366" y="436"/>
                    </a:lnTo>
                    <a:lnTo>
                      <a:pt x="367" y="439"/>
                    </a:lnTo>
                    <a:lnTo>
                      <a:pt x="368" y="438"/>
                    </a:lnTo>
                    <a:lnTo>
                      <a:pt x="370" y="438"/>
                    </a:lnTo>
                    <a:lnTo>
                      <a:pt x="370" y="439"/>
                    </a:lnTo>
                    <a:lnTo>
                      <a:pt x="372" y="442"/>
                    </a:lnTo>
                    <a:lnTo>
                      <a:pt x="372" y="443"/>
                    </a:lnTo>
                    <a:lnTo>
                      <a:pt x="370" y="446"/>
                    </a:lnTo>
                    <a:lnTo>
                      <a:pt x="371" y="447"/>
                    </a:lnTo>
                    <a:lnTo>
                      <a:pt x="374" y="449"/>
                    </a:lnTo>
                    <a:lnTo>
                      <a:pt x="375" y="447"/>
                    </a:lnTo>
                    <a:lnTo>
                      <a:pt x="377" y="449"/>
                    </a:lnTo>
                    <a:lnTo>
                      <a:pt x="379" y="450"/>
                    </a:lnTo>
                    <a:lnTo>
                      <a:pt x="381" y="450"/>
                    </a:lnTo>
                    <a:lnTo>
                      <a:pt x="383" y="450"/>
                    </a:lnTo>
                    <a:lnTo>
                      <a:pt x="386" y="450"/>
                    </a:lnTo>
                    <a:lnTo>
                      <a:pt x="389" y="450"/>
                    </a:lnTo>
                    <a:lnTo>
                      <a:pt x="390" y="453"/>
                    </a:lnTo>
                    <a:lnTo>
                      <a:pt x="392" y="454"/>
                    </a:lnTo>
                    <a:lnTo>
                      <a:pt x="393" y="458"/>
                    </a:lnTo>
                    <a:lnTo>
                      <a:pt x="396" y="458"/>
                    </a:lnTo>
                    <a:lnTo>
                      <a:pt x="397" y="461"/>
                    </a:lnTo>
                    <a:lnTo>
                      <a:pt x="397" y="465"/>
                    </a:lnTo>
                    <a:lnTo>
                      <a:pt x="400" y="468"/>
                    </a:lnTo>
                    <a:lnTo>
                      <a:pt x="400" y="472"/>
                    </a:lnTo>
                    <a:lnTo>
                      <a:pt x="398" y="478"/>
                    </a:lnTo>
                    <a:lnTo>
                      <a:pt x="398" y="480"/>
                    </a:lnTo>
                    <a:lnTo>
                      <a:pt x="398" y="482"/>
                    </a:lnTo>
                    <a:lnTo>
                      <a:pt x="396" y="483"/>
                    </a:lnTo>
                    <a:lnTo>
                      <a:pt x="396" y="484"/>
                    </a:lnTo>
                    <a:lnTo>
                      <a:pt x="394" y="484"/>
                    </a:lnTo>
                    <a:lnTo>
                      <a:pt x="394" y="487"/>
                    </a:lnTo>
                    <a:lnTo>
                      <a:pt x="396" y="489"/>
                    </a:lnTo>
                    <a:lnTo>
                      <a:pt x="394" y="490"/>
                    </a:lnTo>
                    <a:lnTo>
                      <a:pt x="393" y="490"/>
                    </a:lnTo>
                    <a:lnTo>
                      <a:pt x="390" y="491"/>
                    </a:lnTo>
                    <a:lnTo>
                      <a:pt x="390" y="494"/>
                    </a:lnTo>
                    <a:lnTo>
                      <a:pt x="392" y="495"/>
                    </a:lnTo>
                    <a:lnTo>
                      <a:pt x="390" y="497"/>
                    </a:lnTo>
                    <a:lnTo>
                      <a:pt x="390" y="500"/>
                    </a:lnTo>
                    <a:lnTo>
                      <a:pt x="392" y="500"/>
                    </a:lnTo>
                    <a:lnTo>
                      <a:pt x="393" y="501"/>
                    </a:lnTo>
                    <a:lnTo>
                      <a:pt x="394" y="504"/>
                    </a:lnTo>
                    <a:lnTo>
                      <a:pt x="394" y="506"/>
                    </a:lnTo>
                    <a:lnTo>
                      <a:pt x="396" y="509"/>
                    </a:lnTo>
                    <a:lnTo>
                      <a:pt x="398" y="506"/>
                    </a:lnTo>
                    <a:lnTo>
                      <a:pt x="404" y="505"/>
                    </a:lnTo>
                    <a:lnTo>
                      <a:pt x="404" y="508"/>
                    </a:lnTo>
                    <a:lnTo>
                      <a:pt x="404" y="509"/>
                    </a:lnTo>
                    <a:lnTo>
                      <a:pt x="405" y="510"/>
                    </a:lnTo>
                    <a:lnTo>
                      <a:pt x="408" y="509"/>
                    </a:lnTo>
                    <a:lnTo>
                      <a:pt x="408" y="512"/>
                    </a:lnTo>
                    <a:lnTo>
                      <a:pt x="408" y="513"/>
                    </a:lnTo>
                    <a:lnTo>
                      <a:pt x="409" y="516"/>
                    </a:lnTo>
                    <a:lnTo>
                      <a:pt x="412" y="516"/>
                    </a:lnTo>
                    <a:lnTo>
                      <a:pt x="412" y="517"/>
                    </a:lnTo>
                    <a:lnTo>
                      <a:pt x="412" y="519"/>
                    </a:lnTo>
                    <a:lnTo>
                      <a:pt x="414" y="517"/>
                    </a:lnTo>
                    <a:lnTo>
                      <a:pt x="416" y="517"/>
                    </a:lnTo>
                    <a:lnTo>
                      <a:pt x="419" y="519"/>
                    </a:lnTo>
                    <a:lnTo>
                      <a:pt x="419" y="521"/>
                    </a:lnTo>
                    <a:lnTo>
                      <a:pt x="418" y="523"/>
                    </a:lnTo>
                    <a:lnTo>
                      <a:pt x="418" y="524"/>
                    </a:lnTo>
                    <a:lnTo>
                      <a:pt x="415" y="528"/>
                    </a:lnTo>
                    <a:lnTo>
                      <a:pt x="414" y="531"/>
                    </a:lnTo>
                    <a:lnTo>
                      <a:pt x="414" y="532"/>
                    </a:lnTo>
                    <a:lnTo>
                      <a:pt x="415" y="531"/>
                    </a:lnTo>
                    <a:lnTo>
                      <a:pt x="419" y="532"/>
                    </a:lnTo>
                    <a:lnTo>
                      <a:pt x="419" y="532"/>
                    </a:lnTo>
                    <a:lnTo>
                      <a:pt x="422" y="531"/>
                    </a:lnTo>
                    <a:lnTo>
                      <a:pt x="423" y="534"/>
                    </a:lnTo>
                    <a:lnTo>
                      <a:pt x="422" y="537"/>
                    </a:lnTo>
                    <a:lnTo>
                      <a:pt x="423" y="539"/>
                    </a:lnTo>
                    <a:lnTo>
                      <a:pt x="426" y="541"/>
                    </a:lnTo>
                    <a:lnTo>
                      <a:pt x="427" y="538"/>
                    </a:lnTo>
                    <a:lnTo>
                      <a:pt x="430" y="538"/>
                    </a:lnTo>
                    <a:lnTo>
                      <a:pt x="436" y="537"/>
                    </a:lnTo>
                    <a:lnTo>
                      <a:pt x="438" y="537"/>
                    </a:lnTo>
                    <a:lnTo>
                      <a:pt x="438" y="539"/>
                    </a:lnTo>
                    <a:lnTo>
                      <a:pt x="434" y="542"/>
                    </a:lnTo>
                    <a:lnTo>
                      <a:pt x="437" y="541"/>
                    </a:lnTo>
                    <a:lnTo>
                      <a:pt x="438" y="541"/>
                    </a:lnTo>
                    <a:lnTo>
                      <a:pt x="440" y="543"/>
                    </a:lnTo>
                    <a:lnTo>
                      <a:pt x="442" y="542"/>
                    </a:lnTo>
                    <a:lnTo>
                      <a:pt x="445" y="543"/>
                    </a:lnTo>
                    <a:lnTo>
                      <a:pt x="444" y="539"/>
                    </a:lnTo>
                    <a:lnTo>
                      <a:pt x="444" y="537"/>
                    </a:lnTo>
                    <a:lnTo>
                      <a:pt x="442" y="534"/>
                    </a:lnTo>
                    <a:lnTo>
                      <a:pt x="442" y="530"/>
                    </a:lnTo>
                    <a:lnTo>
                      <a:pt x="445" y="530"/>
                    </a:lnTo>
                    <a:lnTo>
                      <a:pt x="445" y="527"/>
                    </a:lnTo>
                    <a:lnTo>
                      <a:pt x="449" y="527"/>
                    </a:lnTo>
                    <a:lnTo>
                      <a:pt x="449" y="530"/>
                    </a:lnTo>
                    <a:lnTo>
                      <a:pt x="449" y="527"/>
                    </a:lnTo>
                    <a:lnTo>
                      <a:pt x="451" y="527"/>
                    </a:lnTo>
                    <a:lnTo>
                      <a:pt x="451" y="527"/>
                    </a:lnTo>
                    <a:lnTo>
                      <a:pt x="452" y="526"/>
                    </a:lnTo>
                    <a:lnTo>
                      <a:pt x="453" y="524"/>
                    </a:lnTo>
                    <a:lnTo>
                      <a:pt x="456" y="523"/>
                    </a:lnTo>
                    <a:lnTo>
                      <a:pt x="458" y="523"/>
                    </a:lnTo>
                    <a:lnTo>
                      <a:pt x="458" y="526"/>
                    </a:lnTo>
                    <a:lnTo>
                      <a:pt x="458" y="526"/>
                    </a:lnTo>
                    <a:lnTo>
                      <a:pt x="460" y="526"/>
                    </a:lnTo>
                    <a:lnTo>
                      <a:pt x="460" y="524"/>
                    </a:lnTo>
                    <a:lnTo>
                      <a:pt x="462" y="523"/>
                    </a:lnTo>
                    <a:lnTo>
                      <a:pt x="464" y="524"/>
                    </a:lnTo>
                    <a:lnTo>
                      <a:pt x="466" y="523"/>
                    </a:lnTo>
                    <a:lnTo>
                      <a:pt x="467" y="523"/>
                    </a:lnTo>
                    <a:lnTo>
                      <a:pt x="467" y="526"/>
                    </a:lnTo>
                    <a:lnTo>
                      <a:pt x="470" y="524"/>
                    </a:lnTo>
                    <a:lnTo>
                      <a:pt x="471" y="521"/>
                    </a:lnTo>
                    <a:lnTo>
                      <a:pt x="474" y="521"/>
                    </a:lnTo>
                    <a:lnTo>
                      <a:pt x="475" y="523"/>
                    </a:lnTo>
                    <a:lnTo>
                      <a:pt x="479" y="521"/>
                    </a:lnTo>
                    <a:lnTo>
                      <a:pt x="479" y="517"/>
                    </a:lnTo>
                    <a:lnTo>
                      <a:pt x="482" y="516"/>
                    </a:lnTo>
                    <a:lnTo>
                      <a:pt x="485" y="516"/>
                    </a:lnTo>
                    <a:lnTo>
                      <a:pt x="488" y="515"/>
                    </a:lnTo>
                    <a:lnTo>
                      <a:pt x="489" y="516"/>
                    </a:lnTo>
                    <a:lnTo>
                      <a:pt x="489" y="517"/>
                    </a:lnTo>
                    <a:lnTo>
                      <a:pt x="492" y="519"/>
                    </a:lnTo>
                    <a:lnTo>
                      <a:pt x="493" y="520"/>
                    </a:lnTo>
                    <a:lnTo>
                      <a:pt x="499" y="520"/>
                    </a:lnTo>
                    <a:lnTo>
                      <a:pt x="500" y="521"/>
                    </a:lnTo>
                    <a:lnTo>
                      <a:pt x="503" y="520"/>
                    </a:lnTo>
                    <a:lnTo>
                      <a:pt x="506" y="521"/>
                    </a:lnTo>
                    <a:lnTo>
                      <a:pt x="504" y="524"/>
                    </a:lnTo>
                    <a:lnTo>
                      <a:pt x="503" y="524"/>
                    </a:lnTo>
                    <a:lnTo>
                      <a:pt x="501" y="528"/>
                    </a:lnTo>
                    <a:lnTo>
                      <a:pt x="503" y="528"/>
                    </a:lnTo>
                    <a:lnTo>
                      <a:pt x="504" y="531"/>
                    </a:lnTo>
                    <a:lnTo>
                      <a:pt x="508" y="534"/>
                    </a:lnTo>
                    <a:lnTo>
                      <a:pt x="510" y="535"/>
                    </a:lnTo>
                    <a:lnTo>
                      <a:pt x="512" y="537"/>
                    </a:lnTo>
                    <a:lnTo>
                      <a:pt x="514" y="537"/>
                    </a:lnTo>
                    <a:lnTo>
                      <a:pt x="517" y="537"/>
                    </a:lnTo>
                    <a:lnTo>
                      <a:pt x="518" y="538"/>
                    </a:lnTo>
                    <a:lnTo>
                      <a:pt x="519" y="537"/>
                    </a:lnTo>
                    <a:lnTo>
                      <a:pt x="522" y="538"/>
                    </a:lnTo>
                    <a:lnTo>
                      <a:pt x="522" y="538"/>
                    </a:lnTo>
                    <a:lnTo>
                      <a:pt x="523" y="538"/>
                    </a:lnTo>
                    <a:lnTo>
                      <a:pt x="525" y="538"/>
                    </a:lnTo>
                    <a:lnTo>
                      <a:pt x="526" y="538"/>
                    </a:lnTo>
                    <a:lnTo>
                      <a:pt x="526" y="537"/>
                    </a:lnTo>
                    <a:lnTo>
                      <a:pt x="528" y="534"/>
                    </a:lnTo>
                    <a:lnTo>
                      <a:pt x="528" y="537"/>
                    </a:lnTo>
                    <a:lnTo>
                      <a:pt x="530" y="538"/>
                    </a:lnTo>
                    <a:lnTo>
                      <a:pt x="532" y="538"/>
                    </a:lnTo>
                    <a:lnTo>
                      <a:pt x="534" y="541"/>
                    </a:lnTo>
                    <a:lnTo>
                      <a:pt x="536" y="539"/>
                    </a:lnTo>
                    <a:lnTo>
                      <a:pt x="537" y="541"/>
                    </a:lnTo>
                    <a:lnTo>
                      <a:pt x="539" y="538"/>
                    </a:lnTo>
                    <a:lnTo>
                      <a:pt x="540" y="539"/>
                    </a:lnTo>
                    <a:lnTo>
                      <a:pt x="543" y="539"/>
                    </a:lnTo>
                    <a:lnTo>
                      <a:pt x="544" y="539"/>
                    </a:lnTo>
                    <a:lnTo>
                      <a:pt x="544" y="541"/>
                    </a:lnTo>
                    <a:lnTo>
                      <a:pt x="541" y="541"/>
                    </a:lnTo>
                    <a:lnTo>
                      <a:pt x="541" y="542"/>
                    </a:lnTo>
                    <a:lnTo>
                      <a:pt x="540" y="545"/>
                    </a:lnTo>
                    <a:lnTo>
                      <a:pt x="540" y="546"/>
                    </a:lnTo>
                    <a:lnTo>
                      <a:pt x="543" y="550"/>
                    </a:lnTo>
                    <a:lnTo>
                      <a:pt x="544" y="552"/>
                    </a:lnTo>
                    <a:lnTo>
                      <a:pt x="544" y="553"/>
                    </a:lnTo>
                    <a:lnTo>
                      <a:pt x="544" y="554"/>
                    </a:lnTo>
                    <a:lnTo>
                      <a:pt x="545" y="554"/>
                    </a:lnTo>
                    <a:lnTo>
                      <a:pt x="545" y="553"/>
                    </a:lnTo>
                    <a:lnTo>
                      <a:pt x="548" y="553"/>
                    </a:lnTo>
                    <a:lnTo>
                      <a:pt x="548" y="554"/>
                    </a:lnTo>
                    <a:lnTo>
                      <a:pt x="550" y="554"/>
                    </a:lnTo>
                    <a:lnTo>
                      <a:pt x="552" y="552"/>
                    </a:lnTo>
                    <a:lnTo>
                      <a:pt x="552" y="550"/>
                    </a:lnTo>
                    <a:lnTo>
                      <a:pt x="551" y="550"/>
                    </a:lnTo>
                    <a:lnTo>
                      <a:pt x="551" y="549"/>
                    </a:lnTo>
                    <a:lnTo>
                      <a:pt x="550" y="548"/>
                    </a:lnTo>
                    <a:lnTo>
                      <a:pt x="548" y="548"/>
                    </a:lnTo>
                    <a:lnTo>
                      <a:pt x="547" y="545"/>
                    </a:lnTo>
                    <a:lnTo>
                      <a:pt x="548" y="543"/>
                    </a:lnTo>
                    <a:lnTo>
                      <a:pt x="550" y="542"/>
                    </a:lnTo>
                    <a:lnTo>
                      <a:pt x="550" y="541"/>
                    </a:lnTo>
                    <a:lnTo>
                      <a:pt x="550" y="539"/>
                    </a:lnTo>
                    <a:lnTo>
                      <a:pt x="550" y="539"/>
                    </a:lnTo>
                    <a:lnTo>
                      <a:pt x="551" y="539"/>
                    </a:lnTo>
                    <a:lnTo>
                      <a:pt x="551" y="539"/>
                    </a:lnTo>
                    <a:lnTo>
                      <a:pt x="551" y="541"/>
                    </a:lnTo>
                    <a:lnTo>
                      <a:pt x="552" y="541"/>
                    </a:lnTo>
                    <a:lnTo>
                      <a:pt x="552" y="541"/>
                    </a:lnTo>
                    <a:lnTo>
                      <a:pt x="552" y="541"/>
                    </a:lnTo>
                    <a:lnTo>
                      <a:pt x="554" y="541"/>
                    </a:lnTo>
                    <a:lnTo>
                      <a:pt x="552" y="542"/>
                    </a:lnTo>
                    <a:lnTo>
                      <a:pt x="554" y="542"/>
                    </a:lnTo>
                    <a:lnTo>
                      <a:pt x="555" y="541"/>
                    </a:lnTo>
                    <a:lnTo>
                      <a:pt x="556" y="541"/>
                    </a:lnTo>
                    <a:lnTo>
                      <a:pt x="558" y="538"/>
                    </a:lnTo>
                    <a:lnTo>
                      <a:pt x="559" y="539"/>
                    </a:lnTo>
                    <a:lnTo>
                      <a:pt x="562" y="538"/>
                    </a:lnTo>
                    <a:lnTo>
                      <a:pt x="565" y="537"/>
                    </a:lnTo>
                    <a:lnTo>
                      <a:pt x="563" y="535"/>
                    </a:lnTo>
                    <a:lnTo>
                      <a:pt x="566" y="535"/>
                    </a:lnTo>
                    <a:lnTo>
                      <a:pt x="567" y="535"/>
                    </a:lnTo>
                    <a:lnTo>
                      <a:pt x="570" y="535"/>
                    </a:lnTo>
                    <a:lnTo>
                      <a:pt x="571" y="535"/>
                    </a:lnTo>
                    <a:lnTo>
                      <a:pt x="574" y="534"/>
                    </a:lnTo>
                    <a:lnTo>
                      <a:pt x="577" y="531"/>
                    </a:lnTo>
                    <a:lnTo>
                      <a:pt x="578" y="530"/>
                    </a:lnTo>
                    <a:lnTo>
                      <a:pt x="578" y="528"/>
                    </a:lnTo>
                    <a:lnTo>
                      <a:pt x="578" y="530"/>
                    </a:lnTo>
                    <a:lnTo>
                      <a:pt x="580" y="530"/>
                    </a:lnTo>
                    <a:lnTo>
                      <a:pt x="581" y="530"/>
                    </a:lnTo>
                    <a:lnTo>
                      <a:pt x="582" y="527"/>
                    </a:lnTo>
                    <a:lnTo>
                      <a:pt x="584" y="527"/>
                    </a:lnTo>
                    <a:lnTo>
                      <a:pt x="584" y="523"/>
                    </a:lnTo>
                    <a:lnTo>
                      <a:pt x="584" y="521"/>
                    </a:lnTo>
                    <a:lnTo>
                      <a:pt x="584" y="520"/>
                    </a:lnTo>
                    <a:lnTo>
                      <a:pt x="582" y="519"/>
                    </a:lnTo>
                    <a:lnTo>
                      <a:pt x="584" y="519"/>
                    </a:lnTo>
                    <a:lnTo>
                      <a:pt x="587" y="521"/>
                    </a:lnTo>
                    <a:lnTo>
                      <a:pt x="588" y="523"/>
                    </a:lnTo>
                    <a:lnTo>
                      <a:pt x="589" y="524"/>
                    </a:lnTo>
                    <a:lnTo>
                      <a:pt x="592" y="524"/>
                    </a:lnTo>
                    <a:lnTo>
                      <a:pt x="591" y="526"/>
                    </a:lnTo>
                    <a:lnTo>
                      <a:pt x="589" y="527"/>
                    </a:lnTo>
                    <a:lnTo>
                      <a:pt x="589" y="528"/>
                    </a:lnTo>
                    <a:lnTo>
                      <a:pt x="593" y="526"/>
                    </a:lnTo>
                    <a:lnTo>
                      <a:pt x="593" y="523"/>
                    </a:lnTo>
                    <a:lnTo>
                      <a:pt x="596" y="523"/>
                    </a:lnTo>
                    <a:lnTo>
                      <a:pt x="596" y="521"/>
                    </a:lnTo>
                    <a:lnTo>
                      <a:pt x="599" y="523"/>
                    </a:lnTo>
                    <a:lnTo>
                      <a:pt x="600" y="523"/>
                    </a:lnTo>
                    <a:lnTo>
                      <a:pt x="600" y="520"/>
                    </a:lnTo>
                    <a:lnTo>
                      <a:pt x="603" y="520"/>
                    </a:lnTo>
                    <a:lnTo>
                      <a:pt x="603" y="519"/>
                    </a:lnTo>
                    <a:lnTo>
                      <a:pt x="604" y="520"/>
                    </a:lnTo>
                    <a:lnTo>
                      <a:pt x="606" y="523"/>
                    </a:lnTo>
                    <a:lnTo>
                      <a:pt x="607" y="521"/>
                    </a:lnTo>
                    <a:lnTo>
                      <a:pt x="607" y="519"/>
                    </a:lnTo>
                    <a:lnTo>
                      <a:pt x="609" y="519"/>
                    </a:lnTo>
                    <a:lnTo>
                      <a:pt x="609" y="520"/>
                    </a:lnTo>
                    <a:lnTo>
                      <a:pt x="611" y="520"/>
                    </a:lnTo>
                    <a:lnTo>
                      <a:pt x="611" y="519"/>
                    </a:lnTo>
                    <a:lnTo>
                      <a:pt x="614" y="519"/>
                    </a:lnTo>
                    <a:lnTo>
                      <a:pt x="615" y="517"/>
                    </a:lnTo>
                    <a:lnTo>
                      <a:pt x="617" y="516"/>
                    </a:lnTo>
                    <a:lnTo>
                      <a:pt x="617" y="517"/>
                    </a:lnTo>
                    <a:lnTo>
                      <a:pt x="618" y="516"/>
                    </a:lnTo>
                    <a:lnTo>
                      <a:pt x="620" y="517"/>
                    </a:lnTo>
                    <a:lnTo>
                      <a:pt x="621" y="516"/>
                    </a:lnTo>
                    <a:lnTo>
                      <a:pt x="620" y="515"/>
                    </a:lnTo>
                    <a:lnTo>
                      <a:pt x="621" y="513"/>
                    </a:lnTo>
                    <a:lnTo>
                      <a:pt x="622" y="510"/>
                    </a:lnTo>
                    <a:lnTo>
                      <a:pt x="621" y="508"/>
                    </a:lnTo>
                    <a:lnTo>
                      <a:pt x="622" y="508"/>
                    </a:lnTo>
                    <a:lnTo>
                      <a:pt x="622" y="506"/>
                    </a:lnTo>
                    <a:lnTo>
                      <a:pt x="626" y="506"/>
                    </a:lnTo>
                    <a:lnTo>
                      <a:pt x="626" y="508"/>
                    </a:lnTo>
                    <a:lnTo>
                      <a:pt x="629" y="508"/>
                    </a:lnTo>
                    <a:lnTo>
                      <a:pt x="629" y="505"/>
                    </a:lnTo>
                    <a:lnTo>
                      <a:pt x="630" y="505"/>
                    </a:lnTo>
                    <a:lnTo>
                      <a:pt x="630" y="502"/>
                    </a:lnTo>
                    <a:lnTo>
                      <a:pt x="632" y="502"/>
                    </a:lnTo>
                    <a:lnTo>
                      <a:pt x="632" y="504"/>
                    </a:lnTo>
                    <a:lnTo>
                      <a:pt x="633" y="504"/>
                    </a:lnTo>
                    <a:lnTo>
                      <a:pt x="635" y="501"/>
                    </a:lnTo>
                    <a:lnTo>
                      <a:pt x="636" y="502"/>
                    </a:lnTo>
                    <a:lnTo>
                      <a:pt x="636" y="500"/>
                    </a:lnTo>
                    <a:lnTo>
                      <a:pt x="637" y="500"/>
                    </a:lnTo>
                    <a:lnTo>
                      <a:pt x="639" y="498"/>
                    </a:lnTo>
                    <a:lnTo>
                      <a:pt x="636" y="498"/>
                    </a:lnTo>
                    <a:lnTo>
                      <a:pt x="635" y="498"/>
                    </a:lnTo>
                    <a:lnTo>
                      <a:pt x="632" y="495"/>
                    </a:lnTo>
                    <a:lnTo>
                      <a:pt x="635" y="495"/>
                    </a:lnTo>
                    <a:lnTo>
                      <a:pt x="637" y="493"/>
                    </a:lnTo>
                    <a:lnTo>
                      <a:pt x="637" y="494"/>
                    </a:lnTo>
                    <a:lnTo>
                      <a:pt x="639" y="493"/>
                    </a:lnTo>
                    <a:lnTo>
                      <a:pt x="643" y="495"/>
                    </a:lnTo>
                    <a:lnTo>
                      <a:pt x="643" y="493"/>
                    </a:lnTo>
                    <a:lnTo>
                      <a:pt x="641" y="491"/>
                    </a:lnTo>
                    <a:lnTo>
                      <a:pt x="640" y="490"/>
                    </a:lnTo>
                    <a:lnTo>
                      <a:pt x="641" y="489"/>
                    </a:lnTo>
                    <a:lnTo>
                      <a:pt x="643" y="491"/>
                    </a:lnTo>
                    <a:lnTo>
                      <a:pt x="644" y="489"/>
                    </a:lnTo>
                    <a:lnTo>
                      <a:pt x="644" y="489"/>
                    </a:lnTo>
                    <a:lnTo>
                      <a:pt x="643" y="489"/>
                    </a:lnTo>
                    <a:lnTo>
                      <a:pt x="643" y="486"/>
                    </a:lnTo>
                    <a:lnTo>
                      <a:pt x="641" y="486"/>
                    </a:lnTo>
                    <a:lnTo>
                      <a:pt x="643" y="484"/>
                    </a:lnTo>
                    <a:lnTo>
                      <a:pt x="644" y="486"/>
                    </a:lnTo>
                    <a:lnTo>
                      <a:pt x="646" y="486"/>
                    </a:lnTo>
                    <a:lnTo>
                      <a:pt x="646" y="487"/>
                    </a:lnTo>
                    <a:lnTo>
                      <a:pt x="646" y="486"/>
                    </a:lnTo>
                    <a:lnTo>
                      <a:pt x="644" y="483"/>
                    </a:lnTo>
                    <a:lnTo>
                      <a:pt x="644" y="482"/>
                    </a:lnTo>
                    <a:lnTo>
                      <a:pt x="646" y="482"/>
                    </a:lnTo>
                    <a:lnTo>
                      <a:pt x="646" y="480"/>
                    </a:lnTo>
                    <a:lnTo>
                      <a:pt x="648" y="482"/>
                    </a:lnTo>
                    <a:lnTo>
                      <a:pt x="648" y="483"/>
                    </a:lnTo>
                    <a:lnTo>
                      <a:pt x="650" y="483"/>
                    </a:lnTo>
                    <a:lnTo>
                      <a:pt x="651" y="486"/>
                    </a:lnTo>
                    <a:lnTo>
                      <a:pt x="651" y="483"/>
                    </a:lnTo>
                    <a:lnTo>
                      <a:pt x="650" y="480"/>
                    </a:lnTo>
                    <a:lnTo>
                      <a:pt x="648" y="480"/>
                    </a:lnTo>
                    <a:lnTo>
                      <a:pt x="648" y="479"/>
                    </a:lnTo>
                    <a:lnTo>
                      <a:pt x="650" y="479"/>
                    </a:lnTo>
                    <a:lnTo>
                      <a:pt x="650" y="478"/>
                    </a:lnTo>
                    <a:lnTo>
                      <a:pt x="648" y="476"/>
                    </a:lnTo>
                    <a:lnTo>
                      <a:pt x="651" y="475"/>
                    </a:lnTo>
                    <a:lnTo>
                      <a:pt x="650" y="473"/>
                    </a:lnTo>
                    <a:lnTo>
                      <a:pt x="648" y="473"/>
                    </a:lnTo>
                    <a:lnTo>
                      <a:pt x="647" y="473"/>
                    </a:lnTo>
                    <a:lnTo>
                      <a:pt x="647" y="472"/>
                    </a:lnTo>
                    <a:lnTo>
                      <a:pt x="650" y="471"/>
                    </a:lnTo>
                    <a:lnTo>
                      <a:pt x="654" y="469"/>
                    </a:lnTo>
                    <a:lnTo>
                      <a:pt x="652" y="468"/>
                    </a:lnTo>
                    <a:lnTo>
                      <a:pt x="651" y="469"/>
                    </a:lnTo>
                    <a:lnTo>
                      <a:pt x="648" y="467"/>
                    </a:lnTo>
                    <a:lnTo>
                      <a:pt x="651" y="467"/>
                    </a:lnTo>
                    <a:lnTo>
                      <a:pt x="648" y="464"/>
                    </a:lnTo>
                    <a:lnTo>
                      <a:pt x="647" y="464"/>
                    </a:lnTo>
                    <a:lnTo>
                      <a:pt x="648" y="463"/>
                    </a:lnTo>
                    <a:lnTo>
                      <a:pt x="647" y="461"/>
                    </a:lnTo>
                    <a:lnTo>
                      <a:pt x="648" y="463"/>
                    </a:lnTo>
                    <a:lnTo>
                      <a:pt x="650" y="460"/>
                    </a:lnTo>
                    <a:lnTo>
                      <a:pt x="650" y="460"/>
                    </a:lnTo>
                    <a:lnTo>
                      <a:pt x="651" y="460"/>
                    </a:lnTo>
                    <a:lnTo>
                      <a:pt x="651" y="463"/>
                    </a:lnTo>
                    <a:lnTo>
                      <a:pt x="652" y="463"/>
                    </a:lnTo>
                    <a:lnTo>
                      <a:pt x="655" y="458"/>
                    </a:lnTo>
                    <a:lnTo>
                      <a:pt x="657" y="457"/>
                    </a:lnTo>
                    <a:lnTo>
                      <a:pt x="659" y="458"/>
                    </a:lnTo>
                    <a:lnTo>
                      <a:pt x="657" y="456"/>
                    </a:lnTo>
                    <a:lnTo>
                      <a:pt x="655" y="456"/>
                    </a:lnTo>
                    <a:lnTo>
                      <a:pt x="655" y="453"/>
                    </a:lnTo>
                    <a:lnTo>
                      <a:pt x="658" y="456"/>
                    </a:lnTo>
                    <a:lnTo>
                      <a:pt x="659" y="454"/>
                    </a:lnTo>
                    <a:lnTo>
                      <a:pt x="659" y="452"/>
                    </a:lnTo>
                    <a:lnTo>
                      <a:pt x="661" y="452"/>
                    </a:lnTo>
                    <a:lnTo>
                      <a:pt x="659" y="450"/>
                    </a:lnTo>
                    <a:lnTo>
                      <a:pt x="659" y="449"/>
                    </a:lnTo>
                    <a:lnTo>
                      <a:pt x="661" y="447"/>
                    </a:lnTo>
                    <a:lnTo>
                      <a:pt x="659" y="446"/>
                    </a:lnTo>
                    <a:lnTo>
                      <a:pt x="659" y="445"/>
                    </a:lnTo>
                    <a:lnTo>
                      <a:pt x="658" y="443"/>
                    </a:lnTo>
                    <a:lnTo>
                      <a:pt x="661" y="445"/>
                    </a:lnTo>
                    <a:lnTo>
                      <a:pt x="662" y="443"/>
                    </a:lnTo>
                    <a:lnTo>
                      <a:pt x="663" y="439"/>
                    </a:lnTo>
                    <a:lnTo>
                      <a:pt x="666" y="439"/>
                    </a:lnTo>
                    <a:lnTo>
                      <a:pt x="666" y="441"/>
                    </a:lnTo>
                    <a:lnTo>
                      <a:pt x="668" y="442"/>
                    </a:lnTo>
                    <a:lnTo>
                      <a:pt x="668" y="439"/>
                    </a:lnTo>
                    <a:lnTo>
                      <a:pt x="669" y="438"/>
                    </a:lnTo>
                    <a:lnTo>
                      <a:pt x="668" y="435"/>
                    </a:lnTo>
                    <a:lnTo>
                      <a:pt x="666" y="435"/>
                    </a:lnTo>
                    <a:lnTo>
                      <a:pt x="665" y="435"/>
                    </a:lnTo>
                    <a:lnTo>
                      <a:pt x="666" y="434"/>
                    </a:lnTo>
                    <a:lnTo>
                      <a:pt x="668" y="434"/>
                    </a:lnTo>
                    <a:lnTo>
                      <a:pt x="669" y="432"/>
                    </a:lnTo>
                    <a:lnTo>
                      <a:pt x="668" y="431"/>
                    </a:lnTo>
                    <a:lnTo>
                      <a:pt x="666" y="431"/>
                    </a:lnTo>
                    <a:lnTo>
                      <a:pt x="668" y="430"/>
                    </a:lnTo>
                    <a:lnTo>
                      <a:pt x="669" y="430"/>
                    </a:lnTo>
                    <a:lnTo>
                      <a:pt x="669" y="428"/>
                    </a:lnTo>
                    <a:lnTo>
                      <a:pt x="668" y="427"/>
                    </a:lnTo>
                    <a:lnTo>
                      <a:pt x="663" y="427"/>
                    </a:lnTo>
                    <a:lnTo>
                      <a:pt x="663" y="427"/>
                    </a:lnTo>
                    <a:lnTo>
                      <a:pt x="666" y="424"/>
                    </a:lnTo>
                    <a:lnTo>
                      <a:pt x="669" y="424"/>
                    </a:lnTo>
                    <a:lnTo>
                      <a:pt x="669" y="424"/>
                    </a:lnTo>
                    <a:lnTo>
                      <a:pt x="669" y="423"/>
                    </a:lnTo>
                    <a:lnTo>
                      <a:pt x="672" y="424"/>
                    </a:lnTo>
                    <a:lnTo>
                      <a:pt x="672" y="424"/>
                    </a:lnTo>
                    <a:lnTo>
                      <a:pt x="673" y="423"/>
                    </a:lnTo>
                    <a:lnTo>
                      <a:pt x="672" y="421"/>
                    </a:lnTo>
                    <a:lnTo>
                      <a:pt x="672" y="419"/>
                    </a:lnTo>
                    <a:lnTo>
                      <a:pt x="670" y="417"/>
                    </a:lnTo>
                    <a:lnTo>
                      <a:pt x="669" y="419"/>
                    </a:lnTo>
                    <a:lnTo>
                      <a:pt x="669" y="420"/>
                    </a:lnTo>
                    <a:lnTo>
                      <a:pt x="669" y="420"/>
                    </a:lnTo>
                    <a:lnTo>
                      <a:pt x="666" y="420"/>
                    </a:lnTo>
                    <a:lnTo>
                      <a:pt x="663" y="423"/>
                    </a:lnTo>
                    <a:lnTo>
                      <a:pt x="662" y="423"/>
                    </a:lnTo>
                    <a:lnTo>
                      <a:pt x="662" y="420"/>
                    </a:lnTo>
                    <a:lnTo>
                      <a:pt x="665" y="420"/>
                    </a:lnTo>
                    <a:lnTo>
                      <a:pt x="670" y="415"/>
                    </a:lnTo>
                    <a:lnTo>
                      <a:pt x="670" y="415"/>
                    </a:lnTo>
                    <a:lnTo>
                      <a:pt x="668" y="415"/>
                    </a:lnTo>
                    <a:lnTo>
                      <a:pt x="668" y="413"/>
                    </a:lnTo>
                    <a:lnTo>
                      <a:pt x="666" y="413"/>
                    </a:lnTo>
                    <a:lnTo>
                      <a:pt x="662" y="409"/>
                    </a:lnTo>
                    <a:lnTo>
                      <a:pt x="659" y="408"/>
                    </a:lnTo>
                    <a:lnTo>
                      <a:pt x="655" y="412"/>
                    </a:lnTo>
                    <a:lnTo>
                      <a:pt x="654" y="410"/>
                    </a:lnTo>
                    <a:lnTo>
                      <a:pt x="651" y="408"/>
                    </a:lnTo>
                    <a:lnTo>
                      <a:pt x="648" y="408"/>
                    </a:lnTo>
                    <a:lnTo>
                      <a:pt x="647" y="410"/>
                    </a:lnTo>
                    <a:lnTo>
                      <a:pt x="646" y="412"/>
                    </a:lnTo>
                    <a:lnTo>
                      <a:pt x="646" y="409"/>
                    </a:lnTo>
                    <a:lnTo>
                      <a:pt x="648" y="406"/>
                    </a:lnTo>
                    <a:lnTo>
                      <a:pt x="650" y="406"/>
                    </a:lnTo>
                    <a:lnTo>
                      <a:pt x="652" y="406"/>
                    </a:lnTo>
                    <a:lnTo>
                      <a:pt x="655" y="408"/>
                    </a:lnTo>
                    <a:lnTo>
                      <a:pt x="657" y="406"/>
                    </a:lnTo>
                    <a:lnTo>
                      <a:pt x="657" y="404"/>
                    </a:lnTo>
                    <a:lnTo>
                      <a:pt x="658" y="404"/>
                    </a:lnTo>
                    <a:lnTo>
                      <a:pt x="659" y="404"/>
                    </a:lnTo>
                    <a:lnTo>
                      <a:pt x="662" y="399"/>
                    </a:lnTo>
                    <a:lnTo>
                      <a:pt x="666" y="399"/>
                    </a:lnTo>
                    <a:lnTo>
                      <a:pt x="666" y="398"/>
                    </a:lnTo>
                    <a:lnTo>
                      <a:pt x="663" y="393"/>
                    </a:lnTo>
                    <a:lnTo>
                      <a:pt x="657" y="388"/>
                    </a:lnTo>
                    <a:lnTo>
                      <a:pt x="652" y="387"/>
                    </a:lnTo>
                    <a:lnTo>
                      <a:pt x="648" y="382"/>
                    </a:lnTo>
                    <a:lnTo>
                      <a:pt x="646" y="382"/>
                    </a:lnTo>
                    <a:lnTo>
                      <a:pt x="641" y="384"/>
                    </a:lnTo>
                    <a:lnTo>
                      <a:pt x="640" y="384"/>
                    </a:lnTo>
                    <a:lnTo>
                      <a:pt x="636" y="382"/>
                    </a:lnTo>
                    <a:lnTo>
                      <a:pt x="636" y="380"/>
                    </a:lnTo>
                    <a:lnTo>
                      <a:pt x="635" y="380"/>
                    </a:lnTo>
                    <a:lnTo>
                      <a:pt x="632" y="380"/>
                    </a:lnTo>
                    <a:lnTo>
                      <a:pt x="629" y="380"/>
                    </a:lnTo>
                    <a:lnTo>
                      <a:pt x="626" y="382"/>
                    </a:lnTo>
                    <a:lnTo>
                      <a:pt x="624" y="386"/>
                    </a:lnTo>
                    <a:lnTo>
                      <a:pt x="626" y="380"/>
                    </a:lnTo>
                    <a:lnTo>
                      <a:pt x="628" y="379"/>
                    </a:lnTo>
                    <a:lnTo>
                      <a:pt x="630" y="379"/>
                    </a:lnTo>
                    <a:lnTo>
                      <a:pt x="632" y="379"/>
                    </a:lnTo>
                    <a:lnTo>
                      <a:pt x="632" y="379"/>
                    </a:lnTo>
                    <a:lnTo>
                      <a:pt x="633" y="379"/>
                    </a:lnTo>
                    <a:lnTo>
                      <a:pt x="637" y="377"/>
                    </a:lnTo>
                    <a:lnTo>
                      <a:pt x="639" y="382"/>
                    </a:lnTo>
                    <a:lnTo>
                      <a:pt x="640" y="383"/>
                    </a:lnTo>
                    <a:lnTo>
                      <a:pt x="643" y="383"/>
                    </a:lnTo>
                    <a:lnTo>
                      <a:pt x="644" y="380"/>
                    </a:lnTo>
                    <a:lnTo>
                      <a:pt x="648" y="382"/>
                    </a:lnTo>
                    <a:lnTo>
                      <a:pt x="651" y="383"/>
                    </a:lnTo>
                    <a:lnTo>
                      <a:pt x="652" y="383"/>
                    </a:lnTo>
                    <a:lnTo>
                      <a:pt x="655" y="386"/>
                    </a:lnTo>
                    <a:lnTo>
                      <a:pt x="658" y="383"/>
                    </a:lnTo>
                    <a:lnTo>
                      <a:pt x="663" y="386"/>
                    </a:lnTo>
                    <a:lnTo>
                      <a:pt x="665" y="384"/>
                    </a:lnTo>
                    <a:lnTo>
                      <a:pt x="663" y="382"/>
                    </a:lnTo>
                    <a:lnTo>
                      <a:pt x="661" y="380"/>
                    </a:lnTo>
                    <a:lnTo>
                      <a:pt x="658" y="377"/>
                    </a:lnTo>
                    <a:lnTo>
                      <a:pt x="658" y="376"/>
                    </a:lnTo>
                    <a:lnTo>
                      <a:pt x="657" y="375"/>
                    </a:lnTo>
                    <a:lnTo>
                      <a:pt x="655" y="375"/>
                    </a:lnTo>
                    <a:lnTo>
                      <a:pt x="652" y="375"/>
                    </a:lnTo>
                    <a:lnTo>
                      <a:pt x="650" y="369"/>
                    </a:lnTo>
                    <a:lnTo>
                      <a:pt x="648" y="367"/>
                    </a:lnTo>
                    <a:lnTo>
                      <a:pt x="644" y="362"/>
                    </a:lnTo>
                    <a:lnTo>
                      <a:pt x="644" y="360"/>
                    </a:lnTo>
                    <a:lnTo>
                      <a:pt x="641" y="358"/>
                    </a:lnTo>
                    <a:lnTo>
                      <a:pt x="643" y="356"/>
                    </a:lnTo>
                    <a:lnTo>
                      <a:pt x="643" y="356"/>
                    </a:lnTo>
                    <a:lnTo>
                      <a:pt x="639" y="347"/>
                    </a:lnTo>
                    <a:lnTo>
                      <a:pt x="632" y="345"/>
                    </a:lnTo>
                    <a:lnTo>
                      <a:pt x="630" y="346"/>
                    </a:lnTo>
                    <a:lnTo>
                      <a:pt x="630" y="343"/>
                    </a:lnTo>
                    <a:lnTo>
                      <a:pt x="624" y="340"/>
                    </a:lnTo>
                    <a:lnTo>
                      <a:pt x="624" y="340"/>
                    </a:lnTo>
                    <a:lnTo>
                      <a:pt x="622" y="335"/>
                    </a:lnTo>
                    <a:lnTo>
                      <a:pt x="624" y="331"/>
                    </a:lnTo>
                    <a:lnTo>
                      <a:pt x="622" y="328"/>
                    </a:lnTo>
                    <a:lnTo>
                      <a:pt x="624" y="324"/>
                    </a:lnTo>
                    <a:lnTo>
                      <a:pt x="625" y="325"/>
                    </a:lnTo>
                    <a:lnTo>
                      <a:pt x="626" y="324"/>
                    </a:lnTo>
                    <a:lnTo>
                      <a:pt x="628" y="321"/>
                    </a:lnTo>
                    <a:lnTo>
                      <a:pt x="629" y="321"/>
                    </a:lnTo>
                    <a:lnTo>
                      <a:pt x="632" y="320"/>
                    </a:lnTo>
                    <a:lnTo>
                      <a:pt x="629" y="319"/>
                    </a:lnTo>
                    <a:lnTo>
                      <a:pt x="628" y="316"/>
                    </a:lnTo>
                    <a:lnTo>
                      <a:pt x="630" y="314"/>
                    </a:lnTo>
                    <a:lnTo>
                      <a:pt x="633" y="314"/>
                    </a:lnTo>
                    <a:lnTo>
                      <a:pt x="635" y="312"/>
                    </a:lnTo>
                    <a:lnTo>
                      <a:pt x="637" y="312"/>
                    </a:lnTo>
                    <a:lnTo>
                      <a:pt x="637" y="309"/>
                    </a:lnTo>
                    <a:lnTo>
                      <a:pt x="635" y="308"/>
                    </a:lnTo>
                    <a:lnTo>
                      <a:pt x="637" y="308"/>
                    </a:lnTo>
                    <a:lnTo>
                      <a:pt x="639" y="309"/>
                    </a:lnTo>
                    <a:lnTo>
                      <a:pt x="639" y="308"/>
                    </a:lnTo>
                    <a:lnTo>
                      <a:pt x="641" y="308"/>
                    </a:lnTo>
                    <a:lnTo>
                      <a:pt x="644" y="306"/>
                    </a:lnTo>
                    <a:lnTo>
                      <a:pt x="646" y="306"/>
                    </a:lnTo>
                    <a:lnTo>
                      <a:pt x="648" y="302"/>
                    </a:lnTo>
                    <a:lnTo>
                      <a:pt x="648" y="303"/>
                    </a:lnTo>
                    <a:lnTo>
                      <a:pt x="650" y="302"/>
                    </a:lnTo>
                    <a:lnTo>
                      <a:pt x="650" y="303"/>
                    </a:lnTo>
                    <a:lnTo>
                      <a:pt x="652" y="306"/>
                    </a:lnTo>
                    <a:lnTo>
                      <a:pt x="657" y="303"/>
                    </a:lnTo>
                    <a:lnTo>
                      <a:pt x="657" y="302"/>
                    </a:lnTo>
                    <a:lnTo>
                      <a:pt x="654" y="302"/>
                    </a:lnTo>
                    <a:lnTo>
                      <a:pt x="654" y="299"/>
                    </a:lnTo>
                    <a:lnTo>
                      <a:pt x="655" y="298"/>
                    </a:lnTo>
                    <a:lnTo>
                      <a:pt x="657" y="298"/>
                    </a:lnTo>
                    <a:lnTo>
                      <a:pt x="655" y="295"/>
                    </a:lnTo>
                    <a:lnTo>
                      <a:pt x="655" y="294"/>
                    </a:lnTo>
                    <a:lnTo>
                      <a:pt x="658" y="294"/>
                    </a:lnTo>
                    <a:lnTo>
                      <a:pt x="657" y="292"/>
                    </a:lnTo>
                    <a:lnTo>
                      <a:pt x="652" y="292"/>
                    </a:lnTo>
                    <a:lnTo>
                      <a:pt x="650" y="294"/>
                    </a:lnTo>
                    <a:lnTo>
                      <a:pt x="650" y="292"/>
                    </a:lnTo>
                    <a:lnTo>
                      <a:pt x="647" y="292"/>
                    </a:lnTo>
                    <a:lnTo>
                      <a:pt x="646" y="294"/>
                    </a:lnTo>
                    <a:lnTo>
                      <a:pt x="639" y="294"/>
                    </a:lnTo>
                    <a:lnTo>
                      <a:pt x="637" y="292"/>
                    </a:lnTo>
                    <a:lnTo>
                      <a:pt x="636" y="291"/>
                    </a:lnTo>
                    <a:lnTo>
                      <a:pt x="635" y="290"/>
                    </a:lnTo>
                    <a:lnTo>
                      <a:pt x="633" y="288"/>
                    </a:lnTo>
                    <a:lnTo>
                      <a:pt x="632" y="288"/>
                    </a:lnTo>
                    <a:lnTo>
                      <a:pt x="626" y="291"/>
                    </a:lnTo>
                    <a:lnTo>
                      <a:pt x="624" y="291"/>
                    </a:lnTo>
                    <a:lnTo>
                      <a:pt x="625" y="291"/>
                    </a:lnTo>
                    <a:lnTo>
                      <a:pt x="625" y="294"/>
                    </a:lnTo>
                    <a:lnTo>
                      <a:pt x="624" y="295"/>
                    </a:lnTo>
                    <a:lnTo>
                      <a:pt x="620" y="297"/>
                    </a:lnTo>
                    <a:lnTo>
                      <a:pt x="621" y="297"/>
                    </a:lnTo>
                    <a:lnTo>
                      <a:pt x="621" y="298"/>
                    </a:lnTo>
                    <a:lnTo>
                      <a:pt x="620" y="301"/>
                    </a:lnTo>
                    <a:lnTo>
                      <a:pt x="620" y="302"/>
                    </a:lnTo>
                    <a:lnTo>
                      <a:pt x="617" y="301"/>
                    </a:lnTo>
                    <a:lnTo>
                      <a:pt x="614" y="302"/>
                    </a:lnTo>
                    <a:lnTo>
                      <a:pt x="611" y="302"/>
                    </a:lnTo>
                    <a:lnTo>
                      <a:pt x="607" y="295"/>
                    </a:lnTo>
                    <a:lnTo>
                      <a:pt x="607" y="292"/>
                    </a:lnTo>
                    <a:lnTo>
                      <a:pt x="607" y="290"/>
                    </a:lnTo>
                    <a:lnTo>
                      <a:pt x="604" y="290"/>
                    </a:lnTo>
                    <a:lnTo>
                      <a:pt x="603" y="291"/>
                    </a:lnTo>
                    <a:lnTo>
                      <a:pt x="603" y="290"/>
                    </a:lnTo>
                    <a:lnTo>
                      <a:pt x="602" y="290"/>
                    </a:lnTo>
                    <a:lnTo>
                      <a:pt x="600" y="291"/>
                    </a:lnTo>
                    <a:lnTo>
                      <a:pt x="599" y="290"/>
                    </a:lnTo>
                    <a:lnTo>
                      <a:pt x="599" y="291"/>
                    </a:lnTo>
                    <a:lnTo>
                      <a:pt x="598" y="287"/>
                    </a:lnTo>
                    <a:lnTo>
                      <a:pt x="598" y="286"/>
                    </a:lnTo>
                    <a:lnTo>
                      <a:pt x="593" y="283"/>
                    </a:lnTo>
                    <a:lnTo>
                      <a:pt x="591" y="281"/>
                    </a:lnTo>
                    <a:lnTo>
                      <a:pt x="591" y="279"/>
                    </a:lnTo>
                    <a:lnTo>
                      <a:pt x="589" y="276"/>
                    </a:lnTo>
                    <a:lnTo>
                      <a:pt x="589" y="276"/>
                    </a:lnTo>
                    <a:lnTo>
                      <a:pt x="589" y="275"/>
                    </a:lnTo>
                    <a:lnTo>
                      <a:pt x="591" y="273"/>
                    </a:lnTo>
                    <a:lnTo>
                      <a:pt x="591" y="271"/>
                    </a:lnTo>
                    <a:lnTo>
                      <a:pt x="592" y="269"/>
                    </a:lnTo>
                    <a:lnTo>
                      <a:pt x="592" y="268"/>
                    </a:lnTo>
                    <a:lnTo>
                      <a:pt x="596" y="269"/>
                    </a:lnTo>
                    <a:lnTo>
                      <a:pt x="600" y="269"/>
                    </a:lnTo>
                    <a:lnTo>
                      <a:pt x="604" y="269"/>
                    </a:lnTo>
                    <a:lnTo>
                      <a:pt x="604" y="266"/>
                    </a:lnTo>
                    <a:lnTo>
                      <a:pt x="604" y="266"/>
                    </a:lnTo>
                    <a:lnTo>
                      <a:pt x="606" y="266"/>
                    </a:lnTo>
                    <a:lnTo>
                      <a:pt x="606" y="262"/>
                    </a:lnTo>
                    <a:lnTo>
                      <a:pt x="604" y="262"/>
                    </a:lnTo>
                    <a:lnTo>
                      <a:pt x="606" y="261"/>
                    </a:lnTo>
                    <a:lnTo>
                      <a:pt x="607" y="254"/>
                    </a:lnTo>
                    <a:lnTo>
                      <a:pt x="611" y="253"/>
                    </a:lnTo>
                    <a:lnTo>
                      <a:pt x="614" y="253"/>
                    </a:lnTo>
                    <a:lnTo>
                      <a:pt x="615" y="249"/>
                    </a:lnTo>
                    <a:lnTo>
                      <a:pt x="617" y="249"/>
                    </a:lnTo>
                    <a:lnTo>
                      <a:pt x="617" y="244"/>
                    </a:lnTo>
                    <a:lnTo>
                      <a:pt x="620" y="242"/>
                    </a:lnTo>
                    <a:lnTo>
                      <a:pt x="621" y="239"/>
                    </a:lnTo>
                    <a:lnTo>
                      <a:pt x="621" y="238"/>
                    </a:lnTo>
                    <a:lnTo>
                      <a:pt x="622" y="235"/>
                    </a:lnTo>
                    <a:lnTo>
                      <a:pt x="625" y="235"/>
                    </a:lnTo>
                    <a:lnTo>
                      <a:pt x="626" y="236"/>
                    </a:lnTo>
                    <a:lnTo>
                      <a:pt x="629" y="236"/>
                    </a:lnTo>
                    <a:lnTo>
                      <a:pt x="629" y="233"/>
                    </a:lnTo>
                    <a:lnTo>
                      <a:pt x="633" y="238"/>
                    </a:lnTo>
                    <a:lnTo>
                      <a:pt x="639" y="242"/>
                    </a:lnTo>
                    <a:lnTo>
                      <a:pt x="639" y="243"/>
                    </a:lnTo>
                    <a:lnTo>
                      <a:pt x="637" y="244"/>
                    </a:lnTo>
                    <a:lnTo>
                      <a:pt x="637" y="246"/>
                    </a:lnTo>
                    <a:lnTo>
                      <a:pt x="635" y="249"/>
                    </a:lnTo>
                    <a:lnTo>
                      <a:pt x="635" y="251"/>
                    </a:lnTo>
                    <a:lnTo>
                      <a:pt x="632" y="251"/>
                    </a:lnTo>
                    <a:lnTo>
                      <a:pt x="632" y="253"/>
                    </a:lnTo>
                    <a:lnTo>
                      <a:pt x="632" y="255"/>
                    </a:lnTo>
                    <a:lnTo>
                      <a:pt x="635" y="258"/>
                    </a:lnTo>
                    <a:lnTo>
                      <a:pt x="635" y="261"/>
                    </a:lnTo>
                    <a:lnTo>
                      <a:pt x="633" y="261"/>
                    </a:lnTo>
                    <a:lnTo>
                      <a:pt x="633" y="262"/>
                    </a:lnTo>
                    <a:lnTo>
                      <a:pt x="635" y="264"/>
                    </a:lnTo>
                    <a:lnTo>
                      <a:pt x="637" y="262"/>
                    </a:lnTo>
                    <a:lnTo>
                      <a:pt x="640" y="261"/>
                    </a:lnTo>
                    <a:lnTo>
                      <a:pt x="639" y="262"/>
                    </a:lnTo>
                    <a:lnTo>
                      <a:pt x="636" y="264"/>
                    </a:lnTo>
                    <a:lnTo>
                      <a:pt x="636" y="265"/>
                    </a:lnTo>
                    <a:lnTo>
                      <a:pt x="637" y="265"/>
                    </a:lnTo>
                    <a:lnTo>
                      <a:pt x="637" y="266"/>
                    </a:lnTo>
                    <a:lnTo>
                      <a:pt x="637" y="268"/>
                    </a:lnTo>
                    <a:lnTo>
                      <a:pt x="635" y="268"/>
                    </a:lnTo>
                    <a:lnTo>
                      <a:pt x="633" y="269"/>
                    </a:lnTo>
                    <a:lnTo>
                      <a:pt x="630" y="269"/>
                    </a:lnTo>
                    <a:lnTo>
                      <a:pt x="629" y="271"/>
                    </a:lnTo>
                    <a:lnTo>
                      <a:pt x="632" y="272"/>
                    </a:lnTo>
                    <a:lnTo>
                      <a:pt x="632" y="275"/>
                    </a:lnTo>
                    <a:lnTo>
                      <a:pt x="633" y="275"/>
                    </a:lnTo>
                    <a:lnTo>
                      <a:pt x="635" y="272"/>
                    </a:lnTo>
                    <a:lnTo>
                      <a:pt x="636" y="272"/>
                    </a:lnTo>
                    <a:lnTo>
                      <a:pt x="639" y="269"/>
                    </a:lnTo>
                    <a:lnTo>
                      <a:pt x="641" y="268"/>
                    </a:lnTo>
                    <a:lnTo>
                      <a:pt x="641" y="266"/>
                    </a:lnTo>
                    <a:lnTo>
                      <a:pt x="641" y="265"/>
                    </a:lnTo>
                    <a:lnTo>
                      <a:pt x="644" y="262"/>
                    </a:lnTo>
                    <a:lnTo>
                      <a:pt x="650" y="258"/>
                    </a:lnTo>
                    <a:lnTo>
                      <a:pt x="651" y="258"/>
                    </a:lnTo>
                    <a:lnTo>
                      <a:pt x="651" y="255"/>
                    </a:lnTo>
                    <a:lnTo>
                      <a:pt x="654" y="255"/>
                    </a:lnTo>
                    <a:lnTo>
                      <a:pt x="658" y="254"/>
                    </a:lnTo>
                    <a:lnTo>
                      <a:pt x="659" y="254"/>
                    </a:lnTo>
                    <a:lnTo>
                      <a:pt x="661" y="254"/>
                    </a:lnTo>
                    <a:lnTo>
                      <a:pt x="662" y="254"/>
                    </a:lnTo>
                    <a:lnTo>
                      <a:pt x="666" y="250"/>
                    </a:lnTo>
                    <a:lnTo>
                      <a:pt x="668" y="251"/>
                    </a:lnTo>
                    <a:lnTo>
                      <a:pt x="668" y="246"/>
                    </a:lnTo>
                    <a:lnTo>
                      <a:pt x="670" y="243"/>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1" name="Freeform 262">
                <a:extLst>
                  <a:ext uri="{FF2B5EF4-FFF2-40B4-BE49-F238E27FC236}">
                    <a16:creationId xmlns:a16="http://schemas.microsoft.com/office/drawing/2014/main" id="{2AFC6A23-D81C-4330-9A56-A57FCF9FD2CB}"/>
                  </a:ext>
                </a:extLst>
              </p:cNvPr>
              <p:cNvSpPr>
                <a:spLocks/>
              </p:cNvSpPr>
              <p:nvPr/>
            </p:nvSpPr>
            <p:spPr bwMode="auto">
              <a:xfrm>
                <a:off x="4673" y="2979"/>
                <a:ext cx="29" cy="26"/>
              </a:xfrm>
              <a:custGeom>
                <a:avLst/>
                <a:gdLst>
                  <a:gd name="T0" fmla="*/ 6 w 29"/>
                  <a:gd name="T1" fmla="*/ 23 h 26"/>
                  <a:gd name="T2" fmla="*/ 9 w 29"/>
                  <a:gd name="T3" fmla="*/ 23 h 26"/>
                  <a:gd name="T4" fmla="*/ 10 w 29"/>
                  <a:gd name="T5" fmla="*/ 25 h 26"/>
                  <a:gd name="T6" fmla="*/ 11 w 29"/>
                  <a:gd name="T7" fmla="*/ 23 h 26"/>
                  <a:gd name="T8" fmla="*/ 14 w 29"/>
                  <a:gd name="T9" fmla="*/ 26 h 26"/>
                  <a:gd name="T10" fmla="*/ 15 w 29"/>
                  <a:gd name="T11" fmla="*/ 25 h 26"/>
                  <a:gd name="T12" fmla="*/ 15 w 29"/>
                  <a:gd name="T13" fmla="*/ 22 h 26"/>
                  <a:gd name="T14" fmla="*/ 18 w 29"/>
                  <a:gd name="T15" fmla="*/ 22 h 26"/>
                  <a:gd name="T16" fmla="*/ 20 w 29"/>
                  <a:gd name="T17" fmla="*/ 23 h 26"/>
                  <a:gd name="T18" fmla="*/ 21 w 29"/>
                  <a:gd name="T19" fmla="*/ 21 h 26"/>
                  <a:gd name="T20" fmla="*/ 21 w 29"/>
                  <a:gd name="T21" fmla="*/ 19 h 26"/>
                  <a:gd name="T22" fmla="*/ 24 w 29"/>
                  <a:gd name="T23" fmla="*/ 19 h 26"/>
                  <a:gd name="T24" fmla="*/ 25 w 29"/>
                  <a:gd name="T25" fmla="*/ 17 h 26"/>
                  <a:gd name="T26" fmla="*/ 25 w 29"/>
                  <a:gd name="T27" fmla="*/ 15 h 26"/>
                  <a:gd name="T28" fmla="*/ 26 w 29"/>
                  <a:gd name="T29" fmla="*/ 11 h 26"/>
                  <a:gd name="T30" fmla="*/ 28 w 29"/>
                  <a:gd name="T31" fmla="*/ 10 h 26"/>
                  <a:gd name="T32" fmla="*/ 28 w 29"/>
                  <a:gd name="T33" fmla="*/ 8 h 26"/>
                  <a:gd name="T34" fmla="*/ 29 w 29"/>
                  <a:gd name="T35" fmla="*/ 6 h 26"/>
                  <a:gd name="T36" fmla="*/ 29 w 29"/>
                  <a:gd name="T37" fmla="*/ 3 h 26"/>
                  <a:gd name="T38" fmla="*/ 26 w 29"/>
                  <a:gd name="T39" fmla="*/ 1 h 26"/>
                  <a:gd name="T40" fmla="*/ 24 w 29"/>
                  <a:gd name="T41" fmla="*/ 0 h 26"/>
                  <a:gd name="T42" fmla="*/ 22 w 29"/>
                  <a:gd name="T43" fmla="*/ 1 h 26"/>
                  <a:gd name="T44" fmla="*/ 21 w 29"/>
                  <a:gd name="T45" fmla="*/ 0 h 26"/>
                  <a:gd name="T46" fmla="*/ 18 w 29"/>
                  <a:gd name="T47" fmla="*/ 0 h 26"/>
                  <a:gd name="T48" fmla="*/ 17 w 29"/>
                  <a:gd name="T49" fmla="*/ 0 h 26"/>
                  <a:gd name="T50" fmla="*/ 15 w 29"/>
                  <a:gd name="T51" fmla="*/ 1 h 26"/>
                  <a:gd name="T52" fmla="*/ 13 w 29"/>
                  <a:gd name="T53" fmla="*/ 1 h 26"/>
                  <a:gd name="T54" fmla="*/ 10 w 29"/>
                  <a:gd name="T55" fmla="*/ 3 h 26"/>
                  <a:gd name="T56" fmla="*/ 9 w 29"/>
                  <a:gd name="T57" fmla="*/ 3 h 26"/>
                  <a:gd name="T58" fmla="*/ 7 w 29"/>
                  <a:gd name="T59" fmla="*/ 6 h 26"/>
                  <a:gd name="T60" fmla="*/ 4 w 29"/>
                  <a:gd name="T61" fmla="*/ 7 h 26"/>
                  <a:gd name="T62" fmla="*/ 0 w 29"/>
                  <a:gd name="T63" fmla="*/ 11 h 26"/>
                  <a:gd name="T64" fmla="*/ 2 w 29"/>
                  <a:gd name="T65" fmla="*/ 12 h 26"/>
                  <a:gd name="T66" fmla="*/ 2 w 29"/>
                  <a:gd name="T67" fmla="*/ 17 h 26"/>
                  <a:gd name="T68" fmla="*/ 3 w 29"/>
                  <a:gd name="T69" fmla="*/ 19 h 26"/>
                  <a:gd name="T70" fmla="*/ 3 w 29"/>
                  <a:gd name="T71" fmla="*/ 21 h 26"/>
                  <a:gd name="T72" fmla="*/ 6 w 29"/>
                  <a:gd name="T73"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 h="26">
                    <a:moveTo>
                      <a:pt x="6" y="23"/>
                    </a:moveTo>
                    <a:lnTo>
                      <a:pt x="9" y="23"/>
                    </a:lnTo>
                    <a:lnTo>
                      <a:pt x="10" y="25"/>
                    </a:lnTo>
                    <a:lnTo>
                      <a:pt x="11" y="23"/>
                    </a:lnTo>
                    <a:lnTo>
                      <a:pt x="14" y="26"/>
                    </a:lnTo>
                    <a:lnTo>
                      <a:pt x="15" y="25"/>
                    </a:lnTo>
                    <a:lnTo>
                      <a:pt x="15" y="22"/>
                    </a:lnTo>
                    <a:lnTo>
                      <a:pt x="18" y="22"/>
                    </a:lnTo>
                    <a:lnTo>
                      <a:pt x="20" y="23"/>
                    </a:lnTo>
                    <a:lnTo>
                      <a:pt x="21" y="21"/>
                    </a:lnTo>
                    <a:lnTo>
                      <a:pt x="21" y="19"/>
                    </a:lnTo>
                    <a:lnTo>
                      <a:pt x="24" y="19"/>
                    </a:lnTo>
                    <a:lnTo>
                      <a:pt x="25" y="17"/>
                    </a:lnTo>
                    <a:lnTo>
                      <a:pt x="25" y="15"/>
                    </a:lnTo>
                    <a:lnTo>
                      <a:pt x="26" y="11"/>
                    </a:lnTo>
                    <a:lnTo>
                      <a:pt x="28" y="10"/>
                    </a:lnTo>
                    <a:lnTo>
                      <a:pt x="28" y="8"/>
                    </a:lnTo>
                    <a:lnTo>
                      <a:pt x="29" y="6"/>
                    </a:lnTo>
                    <a:lnTo>
                      <a:pt x="29" y="3"/>
                    </a:lnTo>
                    <a:lnTo>
                      <a:pt x="26" y="1"/>
                    </a:lnTo>
                    <a:lnTo>
                      <a:pt x="24" y="0"/>
                    </a:lnTo>
                    <a:lnTo>
                      <a:pt x="22" y="1"/>
                    </a:lnTo>
                    <a:lnTo>
                      <a:pt x="21" y="0"/>
                    </a:lnTo>
                    <a:lnTo>
                      <a:pt x="18" y="0"/>
                    </a:lnTo>
                    <a:lnTo>
                      <a:pt x="17" y="0"/>
                    </a:lnTo>
                    <a:lnTo>
                      <a:pt x="15" y="1"/>
                    </a:lnTo>
                    <a:lnTo>
                      <a:pt x="13" y="1"/>
                    </a:lnTo>
                    <a:lnTo>
                      <a:pt x="10" y="3"/>
                    </a:lnTo>
                    <a:lnTo>
                      <a:pt x="9" y="3"/>
                    </a:lnTo>
                    <a:lnTo>
                      <a:pt x="7" y="6"/>
                    </a:lnTo>
                    <a:lnTo>
                      <a:pt x="4" y="7"/>
                    </a:lnTo>
                    <a:lnTo>
                      <a:pt x="0" y="11"/>
                    </a:lnTo>
                    <a:lnTo>
                      <a:pt x="2" y="12"/>
                    </a:lnTo>
                    <a:lnTo>
                      <a:pt x="2" y="17"/>
                    </a:lnTo>
                    <a:lnTo>
                      <a:pt x="3" y="19"/>
                    </a:lnTo>
                    <a:lnTo>
                      <a:pt x="3" y="21"/>
                    </a:lnTo>
                    <a:lnTo>
                      <a:pt x="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2" name="Freeform 263">
                <a:extLst>
                  <a:ext uri="{FF2B5EF4-FFF2-40B4-BE49-F238E27FC236}">
                    <a16:creationId xmlns:a16="http://schemas.microsoft.com/office/drawing/2014/main" id="{C2ACC33C-1875-4B19-9CE3-CC26711FEEF2}"/>
                  </a:ext>
                </a:extLst>
              </p:cNvPr>
              <p:cNvSpPr>
                <a:spLocks/>
              </p:cNvSpPr>
              <p:nvPr/>
            </p:nvSpPr>
            <p:spPr bwMode="auto">
              <a:xfrm>
                <a:off x="4800" y="2808"/>
                <a:ext cx="6" cy="4"/>
              </a:xfrm>
              <a:custGeom>
                <a:avLst/>
                <a:gdLst>
                  <a:gd name="T0" fmla="*/ 4 w 6"/>
                  <a:gd name="T1" fmla="*/ 0 h 4"/>
                  <a:gd name="T2" fmla="*/ 1 w 6"/>
                  <a:gd name="T3" fmla="*/ 0 h 4"/>
                  <a:gd name="T4" fmla="*/ 0 w 6"/>
                  <a:gd name="T5" fmla="*/ 1 h 4"/>
                  <a:gd name="T6" fmla="*/ 1 w 6"/>
                  <a:gd name="T7" fmla="*/ 2 h 4"/>
                  <a:gd name="T8" fmla="*/ 4 w 6"/>
                  <a:gd name="T9" fmla="*/ 2 h 4"/>
                  <a:gd name="T10" fmla="*/ 6 w 6"/>
                  <a:gd name="T11" fmla="*/ 4 h 4"/>
                  <a:gd name="T12" fmla="*/ 6 w 6"/>
                  <a:gd name="T13" fmla="*/ 1 h 4"/>
                  <a:gd name="T14" fmla="*/ 4 w 6"/>
                  <a:gd name="T15" fmla="*/ 1 h 4"/>
                  <a:gd name="T16" fmla="*/ 4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4" y="0"/>
                    </a:moveTo>
                    <a:lnTo>
                      <a:pt x="1" y="0"/>
                    </a:lnTo>
                    <a:lnTo>
                      <a:pt x="0" y="1"/>
                    </a:lnTo>
                    <a:lnTo>
                      <a:pt x="1" y="2"/>
                    </a:lnTo>
                    <a:lnTo>
                      <a:pt x="4" y="2"/>
                    </a:lnTo>
                    <a:lnTo>
                      <a:pt x="6" y="4"/>
                    </a:lnTo>
                    <a:lnTo>
                      <a:pt x="6" y="1"/>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3" name="Freeform 264">
                <a:extLst>
                  <a:ext uri="{FF2B5EF4-FFF2-40B4-BE49-F238E27FC236}">
                    <a16:creationId xmlns:a16="http://schemas.microsoft.com/office/drawing/2014/main" id="{97BAD6AB-9E8B-4484-A5BA-A02786E8C22C}"/>
                  </a:ext>
                </a:extLst>
              </p:cNvPr>
              <p:cNvSpPr>
                <a:spLocks/>
              </p:cNvSpPr>
              <p:nvPr/>
            </p:nvSpPr>
            <p:spPr bwMode="auto">
              <a:xfrm>
                <a:off x="4693" y="2967"/>
                <a:ext cx="5" cy="1"/>
              </a:xfrm>
              <a:custGeom>
                <a:avLst/>
                <a:gdLst>
                  <a:gd name="T0" fmla="*/ 5 w 5"/>
                  <a:gd name="T1" fmla="*/ 0 h 1"/>
                  <a:gd name="T2" fmla="*/ 4 w 5"/>
                  <a:gd name="T3" fmla="*/ 0 h 1"/>
                  <a:gd name="T4" fmla="*/ 0 w 5"/>
                  <a:gd name="T5" fmla="*/ 0 h 1"/>
                  <a:gd name="T6" fmla="*/ 1 w 5"/>
                  <a:gd name="T7" fmla="*/ 1 h 1"/>
                  <a:gd name="T8" fmla="*/ 2 w 5"/>
                  <a:gd name="T9" fmla="*/ 1 h 1"/>
                  <a:gd name="T10" fmla="*/ 5 w 5"/>
                  <a:gd name="T11" fmla="*/ 1 h 1"/>
                  <a:gd name="T12" fmla="*/ 5 w 5"/>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5" h="1">
                    <a:moveTo>
                      <a:pt x="5" y="0"/>
                    </a:moveTo>
                    <a:lnTo>
                      <a:pt x="4" y="0"/>
                    </a:lnTo>
                    <a:lnTo>
                      <a:pt x="0" y="0"/>
                    </a:lnTo>
                    <a:lnTo>
                      <a:pt x="1" y="1"/>
                    </a:lnTo>
                    <a:lnTo>
                      <a:pt x="2" y="1"/>
                    </a:lnTo>
                    <a:lnTo>
                      <a:pt x="5" y="1"/>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4" name="Freeform 265">
                <a:extLst>
                  <a:ext uri="{FF2B5EF4-FFF2-40B4-BE49-F238E27FC236}">
                    <a16:creationId xmlns:a16="http://schemas.microsoft.com/office/drawing/2014/main" id="{A36A53DD-581E-4493-95B1-78159D799ABD}"/>
                  </a:ext>
                </a:extLst>
              </p:cNvPr>
              <p:cNvSpPr>
                <a:spLocks/>
              </p:cNvSpPr>
              <p:nvPr/>
            </p:nvSpPr>
            <p:spPr bwMode="auto">
              <a:xfrm>
                <a:off x="4794" y="2901"/>
                <a:ext cx="3" cy="3"/>
              </a:xfrm>
              <a:custGeom>
                <a:avLst/>
                <a:gdLst>
                  <a:gd name="T0" fmla="*/ 3 w 3"/>
                  <a:gd name="T1" fmla="*/ 3 h 3"/>
                  <a:gd name="T2" fmla="*/ 3 w 3"/>
                  <a:gd name="T3" fmla="*/ 0 h 3"/>
                  <a:gd name="T4" fmla="*/ 1 w 3"/>
                  <a:gd name="T5" fmla="*/ 0 h 3"/>
                  <a:gd name="T6" fmla="*/ 0 w 3"/>
                  <a:gd name="T7" fmla="*/ 0 h 3"/>
                  <a:gd name="T8" fmla="*/ 1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0"/>
                    </a:lnTo>
                    <a:lnTo>
                      <a:pt x="1" y="0"/>
                    </a:lnTo>
                    <a:lnTo>
                      <a:pt x="0" y="0"/>
                    </a:lnTo>
                    <a:lnTo>
                      <a:pt x="1"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5" name="Rectangle 266">
                <a:extLst>
                  <a:ext uri="{FF2B5EF4-FFF2-40B4-BE49-F238E27FC236}">
                    <a16:creationId xmlns:a16="http://schemas.microsoft.com/office/drawing/2014/main" id="{5B8D5D89-4C16-49C1-9E07-38A454D7D900}"/>
                  </a:ext>
                </a:extLst>
              </p:cNvPr>
              <p:cNvSpPr>
                <a:spLocks noChangeArrowheads="1"/>
              </p:cNvSpPr>
              <p:nvPr/>
            </p:nvSpPr>
            <p:spPr bwMode="auto">
              <a:xfrm>
                <a:off x="4664" y="296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6" name="Freeform 267">
                <a:extLst>
                  <a:ext uri="{FF2B5EF4-FFF2-40B4-BE49-F238E27FC236}">
                    <a16:creationId xmlns:a16="http://schemas.microsoft.com/office/drawing/2014/main" id="{2A642BD3-B6D1-4EEC-AE1A-195027A4A6DB}"/>
                  </a:ext>
                </a:extLst>
              </p:cNvPr>
              <p:cNvSpPr>
                <a:spLocks/>
              </p:cNvSpPr>
              <p:nvPr/>
            </p:nvSpPr>
            <p:spPr bwMode="auto">
              <a:xfrm>
                <a:off x="4769" y="2931"/>
                <a:ext cx="3" cy="3"/>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lnTo>
                      <a:pt x="3" y="1"/>
                    </a:lnTo>
                    <a:lnTo>
                      <a:pt x="2" y="0"/>
                    </a:lnTo>
                    <a:lnTo>
                      <a:pt x="0" y="1"/>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7" name="Freeform 268">
                <a:extLst>
                  <a:ext uri="{FF2B5EF4-FFF2-40B4-BE49-F238E27FC236}">
                    <a16:creationId xmlns:a16="http://schemas.microsoft.com/office/drawing/2014/main" id="{2B64E9CE-7328-4C3C-9999-C8196C26BCB1}"/>
                  </a:ext>
                </a:extLst>
              </p:cNvPr>
              <p:cNvSpPr>
                <a:spLocks/>
              </p:cNvSpPr>
              <p:nvPr/>
            </p:nvSpPr>
            <p:spPr bwMode="auto">
              <a:xfrm>
                <a:off x="4137" y="2746"/>
                <a:ext cx="4" cy="1"/>
              </a:xfrm>
              <a:custGeom>
                <a:avLst/>
                <a:gdLst>
                  <a:gd name="T0" fmla="*/ 0 w 4"/>
                  <a:gd name="T1" fmla="*/ 1 h 1"/>
                  <a:gd name="T2" fmla="*/ 4 w 4"/>
                  <a:gd name="T3" fmla="*/ 0 h 1"/>
                  <a:gd name="T4" fmla="*/ 0 w 4"/>
                  <a:gd name="T5" fmla="*/ 1 h 1"/>
                  <a:gd name="T6" fmla="*/ 0 w 4"/>
                  <a:gd name="T7" fmla="*/ 1 h 1"/>
                </a:gdLst>
                <a:ahLst/>
                <a:cxnLst>
                  <a:cxn ang="0">
                    <a:pos x="T0" y="T1"/>
                  </a:cxn>
                  <a:cxn ang="0">
                    <a:pos x="T2" y="T3"/>
                  </a:cxn>
                  <a:cxn ang="0">
                    <a:pos x="T4" y="T5"/>
                  </a:cxn>
                  <a:cxn ang="0">
                    <a:pos x="T6" y="T7"/>
                  </a:cxn>
                </a:cxnLst>
                <a:rect l="0" t="0" r="r" b="b"/>
                <a:pathLst>
                  <a:path w="4" h="1">
                    <a:moveTo>
                      <a:pt x="0" y="1"/>
                    </a:moveTo>
                    <a:lnTo>
                      <a:pt x="4" y="0"/>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8" name="Freeform 269">
                <a:extLst>
                  <a:ext uri="{FF2B5EF4-FFF2-40B4-BE49-F238E27FC236}">
                    <a16:creationId xmlns:a16="http://schemas.microsoft.com/office/drawing/2014/main" id="{FDC0422E-F5A4-4502-BFAC-E820F7A005F4}"/>
                  </a:ext>
                </a:extLst>
              </p:cNvPr>
              <p:cNvSpPr>
                <a:spLocks/>
              </p:cNvSpPr>
              <p:nvPr/>
            </p:nvSpPr>
            <p:spPr bwMode="auto">
              <a:xfrm>
                <a:off x="3443" y="1940"/>
                <a:ext cx="13" cy="22"/>
              </a:xfrm>
              <a:custGeom>
                <a:avLst/>
                <a:gdLst>
                  <a:gd name="T0" fmla="*/ 11 w 13"/>
                  <a:gd name="T1" fmla="*/ 22 h 22"/>
                  <a:gd name="T2" fmla="*/ 13 w 13"/>
                  <a:gd name="T3" fmla="*/ 22 h 22"/>
                  <a:gd name="T4" fmla="*/ 13 w 13"/>
                  <a:gd name="T5" fmla="*/ 20 h 22"/>
                  <a:gd name="T6" fmla="*/ 13 w 13"/>
                  <a:gd name="T7" fmla="*/ 18 h 22"/>
                  <a:gd name="T8" fmla="*/ 10 w 13"/>
                  <a:gd name="T9" fmla="*/ 15 h 22"/>
                  <a:gd name="T10" fmla="*/ 10 w 13"/>
                  <a:gd name="T11" fmla="*/ 12 h 22"/>
                  <a:gd name="T12" fmla="*/ 9 w 13"/>
                  <a:gd name="T13" fmla="*/ 12 h 22"/>
                  <a:gd name="T14" fmla="*/ 9 w 13"/>
                  <a:gd name="T15" fmla="*/ 12 h 22"/>
                  <a:gd name="T16" fmla="*/ 7 w 13"/>
                  <a:gd name="T17" fmla="*/ 12 h 22"/>
                  <a:gd name="T18" fmla="*/ 6 w 13"/>
                  <a:gd name="T19" fmla="*/ 11 h 22"/>
                  <a:gd name="T20" fmla="*/ 4 w 13"/>
                  <a:gd name="T21" fmla="*/ 8 h 22"/>
                  <a:gd name="T22" fmla="*/ 4 w 13"/>
                  <a:gd name="T23" fmla="*/ 5 h 22"/>
                  <a:gd name="T24" fmla="*/ 4 w 13"/>
                  <a:gd name="T25" fmla="*/ 4 h 22"/>
                  <a:gd name="T26" fmla="*/ 2 w 13"/>
                  <a:gd name="T27" fmla="*/ 1 h 22"/>
                  <a:gd name="T28" fmla="*/ 0 w 13"/>
                  <a:gd name="T29" fmla="*/ 0 h 22"/>
                  <a:gd name="T30" fmla="*/ 0 w 13"/>
                  <a:gd name="T31" fmla="*/ 1 h 22"/>
                  <a:gd name="T32" fmla="*/ 0 w 13"/>
                  <a:gd name="T33" fmla="*/ 4 h 22"/>
                  <a:gd name="T34" fmla="*/ 2 w 13"/>
                  <a:gd name="T35" fmla="*/ 7 h 22"/>
                  <a:gd name="T36" fmla="*/ 2 w 13"/>
                  <a:gd name="T37" fmla="*/ 8 h 22"/>
                  <a:gd name="T38" fmla="*/ 3 w 13"/>
                  <a:gd name="T39" fmla="*/ 12 h 22"/>
                  <a:gd name="T40" fmla="*/ 4 w 13"/>
                  <a:gd name="T41" fmla="*/ 13 h 22"/>
                  <a:gd name="T42" fmla="*/ 6 w 13"/>
                  <a:gd name="T43" fmla="*/ 15 h 22"/>
                  <a:gd name="T44" fmla="*/ 7 w 13"/>
                  <a:gd name="T45" fmla="*/ 16 h 22"/>
                  <a:gd name="T46" fmla="*/ 9 w 13"/>
                  <a:gd name="T47" fmla="*/ 19 h 22"/>
                  <a:gd name="T48" fmla="*/ 10 w 13"/>
                  <a:gd name="T49" fmla="*/ 19 h 22"/>
                  <a:gd name="T50" fmla="*/ 10 w 13"/>
                  <a:gd name="T51" fmla="*/ 22 h 22"/>
                  <a:gd name="T52" fmla="*/ 11 w 13"/>
                  <a:gd name="T5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 h="22">
                    <a:moveTo>
                      <a:pt x="11" y="22"/>
                    </a:moveTo>
                    <a:lnTo>
                      <a:pt x="13" y="22"/>
                    </a:lnTo>
                    <a:lnTo>
                      <a:pt x="13" y="20"/>
                    </a:lnTo>
                    <a:lnTo>
                      <a:pt x="13" y="18"/>
                    </a:lnTo>
                    <a:lnTo>
                      <a:pt x="10" y="15"/>
                    </a:lnTo>
                    <a:lnTo>
                      <a:pt x="10" y="12"/>
                    </a:lnTo>
                    <a:lnTo>
                      <a:pt x="9" y="12"/>
                    </a:lnTo>
                    <a:lnTo>
                      <a:pt x="9" y="12"/>
                    </a:lnTo>
                    <a:lnTo>
                      <a:pt x="7" y="12"/>
                    </a:lnTo>
                    <a:lnTo>
                      <a:pt x="6" y="11"/>
                    </a:lnTo>
                    <a:lnTo>
                      <a:pt x="4" y="8"/>
                    </a:lnTo>
                    <a:lnTo>
                      <a:pt x="4" y="5"/>
                    </a:lnTo>
                    <a:lnTo>
                      <a:pt x="4" y="4"/>
                    </a:lnTo>
                    <a:lnTo>
                      <a:pt x="2" y="1"/>
                    </a:lnTo>
                    <a:lnTo>
                      <a:pt x="0" y="0"/>
                    </a:lnTo>
                    <a:lnTo>
                      <a:pt x="0" y="1"/>
                    </a:lnTo>
                    <a:lnTo>
                      <a:pt x="0" y="4"/>
                    </a:lnTo>
                    <a:lnTo>
                      <a:pt x="2" y="7"/>
                    </a:lnTo>
                    <a:lnTo>
                      <a:pt x="2" y="8"/>
                    </a:lnTo>
                    <a:lnTo>
                      <a:pt x="3" y="12"/>
                    </a:lnTo>
                    <a:lnTo>
                      <a:pt x="4" y="13"/>
                    </a:lnTo>
                    <a:lnTo>
                      <a:pt x="6" y="15"/>
                    </a:lnTo>
                    <a:lnTo>
                      <a:pt x="7" y="16"/>
                    </a:lnTo>
                    <a:lnTo>
                      <a:pt x="9" y="19"/>
                    </a:lnTo>
                    <a:lnTo>
                      <a:pt x="10" y="19"/>
                    </a:lnTo>
                    <a:lnTo>
                      <a:pt x="10" y="22"/>
                    </a:lnTo>
                    <a:lnTo>
                      <a:pt x="1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9" name="Freeform 270">
                <a:extLst>
                  <a:ext uri="{FF2B5EF4-FFF2-40B4-BE49-F238E27FC236}">
                    <a16:creationId xmlns:a16="http://schemas.microsoft.com/office/drawing/2014/main" id="{6B7264C4-1A1B-4C56-8B10-348415F6D06A}"/>
                  </a:ext>
                </a:extLst>
              </p:cNvPr>
              <p:cNvSpPr>
                <a:spLocks/>
              </p:cNvSpPr>
              <p:nvPr/>
            </p:nvSpPr>
            <p:spPr bwMode="auto">
              <a:xfrm>
                <a:off x="3498" y="1886"/>
                <a:ext cx="4" cy="4"/>
              </a:xfrm>
              <a:custGeom>
                <a:avLst/>
                <a:gdLst>
                  <a:gd name="T0" fmla="*/ 2 w 4"/>
                  <a:gd name="T1" fmla="*/ 4 h 4"/>
                  <a:gd name="T2" fmla="*/ 3 w 4"/>
                  <a:gd name="T3" fmla="*/ 4 h 4"/>
                  <a:gd name="T4" fmla="*/ 4 w 4"/>
                  <a:gd name="T5" fmla="*/ 3 h 4"/>
                  <a:gd name="T6" fmla="*/ 4 w 4"/>
                  <a:gd name="T7" fmla="*/ 2 h 4"/>
                  <a:gd name="T8" fmla="*/ 3 w 4"/>
                  <a:gd name="T9" fmla="*/ 0 h 4"/>
                  <a:gd name="T10" fmla="*/ 2 w 4"/>
                  <a:gd name="T11" fmla="*/ 0 h 4"/>
                  <a:gd name="T12" fmla="*/ 0 w 4"/>
                  <a:gd name="T13" fmla="*/ 0 h 4"/>
                  <a:gd name="T14" fmla="*/ 0 w 4"/>
                  <a:gd name="T15" fmla="*/ 3 h 4"/>
                  <a:gd name="T16" fmla="*/ 0 w 4"/>
                  <a:gd name="T17" fmla="*/ 3 h 4"/>
                  <a:gd name="T18" fmla="*/ 2 w 4"/>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2" y="4"/>
                    </a:moveTo>
                    <a:lnTo>
                      <a:pt x="3" y="4"/>
                    </a:lnTo>
                    <a:lnTo>
                      <a:pt x="4" y="3"/>
                    </a:lnTo>
                    <a:lnTo>
                      <a:pt x="4" y="2"/>
                    </a:lnTo>
                    <a:lnTo>
                      <a:pt x="3" y="0"/>
                    </a:lnTo>
                    <a:lnTo>
                      <a:pt x="2" y="0"/>
                    </a:lnTo>
                    <a:lnTo>
                      <a:pt x="0" y="0"/>
                    </a:lnTo>
                    <a:lnTo>
                      <a:pt x="0" y="3"/>
                    </a:lnTo>
                    <a:lnTo>
                      <a:pt x="0" y="3"/>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0" name="Freeform 271">
                <a:extLst>
                  <a:ext uri="{FF2B5EF4-FFF2-40B4-BE49-F238E27FC236}">
                    <a16:creationId xmlns:a16="http://schemas.microsoft.com/office/drawing/2014/main" id="{42EB6482-BDC6-4829-8B85-6DC8EFBDFA49}"/>
                  </a:ext>
                </a:extLst>
              </p:cNvPr>
              <p:cNvSpPr>
                <a:spLocks/>
              </p:cNvSpPr>
              <p:nvPr/>
            </p:nvSpPr>
            <p:spPr bwMode="auto">
              <a:xfrm>
                <a:off x="3570" y="1937"/>
                <a:ext cx="4" cy="7"/>
              </a:xfrm>
              <a:custGeom>
                <a:avLst/>
                <a:gdLst>
                  <a:gd name="T0" fmla="*/ 1 w 4"/>
                  <a:gd name="T1" fmla="*/ 7 h 7"/>
                  <a:gd name="T2" fmla="*/ 1 w 4"/>
                  <a:gd name="T3" fmla="*/ 7 h 7"/>
                  <a:gd name="T4" fmla="*/ 4 w 4"/>
                  <a:gd name="T5" fmla="*/ 5 h 7"/>
                  <a:gd name="T6" fmla="*/ 4 w 4"/>
                  <a:gd name="T7" fmla="*/ 4 h 7"/>
                  <a:gd name="T8" fmla="*/ 1 w 4"/>
                  <a:gd name="T9" fmla="*/ 3 h 7"/>
                  <a:gd name="T10" fmla="*/ 1 w 4"/>
                  <a:gd name="T11" fmla="*/ 0 h 7"/>
                  <a:gd name="T12" fmla="*/ 0 w 4"/>
                  <a:gd name="T13" fmla="*/ 0 h 7"/>
                  <a:gd name="T14" fmla="*/ 0 w 4"/>
                  <a:gd name="T15" fmla="*/ 1 h 7"/>
                  <a:gd name="T16" fmla="*/ 0 w 4"/>
                  <a:gd name="T17" fmla="*/ 1 h 7"/>
                  <a:gd name="T18" fmla="*/ 0 w 4"/>
                  <a:gd name="T19" fmla="*/ 3 h 7"/>
                  <a:gd name="T20" fmla="*/ 0 w 4"/>
                  <a:gd name="T21" fmla="*/ 5 h 7"/>
                  <a:gd name="T22" fmla="*/ 1 w 4"/>
                  <a:gd name="T2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7">
                    <a:moveTo>
                      <a:pt x="1" y="7"/>
                    </a:moveTo>
                    <a:lnTo>
                      <a:pt x="1" y="7"/>
                    </a:lnTo>
                    <a:lnTo>
                      <a:pt x="4" y="5"/>
                    </a:lnTo>
                    <a:lnTo>
                      <a:pt x="4" y="4"/>
                    </a:lnTo>
                    <a:lnTo>
                      <a:pt x="1" y="3"/>
                    </a:lnTo>
                    <a:lnTo>
                      <a:pt x="1" y="0"/>
                    </a:lnTo>
                    <a:lnTo>
                      <a:pt x="0" y="0"/>
                    </a:lnTo>
                    <a:lnTo>
                      <a:pt x="0" y="1"/>
                    </a:lnTo>
                    <a:lnTo>
                      <a:pt x="0" y="1"/>
                    </a:lnTo>
                    <a:lnTo>
                      <a:pt x="0" y="3"/>
                    </a:lnTo>
                    <a:lnTo>
                      <a:pt x="0" y="5"/>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1" name="Freeform 272">
                <a:extLst>
                  <a:ext uri="{FF2B5EF4-FFF2-40B4-BE49-F238E27FC236}">
                    <a16:creationId xmlns:a16="http://schemas.microsoft.com/office/drawing/2014/main" id="{AD4E0602-9981-4EFD-8922-5886633406C5}"/>
                  </a:ext>
                </a:extLst>
              </p:cNvPr>
              <p:cNvSpPr>
                <a:spLocks/>
              </p:cNvSpPr>
              <p:nvPr/>
            </p:nvSpPr>
            <p:spPr bwMode="auto">
              <a:xfrm>
                <a:off x="3495" y="1878"/>
                <a:ext cx="73" cy="49"/>
              </a:xfrm>
              <a:custGeom>
                <a:avLst/>
                <a:gdLst>
                  <a:gd name="T0" fmla="*/ 3 w 73"/>
                  <a:gd name="T1" fmla="*/ 19 h 49"/>
                  <a:gd name="T2" fmla="*/ 7 w 73"/>
                  <a:gd name="T3" fmla="*/ 22 h 49"/>
                  <a:gd name="T4" fmla="*/ 6 w 73"/>
                  <a:gd name="T5" fmla="*/ 29 h 49"/>
                  <a:gd name="T6" fmla="*/ 13 w 73"/>
                  <a:gd name="T7" fmla="*/ 32 h 49"/>
                  <a:gd name="T8" fmla="*/ 17 w 73"/>
                  <a:gd name="T9" fmla="*/ 32 h 49"/>
                  <a:gd name="T10" fmla="*/ 25 w 73"/>
                  <a:gd name="T11" fmla="*/ 29 h 49"/>
                  <a:gd name="T12" fmla="*/ 32 w 73"/>
                  <a:gd name="T13" fmla="*/ 27 h 49"/>
                  <a:gd name="T14" fmla="*/ 32 w 73"/>
                  <a:gd name="T15" fmla="*/ 30 h 49"/>
                  <a:gd name="T16" fmla="*/ 28 w 73"/>
                  <a:gd name="T17" fmla="*/ 32 h 49"/>
                  <a:gd name="T18" fmla="*/ 22 w 73"/>
                  <a:gd name="T19" fmla="*/ 32 h 49"/>
                  <a:gd name="T20" fmla="*/ 28 w 73"/>
                  <a:gd name="T21" fmla="*/ 34 h 49"/>
                  <a:gd name="T22" fmla="*/ 24 w 73"/>
                  <a:gd name="T23" fmla="*/ 34 h 49"/>
                  <a:gd name="T24" fmla="*/ 20 w 73"/>
                  <a:gd name="T25" fmla="*/ 33 h 49"/>
                  <a:gd name="T26" fmla="*/ 16 w 73"/>
                  <a:gd name="T27" fmla="*/ 36 h 49"/>
                  <a:gd name="T28" fmla="*/ 22 w 73"/>
                  <a:gd name="T29" fmla="*/ 40 h 49"/>
                  <a:gd name="T30" fmla="*/ 27 w 73"/>
                  <a:gd name="T31" fmla="*/ 42 h 49"/>
                  <a:gd name="T32" fmla="*/ 31 w 73"/>
                  <a:gd name="T33" fmla="*/ 44 h 49"/>
                  <a:gd name="T34" fmla="*/ 39 w 73"/>
                  <a:gd name="T35" fmla="*/ 42 h 49"/>
                  <a:gd name="T36" fmla="*/ 42 w 73"/>
                  <a:gd name="T37" fmla="*/ 45 h 49"/>
                  <a:gd name="T38" fmla="*/ 49 w 73"/>
                  <a:gd name="T39" fmla="*/ 49 h 49"/>
                  <a:gd name="T40" fmla="*/ 53 w 73"/>
                  <a:gd name="T41" fmla="*/ 45 h 49"/>
                  <a:gd name="T42" fmla="*/ 55 w 73"/>
                  <a:gd name="T43" fmla="*/ 41 h 49"/>
                  <a:gd name="T44" fmla="*/ 59 w 73"/>
                  <a:gd name="T45" fmla="*/ 42 h 49"/>
                  <a:gd name="T46" fmla="*/ 65 w 73"/>
                  <a:gd name="T47" fmla="*/ 40 h 49"/>
                  <a:gd name="T48" fmla="*/ 65 w 73"/>
                  <a:gd name="T49" fmla="*/ 33 h 49"/>
                  <a:gd name="T50" fmla="*/ 70 w 73"/>
                  <a:gd name="T51" fmla="*/ 26 h 49"/>
                  <a:gd name="T52" fmla="*/ 73 w 73"/>
                  <a:gd name="T53" fmla="*/ 19 h 49"/>
                  <a:gd name="T54" fmla="*/ 73 w 73"/>
                  <a:gd name="T55" fmla="*/ 15 h 49"/>
                  <a:gd name="T56" fmla="*/ 69 w 73"/>
                  <a:gd name="T57" fmla="*/ 12 h 49"/>
                  <a:gd name="T58" fmla="*/ 62 w 73"/>
                  <a:gd name="T59" fmla="*/ 11 h 49"/>
                  <a:gd name="T60" fmla="*/ 55 w 73"/>
                  <a:gd name="T61" fmla="*/ 10 h 49"/>
                  <a:gd name="T62" fmla="*/ 53 w 73"/>
                  <a:gd name="T63" fmla="*/ 7 h 49"/>
                  <a:gd name="T64" fmla="*/ 51 w 73"/>
                  <a:gd name="T65" fmla="*/ 5 h 49"/>
                  <a:gd name="T66" fmla="*/ 49 w 73"/>
                  <a:gd name="T67" fmla="*/ 7 h 49"/>
                  <a:gd name="T68" fmla="*/ 47 w 73"/>
                  <a:gd name="T69" fmla="*/ 4 h 49"/>
                  <a:gd name="T70" fmla="*/ 46 w 73"/>
                  <a:gd name="T71" fmla="*/ 8 h 49"/>
                  <a:gd name="T72" fmla="*/ 44 w 73"/>
                  <a:gd name="T73" fmla="*/ 14 h 49"/>
                  <a:gd name="T74" fmla="*/ 42 w 73"/>
                  <a:gd name="T75" fmla="*/ 11 h 49"/>
                  <a:gd name="T76" fmla="*/ 40 w 73"/>
                  <a:gd name="T77" fmla="*/ 12 h 49"/>
                  <a:gd name="T78" fmla="*/ 40 w 73"/>
                  <a:gd name="T79" fmla="*/ 4 h 49"/>
                  <a:gd name="T80" fmla="*/ 36 w 73"/>
                  <a:gd name="T81" fmla="*/ 0 h 49"/>
                  <a:gd name="T82" fmla="*/ 36 w 73"/>
                  <a:gd name="T83" fmla="*/ 3 h 49"/>
                  <a:gd name="T84" fmla="*/ 35 w 73"/>
                  <a:gd name="T85" fmla="*/ 3 h 49"/>
                  <a:gd name="T86" fmla="*/ 35 w 73"/>
                  <a:gd name="T87" fmla="*/ 7 h 49"/>
                  <a:gd name="T88" fmla="*/ 35 w 73"/>
                  <a:gd name="T89" fmla="*/ 15 h 49"/>
                  <a:gd name="T90" fmla="*/ 35 w 73"/>
                  <a:gd name="T91" fmla="*/ 21 h 49"/>
                  <a:gd name="T92" fmla="*/ 29 w 73"/>
                  <a:gd name="T93" fmla="*/ 15 h 49"/>
                  <a:gd name="T94" fmla="*/ 31 w 73"/>
                  <a:gd name="T95" fmla="*/ 10 h 49"/>
                  <a:gd name="T96" fmla="*/ 25 w 73"/>
                  <a:gd name="T97" fmla="*/ 11 h 49"/>
                  <a:gd name="T98" fmla="*/ 21 w 73"/>
                  <a:gd name="T99" fmla="*/ 12 h 49"/>
                  <a:gd name="T100" fmla="*/ 20 w 73"/>
                  <a:gd name="T101" fmla="*/ 10 h 49"/>
                  <a:gd name="T102" fmla="*/ 16 w 73"/>
                  <a:gd name="T103" fmla="*/ 5 h 49"/>
                  <a:gd name="T104" fmla="*/ 14 w 73"/>
                  <a:gd name="T105" fmla="*/ 3 h 49"/>
                  <a:gd name="T106" fmla="*/ 11 w 73"/>
                  <a:gd name="T107" fmla="*/ 1 h 49"/>
                  <a:gd name="T108" fmla="*/ 13 w 73"/>
                  <a:gd name="T109" fmla="*/ 10 h 49"/>
                  <a:gd name="T110" fmla="*/ 11 w 73"/>
                  <a:gd name="T111" fmla="*/ 12 h 49"/>
                  <a:gd name="T112" fmla="*/ 9 w 73"/>
                  <a:gd name="T113" fmla="*/ 11 h 49"/>
                  <a:gd name="T114" fmla="*/ 11 w 73"/>
                  <a:gd name="T115" fmla="*/ 16 h 49"/>
                  <a:gd name="T116" fmla="*/ 9 w 73"/>
                  <a:gd name="T117" fmla="*/ 15 h 49"/>
                  <a:gd name="T118" fmla="*/ 2 w 73"/>
                  <a:gd name="T119" fmla="*/ 14 h 49"/>
                  <a:gd name="T120" fmla="*/ 3 w 73"/>
                  <a:gd name="T121" fmla="*/ 1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 h="49">
                    <a:moveTo>
                      <a:pt x="3" y="18"/>
                    </a:moveTo>
                    <a:lnTo>
                      <a:pt x="5" y="18"/>
                    </a:lnTo>
                    <a:lnTo>
                      <a:pt x="3" y="19"/>
                    </a:lnTo>
                    <a:lnTo>
                      <a:pt x="5" y="21"/>
                    </a:lnTo>
                    <a:lnTo>
                      <a:pt x="6" y="21"/>
                    </a:lnTo>
                    <a:lnTo>
                      <a:pt x="7" y="22"/>
                    </a:lnTo>
                    <a:lnTo>
                      <a:pt x="3" y="23"/>
                    </a:lnTo>
                    <a:lnTo>
                      <a:pt x="3" y="25"/>
                    </a:lnTo>
                    <a:lnTo>
                      <a:pt x="6" y="29"/>
                    </a:lnTo>
                    <a:lnTo>
                      <a:pt x="7" y="30"/>
                    </a:lnTo>
                    <a:lnTo>
                      <a:pt x="10" y="30"/>
                    </a:lnTo>
                    <a:lnTo>
                      <a:pt x="13" y="32"/>
                    </a:lnTo>
                    <a:lnTo>
                      <a:pt x="14" y="30"/>
                    </a:lnTo>
                    <a:lnTo>
                      <a:pt x="16" y="32"/>
                    </a:lnTo>
                    <a:lnTo>
                      <a:pt x="17" y="32"/>
                    </a:lnTo>
                    <a:lnTo>
                      <a:pt x="20" y="29"/>
                    </a:lnTo>
                    <a:lnTo>
                      <a:pt x="21" y="29"/>
                    </a:lnTo>
                    <a:lnTo>
                      <a:pt x="25" y="29"/>
                    </a:lnTo>
                    <a:lnTo>
                      <a:pt x="29" y="29"/>
                    </a:lnTo>
                    <a:lnTo>
                      <a:pt x="31" y="27"/>
                    </a:lnTo>
                    <a:lnTo>
                      <a:pt x="32" y="27"/>
                    </a:lnTo>
                    <a:lnTo>
                      <a:pt x="33" y="27"/>
                    </a:lnTo>
                    <a:lnTo>
                      <a:pt x="33" y="29"/>
                    </a:lnTo>
                    <a:lnTo>
                      <a:pt x="32" y="30"/>
                    </a:lnTo>
                    <a:lnTo>
                      <a:pt x="32" y="32"/>
                    </a:lnTo>
                    <a:lnTo>
                      <a:pt x="31" y="32"/>
                    </a:lnTo>
                    <a:lnTo>
                      <a:pt x="28" y="32"/>
                    </a:lnTo>
                    <a:lnTo>
                      <a:pt x="25" y="32"/>
                    </a:lnTo>
                    <a:lnTo>
                      <a:pt x="22" y="30"/>
                    </a:lnTo>
                    <a:lnTo>
                      <a:pt x="22" y="32"/>
                    </a:lnTo>
                    <a:lnTo>
                      <a:pt x="24" y="33"/>
                    </a:lnTo>
                    <a:lnTo>
                      <a:pt x="27" y="33"/>
                    </a:lnTo>
                    <a:lnTo>
                      <a:pt x="28" y="34"/>
                    </a:lnTo>
                    <a:lnTo>
                      <a:pt x="28" y="36"/>
                    </a:lnTo>
                    <a:lnTo>
                      <a:pt x="27" y="36"/>
                    </a:lnTo>
                    <a:lnTo>
                      <a:pt x="24" y="34"/>
                    </a:lnTo>
                    <a:lnTo>
                      <a:pt x="24" y="36"/>
                    </a:lnTo>
                    <a:lnTo>
                      <a:pt x="22" y="36"/>
                    </a:lnTo>
                    <a:lnTo>
                      <a:pt x="20" y="33"/>
                    </a:lnTo>
                    <a:lnTo>
                      <a:pt x="18" y="33"/>
                    </a:lnTo>
                    <a:lnTo>
                      <a:pt x="14" y="34"/>
                    </a:lnTo>
                    <a:lnTo>
                      <a:pt x="16" y="36"/>
                    </a:lnTo>
                    <a:lnTo>
                      <a:pt x="17" y="36"/>
                    </a:lnTo>
                    <a:lnTo>
                      <a:pt x="21" y="40"/>
                    </a:lnTo>
                    <a:lnTo>
                      <a:pt x="22" y="40"/>
                    </a:lnTo>
                    <a:lnTo>
                      <a:pt x="24" y="40"/>
                    </a:lnTo>
                    <a:lnTo>
                      <a:pt x="25" y="40"/>
                    </a:lnTo>
                    <a:lnTo>
                      <a:pt x="27" y="42"/>
                    </a:lnTo>
                    <a:lnTo>
                      <a:pt x="27" y="44"/>
                    </a:lnTo>
                    <a:lnTo>
                      <a:pt x="28" y="44"/>
                    </a:lnTo>
                    <a:lnTo>
                      <a:pt x="31" y="44"/>
                    </a:lnTo>
                    <a:lnTo>
                      <a:pt x="33" y="44"/>
                    </a:lnTo>
                    <a:lnTo>
                      <a:pt x="36" y="42"/>
                    </a:lnTo>
                    <a:lnTo>
                      <a:pt x="39" y="42"/>
                    </a:lnTo>
                    <a:lnTo>
                      <a:pt x="42" y="41"/>
                    </a:lnTo>
                    <a:lnTo>
                      <a:pt x="43" y="42"/>
                    </a:lnTo>
                    <a:lnTo>
                      <a:pt x="42" y="45"/>
                    </a:lnTo>
                    <a:lnTo>
                      <a:pt x="43" y="47"/>
                    </a:lnTo>
                    <a:lnTo>
                      <a:pt x="46" y="49"/>
                    </a:lnTo>
                    <a:lnTo>
                      <a:pt x="49" y="49"/>
                    </a:lnTo>
                    <a:lnTo>
                      <a:pt x="51" y="48"/>
                    </a:lnTo>
                    <a:lnTo>
                      <a:pt x="53" y="47"/>
                    </a:lnTo>
                    <a:lnTo>
                      <a:pt x="53" y="45"/>
                    </a:lnTo>
                    <a:lnTo>
                      <a:pt x="51" y="45"/>
                    </a:lnTo>
                    <a:lnTo>
                      <a:pt x="53" y="42"/>
                    </a:lnTo>
                    <a:lnTo>
                      <a:pt x="55" y="41"/>
                    </a:lnTo>
                    <a:lnTo>
                      <a:pt x="57" y="41"/>
                    </a:lnTo>
                    <a:lnTo>
                      <a:pt x="58" y="42"/>
                    </a:lnTo>
                    <a:lnTo>
                      <a:pt x="59" y="42"/>
                    </a:lnTo>
                    <a:lnTo>
                      <a:pt x="62" y="42"/>
                    </a:lnTo>
                    <a:lnTo>
                      <a:pt x="65" y="41"/>
                    </a:lnTo>
                    <a:lnTo>
                      <a:pt x="65" y="40"/>
                    </a:lnTo>
                    <a:lnTo>
                      <a:pt x="65" y="37"/>
                    </a:lnTo>
                    <a:lnTo>
                      <a:pt x="64" y="36"/>
                    </a:lnTo>
                    <a:lnTo>
                      <a:pt x="65" y="33"/>
                    </a:lnTo>
                    <a:lnTo>
                      <a:pt x="68" y="32"/>
                    </a:lnTo>
                    <a:lnTo>
                      <a:pt x="69" y="29"/>
                    </a:lnTo>
                    <a:lnTo>
                      <a:pt x="70" y="26"/>
                    </a:lnTo>
                    <a:lnTo>
                      <a:pt x="73" y="23"/>
                    </a:lnTo>
                    <a:lnTo>
                      <a:pt x="73" y="22"/>
                    </a:lnTo>
                    <a:lnTo>
                      <a:pt x="73" y="19"/>
                    </a:lnTo>
                    <a:lnTo>
                      <a:pt x="73" y="18"/>
                    </a:lnTo>
                    <a:lnTo>
                      <a:pt x="72" y="16"/>
                    </a:lnTo>
                    <a:lnTo>
                      <a:pt x="73" y="15"/>
                    </a:lnTo>
                    <a:lnTo>
                      <a:pt x="73" y="14"/>
                    </a:lnTo>
                    <a:lnTo>
                      <a:pt x="72" y="12"/>
                    </a:lnTo>
                    <a:lnTo>
                      <a:pt x="69" y="12"/>
                    </a:lnTo>
                    <a:lnTo>
                      <a:pt x="68" y="11"/>
                    </a:lnTo>
                    <a:lnTo>
                      <a:pt x="66" y="11"/>
                    </a:lnTo>
                    <a:lnTo>
                      <a:pt x="62" y="11"/>
                    </a:lnTo>
                    <a:lnTo>
                      <a:pt x="59" y="11"/>
                    </a:lnTo>
                    <a:lnTo>
                      <a:pt x="58" y="10"/>
                    </a:lnTo>
                    <a:lnTo>
                      <a:pt x="55" y="10"/>
                    </a:lnTo>
                    <a:lnTo>
                      <a:pt x="54" y="8"/>
                    </a:lnTo>
                    <a:lnTo>
                      <a:pt x="54" y="7"/>
                    </a:lnTo>
                    <a:lnTo>
                      <a:pt x="53" y="7"/>
                    </a:lnTo>
                    <a:lnTo>
                      <a:pt x="51" y="8"/>
                    </a:lnTo>
                    <a:lnTo>
                      <a:pt x="51" y="7"/>
                    </a:lnTo>
                    <a:lnTo>
                      <a:pt x="51" y="5"/>
                    </a:lnTo>
                    <a:lnTo>
                      <a:pt x="51" y="4"/>
                    </a:lnTo>
                    <a:lnTo>
                      <a:pt x="50" y="5"/>
                    </a:lnTo>
                    <a:lnTo>
                      <a:pt x="49" y="7"/>
                    </a:lnTo>
                    <a:lnTo>
                      <a:pt x="49" y="8"/>
                    </a:lnTo>
                    <a:lnTo>
                      <a:pt x="47" y="5"/>
                    </a:lnTo>
                    <a:lnTo>
                      <a:pt x="47" y="4"/>
                    </a:lnTo>
                    <a:lnTo>
                      <a:pt x="46" y="5"/>
                    </a:lnTo>
                    <a:lnTo>
                      <a:pt x="46" y="7"/>
                    </a:lnTo>
                    <a:lnTo>
                      <a:pt x="46" y="8"/>
                    </a:lnTo>
                    <a:lnTo>
                      <a:pt x="44" y="10"/>
                    </a:lnTo>
                    <a:lnTo>
                      <a:pt x="44" y="11"/>
                    </a:lnTo>
                    <a:lnTo>
                      <a:pt x="44" y="14"/>
                    </a:lnTo>
                    <a:lnTo>
                      <a:pt x="43" y="12"/>
                    </a:lnTo>
                    <a:lnTo>
                      <a:pt x="42" y="11"/>
                    </a:lnTo>
                    <a:lnTo>
                      <a:pt x="42" y="11"/>
                    </a:lnTo>
                    <a:lnTo>
                      <a:pt x="42" y="12"/>
                    </a:lnTo>
                    <a:lnTo>
                      <a:pt x="40" y="14"/>
                    </a:lnTo>
                    <a:lnTo>
                      <a:pt x="40" y="12"/>
                    </a:lnTo>
                    <a:lnTo>
                      <a:pt x="39" y="11"/>
                    </a:lnTo>
                    <a:lnTo>
                      <a:pt x="40" y="8"/>
                    </a:lnTo>
                    <a:lnTo>
                      <a:pt x="40" y="4"/>
                    </a:lnTo>
                    <a:lnTo>
                      <a:pt x="40" y="3"/>
                    </a:lnTo>
                    <a:lnTo>
                      <a:pt x="38" y="1"/>
                    </a:lnTo>
                    <a:lnTo>
                      <a:pt x="36" y="0"/>
                    </a:lnTo>
                    <a:lnTo>
                      <a:pt x="35" y="0"/>
                    </a:lnTo>
                    <a:lnTo>
                      <a:pt x="35" y="1"/>
                    </a:lnTo>
                    <a:lnTo>
                      <a:pt x="36" y="3"/>
                    </a:lnTo>
                    <a:lnTo>
                      <a:pt x="38" y="4"/>
                    </a:lnTo>
                    <a:lnTo>
                      <a:pt x="35" y="4"/>
                    </a:lnTo>
                    <a:lnTo>
                      <a:pt x="35" y="3"/>
                    </a:lnTo>
                    <a:lnTo>
                      <a:pt x="33" y="3"/>
                    </a:lnTo>
                    <a:lnTo>
                      <a:pt x="33" y="5"/>
                    </a:lnTo>
                    <a:lnTo>
                      <a:pt x="35" y="7"/>
                    </a:lnTo>
                    <a:lnTo>
                      <a:pt x="35" y="10"/>
                    </a:lnTo>
                    <a:lnTo>
                      <a:pt x="35" y="12"/>
                    </a:lnTo>
                    <a:lnTo>
                      <a:pt x="35" y="15"/>
                    </a:lnTo>
                    <a:lnTo>
                      <a:pt x="36" y="18"/>
                    </a:lnTo>
                    <a:lnTo>
                      <a:pt x="35" y="21"/>
                    </a:lnTo>
                    <a:lnTo>
                      <a:pt x="35" y="21"/>
                    </a:lnTo>
                    <a:lnTo>
                      <a:pt x="33" y="18"/>
                    </a:lnTo>
                    <a:lnTo>
                      <a:pt x="32" y="16"/>
                    </a:lnTo>
                    <a:lnTo>
                      <a:pt x="29" y="15"/>
                    </a:lnTo>
                    <a:lnTo>
                      <a:pt x="29" y="12"/>
                    </a:lnTo>
                    <a:lnTo>
                      <a:pt x="31" y="11"/>
                    </a:lnTo>
                    <a:lnTo>
                      <a:pt x="31" y="10"/>
                    </a:lnTo>
                    <a:lnTo>
                      <a:pt x="28" y="10"/>
                    </a:lnTo>
                    <a:lnTo>
                      <a:pt x="27" y="11"/>
                    </a:lnTo>
                    <a:lnTo>
                      <a:pt x="25" y="11"/>
                    </a:lnTo>
                    <a:lnTo>
                      <a:pt x="25" y="11"/>
                    </a:lnTo>
                    <a:lnTo>
                      <a:pt x="22" y="12"/>
                    </a:lnTo>
                    <a:lnTo>
                      <a:pt x="21" y="12"/>
                    </a:lnTo>
                    <a:lnTo>
                      <a:pt x="21" y="11"/>
                    </a:lnTo>
                    <a:lnTo>
                      <a:pt x="21" y="10"/>
                    </a:lnTo>
                    <a:lnTo>
                      <a:pt x="20" y="10"/>
                    </a:lnTo>
                    <a:lnTo>
                      <a:pt x="18" y="8"/>
                    </a:lnTo>
                    <a:lnTo>
                      <a:pt x="18" y="5"/>
                    </a:lnTo>
                    <a:lnTo>
                      <a:pt x="16" y="5"/>
                    </a:lnTo>
                    <a:lnTo>
                      <a:pt x="16" y="5"/>
                    </a:lnTo>
                    <a:lnTo>
                      <a:pt x="14" y="4"/>
                    </a:lnTo>
                    <a:lnTo>
                      <a:pt x="14" y="3"/>
                    </a:lnTo>
                    <a:lnTo>
                      <a:pt x="13" y="0"/>
                    </a:lnTo>
                    <a:lnTo>
                      <a:pt x="13" y="0"/>
                    </a:lnTo>
                    <a:lnTo>
                      <a:pt x="11" y="1"/>
                    </a:lnTo>
                    <a:lnTo>
                      <a:pt x="11" y="4"/>
                    </a:lnTo>
                    <a:lnTo>
                      <a:pt x="11" y="7"/>
                    </a:lnTo>
                    <a:lnTo>
                      <a:pt x="13" y="10"/>
                    </a:lnTo>
                    <a:lnTo>
                      <a:pt x="13" y="12"/>
                    </a:lnTo>
                    <a:lnTo>
                      <a:pt x="13" y="14"/>
                    </a:lnTo>
                    <a:lnTo>
                      <a:pt x="11" y="12"/>
                    </a:lnTo>
                    <a:lnTo>
                      <a:pt x="10" y="10"/>
                    </a:lnTo>
                    <a:lnTo>
                      <a:pt x="10" y="8"/>
                    </a:lnTo>
                    <a:lnTo>
                      <a:pt x="9" y="11"/>
                    </a:lnTo>
                    <a:lnTo>
                      <a:pt x="10" y="14"/>
                    </a:lnTo>
                    <a:lnTo>
                      <a:pt x="11" y="15"/>
                    </a:lnTo>
                    <a:lnTo>
                      <a:pt x="11" y="16"/>
                    </a:lnTo>
                    <a:lnTo>
                      <a:pt x="10" y="19"/>
                    </a:lnTo>
                    <a:lnTo>
                      <a:pt x="10" y="18"/>
                    </a:lnTo>
                    <a:lnTo>
                      <a:pt x="9" y="15"/>
                    </a:lnTo>
                    <a:lnTo>
                      <a:pt x="7" y="15"/>
                    </a:lnTo>
                    <a:lnTo>
                      <a:pt x="3" y="15"/>
                    </a:lnTo>
                    <a:lnTo>
                      <a:pt x="2" y="14"/>
                    </a:lnTo>
                    <a:lnTo>
                      <a:pt x="0" y="15"/>
                    </a:lnTo>
                    <a:lnTo>
                      <a:pt x="2" y="18"/>
                    </a:lnTo>
                    <a:lnTo>
                      <a:pt x="3"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2" name="Freeform 273">
                <a:extLst>
                  <a:ext uri="{FF2B5EF4-FFF2-40B4-BE49-F238E27FC236}">
                    <a16:creationId xmlns:a16="http://schemas.microsoft.com/office/drawing/2014/main" id="{6E6C9286-3F8C-4EB5-86D3-44943EE91F06}"/>
                  </a:ext>
                </a:extLst>
              </p:cNvPr>
              <p:cNvSpPr>
                <a:spLocks/>
              </p:cNvSpPr>
              <p:nvPr/>
            </p:nvSpPr>
            <p:spPr bwMode="auto">
              <a:xfrm>
                <a:off x="3520" y="1944"/>
                <a:ext cx="19" cy="15"/>
              </a:xfrm>
              <a:custGeom>
                <a:avLst/>
                <a:gdLst>
                  <a:gd name="T0" fmla="*/ 18 w 19"/>
                  <a:gd name="T1" fmla="*/ 5 h 15"/>
                  <a:gd name="T2" fmla="*/ 19 w 19"/>
                  <a:gd name="T3" fmla="*/ 4 h 15"/>
                  <a:gd name="T4" fmla="*/ 18 w 19"/>
                  <a:gd name="T5" fmla="*/ 3 h 15"/>
                  <a:gd name="T6" fmla="*/ 17 w 19"/>
                  <a:gd name="T7" fmla="*/ 1 h 15"/>
                  <a:gd name="T8" fmla="*/ 15 w 19"/>
                  <a:gd name="T9" fmla="*/ 0 h 15"/>
                  <a:gd name="T10" fmla="*/ 14 w 19"/>
                  <a:gd name="T11" fmla="*/ 0 h 15"/>
                  <a:gd name="T12" fmla="*/ 14 w 19"/>
                  <a:gd name="T13" fmla="*/ 1 h 15"/>
                  <a:gd name="T14" fmla="*/ 10 w 19"/>
                  <a:gd name="T15" fmla="*/ 3 h 15"/>
                  <a:gd name="T16" fmla="*/ 10 w 19"/>
                  <a:gd name="T17" fmla="*/ 1 h 15"/>
                  <a:gd name="T18" fmla="*/ 8 w 19"/>
                  <a:gd name="T19" fmla="*/ 1 h 15"/>
                  <a:gd name="T20" fmla="*/ 7 w 19"/>
                  <a:gd name="T21" fmla="*/ 3 h 15"/>
                  <a:gd name="T22" fmla="*/ 7 w 19"/>
                  <a:gd name="T23" fmla="*/ 4 h 15"/>
                  <a:gd name="T24" fmla="*/ 6 w 19"/>
                  <a:gd name="T25" fmla="*/ 4 h 15"/>
                  <a:gd name="T26" fmla="*/ 3 w 19"/>
                  <a:gd name="T27" fmla="*/ 4 h 15"/>
                  <a:gd name="T28" fmla="*/ 2 w 19"/>
                  <a:gd name="T29" fmla="*/ 5 h 15"/>
                  <a:gd name="T30" fmla="*/ 0 w 19"/>
                  <a:gd name="T31" fmla="*/ 7 h 15"/>
                  <a:gd name="T32" fmla="*/ 3 w 19"/>
                  <a:gd name="T33" fmla="*/ 8 h 15"/>
                  <a:gd name="T34" fmla="*/ 6 w 19"/>
                  <a:gd name="T35" fmla="*/ 8 h 15"/>
                  <a:gd name="T36" fmla="*/ 6 w 19"/>
                  <a:gd name="T37" fmla="*/ 9 h 15"/>
                  <a:gd name="T38" fmla="*/ 7 w 19"/>
                  <a:gd name="T39" fmla="*/ 11 h 15"/>
                  <a:gd name="T40" fmla="*/ 7 w 19"/>
                  <a:gd name="T41" fmla="*/ 12 h 15"/>
                  <a:gd name="T42" fmla="*/ 7 w 19"/>
                  <a:gd name="T43" fmla="*/ 14 h 15"/>
                  <a:gd name="T44" fmla="*/ 7 w 19"/>
                  <a:gd name="T45" fmla="*/ 15 h 15"/>
                  <a:gd name="T46" fmla="*/ 8 w 19"/>
                  <a:gd name="T47" fmla="*/ 15 h 15"/>
                  <a:gd name="T48" fmla="*/ 10 w 19"/>
                  <a:gd name="T49" fmla="*/ 15 h 15"/>
                  <a:gd name="T50" fmla="*/ 10 w 19"/>
                  <a:gd name="T51" fmla="*/ 15 h 15"/>
                  <a:gd name="T52" fmla="*/ 14 w 19"/>
                  <a:gd name="T53" fmla="*/ 12 h 15"/>
                  <a:gd name="T54" fmla="*/ 15 w 19"/>
                  <a:gd name="T55" fmla="*/ 12 h 15"/>
                  <a:gd name="T56" fmla="*/ 17 w 19"/>
                  <a:gd name="T57" fmla="*/ 11 h 15"/>
                  <a:gd name="T58" fmla="*/ 17 w 19"/>
                  <a:gd name="T59" fmla="*/ 9 h 15"/>
                  <a:gd name="T60" fmla="*/ 17 w 19"/>
                  <a:gd name="T61" fmla="*/ 7 h 15"/>
                  <a:gd name="T62" fmla="*/ 18 w 19"/>
                  <a:gd name="T6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 h="15">
                    <a:moveTo>
                      <a:pt x="18" y="5"/>
                    </a:moveTo>
                    <a:lnTo>
                      <a:pt x="19" y="4"/>
                    </a:lnTo>
                    <a:lnTo>
                      <a:pt x="18" y="3"/>
                    </a:lnTo>
                    <a:lnTo>
                      <a:pt x="17" y="1"/>
                    </a:lnTo>
                    <a:lnTo>
                      <a:pt x="15" y="0"/>
                    </a:lnTo>
                    <a:lnTo>
                      <a:pt x="14" y="0"/>
                    </a:lnTo>
                    <a:lnTo>
                      <a:pt x="14" y="1"/>
                    </a:lnTo>
                    <a:lnTo>
                      <a:pt x="10" y="3"/>
                    </a:lnTo>
                    <a:lnTo>
                      <a:pt x="10" y="1"/>
                    </a:lnTo>
                    <a:lnTo>
                      <a:pt x="8" y="1"/>
                    </a:lnTo>
                    <a:lnTo>
                      <a:pt x="7" y="3"/>
                    </a:lnTo>
                    <a:lnTo>
                      <a:pt x="7" y="4"/>
                    </a:lnTo>
                    <a:lnTo>
                      <a:pt x="6" y="4"/>
                    </a:lnTo>
                    <a:lnTo>
                      <a:pt x="3" y="4"/>
                    </a:lnTo>
                    <a:lnTo>
                      <a:pt x="2" y="5"/>
                    </a:lnTo>
                    <a:lnTo>
                      <a:pt x="0" y="7"/>
                    </a:lnTo>
                    <a:lnTo>
                      <a:pt x="3" y="8"/>
                    </a:lnTo>
                    <a:lnTo>
                      <a:pt x="6" y="8"/>
                    </a:lnTo>
                    <a:lnTo>
                      <a:pt x="6" y="9"/>
                    </a:lnTo>
                    <a:lnTo>
                      <a:pt x="7" y="11"/>
                    </a:lnTo>
                    <a:lnTo>
                      <a:pt x="7" y="12"/>
                    </a:lnTo>
                    <a:lnTo>
                      <a:pt x="7" y="14"/>
                    </a:lnTo>
                    <a:lnTo>
                      <a:pt x="7" y="15"/>
                    </a:lnTo>
                    <a:lnTo>
                      <a:pt x="8" y="15"/>
                    </a:lnTo>
                    <a:lnTo>
                      <a:pt x="10" y="15"/>
                    </a:lnTo>
                    <a:lnTo>
                      <a:pt x="10" y="15"/>
                    </a:lnTo>
                    <a:lnTo>
                      <a:pt x="14" y="12"/>
                    </a:lnTo>
                    <a:lnTo>
                      <a:pt x="15" y="12"/>
                    </a:lnTo>
                    <a:lnTo>
                      <a:pt x="17" y="11"/>
                    </a:lnTo>
                    <a:lnTo>
                      <a:pt x="17" y="9"/>
                    </a:lnTo>
                    <a:lnTo>
                      <a:pt x="17" y="7"/>
                    </a:lnTo>
                    <a:lnTo>
                      <a:pt x="1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3" name="Freeform 274">
                <a:extLst>
                  <a:ext uri="{FF2B5EF4-FFF2-40B4-BE49-F238E27FC236}">
                    <a16:creationId xmlns:a16="http://schemas.microsoft.com/office/drawing/2014/main" id="{7E3800D5-9C7F-47F9-9EAE-1EC0C2D24DA5}"/>
                  </a:ext>
                </a:extLst>
              </p:cNvPr>
              <p:cNvSpPr>
                <a:spLocks/>
              </p:cNvSpPr>
              <p:nvPr/>
            </p:nvSpPr>
            <p:spPr bwMode="auto">
              <a:xfrm>
                <a:off x="3527" y="1953"/>
                <a:ext cx="33" cy="37"/>
              </a:xfrm>
              <a:custGeom>
                <a:avLst/>
                <a:gdLst>
                  <a:gd name="T0" fmla="*/ 27 w 33"/>
                  <a:gd name="T1" fmla="*/ 22 h 37"/>
                  <a:gd name="T2" fmla="*/ 30 w 33"/>
                  <a:gd name="T3" fmla="*/ 20 h 37"/>
                  <a:gd name="T4" fmla="*/ 32 w 33"/>
                  <a:gd name="T5" fmla="*/ 18 h 37"/>
                  <a:gd name="T6" fmla="*/ 33 w 33"/>
                  <a:gd name="T7" fmla="*/ 18 h 37"/>
                  <a:gd name="T8" fmla="*/ 30 w 33"/>
                  <a:gd name="T9" fmla="*/ 17 h 37"/>
                  <a:gd name="T10" fmla="*/ 30 w 33"/>
                  <a:gd name="T11" fmla="*/ 15 h 37"/>
                  <a:gd name="T12" fmla="*/ 27 w 33"/>
                  <a:gd name="T13" fmla="*/ 14 h 37"/>
                  <a:gd name="T14" fmla="*/ 25 w 33"/>
                  <a:gd name="T15" fmla="*/ 15 h 37"/>
                  <a:gd name="T16" fmla="*/ 23 w 33"/>
                  <a:gd name="T17" fmla="*/ 17 h 37"/>
                  <a:gd name="T18" fmla="*/ 21 w 33"/>
                  <a:gd name="T19" fmla="*/ 15 h 37"/>
                  <a:gd name="T20" fmla="*/ 18 w 33"/>
                  <a:gd name="T21" fmla="*/ 13 h 37"/>
                  <a:gd name="T22" fmla="*/ 18 w 33"/>
                  <a:gd name="T23" fmla="*/ 10 h 37"/>
                  <a:gd name="T24" fmla="*/ 18 w 33"/>
                  <a:gd name="T25" fmla="*/ 9 h 37"/>
                  <a:gd name="T26" fmla="*/ 21 w 33"/>
                  <a:gd name="T27" fmla="*/ 7 h 37"/>
                  <a:gd name="T28" fmla="*/ 21 w 33"/>
                  <a:gd name="T29" fmla="*/ 6 h 37"/>
                  <a:gd name="T30" fmla="*/ 18 w 33"/>
                  <a:gd name="T31" fmla="*/ 3 h 37"/>
                  <a:gd name="T32" fmla="*/ 18 w 33"/>
                  <a:gd name="T33" fmla="*/ 0 h 37"/>
                  <a:gd name="T34" fmla="*/ 14 w 33"/>
                  <a:gd name="T35" fmla="*/ 3 h 37"/>
                  <a:gd name="T36" fmla="*/ 11 w 33"/>
                  <a:gd name="T37" fmla="*/ 6 h 37"/>
                  <a:gd name="T38" fmla="*/ 8 w 33"/>
                  <a:gd name="T39" fmla="*/ 6 h 37"/>
                  <a:gd name="T40" fmla="*/ 4 w 33"/>
                  <a:gd name="T41" fmla="*/ 7 h 37"/>
                  <a:gd name="T42" fmla="*/ 1 w 33"/>
                  <a:gd name="T43" fmla="*/ 9 h 37"/>
                  <a:gd name="T44" fmla="*/ 0 w 33"/>
                  <a:gd name="T45" fmla="*/ 11 h 37"/>
                  <a:gd name="T46" fmla="*/ 3 w 33"/>
                  <a:gd name="T47" fmla="*/ 13 h 37"/>
                  <a:gd name="T48" fmla="*/ 4 w 33"/>
                  <a:gd name="T49" fmla="*/ 14 h 37"/>
                  <a:gd name="T50" fmla="*/ 7 w 33"/>
                  <a:gd name="T51" fmla="*/ 14 h 37"/>
                  <a:gd name="T52" fmla="*/ 7 w 33"/>
                  <a:gd name="T53" fmla="*/ 15 h 37"/>
                  <a:gd name="T54" fmla="*/ 6 w 33"/>
                  <a:gd name="T55" fmla="*/ 17 h 37"/>
                  <a:gd name="T56" fmla="*/ 6 w 33"/>
                  <a:gd name="T57" fmla="*/ 20 h 37"/>
                  <a:gd name="T58" fmla="*/ 4 w 33"/>
                  <a:gd name="T59" fmla="*/ 22 h 37"/>
                  <a:gd name="T60" fmla="*/ 4 w 33"/>
                  <a:gd name="T61" fmla="*/ 26 h 37"/>
                  <a:gd name="T62" fmla="*/ 1 w 33"/>
                  <a:gd name="T63" fmla="*/ 28 h 37"/>
                  <a:gd name="T64" fmla="*/ 3 w 33"/>
                  <a:gd name="T65" fmla="*/ 31 h 37"/>
                  <a:gd name="T66" fmla="*/ 1 w 33"/>
                  <a:gd name="T67" fmla="*/ 31 h 37"/>
                  <a:gd name="T68" fmla="*/ 1 w 33"/>
                  <a:gd name="T69" fmla="*/ 33 h 37"/>
                  <a:gd name="T70" fmla="*/ 3 w 33"/>
                  <a:gd name="T71" fmla="*/ 33 h 37"/>
                  <a:gd name="T72" fmla="*/ 6 w 33"/>
                  <a:gd name="T73" fmla="*/ 32 h 37"/>
                  <a:gd name="T74" fmla="*/ 7 w 33"/>
                  <a:gd name="T75" fmla="*/ 32 h 37"/>
                  <a:gd name="T76" fmla="*/ 10 w 33"/>
                  <a:gd name="T77" fmla="*/ 29 h 37"/>
                  <a:gd name="T78" fmla="*/ 11 w 33"/>
                  <a:gd name="T79" fmla="*/ 29 h 37"/>
                  <a:gd name="T80" fmla="*/ 12 w 33"/>
                  <a:gd name="T81" fmla="*/ 29 h 37"/>
                  <a:gd name="T82" fmla="*/ 14 w 33"/>
                  <a:gd name="T83" fmla="*/ 25 h 37"/>
                  <a:gd name="T84" fmla="*/ 15 w 33"/>
                  <a:gd name="T85" fmla="*/ 25 h 37"/>
                  <a:gd name="T86" fmla="*/ 17 w 33"/>
                  <a:gd name="T87" fmla="*/ 25 h 37"/>
                  <a:gd name="T88" fmla="*/ 18 w 33"/>
                  <a:gd name="T89" fmla="*/ 25 h 37"/>
                  <a:gd name="T90" fmla="*/ 18 w 33"/>
                  <a:gd name="T91" fmla="*/ 26 h 37"/>
                  <a:gd name="T92" fmla="*/ 17 w 33"/>
                  <a:gd name="T93" fmla="*/ 31 h 37"/>
                  <a:gd name="T94" fmla="*/ 18 w 33"/>
                  <a:gd name="T95" fmla="*/ 33 h 37"/>
                  <a:gd name="T96" fmla="*/ 17 w 33"/>
                  <a:gd name="T97" fmla="*/ 35 h 37"/>
                  <a:gd name="T98" fmla="*/ 17 w 33"/>
                  <a:gd name="T99" fmla="*/ 37 h 37"/>
                  <a:gd name="T100" fmla="*/ 18 w 33"/>
                  <a:gd name="T101" fmla="*/ 37 h 37"/>
                  <a:gd name="T102" fmla="*/ 21 w 33"/>
                  <a:gd name="T103" fmla="*/ 36 h 37"/>
                  <a:gd name="T104" fmla="*/ 21 w 33"/>
                  <a:gd name="T105" fmla="*/ 33 h 37"/>
                  <a:gd name="T106" fmla="*/ 22 w 33"/>
                  <a:gd name="T107" fmla="*/ 32 h 37"/>
                  <a:gd name="T108" fmla="*/ 23 w 33"/>
                  <a:gd name="T109" fmla="*/ 31 h 37"/>
                  <a:gd name="T110" fmla="*/ 26 w 33"/>
                  <a:gd name="T111" fmla="*/ 31 h 37"/>
                  <a:gd name="T112" fmla="*/ 27 w 33"/>
                  <a:gd name="T113" fmla="*/ 25 h 37"/>
                  <a:gd name="T114" fmla="*/ 27 w 33"/>
                  <a:gd name="T11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 h="37">
                    <a:moveTo>
                      <a:pt x="27" y="22"/>
                    </a:moveTo>
                    <a:lnTo>
                      <a:pt x="30" y="20"/>
                    </a:lnTo>
                    <a:lnTo>
                      <a:pt x="32" y="18"/>
                    </a:lnTo>
                    <a:lnTo>
                      <a:pt x="33" y="18"/>
                    </a:lnTo>
                    <a:lnTo>
                      <a:pt x="30" y="17"/>
                    </a:lnTo>
                    <a:lnTo>
                      <a:pt x="30" y="15"/>
                    </a:lnTo>
                    <a:lnTo>
                      <a:pt x="27" y="14"/>
                    </a:lnTo>
                    <a:lnTo>
                      <a:pt x="25" y="15"/>
                    </a:lnTo>
                    <a:lnTo>
                      <a:pt x="23" y="17"/>
                    </a:lnTo>
                    <a:lnTo>
                      <a:pt x="21" y="15"/>
                    </a:lnTo>
                    <a:lnTo>
                      <a:pt x="18" y="13"/>
                    </a:lnTo>
                    <a:lnTo>
                      <a:pt x="18" y="10"/>
                    </a:lnTo>
                    <a:lnTo>
                      <a:pt x="18" y="9"/>
                    </a:lnTo>
                    <a:lnTo>
                      <a:pt x="21" y="7"/>
                    </a:lnTo>
                    <a:lnTo>
                      <a:pt x="21" y="6"/>
                    </a:lnTo>
                    <a:lnTo>
                      <a:pt x="18" y="3"/>
                    </a:lnTo>
                    <a:lnTo>
                      <a:pt x="18" y="0"/>
                    </a:lnTo>
                    <a:lnTo>
                      <a:pt x="14" y="3"/>
                    </a:lnTo>
                    <a:lnTo>
                      <a:pt x="11" y="6"/>
                    </a:lnTo>
                    <a:lnTo>
                      <a:pt x="8" y="6"/>
                    </a:lnTo>
                    <a:lnTo>
                      <a:pt x="4" y="7"/>
                    </a:lnTo>
                    <a:lnTo>
                      <a:pt x="1" y="9"/>
                    </a:lnTo>
                    <a:lnTo>
                      <a:pt x="0" y="11"/>
                    </a:lnTo>
                    <a:lnTo>
                      <a:pt x="3" y="13"/>
                    </a:lnTo>
                    <a:lnTo>
                      <a:pt x="4" y="14"/>
                    </a:lnTo>
                    <a:lnTo>
                      <a:pt x="7" y="14"/>
                    </a:lnTo>
                    <a:lnTo>
                      <a:pt x="7" y="15"/>
                    </a:lnTo>
                    <a:lnTo>
                      <a:pt x="6" y="17"/>
                    </a:lnTo>
                    <a:lnTo>
                      <a:pt x="6" y="20"/>
                    </a:lnTo>
                    <a:lnTo>
                      <a:pt x="4" y="22"/>
                    </a:lnTo>
                    <a:lnTo>
                      <a:pt x="4" y="26"/>
                    </a:lnTo>
                    <a:lnTo>
                      <a:pt x="1" y="28"/>
                    </a:lnTo>
                    <a:lnTo>
                      <a:pt x="3" y="31"/>
                    </a:lnTo>
                    <a:lnTo>
                      <a:pt x="1" y="31"/>
                    </a:lnTo>
                    <a:lnTo>
                      <a:pt x="1" y="33"/>
                    </a:lnTo>
                    <a:lnTo>
                      <a:pt x="3" y="33"/>
                    </a:lnTo>
                    <a:lnTo>
                      <a:pt x="6" y="32"/>
                    </a:lnTo>
                    <a:lnTo>
                      <a:pt x="7" y="32"/>
                    </a:lnTo>
                    <a:lnTo>
                      <a:pt x="10" y="29"/>
                    </a:lnTo>
                    <a:lnTo>
                      <a:pt x="11" y="29"/>
                    </a:lnTo>
                    <a:lnTo>
                      <a:pt x="12" y="29"/>
                    </a:lnTo>
                    <a:lnTo>
                      <a:pt x="14" y="25"/>
                    </a:lnTo>
                    <a:lnTo>
                      <a:pt x="15" y="25"/>
                    </a:lnTo>
                    <a:lnTo>
                      <a:pt x="17" y="25"/>
                    </a:lnTo>
                    <a:lnTo>
                      <a:pt x="18" y="25"/>
                    </a:lnTo>
                    <a:lnTo>
                      <a:pt x="18" y="26"/>
                    </a:lnTo>
                    <a:lnTo>
                      <a:pt x="17" y="31"/>
                    </a:lnTo>
                    <a:lnTo>
                      <a:pt x="18" y="33"/>
                    </a:lnTo>
                    <a:lnTo>
                      <a:pt x="17" y="35"/>
                    </a:lnTo>
                    <a:lnTo>
                      <a:pt x="17" y="37"/>
                    </a:lnTo>
                    <a:lnTo>
                      <a:pt x="18" y="37"/>
                    </a:lnTo>
                    <a:lnTo>
                      <a:pt x="21" y="36"/>
                    </a:lnTo>
                    <a:lnTo>
                      <a:pt x="21" y="33"/>
                    </a:lnTo>
                    <a:lnTo>
                      <a:pt x="22" y="32"/>
                    </a:lnTo>
                    <a:lnTo>
                      <a:pt x="23" y="31"/>
                    </a:lnTo>
                    <a:lnTo>
                      <a:pt x="26" y="31"/>
                    </a:lnTo>
                    <a:lnTo>
                      <a:pt x="27" y="25"/>
                    </a:lnTo>
                    <a:lnTo>
                      <a:pt x="2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4" name="Freeform 275">
                <a:extLst>
                  <a:ext uri="{FF2B5EF4-FFF2-40B4-BE49-F238E27FC236}">
                    <a16:creationId xmlns:a16="http://schemas.microsoft.com/office/drawing/2014/main" id="{AF1DA6D0-F807-4DA1-B1EE-4EBBE9BF9DB6}"/>
                  </a:ext>
                </a:extLst>
              </p:cNvPr>
              <p:cNvSpPr>
                <a:spLocks/>
              </p:cNvSpPr>
              <p:nvPr/>
            </p:nvSpPr>
            <p:spPr bwMode="auto">
              <a:xfrm>
                <a:off x="3511" y="1868"/>
                <a:ext cx="8" cy="6"/>
              </a:xfrm>
              <a:custGeom>
                <a:avLst/>
                <a:gdLst>
                  <a:gd name="T0" fmla="*/ 5 w 8"/>
                  <a:gd name="T1" fmla="*/ 5 h 6"/>
                  <a:gd name="T2" fmla="*/ 6 w 8"/>
                  <a:gd name="T3" fmla="*/ 6 h 6"/>
                  <a:gd name="T4" fmla="*/ 8 w 8"/>
                  <a:gd name="T5" fmla="*/ 5 h 6"/>
                  <a:gd name="T6" fmla="*/ 8 w 8"/>
                  <a:gd name="T7" fmla="*/ 3 h 6"/>
                  <a:gd name="T8" fmla="*/ 8 w 8"/>
                  <a:gd name="T9" fmla="*/ 2 h 6"/>
                  <a:gd name="T10" fmla="*/ 5 w 8"/>
                  <a:gd name="T11" fmla="*/ 3 h 6"/>
                  <a:gd name="T12" fmla="*/ 2 w 8"/>
                  <a:gd name="T13" fmla="*/ 2 h 6"/>
                  <a:gd name="T14" fmla="*/ 1 w 8"/>
                  <a:gd name="T15" fmla="*/ 0 h 6"/>
                  <a:gd name="T16" fmla="*/ 0 w 8"/>
                  <a:gd name="T17" fmla="*/ 2 h 6"/>
                  <a:gd name="T18" fmla="*/ 1 w 8"/>
                  <a:gd name="T19" fmla="*/ 2 h 6"/>
                  <a:gd name="T20" fmla="*/ 5 w 8"/>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6">
                    <a:moveTo>
                      <a:pt x="5" y="5"/>
                    </a:moveTo>
                    <a:lnTo>
                      <a:pt x="6" y="6"/>
                    </a:lnTo>
                    <a:lnTo>
                      <a:pt x="8" y="5"/>
                    </a:lnTo>
                    <a:lnTo>
                      <a:pt x="8" y="3"/>
                    </a:lnTo>
                    <a:lnTo>
                      <a:pt x="8" y="2"/>
                    </a:lnTo>
                    <a:lnTo>
                      <a:pt x="5" y="3"/>
                    </a:lnTo>
                    <a:lnTo>
                      <a:pt x="2" y="2"/>
                    </a:lnTo>
                    <a:lnTo>
                      <a:pt x="1" y="0"/>
                    </a:lnTo>
                    <a:lnTo>
                      <a:pt x="0" y="2"/>
                    </a:lnTo>
                    <a:lnTo>
                      <a:pt x="1" y="2"/>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5" name="Freeform 276">
                <a:extLst>
                  <a:ext uri="{FF2B5EF4-FFF2-40B4-BE49-F238E27FC236}">
                    <a16:creationId xmlns:a16="http://schemas.microsoft.com/office/drawing/2014/main" id="{06172A6B-7B5A-4D2A-84B1-8E77AFADF922}"/>
                  </a:ext>
                </a:extLst>
              </p:cNvPr>
              <p:cNvSpPr>
                <a:spLocks/>
              </p:cNvSpPr>
              <p:nvPr/>
            </p:nvSpPr>
            <p:spPr bwMode="auto">
              <a:xfrm>
                <a:off x="3523" y="2071"/>
                <a:ext cx="4" cy="7"/>
              </a:xfrm>
              <a:custGeom>
                <a:avLst/>
                <a:gdLst>
                  <a:gd name="T0" fmla="*/ 0 w 4"/>
                  <a:gd name="T1" fmla="*/ 0 h 7"/>
                  <a:gd name="T2" fmla="*/ 0 w 4"/>
                  <a:gd name="T3" fmla="*/ 2 h 7"/>
                  <a:gd name="T4" fmla="*/ 0 w 4"/>
                  <a:gd name="T5" fmla="*/ 4 h 7"/>
                  <a:gd name="T6" fmla="*/ 1 w 4"/>
                  <a:gd name="T7" fmla="*/ 4 h 7"/>
                  <a:gd name="T8" fmla="*/ 3 w 4"/>
                  <a:gd name="T9" fmla="*/ 7 h 7"/>
                  <a:gd name="T10" fmla="*/ 3 w 4"/>
                  <a:gd name="T11" fmla="*/ 7 h 7"/>
                  <a:gd name="T12" fmla="*/ 4 w 4"/>
                  <a:gd name="T13" fmla="*/ 6 h 7"/>
                  <a:gd name="T14" fmla="*/ 4 w 4"/>
                  <a:gd name="T15" fmla="*/ 2 h 7"/>
                  <a:gd name="T16" fmla="*/ 3 w 4"/>
                  <a:gd name="T17" fmla="*/ 0 h 7"/>
                  <a:gd name="T18" fmla="*/ 0 w 4"/>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7">
                    <a:moveTo>
                      <a:pt x="0" y="0"/>
                    </a:moveTo>
                    <a:lnTo>
                      <a:pt x="0" y="2"/>
                    </a:lnTo>
                    <a:lnTo>
                      <a:pt x="0" y="4"/>
                    </a:lnTo>
                    <a:lnTo>
                      <a:pt x="1" y="4"/>
                    </a:lnTo>
                    <a:lnTo>
                      <a:pt x="3" y="7"/>
                    </a:lnTo>
                    <a:lnTo>
                      <a:pt x="3" y="7"/>
                    </a:lnTo>
                    <a:lnTo>
                      <a:pt x="4" y="6"/>
                    </a:lnTo>
                    <a:lnTo>
                      <a:pt x="4"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6" name="Freeform 277">
                <a:extLst>
                  <a:ext uri="{FF2B5EF4-FFF2-40B4-BE49-F238E27FC236}">
                    <a16:creationId xmlns:a16="http://schemas.microsoft.com/office/drawing/2014/main" id="{2AFCE793-0713-4A01-B05B-36953334CD66}"/>
                  </a:ext>
                </a:extLst>
              </p:cNvPr>
              <p:cNvSpPr>
                <a:spLocks/>
              </p:cNvSpPr>
              <p:nvPr/>
            </p:nvSpPr>
            <p:spPr bwMode="auto">
              <a:xfrm>
                <a:off x="3516" y="1929"/>
                <a:ext cx="7" cy="5"/>
              </a:xfrm>
              <a:custGeom>
                <a:avLst/>
                <a:gdLst>
                  <a:gd name="T0" fmla="*/ 1 w 7"/>
                  <a:gd name="T1" fmla="*/ 0 h 5"/>
                  <a:gd name="T2" fmla="*/ 0 w 7"/>
                  <a:gd name="T3" fmla="*/ 0 h 5"/>
                  <a:gd name="T4" fmla="*/ 0 w 7"/>
                  <a:gd name="T5" fmla="*/ 0 h 5"/>
                  <a:gd name="T6" fmla="*/ 1 w 7"/>
                  <a:gd name="T7" fmla="*/ 2 h 5"/>
                  <a:gd name="T8" fmla="*/ 3 w 7"/>
                  <a:gd name="T9" fmla="*/ 4 h 5"/>
                  <a:gd name="T10" fmla="*/ 4 w 7"/>
                  <a:gd name="T11" fmla="*/ 5 h 5"/>
                  <a:gd name="T12" fmla="*/ 7 w 7"/>
                  <a:gd name="T13" fmla="*/ 4 h 5"/>
                  <a:gd name="T14" fmla="*/ 7 w 7"/>
                  <a:gd name="T15" fmla="*/ 1 h 5"/>
                  <a:gd name="T16" fmla="*/ 6 w 7"/>
                  <a:gd name="T17" fmla="*/ 0 h 5"/>
                  <a:gd name="T18" fmla="*/ 1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1" y="0"/>
                    </a:moveTo>
                    <a:lnTo>
                      <a:pt x="0" y="0"/>
                    </a:lnTo>
                    <a:lnTo>
                      <a:pt x="0" y="0"/>
                    </a:lnTo>
                    <a:lnTo>
                      <a:pt x="1" y="2"/>
                    </a:lnTo>
                    <a:lnTo>
                      <a:pt x="3" y="4"/>
                    </a:lnTo>
                    <a:lnTo>
                      <a:pt x="4" y="5"/>
                    </a:lnTo>
                    <a:lnTo>
                      <a:pt x="7" y="4"/>
                    </a:lnTo>
                    <a:lnTo>
                      <a:pt x="7" y="1"/>
                    </a:lnTo>
                    <a:lnTo>
                      <a:pt x="6"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7" name="Freeform 278">
                <a:extLst>
                  <a:ext uri="{FF2B5EF4-FFF2-40B4-BE49-F238E27FC236}">
                    <a16:creationId xmlns:a16="http://schemas.microsoft.com/office/drawing/2014/main" id="{CB7DD097-F6CF-490C-92F3-1003A9BB0C76}"/>
                  </a:ext>
                </a:extLst>
              </p:cNvPr>
              <p:cNvSpPr>
                <a:spLocks/>
              </p:cNvSpPr>
              <p:nvPr/>
            </p:nvSpPr>
            <p:spPr bwMode="auto">
              <a:xfrm>
                <a:off x="3570" y="1886"/>
                <a:ext cx="4" cy="4"/>
              </a:xfrm>
              <a:custGeom>
                <a:avLst/>
                <a:gdLst>
                  <a:gd name="T0" fmla="*/ 2 w 4"/>
                  <a:gd name="T1" fmla="*/ 4 h 4"/>
                  <a:gd name="T2" fmla="*/ 4 w 4"/>
                  <a:gd name="T3" fmla="*/ 3 h 4"/>
                  <a:gd name="T4" fmla="*/ 2 w 4"/>
                  <a:gd name="T5" fmla="*/ 2 h 4"/>
                  <a:gd name="T6" fmla="*/ 1 w 4"/>
                  <a:gd name="T7" fmla="*/ 0 h 4"/>
                  <a:gd name="T8" fmla="*/ 0 w 4"/>
                  <a:gd name="T9" fmla="*/ 2 h 4"/>
                  <a:gd name="T10" fmla="*/ 0 w 4"/>
                  <a:gd name="T11" fmla="*/ 3 h 4"/>
                  <a:gd name="T12" fmla="*/ 1 w 4"/>
                  <a:gd name="T13" fmla="*/ 4 h 4"/>
                  <a:gd name="T14" fmla="*/ 2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2" y="4"/>
                    </a:moveTo>
                    <a:lnTo>
                      <a:pt x="4" y="3"/>
                    </a:lnTo>
                    <a:lnTo>
                      <a:pt x="2" y="2"/>
                    </a:lnTo>
                    <a:lnTo>
                      <a:pt x="1" y="0"/>
                    </a:lnTo>
                    <a:lnTo>
                      <a:pt x="0" y="2"/>
                    </a:lnTo>
                    <a:lnTo>
                      <a:pt x="0" y="3"/>
                    </a:lnTo>
                    <a:lnTo>
                      <a:pt x="1"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8" name="Freeform 279">
                <a:extLst>
                  <a:ext uri="{FF2B5EF4-FFF2-40B4-BE49-F238E27FC236}">
                    <a16:creationId xmlns:a16="http://schemas.microsoft.com/office/drawing/2014/main" id="{D16F5D0D-AE04-42B1-8CC4-CCA77BFC93AC}"/>
                  </a:ext>
                </a:extLst>
              </p:cNvPr>
              <p:cNvSpPr>
                <a:spLocks/>
              </p:cNvSpPr>
              <p:nvPr/>
            </p:nvSpPr>
            <p:spPr bwMode="auto">
              <a:xfrm>
                <a:off x="3442" y="1897"/>
                <a:ext cx="86" cy="119"/>
              </a:xfrm>
              <a:custGeom>
                <a:avLst/>
                <a:gdLst>
                  <a:gd name="T0" fmla="*/ 5 w 86"/>
                  <a:gd name="T1" fmla="*/ 30 h 119"/>
                  <a:gd name="T2" fmla="*/ 10 w 86"/>
                  <a:gd name="T3" fmla="*/ 32 h 119"/>
                  <a:gd name="T4" fmla="*/ 11 w 86"/>
                  <a:gd name="T5" fmla="*/ 40 h 119"/>
                  <a:gd name="T6" fmla="*/ 11 w 86"/>
                  <a:gd name="T7" fmla="*/ 43 h 119"/>
                  <a:gd name="T8" fmla="*/ 8 w 86"/>
                  <a:gd name="T9" fmla="*/ 44 h 119"/>
                  <a:gd name="T10" fmla="*/ 14 w 86"/>
                  <a:gd name="T11" fmla="*/ 51 h 119"/>
                  <a:gd name="T12" fmla="*/ 18 w 86"/>
                  <a:gd name="T13" fmla="*/ 54 h 119"/>
                  <a:gd name="T14" fmla="*/ 22 w 86"/>
                  <a:gd name="T15" fmla="*/ 62 h 119"/>
                  <a:gd name="T16" fmla="*/ 30 w 86"/>
                  <a:gd name="T17" fmla="*/ 65 h 119"/>
                  <a:gd name="T18" fmla="*/ 34 w 86"/>
                  <a:gd name="T19" fmla="*/ 55 h 119"/>
                  <a:gd name="T20" fmla="*/ 34 w 86"/>
                  <a:gd name="T21" fmla="*/ 48 h 119"/>
                  <a:gd name="T22" fmla="*/ 37 w 86"/>
                  <a:gd name="T23" fmla="*/ 45 h 119"/>
                  <a:gd name="T24" fmla="*/ 40 w 86"/>
                  <a:gd name="T25" fmla="*/ 51 h 119"/>
                  <a:gd name="T26" fmla="*/ 45 w 86"/>
                  <a:gd name="T27" fmla="*/ 52 h 119"/>
                  <a:gd name="T28" fmla="*/ 49 w 86"/>
                  <a:gd name="T29" fmla="*/ 51 h 119"/>
                  <a:gd name="T30" fmla="*/ 55 w 86"/>
                  <a:gd name="T31" fmla="*/ 54 h 119"/>
                  <a:gd name="T32" fmla="*/ 42 w 86"/>
                  <a:gd name="T33" fmla="*/ 61 h 119"/>
                  <a:gd name="T34" fmla="*/ 34 w 86"/>
                  <a:gd name="T35" fmla="*/ 67 h 119"/>
                  <a:gd name="T36" fmla="*/ 29 w 86"/>
                  <a:gd name="T37" fmla="*/ 70 h 119"/>
                  <a:gd name="T38" fmla="*/ 29 w 86"/>
                  <a:gd name="T39" fmla="*/ 80 h 119"/>
                  <a:gd name="T40" fmla="*/ 38 w 86"/>
                  <a:gd name="T41" fmla="*/ 77 h 119"/>
                  <a:gd name="T42" fmla="*/ 45 w 86"/>
                  <a:gd name="T43" fmla="*/ 76 h 119"/>
                  <a:gd name="T44" fmla="*/ 53 w 86"/>
                  <a:gd name="T45" fmla="*/ 76 h 119"/>
                  <a:gd name="T46" fmla="*/ 45 w 86"/>
                  <a:gd name="T47" fmla="*/ 78 h 119"/>
                  <a:gd name="T48" fmla="*/ 42 w 86"/>
                  <a:gd name="T49" fmla="*/ 82 h 119"/>
                  <a:gd name="T50" fmla="*/ 40 w 86"/>
                  <a:gd name="T51" fmla="*/ 85 h 119"/>
                  <a:gd name="T52" fmla="*/ 33 w 86"/>
                  <a:gd name="T53" fmla="*/ 82 h 119"/>
                  <a:gd name="T54" fmla="*/ 31 w 86"/>
                  <a:gd name="T55" fmla="*/ 91 h 119"/>
                  <a:gd name="T56" fmla="*/ 34 w 86"/>
                  <a:gd name="T57" fmla="*/ 95 h 119"/>
                  <a:gd name="T58" fmla="*/ 41 w 86"/>
                  <a:gd name="T59" fmla="*/ 100 h 119"/>
                  <a:gd name="T60" fmla="*/ 48 w 86"/>
                  <a:gd name="T61" fmla="*/ 103 h 119"/>
                  <a:gd name="T62" fmla="*/ 49 w 86"/>
                  <a:gd name="T63" fmla="*/ 106 h 119"/>
                  <a:gd name="T64" fmla="*/ 52 w 86"/>
                  <a:gd name="T65" fmla="*/ 118 h 119"/>
                  <a:gd name="T66" fmla="*/ 59 w 86"/>
                  <a:gd name="T67" fmla="*/ 119 h 119"/>
                  <a:gd name="T68" fmla="*/ 60 w 86"/>
                  <a:gd name="T69" fmla="*/ 106 h 119"/>
                  <a:gd name="T70" fmla="*/ 64 w 86"/>
                  <a:gd name="T71" fmla="*/ 91 h 119"/>
                  <a:gd name="T72" fmla="*/ 67 w 86"/>
                  <a:gd name="T73" fmla="*/ 84 h 119"/>
                  <a:gd name="T74" fmla="*/ 67 w 86"/>
                  <a:gd name="T75" fmla="*/ 70 h 119"/>
                  <a:gd name="T76" fmla="*/ 71 w 86"/>
                  <a:gd name="T77" fmla="*/ 59 h 119"/>
                  <a:gd name="T78" fmla="*/ 73 w 86"/>
                  <a:gd name="T79" fmla="*/ 48 h 119"/>
                  <a:gd name="T80" fmla="*/ 85 w 86"/>
                  <a:gd name="T81" fmla="*/ 47 h 119"/>
                  <a:gd name="T82" fmla="*/ 77 w 86"/>
                  <a:gd name="T83" fmla="*/ 39 h 119"/>
                  <a:gd name="T84" fmla="*/ 64 w 86"/>
                  <a:gd name="T85" fmla="*/ 28 h 119"/>
                  <a:gd name="T86" fmla="*/ 55 w 86"/>
                  <a:gd name="T87" fmla="*/ 17 h 119"/>
                  <a:gd name="T88" fmla="*/ 53 w 86"/>
                  <a:gd name="T89" fmla="*/ 21 h 119"/>
                  <a:gd name="T90" fmla="*/ 49 w 86"/>
                  <a:gd name="T91" fmla="*/ 4 h 119"/>
                  <a:gd name="T92" fmla="*/ 41 w 86"/>
                  <a:gd name="T93" fmla="*/ 0 h 119"/>
                  <a:gd name="T94" fmla="*/ 37 w 86"/>
                  <a:gd name="T95" fmla="*/ 14 h 119"/>
                  <a:gd name="T96" fmla="*/ 42 w 86"/>
                  <a:gd name="T97" fmla="*/ 33 h 119"/>
                  <a:gd name="T98" fmla="*/ 40 w 86"/>
                  <a:gd name="T99" fmla="*/ 36 h 119"/>
                  <a:gd name="T100" fmla="*/ 37 w 86"/>
                  <a:gd name="T101" fmla="*/ 30 h 119"/>
                  <a:gd name="T102" fmla="*/ 33 w 86"/>
                  <a:gd name="T103" fmla="*/ 15 h 119"/>
                  <a:gd name="T104" fmla="*/ 25 w 86"/>
                  <a:gd name="T105" fmla="*/ 22 h 119"/>
                  <a:gd name="T106" fmla="*/ 23 w 86"/>
                  <a:gd name="T107" fmla="*/ 26 h 119"/>
                  <a:gd name="T108" fmla="*/ 19 w 86"/>
                  <a:gd name="T109" fmla="*/ 22 h 119"/>
                  <a:gd name="T110" fmla="*/ 16 w 86"/>
                  <a:gd name="T111" fmla="*/ 21 h 119"/>
                  <a:gd name="T112" fmla="*/ 21 w 86"/>
                  <a:gd name="T113" fmla="*/ 14 h 119"/>
                  <a:gd name="T114" fmla="*/ 22 w 86"/>
                  <a:gd name="T115" fmla="*/ 8 h 119"/>
                  <a:gd name="T116" fmla="*/ 10 w 86"/>
                  <a:gd name="T117" fmla="*/ 10 h 119"/>
                  <a:gd name="T118" fmla="*/ 8 w 86"/>
                  <a:gd name="T119" fmla="*/ 15 h 119"/>
                  <a:gd name="T120" fmla="*/ 4 w 86"/>
                  <a:gd name="T121" fmla="*/ 19 h 119"/>
                  <a:gd name="T122" fmla="*/ 0 w 86"/>
                  <a:gd name="T123" fmla="*/ 2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6" h="119">
                    <a:moveTo>
                      <a:pt x="0" y="29"/>
                    </a:moveTo>
                    <a:lnTo>
                      <a:pt x="3" y="33"/>
                    </a:lnTo>
                    <a:lnTo>
                      <a:pt x="3" y="36"/>
                    </a:lnTo>
                    <a:lnTo>
                      <a:pt x="4" y="34"/>
                    </a:lnTo>
                    <a:lnTo>
                      <a:pt x="5" y="33"/>
                    </a:lnTo>
                    <a:lnTo>
                      <a:pt x="5" y="30"/>
                    </a:lnTo>
                    <a:lnTo>
                      <a:pt x="5" y="28"/>
                    </a:lnTo>
                    <a:lnTo>
                      <a:pt x="7" y="28"/>
                    </a:lnTo>
                    <a:lnTo>
                      <a:pt x="8" y="29"/>
                    </a:lnTo>
                    <a:lnTo>
                      <a:pt x="10" y="29"/>
                    </a:lnTo>
                    <a:lnTo>
                      <a:pt x="11" y="29"/>
                    </a:lnTo>
                    <a:lnTo>
                      <a:pt x="10" y="32"/>
                    </a:lnTo>
                    <a:lnTo>
                      <a:pt x="8" y="34"/>
                    </a:lnTo>
                    <a:lnTo>
                      <a:pt x="8" y="34"/>
                    </a:lnTo>
                    <a:lnTo>
                      <a:pt x="8" y="36"/>
                    </a:lnTo>
                    <a:lnTo>
                      <a:pt x="10" y="39"/>
                    </a:lnTo>
                    <a:lnTo>
                      <a:pt x="10" y="39"/>
                    </a:lnTo>
                    <a:lnTo>
                      <a:pt x="11" y="40"/>
                    </a:lnTo>
                    <a:lnTo>
                      <a:pt x="12" y="40"/>
                    </a:lnTo>
                    <a:lnTo>
                      <a:pt x="14" y="40"/>
                    </a:lnTo>
                    <a:lnTo>
                      <a:pt x="14" y="41"/>
                    </a:lnTo>
                    <a:lnTo>
                      <a:pt x="11" y="43"/>
                    </a:lnTo>
                    <a:lnTo>
                      <a:pt x="11" y="43"/>
                    </a:lnTo>
                    <a:lnTo>
                      <a:pt x="11" y="43"/>
                    </a:lnTo>
                    <a:lnTo>
                      <a:pt x="10" y="41"/>
                    </a:lnTo>
                    <a:lnTo>
                      <a:pt x="7" y="39"/>
                    </a:lnTo>
                    <a:lnTo>
                      <a:pt x="5" y="39"/>
                    </a:lnTo>
                    <a:lnTo>
                      <a:pt x="5" y="41"/>
                    </a:lnTo>
                    <a:lnTo>
                      <a:pt x="7" y="43"/>
                    </a:lnTo>
                    <a:lnTo>
                      <a:pt x="8" y="44"/>
                    </a:lnTo>
                    <a:lnTo>
                      <a:pt x="10" y="45"/>
                    </a:lnTo>
                    <a:lnTo>
                      <a:pt x="10" y="45"/>
                    </a:lnTo>
                    <a:lnTo>
                      <a:pt x="10" y="47"/>
                    </a:lnTo>
                    <a:lnTo>
                      <a:pt x="11" y="48"/>
                    </a:lnTo>
                    <a:lnTo>
                      <a:pt x="12" y="50"/>
                    </a:lnTo>
                    <a:lnTo>
                      <a:pt x="14" y="51"/>
                    </a:lnTo>
                    <a:lnTo>
                      <a:pt x="14" y="52"/>
                    </a:lnTo>
                    <a:lnTo>
                      <a:pt x="16" y="52"/>
                    </a:lnTo>
                    <a:lnTo>
                      <a:pt x="18" y="52"/>
                    </a:lnTo>
                    <a:lnTo>
                      <a:pt x="19" y="52"/>
                    </a:lnTo>
                    <a:lnTo>
                      <a:pt x="19" y="54"/>
                    </a:lnTo>
                    <a:lnTo>
                      <a:pt x="18" y="54"/>
                    </a:lnTo>
                    <a:lnTo>
                      <a:pt x="15" y="54"/>
                    </a:lnTo>
                    <a:lnTo>
                      <a:pt x="15" y="56"/>
                    </a:lnTo>
                    <a:lnTo>
                      <a:pt x="16" y="59"/>
                    </a:lnTo>
                    <a:lnTo>
                      <a:pt x="18" y="58"/>
                    </a:lnTo>
                    <a:lnTo>
                      <a:pt x="19" y="59"/>
                    </a:lnTo>
                    <a:lnTo>
                      <a:pt x="22" y="62"/>
                    </a:lnTo>
                    <a:lnTo>
                      <a:pt x="23" y="63"/>
                    </a:lnTo>
                    <a:lnTo>
                      <a:pt x="22" y="65"/>
                    </a:lnTo>
                    <a:lnTo>
                      <a:pt x="22" y="66"/>
                    </a:lnTo>
                    <a:lnTo>
                      <a:pt x="25" y="66"/>
                    </a:lnTo>
                    <a:lnTo>
                      <a:pt x="29" y="66"/>
                    </a:lnTo>
                    <a:lnTo>
                      <a:pt x="30" y="65"/>
                    </a:lnTo>
                    <a:lnTo>
                      <a:pt x="30" y="63"/>
                    </a:lnTo>
                    <a:lnTo>
                      <a:pt x="31" y="61"/>
                    </a:lnTo>
                    <a:lnTo>
                      <a:pt x="33" y="59"/>
                    </a:lnTo>
                    <a:lnTo>
                      <a:pt x="34" y="59"/>
                    </a:lnTo>
                    <a:lnTo>
                      <a:pt x="34" y="58"/>
                    </a:lnTo>
                    <a:lnTo>
                      <a:pt x="34" y="55"/>
                    </a:lnTo>
                    <a:lnTo>
                      <a:pt x="33" y="54"/>
                    </a:lnTo>
                    <a:lnTo>
                      <a:pt x="33" y="51"/>
                    </a:lnTo>
                    <a:lnTo>
                      <a:pt x="31" y="50"/>
                    </a:lnTo>
                    <a:lnTo>
                      <a:pt x="31" y="48"/>
                    </a:lnTo>
                    <a:lnTo>
                      <a:pt x="33" y="47"/>
                    </a:lnTo>
                    <a:lnTo>
                      <a:pt x="34" y="48"/>
                    </a:lnTo>
                    <a:lnTo>
                      <a:pt x="36" y="50"/>
                    </a:lnTo>
                    <a:lnTo>
                      <a:pt x="36" y="51"/>
                    </a:lnTo>
                    <a:lnTo>
                      <a:pt x="36" y="52"/>
                    </a:lnTo>
                    <a:lnTo>
                      <a:pt x="37" y="51"/>
                    </a:lnTo>
                    <a:lnTo>
                      <a:pt x="37" y="48"/>
                    </a:lnTo>
                    <a:lnTo>
                      <a:pt x="37" y="45"/>
                    </a:lnTo>
                    <a:lnTo>
                      <a:pt x="37" y="44"/>
                    </a:lnTo>
                    <a:lnTo>
                      <a:pt x="38" y="44"/>
                    </a:lnTo>
                    <a:lnTo>
                      <a:pt x="40" y="45"/>
                    </a:lnTo>
                    <a:lnTo>
                      <a:pt x="40" y="48"/>
                    </a:lnTo>
                    <a:lnTo>
                      <a:pt x="40" y="50"/>
                    </a:lnTo>
                    <a:lnTo>
                      <a:pt x="40" y="51"/>
                    </a:lnTo>
                    <a:lnTo>
                      <a:pt x="38" y="52"/>
                    </a:lnTo>
                    <a:lnTo>
                      <a:pt x="38" y="54"/>
                    </a:lnTo>
                    <a:lnTo>
                      <a:pt x="38" y="56"/>
                    </a:lnTo>
                    <a:lnTo>
                      <a:pt x="40" y="56"/>
                    </a:lnTo>
                    <a:lnTo>
                      <a:pt x="42" y="56"/>
                    </a:lnTo>
                    <a:lnTo>
                      <a:pt x="45" y="52"/>
                    </a:lnTo>
                    <a:lnTo>
                      <a:pt x="47" y="51"/>
                    </a:lnTo>
                    <a:lnTo>
                      <a:pt x="47" y="48"/>
                    </a:lnTo>
                    <a:lnTo>
                      <a:pt x="47" y="47"/>
                    </a:lnTo>
                    <a:lnTo>
                      <a:pt x="48" y="47"/>
                    </a:lnTo>
                    <a:lnTo>
                      <a:pt x="49" y="48"/>
                    </a:lnTo>
                    <a:lnTo>
                      <a:pt x="49" y="51"/>
                    </a:lnTo>
                    <a:lnTo>
                      <a:pt x="48" y="54"/>
                    </a:lnTo>
                    <a:lnTo>
                      <a:pt x="48" y="55"/>
                    </a:lnTo>
                    <a:lnTo>
                      <a:pt x="49" y="56"/>
                    </a:lnTo>
                    <a:lnTo>
                      <a:pt x="51" y="56"/>
                    </a:lnTo>
                    <a:lnTo>
                      <a:pt x="53" y="54"/>
                    </a:lnTo>
                    <a:lnTo>
                      <a:pt x="55" y="54"/>
                    </a:lnTo>
                    <a:lnTo>
                      <a:pt x="55" y="55"/>
                    </a:lnTo>
                    <a:lnTo>
                      <a:pt x="53" y="56"/>
                    </a:lnTo>
                    <a:lnTo>
                      <a:pt x="51" y="58"/>
                    </a:lnTo>
                    <a:lnTo>
                      <a:pt x="49" y="59"/>
                    </a:lnTo>
                    <a:lnTo>
                      <a:pt x="45" y="59"/>
                    </a:lnTo>
                    <a:lnTo>
                      <a:pt x="42" y="61"/>
                    </a:lnTo>
                    <a:lnTo>
                      <a:pt x="41" y="62"/>
                    </a:lnTo>
                    <a:lnTo>
                      <a:pt x="41" y="63"/>
                    </a:lnTo>
                    <a:lnTo>
                      <a:pt x="40" y="63"/>
                    </a:lnTo>
                    <a:lnTo>
                      <a:pt x="37" y="66"/>
                    </a:lnTo>
                    <a:lnTo>
                      <a:pt x="36" y="67"/>
                    </a:lnTo>
                    <a:lnTo>
                      <a:pt x="34" y="67"/>
                    </a:lnTo>
                    <a:lnTo>
                      <a:pt x="33" y="69"/>
                    </a:lnTo>
                    <a:lnTo>
                      <a:pt x="33" y="71"/>
                    </a:lnTo>
                    <a:lnTo>
                      <a:pt x="31" y="71"/>
                    </a:lnTo>
                    <a:lnTo>
                      <a:pt x="31" y="70"/>
                    </a:lnTo>
                    <a:lnTo>
                      <a:pt x="30" y="69"/>
                    </a:lnTo>
                    <a:lnTo>
                      <a:pt x="29" y="70"/>
                    </a:lnTo>
                    <a:lnTo>
                      <a:pt x="27" y="70"/>
                    </a:lnTo>
                    <a:lnTo>
                      <a:pt x="27" y="71"/>
                    </a:lnTo>
                    <a:lnTo>
                      <a:pt x="27" y="73"/>
                    </a:lnTo>
                    <a:lnTo>
                      <a:pt x="27" y="76"/>
                    </a:lnTo>
                    <a:lnTo>
                      <a:pt x="27" y="80"/>
                    </a:lnTo>
                    <a:lnTo>
                      <a:pt x="29" y="80"/>
                    </a:lnTo>
                    <a:lnTo>
                      <a:pt x="30" y="80"/>
                    </a:lnTo>
                    <a:lnTo>
                      <a:pt x="31" y="78"/>
                    </a:lnTo>
                    <a:lnTo>
                      <a:pt x="34" y="78"/>
                    </a:lnTo>
                    <a:lnTo>
                      <a:pt x="36" y="77"/>
                    </a:lnTo>
                    <a:lnTo>
                      <a:pt x="37" y="78"/>
                    </a:lnTo>
                    <a:lnTo>
                      <a:pt x="38" y="77"/>
                    </a:lnTo>
                    <a:lnTo>
                      <a:pt x="41" y="76"/>
                    </a:lnTo>
                    <a:lnTo>
                      <a:pt x="41" y="76"/>
                    </a:lnTo>
                    <a:lnTo>
                      <a:pt x="42" y="74"/>
                    </a:lnTo>
                    <a:lnTo>
                      <a:pt x="44" y="74"/>
                    </a:lnTo>
                    <a:lnTo>
                      <a:pt x="44" y="76"/>
                    </a:lnTo>
                    <a:lnTo>
                      <a:pt x="45" y="76"/>
                    </a:lnTo>
                    <a:lnTo>
                      <a:pt x="51" y="76"/>
                    </a:lnTo>
                    <a:lnTo>
                      <a:pt x="52" y="74"/>
                    </a:lnTo>
                    <a:lnTo>
                      <a:pt x="53" y="73"/>
                    </a:lnTo>
                    <a:lnTo>
                      <a:pt x="55" y="73"/>
                    </a:lnTo>
                    <a:lnTo>
                      <a:pt x="55" y="74"/>
                    </a:lnTo>
                    <a:lnTo>
                      <a:pt x="53" y="76"/>
                    </a:lnTo>
                    <a:lnTo>
                      <a:pt x="53" y="77"/>
                    </a:lnTo>
                    <a:lnTo>
                      <a:pt x="52" y="77"/>
                    </a:lnTo>
                    <a:lnTo>
                      <a:pt x="52" y="77"/>
                    </a:lnTo>
                    <a:lnTo>
                      <a:pt x="49" y="77"/>
                    </a:lnTo>
                    <a:lnTo>
                      <a:pt x="47" y="77"/>
                    </a:lnTo>
                    <a:lnTo>
                      <a:pt x="45" y="78"/>
                    </a:lnTo>
                    <a:lnTo>
                      <a:pt x="41" y="80"/>
                    </a:lnTo>
                    <a:lnTo>
                      <a:pt x="40" y="80"/>
                    </a:lnTo>
                    <a:lnTo>
                      <a:pt x="37" y="81"/>
                    </a:lnTo>
                    <a:lnTo>
                      <a:pt x="37" y="81"/>
                    </a:lnTo>
                    <a:lnTo>
                      <a:pt x="40" y="82"/>
                    </a:lnTo>
                    <a:lnTo>
                      <a:pt x="42" y="82"/>
                    </a:lnTo>
                    <a:lnTo>
                      <a:pt x="45" y="82"/>
                    </a:lnTo>
                    <a:lnTo>
                      <a:pt x="47" y="84"/>
                    </a:lnTo>
                    <a:lnTo>
                      <a:pt x="47" y="85"/>
                    </a:lnTo>
                    <a:lnTo>
                      <a:pt x="42" y="85"/>
                    </a:lnTo>
                    <a:lnTo>
                      <a:pt x="41" y="87"/>
                    </a:lnTo>
                    <a:lnTo>
                      <a:pt x="40" y="85"/>
                    </a:lnTo>
                    <a:lnTo>
                      <a:pt x="37" y="85"/>
                    </a:lnTo>
                    <a:lnTo>
                      <a:pt x="37" y="87"/>
                    </a:lnTo>
                    <a:lnTo>
                      <a:pt x="37" y="87"/>
                    </a:lnTo>
                    <a:lnTo>
                      <a:pt x="36" y="85"/>
                    </a:lnTo>
                    <a:lnTo>
                      <a:pt x="34" y="82"/>
                    </a:lnTo>
                    <a:lnTo>
                      <a:pt x="33" y="82"/>
                    </a:lnTo>
                    <a:lnTo>
                      <a:pt x="30" y="85"/>
                    </a:lnTo>
                    <a:lnTo>
                      <a:pt x="30" y="85"/>
                    </a:lnTo>
                    <a:lnTo>
                      <a:pt x="31" y="87"/>
                    </a:lnTo>
                    <a:lnTo>
                      <a:pt x="31" y="88"/>
                    </a:lnTo>
                    <a:lnTo>
                      <a:pt x="30" y="89"/>
                    </a:lnTo>
                    <a:lnTo>
                      <a:pt x="31" y="91"/>
                    </a:lnTo>
                    <a:lnTo>
                      <a:pt x="31" y="91"/>
                    </a:lnTo>
                    <a:lnTo>
                      <a:pt x="31" y="92"/>
                    </a:lnTo>
                    <a:lnTo>
                      <a:pt x="33" y="93"/>
                    </a:lnTo>
                    <a:lnTo>
                      <a:pt x="33" y="95"/>
                    </a:lnTo>
                    <a:lnTo>
                      <a:pt x="34" y="95"/>
                    </a:lnTo>
                    <a:lnTo>
                      <a:pt x="34" y="95"/>
                    </a:lnTo>
                    <a:lnTo>
                      <a:pt x="36" y="96"/>
                    </a:lnTo>
                    <a:lnTo>
                      <a:pt x="36" y="98"/>
                    </a:lnTo>
                    <a:lnTo>
                      <a:pt x="37" y="99"/>
                    </a:lnTo>
                    <a:lnTo>
                      <a:pt x="38" y="99"/>
                    </a:lnTo>
                    <a:lnTo>
                      <a:pt x="40" y="99"/>
                    </a:lnTo>
                    <a:lnTo>
                      <a:pt x="41" y="100"/>
                    </a:lnTo>
                    <a:lnTo>
                      <a:pt x="41" y="102"/>
                    </a:lnTo>
                    <a:lnTo>
                      <a:pt x="41" y="103"/>
                    </a:lnTo>
                    <a:lnTo>
                      <a:pt x="44" y="104"/>
                    </a:lnTo>
                    <a:lnTo>
                      <a:pt x="47" y="104"/>
                    </a:lnTo>
                    <a:lnTo>
                      <a:pt x="48" y="103"/>
                    </a:lnTo>
                    <a:lnTo>
                      <a:pt x="48" y="103"/>
                    </a:lnTo>
                    <a:lnTo>
                      <a:pt x="49" y="103"/>
                    </a:lnTo>
                    <a:lnTo>
                      <a:pt x="51" y="103"/>
                    </a:lnTo>
                    <a:lnTo>
                      <a:pt x="51" y="103"/>
                    </a:lnTo>
                    <a:lnTo>
                      <a:pt x="51" y="106"/>
                    </a:lnTo>
                    <a:lnTo>
                      <a:pt x="51" y="106"/>
                    </a:lnTo>
                    <a:lnTo>
                      <a:pt x="49" y="106"/>
                    </a:lnTo>
                    <a:lnTo>
                      <a:pt x="47" y="109"/>
                    </a:lnTo>
                    <a:lnTo>
                      <a:pt x="47" y="109"/>
                    </a:lnTo>
                    <a:lnTo>
                      <a:pt x="51" y="113"/>
                    </a:lnTo>
                    <a:lnTo>
                      <a:pt x="52" y="114"/>
                    </a:lnTo>
                    <a:lnTo>
                      <a:pt x="53" y="114"/>
                    </a:lnTo>
                    <a:lnTo>
                      <a:pt x="52" y="118"/>
                    </a:lnTo>
                    <a:lnTo>
                      <a:pt x="53" y="119"/>
                    </a:lnTo>
                    <a:lnTo>
                      <a:pt x="53" y="119"/>
                    </a:lnTo>
                    <a:lnTo>
                      <a:pt x="55" y="118"/>
                    </a:lnTo>
                    <a:lnTo>
                      <a:pt x="55" y="118"/>
                    </a:lnTo>
                    <a:lnTo>
                      <a:pt x="56" y="119"/>
                    </a:lnTo>
                    <a:lnTo>
                      <a:pt x="59" y="119"/>
                    </a:lnTo>
                    <a:lnTo>
                      <a:pt x="60" y="117"/>
                    </a:lnTo>
                    <a:lnTo>
                      <a:pt x="60" y="114"/>
                    </a:lnTo>
                    <a:lnTo>
                      <a:pt x="62" y="114"/>
                    </a:lnTo>
                    <a:lnTo>
                      <a:pt x="62" y="113"/>
                    </a:lnTo>
                    <a:lnTo>
                      <a:pt x="60" y="109"/>
                    </a:lnTo>
                    <a:lnTo>
                      <a:pt x="60" y="106"/>
                    </a:lnTo>
                    <a:lnTo>
                      <a:pt x="60" y="104"/>
                    </a:lnTo>
                    <a:lnTo>
                      <a:pt x="62" y="103"/>
                    </a:lnTo>
                    <a:lnTo>
                      <a:pt x="62" y="95"/>
                    </a:lnTo>
                    <a:lnTo>
                      <a:pt x="62" y="93"/>
                    </a:lnTo>
                    <a:lnTo>
                      <a:pt x="62" y="92"/>
                    </a:lnTo>
                    <a:lnTo>
                      <a:pt x="64" y="91"/>
                    </a:lnTo>
                    <a:lnTo>
                      <a:pt x="64" y="89"/>
                    </a:lnTo>
                    <a:lnTo>
                      <a:pt x="62" y="88"/>
                    </a:lnTo>
                    <a:lnTo>
                      <a:pt x="64" y="87"/>
                    </a:lnTo>
                    <a:lnTo>
                      <a:pt x="66" y="87"/>
                    </a:lnTo>
                    <a:lnTo>
                      <a:pt x="67" y="87"/>
                    </a:lnTo>
                    <a:lnTo>
                      <a:pt x="67" y="84"/>
                    </a:lnTo>
                    <a:lnTo>
                      <a:pt x="67" y="81"/>
                    </a:lnTo>
                    <a:lnTo>
                      <a:pt x="69" y="78"/>
                    </a:lnTo>
                    <a:lnTo>
                      <a:pt x="69" y="76"/>
                    </a:lnTo>
                    <a:lnTo>
                      <a:pt x="67" y="73"/>
                    </a:lnTo>
                    <a:lnTo>
                      <a:pt x="67" y="70"/>
                    </a:lnTo>
                    <a:lnTo>
                      <a:pt x="67" y="70"/>
                    </a:lnTo>
                    <a:lnTo>
                      <a:pt x="70" y="70"/>
                    </a:lnTo>
                    <a:lnTo>
                      <a:pt x="71" y="69"/>
                    </a:lnTo>
                    <a:lnTo>
                      <a:pt x="70" y="67"/>
                    </a:lnTo>
                    <a:lnTo>
                      <a:pt x="70" y="65"/>
                    </a:lnTo>
                    <a:lnTo>
                      <a:pt x="71" y="63"/>
                    </a:lnTo>
                    <a:lnTo>
                      <a:pt x="71" y="59"/>
                    </a:lnTo>
                    <a:lnTo>
                      <a:pt x="70" y="56"/>
                    </a:lnTo>
                    <a:lnTo>
                      <a:pt x="70" y="55"/>
                    </a:lnTo>
                    <a:lnTo>
                      <a:pt x="73" y="52"/>
                    </a:lnTo>
                    <a:lnTo>
                      <a:pt x="73" y="51"/>
                    </a:lnTo>
                    <a:lnTo>
                      <a:pt x="73" y="50"/>
                    </a:lnTo>
                    <a:lnTo>
                      <a:pt x="73" y="48"/>
                    </a:lnTo>
                    <a:lnTo>
                      <a:pt x="75" y="48"/>
                    </a:lnTo>
                    <a:lnTo>
                      <a:pt x="78" y="45"/>
                    </a:lnTo>
                    <a:lnTo>
                      <a:pt x="80" y="47"/>
                    </a:lnTo>
                    <a:lnTo>
                      <a:pt x="82" y="45"/>
                    </a:lnTo>
                    <a:lnTo>
                      <a:pt x="84" y="47"/>
                    </a:lnTo>
                    <a:lnTo>
                      <a:pt x="85" y="47"/>
                    </a:lnTo>
                    <a:lnTo>
                      <a:pt x="85" y="45"/>
                    </a:lnTo>
                    <a:lnTo>
                      <a:pt x="86" y="44"/>
                    </a:lnTo>
                    <a:lnTo>
                      <a:pt x="86" y="41"/>
                    </a:lnTo>
                    <a:lnTo>
                      <a:pt x="84" y="41"/>
                    </a:lnTo>
                    <a:lnTo>
                      <a:pt x="80" y="40"/>
                    </a:lnTo>
                    <a:lnTo>
                      <a:pt x="77" y="39"/>
                    </a:lnTo>
                    <a:lnTo>
                      <a:pt x="73" y="34"/>
                    </a:lnTo>
                    <a:lnTo>
                      <a:pt x="71" y="33"/>
                    </a:lnTo>
                    <a:lnTo>
                      <a:pt x="69" y="30"/>
                    </a:lnTo>
                    <a:lnTo>
                      <a:pt x="67" y="30"/>
                    </a:lnTo>
                    <a:lnTo>
                      <a:pt x="66" y="29"/>
                    </a:lnTo>
                    <a:lnTo>
                      <a:pt x="64" y="28"/>
                    </a:lnTo>
                    <a:lnTo>
                      <a:pt x="64" y="26"/>
                    </a:lnTo>
                    <a:lnTo>
                      <a:pt x="62" y="21"/>
                    </a:lnTo>
                    <a:lnTo>
                      <a:pt x="60" y="17"/>
                    </a:lnTo>
                    <a:lnTo>
                      <a:pt x="58" y="14"/>
                    </a:lnTo>
                    <a:lnTo>
                      <a:pt x="56" y="15"/>
                    </a:lnTo>
                    <a:lnTo>
                      <a:pt x="55" y="17"/>
                    </a:lnTo>
                    <a:lnTo>
                      <a:pt x="56" y="22"/>
                    </a:lnTo>
                    <a:lnTo>
                      <a:pt x="56" y="25"/>
                    </a:lnTo>
                    <a:lnTo>
                      <a:pt x="55" y="26"/>
                    </a:lnTo>
                    <a:lnTo>
                      <a:pt x="53" y="26"/>
                    </a:lnTo>
                    <a:lnTo>
                      <a:pt x="53" y="25"/>
                    </a:lnTo>
                    <a:lnTo>
                      <a:pt x="53" y="21"/>
                    </a:lnTo>
                    <a:lnTo>
                      <a:pt x="53" y="17"/>
                    </a:lnTo>
                    <a:lnTo>
                      <a:pt x="55" y="15"/>
                    </a:lnTo>
                    <a:lnTo>
                      <a:pt x="55" y="13"/>
                    </a:lnTo>
                    <a:lnTo>
                      <a:pt x="53" y="10"/>
                    </a:lnTo>
                    <a:lnTo>
                      <a:pt x="51" y="6"/>
                    </a:lnTo>
                    <a:lnTo>
                      <a:pt x="49" y="4"/>
                    </a:lnTo>
                    <a:lnTo>
                      <a:pt x="48" y="6"/>
                    </a:lnTo>
                    <a:lnTo>
                      <a:pt x="47" y="8"/>
                    </a:lnTo>
                    <a:lnTo>
                      <a:pt x="45" y="7"/>
                    </a:lnTo>
                    <a:lnTo>
                      <a:pt x="45" y="4"/>
                    </a:lnTo>
                    <a:lnTo>
                      <a:pt x="42" y="2"/>
                    </a:lnTo>
                    <a:lnTo>
                      <a:pt x="41" y="0"/>
                    </a:lnTo>
                    <a:lnTo>
                      <a:pt x="40" y="2"/>
                    </a:lnTo>
                    <a:lnTo>
                      <a:pt x="38" y="4"/>
                    </a:lnTo>
                    <a:lnTo>
                      <a:pt x="40" y="7"/>
                    </a:lnTo>
                    <a:lnTo>
                      <a:pt x="38" y="10"/>
                    </a:lnTo>
                    <a:lnTo>
                      <a:pt x="38" y="11"/>
                    </a:lnTo>
                    <a:lnTo>
                      <a:pt x="37" y="14"/>
                    </a:lnTo>
                    <a:lnTo>
                      <a:pt x="38" y="15"/>
                    </a:lnTo>
                    <a:lnTo>
                      <a:pt x="40" y="17"/>
                    </a:lnTo>
                    <a:lnTo>
                      <a:pt x="40" y="23"/>
                    </a:lnTo>
                    <a:lnTo>
                      <a:pt x="40" y="28"/>
                    </a:lnTo>
                    <a:lnTo>
                      <a:pt x="40" y="30"/>
                    </a:lnTo>
                    <a:lnTo>
                      <a:pt x="42" y="33"/>
                    </a:lnTo>
                    <a:lnTo>
                      <a:pt x="42" y="36"/>
                    </a:lnTo>
                    <a:lnTo>
                      <a:pt x="45" y="39"/>
                    </a:lnTo>
                    <a:lnTo>
                      <a:pt x="44" y="40"/>
                    </a:lnTo>
                    <a:lnTo>
                      <a:pt x="42" y="40"/>
                    </a:lnTo>
                    <a:lnTo>
                      <a:pt x="42" y="39"/>
                    </a:lnTo>
                    <a:lnTo>
                      <a:pt x="40" y="36"/>
                    </a:lnTo>
                    <a:lnTo>
                      <a:pt x="38" y="33"/>
                    </a:lnTo>
                    <a:lnTo>
                      <a:pt x="37" y="33"/>
                    </a:lnTo>
                    <a:lnTo>
                      <a:pt x="36" y="34"/>
                    </a:lnTo>
                    <a:lnTo>
                      <a:pt x="36" y="33"/>
                    </a:lnTo>
                    <a:lnTo>
                      <a:pt x="34" y="33"/>
                    </a:lnTo>
                    <a:lnTo>
                      <a:pt x="37" y="30"/>
                    </a:lnTo>
                    <a:lnTo>
                      <a:pt x="37" y="29"/>
                    </a:lnTo>
                    <a:lnTo>
                      <a:pt x="37" y="28"/>
                    </a:lnTo>
                    <a:lnTo>
                      <a:pt x="36" y="22"/>
                    </a:lnTo>
                    <a:lnTo>
                      <a:pt x="36" y="18"/>
                    </a:lnTo>
                    <a:lnTo>
                      <a:pt x="34" y="17"/>
                    </a:lnTo>
                    <a:lnTo>
                      <a:pt x="33" y="15"/>
                    </a:lnTo>
                    <a:lnTo>
                      <a:pt x="30" y="13"/>
                    </a:lnTo>
                    <a:lnTo>
                      <a:pt x="29" y="11"/>
                    </a:lnTo>
                    <a:lnTo>
                      <a:pt x="27" y="13"/>
                    </a:lnTo>
                    <a:lnTo>
                      <a:pt x="27" y="15"/>
                    </a:lnTo>
                    <a:lnTo>
                      <a:pt x="25" y="19"/>
                    </a:lnTo>
                    <a:lnTo>
                      <a:pt x="25" y="22"/>
                    </a:lnTo>
                    <a:lnTo>
                      <a:pt x="25" y="25"/>
                    </a:lnTo>
                    <a:lnTo>
                      <a:pt x="26" y="28"/>
                    </a:lnTo>
                    <a:lnTo>
                      <a:pt x="27" y="30"/>
                    </a:lnTo>
                    <a:lnTo>
                      <a:pt x="26" y="30"/>
                    </a:lnTo>
                    <a:lnTo>
                      <a:pt x="25" y="29"/>
                    </a:lnTo>
                    <a:lnTo>
                      <a:pt x="23" y="26"/>
                    </a:lnTo>
                    <a:lnTo>
                      <a:pt x="25" y="25"/>
                    </a:lnTo>
                    <a:lnTo>
                      <a:pt x="23" y="23"/>
                    </a:lnTo>
                    <a:lnTo>
                      <a:pt x="22" y="22"/>
                    </a:lnTo>
                    <a:lnTo>
                      <a:pt x="22" y="22"/>
                    </a:lnTo>
                    <a:lnTo>
                      <a:pt x="21" y="22"/>
                    </a:lnTo>
                    <a:lnTo>
                      <a:pt x="19" y="22"/>
                    </a:lnTo>
                    <a:lnTo>
                      <a:pt x="19" y="21"/>
                    </a:lnTo>
                    <a:lnTo>
                      <a:pt x="22" y="19"/>
                    </a:lnTo>
                    <a:lnTo>
                      <a:pt x="22" y="18"/>
                    </a:lnTo>
                    <a:lnTo>
                      <a:pt x="21" y="18"/>
                    </a:lnTo>
                    <a:lnTo>
                      <a:pt x="18" y="19"/>
                    </a:lnTo>
                    <a:lnTo>
                      <a:pt x="16" y="21"/>
                    </a:lnTo>
                    <a:lnTo>
                      <a:pt x="15" y="19"/>
                    </a:lnTo>
                    <a:lnTo>
                      <a:pt x="15" y="18"/>
                    </a:lnTo>
                    <a:lnTo>
                      <a:pt x="16" y="18"/>
                    </a:lnTo>
                    <a:lnTo>
                      <a:pt x="16" y="17"/>
                    </a:lnTo>
                    <a:lnTo>
                      <a:pt x="19" y="14"/>
                    </a:lnTo>
                    <a:lnTo>
                      <a:pt x="21" y="14"/>
                    </a:lnTo>
                    <a:lnTo>
                      <a:pt x="21" y="15"/>
                    </a:lnTo>
                    <a:lnTo>
                      <a:pt x="22" y="15"/>
                    </a:lnTo>
                    <a:lnTo>
                      <a:pt x="23" y="14"/>
                    </a:lnTo>
                    <a:lnTo>
                      <a:pt x="25" y="11"/>
                    </a:lnTo>
                    <a:lnTo>
                      <a:pt x="23" y="10"/>
                    </a:lnTo>
                    <a:lnTo>
                      <a:pt x="22" y="8"/>
                    </a:lnTo>
                    <a:lnTo>
                      <a:pt x="19" y="8"/>
                    </a:lnTo>
                    <a:lnTo>
                      <a:pt x="14" y="13"/>
                    </a:lnTo>
                    <a:lnTo>
                      <a:pt x="12" y="14"/>
                    </a:lnTo>
                    <a:lnTo>
                      <a:pt x="11" y="13"/>
                    </a:lnTo>
                    <a:lnTo>
                      <a:pt x="11" y="11"/>
                    </a:lnTo>
                    <a:lnTo>
                      <a:pt x="10" y="10"/>
                    </a:lnTo>
                    <a:lnTo>
                      <a:pt x="8" y="11"/>
                    </a:lnTo>
                    <a:lnTo>
                      <a:pt x="8" y="13"/>
                    </a:lnTo>
                    <a:lnTo>
                      <a:pt x="11" y="17"/>
                    </a:lnTo>
                    <a:lnTo>
                      <a:pt x="11" y="17"/>
                    </a:lnTo>
                    <a:lnTo>
                      <a:pt x="8" y="17"/>
                    </a:lnTo>
                    <a:lnTo>
                      <a:pt x="8" y="15"/>
                    </a:lnTo>
                    <a:lnTo>
                      <a:pt x="7" y="11"/>
                    </a:lnTo>
                    <a:lnTo>
                      <a:pt x="5" y="11"/>
                    </a:lnTo>
                    <a:lnTo>
                      <a:pt x="3" y="14"/>
                    </a:lnTo>
                    <a:lnTo>
                      <a:pt x="3" y="17"/>
                    </a:lnTo>
                    <a:lnTo>
                      <a:pt x="4" y="18"/>
                    </a:lnTo>
                    <a:lnTo>
                      <a:pt x="4" y="19"/>
                    </a:lnTo>
                    <a:lnTo>
                      <a:pt x="3" y="19"/>
                    </a:lnTo>
                    <a:lnTo>
                      <a:pt x="1" y="22"/>
                    </a:lnTo>
                    <a:lnTo>
                      <a:pt x="0" y="22"/>
                    </a:lnTo>
                    <a:lnTo>
                      <a:pt x="0" y="23"/>
                    </a:lnTo>
                    <a:lnTo>
                      <a:pt x="0" y="2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9" name="Freeform 280">
                <a:extLst>
                  <a:ext uri="{FF2B5EF4-FFF2-40B4-BE49-F238E27FC236}">
                    <a16:creationId xmlns:a16="http://schemas.microsoft.com/office/drawing/2014/main" id="{25CED8DC-11A9-4B83-B95E-9259AB50BDB1}"/>
                  </a:ext>
                </a:extLst>
              </p:cNvPr>
              <p:cNvSpPr>
                <a:spLocks/>
              </p:cNvSpPr>
              <p:nvPr/>
            </p:nvSpPr>
            <p:spPr bwMode="auto">
              <a:xfrm>
                <a:off x="3600" y="1879"/>
                <a:ext cx="14" cy="9"/>
              </a:xfrm>
              <a:custGeom>
                <a:avLst/>
                <a:gdLst>
                  <a:gd name="T0" fmla="*/ 1 w 14"/>
                  <a:gd name="T1" fmla="*/ 9 h 9"/>
                  <a:gd name="T2" fmla="*/ 4 w 14"/>
                  <a:gd name="T3" fmla="*/ 9 h 9"/>
                  <a:gd name="T4" fmla="*/ 8 w 14"/>
                  <a:gd name="T5" fmla="*/ 6 h 9"/>
                  <a:gd name="T6" fmla="*/ 9 w 14"/>
                  <a:gd name="T7" fmla="*/ 4 h 9"/>
                  <a:gd name="T8" fmla="*/ 12 w 14"/>
                  <a:gd name="T9" fmla="*/ 2 h 9"/>
                  <a:gd name="T10" fmla="*/ 14 w 14"/>
                  <a:gd name="T11" fmla="*/ 0 h 9"/>
                  <a:gd name="T12" fmla="*/ 12 w 14"/>
                  <a:gd name="T13" fmla="*/ 0 h 9"/>
                  <a:gd name="T14" fmla="*/ 9 w 14"/>
                  <a:gd name="T15" fmla="*/ 0 h 9"/>
                  <a:gd name="T16" fmla="*/ 8 w 14"/>
                  <a:gd name="T17" fmla="*/ 2 h 9"/>
                  <a:gd name="T18" fmla="*/ 5 w 14"/>
                  <a:gd name="T19" fmla="*/ 4 h 9"/>
                  <a:gd name="T20" fmla="*/ 4 w 14"/>
                  <a:gd name="T21" fmla="*/ 6 h 9"/>
                  <a:gd name="T22" fmla="*/ 1 w 14"/>
                  <a:gd name="T23" fmla="*/ 6 h 9"/>
                  <a:gd name="T24" fmla="*/ 0 w 14"/>
                  <a:gd name="T25" fmla="*/ 7 h 9"/>
                  <a:gd name="T26" fmla="*/ 1 w 14"/>
                  <a:gd name="T27" fmla="*/ 9 h 9"/>
                  <a:gd name="T28" fmla="*/ 1 w 14"/>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 y="9"/>
                    </a:moveTo>
                    <a:lnTo>
                      <a:pt x="4" y="9"/>
                    </a:lnTo>
                    <a:lnTo>
                      <a:pt x="8" y="6"/>
                    </a:lnTo>
                    <a:lnTo>
                      <a:pt x="9" y="4"/>
                    </a:lnTo>
                    <a:lnTo>
                      <a:pt x="12" y="2"/>
                    </a:lnTo>
                    <a:lnTo>
                      <a:pt x="14" y="0"/>
                    </a:lnTo>
                    <a:lnTo>
                      <a:pt x="12" y="0"/>
                    </a:lnTo>
                    <a:lnTo>
                      <a:pt x="9" y="0"/>
                    </a:lnTo>
                    <a:lnTo>
                      <a:pt x="8" y="2"/>
                    </a:lnTo>
                    <a:lnTo>
                      <a:pt x="5" y="4"/>
                    </a:lnTo>
                    <a:lnTo>
                      <a:pt x="4" y="6"/>
                    </a:lnTo>
                    <a:lnTo>
                      <a:pt x="1" y="6"/>
                    </a:lnTo>
                    <a:lnTo>
                      <a:pt x="0" y="7"/>
                    </a:lnTo>
                    <a:lnTo>
                      <a:pt x="1" y="9"/>
                    </a:ln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0" name="Freeform 281">
                <a:extLst>
                  <a:ext uri="{FF2B5EF4-FFF2-40B4-BE49-F238E27FC236}">
                    <a16:creationId xmlns:a16="http://schemas.microsoft.com/office/drawing/2014/main" id="{3D6B07C2-B444-4F41-B0DB-394565B6BD10}"/>
                  </a:ext>
                </a:extLst>
              </p:cNvPr>
              <p:cNvSpPr>
                <a:spLocks/>
              </p:cNvSpPr>
              <p:nvPr/>
            </p:nvSpPr>
            <p:spPr bwMode="auto">
              <a:xfrm>
                <a:off x="3579" y="1930"/>
                <a:ext cx="13" cy="7"/>
              </a:xfrm>
              <a:custGeom>
                <a:avLst/>
                <a:gdLst>
                  <a:gd name="T0" fmla="*/ 3 w 13"/>
                  <a:gd name="T1" fmla="*/ 4 h 7"/>
                  <a:gd name="T2" fmla="*/ 4 w 13"/>
                  <a:gd name="T3" fmla="*/ 4 h 7"/>
                  <a:gd name="T4" fmla="*/ 6 w 13"/>
                  <a:gd name="T5" fmla="*/ 3 h 7"/>
                  <a:gd name="T6" fmla="*/ 7 w 13"/>
                  <a:gd name="T7" fmla="*/ 3 h 7"/>
                  <a:gd name="T8" fmla="*/ 10 w 13"/>
                  <a:gd name="T9" fmla="*/ 4 h 7"/>
                  <a:gd name="T10" fmla="*/ 13 w 13"/>
                  <a:gd name="T11" fmla="*/ 3 h 7"/>
                  <a:gd name="T12" fmla="*/ 13 w 13"/>
                  <a:gd name="T13" fmla="*/ 1 h 7"/>
                  <a:gd name="T14" fmla="*/ 11 w 13"/>
                  <a:gd name="T15" fmla="*/ 1 h 7"/>
                  <a:gd name="T16" fmla="*/ 8 w 13"/>
                  <a:gd name="T17" fmla="*/ 1 h 7"/>
                  <a:gd name="T18" fmla="*/ 7 w 13"/>
                  <a:gd name="T19" fmla="*/ 0 h 7"/>
                  <a:gd name="T20" fmla="*/ 6 w 13"/>
                  <a:gd name="T21" fmla="*/ 1 h 7"/>
                  <a:gd name="T22" fmla="*/ 4 w 13"/>
                  <a:gd name="T23" fmla="*/ 1 h 7"/>
                  <a:gd name="T24" fmla="*/ 3 w 13"/>
                  <a:gd name="T25" fmla="*/ 3 h 7"/>
                  <a:gd name="T26" fmla="*/ 0 w 13"/>
                  <a:gd name="T27" fmla="*/ 7 h 7"/>
                  <a:gd name="T28" fmla="*/ 2 w 13"/>
                  <a:gd name="T29" fmla="*/ 7 h 7"/>
                  <a:gd name="T30" fmla="*/ 3 w 13"/>
                  <a:gd name="T3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3" y="4"/>
                    </a:moveTo>
                    <a:lnTo>
                      <a:pt x="4" y="4"/>
                    </a:lnTo>
                    <a:lnTo>
                      <a:pt x="6" y="3"/>
                    </a:lnTo>
                    <a:lnTo>
                      <a:pt x="7" y="3"/>
                    </a:lnTo>
                    <a:lnTo>
                      <a:pt x="10" y="4"/>
                    </a:lnTo>
                    <a:lnTo>
                      <a:pt x="13" y="3"/>
                    </a:lnTo>
                    <a:lnTo>
                      <a:pt x="13" y="1"/>
                    </a:lnTo>
                    <a:lnTo>
                      <a:pt x="11" y="1"/>
                    </a:lnTo>
                    <a:lnTo>
                      <a:pt x="8" y="1"/>
                    </a:lnTo>
                    <a:lnTo>
                      <a:pt x="7" y="0"/>
                    </a:lnTo>
                    <a:lnTo>
                      <a:pt x="6" y="1"/>
                    </a:lnTo>
                    <a:lnTo>
                      <a:pt x="4" y="1"/>
                    </a:lnTo>
                    <a:lnTo>
                      <a:pt x="3" y="3"/>
                    </a:lnTo>
                    <a:lnTo>
                      <a:pt x="0" y="7"/>
                    </a:lnTo>
                    <a:lnTo>
                      <a:pt x="2"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1" name="Freeform 282">
                <a:extLst>
                  <a:ext uri="{FF2B5EF4-FFF2-40B4-BE49-F238E27FC236}">
                    <a16:creationId xmlns:a16="http://schemas.microsoft.com/office/drawing/2014/main" id="{72B81003-E35E-4212-B4D0-0319AB5D1F21}"/>
                  </a:ext>
                </a:extLst>
              </p:cNvPr>
              <p:cNvSpPr>
                <a:spLocks/>
              </p:cNvSpPr>
              <p:nvPr/>
            </p:nvSpPr>
            <p:spPr bwMode="auto">
              <a:xfrm>
                <a:off x="4974" y="2554"/>
                <a:ext cx="67" cy="77"/>
              </a:xfrm>
              <a:custGeom>
                <a:avLst/>
                <a:gdLst>
                  <a:gd name="T0" fmla="*/ 55 w 67"/>
                  <a:gd name="T1" fmla="*/ 16 h 77"/>
                  <a:gd name="T2" fmla="*/ 52 w 67"/>
                  <a:gd name="T3" fmla="*/ 22 h 77"/>
                  <a:gd name="T4" fmla="*/ 45 w 67"/>
                  <a:gd name="T5" fmla="*/ 25 h 77"/>
                  <a:gd name="T6" fmla="*/ 37 w 67"/>
                  <a:gd name="T7" fmla="*/ 22 h 77"/>
                  <a:gd name="T8" fmla="*/ 29 w 67"/>
                  <a:gd name="T9" fmla="*/ 18 h 77"/>
                  <a:gd name="T10" fmla="*/ 21 w 67"/>
                  <a:gd name="T11" fmla="*/ 8 h 77"/>
                  <a:gd name="T12" fmla="*/ 11 w 67"/>
                  <a:gd name="T13" fmla="*/ 1 h 77"/>
                  <a:gd name="T14" fmla="*/ 8 w 67"/>
                  <a:gd name="T15" fmla="*/ 0 h 77"/>
                  <a:gd name="T16" fmla="*/ 5 w 67"/>
                  <a:gd name="T17" fmla="*/ 3 h 77"/>
                  <a:gd name="T18" fmla="*/ 11 w 67"/>
                  <a:gd name="T19" fmla="*/ 14 h 77"/>
                  <a:gd name="T20" fmla="*/ 11 w 67"/>
                  <a:gd name="T21" fmla="*/ 23 h 77"/>
                  <a:gd name="T22" fmla="*/ 14 w 67"/>
                  <a:gd name="T23" fmla="*/ 30 h 77"/>
                  <a:gd name="T24" fmla="*/ 11 w 67"/>
                  <a:gd name="T25" fmla="*/ 34 h 77"/>
                  <a:gd name="T26" fmla="*/ 14 w 67"/>
                  <a:gd name="T27" fmla="*/ 38 h 77"/>
                  <a:gd name="T28" fmla="*/ 14 w 67"/>
                  <a:gd name="T29" fmla="*/ 43 h 77"/>
                  <a:gd name="T30" fmla="*/ 4 w 67"/>
                  <a:gd name="T31" fmla="*/ 41 h 77"/>
                  <a:gd name="T32" fmla="*/ 3 w 67"/>
                  <a:gd name="T33" fmla="*/ 44 h 77"/>
                  <a:gd name="T34" fmla="*/ 7 w 67"/>
                  <a:gd name="T35" fmla="*/ 47 h 77"/>
                  <a:gd name="T36" fmla="*/ 3 w 67"/>
                  <a:gd name="T37" fmla="*/ 51 h 77"/>
                  <a:gd name="T38" fmla="*/ 0 w 67"/>
                  <a:gd name="T39" fmla="*/ 55 h 77"/>
                  <a:gd name="T40" fmla="*/ 1 w 67"/>
                  <a:gd name="T41" fmla="*/ 62 h 77"/>
                  <a:gd name="T42" fmla="*/ 7 w 67"/>
                  <a:gd name="T43" fmla="*/ 66 h 77"/>
                  <a:gd name="T44" fmla="*/ 8 w 67"/>
                  <a:gd name="T45" fmla="*/ 74 h 77"/>
                  <a:gd name="T46" fmla="*/ 14 w 67"/>
                  <a:gd name="T47" fmla="*/ 74 h 77"/>
                  <a:gd name="T48" fmla="*/ 15 w 67"/>
                  <a:gd name="T49" fmla="*/ 70 h 77"/>
                  <a:gd name="T50" fmla="*/ 21 w 67"/>
                  <a:gd name="T51" fmla="*/ 70 h 77"/>
                  <a:gd name="T52" fmla="*/ 19 w 67"/>
                  <a:gd name="T53" fmla="*/ 66 h 77"/>
                  <a:gd name="T54" fmla="*/ 11 w 67"/>
                  <a:gd name="T55" fmla="*/ 62 h 77"/>
                  <a:gd name="T56" fmla="*/ 7 w 67"/>
                  <a:gd name="T57" fmla="*/ 56 h 77"/>
                  <a:gd name="T58" fmla="*/ 14 w 67"/>
                  <a:gd name="T59" fmla="*/ 56 h 77"/>
                  <a:gd name="T60" fmla="*/ 21 w 67"/>
                  <a:gd name="T61" fmla="*/ 52 h 77"/>
                  <a:gd name="T62" fmla="*/ 26 w 67"/>
                  <a:gd name="T63" fmla="*/ 54 h 77"/>
                  <a:gd name="T64" fmla="*/ 33 w 67"/>
                  <a:gd name="T65" fmla="*/ 58 h 77"/>
                  <a:gd name="T66" fmla="*/ 41 w 67"/>
                  <a:gd name="T67" fmla="*/ 63 h 77"/>
                  <a:gd name="T68" fmla="*/ 44 w 67"/>
                  <a:gd name="T69" fmla="*/ 59 h 77"/>
                  <a:gd name="T70" fmla="*/ 45 w 67"/>
                  <a:gd name="T71" fmla="*/ 48 h 77"/>
                  <a:gd name="T72" fmla="*/ 52 w 67"/>
                  <a:gd name="T73" fmla="*/ 44 h 77"/>
                  <a:gd name="T74" fmla="*/ 58 w 67"/>
                  <a:gd name="T75" fmla="*/ 41 h 77"/>
                  <a:gd name="T76" fmla="*/ 60 w 67"/>
                  <a:gd name="T77" fmla="*/ 40 h 77"/>
                  <a:gd name="T78" fmla="*/ 64 w 67"/>
                  <a:gd name="T79" fmla="*/ 37 h 77"/>
                  <a:gd name="T80" fmla="*/ 67 w 67"/>
                  <a:gd name="T81" fmla="*/ 32 h 77"/>
                  <a:gd name="T82" fmla="*/ 62 w 67"/>
                  <a:gd name="T83" fmla="*/ 36 h 77"/>
                  <a:gd name="T84" fmla="*/ 60 w 67"/>
                  <a:gd name="T85" fmla="*/ 32 h 77"/>
                  <a:gd name="T86" fmla="*/ 55 w 67"/>
                  <a:gd name="T8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7" h="77">
                    <a:moveTo>
                      <a:pt x="56" y="19"/>
                    </a:moveTo>
                    <a:lnTo>
                      <a:pt x="56" y="18"/>
                    </a:lnTo>
                    <a:lnTo>
                      <a:pt x="55" y="16"/>
                    </a:lnTo>
                    <a:lnTo>
                      <a:pt x="55" y="18"/>
                    </a:lnTo>
                    <a:lnTo>
                      <a:pt x="55" y="19"/>
                    </a:lnTo>
                    <a:lnTo>
                      <a:pt x="52" y="22"/>
                    </a:lnTo>
                    <a:lnTo>
                      <a:pt x="48" y="25"/>
                    </a:lnTo>
                    <a:lnTo>
                      <a:pt x="45" y="25"/>
                    </a:lnTo>
                    <a:lnTo>
                      <a:pt x="45" y="25"/>
                    </a:lnTo>
                    <a:lnTo>
                      <a:pt x="42" y="25"/>
                    </a:lnTo>
                    <a:lnTo>
                      <a:pt x="40" y="23"/>
                    </a:lnTo>
                    <a:lnTo>
                      <a:pt x="37" y="22"/>
                    </a:lnTo>
                    <a:lnTo>
                      <a:pt x="34" y="21"/>
                    </a:lnTo>
                    <a:lnTo>
                      <a:pt x="31" y="18"/>
                    </a:lnTo>
                    <a:lnTo>
                      <a:pt x="29" y="18"/>
                    </a:lnTo>
                    <a:lnTo>
                      <a:pt x="29" y="16"/>
                    </a:lnTo>
                    <a:lnTo>
                      <a:pt x="26" y="14"/>
                    </a:lnTo>
                    <a:lnTo>
                      <a:pt x="21" y="8"/>
                    </a:lnTo>
                    <a:lnTo>
                      <a:pt x="18" y="6"/>
                    </a:lnTo>
                    <a:lnTo>
                      <a:pt x="15" y="4"/>
                    </a:lnTo>
                    <a:lnTo>
                      <a:pt x="11" y="1"/>
                    </a:lnTo>
                    <a:lnTo>
                      <a:pt x="10" y="0"/>
                    </a:lnTo>
                    <a:lnTo>
                      <a:pt x="7" y="0"/>
                    </a:lnTo>
                    <a:lnTo>
                      <a:pt x="8" y="0"/>
                    </a:lnTo>
                    <a:lnTo>
                      <a:pt x="7" y="3"/>
                    </a:lnTo>
                    <a:lnTo>
                      <a:pt x="5" y="3"/>
                    </a:lnTo>
                    <a:lnTo>
                      <a:pt x="5" y="3"/>
                    </a:lnTo>
                    <a:lnTo>
                      <a:pt x="5" y="4"/>
                    </a:lnTo>
                    <a:lnTo>
                      <a:pt x="7" y="7"/>
                    </a:lnTo>
                    <a:lnTo>
                      <a:pt x="11" y="14"/>
                    </a:lnTo>
                    <a:lnTo>
                      <a:pt x="12" y="16"/>
                    </a:lnTo>
                    <a:lnTo>
                      <a:pt x="12" y="21"/>
                    </a:lnTo>
                    <a:lnTo>
                      <a:pt x="11" y="23"/>
                    </a:lnTo>
                    <a:lnTo>
                      <a:pt x="12" y="26"/>
                    </a:lnTo>
                    <a:lnTo>
                      <a:pt x="14" y="29"/>
                    </a:lnTo>
                    <a:lnTo>
                      <a:pt x="14" y="30"/>
                    </a:lnTo>
                    <a:lnTo>
                      <a:pt x="12" y="30"/>
                    </a:lnTo>
                    <a:lnTo>
                      <a:pt x="11" y="32"/>
                    </a:lnTo>
                    <a:lnTo>
                      <a:pt x="11" y="34"/>
                    </a:lnTo>
                    <a:lnTo>
                      <a:pt x="12" y="37"/>
                    </a:lnTo>
                    <a:lnTo>
                      <a:pt x="12" y="37"/>
                    </a:lnTo>
                    <a:lnTo>
                      <a:pt x="14" y="38"/>
                    </a:lnTo>
                    <a:lnTo>
                      <a:pt x="15" y="40"/>
                    </a:lnTo>
                    <a:lnTo>
                      <a:pt x="14" y="41"/>
                    </a:lnTo>
                    <a:lnTo>
                      <a:pt x="14" y="43"/>
                    </a:lnTo>
                    <a:lnTo>
                      <a:pt x="12" y="44"/>
                    </a:lnTo>
                    <a:lnTo>
                      <a:pt x="8" y="43"/>
                    </a:lnTo>
                    <a:lnTo>
                      <a:pt x="4" y="41"/>
                    </a:lnTo>
                    <a:lnTo>
                      <a:pt x="3" y="41"/>
                    </a:lnTo>
                    <a:lnTo>
                      <a:pt x="3" y="43"/>
                    </a:lnTo>
                    <a:lnTo>
                      <a:pt x="3" y="44"/>
                    </a:lnTo>
                    <a:lnTo>
                      <a:pt x="4" y="44"/>
                    </a:lnTo>
                    <a:lnTo>
                      <a:pt x="5" y="45"/>
                    </a:lnTo>
                    <a:lnTo>
                      <a:pt x="7" y="47"/>
                    </a:lnTo>
                    <a:lnTo>
                      <a:pt x="5" y="48"/>
                    </a:lnTo>
                    <a:lnTo>
                      <a:pt x="4" y="51"/>
                    </a:lnTo>
                    <a:lnTo>
                      <a:pt x="3" y="51"/>
                    </a:lnTo>
                    <a:lnTo>
                      <a:pt x="3" y="52"/>
                    </a:lnTo>
                    <a:lnTo>
                      <a:pt x="1" y="52"/>
                    </a:lnTo>
                    <a:lnTo>
                      <a:pt x="0" y="55"/>
                    </a:lnTo>
                    <a:lnTo>
                      <a:pt x="1" y="58"/>
                    </a:lnTo>
                    <a:lnTo>
                      <a:pt x="0" y="60"/>
                    </a:lnTo>
                    <a:lnTo>
                      <a:pt x="1" y="62"/>
                    </a:lnTo>
                    <a:lnTo>
                      <a:pt x="3" y="62"/>
                    </a:lnTo>
                    <a:lnTo>
                      <a:pt x="4" y="63"/>
                    </a:lnTo>
                    <a:lnTo>
                      <a:pt x="7" y="66"/>
                    </a:lnTo>
                    <a:lnTo>
                      <a:pt x="8" y="70"/>
                    </a:lnTo>
                    <a:lnTo>
                      <a:pt x="8" y="74"/>
                    </a:lnTo>
                    <a:lnTo>
                      <a:pt x="8" y="74"/>
                    </a:lnTo>
                    <a:lnTo>
                      <a:pt x="8" y="77"/>
                    </a:lnTo>
                    <a:lnTo>
                      <a:pt x="11" y="77"/>
                    </a:lnTo>
                    <a:lnTo>
                      <a:pt x="14" y="74"/>
                    </a:lnTo>
                    <a:lnTo>
                      <a:pt x="14" y="73"/>
                    </a:lnTo>
                    <a:lnTo>
                      <a:pt x="14" y="70"/>
                    </a:lnTo>
                    <a:lnTo>
                      <a:pt x="15" y="70"/>
                    </a:lnTo>
                    <a:lnTo>
                      <a:pt x="19" y="70"/>
                    </a:lnTo>
                    <a:lnTo>
                      <a:pt x="21" y="71"/>
                    </a:lnTo>
                    <a:lnTo>
                      <a:pt x="21" y="70"/>
                    </a:lnTo>
                    <a:lnTo>
                      <a:pt x="23" y="67"/>
                    </a:lnTo>
                    <a:lnTo>
                      <a:pt x="22" y="66"/>
                    </a:lnTo>
                    <a:lnTo>
                      <a:pt x="19" y="66"/>
                    </a:lnTo>
                    <a:lnTo>
                      <a:pt x="16" y="64"/>
                    </a:lnTo>
                    <a:lnTo>
                      <a:pt x="14" y="62"/>
                    </a:lnTo>
                    <a:lnTo>
                      <a:pt x="11" y="62"/>
                    </a:lnTo>
                    <a:lnTo>
                      <a:pt x="8" y="60"/>
                    </a:lnTo>
                    <a:lnTo>
                      <a:pt x="7" y="59"/>
                    </a:lnTo>
                    <a:lnTo>
                      <a:pt x="7" y="56"/>
                    </a:lnTo>
                    <a:lnTo>
                      <a:pt x="8" y="55"/>
                    </a:lnTo>
                    <a:lnTo>
                      <a:pt x="11" y="55"/>
                    </a:lnTo>
                    <a:lnTo>
                      <a:pt x="14" y="56"/>
                    </a:lnTo>
                    <a:lnTo>
                      <a:pt x="15" y="58"/>
                    </a:lnTo>
                    <a:lnTo>
                      <a:pt x="18" y="54"/>
                    </a:lnTo>
                    <a:lnTo>
                      <a:pt x="21" y="52"/>
                    </a:lnTo>
                    <a:lnTo>
                      <a:pt x="23" y="52"/>
                    </a:lnTo>
                    <a:lnTo>
                      <a:pt x="23" y="52"/>
                    </a:lnTo>
                    <a:lnTo>
                      <a:pt x="26" y="54"/>
                    </a:lnTo>
                    <a:lnTo>
                      <a:pt x="27" y="52"/>
                    </a:lnTo>
                    <a:lnTo>
                      <a:pt x="30" y="55"/>
                    </a:lnTo>
                    <a:lnTo>
                      <a:pt x="33" y="58"/>
                    </a:lnTo>
                    <a:lnTo>
                      <a:pt x="37" y="60"/>
                    </a:lnTo>
                    <a:lnTo>
                      <a:pt x="40" y="60"/>
                    </a:lnTo>
                    <a:lnTo>
                      <a:pt x="41" y="63"/>
                    </a:lnTo>
                    <a:lnTo>
                      <a:pt x="44" y="63"/>
                    </a:lnTo>
                    <a:lnTo>
                      <a:pt x="44" y="62"/>
                    </a:lnTo>
                    <a:lnTo>
                      <a:pt x="44" y="59"/>
                    </a:lnTo>
                    <a:lnTo>
                      <a:pt x="44" y="56"/>
                    </a:lnTo>
                    <a:lnTo>
                      <a:pt x="44" y="54"/>
                    </a:lnTo>
                    <a:lnTo>
                      <a:pt x="45" y="48"/>
                    </a:lnTo>
                    <a:lnTo>
                      <a:pt x="48" y="44"/>
                    </a:lnTo>
                    <a:lnTo>
                      <a:pt x="51" y="43"/>
                    </a:lnTo>
                    <a:lnTo>
                      <a:pt x="52" y="44"/>
                    </a:lnTo>
                    <a:lnTo>
                      <a:pt x="56" y="44"/>
                    </a:lnTo>
                    <a:lnTo>
                      <a:pt x="55" y="43"/>
                    </a:lnTo>
                    <a:lnTo>
                      <a:pt x="58" y="41"/>
                    </a:lnTo>
                    <a:lnTo>
                      <a:pt x="58" y="41"/>
                    </a:lnTo>
                    <a:lnTo>
                      <a:pt x="60" y="41"/>
                    </a:lnTo>
                    <a:lnTo>
                      <a:pt x="60" y="40"/>
                    </a:lnTo>
                    <a:lnTo>
                      <a:pt x="60" y="38"/>
                    </a:lnTo>
                    <a:lnTo>
                      <a:pt x="63" y="37"/>
                    </a:lnTo>
                    <a:lnTo>
                      <a:pt x="64" y="37"/>
                    </a:lnTo>
                    <a:lnTo>
                      <a:pt x="64" y="34"/>
                    </a:lnTo>
                    <a:lnTo>
                      <a:pt x="66" y="33"/>
                    </a:lnTo>
                    <a:lnTo>
                      <a:pt x="67" y="32"/>
                    </a:lnTo>
                    <a:lnTo>
                      <a:pt x="66" y="32"/>
                    </a:lnTo>
                    <a:lnTo>
                      <a:pt x="63" y="33"/>
                    </a:lnTo>
                    <a:lnTo>
                      <a:pt x="62" y="36"/>
                    </a:lnTo>
                    <a:lnTo>
                      <a:pt x="60" y="36"/>
                    </a:lnTo>
                    <a:lnTo>
                      <a:pt x="60" y="34"/>
                    </a:lnTo>
                    <a:lnTo>
                      <a:pt x="60" y="32"/>
                    </a:lnTo>
                    <a:lnTo>
                      <a:pt x="59" y="30"/>
                    </a:lnTo>
                    <a:lnTo>
                      <a:pt x="56" y="27"/>
                    </a:lnTo>
                    <a:lnTo>
                      <a:pt x="55" y="26"/>
                    </a:lnTo>
                    <a:lnTo>
                      <a:pt x="55" y="23"/>
                    </a:lnTo>
                    <a:lnTo>
                      <a:pt x="5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2" name="Freeform 283">
                <a:extLst>
                  <a:ext uri="{FF2B5EF4-FFF2-40B4-BE49-F238E27FC236}">
                    <a16:creationId xmlns:a16="http://schemas.microsoft.com/office/drawing/2014/main" id="{6B037307-CDE2-44DD-BDEC-57EB5361CB10}"/>
                  </a:ext>
                </a:extLst>
              </p:cNvPr>
              <p:cNvSpPr>
                <a:spLocks/>
              </p:cNvSpPr>
              <p:nvPr/>
            </p:nvSpPr>
            <p:spPr bwMode="auto">
              <a:xfrm>
                <a:off x="4968" y="2614"/>
                <a:ext cx="5" cy="6"/>
              </a:xfrm>
              <a:custGeom>
                <a:avLst/>
                <a:gdLst>
                  <a:gd name="T0" fmla="*/ 0 w 5"/>
                  <a:gd name="T1" fmla="*/ 3 h 6"/>
                  <a:gd name="T2" fmla="*/ 0 w 5"/>
                  <a:gd name="T3" fmla="*/ 4 h 6"/>
                  <a:gd name="T4" fmla="*/ 2 w 5"/>
                  <a:gd name="T5" fmla="*/ 6 h 6"/>
                  <a:gd name="T6" fmla="*/ 3 w 5"/>
                  <a:gd name="T7" fmla="*/ 4 h 6"/>
                  <a:gd name="T8" fmla="*/ 3 w 5"/>
                  <a:gd name="T9" fmla="*/ 3 h 6"/>
                  <a:gd name="T10" fmla="*/ 5 w 5"/>
                  <a:gd name="T11" fmla="*/ 0 h 6"/>
                  <a:gd name="T12" fmla="*/ 3 w 5"/>
                  <a:gd name="T13" fmla="*/ 0 h 6"/>
                  <a:gd name="T14" fmla="*/ 0 w 5"/>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3"/>
                    </a:moveTo>
                    <a:lnTo>
                      <a:pt x="0" y="4"/>
                    </a:lnTo>
                    <a:lnTo>
                      <a:pt x="2" y="6"/>
                    </a:lnTo>
                    <a:lnTo>
                      <a:pt x="3" y="4"/>
                    </a:lnTo>
                    <a:lnTo>
                      <a:pt x="3" y="3"/>
                    </a:lnTo>
                    <a:lnTo>
                      <a:pt x="5" y="0"/>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3" name="Freeform 284">
                <a:extLst>
                  <a:ext uri="{FF2B5EF4-FFF2-40B4-BE49-F238E27FC236}">
                    <a16:creationId xmlns:a16="http://schemas.microsoft.com/office/drawing/2014/main" id="{D89BF2D6-E619-4956-87E4-94C008E1B923}"/>
                  </a:ext>
                </a:extLst>
              </p:cNvPr>
              <p:cNvSpPr>
                <a:spLocks/>
              </p:cNvSpPr>
              <p:nvPr/>
            </p:nvSpPr>
            <p:spPr bwMode="auto">
              <a:xfrm>
                <a:off x="4979" y="2688"/>
                <a:ext cx="5" cy="10"/>
              </a:xfrm>
              <a:custGeom>
                <a:avLst/>
                <a:gdLst>
                  <a:gd name="T0" fmla="*/ 2 w 5"/>
                  <a:gd name="T1" fmla="*/ 10 h 10"/>
                  <a:gd name="T2" fmla="*/ 3 w 5"/>
                  <a:gd name="T3" fmla="*/ 10 h 10"/>
                  <a:gd name="T4" fmla="*/ 5 w 5"/>
                  <a:gd name="T5" fmla="*/ 9 h 10"/>
                  <a:gd name="T6" fmla="*/ 5 w 5"/>
                  <a:gd name="T7" fmla="*/ 6 h 10"/>
                  <a:gd name="T8" fmla="*/ 5 w 5"/>
                  <a:gd name="T9" fmla="*/ 5 h 10"/>
                  <a:gd name="T10" fmla="*/ 2 w 5"/>
                  <a:gd name="T11" fmla="*/ 5 h 10"/>
                  <a:gd name="T12" fmla="*/ 3 w 5"/>
                  <a:gd name="T13" fmla="*/ 2 h 10"/>
                  <a:gd name="T14" fmla="*/ 2 w 5"/>
                  <a:gd name="T15" fmla="*/ 0 h 10"/>
                  <a:gd name="T16" fmla="*/ 2 w 5"/>
                  <a:gd name="T17" fmla="*/ 2 h 10"/>
                  <a:gd name="T18" fmla="*/ 0 w 5"/>
                  <a:gd name="T19" fmla="*/ 6 h 10"/>
                  <a:gd name="T20" fmla="*/ 0 w 5"/>
                  <a:gd name="T21" fmla="*/ 7 h 10"/>
                  <a:gd name="T22" fmla="*/ 2 w 5"/>
                  <a:gd name="T23" fmla="*/ 6 h 10"/>
                  <a:gd name="T24" fmla="*/ 3 w 5"/>
                  <a:gd name="T25" fmla="*/ 7 h 10"/>
                  <a:gd name="T26" fmla="*/ 2 w 5"/>
                  <a:gd name="T27" fmla="*/ 9 h 10"/>
                  <a:gd name="T28" fmla="*/ 2 w 5"/>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0">
                    <a:moveTo>
                      <a:pt x="2" y="10"/>
                    </a:moveTo>
                    <a:lnTo>
                      <a:pt x="3" y="10"/>
                    </a:lnTo>
                    <a:lnTo>
                      <a:pt x="5" y="9"/>
                    </a:lnTo>
                    <a:lnTo>
                      <a:pt x="5" y="6"/>
                    </a:lnTo>
                    <a:lnTo>
                      <a:pt x="5" y="5"/>
                    </a:lnTo>
                    <a:lnTo>
                      <a:pt x="2" y="5"/>
                    </a:lnTo>
                    <a:lnTo>
                      <a:pt x="3" y="2"/>
                    </a:lnTo>
                    <a:lnTo>
                      <a:pt x="2" y="0"/>
                    </a:lnTo>
                    <a:lnTo>
                      <a:pt x="2" y="2"/>
                    </a:lnTo>
                    <a:lnTo>
                      <a:pt x="0" y="6"/>
                    </a:lnTo>
                    <a:lnTo>
                      <a:pt x="0" y="7"/>
                    </a:lnTo>
                    <a:lnTo>
                      <a:pt x="2" y="6"/>
                    </a:lnTo>
                    <a:lnTo>
                      <a:pt x="3" y="7"/>
                    </a:lnTo>
                    <a:lnTo>
                      <a:pt x="2" y="9"/>
                    </a:lnTo>
                    <a:lnTo>
                      <a:pt x="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4" name="Freeform 285">
                <a:extLst>
                  <a:ext uri="{FF2B5EF4-FFF2-40B4-BE49-F238E27FC236}">
                    <a16:creationId xmlns:a16="http://schemas.microsoft.com/office/drawing/2014/main" id="{3B1BC734-C826-40B7-B04F-79259157DE06}"/>
                  </a:ext>
                </a:extLst>
              </p:cNvPr>
              <p:cNvSpPr>
                <a:spLocks/>
              </p:cNvSpPr>
              <p:nvPr/>
            </p:nvSpPr>
            <p:spPr bwMode="auto">
              <a:xfrm>
                <a:off x="4952" y="2754"/>
                <a:ext cx="3" cy="6"/>
              </a:xfrm>
              <a:custGeom>
                <a:avLst/>
                <a:gdLst>
                  <a:gd name="T0" fmla="*/ 3 w 3"/>
                  <a:gd name="T1" fmla="*/ 0 h 6"/>
                  <a:gd name="T2" fmla="*/ 1 w 3"/>
                  <a:gd name="T3" fmla="*/ 0 h 6"/>
                  <a:gd name="T4" fmla="*/ 0 w 3"/>
                  <a:gd name="T5" fmla="*/ 2 h 6"/>
                  <a:gd name="T6" fmla="*/ 0 w 3"/>
                  <a:gd name="T7" fmla="*/ 4 h 6"/>
                  <a:gd name="T8" fmla="*/ 1 w 3"/>
                  <a:gd name="T9" fmla="*/ 6 h 6"/>
                  <a:gd name="T10" fmla="*/ 3 w 3"/>
                  <a:gd name="T11" fmla="*/ 6 h 6"/>
                  <a:gd name="T12" fmla="*/ 3 w 3"/>
                  <a:gd name="T13" fmla="*/ 4 h 6"/>
                  <a:gd name="T14" fmla="*/ 3 w 3"/>
                  <a:gd name="T15" fmla="*/ 3 h 6"/>
                  <a:gd name="T16" fmla="*/ 3 w 3"/>
                  <a:gd name="T17" fmla="*/ 2 h 6"/>
                  <a:gd name="T18" fmla="*/ 3 w 3"/>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6">
                    <a:moveTo>
                      <a:pt x="3" y="0"/>
                    </a:moveTo>
                    <a:lnTo>
                      <a:pt x="1" y="0"/>
                    </a:lnTo>
                    <a:lnTo>
                      <a:pt x="0" y="2"/>
                    </a:lnTo>
                    <a:lnTo>
                      <a:pt x="0" y="4"/>
                    </a:lnTo>
                    <a:lnTo>
                      <a:pt x="1" y="6"/>
                    </a:lnTo>
                    <a:lnTo>
                      <a:pt x="3" y="6"/>
                    </a:lnTo>
                    <a:lnTo>
                      <a:pt x="3" y="4"/>
                    </a:lnTo>
                    <a:lnTo>
                      <a:pt x="3"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5" name="Freeform 286">
                <a:extLst>
                  <a:ext uri="{FF2B5EF4-FFF2-40B4-BE49-F238E27FC236}">
                    <a16:creationId xmlns:a16="http://schemas.microsoft.com/office/drawing/2014/main" id="{05D3488F-B2ED-4A0F-BC28-86AA660C7D2B}"/>
                  </a:ext>
                </a:extLst>
              </p:cNvPr>
              <p:cNvSpPr>
                <a:spLocks/>
              </p:cNvSpPr>
              <p:nvPr/>
            </p:nvSpPr>
            <p:spPr bwMode="auto">
              <a:xfrm>
                <a:off x="4926" y="2760"/>
                <a:ext cx="29" cy="24"/>
              </a:xfrm>
              <a:custGeom>
                <a:avLst/>
                <a:gdLst>
                  <a:gd name="T0" fmla="*/ 19 w 29"/>
                  <a:gd name="T1" fmla="*/ 11 h 24"/>
                  <a:gd name="T2" fmla="*/ 22 w 29"/>
                  <a:gd name="T3" fmla="*/ 13 h 24"/>
                  <a:gd name="T4" fmla="*/ 23 w 29"/>
                  <a:gd name="T5" fmla="*/ 15 h 24"/>
                  <a:gd name="T6" fmla="*/ 25 w 29"/>
                  <a:gd name="T7" fmla="*/ 15 h 24"/>
                  <a:gd name="T8" fmla="*/ 26 w 29"/>
                  <a:gd name="T9" fmla="*/ 11 h 24"/>
                  <a:gd name="T10" fmla="*/ 29 w 29"/>
                  <a:gd name="T11" fmla="*/ 8 h 24"/>
                  <a:gd name="T12" fmla="*/ 29 w 29"/>
                  <a:gd name="T13" fmla="*/ 7 h 24"/>
                  <a:gd name="T14" fmla="*/ 27 w 29"/>
                  <a:gd name="T15" fmla="*/ 5 h 24"/>
                  <a:gd name="T16" fmla="*/ 27 w 29"/>
                  <a:gd name="T17" fmla="*/ 4 h 24"/>
                  <a:gd name="T18" fmla="*/ 25 w 29"/>
                  <a:gd name="T19" fmla="*/ 1 h 24"/>
                  <a:gd name="T20" fmla="*/ 23 w 29"/>
                  <a:gd name="T21" fmla="*/ 1 h 24"/>
                  <a:gd name="T22" fmla="*/ 20 w 29"/>
                  <a:gd name="T23" fmla="*/ 0 h 24"/>
                  <a:gd name="T24" fmla="*/ 18 w 29"/>
                  <a:gd name="T25" fmla="*/ 0 h 24"/>
                  <a:gd name="T26" fmla="*/ 15 w 29"/>
                  <a:gd name="T27" fmla="*/ 2 h 24"/>
                  <a:gd name="T28" fmla="*/ 15 w 29"/>
                  <a:gd name="T29" fmla="*/ 4 h 24"/>
                  <a:gd name="T30" fmla="*/ 14 w 29"/>
                  <a:gd name="T31" fmla="*/ 5 h 24"/>
                  <a:gd name="T32" fmla="*/ 11 w 29"/>
                  <a:gd name="T33" fmla="*/ 7 h 24"/>
                  <a:gd name="T34" fmla="*/ 9 w 29"/>
                  <a:gd name="T35" fmla="*/ 8 h 24"/>
                  <a:gd name="T36" fmla="*/ 8 w 29"/>
                  <a:gd name="T37" fmla="*/ 7 h 24"/>
                  <a:gd name="T38" fmla="*/ 7 w 29"/>
                  <a:gd name="T39" fmla="*/ 4 h 24"/>
                  <a:gd name="T40" fmla="*/ 5 w 29"/>
                  <a:gd name="T41" fmla="*/ 4 h 24"/>
                  <a:gd name="T42" fmla="*/ 3 w 29"/>
                  <a:gd name="T43" fmla="*/ 8 h 24"/>
                  <a:gd name="T44" fmla="*/ 3 w 29"/>
                  <a:gd name="T45" fmla="*/ 9 h 24"/>
                  <a:gd name="T46" fmla="*/ 1 w 29"/>
                  <a:gd name="T47" fmla="*/ 11 h 24"/>
                  <a:gd name="T48" fmla="*/ 0 w 29"/>
                  <a:gd name="T49" fmla="*/ 13 h 24"/>
                  <a:gd name="T50" fmla="*/ 4 w 29"/>
                  <a:gd name="T51" fmla="*/ 15 h 24"/>
                  <a:gd name="T52" fmla="*/ 4 w 29"/>
                  <a:gd name="T53" fmla="*/ 18 h 24"/>
                  <a:gd name="T54" fmla="*/ 4 w 29"/>
                  <a:gd name="T55" fmla="*/ 18 h 24"/>
                  <a:gd name="T56" fmla="*/ 4 w 29"/>
                  <a:gd name="T57" fmla="*/ 19 h 24"/>
                  <a:gd name="T58" fmla="*/ 5 w 29"/>
                  <a:gd name="T59" fmla="*/ 22 h 24"/>
                  <a:gd name="T60" fmla="*/ 8 w 29"/>
                  <a:gd name="T61" fmla="*/ 22 h 24"/>
                  <a:gd name="T62" fmla="*/ 8 w 29"/>
                  <a:gd name="T63" fmla="*/ 23 h 24"/>
                  <a:gd name="T64" fmla="*/ 9 w 29"/>
                  <a:gd name="T65" fmla="*/ 24 h 24"/>
                  <a:gd name="T66" fmla="*/ 9 w 29"/>
                  <a:gd name="T67" fmla="*/ 23 h 24"/>
                  <a:gd name="T68" fmla="*/ 11 w 29"/>
                  <a:gd name="T69" fmla="*/ 23 h 24"/>
                  <a:gd name="T70" fmla="*/ 12 w 29"/>
                  <a:gd name="T71" fmla="*/ 23 h 24"/>
                  <a:gd name="T72" fmla="*/ 12 w 29"/>
                  <a:gd name="T73" fmla="*/ 22 h 24"/>
                  <a:gd name="T74" fmla="*/ 9 w 29"/>
                  <a:gd name="T75" fmla="*/ 19 h 24"/>
                  <a:gd name="T76" fmla="*/ 11 w 29"/>
                  <a:gd name="T77" fmla="*/ 18 h 24"/>
                  <a:gd name="T78" fmla="*/ 12 w 29"/>
                  <a:gd name="T79" fmla="*/ 13 h 24"/>
                  <a:gd name="T80" fmla="*/ 15 w 29"/>
                  <a:gd name="T81" fmla="*/ 12 h 24"/>
                  <a:gd name="T82" fmla="*/ 16 w 29"/>
                  <a:gd name="T83" fmla="*/ 11 h 24"/>
                  <a:gd name="T84" fmla="*/ 19 w 29"/>
                  <a:gd name="T85"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 h="24">
                    <a:moveTo>
                      <a:pt x="19" y="11"/>
                    </a:moveTo>
                    <a:lnTo>
                      <a:pt x="22" y="13"/>
                    </a:lnTo>
                    <a:lnTo>
                      <a:pt x="23" y="15"/>
                    </a:lnTo>
                    <a:lnTo>
                      <a:pt x="25" y="15"/>
                    </a:lnTo>
                    <a:lnTo>
                      <a:pt x="26" y="11"/>
                    </a:lnTo>
                    <a:lnTo>
                      <a:pt x="29" y="8"/>
                    </a:lnTo>
                    <a:lnTo>
                      <a:pt x="29" y="7"/>
                    </a:lnTo>
                    <a:lnTo>
                      <a:pt x="27" y="5"/>
                    </a:lnTo>
                    <a:lnTo>
                      <a:pt x="27" y="4"/>
                    </a:lnTo>
                    <a:lnTo>
                      <a:pt x="25" y="1"/>
                    </a:lnTo>
                    <a:lnTo>
                      <a:pt x="23" y="1"/>
                    </a:lnTo>
                    <a:lnTo>
                      <a:pt x="20" y="0"/>
                    </a:lnTo>
                    <a:lnTo>
                      <a:pt x="18" y="0"/>
                    </a:lnTo>
                    <a:lnTo>
                      <a:pt x="15" y="2"/>
                    </a:lnTo>
                    <a:lnTo>
                      <a:pt x="15" y="4"/>
                    </a:lnTo>
                    <a:lnTo>
                      <a:pt x="14" y="5"/>
                    </a:lnTo>
                    <a:lnTo>
                      <a:pt x="11" y="7"/>
                    </a:lnTo>
                    <a:lnTo>
                      <a:pt x="9" y="8"/>
                    </a:lnTo>
                    <a:lnTo>
                      <a:pt x="8" y="7"/>
                    </a:lnTo>
                    <a:lnTo>
                      <a:pt x="7" y="4"/>
                    </a:lnTo>
                    <a:lnTo>
                      <a:pt x="5" y="4"/>
                    </a:lnTo>
                    <a:lnTo>
                      <a:pt x="3" y="8"/>
                    </a:lnTo>
                    <a:lnTo>
                      <a:pt x="3" y="9"/>
                    </a:lnTo>
                    <a:lnTo>
                      <a:pt x="1" y="11"/>
                    </a:lnTo>
                    <a:lnTo>
                      <a:pt x="0" y="13"/>
                    </a:lnTo>
                    <a:lnTo>
                      <a:pt x="4" y="15"/>
                    </a:lnTo>
                    <a:lnTo>
                      <a:pt x="4" y="18"/>
                    </a:lnTo>
                    <a:lnTo>
                      <a:pt x="4" y="18"/>
                    </a:lnTo>
                    <a:lnTo>
                      <a:pt x="4" y="19"/>
                    </a:lnTo>
                    <a:lnTo>
                      <a:pt x="5" y="22"/>
                    </a:lnTo>
                    <a:lnTo>
                      <a:pt x="8" y="22"/>
                    </a:lnTo>
                    <a:lnTo>
                      <a:pt x="8" y="23"/>
                    </a:lnTo>
                    <a:lnTo>
                      <a:pt x="9" y="24"/>
                    </a:lnTo>
                    <a:lnTo>
                      <a:pt x="9" y="23"/>
                    </a:lnTo>
                    <a:lnTo>
                      <a:pt x="11" y="23"/>
                    </a:lnTo>
                    <a:lnTo>
                      <a:pt x="12" y="23"/>
                    </a:lnTo>
                    <a:lnTo>
                      <a:pt x="12" y="22"/>
                    </a:lnTo>
                    <a:lnTo>
                      <a:pt x="9" y="19"/>
                    </a:lnTo>
                    <a:lnTo>
                      <a:pt x="11" y="18"/>
                    </a:lnTo>
                    <a:lnTo>
                      <a:pt x="12" y="13"/>
                    </a:lnTo>
                    <a:lnTo>
                      <a:pt x="15" y="12"/>
                    </a:lnTo>
                    <a:lnTo>
                      <a:pt x="16" y="11"/>
                    </a:lnTo>
                    <a:lnTo>
                      <a:pt x="19"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6" name="Freeform 287">
                <a:extLst>
                  <a:ext uri="{FF2B5EF4-FFF2-40B4-BE49-F238E27FC236}">
                    <a16:creationId xmlns:a16="http://schemas.microsoft.com/office/drawing/2014/main" id="{F8DD1FEB-F44F-460D-834E-EB3D4DAC84FC}"/>
                  </a:ext>
                </a:extLst>
              </p:cNvPr>
              <p:cNvSpPr>
                <a:spLocks/>
              </p:cNvSpPr>
              <p:nvPr/>
            </p:nvSpPr>
            <p:spPr bwMode="auto">
              <a:xfrm>
                <a:off x="4945" y="2756"/>
                <a:ext cx="3" cy="2"/>
              </a:xfrm>
              <a:custGeom>
                <a:avLst/>
                <a:gdLst>
                  <a:gd name="T0" fmla="*/ 3 w 3"/>
                  <a:gd name="T1" fmla="*/ 1 h 2"/>
                  <a:gd name="T2" fmla="*/ 1 w 3"/>
                  <a:gd name="T3" fmla="*/ 0 h 2"/>
                  <a:gd name="T4" fmla="*/ 0 w 3"/>
                  <a:gd name="T5" fmla="*/ 2 h 2"/>
                  <a:gd name="T6" fmla="*/ 1 w 3"/>
                  <a:gd name="T7" fmla="*/ 2 h 2"/>
                  <a:gd name="T8" fmla="*/ 3 w 3"/>
                  <a:gd name="T9" fmla="*/ 2 h 2"/>
                  <a:gd name="T10" fmla="*/ 3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3" y="1"/>
                    </a:moveTo>
                    <a:lnTo>
                      <a:pt x="1" y="0"/>
                    </a:lnTo>
                    <a:lnTo>
                      <a:pt x="0" y="2"/>
                    </a:lnTo>
                    <a:lnTo>
                      <a:pt x="1" y="2"/>
                    </a:lnTo>
                    <a:lnTo>
                      <a:pt x="3" y="2"/>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7" name="Freeform 288">
                <a:extLst>
                  <a:ext uri="{FF2B5EF4-FFF2-40B4-BE49-F238E27FC236}">
                    <a16:creationId xmlns:a16="http://schemas.microsoft.com/office/drawing/2014/main" id="{9E3ECF63-46EB-4B9B-8A31-B62F1EE5CF7E}"/>
                  </a:ext>
                </a:extLst>
              </p:cNvPr>
              <p:cNvSpPr>
                <a:spLocks/>
              </p:cNvSpPr>
              <p:nvPr/>
            </p:nvSpPr>
            <p:spPr bwMode="auto">
              <a:xfrm>
                <a:off x="4915" y="2823"/>
                <a:ext cx="4" cy="4"/>
              </a:xfrm>
              <a:custGeom>
                <a:avLst/>
                <a:gdLst>
                  <a:gd name="T0" fmla="*/ 3 w 4"/>
                  <a:gd name="T1" fmla="*/ 4 h 4"/>
                  <a:gd name="T2" fmla="*/ 4 w 4"/>
                  <a:gd name="T3" fmla="*/ 3 h 4"/>
                  <a:gd name="T4" fmla="*/ 4 w 4"/>
                  <a:gd name="T5" fmla="*/ 1 h 4"/>
                  <a:gd name="T6" fmla="*/ 1 w 4"/>
                  <a:gd name="T7" fmla="*/ 0 h 4"/>
                  <a:gd name="T8" fmla="*/ 0 w 4"/>
                  <a:gd name="T9" fmla="*/ 0 h 4"/>
                  <a:gd name="T10" fmla="*/ 0 w 4"/>
                  <a:gd name="T11" fmla="*/ 1 h 4"/>
                  <a:gd name="T12" fmla="*/ 1 w 4"/>
                  <a:gd name="T13" fmla="*/ 4 h 4"/>
                  <a:gd name="T14" fmla="*/ 3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4"/>
                    </a:moveTo>
                    <a:lnTo>
                      <a:pt x="4" y="3"/>
                    </a:lnTo>
                    <a:lnTo>
                      <a:pt x="4" y="1"/>
                    </a:lnTo>
                    <a:lnTo>
                      <a:pt x="1" y="0"/>
                    </a:lnTo>
                    <a:lnTo>
                      <a:pt x="0" y="0"/>
                    </a:lnTo>
                    <a:lnTo>
                      <a:pt x="0" y="1"/>
                    </a:lnTo>
                    <a:lnTo>
                      <a:pt x="1"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8" name="Freeform 289">
                <a:extLst>
                  <a:ext uri="{FF2B5EF4-FFF2-40B4-BE49-F238E27FC236}">
                    <a16:creationId xmlns:a16="http://schemas.microsoft.com/office/drawing/2014/main" id="{F0F2D739-8C09-46B8-B031-8F5CCCA68B55}"/>
                  </a:ext>
                </a:extLst>
              </p:cNvPr>
              <p:cNvSpPr>
                <a:spLocks/>
              </p:cNvSpPr>
              <p:nvPr/>
            </p:nvSpPr>
            <p:spPr bwMode="auto">
              <a:xfrm>
                <a:off x="4926" y="2730"/>
                <a:ext cx="1" cy="1"/>
              </a:xfrm>
              <a:custGeom>
                <a:avLst/>
                <a:gdLst>
                  <a:gd name="T0" fmla="*/ 0 w 1"/>
                  <a:gd name="T1" fmla="*/ 0 h 1"/>
                  <a:gd name="T2" fmla="*/ 0 w 1"/>
                  <a:gd name="T3" fmla="*/ 1 h 1"/>
                  <a:gd name="T4" fmla="*/ 0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0"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9" name="Freeform 290">
                <a:extLst>
                  <a:ext uri="{FF2B5EF4-FFF2-40B4-BE49-F238E27FC236}">
                    <a16:creationId xmlns:a16="http://schemas.microsoft.com/office/drawing/2014/main" id="{CACE8604-49FD-4D7F-8239-7BA2D336B370}"/>
                  </a:ext>
                </a:extLst>
              </p:cNvPr>
              <p:cNvSpPr>
                <a:spLocks/>
              </p:cNvSpPr>
              <p:nvPr/>
            </p:nvSpPr>
            <p:spPr bwMode="auto">
              <a:xfrm>
                <a:off x="4887" y="2784"/>
                <a:ext cx="3" cy="2"/>
              </a:xfrm>
              <a:custGeom>
                <a:avLst/>
                <a:gdLst>
                  <a:gd name="T0" fmla="*/ 2 w 3"/>
                  <a:gd name="T1" fmla="*/ 2 h 2"/>
                  <a:gd name="T2" fmla="*/ 3 w 3"/>
                  <a:gd name="T3" fmla="*/ 0 h 2"/>
                  <a:gd name="T4" fmla="*/ 0 w 3"/>
                  <a:gd name="T5" fmla="*/ 0 h 2"/>
                  <a:gd name="T6" fmla="*/ 2 w 3"/>
                  <a:gd name="T7" fmla="*/ 2 h 2"/>
                </a:gdLst>
                <a:ahLst/>
                <a:cxnLst>
                  <a:cxn ang="0">
                    <a:pos x="T0" y="T1"/>
                  </a:cxn>
                  <a:cxn ang="0">
                    <a:pos x="T2" y="T3"/>
                  </a:cxn>
                  <a:cxn ang="0">
                    <a:pos x="T4" y="T5"/>
                  </a:cxn>
                  <a:cxn ang="0">
                    <a:pos x="T6" y="T7"/>
                  </a:cxn>
                </a:cxnLst>
                <a:rect l="0" t="0" r="r" b="b"/>
                <a:pathLst>
                  <a:path w="3" h="2">
                    <a:moveTo>
                      <a:pt x="2" y="2"/>
                    </a:moveTo>
                    <a:lnTo>
                      <a:pt x="3" y="0"/>
                    </a:lnTo>
                    <a:lnTo>
                      <a:pt x="0"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0" name="Freeform 291">
                <a:extLst>
                  <a:ext uri="{FF2B5EF4-FFF2-40B4-BE49-F238E27FC236}">
                    <a16:creationId xmlns:a16="http://schemas.microsoft.com/office/drawing/2014/main" id="{68E2B21D-B6F6-4248-8B69-83CAA63E7825}"/>
                  </a:ext>
                </a:extLst>
              </p:cNvPr>
              <p:cNvSpPr>
                <a:spLocks/>
              </p:cNvSpPr>
              <p:nvPr/>
            </p:nvSpPr>
            <p:spPr bwMode="auto">
              <a:xfrm>
                <a:off x="4849" y="2919"/>
                <a:ext cx="3" cy="3"/>
              </a:xfrm>
              <a:custGeom>
                <a:avLst/>
                <a:gdLst>
                  <a:gd name="T0" fmla="*/ 3 w 3"/>
                  <a:gd name="T1" fmla="*/ 3 h 3"/>
                  <a:gd name="T2" fmla="*/ 3 w 3"/>
                  <a:gd name="T3" fmla="*/ 1 h 3"/>
                  <a:gd name="T4" fmla="*/ 3 w 3"/>
                  <a:gd name="T5" fmla="*/ 0 h 3"/>
                  <a:gd name="T6" fmla="*/ 1 w 3"/>
                  <a:gd name="T7" fmla="*/ 0 h 3"/>
                  <a:gd name="T8" fmla="*/ 0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1"/>
                    </a:lnTo>
                    <a:lnTo>
                      <a:pt x="3" y="0"/>
                    </a:lnTo>
                    <a:lnTo>
                      <a:pt x="1" y="0"/>
                    </a:lnTo>
                    <a:lnTo>
                      <a:pt x="0"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1" name="Freeform 292">
                <a:extLst>
                  <a:ext uri="{FF2B5EF4-FFF2-40B4-BE49-F238E27FC236}">
                    <a16:creationId xmlns:a16="http://schemas.microsoft.com/office/drawing/2014/main" id="{85D2EC89-B5D5-4148-9F1E-09572EF3465B}"/>
                  </a:ext>
                </a:extLst>
              </p:cNvPr>
              <p:cNvSpPr>
                <a:spLocks/>
              </p:cNvSpPr>
              <p:nvPr/>
            </p:nvSpPr>
            <p:spPr bwMode="auto">
              <a:xfrm>
                <a:off x="4904" y="2790"/>
                <a:ext cx="3" cy="1"/>
              </a:xfrm>
              <a:custGeom>
                <a:avLst/>
                <a:gdLst>
                  <a:gd name="T0" fmla="*/ 3 w 3"/>
                  <a:gd name="T1" fmla="*/ 0 h 1"/>
                  <a:gd name="T2" fmla="*/ 1 w 3"/>
                  <a:gd name="T3" fmla="*/ 0 h 1"/>
                  <a:gd name="T4" fmla="*/ 0 w 3"/>
                  <a:gd name="T5" fmla="*/ 1 h 1"/>
                  <a:gd name="T6" fmla="*/ 0 w 3"/>
                  <a:gd name="T7" fmla="*/ 1 h 1"/>
                  <a:gd name="T8" fmla="*/ 1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lnTo>
                      <a:pt x="1" y="0"/>
                    </a:lnTo>
                    <a:lnTo>
                      <a:pt x="0" y="1"/>
                    </a:lnTo>
                    <a:lnTo>
                      <a:pt x="0" y="1"/>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2" name="Freeform 293">
                <a:extLst>
                  <a:ext uri="{FF2B5EF4-FFF2-40B4-BE49-F238E27FC236}">
                    <a16:creationId xmlns:a16="http://schemas.microsoft.com/office/drawing/2014/main" id="{34ED11CA-F1D5-49F2-9A9B-5993020DB858}"/>
                  </a:ext>
                </a:extLst>
              </p:cNvPr>
              <p:cNvSpPr>
                <a:spLocks/>
              </p:cNvSpPr>
              <p:nvPr/>
            </p:nvSpPr>
            <p:spPr bwMode="auto">
              <a:xfrm>
                <a:off x="4853" y="2916"/>
                <a:ext cx="3" cy="4"/>
              </a:xfrm>
              <a:custGeom>
                <a:avLst/>
                <a:gdLst>
                  <a:gd name="T0" fmla="*/ 1 w 3"/>
                  <a:gd name="T1" fmla="*/ 4 h 4"/>
                  <a:gd name="T2" fmla="*/ 3 w 3"/>
                  <a:gd name="T3" fmla="*/ 4 h 4"/>
                  <a:gd name="T4" fmla="*/ 3 w 3"/>
                  <a:gd name="T5" fmla="*/ 1 h 4"/>
                  <a:gd name="T6" fmla="*/ 1 w 3"/>
                  <a:gd name="T7" fmla="*/ 0 h 4"/>
                  <a:gd name="T8" fmla="*/ 0 w 3"/>
                  <a:gd name="T9" fmla="*/ 1 h 4"/>
                  <a:gd name="T10" fmla="*/ 1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1" y="4"/>
                    </a:moveTo>
                    <a:lnTo>
                      <a:pt x="3" y="4"/>
                    </a:lnTo>
                    <a:lnTo>
                      <a:pt x="3" y="1"/>
                    </a:lnTo>
                    <a:lnTo>
                      <a:pt x="1" y="0"/>
                    </a:lnTo>
                    <a:lnTo>
                      <a:pt x="0" y="1"/>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3" name="Freeform 294">
                <a:extLst>
                  <a:ext uri="{FF2B5EF4-FFF2-40B4-BE49-F238E27FC236}">
                    <a16:creationId xmlns:a16="http://schemas.microsoft.com/office/drawing/2014/main" id="{3C404BD0-856D-44E7-8A40-436FD12FC681}"/>
                  </a:ext>
                </a:extLst>
              </p:cNvPr>
              <p:cNvSpPr>
                <a:spLocks/>
              </p:cNvSpPr>
              <p:nvPr/>
            </p:nvSpPr>
            <p:spPr bwMode="auto">
              <a:xfrm>
                <a:off x="4889" y="2783"/>
                <a:ext cx="1"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4" name="Freeform 295">
                <a:extLst>
                  <a:ext uri="{FF2B5EF4-FFF2-40B4-BE49-F238E27FC236}">
                    <a16:creationId xmlns:a16="http://schemas.microsoft.com/office/drawing/2014/main" id="{24720223-FD6C-4F4B-95AE-28F0A7A3D7E4}"/>
                  </a:ext>
                </a:extLst>
              </p:cNvPr>
              <p:cNvSpPr>
                <a:spLocks/>
              </p:cNvSpPr>
              <p:nvPr/>
            </p:nvSpPr>
            <p:spPr bwMode="auto">
              <a:xfrm>
                <a:off x="4927" y="2727"/>
                <a:ext cx="3" cy="3"/>
              </a:xfrm>
              <a:custGeom>
                <a:avLst/>
                <a:gdLst>
                  <a:gd name="T0" fmla="*/ 3 w 3"/>
                  <a:gd name="T1" fmla="*/ 3 h 3"/>
                  <a:gd name="T2" fmla="*/ 3 w 3"/>
                  <a:gd name="T3" fmla="*/ 0 h 3"/>
                  <a:gd name="T4" fmla="*/ 2 w 3"/>
                  <a:gd name="T5" fmla="*/ 1 h 3"/>
                  <a:gd name="T6" fmla="*/ 0 w 3"/>
                  <a:gd name="T7" fmla="*/ 3 h 3"/>
                  <a:gd name="T8" fmla="*/ 2 w 3"/>
                  <a:gd name="T9" fmla="*/ 3 h 3"/>
                  <a:gd name="T10" fmla="*/ 2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lnTo>
                      <a:pt x="3" y="0"/>
                    </a:lnTo>
                    <a:lnTo>
                      <a:pt x="2" y="1"/>
                    </a:lnTo>
                    <a:lnTo>
                      <a:pt x="0" y="3"/>
                    </a:lnTo>
                    <a:lnTo>
                      <a:pt x="2" y="3"/>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5" name="Freeform 296">
                <a:extLst>
                  <a:ext uri="{FF2B5EF4-FFF2-40B4-BE49-F238E27FC236}">
                    <a16:creationId xmlns:a16="http://schemas.microsoft.com/office/drawing/2014/main" id="{3893D763-56E5-491E-8F47-94A61EDC253D}"/>
                  </a:ext>
                </a:extLst>
              </p:cNvPr>
              <p:cNvSpPr>
                <a:spLocks/>
              </p:cNvSpPr>
              <p:nvPr/>
            </p:nvSpPr>
            <p:spPr bwMode="auto">
              <a:xfrm>
                <a:off x="4890" y="2878"/>
                <a:ext cx="7" cy="11"/>
              </a:xfrm>
              <a:custGeom>
                <a:avLst/>
                <a:gdLst>
                  <a:gd name="T0" fmla="*/ 2 w 7"/>
                  <a:gd name="T1" fmla="*/ 11 h 11"/>
                  <a:gd name="T2" fmla="*/ 3 w 7"/>
                  <a:gd name="T3" fmla="*/ 11 h 11"/>
                  <a:gd name="T4" fmla="*/ 3 w 7"/>
                  <a:gd name="T5" fmla="*/ 8 h 11"/>
                  <a:gd name="T6" fmla="*/ 6 w 7"/>
                  <a:gd name="T7" fmla="*/ 7 h 11"/>
                  <a:gd name="T8" fmla="*/ 6 w 7"/>
                  <a:gd name="T9" fmla="*/ 4 h 11"/>
                  <a:gd name="T10" fmla="*/ 7 w 7"/>
                  <a:gd name="T11" fmla="*/ 2 h 11"/>
                  <a:gd name="T12" fmla="*/ 6 w 7"/>
                  <a:gd name="T13" fmla="*/ 0 h 11"/>
                  <a:gd name="T14" fmla="*/ 4 w 7"/>
                  <a:gd name="T15" fmla="*/ 2 h 11"/>
                  <a:gd name="T16" fmla="*/ 3 w 7"/>
                  <a:gd name="T17" fmla="*/ 4 h 11"/>
                  <a:gd name="T18" fmla="*/ 3 w 7"/>
                  <a:gd name="T19" fmla="*/ 5 h 11"/>
                  <a:gd name="T20" fmla="*/ 3 w 7"/>
                  <a:gd name="T21" fmla="*/ 5 h 11"/>
                  <a:gd name="T22" fmla="*/ 0 w 7"/>
                  <a:gd name="T23" fmla="*/ 8 h 11"/>
                  <a:gd name="T24" fmla="*/ 2 w 7"/>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2" y="11"/>
                    </a:moveTo>
                    <a:lnTo>
                      <a:pt x="3" y="11"/>
                    </a:lnTo>
                    <a:lnTo>
                      <a:pt x="3" y="8"/>
                    </a:lnTo>
                    <a:lnTo>
                      <a:pt x="6" y="7"/>
                    </a:lnTo>
                    <a:lnTo>
                      <a:pt x="6" y="4"/>
                    </a:lnTo>
                    <a:lnTo>
                      <a:pt x="7" y="2"/>
                    </a:lnTo>
                    <a:lnTo>
                      <a:pt x="6" y="0"/>
                    </a:lnTo>
                    <a:lnTo>
                      <a:pt x="4" y="2"/>
                    </a:lnTo>
                    <a:lnTo>
                      <a:pt x="3" y="4"/>
                    </a:lnTo>
                    <a:lnTo>
                      <a:pt x="3" y="5"/>
                    </a:lnTo>
                    <a:lnTo>
                      <a:pt x="3" y="5"/>
                    </a:lnTo>
                    <a:lnTo>
                      <a:pt x="0" y="8"/>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6" name="Freeform 297">
                <a:extLst>
                  <a:ext uri="{FF2B5EF4-FFF2-40B4-BE49-F238E27FC236}">
                    <a16:creationId xmlns:a16="http://schemas.microsoft.com/office/drawing/2014/main" id="{A7038A3B-E12A-488C-B7CF-B9491FB7D6CB}"/>
                  </a:ext>
                </a:extLst>
              </p:cNvPr>
              <p:cNvSpPr>
                <a:spLocks/>
              </p:cNvSpPr>
              <p:nvPr/>
            </p:nvSpPr>
            <p:spPr bwMode="auto">
              <a:xfrm>
                <a:off x="4864" y="2909"/>
                <a:ext cx="4" cy="4"/>
              </a:xfrm>
              <a:custGeom>
                <a:avLst/>
                <a:gdLst>
                  <a:gd name="T0" fmla="*/ 4 w 4"/>
                  <a:gd name="T1" fmla="*/ 2 h 4"/>
                  <a:gd name="T2" fmla="*/ 1 w 4"/>
                  <a:gd name="T3" fmla="*/ 0 h 4"/>
                  <a:gd name="T4" fmla="*/ 0 w 4"/>
                  <a:gd name="T5" fmla="*/ 3 h 4"/>
                  <a:gd name="T6" fmla="*/ 1 w 4"/>
                  <a:gd name="T7" fmla="*/ 4 h 4"/>
                  <a:gd name="T8" fmla="*/ 3 w 4"/>
                  <a:gd name="T9" fmla="*/ 4 h 4"/>
                  <a:gd name="T10" fmla="*/ 4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4" y="2"/>
                    </a:moveTo>
                    <a:lnTo>
                      <a:pt x="1" y="0"/>
                    </a:lnTo>
                    <a:lnTo>
                      <a:pt x="0" y="3"/>
                    </a:lnTo>
                    <a:lnTo>
                      <a:pt x="1" y="4"/>
                    </a:lnTo>
                    <a:lnTo>
                      <a:pt x="3" y="4"/>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7" name="Freeform 298">
                <a:extLst>
                  <a:ext uri="{FF2B5EF4-FFF2-40B4-BE49-F238E27FC236}">
                    <a16:creationId xmlns:a16="http://schemas.microsoft.com/office/drawing/2014/main" id="{EB0DFC99-6CA3-4E47-8962-3C8960A8F2E5}"/>
                  </a:ext>
                </a:extLst>
              </p:cNvPr>
              <p:cNvSpPr>
                <a:spLocks/>
              </p:cNvSpPr>
              <p:nvPr/>
            </p:nvSpPr>
            <p:spPr bwMode="auto">
              <a:xfrm>
                <a:off x="4896" y="2629"/>
                <a:ext cx="125" cy="186"/>
              </a:xfrm>
              <a:custGeom>
                <a:avLst/>
                <a:gdLst>
                  <a:gd name="T0" fmla="*/ 4 w 125"/>
                  <a:gd name="T1" fmla="*/ 149 h 186"/>
                  <a:gd name="T2" fmla="*/ 4 w 125"/>
                  <a:gd name="T3" fmla="*/ 155 h 186"/>
                  <a:gd name="T4" fmla="*/ 2 w 125"/>
                  <a:gd name="T5" fmla="*/ 157 h 186"/>
                  <a:gd name="T6" fmla="*/ 7 w 125"/>
                  <a:gd name="T7" fmla="*/ 158 h 186"/>
                  <a:gd name="T8" fmla="*/ 5 w 125"/>
                  <a:gd name="T9" fmla="*/ 155 h 186"/>
                  <a:gd name="T10" fmla="*/ 11 w 125"/>
                  <a:gd name="T11" fmla="*/ 155 h 186"/>
                  <a:gd name="T12" fmla="*/ 8 w 125"/>
                  <a:gd name="T13" fmla="*/ 169 h 186"/>
                  <a:gd name="T14" fmla="*/ 13 w 125"/>
                  <a:gd name="T15" fmla="*/ 183 h 186"/>
                  <a:gd name="T16" fmla="*/ 16 w 125"/>
                  <a:gd name="T17" fmla="*/ 175 h 186"/>
                  <a:gd name="T18" fmla="*/ 20 w 125"/>
                  <a:gd name="T19" fmla="*/ 183 h 186"/>
                  <a:gd name="T20" fmla="*/ 23 w 125"/>
                  <a:gd name="T21" fmla="*/ 177 h 186"/>
                  <a:gd name="T22" fmla="*/ 26 w 125"/>
                  <a:gd name="T23" fmla="*/ 170 h 186"/>
                  <a:gd name="T24" fmla="*/ 28 w 125"/>
                  <a:gd name="T25" fmla="*/ 153 h 186"/>
                  <a:gd name="T26" fmla="*/ 24 w 125"/>
                  <a:gd name="T27" fmla="*/ 147 h 186"/>
                  <a:gd name="T28" fmla="*/ 19 w 125"/>
                  <a:gd name="T29" fmla="*/ 144 h 186"/>
                  <a:gd name="T30" fmla="*/ 26 w 125"/>
                  <a:gd name="T31" fmla="*/ 138 h 186"/>
                  <a:gd name="T32" fmla="*/ 28 w 125"/>
                  <a:gd name="T33" fmla="*/ 131 h 186"/>
                  <a:gd name="T34" fmla="*/ 42 w 125"/>
                  <a:gd name="T35" fmla="*/ 129 h 186"/>
                  <a:gd name="T36" fmla="*/ 50 w 125"/>
                  <a:gd name="T37" fmla="*/ 125 h 186"/>
                  <a:gd name="T38" fmla="*/ 63 w 125"/>
                  <a:gd name="T39" fmla="*/ 125 h 186"/>
                  <a:gd name="T40" fmla="*/ 61 w 125"/>
                  <a:gd name="T41" fmla="*/ 136 h 186"/>
                  <a:gd name="T42" fmla="*/ 74 w 125"/>
                  <a:gd name="T43" fmla="*/ 139 h 186"/>
                  <a:gd name="T44" fmla="*/ 79 w 125"/>
                  <a:gd name="T45" fmla="*/ 129 h 186"/>
                  <a:gd name="T46" fmla="*/ 75 w 125"/>
                  <a:gd name="T47" fmla="*/ 121 h 186"/>
                  <a:gd name="T48" fmla="*/ 79 w 125"/>
                  <a:gd name="T49" fmla="*/ 121 h 186"/>
                  <a:gd name="T50" fmla="*/ 86 w 125"/>
                  <a:gd name="T51" fmla="*/ 121 h 186"/>
                  <a:gd name="T52" fmla="*/ 89 w 125"/>
                  <a:gd name="T53" fmla="*/ 121 h 186"/>
                  <a:gd name="T54" fmla="*/ 100 w 125"/>
                  <a:gd name="T55" fmla="*/ 114 h 186"/>
                  <a:gd name="T56" fmla="*/ 107 w 125"/>
                  <a:gd name="T57" fmla="*/ 118 h 186"/>
                  <a:gd name="T58" fmla="*/ 109 w 125"/>
                  <a:gd name="T59" fmla="*/ 106 h 186"/>
                  <a:gd name="T60" fmla="*/ 112 w 125"/>
                  <a:gd name="T61" fmla="*/ 109 h 186"/>
                  <a:gd name="T62" fmla="*/ 122 w 125"/>
                  <a:gd name="T63" fmla="*/ 110 h 186"/>
                  <a:gd name="T64" fmla="*/ 120 w 125"/>
                  <a:gd name="T65" fmla="*/ 96 h 186"/>
                  <a:gd name="T66" fmla="*/ 114 w 125"/>
                  <a:gd name="T67" fmla="*/ 64 h 186"/>
                  <a:gd name="T68" fmla="*/ 122 w 125"/>
                  <a:gd name="T69" fmla="*/ 57 h 186"/>
                  <a:gd name="T70" fmla="*/ 119 w 125"/>
                  <a:gd name="T71" fmla="*/ 46 h 186"/>
                  <a:gd name="T72" fmla="*/ 120 w 125"/>
                  <a:gd name="T73" fmla="*/ 35 h 186"/>
                  <a:gd name="T74" fmla="*/ 114 w 125"/>
                  <a:gd name="T75" fmla="*/ 20 h 186"/>
                  <a:gd name="T76" fmla="*/ 104 w 125"/>
                  <a:gd name="T77" fmla="*/ 0 h 186"/>
                  <a:gd name="T78" fmla="*/ 99 w 125"/>
                  <a:gd name="T79" fmla="*/ 0 h 186"/>
                  <a:gd name="T80" fmla="*/ 103 w 125"/>
                  <a:gd name="T81" fmla="*/ 7 h 186"/>
                  <a:gd name="T82" fmla="*/ 99 w 125"/>
                  <a:gd name="T83" fmla="*/ 13 h 186"/>
                  <a:gd name="T84" fmla="*/ 92 w 125"/>
                  <a:gd name="T85" fmla="*/ 6 h 186"/>
                  <a:gd name="T86" fmla="*/ 90 w 125"/>
                  <a:gd name="T87" fmla="*/ 18 h 186"/>
                  <a:gd name="T88" fmla="*/ 89 w 125"/>
                  <a:gd name="T89" fmla="*/ 28 h 186"/>
                  <a:gd name="T90" fmla="*/ 97 w 125"/>
                  <a:gd name="T91" fmla="*/ 43 h 186"/>
                  <a:gd name="T92" fmla="*/ 90 w 125"/>
                  <a:gd name="T93" fmla="*/ 69 h 186"/>
                  <a:gd name="T94" fmla="*/ 78 w 125"/>
                  <a:gd name="T95" fmla="*/ 84 h 186"/>
                  <a:gd name="T96" fmla="*/ 74 w 125"/>
                  <a:gd name="T97" fmla="*/ 77 h 186"/>
                  <a:gd name="T98" fmla="*/ 67 w 125"/>
                  <a:gd name="T99" fmla="*/ 77 h 186"/>
                  <a:gd name="T100" fmla="*/ 66 w 125"/>
                  <a:gd name="T101" fmla="*/ 95 h 186"/>
                  <a:gd name="T102" fmla="*/ 64 w 125"/>
                  <a:gd name="T103" fmla="*/ 105 h 186"/>
                  <a:gd name="T104" fmla="*/ 59 w 125"/>
                  <a:gd name="T105" fmla="*/ 109 h 186"/>
                  <a:gd name="T106" fmla="*/ 53 w 125"/>
                  <a:gd name="T107" fmla="*/ 106 h 186"/>
                  <a:gd name="T108" fmla="*/ 35 w 125"/>
                  <a:gd name="T109" fmla="*/ 110 h 186"/>
                  <a:gd name="T110" fmla="*/ 22 w 125"/>
                  <a:gd name="T111" fmla="*/ 124 h 186"/>
                  <a:gd name="T112" fmla="*/ 12 w 125"/>
                  <a:gd name="T113" fmla="*/ 13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 h="186">
                    <a:moveTo>
                      <a:pt x="11" y="140"/>
                    </a:moveTo>
                    <a:lnTo>
                      <a:pt x="8" y="142"/>
                    </a:lnTo>
                    <a:lnTo>
                      <a:pt x="8" y="143"/>
                    </a:lnTo>
                    <a:lnTo>
                      <a:pt x="7" y="144"/>
                    </a:lnTo>
                    <a:lnTo>
                      <a:pt x="4" y="147"/>
                    </a:lnTo>
                    <a:lnTo>
                      <a:pt x="4" y="149"/>
                    </a:lnTo>
                    <a:lnTo>
                      <a:pt x="1" y="149"/>
                    </a:lnTo>
                    <a:lnTo>
                      <a:pt x="0" y="150"/>
                    </a:lnTo>
                    <a:lnTo>
                      <a:pt x="0" y="150"/>
                    </a:lnTo>
                    <a:lnTo>
                      <a:pt x="1" y="150"/>
                    </a:lnTo>
                    <a:lnTo>
                      <a:pt x="2" y="153"/>
                    </a:lnTo>
                    <a:lnTo>
                      <a:pt x="4" y="155"/>
                    </a:lnTo>
                    <a:lnTo>
                      <a:pt x="2" y="155"/>
                    </a:lnTo>
                    <a:lnTo>
                      <a:pt x="2" y="154"/>
                    </a:lnTo>
                    <a:lnTo>
                      <a:pt x="1" y="153"/>
                    </a:lnTo>
                    <a:lnTo>
                      <a:pt x="0" y="154"/>
                    </a:lnTo>
                    <a:lnTo>
                      <a:pt x="1" y="157"/>
                    </a:lnTo>
                    <a:lnTo>
                      <a:pt x="2" y="157"/>
                    </a:lnTo>
                    <a:lnTo>
                      <a:pt x="2" y="158"/>
                    </a:lnTo>
                    <a:lnTo>
                      <a:pt x="2" y="160"/>
                    </a:lnTo>
                    <a:lnTo>
                      <a:pt x="4" y="160"/>
                    </a:lnTo>
                    <a:lnTo>
                      <a:pt x="4" y="158"/>
                    </a:lnTo>
                    <a:lnTo>
                      <a:pt x="5" y="157"/>
                    </a:lnTo>
                    <a:lnTo>
                      <a:pt x="7" y="158"/>
                    </a:lnTo>
                    <a:lnTo>
                      <a:pt x="7" y="158"/>
                    </a:lnTo>
                    <a:lnTo>
                      <a:pt x="7" y="160"/>
                    </a:lnTo>
                    <a:lnTo>
                      <a:pt x="9" y="158"/>
                    </a:lnTo>
                    <a:lnTo>
                      <a:pt x="8" y="157"/>
                    </a:lnTo>
                    <a:lnTo>
                      <a:pt x="8" y="155"/>
                    </a:lnTo>
                    <a:lnTo>
                      <a:pt x="5" y="155"/>
                    </a:lnTo>
                    <a:lnTo>
                      <a:pt x="5" y="155"/>
                    </a:lnTo>
                    <a:lnTo>
                      <a:pt x="5" y="154"/>
                    </a:lnTo>
                    <a:lnTo>
                      <a:pt x="5" y="153"/>
                    </a:lnTo>
                    <a:lnTo>
                      <a:pt x="7" y="151"/>
                    </a:lnTo>
                    <a:lnTo>
                      <a:pt x="8" y="151"/>
                    </a:lnTo>
                    <a:lnTo>
                      <a:pt x="11" y="155"/>
                    </a:lnTo>
                    <a:lnTo>
                      <a:pt x="11" y="158"/>
                    </a:lnTo>
                    <a:lnTo>
                      <a:pt x="12" y="160"/>
                    </a:lnTo>
                    <a:lnTo>
                      <a:pt x="12" y="164"/>
                    </a:lnTo>
                    <a:lnTo>
                      <a:pt x="11" y="166"/>
                    </a:lnTo>
                    <a:lnTo>
                      <a:pt x="8" y="168"/>
                    </a:lnTo>
                    <a:lnTo>
                      <a:pt x="8" y="169"/>
                    </a:lnTo>
                    <a:lnTo>
                      <a:pt x="11" y="172"/>
                    </a:lnTo>
                    <a:lnTo>
                      <a:pt x="11" y="176"/>
                    </a:lnTo>
                    <a:lnTo>
                      <a:pt x="13" y="179"/>
                    </a:lnTo>
                    <a:lnTo>
                      <a:pt x="13" y="180"/>
                    </a:lnTo>
                    <a:lnTo>
                      <a:pt x="12" y="181"/>
                    </a:lnTo>
                    <a:lnTo>
                      <a:pt x="13" y="183"/>
                    </a:lnTo>
                    <a:lnTo>
                      <a:pt x="16" y="183"/>
                    </a:lnTo>
                    <a:lnTo>
                      <a:pt x="18" y="184"/>
                    </a:lnTo>
                    <a:lnTo>
                      <a:pt x="18" y="183"/>
                    </a:lnTo>
                    <a:lnTo>
                      <a:pt x="18" y="181"/>
                    </a:lnTo>
                    <a:lnTo>
                      <a:pt x="16" y="179"/>
                    </a:lnTo>
                    <a:lnTo>
                      <a:pt x="16" y="175"/>
                    </a:lnTo>
                    <a:lnTo>
                      <a:pt x="18" y="175"/>
                    </a:lnTo>
                    <a:lnTo>
                      <a:pt x="19" y="175"/>
                    </a:lnTo>
                    <a:lnTo>
                      <a:pt x="18" y="176"/>
                    </a:lnTo>
                    <a:lnTo>
                      <a:pt x="18" y="177"/>
                    </a:lnTo>
                    <a:lnTo>
                      <a:pt x="20" y="179"/>
                    </a:lnTo>
                    <a:lnTo>
                      <a:pt x="20" y="183"/>
                    </a:lnTo>
                    <a:lnTo>
                      <a:pt x="20" y="184"/>
                    </a:lnTo>
                    <a:lnTo>
                      <a:pt x="20" y="186"/>
                    </a:lnTo>
                    <a:lnTo>
                      <a:pt x="22" y="184"/>
                    </a:lnTo>
                    <a:lnTo>
                      <a:pt x="24" y="181"/>
                    </a:lnTo>
                    <a:lnTo>
                      <a:pt x="23" y="179"/>
                    </a:lnTo>
                    <a:lnTo>
                      <a:pt x="23" y="177"/>
                    </a:lnTo>
                    <a:lnTo>
                      <a:pt x="23" y="177"/>
                    </a:lnTo>
                    <a:lnTo>
                      <a:pt x="26" y="177"/>
                    </a:lnTo>
                    <a:lnTo>
                      <a:pt x="26" y="179"/>
                    </a:lnTo>
                    <a:lnTo>
                      <a:pt x="27" y="176"/>
                    </a:lnTo>
                    <a:lnTo>
                      <a:pt x="27" y="172"/>
                    </a:lnTo>
                    <a:lnTo>
                      <a:pt x="26" y="170"/>
                    </a:lnTo>
                    <a:lnTo>
                      <a:pt x="26" y="164"/>
                    </a:lnTo>
                    <a:lnTo>
                      <a:pt x="26" y="160"/>
                    </a:lnTo>
                    <a:lnTo>
                      <a:pt x="27" y="158"/>
                    </a:lnTo>
                    <a:lnTo>
                      <a:pt x="30" y="155"/>
                    </a:lnTo>
                    <a:lnTo>
                      <a:pt x="28" y="154"/>
                    </a:lnTo>
                    <a:lnTo>
                      <a:pt x="28" y="153"/>
                    </a:lnTo>
                    <a:lnTo>
                      <a:pt x="27" y="151"/>
                    </a:lnTo>
                    <a:lnTo>
                      <a:pt x="27" y="151"/>
                    </a:lnTo>
                    <a:lnTo>
                      <a:pt x="27" y="149"/>
                    </a:lnTo>
                    <a:lnTo>
                      <a:pt x="23" y="150"/>
                    </a:lnTo>
                    <a:lnTo>
                      <a:pt x="23" y="149"/>
                    </a:lnTo>
                    <a:lnTo>
                      <a:pt x="24" y="147"/>
                    </a:lnTo>
                    <a:lnTo>
                      <a:pt x="24" y="146"/>
                    </a:lnTo>
                    <a:lnTo>
                      <a:pt x="24" y="143"/>
                    </a:lnTo>
                    <a:lnTo>
                      <a:pt x="23" y="142"/>
                    </a:lnTo>
                    <a:lnTo>
                      <a:pt x="20" y="142"/>
                    </a:lnTo>
                    <a:lnTo>
                      <a:pt x="20" y="143"/>
                    </a:lnTo>
                    <a:lnTo>
                      <a:pt x="19" y="144"/>
                    </a:lnTo>
                    <a:lnTo>
                      <a:pt x="18" y="143"/>
                    </a:lnTo>
                    <a:lnTo>
                      <a:pt x="15" y="140"/>
                    </a:lnTo>
                    <a:lnTo>
                      <a:pt x="15" y="139"/>
                    </a:lnTo>
                    <a:lnTo>
                      <a:pt x="19" y="138"/>
                    </a:lnTo>
                    <a:lnTo>
                      <a:pt x="22" y="136"/>
                    </a:lnTo>
                    <a:lnTo>
                      <a:pt x="26" y="138"/>
                    </a:lnTo>
                    <a:lnTo>
                      <a:pt x="27" y="139"/>
                    </a:lnTo>
                    <a:lnTo>
                      <a:pt x="28" y="138"/>
                    </a:lnTo>
                    <a:lnTo>
                      <a:pt x="28" y="136"/>
                    </a:lnTo>
                    <a:lnTo>
                      <a:pt x="28" y="133"/>
                    </a:lnTo>
                    <a:lnTo>
                      <a:pt x="27" y="132"/>
                    </a:lnTo>
                    <a:lnTo>
                      <a:pt x="28" y="131"/>
                    </a:lnTo>
                    <a:lnTo>
                      <a:pt x="30" y="131"/>
                    </a:lnTo>
                    <a:lnTo>
                      <a:pt x="31" y="132"/>
                    </a:lnTo>
                    <a:lnTo>
                      <a:pt x="33" y="132"/>
                    </a:lnTo>
                    <a:lnTo>
                      <a:pt x="35" y="131"/>
                    </a:lnTo>
                    <a:lnTo>
                      <a:pt x="38" y="131"/>
                    </a:lnTo>
                    <a:lnTo>
                      <a:pt x="42" y="129"/>
                    </a:lnTo>
                    <a:lnTo>
                      <a:pt x="45" y="129"/>
                    </a:lnTo>
                    <a:lnTo>
                      <a:pt x="46" y="129"/>
                    </a:lnTo>
                    <a:lnTo>
                      <a:pt x="48" y="128"/>
                    </a:lnTo>
                    <a:lnTo>
                      <a:pt x="48" y="128"/>
                    </a:lnTo>
                    <a:lnTo>
                      <a:pt x="49" y="127"/>
                    </a:lnTo>
                    <a:lnTo>
                      <a:pt x="50" y="125"/>
                    </a:lnTo>
                    <a:lnTo>
                      <a:pt x="53" y="122"/>
                    </a:lnTo>
                    <a:lnTo>
                      <a:pt x="56" y="122"/>
                    </a:lnTo>
                    <a:lnTo>
                      <a:pt x="60" y="122"/>
                    </a:lnTo>
                    <a:lnTo>
                      <a:pt x="61" y="122"/>
                    </a:lnTo>
                    <a:lnTo>
                      <a:pt x="63" y="122"/>
                    </a:lnTo>
                    <a:lnTo>
                      <a:pt x="63" y="125"/>
                    </a:lnTo>
                    <a:lnTo>
                      <a:pt x="61" y="128"/>
                    </a:lnTo>
                    <a:lnTo>
                      <a:pt x="60" y="129"/>
                    </a:lnTo>
                    <a:lnTo>
                      <a:pt x="61" y="131"/>
                    </a:lnTo>
                    <a:lnTo>
                      <a:pt x="61" y="132"/>
                    </a:lnTo>
                    <a:lnTo>
                      <a:pt x="61" y="135"/>
                    </a:lnTo>
                    <a:lnTo>
                      <a:pt x="61" y="136"/>
                    </a:lnTo>
                    <a:lnTo>
                      <a:pt x="63" y="138"/>
                    </a:lnTo>
                    <a:lnTo>
                      <a:pt x="64" y="139"/>
                    </a:lnTo>
                    <a:lnTo>
                      <a:pt x="68" y="142"/>
                    </a:lnTo>
                    <a:lnTo>
                      <a:pt x="70" y="143"/>
                    </a:lnTo>
                    <a:lnTo>
                      <a:pt x="72" y="142"/>
                    </a:lnTo>
                    <a:lnTo>
                      <a:pt x="74" y="139"/>
                    </a:lnTo>
                    <a:lnTo>
                      <a:pt x="74" y="136"/>
                    </a:lnTo>
                    <a:lnTo>
                      <a:pt x="75" y="135"/>
                    </a:lnTo>
                    <a:lnTo>
                      <a:pt x="77" y="133"/>
                    </a:lnTo>
                    <a:lnTo>
                      <a:pt x="75" y="132"/>
                    </a:lnTo>
                    <a:lnTo>
                      <a:pt x="77" y="129"/>
                    </a:lnTo>
                    <a:lnTo>
                      <a:pt x="79" y="129"/>
                    </a:lnTo>
                    <a:lnTo>
                      <a:pt x="81" y="129"/>
                    </a:lnTo>
                    <a:lnTo>
                      <a:pt x="82" y="128"/>
                    </a:lnTo>
                    <a:lnTo>
                      <a:pt x="81" y="127"/>
                    </a:lnTo>
                    <a:lnTo>
                      <a:pt x="81" y="125"/>
                    </a:lnTo>
                    <a:lnTo>
                      <a:pt x="77" y="122"/>
                    </a:lnTo>
                    <a:lnTo>
                      <a:pt x="75" y="121"/>
                    </a:lnTo>
                    <a:lnTo>
                      <a:pt x="77" y="118"/>
                    </a:lnTo>
                    <a:lnTo>
                      <a:pt x="78" y="117"/>
                    </a:lnTo>
                    <a:lnTo>
                      <a:pt x="79" y="117"/>
                    </a:lnTo>
                    <a:lnTo>
                      <a:pt x="78" y="118"/>
                    </a:lnTo>
                    <a:lnTo>
                      <a:pt x="79" y="120"/>
                    </a:lnTo>
                    <a:lnTo>
                      <a:pt x="79" y="121"/>
                    </a:lnTo>
                    <a:lnTo>
                      <a:pt x="81" y="120"/>
                    </a:lnTo>
                    <a:lnTo>
                      <a:pt x="81" y="120"/>
                    </a:lnTo>
                    <a:lnTo>
                      <a:pt x="83" y="120"/>
                    </a:lnTo>
                    <a:lnTo>
                      <a:pt x="85" y="121"/>
                    </a:lnTo>
                    <a:lnTo>
                      <a:pt x="85" y="121"/>
                    </a:lnTo>
                    <a:lnTo>
                      <a:pt x="86" y="121"/>
                    </a:lnTo>
                    <a:lnTo>
                      <a:pt x="86" y="121"/>
                    </a:lnTo>
                    <a:lnTo>
                      <a:pt x="83" y="122"/>
                    </a:lnTo>
                    <a:lnTo>
                      <a:pt x="83" y="122"/>
                    </a:lnTo>
                    <a:lnTo>
                      <a:pt x="83" y="124"/>
                    </a:lnTo>
                    <a:lnTo>
                      <a:pt x="86" y="122"/>
                    </a:lnTo>
                    <a:lnTo>
                      <a:pt x="89" y="121"/>
                    </a:lnTo>
                    <a:lnTo>
                      <a:pt x="94" y="121"/>
                    </a:lnTo>
                    <a:lnTo>
                      <a:pt x="99" y="121"/>
                    </a:lnTo>
                    <a:lnTo>
                      <a:pt x="97" y="121"/>
                    </a:lnTo>
                    <a:lnTo>
                      <a:pt x="97" y="118"/>
                    </a:lnTo>
                    <a:lnTo>
                      <a:pt x="97" y="116"/>
                    </a:lnTo>
                    <a:lnTo>
                      <a:pt x="100" y="114"/>
                    </a:lnTo>
                    <a:lnTo>
                      <a:pt x="101" y="114"/>
                    </a:lnTo>
                    <a:lnTo>
                      <a:pt x="103" y="117"/>
                    </a:lnTo>
                    <a:lnTo>
                      <a:pt x="101" y="120"/>
                    </a:lnTo>
                    <a:lnTo>
                      <a:pt x="103" y="121"/>
                    </a:lnTo>
                    <a:lnTo>
                      <a:pt x="104" y="121"/>
                    </a:lnTo>
                    <a:lnTo>
                      <a:pt x="107" y="118"/>
                    </a:lnTo>
                    <a:lnTo>
                      <a:pt x="105" y="114"/>
                    </a:lnTo>
                    <a:lnTo>
                      <a:pt x="105" y="112"/>
                    </a:lnTo>
                    <a:lnTo>
                      <a:pt x="108" y="109"/>
                    </a:lnTo>
                    <a:lnTo>
                      <a:pt x="111" y="109"/>
                    </a:lnTo>
                    <a:lnTo>
                      <a:pt x="111" y="107"/>
                    </a:lnTo>
                    <a:lnTo>
                      <a:pt x="109" y="106"/>
                    </a:lnTo>
                    <a:lnTo>
                      <a:pt x="111" y="103"/>
                    </a:lnTo>
                    <a:lnTo>
                      <a:pt x="112" y="103"/>
                    </a:lnTo>
                    <a:lnTo>
                      <a:pt x="114" y="103"/>
                    </a:lnTo>
                    <a:lnTo>
                      <a:pt x="115" y="105"/>
                    </a:lnTo>
                    <a:lnTo>
                      <a:pt x="114" y="106"/>
                    </a:lnTo>
                    <a:lnTo>
                      <a:pt x="112" y="109"/>
                    </a:lnTo>
                    <a:lnTo>
                      <a:pt x="114" y="116"/>
                    </a:lnTo>
                    <a:lnTo>
                      <a:pt x="115" y="117"/>
                    </a:lnTo>
                    <a:lnTo>
                      <a:pt x="116" y="116"/>
                    </a:lnTo>
                    <a:lnTo>
                      <a:pt x="118" y="113"/>
                    </a:lnTo>
                    <a:lnTo>
                      <a:pt x="119" y="113"/>
                    </a:lnTo>
                    <a:lnTo>
                      <a:pt x="122" y="110"/>
                    </a:lnTo>
                    <a:lnTo>
                      <a:pt x="122" y="107"/>
                    </a:lnTo>
                    <a:lnTo>
                      <a:pt x="122" y="106"/>
                    </a:lnTo>
                    <a:lnTo>
                      <a:pt x="125" y="103"/>
                    </a:lnTo>
                    <a:lnTo>
                      <a:pt x="125" y="102"/>
                    </a:lnTo>
                    <a:lnTo>
                      <a:pt x="123" y="101"/>
                    </a:lnTo>
                    <a:lnTo>
                      <a:pt x="120" y="96"/>
                    </a:lnTo>
                    <a:lnTo>
                      <a:pt x="119" y="94"/>
                    </a:lnTo>
                    <a:lnTo>
                      <a:pt x="118" y="88"/>
                    </a:lnTo>
                    <a:lnTo>
                      <a:pt x="119" y="81"/>
                    </a:lnTo>
                    <a:lnTo>
                      <a:pt x="119" y="76"/>
                    </a:lnTo>
                    <a:lnTo>
                      <a:pt x="118" y="68"/>
                    </a:lnTo>
                    <a:lnTo>
                      <a:pt x="114" y="64"/>
                    </a:lnTo>
                    <a:lnTo>
                      <a:pt x="114" y="61"/>
                    </a:lnTo>
                    <a:lnTo>
                      <a:pt x="115" y="57"/>
                    </a:lnTo>
                    <a:lnTo>
                      <a:pt x="118" y="55"/>
                    </a:lnTo>
                    <a:lnTo>
                      <a:pt x="120" y="55"/>
                    </a:lnTo>
                    <a:lnTo>
                      <a:pt x="122" y="57"/>
                    </a:lnTo>
                    <a:lnTo>
                      <a:pt x="122" y="57"/>
                    </a:lnTo>
                    <a:lnTo>
                      <a:pt x="122" y="54"/>
                    </a:lnTo>
                    <a:lnTo>
                      <a:pt x="120" y="51"/>
                    </a:lnTo>
                    <a:lnTo>
                      <a:pt x="120" y="50"/>
                    </a:lnTo>
                    <a:lnTo>
                      <a:pt x="119" y="48"/>
                    </a:lnTo>
                    <a:lnTo>
                      <a:pt x="119" y="47"/>
                    </a:lnTo>
                    <a:lnTo>
                      <a:pt x="119" y="46"/>
                    </a:lnTo>
                    <a:lnTo>
                      <a:pt x="120" y="43"/>
                    </a:lnTo>
                    <a:lnTo>
                      <a:pt x="120" y="43"/>
                    </a:lnTo>
                    <a:lnTo>
                      <a:pt x="120" y="42"/>
                    </a:lnTo>
                    <a:lnTo>
                      <a:pt x="120" y="40"/>
                    </a:lnTo>
                    <a:lnTo>
                      <a:pt x="119" y="37"/>
                    </a:lnTo>
                    <a:lnTo>
                      <a:pt x="120" y="35"/>
                    </a:lnTo>
                    <a:lnTo>
                      <a:pt x="119" y="33"/>
                    </a:lnTo>
                    <a:lnTo>
                      <a:pt x="119" y="29"/>
                    </a:lnTo>
                    <a:lnTo>
                      <a:pt x="116" y="25"/>
                    </a:lnTo>
                    <a:lnTo>
                      <a:pt x="115" y="25"/>
                    </a:lnTo>
                    <a:lnTo>
                      <a:pt x="114" y="24"/>
                    </a:lnTo>
                    <a:lnTo>
                      <a:pt x="114" y="20"/>
                    </a:lnTo>
                    <a:lnTo>
                      <a:pt x="111" y="17"/>
                    </a:lnTo>
                    <a:lnTo>
                      <a:pt x="107" y="11"/>
                    </a:lnTo>
                    <a:lnTo>
                      <a:pt x="105" y="9"/>
                    </a:lnTo>
                    <a:lnTo>
                      <a:pt x="104" y="6"/>
                    </a:lnTo>
                    <a:lnTo>
                      <a:pt x="104" y="2"/>
                    </a:lnTo>
                    <a:lnTo>
                      <a:pt x="104" y="0"/>
                    </a:lnTo>
                    <a:lnTo>
                      <a:pt x="103" y="2"/>
                    </a:lnTo>
                    <a:lnTo>
                      <a:pt x="101" y="2"/>
                    </a:lnTo>
                    <a:lnTo>
                      <a:pt x="101" y="0"/>
                    </a:lnTo>
                    <a:lnTo>
                      <a:pt x="99" y="0"/>
                    </a:lnTo>
                    <a:lnTo>
                      <a:pt x="97" y="0"/>
                    </a:lnTo>
                    <a:lnTo>
                      <a:pt x="99" y="0"/>
                    </a:lnTo>
                    <a:lnTo>
                      <a:pt x="97" y="3"/>
                    </a:lnTo>
                    <a:lnTo>
                      <a:pt x="97" y="6"/>
                    </a:lnTo>
                    <a:lnTo>
                      <a:pt x="97" y="6"/>
                    </a:lnTo>
                    <a:lnTo>
                      <a:pt x="99" y="6"/>
                    </a:lnTo>
                    <a:lnTo>
                      <a:pt x="101" y="3"/>
                    </a:lnTo>
                    <a:lnTo>
                      <a:pt x="103" y="7"/>
                    </a:lnTo>
                    <a:lnTo>
                      <a:pt x="103" y="9"/>
                    </a:lnTo>
                    <a:lnTo>
                      <a:pt x="100" y="10"/>
                    </a:lnTo>
                    <a:lnTo>
                      <a:pt x="99" y="9"/>
                    </a:lnTo>
                    <a:lnTo>
                      <a:pt x="99" y="9"/>
                    </a:lnTo>
                    <a:lnTo>
                      <a:pt x="99" y="11"/>
                    </a:lnTo>
                    <a:lnTo>
                      <a:pt x="99" y="13"/>
                    </a:lnTo>
                    <a:lnTo>
                      <a:pt x="96" y="11"/>
                    </a:lnTo>
                    <a:lnTo>
                      <a:pt x="96" y="10"/>
                    </a:lnTo>
                    <a:lnTo>
                      <a:pt x="96" y="7"/>
                    </a:lnTo>
                    <a:lnTo>
                      <a:pt x="94" y="6"/>
                    </a:lnTo>
                    <a:lnTo>
                      <a:pt x="93" y="6"/>
                    </a:lnTo>
                    <a:lnTo>
                      <a:pt x="92" y="6"/>
                    </a:lnTo>
                    <a:lnTo>
                      <a:pt x="92" y="7"/>
                    </a:lnTo>
                    <a:lnTo>
                      <a:pt x="93" y="11"/>
                    </a:lnTo>
                    <a:lnTo>
                      <a:pt x="93" y="14"/>
                    </a:lnTo>
                    <a:lnTo>
                      <a:pt x="92" y="14"/>
                    </a:lnTo>
                    <a:lnTo>
                      <a:pt x="90" y="17"/>
                    </a:lnTo>
                    <a:lnTo>
                      <a:pt x="90" y="18"/>
                    </a:lnTo>
                    <a:lnTo>
                      <a:pt x="93" y="21"/>
                    </a:lnTo>
                    <a:lnTo>
                      <a:pt x="93" y="22"/>
                    </a:lnTo>
                    <a:lnTo>
                      <a:pt x="93" y="26"/>
                    </a:lnTo>
                    <a:lnTo>
                      <a:pt x="92" y="26"/>
                    </a:lnTo>
                    <a:lnTo>
                      <a:pt x="89" y="26"/>
                    </a:lnTo>
                    <a:lnTo>
                      <a:pt x="89" y="28"/>
                    </a:lnTo>
                    <a:lnTo>
                      <a:pt x="90" y="31"/>
                    </a:lnTo>
                    <a:lnTo>
                      <a:pt x="92" y="29"/>
                    </a:lnTo>
                    <a:lnTo>
                      <a:pt x="94" y="28"/>
                    </a:lnTo>
                    <a:lnTo>
                      <a:pt x="96" y="33"/>
                    </a:lnTo>
                    <a:lnTo>
                      <a:pt x="97" y="39"/>
                    </a:lnTo>
                    <a:lnTo>
                      <a:pt x="97" y="43"/>
                    </a:lnTo>
                    <a:lnTo>
                      <a:pt x="97" y="48"/>
                    </a:lnTo>
                    <a:lnTo>
                      <a:pt x="94" y="57"/>
                    </a:lnTo>
                    <a:lnTo>
                      <a:pt x="96" y="59"/>
                    </a:lnTo>
                    <a:lnTo>
                      <a:pt x="94" y="64"/>
                    </a:lnTo>
                    <a:lnTo>
                      <a:pt x="92" y="65"/>
                    </a:lnTo>
                    <a:lnTo>
                      <a:pt x="90" y="69"/>
                    </a:lnTo>
                    <a:lnTo>
                      <a:pt x="90" y="73"/>
                    </a:lnTo>
                    <a:lnTo>
                      <a:pt x="89" y="74"/>
                    </a:lnTo>
                    <a:lnTo>
                      <a:pt x="89" y="77"/>
                    </a:lnTo>
                    <a:lnTo>
                      <a:pt x="86" y="80"/>
                    </a:lnTo>
                    <a:lnTo>
                      <a:pt x="79" y="84"/>
                    </a:lnTo>
                    <a:lnTo>
                      <a:pt x="78" y="84"/>
                    </a:lnTo>
                    <a:lnTo>
                      <a:pt x="77" y="87"/>
                    </a:lnTo>
                    <a:lnTo>
                      <a:pt x="74" y="85"/>
                    </a:lnTo>
                    <a:lnTo>
                      <a:pt x="71" y="81"/>
                    </a:lnTo>
                    <a:lnTo>
                      <a:pt x="71" y="80"/>
                    </a:lnTo>
                    <a:lnTo>
                      <a:pt x="72" y="79"/>
                    </a:lnTo>
                    <a:lnTo>
                      <a:pt x="74" y="77"/>
                    </a:lnTo>
                    <a:lnTo>
                      <a:pt x="72" y="76"/>
                    </a:lnTo>
                    <a:lnTo>
                      <a:pt x="74" y="74"/>
                    </a:lnTo>
                    <a:lnTo>
                      <a:pt x="74" y="73"/>
                    </a:lnTo>
                    <a:lnTo>
                      <a:pt x="71" y="74"/>
                    </a:lnTo>
                    <a:lnTo>
                      <a:pt x="70" y="76"/>
                    </a:lnTo>
                    <a:lnTo>
                      <a:pt x="67" y="77"/>
                    </a:lnTo>
                    <a:lnTo>
                      <a:pt x="67" y="80"/>
                    </a:lnTo>
                    <a:lnTo>
                      <a:pt x="68" y="83"/>
                    </a:lnTo>
                    <a:lnTo>
                      <a:pt x="68" y="88"/>
                    </a:lnTo>
                    <a:lnTo>
                      <a:pt x="68" y="91"/>
                    </a:lnTo>
                    <a:lnTo>
                      <a:pt x="66" y="94"/>
                    </a:lnTo>
                    <a:lnTo>
                      <a:pt x="66" y="95"/>
                    </a:lnTo>
                    <a:lnTo>
                      <a:pt x="64" y="96"/>
                    </a:lnTo>
                    <a:lnTo>
                      <a:pt x="64" y="101"/>
                    </a:lnTo>
                    <a:lnTo>
                      <a:pt x="66" y="102"/>
                    </a:lnTo>
                    <a:lnTo>
                      <a:pt x="66" y="103"/>
                    </a:lnTo>
                    <a:lnTo>
                      <a:pt x="64" y="105"/>
                    </a:lnTo>
                    <a:lnTo>
                      <a:pt x="64" y="105"/>
                    </a:lnTo>
                    <a:lnTo>
                      <a:pt x="64" y="106"/>
                    </a:lnTo>
                    <a:lnTo>
                      <a:pt x="63" y="106"/>
                    </a:lnTo>
                    <a:lnTo>
                      <a:pt x="64" y="107"/>
                    </a:lnTo>
                    <a:lnTo>
                      <a:pt x="61" y="109"/>
                    </a:lnTo>
                    <a:lnTo>
                      <a:pt x="61" y="107"/>
                    </a:lnTo>
                    <a:lnTo>
                      <a:pt x="59" y="109"/>
                    </a:lnTo>
                    <a:lnTo>
                      <a:pt x="57" y="109"/>
                    </a:lnTo>
                    <a:lnTo>
                      <a:pt x="57" y="106"/>
                    </a:lnTo>
                    <a:lnTo>
                      <a:pt x="57" y="106"/>
                    </a:lnTo>
                    <a:lnTo>
                      <a:pt x="55" y="107"/>
                    </a:lnTo>
                    <a:lnTo>
                      <a:pt x="53" y="107"/>
                    </a:lnTo>
                    <a:lnTo>
                      <a:pt x="53" y="106"/>
                    </a:lnTo>
                    <a:lnTo>
                      <a:pt x="48" y="109"/>
                    </a:lnTo>
                    <a:lnTo>
                      <a:pt x="45" y="109"/>
                    </a:lnTo>
                    <a:lnTo>
                      <a:pt x="42" y="110"/>
                    </a:lnTo>
                    <a:lnTo>
                      <a:pt x="39" y="110"/>
                    </a:lnTo>
                    <a:lnTo>
                      <a:pt x="37" y="112"/>
                    </a:lnTo>
                    <a:lnTo>
                      <a:pt x="35" y="110"/>
                    </a:lnTo>
                    <a:lnTo>
                      <a:pt x="33" y="112"/>
                    </a:lnTo>
                    <a:lnTo>
                      <a:pt x="28" y="114"/>
                    </a:lnTo>
                    <a:lnTo>
                      <a:pt x="27" y="117"/>
                    </a:lnTo>
                    <a:lnTo>
                      <a:pt x="26" y="118"/>
                    </a:lnTo>
                    <a:lnTo>
                      <a:pt x="26" y="120"/>
                    </a:lnTo>
                    <a:lnTo>
                      <a:pt x="22" y="124"/>
                    </a:lnTo>
                    <a:lnTo>
                      <a:pt x="20" y="124"/>
                    </a:lnTo>
                    <a:lnTo>
                      <a:pt x="18" y="127"/>
                    </a:lnTo>
                    <a:lnTo>
                      <a:pt x="18" y="128"/>
                    </a:lnTo>
                    <a:lnTo>
                      <a:pt x="16" y="131"/>
                    </a:lnTo>
                    <a:lnTo>
                      <a:pt x="12" y="131"/>
                    </a:lnTo>
                    <a:lnTo>
                      <a:pt x="12" y="132"/>
                    </a:lnTo>
                    <a:lnTo>
                      <a:pt x="12" y="136"/>
                    </a:lnTo>
                    <a:lnTo>
                      <a:pt x="13" y="138"/>
                    </a:lnTo>
                    <a:lnTo>
                      <a:pt x="13" y="139"/>
                    </a:lnTo>
                    <a:lnTo>
                      <a:pt x="13" y="139"/>
                    </a:lnTo>
                    <a:lnTo>
                      <a:pt x="11"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8" name="Freeform 299">
                <a:extLst>
                  <a:ext uri="{FF2B5EF4-FFF2-40B4-BE49-F238E27FC236}">
                    <a16:creationId xmlns:a16="http://schemas.microsoft.com/office/drawing/2014/main" id="{D1A7C493-D1FA-41A6-BA84-903AA6FF721B}"/>
                  </a:ext>
                </a:extLst>
              </p:cNvPr>
              <p:cNvSpPr>
                <a:spLocks/>
              </p:cNvSpPr>
              <p:nvPr/>
            </p:nvSpPr>
            <p:spPr bwMode="auto">
              <a:xfrm>
                <a:off x="4890" y="2782"/>
                <a:ext cx="2" cy="1"/>
              </a:xfrm>
              <a:custGeom>
                <a:avLst/>
                <a:gdLst>
                  <a:gd name="T0" fmla="*/ 2 w 2"/>
                  <a:gd name="T1" fmla="*/ 1 h 1"/>
                  <a:gd name="T2" fmla="*/ 2 w 2"/>
                  <a:gd name="T3" fmla="*/ 0 h 1"/>
                  <a:gd name="T4" fmla="*/ 0 w 2"/>
                  <a:gd name="T5" fmla="*/ 0 h 1"/>
                  <a:gd name="T6" fmla="*/ 2 w 2"/>
                  <a:gd name="T7" fmla="*/ 1 h 1"/>
                </a:gdLst>
                <a:ahLst/>
                <a:cxnLst>
                  <a:cxn ang="0">
                    <a:pos x="T0" y="T1"/>
                  </a:cxn>
                  <a:cxn ang="0">
                    <a:pos x="T2" y="T3"/>
                  </a:cxn>
                  <a:cxn ang="0">
                    <a:pos x="T4" y="T5"/>
                  </a:cxn>
                  <a:cxn ang="0">
                    <a:pos x="T6" y="T7"/>
                  </a:cxn>
                </a:cxnLst>
                <a:rect l="0" t="0" r="r" b="b"/>
                <a:pathLst>
                  <a:path w="2" h="1">
                    <a:moveTo>
                      <a:pt x="2" y="1"/>
                    </a:moveTo>
                    <a:lnTo>
                      <a:pt x="2" y="0"/>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9" name="Freeform 300">
                <a:extLst>
                  <a:ext uri="{FF2B5EF4-FFF2-40B4-BE49-F238E27FC236}">
                    <a16:creationId xmlns:a16="http://schemas.microsoft.com/office/drawing/2014/main" id="{C33E0240-5E4D-4C7B-8D41-E03FB50B716D}"/>
                  </a:ext>
                </a:extLst>
              </p:cNvPr>
              <p:cNvSpPr>
                <a:spLocks/>
              </p:cNvSpPr>
              <p:nvPr/>
            </p:nvSpPr>
            <p:spPr bwMode="auto">
              <a:xfrm>
                <a:off x="4892" y="2780"/>
                <a:ext cx="1" cy="2"/>
              </a:xfrm>
              <a:custGeom>
                <a:avLst/>
                <a:gdLst>
                  <a:gd name="T0" fmla="*/ 1 w 1"/>
                  <a:gd name="T1" fmla="*/ 0 h 2"/>
                  <a:gd name="T2" fmla="*/ 0 w 1"/>
                  <a:gd name="T3" fmla="*/ 0 h 2"/>
                  <a:gd name="T4" fmla="*/ 0 w 1"/>
                  <a:gd name="T5" fmla="*/ 0 h 2"/>
                  <a:gd name="T6" fmla="*/ 0 w 1"/>
                  <a:gd name="T7" fmla="*/ 0 h 2"/>
                  <a:gd name="T8" fmla="*/ 1 w 1"/>
                  <a:gd name="T9" fmla="*/ 2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lnTo>
                      <a:pt x="0" y="0"/>
                    </a:lnTo>
                    <a:lnTo>
                      <a:pt x="0" y="0"/>
                    </a:lnTo>
                    <a:lnTo>
                      <a:pt x="0" y="0"/>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0" name="Freeform 301">
                <a:extLst>
                  <a:ext uri="{FF2B5EF4-FFF2-40B4-BE49-F238E27FC236}">
                    <a16:creationId xmlns:a16="http://schemas.microsoft.com/office/drawing/2014/main" id="{7F1B7711-31DB-40F4-BBE7-278C6D8F34EB}"/>
                  </a:ext>
                </a:extLst>
              </p:cNvPr>
              <p:cNvSpPr>
                <a:spLocks/>
              </p:cNvSpPr>
              <p:nvPr/>
            </p:nvSpPr>
            <p:spPr bwMode="auto">
              <a:xfrm>
                <a:off x="4920" y="2816"/>
                <a:ext cx="2" cy="5"/>
              </a:xfrm>
              <a:custGeom>
                <a:avLst/>
                <a:gdLst>
                  <a:gd name="T0" fmla="*/ 2 w 2"/>
                  <a:gd name="T1" fmla="*/ 4 h 5"/>
                  <a:gd name="T2" fmla="*/ 2 w 2"/>
                  <a:gd name="T3" fmla="*/ 1 h 5"/>
                  <a:gd name="T4" fmla="*/ 0 w 2"/>
                  <a:gd name="T5" fmla="*/ 0 h 5"/>
                  <a:gd name="T6" fmla="*/ 0 w 2"/>
                  <a:gd name="T7" fmla="*/ 1 h 5"/>
                  <a:gd name="T8" fmla="*/ 0 w 2"/>
                  <a:gd name="T9" fmla="*/ 5 h 5"/>
                  <a:gd name="T10" fmla="*/ 0 w 2"/>
                  <a:gd name="T11" fmla="*/ 5 h 5"/>
                  <a:gd name="T12" fmla="*/ 2 w 2"/>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4"/>
                    </a:moveTo>
                    <a:lnTo>
                      <a:pt x="2" y="1"/>
                    </a:lnTo>
                    <a:lnTo>
                      <a:pt x="0" y="0"/>
                    </a:lnTo>
                    <a:lnTo>
                      <a:pt x="0" y="1"/>
                    </a:lnTo>
                    <a:lnTo>
                      <a:pt x="0" y="5"/>
                    </a:lnTo>
                    <a:lnTo>
                      <a:pt x="0" y="5"/>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1" name="Freeform 302">
                <a:extLst>
                  <a:ext uri="{FF2B5EF4-FFF2-40B4-BE49-F238E27FC236}">
                    <a16:creationId xmlns:a16="http://schemas.microsoft.com/office/drawing/2014/main" id="{4CBB4DF9-975A-46A6-8C04-BEAF6863EAAD}"/>
                  </a:ext>
                </a:extLst>
              </p:cNvPr>
              <p:cNvSpPr>
                <a:spLocks/>
              </p:cNvSpPr>
              <p:nvPr/>
            </p:nvSpPr>
            <p:spPr bwMode="auto">
              <a:xfrm>
                <a:off x="4901" y="2790"/>
                <a:ext cx="3" cy="4"/>
              </a:xfrm>
              <a:custGeom>
                <a:avLst/>
                <a:gdLst>
                  <a:gd name="T0" fmla="*/ 2 w 3"/>
                  <a:gd name="T1" fmla="*/ 0 h 4"/>
                  <a:gd name="T2" fmla="*/ 0 w 3"/>
                  <a:gd name="T3" fmla="*/ 0 h 4"/>
                  <a:gd name="T4" fmla="*/ 0 w 3"/>
                  <a:gd name="T5" fmla="*/ 1 h 4"/>
                  <a:gd name="T6" fmla="*/ 0 w 3"/>
                  <a:gd name="T7" fmla="*/ 3 h 4"/>
                  <a:gd name="T8" fmla="*/ 2 w 3"/>
                  <a:gd name="T9" fmla="*/ 4 h 4"/>
                  <a:gd name="T10" fmla="*/ 2 w 3"/>
                  <a:gd name="T11" fmla="*/ 4 h 4"/>
                  <a:gd name="T12" fmla="*/ 3 w 3"/>
                  <a:gd name="T13" fmla="*/ 3 h 4"/>
                  <a:gd name="T14" fmla="*/ 2 w 3"/>
                  <a:gd name="T15" fmla="*/ 0 h 4"/>
                  <a:gd name="T16" fmla="*/ 2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0"/>
                    </a:moveTo>
                    <a:lnTo>
                      <a:pt x="0" y="0"/>
                    </a:lnTo>
                    <a:lnTo>
                      <a:pt x="0" y="1"/>
                    </a:lnTo>
                    <a:lnTo>
                      <a:pt x="0" y="3"/>
                    </a:lnTo>
                    <a:lnTo>
                      <a:pt x="2" y="4"/>
                    </a:lnTo>
                    <a:lnTo>
                      <a:pt x="2" y="4"/>
                    </a:lnTo>
                    <a:lnTo>
                      <a:pt x="3" y="3"/>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2" name="Freeform 303">
                <a:extLst>
                  <a:ext uri="{FF2B5EF4-FFF2-40B4-BE49-F238E27FC236}">
                    <a16:creationId xmlns:a16="http://schemas.microsoft.com/office/drawing/2014/main" id="{1D0669A3-6175-46D5-B75D-C25C9D538D50}"/>
                  </a:ext>
                </a:extLst>
              </p:cNvPr>
              <p:cNvSpPr>
                <a:spLocks/>
              </p:cNvSpPr>
              <p:nvPr/>
            </p:nvSpPr>
            <p:spPr bwMode="auto">
              <a:xfrm>
                <a:off x="4901" y="2864"/>
                <a:ext cx="3" cy="4"/>
              </a:xfrm>
              <a:custGeom>
                <a:avLst/>
                <a:gdLst>
                  <a:gd name="T0" fmla="*/ 0 w 3"/>
                  <a:gd name="T1" fmla="*/ 1 h 4"/>
                  <a:gd name="T2" fmla="*/ 0 w 3"/>
                  <a:gd name="T3" fmla="*/ 3 h 4"/>
                  <a:gd name="T4" fmla="*/ 3 w 3"/>
                  <a:gd name="T5" fmla="*/ 4 h 4"/>
                  <a:gd name="T6" fmla="*/ 3 w 3"/>
                  <a:gd name="T7" fmla="*/ 4 h 4"/>
                  <a:gd name="T8" fmla="*/ 3 w 3"/>
                  <a:gd name="T9" fmla="*/ 1 h 4"/>
                  <a:gd name="T10" fmla="*/ 2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0" y="3"/>
                    </a:lnTo>
                    <a:lnTo>
                      <a:pt x="3" y="4"/>
                    </a:lnTo>
                    <a:lnTo>
                      <a:pt x="3" y="4"/>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3" name="Freeform 304">
                <a:extLst>
                  <a:ext uri="{FF2B5EF4-FFF2-40B4-BE49-F238E27FC236}">
                    <a16:creationId xmlns:a16="http://schemas.microsoft.com/office/drawing/2014/main" id="{62F96ECF-7454-491E-A63D-14C624A4E8DA}"/>
                  </a:ext>
                </a:extLst>
              </p:cNvPr>
              <p:cNvSpPr>
                <a:spLocks/>
              </p:cNvSpPr>
              <p:nvPr/>
            </p:nvSpPr>
            <p:spPr bwMode="auto">
              <a:xfrm>
                <a:off x="4904" y="2854"/>
                <a:ext cx="8" cy="6"/>
              </a:xfrm>
              <a:custGeom>
                <a:avLst/>
                <a:gdLst>
                  <a:gd name="T0" fmla="*/ 8 w 8"/>
                  <a:gd name="T1" fmla="*/ 0 h 6"/>
                  <a:gd name="T2" fmla="*/ 5 w 8"/>
                  <a:gd name="T3" fmla="*/ 0 h 6"/>
                  <a:gd name="T4" fmla="*/ 5 w 8"/>
                  <a:gd name="T5" fmla="*/ 0 h 6"/>
                  <a:gd name="T6" fmla="*/ 4 w 8"/>
                  <a:gd name="T7" fmla="*/ 0 h 6"/>
                  <a:gd name="T8" fmla="*/ 3 w 8"/>
                  <a:gd name="T9" fmla="*/ 2 h 6"/>
                  <a:gd name="T10" fmla="*/ 3 w 8"/>
                  <a:gd name="T11" fmla="*/ 2 h 6"/>
                  <a:gd name="T12" fmla="*/ 0 w 8"/>
                  <a:gd name="T13" fmla="*/ 3 h 6"/>
                  <a:gd name="T14" fmla="*/ 0 w 8"/>
                  <a:gd name="T15" fmla="*/ 4 h 6"/>
                  <a:gd name="T16" fmla="*/ 0 w 8"/>
                  <a:gd name="T17" fmla="*/ 4 h 6"/>
                  <a:gd name="T18" fmla="*/ 3 w 8"/>
                  <a:gd name="T19" fmla="*/ 4 h 6"/>
                  <a:gd name="T20" fmla="*/ 3 w 8"/>
                  <a:gd name="T21" fmla="*/ 6 h 6"/>
                  <a:gd name="T22" fmla="*/ 4 w 8"/>
                  <a:gd name="T23" fmla="*/ 4 h 6"/>
                  <a:gd name="T24" fmla="*/ 4 w 8"/>
                  <a:gd name="T25" fmla="*/ 3 h 6"/>
                  <a:gd name="T26" fmla="*/ 7 w 8"/>
                  <a:gd name="T27" fmla="*/ 2 h 6"/>
                  <a:gd name="T28" fmla="*/ 8 w 8"/>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6">
                    <a:moveTo>
                      <a:pt x="8" y="0"/>
                    </a:moveTo>
                    <a:lnTo>
                      <a:pt x="5" y="0"/>
                    </a:lnTo>
                    <a:lnTo>
                      <a:pt x="5" y="0"/>
                    </a:lnTo>
                    <a:lnTo>
                      <a:pt x="4" y="0"/>
                    </a:lnTo>
                    <a:lnTo>
                      <a:pt x="3" y="2"/>
                    </a:lnTo>
                    <a:lnTo>
                      <a:pt x="3" y="2"/>
                    </a:lnTo>
                    <a:lnTo>
                      <a:pt x="0" y="3"/>
                    </a:lnTo>
                    <a:lnTo>
                      <a:pt x="0" y="4"/>
                    </a:lnTo>
                    <a:lnTo>
                      <a:pt x="0" y="4"/>
                    </a:lnTo>
                    <a:lnTo>
                      <a:pt x="3" y="4"/>
                    </a:lnTo>
                    <a:lnTo>
                      <a:pt x="3" y="6"/>
                    </a:lnTo>
                    <a:lnTo>
                      <a:pt x="4" y="4"/>
                    </a:lnTo>
                    <a:lnTo>
                      <a:pt x="4" y="3"/>
                    </a:lnTo>
                    <a:lnTo>
                      <a:pt x="7" y="2"/>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4" name="Freeform 305">
                <a:extLst>
                  <a:ext uri="{FF2B5EF4-FFF2-40B4-BE49-F238E27FC236}">
                    <a16:creationId xmlns:a16="http://schemas.microsoft.com/office/drawing/2014/main" id="{5DDC7CFC-6C85-40B1-8191-137E4E0A9A24}"/>
                  </a:ext>
                </a:extLst>
              </p:cNvPr>
              <p:cNvSpPr>
                <a:spLocks/>
              </p:cNvSpPr>
              <p:nvPr/>
            </p:nvSpPr>
            <p:spPr bwMode="auto">
              <a:xfrm>
                <a:off x="4885" y="2786"/>
                <a:ext cx="4" cy="5"/>
              </a:xfrm>
              <a:custGeom>
                <a:avLst/>
                <a:gdLst>
                  <a:gd name="T0" fmla="*/ 0 w 4"/>
                  <a:gd name="T1" fmla="*/ 3 h 5"/>
                  <a:gd name="T2" fmla="*/ 1 w 4"/>
                  <a:gd name="T3" fmla="*/ 4 h 5"/>
                  <a:gd name="T4" fmla="*/ 2 w 4"/>
                  <a:gd name="T5" fmla="*/ 5 h 5"/>
                  <a:gd name="T6" fmla="*/ 4 w 4"/>
                  <a:gd name="T7" fmla="*/ 4 h 5"/>
                  <a:gd name="T8" fmla="*/ 4 w 4"/>
                  <a:gd name="T9" fmla="*/ 3 h 5"/>
                  <a:gd name="T10" fmla="*/ 2 w 4"/>
                  <a:gd name="T11" fmla="*/ 1 h 5"/>
                  <a:gd name="T12" fmla="*/ 1 w 4"/>
                  <a:gd name="T13" fmla="*/ 0 h 5"/>
                  <a:gd name="T14" fmla="*/ 1 w 4"/>
                  <a:gd name="T15" fmla="*/ 0 h 5"/>
                  <a:gd name="T16" fmla="*/ 0 w 4"/>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0" y="3"/>
                    </a:moveTo>
                    <a:lnTo>
                      <a:pt x="1" y="4"/>
                    </a:lnTo>
                    <a:lnTo>
                      <a:pt x="2" y="5"/>
                    </a:lnTo>
                    <a:lnTo>
                      <a:pt x="4" y="4"/>
                    </a:lnTo>
                    <a:lnTo>
                      <a:pt x="4" y="3"/>
                    </a:lnTo>
                    <a:lnTo>
                      <a:pt x="2" y="1"/>
                    </a:lnTo>
                    <a:lnTo>
                      <a:pt x="1" y="0"/>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5" name="Freeform 306">
                <a:extLst>
                  <a:ext uri="{FF2B5EF4-FFF2-40B4-BE49-F238E27FC236}">
                    <a16:creationId xmlns:a16="http://schemas.microsoft.com/office/drawing/2014/main" id="{7A8F64DA-7AC3-42BD-9991-D486A3DE9DD0}"/>
                  </a:ext>
                </a:extLst>
              </p:cNvPr>
              <p:cNvSpPr>
                <a:spLocks/>
              </p:cNvSpPr>
              <p:nvPr/>
            </p:nvSpPr>
            <p:spPr bwMode="auto">
              <a:xfrm>
                <a:off x="4903" y="2794"/>
                <a:ext cx="1" cy="3"/>
              </a:xfrm>
              <a:custGeom>
                <a:avLst/>
                <a:gdLst>
                  <a:gd name="T0" fmla="*/ 1 w 1"/>
                  <a:gd name="T1" fmla="*/ 0 h 3"/>
                  <a:gd name="T2" fmla="*/ 0 w 1"/>
                  <a:gd name="T3" fmla="*/ 1 h 3"/>
                  <a:gd name="T4" fmla="*/ 1 w 1"/>
                  <a:gd name="T5" fmla="*/ 3 h 3"/>
                  <a:gd name="T6" fmla="*/ 1 w 1"/>
                  <a:gd name="T7" fmla="*/ 1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1"/>
                    </a:lnTo>
                    <a:lnTo>
                      <a:pt x="1" y="3"/>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6" name="Freeform 307">
                <a:extLst>
                  <a:ext uri="{FF2B5EF4-FFF2-40B4-BE49-F238E27FC236}">
                    <a16:creationId xmlns:a16="http://schemas.microsoft.com/office/drawing/2014/main" id="{612273E2-CE71-49AB-BA7C-370908374DBF}"/>
                  </a:ext>
                </a:extLst>
              </p:cNvPr>
              <p:cNvSpPr>
                <a:spLocks/>
              </p:cNvSpPr>
              <p:nvPr/>
            </p:nvSpPr>
            <p:spPr bwMode="auto">
              <a:xfrm>
                <a:off x="4850" y="2760"/>
                <a:ext cx="3" cy="4"/>
              </a:xfrm>
              <a:custGeom>
                <a:avLst/>
                <a:gdLst>
                  <a:gd name="T0" fmla="*/ 2 w 3"/>
                  <a:gd name="T1" fmla="*/ 4 h 4"/>
                  <a:gd name="T2" fmla="*/ 3 w 3"/>
                  <a:gd name="T3" fmla="*/ 4 h 4"/>
                  <a:gd name="T4" fmla="*/ 3 w 3"/>
                  <a:gd name="T5" fmla="*/ 1 h 4"/>
                  <a:gd name="T6" fmla="*/ 2 w 3"/>
                  <a:gd name="T7" fmla="*/ 0 h 4"/>
                  <a:gd name="T8" fmla="*/ 2 w 3"/>
                  <a:gd name="T9" fmla="*/ 1 h 4"/>
                  <a:gd name="T10" fmla="*/ 0 w 3"/>
                  <a:gd name="T11" fmla="*/ 1 h 4"/>
                  <a:gd name="T12" fmla="*/ 0 w 3"/>
                  <a:gd name="T13" fmla="*/ 2 h 4"/>
                  <a:gd name="T14" fmla="*/ 0 w 3"/>
                  <a:gd name="T15" fmla="*/ 4 h 4"/>
                  <a:gd name="T16" fmla="*/ 2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4"/>
                    </a:moveTo>
                    <a:lnTo>
                      <a:pt x="3" y="4"/>
                    </a:lnTo>
                    <a:lnTo>
                      <a:pt x="3" y="1"/>
                    </a:lnTo>
                    <a:lnTo>
                      <a:pt x="2" y="0"/>
                    </a:lnTo>
                    <a:lnTo>
                      <a:pt x="2" y="1"/>
                    </a:lnTo>
                    <a:lnTo>
                      <a:pt x="0" y="1"/>
                    </a:lnTo>
                    <a:lnTo>
                      <a:pt x="0" y="2"/>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7" name="Freeform 308">
                <a:extLst>
                  <a:ext uri="{FF2B5EF4-FFF2-40B4-BE49-F238E27FC236}">
                    <a16:creationId xmlns:a16="http://schemas.microsoft.com/office/drawing/2014/main" id="{F49DA00F-0CE5-410B-A727-5CFF315222A8}"/>
                  </a:ext>
                </a:extLst>
              </p:cNvPr>
              <p:cNvSpPr>
                <a:spLocks/>
              </p:cNvSpPr>
              <p:nvPr/>
            </p:nvSpPr>
            <p:spPr bwMode="auto">
              <a:xfrm>
                <a:off x="4853" y="2775"/>
                <a:ext cx="10" cy="5"/>
              </a:xfrm>
              <a:custGeom>
                <a:avLst/>
                <a:gdLst>
                  <a:gd name="T0" fmla="*/ 8 w 10"/>
                  <a:gd name="T1" fmla="*/ 5 h 5"/>
                  <a:gd name="T2" fmla="*/ 10 w 10"/>
                  <a:gd name="T3" fmla="*/ 3 h 5"/>
                  <a:gd name="T4" fmla="*/ 10 w 10"/>
                  <a:gd name="T5" fmla="*/ 0 h 5"/>
                  <a:gd name="T6" fmla="*/ 7 w 10"/>
                  <a:gd name="T7" fmla="*/ 0 h 5"/>
                  <a:gd name="T8" fmla="*/ 1 w 10"/>
                  <a:gd name="T9" fmla="*/ 1 h 5"/>
                  <a:gd name="T10" fmla="*/ 0 w 10"/>
                  <a:gd name="T11" fmla="*/ 4 h 5"/>
                  <a:gd name="T12" fmla="*/ 1 w 10"/>
                  <a:gd name="T13" fmla="*/ 5 h 5"/>
                  <a:gd name="T14" fmla="*/ 3 w 10"/>
                  <a:gd name="T15" fmla="*/ 5 h 5"/>
                  <a:gd name="T16" fmla="*/ 8 w 10"/>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5">
                    <a:moveTo>
                      <a:pt x="8" y="5"/>
                    </a:moveTo>
                    <a:lnTo>
                      <a:pt x="10" y="3"/>
                    </a:lnTo>
                    <a:lnTo>
                      <a:pt x="10" y="0"/>
                    </a:lnTo>
                    <a:lnTo>
                      <a:pt x="7" y="0"/>
                    </a:lnTo>
                    <a:lnTo>
                      <a:pt x="1" y="1"/>
                    </a:lnTo>
                    <a:lnTo>
                      <a:pt x="0" y="4"/>
                    </a:lnTo>
                    <a:lnTo>
                      <a:pt x="1" y="5"/>
                    </a:lnTo>
                    <a:lnTo>
                      <a:pt x="3" y="5"/>
                    </a:lnTo>
                    <a:lnTo>
                      <a:pt x="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8" name="Freeform 309">
                <a:extLst>
                  <a:ext uri="{FF2B5EF4-FFF2-40B4-BE49-F238E27FC236}">
                    <a16:creationId xmlns:a16="http://schemas.microsoft.com/office/drawing/2014/main" id="{1B2037B5-9D12-41E6-8C8C-53747BF26039}"/>
                  </a:ext>
                </a:extLst>
              </p:cNvPr>
              <p:cNvSpPr>
                <a:spLocks/>
              </p:cNvSpPr>
              <p:nvPr/>
            </p:nvSpPr>
            <p:spPr bwMode="auto">
              <a:xfrm>
                <a:off x="4868" y="2754"/>
                <a:ext cx="3" cy="3"/>
              </a:xfrm>
              <a:custGeom>
                <a:avLst/>
                <a:gdLst>
                  <a:gd name="T0" fmla="*/ 2 w 3"/>
                  <a:gd name="T1" fmla="*/ 0 h 3"/>
                  <a:gd name="T2" fmla="*/ 0 w 3"/>
                  <a:gd name="T3" fmla="*/ 2 h 3"/>
                  <a:gd name="T4" fmla="*/ 0 w 3"/>
                  <a:gd name="T5" fmla="*/ 3 h 3"/>
                  <a:gd name="T6" fmla="*/ 3 w 3"/>
                  <a:gd name="T7" fmla="*/ 2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lnTo>
                      <a:pt x="0" y="2"/>
                    </a:lnTo>
                    <a:lnTo>
                      <a:pt x="0" y="3"/>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9" name="Freeform 310">
                <a:extLst>
                  <a:ext uri="{FF2B5EF4-FFF2-40B4-BE49-F238E27FC236}">
                    <a16:creationId xmlns:a16="http://schemas.microsoft.com/office/drawing/2014/main" id="{E4247119-0FCD-49C4-991F-EC2594FD2741}"/>
                  </a:ext>
                </a:extLst>
              </p:cNvPr>
              <p:cNvSpPr>
                <a:spLocks/>
              </p:cNvSpPr>
              <p:nvPr/>
            </p:nvSpPr>
            <p:spPr bwMode="auto">
              <a:xfrm>
                <a:off x="4887" y="2757"/>
                <a:ext cx="3" cy="5"/>
              </a:xfrm>
              <a:custGeom>
                <a:avLst/>
                <a:gdLst>
                  <a:gd name="T0" fmla="*/ 2 w 3"/>
                  <a:gd name="T1" fmla="*/ 0 h 5"/>
                  <a:gd name="T2" fmla="*/ 0 w 3"/>
                  <a:gd name="T3" fmla="*/ 1 h 5"/>
                  <a:gd name="T4" fmla="*/ 0 w 3"/>
                  <a:gd name="T5" fmla="*/ 3 h 5"/>
                  <a:gd name="T6" fmla="*/ 0 w 3"/>
                  <a:gd name="T7" fmla="*/ 4 h 5"/>
                  <a:gd name="T8" fmla="*/ 0 w 3"/>
                  <a:gd name="T9" fmla="*/ 5 h 5"/>
                  <a:gd name="T10" fmla="*/ 2 w 3"/>
                  <a:gd name="T11" fmla="*/ 5 h 5"/>
                  <a:gd name="T12" fmla="*/ 3 w 3"/>
                  <a:gd name="T13" fmla="*/ 3 h 5"/>
                  <a:gd name="T14" fmla="*/ 2 w 3"/>
                  <a:gd name="T15" fmla="*/ 1 h 5"/>
                  <a:gd name="T16" fmla="*/ 2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2" y="0"/>
                    </a:moveTo>
                    <a:lnTo>
                      <a:pt x="0" y="1"/>
                    </a:lnTo>
                    <a:lnTo>
                      <a:pt x="0" y="3"/>
                    </a:lnTo>
                    <a:lnTo>
                      <a:pt x="0" y="4"/>
                    </a:lnTo>
                    <a:lnTo>
                      <a:pt x="0" y="5"/>
                    </a:lnTo>
                    <a:lnTo>
                      <a:pt x="2" y="5"/>
                    </a:lnTo>
                    <a:lnTo>
                      <a:pt x="3" y="3"/>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0" name="Freeform 311">
                <a:extLst>
                  <a:ext uri="{FF2B5EF4-FFF2-40B4-BE49-F238E27FC236}">
                    <a16:creationId xmlns:a16="http://schemas.microsoft.com/office/drawing/2014/main" id="{BAEEF85B-B3DA-40F2-9DC8-C4AA8320D1AA}"/>
                  </a:ext>
                </a:extLst>
              </p:cNvPr>
              <p:cNvSpPr>
                <a:spLocks/>
              </p:cNvSpPr>
              <p:nvPr/>
            </p:nvSpPr>
            <p:spPr bwMode="auto">
              <a:xfrm>
                <a:off x="4876" y="2751"/>
                <a:ext cx="3" cy="5"/>
              </a:xfrm>
              <a:custGeom>
                <a:avLst/>
                <a:gdLst>
                  <a:gd name="T0" fmla="*/ 3 w 3"/>
                  <a:gd name="T1" fmla="*/ 5 h 5"/>
                  <a:gd name="T2" fmla="*/ 3 w 3"/>
                  <a:gd name="T3" fmla="*/ 3 h 5"/>
                  <a:gd name="T4" fmla="*/ 3 w 3"/>
                  <a:gd name="T5" fmla="*/ 0 h 5"/>
                  <a:gd name="T6" fmla="*/ 2 w 3"/>
                  <a:gd name="T7" fmla="*/ 0 h 5"/>
                  <a:gd name="T8" fmla="*/ 0 w 3"/>
                  <a:gd name="T9" fmla="*/ 2 h 5"/>
                  <a:gd name="T10" fmla="*/ 0 w 3"/>
                  <a:gd name="T11" fmla="*/ 3 h 5"/>
                  <a:gd name="T12" fmla="*/ 2 w 3"/>
                  <a:gd name="T13" fmla="*/ 5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lnTo>
                      <a:pt x="3" y="3"/>
                    </a:lnTo>
                    <a:lnTo>
                      <a:pt x="3" y="0"/>
                    </a:lnTo>
                    <a:lnTo>
                      <a:pt x="2" y="0"/>
                    </a:lnTo>
                    <a:lnTo>
                      <a:pt x="0" y="2"/>
                    </a:lnTo>
                    <a:lnTo>
                      <a:pt x="0" y="3"/>
                    </a:lnTo>
                    <a:lnTo>
                      <a:pt x="2"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1" name="Freeform 312">
                <a:extLst>
                  <a:ext uri="{FF2B5EF4-FFF2-40B4-BE49-F238E27FC236}">
                    <a16:creationId xmlns:a16="http://schemas.microsoft.com/office/drawing/2014/main" id="{F7D6022D-CCA1-44BF-9E37-B8E58EBA17BF}"/>
                  </a:ext>
                </a:extLst>
              </p:cNvPr>
              <p:cNvSpPr>
                <a:spLocks/>
              </p:cNvSpPr>
              <p:nvPr/>
            </p:nvSpPr>
            <p:spPr bwMode="auto">
              <a:xfrm>
                <a:off x="4835" y="2693"/>
                <a:ext cx="50" cy="71"/>
              </a:xfrm>
              <a:custGeom>
                <a:avLst/>
                <a:gdLst>
                  <a:gd name="T0" fmla="*/ 9 w 50"/>
                  <a:gd name="T1" fmla="*/ 8 h 71"/>
                  <a:gd name="T2" fmla="*/ 0 w 50"/>
                  <a:gd name="T3" fmla="*/ 12 h 71"/>
                  <a:gd name="T4" fmla="*/ 0 w 50"/>
                  <a:gd name="T5" fmla="*/ 15 h 71"/>
                  <a:gd name="T6" fmla="*/ 6 w 50"/>
                  <a:gd name="T7" fmla="*/ 13 h 71"/>
                  <a:gd name="T8" fmla="*/ 9 w 50"/>
                  <a:gd name="T9" fmla="*/ 19 h 71"/>
                  <a:gd name="T10" fmla="*/ 14 w 50"/>
                  <a:gd name="T11" fmla="*/ 24 h 71"/>
                  <a:gd name="T12" fmla="*/ 14 w 50"/>
                  <a:gd name="T13" fmla="*/ 27 h 71"/>
                  <a:gd name="T14" fmla="*/ 11 w 50"/>
                  <a:gd name="T15" fmla="*/ 28 h 71"/>
                  <a:gd name="T16" fmla="*/ 10 w 50"/>
                  <a:gd name="T17" fmla="*/ 28 h 71"/>
                  <a:gd name="T18" fmla="*/ 6 w 50"/>
                  <a:gd name="T19" fmla="*/ 32 h 71"/>
                  <a:gd name="T20" fmla="*/ 13 w 50"/>
                  <a:gd name="T21" fmla="*/ 34 h 71"/>
                  <a:gd name="T22" fmla="*/ 14 w 50"/>
                  <a:gd name="T23" fmla="*/ 42 h 71"/>
                  <a:gd name="T24" fmla="*/ 15 w 50"/>
                  <a:gd name="T25" fmla="*/ 42 h 71"/>
                  <a:gd name="T26" fmla="*/ 14 w 50"/>
                  <a:gd name="T27" fmla="*/ 49 h 71"/>
                  <a:gd name="T28" fmla="*/ 15 w 50"/>
                  <a:gd name="T29" fmla="*/ 52 h 71"/>
                  <a:gd name="T30" fmla="*/ 14 w 50"/>
                  <a:gd name="T31" fmla="*/ 54 h 71"/>
                  <a:gd name="T32" fmla="*/ 15 w 50"/>
                  <a:gd name="T33" fmla="*/ 58 h 71"/>
                  <a:gd name="T34" fmla="*/ 17 w 50"/>
                  <a:gd name="T35" fmla="*/ 64 h 71"/>
                  <a:gd name="T36" fmla="*/ 19 w 50"/>
                  <a:gd name="T37" fmla="*/ 67 h 71"/>
                  <a:gd name="T38" fmla="*/ 19 w 50"/>
                  <a:gd name="T39" fmla="*/ 71 h 71"/>
                  <a:gd name="T40" fmla="*/ 22 w 50"/>
                  <a:gd name="T41" fmla="*/ 65 h 71"/>
                  <a:gd name="T42" fmla="*/ 25 w 50"/>
                  <a:gd name="T43" fmla="*/ 65 h 71"/>
                  <a:gd name="T44" fmla="*/ 32 w 50"/>
                  <a:gd name="T45" fmla="*/ 60 h 71"/>
                  <a:gd name="T46" fmla="*/ 35 w 50"/>
                  <a:gd name="T47" fmla="*/ 58 h 71"/>
                  <a:gd name="T48" fmla="*/ 37 w 50"/>
                  <a:gd name="T49" fmla="*/ 61 h 71"/>
                  <a:gd name="T50" fmla="*/ 40 w 50"/>
                  <a:gd name="T51" fmla="*/ 61 h 71"/>
                  <a:gd name="T52" fmla="*/ 40 w 50"/>
                  <a:gd name="T53" fmla="*/ 58 h 71"/>
                  <a:gd name="T54" fmla="*/ 46 w 50"/>
                  <a:gd name="T55" fmla="*/ 57 h 71"/>
                  <a:gd name="T56" fmla="*/ 48 w 50"/>
                  <a:gd name="T57" fmla="*/ 52 h 71"/>
                  <a:gd name="T58" fmla="*/ 50 w 50"/>
                  <a:gd name="T59" fmla="*/ 41 h 71"/>
                  <a:gd name="T60" fmla="*/ 48 w 50"/>
                  <a:gd name="T61" fmla="*/ 42 h 71"/>
                  <a:gd name="T62" fmla="*/ 46 w 50"/>
                  <a:gd name="T63" fmla="*/ 31 h 71"/>
                  <a:gd name="T64" fmla="*/ 44 w 50"/>
                  <a:gd name="T65" fmla="*/ 24 h 71"/>
                  <a:gd name="T66" fmla="*/ 30 w 50"/>
                  <a:gd name="T67" fmla="*/ 8 h 71"/>
                  <a:gd name="T68" fmla="*/ 21 w 50"/>
                  <a:gd name="T69" fmla="*/ 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 h="71">
                    <a:moveTo>
                      <a:pt x="13" y="4"/>
                    </a:moveTo>
                    <a:lnTo>
                      <a:pt x="9" y="8"/>
                    </a:lnTo>
                    <a:lnTo>
                      <a:pt x="4" y="8"/>
                    </a:lnTo>
                    <a:lnTo>
                      <a:pt x="0" y="12"/>
                    </a:lnTo>
                    <a:lnTo>
                      <a:pt x="0" y="15"/>
                    </a:lnTo>
                    <a:lnTo>
                      <a:pt x="0" y="15"/>
                    </a:lnTo>
                    <a:lnTo>
                      <a:pt x="2" y="13"/>
                    </a:lnTo>
                    <a:lnTo>
                      <a:pt x="6" y="13"/>
                    </a:lnTo>
                    <a:lnTo>
                      <a:pt x="4" y="15"/>
                    </a:lnTo>
                    <a:lnTo>
                      <a:pt x="9" y="19"/>
                    </a:lnTo>
                    <a:lnTo>
                      <a:pt x="11" y="23"/>
                    </a:lnTo>
                    <a:lnTo>
                      <a:pt x="14" y="24"/>
                    </a:lnTo>
                    <a:lnTo>
                      <a:pt x="13" y="24"/>
                    </a:lnTo>
                    <a:lnTo>
                      <a:pt x="14" y="27"/>
                    </a:lnTo>
                    <a:lnTo>
                      <a:pt x="15" y="30"/>
                    </a:lnTo>
                    <a:lnTo>
                      <a:pt x="11" y="28"/>
                    </a:lnTo>
                    <a:lnTo>
                      <a:pt x="10" y="27"/>
                    </a:lnTo>
                    <a:lnTo>
                      <a:pt x="10" y="28"/>
                    </a:lnTo>
                    <a:lnTo>
                      <a:pt x="9" y="28"/>
                    </a:lnTo>
                    <a:lnTo>
                      <a:pt x="6" y="32"/>
                    </a:lnTo>
                    <a:lnTo>
                      <a:pt x="11" y="34"/>
                    </a:lnTo>
                    <a:lnTo>
                      <a:pt x="13" y="34"/>
                    </a:lnTo>
                    <a:lnTo>
                      <a:pt x="14" y="37"/>
                    </a:lnTo>
                    <a:lnTo>
                      <a:pt x="14" y="42"/>
                    </a:lnTo>
                    <a:lnTo>
                      <a:pt x="15" y="42"/>
                    </a:lnTo>
                    <a:lnTo>
                      <a:pt x="15" y="42"/>
                    </a:lnTo>
                    <a:lnTo>
                      <a:pt x="18" y="46"/>
                    </a:lnTo>
                    <a:lnTo>
                      <a:pt x="14" y="49"/>
                    </a:lnTo>
                    <a:lnTo>
                      <a:pt x="14" y="50"/>
                    </a:lnTo>
                    <a:lnTo>
                      <a:pt x="15" y="52"/>
                    </a:lnTo>
                    <a:lnTo>
                      <a:pt x="15" y="53"/>
                    </a:lnTo>
                    <a:lnTo>
                      <a:pt x="14" y="54"/>
                    </a:lnTo>
                    <a:lnTo>
                      <a:pt x="14" y="56"/>
                    </a:lnTo>
                    <a:lnTo>
                      <a:pt x="15" y="58"/>
                    </a:lnTo>
                    <a:lnTo>
                      <a:pt x="14" y="58"/>
                    </a:lnTo>
                    <a:lnTo>
                      <a:pt x="17" y="64"/>
                    </a:lnTo>
                    <a:lnTo>
                      <a:pt x="18" y="64"/>
                    </a:lnTo>
                    <a:lnTo>
                      <a:pt x="19" y="67"/>
                    </a:lnTo>
                    <a:lnTo>
                      <a:pt x="19" y="68"/>
                    </a:lnTo>
                    <a:lnTo>
                      <a:pt x="19" y="71"/>
                    </a:lnTo>
                    <a:lnTo>
                      <a:pt x="22" y="69"/>
                    </a:lnTo>
                    <a:lnTo>
                      <a:pt x="22" y="65"/>
                    </a:lnTo>
                    <a:lnTo>
                      <a:pt x="22" y="67"/>
                    </a:lnTo>
                    <a:lnTo>
                      <a:pt x="25" y="65"/>
                    </a:lnTo>
                    <a:lnTo>
                      <a:pt x="30" y="60"/>
                    </a:lnTo>
                    <a:lnTo>
                      <a:pt x="32" y="60"/>
                    </a:lnTo>
                    <a:lnTo>
                      <a:pt x="33" y="61"/>
                    </a:lnTo>
                    <a:lnTo>
                      <a:pt x="35" y="58"/>
                    </a:lnTo>
                    <a:lnTo>
                      <a:pt x="36" y="58"/>
                    </a:lnTo>
                    <a:lnTo>
                      <a:pt x="37" y="61"/>
                    </a:lnTo>
                    <a:lnTo>
                      <a:pt x="39" y="61"/>
                    </a:lnTo>
                    <a:lnTo>
                      <a:pt x="40" y="61"/>
                    </a:lnTo>
                    <a:lnTo>
                      <a:pt x="41" y="61"/>
                    </a:lnTo>
                    <a:lnTo>
                      <a:pt x="40" y="58"/>
                    </a:lnTo>
                    <a:lnTo>
                      <a:pt x="43" y="57"/>
                    </a:lnTo>
                    <a:lnTo>
                      <a:pt x="46" y="57"/>
                    </a:lnTo>
                    <a:lnTo>
                      <a:pt x="50" y="53"/>
                    </a:lnTo>
                    <a:lnTo>
                      <a:pt x="48" y="52"/>
                    </a:lnTo>
                    <a:lnTo>
                      <a:pt x="50" y="50"/>
                    </a:lnTo>
                    <a:lnTo>
                      <a:pt x="50" y="41"/>
                    </a:lnTo>
                    <a:lnTo>
                      <a:pt x="48" y="41"/>
                    </a:lnTo>
                    <a:lnTo>
                      <a:pt x="48" y="42"/>
                    </a:lnTo>
                    <a:lnTo>
                      <a:pt x="48" y="39"/>
                    </a:lnTo>
                    <a:lnTo>
                      <a:pt x="46" y="31"/>
                    </a:lnTo>
                    <a:lnTo>
                      <a:pt x="44" y="28"/>
                    </a:lnTo>
                    <a:lnTo>
                      <a:pt x="44" y="24"/>
                    </a:lnTo>
                    <a:lnTo>
                      <a:pt x="37" y="15"/>
                    </a:lnTo>
                    <a:lnTo>
                      <a:pt x="30" y="8"/>
                    </a:lnTo>
                    <a:lnTo>
                      <a:pt x="26" y="0"/>
                    </a:lnTo>
                    <a:lnTo>
                      <a:pt x="21" y="2"/>
                    </a:lnTo>
                    <a:lnTo>
                      <a:pt x="1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2" name="Freeform 313">
                <a:extLst>
                  <a:ext uri="{FF2B5EF4-FFF2-40B4-BE49-F238E27FC236}">
                    <a16:creationId xmlns:a16="http://schemas.microsoft.com/office/drawing/2014/main" id="{FAD80CCB-F7B9-4771-B7EC-37CCD12EB0E9}"/>
                  </a:ext>
                </a:extLst>
              </p:cNvPr>
              <p:cNvSpPr>
                <a:spLocks/>
              </p:cNvSpPr>
              <p:nvPr/>
            </p:nvSpPr>
            <p:spPr bwMode="auto">
              <a:xfrm>
                <a:off x="4886" y="2764"/>
                <a:ext cx="3" cy="3"/>
              </a:xfrm>
              <a:custGeom>
                <a:avLst/>
                <a:gdLst>
                  <a:gd name="T0" fmla="*/ 0 w 3"/>
                  <a:gd name="T1" fmla="*/ 3 h 3"/>
                  <a:gd name="T2" fmla="*/ 1 w 3"/>
                  <a:gd name="T3" fmla="*/ 3 h 3"/>
                  <a:gd name="T4" fmla="*/ 3 w 3"/>
                  <a:gd name="T5" fmla="*/ 3 h 3"/>
                  <a:gd name="T6" fmla="*/ 3 w 3"/>
                  <a:gd name="T7" fmla="*/ 0 h 3"/>
                  <a:gd name="T8" fmla="*/ 1 w 3"/>
                  <a:gd name="T9" fmla="*/ 0 h 3"/>
                  <a:gd name="T10" fmla="*/ 0 w 3"/>
                  <a:gd name="T11" fmla="*/ 1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1" y="3"/>
                    </a:lnTo>
                    <a:lnTo>
                      <a:pt x="3" y="3"/>
                    </a:lnTo>
                    <a:lnTo>
                      <a:pt x="3" y="0"/>
                    </a:lnTo>
                    <a:lnTo>
                      <a:pt x="1" y="0"/>
                    </a:lnTo>
                    <a:lnTo>
                      <a:pt x="0"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3" name="Freeform 314">
                <a:extLst>
                  <a:ext uri="{FF2B5EF4-FFF2-40B4-BE49-F238E27FC236}">
                    <a16:creationId xmlns:a16="http://schemas.microsoft.com/office/drawing/2014/main" id="{0954BDAF-57F3-47C4-A860-5F4B7FB08593}"/>
                  </a:ext>
                </a:extLst>
              </p:cNvPr>
              <p:cNvSpPr>
                <a:spLocks/>
              </p:cNvSpPr>
              <p:nvPr/>
            </p:nvSpPr>
            <p:spPr bwMode="auto">
              <a:xfrm>
                <a:off x="4811" y="2612"/>
                <a:ext cx="57" cy="98"/>
              </a:xfrm>
              <a:custGeom>
                <a:avLst/>
                <a:gdLst>
                  <a:gd name="T0" fmla="*/ 50 w 57"/>
                  <a:gd name="T1" fmla="*/ 5 h 98"/>
                  <a:gd name="T2" fmla="*/ 49 w 57"/>
                  <a:gd name="T3" fmla="*/ 2 h 98"/>
                  <a:gd name="T4" fmla="*/ 45 w 57"/>
                  <a:gd name="T5" fmla="*/ 1 h 98"/>
                  <a:gd name="T6" fmla="*/ 45 w 57"/>
                  <a:gd name="T7" fmla="*/ 6 h 98"/>
                  <a:gd name="T8" fmla="*/ 45 w 57"/>
                  <a:gd name="T9" fmla="*/ 9 h 98"/>
                  <a:gd name="T10" fmla="*/ 41 w 57"/>
                  <a:gd name="T11" fmla="*/ 13 h 98"/>
                  <a:gd name="T12" fmla="*/ 37 w 57"/>
                  <a:gd name="T13" fmla="*/ 19 h 98"/>
                  <a:gd name="T14" fmla="*/ 31 w 57"/>
                  <a:gd name="T15" fmla="*/ 20 h 98"/>
                  <a:gd name="T16" fmla="*/ 37 w 57"/>
                  <a:gd name="T17" fmla="*/ 26 h 98"/>
                  <a:gd name="T18" fmla="*/ 35 w 57"/>
                  <a:gd name="T19" fmla="*/ 30 h 98"/>
                  <a:gd name="T20" fmla="*/ 27 w 57"/>
                  <a:gd name="T21" fmla="*/ 30 h 98"/>
                  <a:gd name="T22" fmla="*/ 23 w 57"/>
                  <a:gd name="T23" fmla="*/ 30 h 98"/>
                  <a:gd name="T24" fmla="*/ 19 w 57"/>
                  <a:gd name="T25" fmla="*/ 27 h 98"/>
                  <a:gd name="T26" fmla="*/ 15 w 57"/>
                  <a:gd name="T27" fmla="*/ 27 h 98"/>
                  <a:gd name="T28" fmla="*/ 15 w 57"/>
                  <a:gd name="T29" fmla="*/ 33 h 98"/>
                  <a:gd name="T30" fmla="*/ 11 w 57"/>
                  <a:gd name="T31" fmla="*/ 41 h 98"/>
                  <a:gd name="T32" fmla="*/ 6 w 57"/>
                  <a:gd name="T33" fmla="*/ 45 h 98"/>
                  <a:gd name="T34" fmla="*/ 4 w 57"/>
                  <a:gd name="T35" fmla="*/ 49 h 98"/>
                  <a:gd name="T36" fmla="*/ 0 w 57"/>
                  <a:gd name="T37" fmla="*/ 56 h 98"/>
                  <a:gd name="T38" fmla="*/ 0 w 57"/>
                  <a:gd name="T39" fmla="*/ 63 h 98"/>
                  <a:gd name="T40" fmla="*/ 0 w 57"/>
                  <a:gd name="T41" fmla="*/ 63 h 98"/>
                  <a:gd name="T42" fmla="*/ 2 w 57"/>
                  <a:gd name="T43" fmla="*/ 65 h 98"/>
                  <a:gd name="T44" fmla="*/ 5 w 57"/>
                  <a:gd name="T45" fmla="*/ 65 h 98"/>
                  <a:gd name="T46" fmla="*/ 11 w 57"/>
                  <a:gd name="T47" fmla="*/ 67 h 98"/>
                  <a:gd name="T48" fmla="*/ 13 w 57"/>
                  <a:gd name="T49" fmla="*/ 64 h 98"/>
                  <a:gd name="T50" fmla="*/ 11 w 57"/>
                  <a:gd name="T51" fmla="*/ 68 h 98"/>
                  <a:gd name="T52" fmla="*/ 9 w 57"/>
                  <a:gd name="T53" fmla="*/ 75 h 98"/>
                  <a:gd name="T54" fmla="*/ 11 w 57"/>
                  <a:gd name="T55" fmla="*/ 82 h 98"/>
                  <a:gd name="T56" fmla="*/ 17 w 57"/>
                  <a:gd name="T57" fmla="*/ 81 h 98"/>
                  <a:gd name="T58" fmla="*/ 12 w 57"/>
                  <a:gd name="T59" fmla="*/ 83 h 98"/>
                  <a:gd name="T60" fmla="*/ 11 w 57"/>
                  <a:gd name="T61" fmla="*/ 91 h 98"/>
                  <a:gd name="T62" fmla="*/ 11 w 57"/>
                  <a:gd name="T63" fmla="*/ 94 h 98"/>
                  <a:gd name="T64" fmla="*/ 15 w 57"/>
                  <a:gd name="T65" fmla="*/ 94 h 98"/>
                  <a:gd name="T66" fmla="*/ 15 w 57"/>
                  <a:gd name="T67" fmla="*/ 98 h 98"/>
                  <a:gd name="T68" fmla="*/ 17 w 57"/>
                  <a:gd name="T69" fmla="*/ 98 h 98"/>
                  <a:gd name="T70" fmla="*/ 20 w 57"/>
                  <a:gd name="T71" fmla="*/ 94 h 98"/>
                  <a:gd name="T72" fmla="*/ 24 w 57"/>
                  <a:gd name="T73" fmla="*/ 96 h 98"/>
                  <a:gd name="T74" fmla="*/ 28 w 57"/>
                  <a:gd name="T75" fmla="*/ 89 h 98"/>
                  <a:gd name="T76" fmla="*/ 37 w 57"/>
                  <a:gd name="T77" fmla="*/ 85 h 98"/>
                  <a:gd name="T78" fmla="*/ 50 w 57"/>
                  <a:gd name="T79" fmla="*/ 81 h 98"/>
                  <a:gd name="T80" fmla="*/ 39 w 57"/>
                  <a:gd name="T81" fmla="*/ 72 h 98"/>
                  <a:gd name="T82" fmla="*/ 34 w 57"/>
                  <a:gd name="T83" fmla="*/ 70 h 98"/>
                  <a:gd name="T84" fmla="*/ 34 w 57"/>
                  <a:gd name="T85" fmla="*/ 65 h 98"/>
                  <a:gd name="T86" fmla="*/ 34 w 57"/>
                  <a:gd name="T87" fmla="*/ 60 h 98"/>
                  <a:gd name="T88" fmla="*/ 38 w 57"/>
                  <a:gd name="T89" fmla="*/ 56 h 98"/>
                  <a:gd name="T90" fmla="*/ 42 w 57"/>
                  <a:gd name="T91" fmla="*/ 53 h 98"/>
                  <a:gd name="T92" fmla="*/ 45 w 57"/>
                  <a:gd name="T93" fmla="*/ 50 h 98"/>
                  <a:gd name="T94" fmla="*/ 50 w 57"/>
                  <a:gd name="T95" fmla="*/ 42 h 98"/>
                  <a:gd name="T96" fmla="*/ 53 w 57"/>
                  <a:gd name="T97" fmla="*/ 39 h 98"/>
                  <a:gd name="T98" fmla="*/ 52 w 57"/>
                  <a:gd name="T99" fmla="*/ 35 h 98"/>
                  <a:gd name="T100" fmla="*/ 49 w 57"/>
                  <a:gd name="T101" fmla="*/ 27 h 98"/>
                  <a:gd name="T102" fmla="*/ 50 w 57"/>
                  <a:gd name="T103" fmla="*/ 17 h 98"/>
                  <a:gd name="T104" fmla="*/ 52 w 57"/>
                  <a:gd name="T105" fmla="*/ 15 h 98"/>
                  <a:gd name="T106" fmla="*/ 57 w 57"/>
                  <a:gd name="T107" fmla="*/ 11 h 98"/>
                  <a:gd name="T108" fmla="*/ 54 w 57"/>
                  <a:gd name="T109"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 h="98">
                    <a:moveTo>
                      <a:pt x="54" y="6"/>
                    </a:moveTo>
                    <a:lnTo>
                      <a:pt x="50" y="5"/>
                    </a:lnTo>
                    <a:lnTo>
                      <a:pt x="49" y="4"/>
                    </a:lnTo>
                    <a:lnTo>
                      <a:pt x="49" y="2"/>
                    </a:lnTo>
                    <a:lnTo>
                      <a:pt x="46" y="0"/>
                    </a:lnTo>
                    <a:lnTo>
                      <a:pt x="45" y="1"/>
                    </a:lnTo>
                    <a:lnTo>
                      <a:pt x="45" y="4"/>
                    </a:lnTo>
                    <a:lnTo>
                      <a:pt x="45" y="6"/>
                    </a:lnTo>
                    <a:lnTo>
                      <a:pt x="46" y="8"/>
                    </a:lnTo>
                    <a:lnTo>
                      <a:pt x="45" y="9"/>
                    </a:lnTo>
                    <a:lnTo>
                      <a:pt x="42" y="11"/>
                    </a:lnTo>
                    <a:lnTo>
                      <a:pt x="41" y="13"/>
                    </a:lnTo>
                    <a:lnTo>
                      <a:pt x="41" y="16"/>
                    </a:lnTo>
                    <a:lnTo>
                      <a:pt x="37" y="19"/>
                    </a:lnTo>
                    <a:lnTo>
                      <a:pt x="34" y="20"/>
                    </a:lnTo>
                    <a:lnTo>
                      <a:pt x="31" y="20"/>
                    </a:lnTo>
                    <a:lnTo>
                      <a:pt x="34" y="23"/>
                    </a:lnTo>
                    <a:lnTo>
                      <a:pt x="37" y="26"/>
                    </a:lnTo>
                    <a:lnTo>
                      <a:pt x="37" y="27"/>
                    </a:lnTo>
                    <a:lnTo>
                      <a:pt x="35" y="30"/>
                    </a:lnTo>
                    <a:lnTo>
                      <a:pt x="33" y="30"/>
                    </a:lnTo>
                    <a:lnTo>
                      <a:pt x="27" y="30"/>
                    </a:lnTo>
                    <a:lnTo>
                      <a:pt x="24" y="30"/>
                    </a:lnTo>
                    <a:lnTo>
                      <a:pt x="23" y="30"/>
                    </a:lnTo>
                    <a:lnTo>
                      <a:pt x="20" y="28"/>
                    </a:lnTo>
                    <a:lnTo>
                      <a:pt x="19" y="27"/>
                    </a:lnTo>
                    <a:lnTo>
                      <a:pt x="16" y="24"/>
                    </a:lnTo>
                    <a:lnTo>
                      <a:pt x="15" y="27"/>
                    </a:lnTo>
                    <a:lnTo>
                      <a:pt x="13" y="31"/>
                    </a:lnTo>
                    <a:lnTo>
                      <a:pt x="15" y="33"/>
                    </a:lnTo>
                    <a:lnTo>
                      <a:pt x="13" y="34"/>
                    </a:lnTo>
                    <a:lnTo>
                      <a:pt x="11" y="41"/>
                    </a:lnTo>
                    <a:lnTo>
                      <a:pt x="9" y="41"/>
                    </a:lnTo>
                    <a:lnTo>
                      <a:pt x="6" y="45"/>
                    </a:lnTo>
                    <a:lnTo>
                      <a:pt x="4" y="48"/>
                    </a:lnTo>
                    <a:lnTo>
                      <a:pt x="4" y="49"/>
                    </a:lnTo>
                    <a:lnTo>
                      <a:pt x="2" y="53"/>
                    </a:lnTo>
                    <a:lnTo>
                      <a:pt x="0" y="56"/>
                    </a:lnTo>
                    <a:lnTo>
                      <a:pt x="0" y="61"/>
                    </a:lnTo>
                    <a:lnTo>
                      <a:pt x="0" y="63"/>
                    </a:lnTo>
                    <a:lnTo>
                      <a:pt x="0" y="63"/>
                    </a:lnTo>
                    <a:lnTo>
                      <a:pt x="0" y="63"/>
                    </a:lnTo>
                    <a:lnTo>
                      <a:pt x="1" y="67"/>
                    </a:lnTo>
                    <a:lnTo>
                      <a:pt x="2" y="65"/>
                    </a:lnTo>
                    <a:lnTo>
                      <a:pt x="2" y="64"/>
                    </a:lnTo>
                    <a:lnTo>
                      <a:pt x="5" y="65"/>
                    </a:lnTo>
                    <a:lnTo>
                      <a:pt x="6" y="67"/>
                    </a:lnTo>
                    <a:lnTo>
                      <a:pt x="11" y="67"/>
                    </a:lnTo>
                    <a:lnTo>
                      <a:pt x="12" y="65"/>
                    </a:lnTo>
                    <a:lnTo>
                      <a:pt x="13" y="64"/>
                    </a:lnTo>
                    <a:lnTo>
                      <a:pt x="13" y="67"/>
                    </a:lnTo>
                    <a:lnTo>
                      <a:pt x="11" y="68"/>
                    </a:lnTo>
                    <a:lnTo>
                      <a:pt x="13" y="70"/>
                    </a:lnTo>
                    <a:lnTo>
                      <a:pt x="9" y="75"/>
                    </a:lnTo>
                    <a:lnTo>
                      <a:pt x="11" y="81"/>
                    </a:lnTo>
                    <a:lnTo>
                      <a:pt x="11" y="82"/>
                    </a:lnTo>
                    <a:lnTo>
                      <a:pt x="15" y="82"/>
                    </a:lnTo>
                    <a:lnTo>
                      <a:pt x="17" y="81"/>
                    </a:lnTo>
                    <a:lnTo>
                      <a:pt x="15" y="83"/>
                    </a:lnTo>
                    <a:lnTo>
                      <a:pt x="12" y="83"/>
                    </a:lnTo>
                    <a:lnTo>
                      <a:pt x="11" y="86"/>
                    </a:lnTo>
                    <a:lnTo>
                      <a:pt x="11" y="91"/>
                    </a:lnTo>
                    <a:lnTo>
                      <a:pt x="9" y="94"/>
                    </a:lnTo>
                    <a:lnTo>
                      <a:pt x="11" y="94"/>
                    </a:lnTo>
                    <a:lnTo>
                      <a:pt x="13" y="93"/>
                    </a:lnTo>
                    <a:lnTo>
                      <a:pt x="15" y="94"/>
                    </a:lnTo>
                    <a:lnTo>
                      <a:pt x="13" y="97"/>
                    </a:lnTo>
                    <a:lnTo>
                      <a:pt x="15" y="98"/>
                    </a:lnTo>
                    <a:lnTo>
                      <a:pt x="16" y="97"/>
                    </a:lnTo>
                    <a:lnTo>
                      <a:pt x="17" y="98"/>
                    </a:lnTo>
                    <a:lnTo>
                      <a:pt x="20" y="96"/>
                    </a:lnTo>
                    <a:lnTo>
                      <a:pt x="20" y="94"/>
                    </a:lnTo>
                    <a:lnTo>
                      <a:pt x="22" y="93"/>
                    </a:lnTo>
                    <a:lnTo>
                      <a:pt x="24" y="96"/>
                    </a:lnTo>
                    <a:lnTo>
                      <a:pt x="24" y="93"/>
                    </a:lnTo>
                    <a:lnTo>
                      <a:pt x="28" y="89"/>
                    </a:lnTo>
                    <a:lnTo>
                      <a:pt x="33" y="89"/>
                    </a:lnTo>
                    <a:lnTo>
                      <a:pt x="37" y="85"/>
                    </a:lnTo>
                    <a:lnTo>
                      <a:pt x="45" y="83"/>
                    </a:lnTo>
                    <a:lnTo>
                      <a:pt x="50" y="81"/>
                    </a:lnTo>
                    <a:lnTo>
                      <a:pt x="49" y="78"/>
                    </a:lnTo>
                    <a:lnTo>
                      <a:pt x="39" y="72"/>
                    </a:lnTo>
                    <a:lnTo>
                      <a:pt x="38" y="71"/>
                    </a:lnTo>
                    <a:lnTo>
                      <a:pt x="34" y="70"/>
                    </a:lnTo>
                    <a:lnTo>
                      <a:pt x="34" y="67"/>
                    </a:lnTo>
                    <a:lnTo>
                      <a:pt x="34" y="65"/>
                    </a:lnTo>
                    <a:lnTo>
                      <a:pt x="34" y="63"/>
                    </a:lnTo>
                    <a:lnTo>
                      <a:pt x="34" y="60"/>
                    </a:lnTo>
                    <a:lnTo>
                      <a:pt x="37" y="57"/>
                    </a:lnTo>
                    <a:lnTo>
                      <a:pt x="38" y="56"/>
                    </a:lnTo>
                    <a:lnTo>
                      <a:pt x="41" y="53"/>
                    </a:lnTo>
                    <a:lnTo>
                      <a:pt x="42" y="53"/>
                    </a:lnTo>
                    <a:lnTo>
                      <a:pt x="43" y="53"/>
                    </a:lnTo>
                    <a:lnTo>
                      <a:pt x="45" y="50"/>
                    </a:lnTo>
                    <a:lnTo>
                      <a:pt x="43" y="49"/>
                    </a:lnTo>
                    <a:lnTo>
                      <a:pt x="50" y="42"/>
                    </a:lnTo>
                    <a:lnTo>
                      <a:pt x="49" y="42"/>
                    </a:lnTo>
                    <a:lnTo>
                      <a:pt x="53" y="39"/>
                    </a:lnTo>
                    <a:lnTo>
                      <a:pt x="53" y="37"/>
                    </a:lnTo>
                    <a:lnTo>
                      <a:pt x="52" y="35"/>
                    </a:lnTo>
                    <a:lnTo>
                      <a:pt x="52" y="28"/>
                    </a:lnTo>
                    <a:lnTo>
                      <a:pt x="49" y="27"/>
                    </a:lnTo>
                    <a:lnTo>
                      <a:pt x="49" y="23"/>
                    </a:lnTo>
                    <a:lnTo>
                      <a:pt x="50" y="17"/>
                    </a:lnTo>
                    <a:lnTo>
                      <a:pt x="50" y="15"/>
                    </a:lnTo>
                    <a:lnTo>
                      <a:pt x="52" y="15"/>
                    </a:lnTo>
                    <a:lnTo>
                      <a:pt x="56" y="11"/>
                    </a:lnTo>
                    <a:lnTo>
                      <a:pt x="57" y="11"/>
                    </a:lnTo>
                    <a:lnTo>
                      <a:pt x="56" y="11"/>
                    </a:lnTo>
                    <a:lnTo>
                      <a:pt x="54" y="8"/>
                    </a:lnTo>
                    <a:lnTo>
                      <a:pt x="5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4" name="Freeform 315">
                <a:extLst>
                  <a:ext uri="{FF2B5EF4-FFF2-40B4-BE49-F238E27FC236}">
                    <a16:creationId xmlns:a16="http://schemas.microsoft.com/office/drawing/2014/main" id="{DC4221AA-7726-4F2F-83F6-80C6755E3049}"/>
                  </a:ext>
                </a:extLst>
              </p:cNvPr>
              <p:cNvSpPr>
                <a:spLocks/>
              </p:cNvSpPr>
              <p:nvPr/>
            </p:nvSpPr>
            <p:spPr bwMode="auto">
              <a:xfrm>
                <a:off x="4344" y="2484"/>
                <a:ext cx="373" cy="176"/>
              </a:xfrm>
              <a:custGeom>
                <a:avLst/>
                <a:gdLst>
                  <a:gd name="T0" fmla="*/ 3 w 373"/>
                  <a:gd name="T1" fmla="*/ 69 h 176"/>
                  <a:gd name="T2" fmla="*/ 7 w 373"/>
                  <a:gd name="T3" fmla="*/ 74 h 176"/>
                  <a:gd name="T4" fmla="*/ 16 w 373"/>
                  <a:gd name="T5" fmla="*/ 84 h 176"/>
                  <a:gd name="T6" fmla="*/ 25 w 373"/>
                  <a:gd name="T7" fmla="*/ 81 h 176"/>
                  <a:gd name="T8" fmla="*/ 33 w 373"/>
                  <a:gd name="T9" fmla="*/ 82 h 176"/>
                  <a:gd name="T10" fmla="*/ 41 w 373"/>
                  <a:gd name="T11" fmla="*/ 92 h 176"/>
                  <a:gd name="T12" fmla="*/ 49 w 373"/>
                  <a:gd name="T13" fmla="*/ 103 h 176"/>
                  <a:gd name="T14" fmla="*/ 48 w 373"/>
                  <a:gd name="T15" fmla="*/ 115 h 176"/>
                  <a:gd name="T16" fmla="*/ 64 w 373"/>
                  <a:gd name="T17" fmla="*/ 128 h 176"/>
                  <a:gd name="T18" fmla="*/ 88 w 373"/>
                  <a:gd name="T19" fmla="*/ 130 h 176"/>
                  <a:gd name="T20" fmla="*/ 100 w 373"/>
                  <a:gd name="T21" fmla="*/ 137 h 176"/>
                  <a:gd name="T22" fmla="*/ 107 w 373"/>
                  <a:gd name="T23" fmla="*/ 141 h 176"/>
                  <a:gd name="T24" fmla="*/ 118 w 373"/>
                  <a:gd name="T25" fmla="*/ 155 h 176"/>
                  <a:gd name="T26" fmla="*/ 136 w 373"/>
                  <a:gd name="T27" fmla="*/ 163 h 176"/>
                  <a:gd name="T28" fmla="*/ 165 w 373"/>
                  <a:gd name="T29" fmla="*/ 159 h 176"/>
                  <a:gd name="T30" fmla="*/ 197 w 373"/>
                  <a:gd name="T31" fmla="*/ 169 h 176"/>
                  <a:gd name="T32" fmla="*/ 224 w 373"/>
                  <a:gd name="T33" fmla="*/ 173 h 176"/>
                  <a:gd name="T34" fmla="*/ 240 w 373"/>
                  <a:gd name="T35" fmla="*/ 166 h 176"/>
                  <a:gd name="T36" fmla="*/ 272 w 373"/>
                  <a:gd name="T37" fmla="*/ 158 h 176"/>
                  <a:gd name="T38" fmla="*/ 288 w 373"/>
                  <a:gd name="T39" fmla="*/ 148 h 176"/>
                  <a:gd name="T40" fmla="*/ 295 w 373"/>
                  <a:gd name="T41" fmla="*/ 128 h 176"/>
                  <a:gd name="T42" fmla="*/ 294 w 373"/>
                  <a:gd name="T43" fmla="*/ 110 h 176"/>
                  <a:gd name="T44" fmla="*/ 314 w 373"/>
                  <a:gd name="T45" fmla="*/ 114 h 176"/>
                  <a:gd name="T46" fmla="*/ 325 w 373"/>
                  <a:gd name="T47" fmla="*/ 102 h 176"/>
                  <a:gd name="T48" fmla="*/ 342 w 373"/>
                  <a:gd name="T49" fmla="*/ 95 h 176"/>
                  <a:gd name="T50" fmla="*/ 347 w 373"/>
                  <a:gd name="T51" fmla="*/ 85 h 176"/>
                  <a:gd name="T52" fmla="*/ 357 w 373"/>
                  <a:gd name="T53" fmla="*/ 78 h 176"/>
                  <a:gd name="T54" fmla="*/ 369 w 373"/>
                  <a:gd name="T55" fmla="*/ 76 h 176"/>
                  <a:gd name="T56" fmla="*/ 372 w 373"/>
                  <a:gd name="T57" fmla="*/ 69 h 176"/>
                  <a:gd name="T58" fmla="*/ 351 w 373"/>
                  <a:gd name="T59" fmla="*/ 49 h 176"/>
                  <a:gd name="T60" fmla="*/ 342 w 373"/>
                  <a:gd name="T61" fmla="*/ 59 h 176"/>
                  <a:gd name="T62" fmla="*/ 321 w 373"/>
                  <a:gd name="T63" fmla="*/ 48 h 176"/>
                  <a:gd name="T64" fmla="*/ 324 w 373"/>
                  <a:gd name="T65" fmla="*/ 18 h 176"/>
                  <a:gd name="T66" fmla="*/ 309 w 373"/>
                  <a:gd name="T67" fmla="*/ 19 h 176"/>
                  <a:gd name="T68" fmla="*/ 294 w 373"/>
                  <a:gd name="T69" fmla="*/ 17 h 176"/>
                  <a:gd name="T70" fmla="*/ 284 w 373"/>
                  <a:gd name="T71" fmla="*/ 23 h 176"/>
                  <a:gd name="T72" fmla="*/ 272 w 373"/>
                  <a:gd name="T73" fmla="*/ 32 h 176"/>
                  <a:gd name="T74" fmla="*/ 257 w 373"/>
                  <a:gd name="T75" fmla="*/ 38 h 176"/>
                  <a:gd name="T76" fmla="*/ 233 w 373"/>
                  <a:gd name="T77" fmla="*/ 38 h 176"/>
                  <a:gd name="T78" fmla="*/ 222 w 373"/>
                  <a:gd name="T79" fmla="*/ 30 h 176"/>
                  <a:gd name="T80" fmla="*/ 203 w 373"/>
                  <a:gd name="T81" fmla="*/ 25 h 176"/>
                  <a:gd name="T82" fmla="*/ 184 w 373"/>
                  <a:gd name="T83" fmla="*/ 26 h 176"/>
                  <a:gd name="T84" fmla="*/ 171 w 373"/>
                  <a:gd name="T85" fmla="*/ 30 h 176"/>
                  <a:gd name="T86" fmla="*/ 158 w 373"/>
                  <a:gd name="T87" fmla="*/ 26 h 176"/>
                  <a:gd name="T88" fmla="*/ 149 w 373"/>
                  <a:gd name="T89" fmla="*/ 17 h 176"/>
                  <a:gd name="T90" fmla="*/ 140 w 373"/>
                  <a:gd name="T91" fmla="*/ 10 h 176"/>
                  <a:gd name="T92" fmla="*/ 126 w 373"/>
                  <a:gd name="T93" fmla="*/ 6 h 176"/>
                  <a:gd name="T94" fmla="*/ 112 w 373"/>
                  <a:gd name="T95" fmla="*/ 0 h 176"/>
                  <a:gd name="T96" fmla="*/ 107 w 373"/>
                  <a:gd name="T97" fmla="*/ 7 h 176"/>
                  <a:gd name="T98" fmla="*/ 101 w 373"/>
                  <a:gd name="T99" fmla="*/ 23 h 176"/>
                  <a:gd name="T100" fmla="*/ 108 w 373"/>
                  <a:gd name="T101" fmla="*/ 36 h 176"/>
                  <a:gd name="T102" fmla="*/ 103 w 373"/>
                  <a:gd name="T103" fmla="*/ 43 h 176"/>
                  <a:gd name="T104" fmla="*/ 88 w 373"/>
                  <a:gd name="T105" fmla="*/ 41 h 176"/>
                  <a:gd name="T106" fmla="*/ 73 w 373"/>
                  <a:gd name="T107" fmla="*/ 41 h 176"/>
                  <a:gd name="T108" fmla="*/ 59 w 373"/>
                  <a:gd name="T109" fmla="*/ 33 h 176"/>
                  <a:gd name="T110" fmla="*/ 49 w 373"/>
                  <a:gd name="T111" fmla="*/ 29 h 176"/>
                  <a:gd name="T112" fmla="*/ 36 w 373"/>
                  <a:gd name="T113" fmla="*/ 32 h 176"/>
                  <a:gd name="T114" fmla="*/ 26 w 373"/>
                  <a:gd name="T115" fmla="*/ 37 h 176"/>
                  <a:gd name="T116" fmla="*/ 20 w 373"/>
                  <a:gd name="T117" fmla="*/ 45 h 176"/>
                  <a:gd name="T118" fmla="*/ 9 w 373"/>
                  <a:gd name="T119" fmla="*/ 5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3" h="176">
                    <a:moveTo>
                      <a:pt x="0" y="65"/>
                    </a:moveTo>
                    <a:lnTo>
                      <a:pt x="0" y="67"/>
                    </a:lnTo>
                    <a:lnTo>
                      <a:pt x="1" y="67"/>
                    </a:lnTo>
                    <a:lnTo>
                      <a:pt x="1" y="69"/>
                    </a:lnTo>
                    <a:lnTo>
                      <a:pt x="3" y="69"/>
                    </a:lnTo>
                    <a:lnTo>
                      <a:pt x="3" y="69"/>
                    </a:lnTo>
                    <a:lnTo>
                      <a:pt x="3" y="67"/>
                    </a:lnTo>
                    <a:lnTo>
                      <a:pt x="4" y="69"/>
                    </a:lnTo>
                    <a:lnTo>
                      <a:pt x="4" y="70"/>
                    </a:lnTo>
                    <a:lnTo>
                      <a:pt x="4" y="73"/>
                    </a:lnTo>
                    <a:lnTo>
                      <a:pt x="5" y="73"/>
                    </a:lnTo>
                    <a:lnTo>
                      <a:pt x="7" y="74"/>
                    </a:lnTo>
                    <a:lnTo>
                      <a:pt x="9" y="76"/>
                    </a:lnTo>
                    <a:lnTo>
                      <a:pt x="11" y="77"/>
                    </a:lnTo>
                    <a:lnTo>
                      <a:pt x="14" y="80"/>
                    </a:lnTo>
                    <a:lnTo>
                      <a:pt x="14" y="81"/>
                    </a:lnTo>
                    <a:lnTo>
                      <a:pt x="14" y="82"/>
                    </a:lnTo>
                    <a:lnTo>
                      <a:pt x="16" y="84"/>
                    </a:lnTo>
                    <a:lnTo>
                      <a:pt x="18" y="84"/>
                    </a:lnTo>
                    <a:lnTo>
                      <a:pt x="18" y="82"/>
                    </a:lnTo>
                    <a:lnTo>
                      <a:pt x="19" y="81"/>
                    </a:lnTo>
                    <a:lnTo>
                      <a:pt x="20" y="80"/>
                    </a:lnTo>
                    <a:lnTo>
                      <a:pt x="23" y="80"/>
                    </a:lnTo>
                    <a:lnTo>
                      <a:pt x="25" y="81"/>
                    </a:lnTo>
                    <a:lnTo>
                      <a:pt x="26" y="84"/>
                    </a:lnTo>
                    <a:lnTo>
                      <a:pt x="27" y="84"/>
                    </a:lnTo>
                    <a:lnTo>
                      <a:pt x="29" y="84"/>
                    </a:lnTo>
                    <a:lnTo>
                      <a:pt x="30" y="82"/>
                    </a:lnTo>
                    <a:lnTo>
                      <a:pt x="31" y="82"/>
                    </a:lnTo>
                    <a:lnTo>
                      <a:pt x="33" y="82"/>
                    </a:lnTo>
                    <a:lnTo>
                      <a:pt x="34" y="84"/>
                    </a:lnTo>
                    <a:lnTo>
                      <a:pt x="36" y="85"/>
                    </a:lnTo>
                    <a:lnTo>
                      <a:pt x="38" y="86"/>
                    </a:lnTo>
                    <a:lnTo>
                      <a:pt x="40" y="88"/>
                    </a:lnTo>
                    <a:lnTo>
                      <a:pt x="40" y="91"/>
                    </a:lnTo>
                    <a:lnTo>
                      <a:pt x="41" y="92"/>
                    </a:lnTo>
                    <a:lnTo>
                      <a:pt x="42" y="95"/>
                    </a:lnTo>
                    <a:lnTo>
                      <a:pt x="42" y="96"/>
                    </a:lnTo>
                    <a:lnTo>
                      <a:pt x="44" y="97"/>
                    </a:lnTo>
                    <a:lnTo>
                      <a:pt x="46" y="99"/>
                    </a:lnTo>
                    <a:lnTo>
                      <a:pt x="48" y="102"/>
                    </a:lnTo>
                    <a:lnTo>
                      <a:pt x="49" y="103"/>
                    </a:lnTo>
                    <a:lnTo>
                      <a:pt x="49" y="106"/>
                    </a:lnTo>
                    <a:lnTo>
                      <a:pt x="48" y="107"/>
                    </a:lnTo>
                    <a:lnTo>
                      <a:pt x="49" y="110"/>
                    </a:lnTo>
                    <a:lnTo>
                      <a:pt x="51" y="111"/>
                    </a:lnTo>
                    <a:lnTo>
                      <a:pt x="49" y="114"/>
                    </a:lnTo>
                    <a:lnTo>
                      <a:pt x="48" y="115"/>
                    </a:lnTo>
                    <a:lnTo>
                      <a:pt x="46" y="117"/>
                    </a:lnTo>
                    <a:lnTo>
                      <a:pt x="46" y="118"/>
                    </a:lnTo>
                    <a:lnTo>
                      <a:pt x="48" y="119"/>
                    </a:lnTo>
                    <a:lnTo>
                      <a:pt x="51" y="124"/>
                    </a:lnTo>
                    <a:lnTo>
                      <a:pt x="53" y="125"/>
                    </a:lnTo>
                    <a:lnTo>
                      <a:pt x="64" y="128"/>
                    </a:lnTo>
                    <a:lnTo>
                      <a:pt x="70" y="128"/>
                    </a:lnTo>
                    <a:lnTo>
                      <a:pt x="73" y="128"/>
                    </a:lnTo>
                    <a:lnTo>
                      <a:pt x="74" y="126"/>
                    </a:lnTo>
                    <a:lnTo>
                      <a:pt x="75" y="126"/>
                    </a:lnTo>
                    <a:lnTo>
                      <a:pt x="84" y="129"/>
                    </a:lnTo>
                    <a:lnTo>
                      <a:pt x="88" y="130"/>
                    </a:lnTo>
                    <a:lnTo>
                      <a:pt x="88" y="132"/>
                    </a:lnTo>
                    <a:lnTo>
                      <a:pt x="90" y="133"/>
                    </a:lnTo>
                    <a:lnTo>
                      <a:pt x="92" y="133"/>
                    </a:lnTo>
                    <a:lnTo>
                      <a:pt x="93" y="133"/>
                    </a:lnTo>
                    <a:lnTo>
                      <a:pt x="97" y="136"/>
                    </a:lnTo>
                    <a:lnTo>
                      <a:pt x="100" y="137"/>
                    </a:lnTo>
                    <a:lnTo>
                      <a:pt x="104" y="137"/>
                    </a:lnTo>
                    <a:lnTo>
                      <a:pt x="104" y="137"/>
                    </a:lnTo>
                    <a:lnTo>
                      <a:pt x="106" y="137"/>
                    </a:lnTo>
                    <a:lnTo>
                      <a:pt x="106" y="140"/>
                    </a:lnTo>
                    <a:lnTo>
                      <a:pt x="107" y="141"/>
                    </a:lnTo>
                    <a:lnTo>
                      <a:pt x="107" y="141"/>
                    </a:lnTo>
                    <a:lnTo>
                      <a:pt x="110" y="143"/>
                    </a:lnTo>
                    <a:lnTo>
                      <a:pt x="111" y="144"/>
                    </a:lnTo>
                    <a:lnTo>
                      <a:pt x="111" y="145"/>
                    </a:lnTo>
                    <a:lnTo>
                      <a:pt x="112" y="150"/>
                    </a:lnTo>
                    <a:lnTo>
                      <a:pt x="115" y="151"/>
                    </a:lnTo>
                    <a:lnTo>
                      <a:pt x="118" y="155"/>
                    </a:lnTo>
                    <a:lnTo>
                      <a:pt x="118" y="158"/>
                    </a:lnTo>
                    <a:lnTo>
                      <a:pt x="121" y="163"/>
                    </a:lnTo>
                    <a:lnTo>
                      <a:pt x="123" y="163"/>
                    </a:lnTo>
                    <a:lnTo>
                      <a:pt x="126" y="163"/>
                    </a:lnTo>
                    <a:lnTo>
                      <a:pt x="130" y="163"/>
                    </a:lnTo>
                    <a:lnTo>
                      <a:pt x="136" y="163"/>
                    </a:lnTo>
                    <a:lnTo>
                      <a:pt x="143" y="163"/>
                    </a:lnTo>
                    <a:lnTo>
                      <a:pt x="154" y="163"/>
                    </a:lnTo>
                    <a:lnTo>
                      <a:pt x="159" y="163"/>
                    </a:lnTo>
                    <a:lnTo>
                      <a:pt x="163" y="162"/>
                    </a:lnTo>
                    <a:lnTo>
                      <a:pt x="163" y="161"/>
                    </a:lnTo>
                    <a:lnTo>
                      <a:pt x="165" y="159"/>
                    </a:lnTo>
                    <a:lnTo>
                      <a:pt x="167" y="161"/>
                    </a:lnTo>
                    <a:lnTo>
                      <a:pt x="174" y="159"/>
                    </a:lnTo>
                    <a:lnTo>
                      <a:pt x="182" y="161"/>
                    </a:lnTo>
                    <a:lnTo>
                      <a:pt x="187" y="161"/>
                    </a:lnTo>
                    <a:lnTo>
                      <a:pt x="191" y="165"/>
                    </a:lnTo>
                    <a:lnTo>
                      <a:pt x="197" y="169"/>
                    </a:lnTo>
                    <a:lnTo>
                      <a:pt x="206" y="171"/>
                    </a:lnTo>
                    <a:lnTo>
                      <a:pt x="208" y="171"/>
                    </a:lnTo>
                    <a:lnTo>
                      <a:pt x="214" y="174"/>
                    </a:lnTo>
                    <a:lnTo>
                      <a:pt x="218" y="173"/>
                    </a:lnTo>
                    <a:lnTo>
                      <a:pt x="222" y="171"/>
                    </a:lnTo>
                    <a:lnTo>
                      <a:pt x="224" y="173"/>
                    </a:lnTo>
                    <a:lnTo>
                      <a:pt x="224" y="174"/>
                    </a:lnTo>
                    <a:lnTo>
                      <a:pt x="226" y="176"/>
                    </a:lnTo>
                    <a:lnTo>
                      <a:pt x="229" y="176"/>
                    </a:lnTo>
                    <a:lnTo>
                      <a:pt x="232" y="174"/>
                    </a:lnTo>
                    <a:lnTo>
                      <a:pt x="237" y="170"/>
                    </a:lnTo>
                    <a:lnTo>
                      <a:pt x="240" y="166"/>
                    </a:lnTo>
                    <a:lnTo>
                      <a:pt x="247" y="163"/>
                    </a:lnTo>
                    <a:lnTo>
                      <a:pt x="255" y="161"/>
                    </a:lnTo>
                    <a:lnTo>
                      <a:pt x="259" y="159"/>
                    </a:lnTo>
                    <a:lnTo>
                      <a:pt x="263" y="158"/>
                    </a:lnTo>
                    <a:lnTo>
                      <a:pt x="268" y="158"/>
                    </a:lnTo>
                    <a:lnTo>
                      <a:pt x="272" y="158"/>
                    </a:lnTo>
                    <a:lnTo>
                      <a:pt x="274" y="155"/>
                    </a:lnTo>
                    <a:lnTo>
                      <a:pt x="278" y="152"/>
                    </a:lnTo>
                    <a:lnTo>
                      <a:pt x="281" y="152"/>
                    </a:lnTo>
                    <a:lnTo>
                      <a:pt x="285" y="151"/>
                    </a:lnTo>
                    <a:lnTo>
                      <a:pt x="287" y="151"/>
                    </a:lnTo>
                    <a:lnTo>
                      <a:pt x="288" y="148"/>
                    </a:lnTo>
                    <a:lnTo>
                      <a:pt x="292" y="143"/>
                    </a:lnTo>
                    <a:lnTo>
                      <a:pt x="296" y="136"/>
                    </a:lnTo>
                    <a:lnTo>
                      <a:pt x="299" y="134"/>
                    </a:lnTo>
                    <a:lnTo>
                      <a:pt x="299" y="132"/>
                    </a:lnTo>
                    <a:lnTo>
                      <a:pt x="299" y="130"/>
                    </a:lnTo>
                    <a:lnTo>
                      <a:pt x="295" y="128"/>
                    </a:lnTo>
                    <a:lnTo>
                      <a:pt x="289" y="124"/>
                    </a:lnTo>
                    <a:lnTo>
                      <a:pt x="289" y="122"/>
                    </a:lnTo>
                    <a:lnTo>
                      <a:pt x="289" y="119"/>
                    </a:lnTo>
                    <a:lnTo>
                      <a:pt x="289" y="114"/>
                    </a:lnTo>
                    <a:lnTo>
                      <a:pt x="291" y="111"/>
                    </a:lnTo>
                    <a:lnTo>
                      <a:pt x="294" y="110"/>
                    </a:lnTo>
                    <a:lnTo>
                      <a:pt x="299" y="108"/>
                    </a:lnTo>
                    <a:lnTo>
                      <a:pt x="302" y="108"/>
                    </a:lnTo>
                    <a:lnTo>
                      <a:pt x="305" y="111"/>
                    </a:lnTo>
                    <a:lnTo>
                      <a:pt x="309" y="113"/>
                    </a:lnTo>
                    <a:lnTo>
                      <a:pt x="311" y="113"/>
                    </a:lnTo>
                    <a:lnTo>
                      <a:pt x="314" y="114"/>
                    </a:lnTo>
                    <a:lnTo>
                      <a:pt x="316" y="114"/>
                    </a:lnTo>
                    <a:lnTo>
                      <a:pt x="316" y="111"/>
                    </a:lnTo>
                    <a:lnTo>
                      <a:pt x="317" y="110"/>
                    </a:lnTo>
                    <a:lnTo>
                      <a:pt x="320" y="108"/>
                    </a:lnTo>
                    <a:lnTo>
                      <a:pt x="322" y="107"/>
                    </a:lnTo>
                    <a:lnTo>
                      <a:pt x="325" y="102"/>
                    </a:lnTo>
                    <a:lnTo>
                      <a:pt x="327" y="100"/>
                    </a:lnTo>
                    <a:lnTo>
                      <a:pt x="329" y="102"/>
                    </a:lnTo>
                    <a:lnTo>
                      <a:pt x="332" y="102"/>
                    </a:lnTo>
                    <a:lnTo>
                      <a:pt x="338" y="97"/>
                    </a:lnTo>
                    <a:lnTo>
                      <a:pt x="340" y="97"/>
                    </a:lnTo>
                    <a:lnTo>
                      <a:pt x="342" y="95"/>
                    </a:lnTo>
                    <a:lnTo>
                      <a:pt x="340" y="93"/>
                    </a:lnTo>
                    <a:lnTo>
                      <a:pt x="342" y="89"/>
                    </a:lnTo>
                    <a:lnTo>
                      <a:pt x="343" y="86"/>
                    </a:lnTo>
                    <a:lnTo>
                      <a:pt x="344" y="85"/>
                    </a:lnTo>
                    <a:lnTo>
                      <a:pt x="346" y="85"/>
                    </a:lnTo>
                    <a:lnTo>
                      <a:pt x="347" y="85"/>
                    </a:lnTo>
                    <a:lnTo>
                      <a:pt x="349" y="84"/>
                    </a:lnTo>
                    <a:lnTo>
                      <a:pt x="349" y="81"/>
                    </a:lnTo>
                    <a:lnTo>
                      <a:pt x="350" y="81"/>
                    </a:lnTo>
                    <a:lnTo>
                      <a:pt x="351" y="82"/>
                    </a:lnTo>
                    <a:lnTo>
                      <a:pt x="354" y="81"/>
                    </a:lnTo>
                    <a:lnTo>
                      <a:pt x="357" y="78"/>
                    </a:lnTo>
                    <a:lnTo>
                      <a:pt x="359" y="76"/>
                    </a:lnTo>
                    <a:lnTo>
                      <a:pt x="361" y="76"/>
                    </a:lnTo>
                    <a:lnTo>
                      <a:pt x="365" y="77"/>
                    </a:lnTo>
                    <a:lnTo>
                      <a:pt x="366" y="76"/>
                    </a:lnTo>
                    <a:lnTo>
                      <a:pt x="368" y="76"/>
                    </a:lnTo>
                    <a:lnTo>
                      <a:pt x="369" y="76"/>
                    </a:lnTo>
                    <a:lnTo>
                      <a:pt x="372" y="77"/>
                    </a:lnTo>
                    <a:lnTo>
                      <a:pt x="372" y="76"/>
                    </a:lnTo>
                    <a:lnTo>
                      <a:pt x="372" y="74"/>
                    </a:lnTo>
                    <a:lnTo>
                      <a:pt x="373" y="71"/>
                    </a:lnTo>
                    <a:lnTo>
                      <a:pt x="373" y="70"/>
                    </a:lnTo>
                    <a:lnTo>
                      <a:pt x="372" y="69"/>
                    </a:lnTo>
                    <a:lnTo>
                      <a:pt x="372" y="66"/>
                    </a:lnTo>
                    <a:lnTo>
                      <a:pt x="368" y="63"/>
                    </a:lnTo>
                    <a:lnTo>
                      <a:pt x="365" y="59"/>
                    </a:lnTo>
                    <a:lnTo>
                      <a:pt x="359" y="55"/>
                    </a:lnTo>
                    <a:lnTo>
                      <a:pt x="357" y="51"/>
                    </a:lnTo>
                    <a:lnTo>
                      <a:pt x="351" y="49"/>
                    </a:lnTo>
                    <a:lnTo>
                      <a:pt x="350" y="51"/>
                    </a:lnTo>
                    <a:lnTo>
                      <a:pt x="347" y="51"/>
                    </a:lnTo>
                    <a:lnTo>
                      <a:pt x="347" y="54"/>
                    </a:lnTo>
                    <a:lnTo>
                      <a:pt x="347" y="56"/>
                    </a:lnTo>
                    <a:lnTo>
                      <a:pt x="344" y="60"/>
                    </a:lnTo>
                    <a:lnTo>
                      <a:pt x="342" y="59"/>
                    </a:lnTo>
                    <a:lnTo>
                      <a:pt x="336" y="58"/>
                    </a:lnTo>
                    <a:lnTo>
                      <a:pt x="332" y="58"/>
                    </a:lnTo>
                    <a:lnTo>
                      <a:pt x="328" y="60"/>
                    </a:lnTo>
                    <a:lnTo>
                      <a:pt x="322" y="58"/>
                    </a:lnTo>
                    <a:lnTo>
                      <a:pt x="320" y="54"/>
                    </a:lnTo>
                    <a:lnTo>
                      <a:pt x="321" y="48"/>
                    </a:lnTo>
                    <a:lnTo>
                      <a:pt x="321" y="47"/>
                    </a:lnTo>
                    <a:lnTo>
                      <a:pt x="322" y="43"/>
                    </a:lnTo>
                    <a:lnTo>
                      <a:pt x="322" y="38"/>
                    </a:lnTo>
                    <a:lnTo>
                      <a:pt x="324" y="21"/>
                    </a:lnTo>
                    <a:lnTo>
                      <a:pt x="324" y="19"/>
                    </a:lnTo>
                    <a:lnTo>
                      <a:pt x="324" y="18"/>
                    </a:lnTo>
                    <a:lnTo>
                      <a:pt x="318" y="17"/>
                    </a:lnTo>
                    <a:lnTo>
                      <a:pt x="314" y="18"/>
                    </a:lnTo>
                    <a:lnTo>
                      <a:pt x="314" y="19"/>
                    </a:lnTo>
                    <a:lnTo>
                      <a:pt x="311" y="21"/>
                    </a:lnTo>
                    <a:lnTo>
                      <a:pt x="310" y="21"/>
                    </a:lnTo>
                    <a:lnTo>
                      <a:pt x="309" y="19"/>
                    </a:lnTo>
                    <a:lnTo>
                      <a:pt x="306" y="21"/>
                    </a:lnTo>
                    <a:lnTo>
                      <a:pt x="305" y="21"/>
                    </a:lnTo>
                    <a:lnTo>
                      <a:pt x="303" y="18"/>
                    </a:lnTo>
                    <a:lnTo>
                      <a:pt x="300" y="17"/>
                    </a:lnTo>
                    <a:lnTo>
                      <a:pt x="298" y="17"/>
                    </a:lnTo>
                    <a:lnTo>
                      <a:pt x="294" y="17"/>
                    </a:lnTo>
                    <a:lnTo>
                      <a:pt x="294" y="17"/>
                    </a:lnTo>
                    <a:lnTo>
                      <a:pt x="291" y="17"/>
                    </a:lnTo>
                    <a:lnTo>
                      <a:pt x="289" y="18"/>
                    </a:lnTo>
                    <a:lnTo>
                      <a:pt x="288" y="21"/>
                    </a:lnTo>
                    <a:lnTo>
                      <a:pt x="287" y="22"/>
                    </a:lnTo>
                    <a:lnTo>
                      <a:pt x="284" y="23"/>
                    </a:lnTo>
                    <a:lnTo>
                      <a:pt x="283" y="26"/>
                    </a:lnTo>
                    <a:lnTo>
                      <a:pt x="283" y="28"/>
                    </a:lnTo>
                    <a:lnTo>
                      <a:pt x="283" y="29"/>
                    </a:lnTo>
                    <a:lnTo>
                      <a:pt x="280" y="32"/>
                    </a:lnTo>
                    <a:lnTo>
                      <a:pt x="274" y="32"/>
                    </a:lnTo>
                    <a:lnTo>
                      <a:pt x="272" y="32"/>
                    </a:lnTo>
                    <a:lnTo>
                      <a:pt x="270" y="34"/>
                    </a:lnTo>
                    <a:lnTo>
                      <a:pt x="268" y="34"/>
                    </a:lnTo>
                    <a:lnTo>
                      <a:pt x="263" y="37"/>
                    </a:lnTo>
                    <a:lnTo>
                      <a:pt x="261" y="40"/>
                    </a:lnTo>
                    <a:lnTo>
                      <a:pt x="259" y="40"/>
                    </a:lnTo>
                    <a:lnTo>
                      <a:pt x="257" y="38"/>
                    </a:lnTo>
                    <a:lnTo>
                      <a:pt x="255" y="38"/>
                    </a:lnTo>
                    <a:lnTo>
                      <a:pt x="254" y="40"/>
                    </a:lnTo>
                    <a:lnTo>
                      <a:pt x="250" y="40"/>
                    </a:lnTo>
                    <a:lnTo>
                      <a:pt x="243" y="40"/>
                    </a:lnTo>
                    <a:lnTo>
                      <a:pt x="239" y="38"/>
                    </a:lnTo>
                    <a:lnTo>
                      <a:pt x="233" y="38"/>
                    </a:lnTo>
                    <a:lnTo>
                      <a:pt x="230" y="38"/>
                    </a:lnTo>
                    <a:lnTo>
                      <a:pt x="229" y="37"/>
                    </a:lnTo>
                    <a:lnTo>
                      <a:pt x="228" y="37"/>
                    </a:lnTo>
                    <a:lnTo>
                      <a:pt x="226" y="36"/>
                    </a:lnTo>
                    <a:lnTo>
                      <a:pt x="224" y="34"/>
                    </a:lnTo>
                    <a:lnTo>
                      <a:pt x="222" y="30"/>
                    </a:lnTo>
                    <a:lnTo>
                      <a:pt x="221" y="29"/>
                    </a:lnTo>
                    <a:lnTo>
                      <a:pt x="218" y="29"/>
                    </a:lnTo>
                    <a:lnTo>
                      <a:pt x="215" y="30"/>
                    </a:lnTo>
                    <a:lnTo>
                      <a:pt x="210" y="28"/>
                    </a:lnTo>
                    <a:lnTo>
                      <a:pt x="208" y="25"/>
                    </a:lnTo>
                    <a:lnTo>
                      <a:pt x="203" y="25"/>
                    </a:lnTo>
                    <a:lnTo>
                      <a:pt x="200" y="25"/>
                    </a:lnTo>
                    <a:lnTo>
                      <a:pt x="197" y="23"/>
                    </a:lnTo>
                    <a:lnTo>
                      <a:pt x="193" y="23"/>
                    </a:lnTo>
                    <a:lnTo>
                      <a:pt x="191" y="23"/>
                    </a:lnTo>
                    <a:lnTo>
                      <a:pt x="188" y="25"/>
                    </a:lnTo>
                    <a:lnTo>
                      <a:pt x="184" y="26"/>
                    </a:lnTo>
                    <a:lnTo>
                      <a:pt x="180" y="26"/>
                    </a:lnTo>
                    <a:lnTo>
                      <a:pt x="178" y="29"/>
                    </a:lnTo>
                    <a:lnTo>
                      <a:pt x="177" y="29"/>
                    </a:lnTo>
                    <a:lnTo>
                      <a:pt x="176" y="29"/>
                    </a:lnTo>
                    <a:lnTo>
                      <a:pt x="173" y="29"/>
                    </a:lnTo>
                    <a:lnTo>
                      <a:pt x="171" y="30"/>
                    </a:lnTo>
                    <a:lnTo>
                      <a:pt x="167" y="30"/>
                    </a:lnTo>
                    <a:lnTo>
                      <a:pt x="167" y="30"/>
                    </a:lnTo>
                    <a:lnTo>
                      <a:pt x="166" y="30"/>
                    </a:lnTo>
                    <a:lnTo>
                      <a:pt x="162" y="29"/>
                    </a:lnTo>
                    <a:lnTo>
                      <a:pt x="158" y="28"/>
                    </a:lnTo>
                    <a:lnTo>
                      <a:pt x="158" y="26"/>
                    </a:lnTo>
                    <a:lnTo>
                      <a:pt x="155" y="23"/>
                    </a:lnTo>
                    <a:lnTo>
                      <a:pt x="154" y="23"/>
                    </a:lnTo>
                    <a:lnTo>
                      <a:pt x="152" y="23"/>
                    </a:lnTo>
                    <a:lnTo>
                      <a:pt x="152" y="21"/>
                    </a:lnTo>
                    <a:lnTo>
                      <a:pt x="151" y="18"/>
                    </a:lnTo>
                    <a:lnTo>
                      <a:pt x="149" y="17"/>
                    </a:lnTo>
                    <a:lnTo>
                      <a:pt x="149" y="15"/>
                    </a:lnTo>
                    <a:lnTo>
                      <a:pt x="148" y="14"/>
                    </a:lnTo>
                    <a:lnTo>
                      <a:pt x="148" y="11"/>
                    </a:lnTo>
                    <a:lnTo>
                      <a:pt x="148" y="10"/>
                    </a:lnTo>
                    <a:lnTo>
                      <a:pt x="145" y="8"/>
                    </a:lnTo>
                    <a:lnTo>
                      <a:pt x="140" y="10"/>
                    </a:lnTo>
                    <a:lnTo>
                      <a:pt x="138" y="8"/>
                    </a:lnTo>
                    <a:lnTo>
                      <a:pt x="137" y="8"/>
                    </a:lnTo>
                    <a:lnTo>
                      <a:pt x="133" y="7"/>
                    </a:lnTo>
                    <a:lnTo>
                      <a:pt x="133" y="7"/>
                    </a:lnTo>
                    <a:lnTo>
                      <a:pt x="130" y="6"/>
                    </a:lnTo>
                    <a:lnTo>
                      <a:pt x="126" y="6"/>
                    </a:lnTo>
                    <a:lnTo>
                      <a:pt x="123" y="6"/>
                    </a:lnTo>
                    <a:lnTo>
                      <a:pt x="121" y="4"/>
                    </a:lnTo>
                    <a:lnTo>
                      <a:pt x="121" y="3"/>
                    </a:lnTo>
                    <a:lnTo>
                      <a:pt x="117" y="1"/>
                    </a:lnTo>
                    <a:lnTo>
                      <a:pt x="114" y="1"/>
                    </a:lnTo>
                    <a:lnTo>
                      <a:pt x="112" y="0"/>
                    </a:lnTo>
                    <a:lnTo>
                      <a:pt x="110" y="0"/>
                    </a:lnTo>
                    <a:lnTo>
                      <a:pt x="108" y="1"/>
                    </a:lnTo>
                    <a:lnTo>
                      <a:pt x="108" y="3"/>
                    </a:lnTo>
                    <a:lnTo>
                      <a:pt x="108" y="6"/>
                    </a:lnTo>
                    <a:lnTo>
                      <a:pt x="108" y="7"/>
                    </a:lnTo>
                    <a:lnTo>
                      <a:pt x="107" y="7"/>
                    </a:lnTo>
                    <a:lnTo>
                      <a:pt x="104" y="7"/>
                    </a:lnTo>
                    <a:lnTo>
                      <a:pt x="103" y="10"/>
                    </a:lnTo>
                    <a:lnTo>
                      <a:pt x="103" y="11"/>
                    </a:lnTo>
                    <a:lnTo>
                      <a:pt x="101" y="14"/>
                    </a:lnTo>
                    <a:lnTo>
                      <a:pt x="101" y="21"/>
                    </a:lnTo>
                    <a:lnTo>
                      <a:pt x="101" y="23"/>
                    </a:lnTo>
                    <a:lnTo>
                      <a:pt x="106" y="23"/>
                    </a:lnTo>
                    <a:lnTo>
                      <a:pt x="107" y="26"/>
                    </a:lnTo>
                    <a:lnTo>
                      <a:pt x="108" y="26"/>
                    </a:lnTo>
                    <a:lnTo>
                      <a:pt x="110" y="28"/>
                    </a:lnTo>
                    <a:lnTo>
                      <a:pt x="108" y="32"/>
                    </a:lnTo>
                    <a:lnTo>
                      <a:pt x="108" y="36"/>
                    </a:lnTo>
                    <a:lnTo>
                      <a:pt x="111" y="37"/>
                    </a:lnTo>
                    <a:lnTo>
                      <a:pt x="112" y="38"/>
                    </a:lnTo>
                    <a:lnTo>
                      <a:pt x="110" y="43"/>
                    </a:lnTo>
                    <a:lnTo>
                      <a:pt x="106" y="43"/>
                    </a:lnTo>
                    <a:lnTo>
                      <a:pt x="104" y="43"/>
                    </a:lnTo>
                    <a:lnTo>
                      <a:pt x="103" y="43"/>
                    </a:lnTo>
                    <a:lnTo>
                      <a:pt x="100" y="43"/>
                    </a:lnTo>
                    <a:lnTo>
                      <a:pt x="99" y="43"/>
                    </a:lnTo>
                    <a:lnTo>
                      <a:pt x="93" y="43"/>
                    </a:lnTo>
                    <a:lnTo>
                      <a:pt x="92" y="43"/>
                    </a:lnTo>
                    <a:lnTo>
                      <a:pt x="89" y="41"/>
                    </a:lnTo>
                    <a:lnTo>
                      <a:pt x="88" y="41"/>
                    </a:lnTo>
                    <a:lnTo>
                      <a:pt x="85" y="41"/>
                    </a:lnTo>
                    <a:lnTo>
                      <a:pt x="82" y="43"/>
                    </a:lnTo>
                    <a:lnTo>
                      <a:pt x="81" y="44"/>
                    </a:lnTo>
                    <a:lnTo>
                      <a:pt x="78" y="45"/>
                    </a:lnTo>
                    <a:lnTo>
                      <a:pt x="74" y="43"/>
                    </a:lnTo>
                    <a:lnTo>
                      <a:pt x="73" y="41"/>
                    </a:lnTo>
                    <a:lnTo>
                      <a:pt x="66" y="37"/>
                    </a:lnTo>
                    <a:lnTo>
                      <a:pt x="66" y="36"/>
                    </a:lnTo>
                    <a:lnTo>
                      <a:pt x="66" y="34"/>
                    </a:lnTo>
                    <a:lnTo>
                      <a:pt x="64" y="32"/>
                    </a:lnTo>
                    <a:lnTo>
                      <a:pt x="60" y="32"/>
                    </a:lnTo>
                    <a:lnTo>
                      <a:pt x="59" y="33"/>
                    </a:lnTo>
                    <a:lnTo>
                      <a:pt x="56" y="33"/>
                    </a:lnTo>
                    <a:lnTo>
                      <a:pt x="55" y="34"/>
                    </a:lnTo>
                    <a:lnTo>
                      <a:pt x="52" y="34"/>
                    </a:lnTo>
                    <a:lnTo>
                      <a:pt x="51" y="33"/>
                    </a:lnTo>
                    <a:lnTo>
                      <a:pt x="51" y="32"/>
                    </a:lnTo>
                    <a:lnTo>
                      <a:pt x="49" y="29"/>
                    </a:lnTo>
                    <a:lnTo>
                      <a:pt x="49" y="29"/>
                    </a:lnTo>
                    <a:lnTo>
                      <a:pt x="46" y="30"/>
                    </a:lnTo>
                    <a:lnTo>
                      <a:pt x="44" y="30"/>
                    </a:lnTo>
                    <a:lnTo>
                      <a:pt x="42" y="30"/>
                    </a:lnTo>
                    <a:lnTo>
                      <a:pt x="40" y="30"/>
                    </a:lnTo>
                    <a:lnTo>
                      <a:pt x="36" y="32"/>
                    </a:lnTo>
                    <a:lnTo>
                      <a:pt x="34" y="32"/>
                    </a:lnTo>
                    <a:lnTo>
                      <a:pt x="33" y="36"/>
                    </a:lnTo>
                    <a:lnTo>
                      <a:pt x="31" y="36"/>
                    </a:lnTo>
                    <a:lnTo>
                      <a:pt x="27" y="34"/>
                    </a:lnTo>
                    <a:lnTo>
                      <a:pt x="26" y="36"/>
                    </a:lnTo>
                    <a:lnTo>
                      <a:pt x="26" y="37"/>
                    </a:lnTo>
                    <a:lnTo>
                      <a:pt x="27" y="38"/>
                    </a:lnTo>
                    <a:lnTo>
                      <a:pt x="26" y="40"/>
                    </a:lnTo>
                    <a:lnTo>
                      <a:pt x="25" y="41"/>
                    </a:lnTo>
                    <a:lnTo>
                      <a:pt x="23" y="43"/>
                    </a:lnTo>
                    <a:lnTo>
                      <a:pt x="20" y="44"/>
                    </a:lnTo>
                    <a:lnTo>
                      <a:pt x="20" y="45"/>
                    </a:lnTo>
                    <a:lnTo>
                      <a:pt x="18" y="48"/>
                    </a:lnTo>
                    <a:lnTo>
                      <a:pt x="16" y="49"/>
                    </a:lnTo>
                    <a:lnTo>
                      <a:pt x="16" y="52"/>
                    </a:lnTo>
                    <a:lnTo>
                      <a:pt x="12" y="54"/>
                    </a:lnTo>
                    <a:lnTo>
                      <a:pt x="11" y="56"/>
                    </a:lnTo>
                    <a:lnTo>
                      <a:pt x="9" y="58"/>
                    </a:lnTo>
                    <a:lnTo>
                      <a:pt x="4" y="56"/>
                    </a:lnTo>
                    <a:lnTo>
                      <a:pt x="3" y="58"/>
                    </a:lnTo>
                    <a:lnTo>
                      <a:pt x="0" y="63"/>
                    </a:lnTo>
                    <a:lnTo>
                      <a:pt x="0" y="63"/>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5" name="Freeform 316">
                <a:extLst>
                  <a:ext uri="{FF2B5EF4-FFF2-40B4-BE49-F238E27FC236}">
                    <a16:creationId xmlns:a16="http://schemas.microsoft.com/office/drawing/2014/main" id="{B9ACAE50-9D8E-4A34-B5CE-E52C0F510D9B}"/>
                  </a:ext>
                </a:extLst>
              </p:cNvPr>
              <p:cNvSpPr>
                <a:spLocks/>
              </p:cNvSpPr>
              <p:nvPr/>
            </p:nvSpPr>
            <p:spPr bwMode="auto">
              <a:xfrm>
                <a:off x="3880" y="2453"/>
                <a:ext cx="460" cy="240"/>
              </a:xfrm>
              <a:custGeom>
                <a:avLst/>
                <a:gdLst>
                  <a:gd name="T0" fmla="*/ 42 w 460"/>
                  <a:gd name="T1" fmla="*/ 160 h 240"/>
                  <a:gd name="T2" fmla="*/ 53 w 460"/>
                  <a:gd name="T3" fmla="*/ 152 h 240"/>
                  <a:gd name="T4" fmla="*/ 64 w 460"/>
                  <a:gd name="T5" fmla="*/ 155 h 240"/>
                  <a:gd name="T6" fmla="*/ 77 w 460"/>
                  <a:gd name="T7" fmla="*/ 153 h 240"/>
                  <a:gd name="T8" fmla="*/ 79 w 460"/>
                  <a:gd name="T9" fmla="*/ 165 h 240"/>
                  <a:gd name="T10" fmla="*/ 84 w 460"/>
                  <a:gd name="T11" fmla="*/ 178 h 240"/>
                  <a:gd name="T12" fmla="*/ 68 w 460"/>
                  <a:gd name="T13" fmla="*/ 178 h 240"/>
                  <a:gd name="T14" fmla="*/ 63 w 460"/>
                  <a:gd name="T15" fmla="*/ 187 h 240"/>
                  <a:gd name="T16" fmla="*/ 60 w 460"/>
                  <a:gd name="T17" fmla="*/ 192 h 240"/>
                  <a:gd name="T18" fmla="*/ 57 w 460"/>
                  <a:gd name="T19" fmla="*/ 197 h 240"/>
                  <a:gd name="T20" fmla="*/ 66 w 460"/>
                  <a:gd name="T21" fmla="*/ 213 h 240"/>
                  <a:gd name="T22" fmla="*/ 78 w 460"/>
                  <a:gd name="T23" fmla="*/ 218 h 240"/>
                  <a:gd name="T24" fmla="*/ 82 w 460"/>
                  <a:gd name="T25" fmla="*/ 234 h 240"/>
                  <a:gd name="T26" fmla="*/ 149 w 460"/>
                  <a:gd name="T27" fmla="*/ 175 h 240"/>
                  <a:gd name="T28" fmla="*/ 237 w 460"/>
                  <a:gd name="T29" fmla="*/ 223 h 240"/>
                  <a:gd name="T30" fmla="*/ 278 w 460"/>
                  <a:gd name="T31" fmla="*/ 235 h 240"/>
                  <a:gd name="T32" fmla="*/ 296 w 460"/>
                  <a:gd name="T33" fmla="*/ 213 h 240"/>
                  <a:gd name="T34" fmla="*/ 324 w 460"/>
                  <a:gd name="T35" fmla="*/ 205 h 240"/>
                  <a:gd name="T36" fmla="*/ 350 w 460"/>
                  <a:gd name="T37" fmla="*/ 205 h 240"/>
                  <a:gd name="T38" fmla="*/ 387 w 460"/>
                  <a:gd name="T39" fmla="*/ 204 h 240"/>
                  <a:gd name="T40" fmla="*/ 405 w 460"/>
                  <a:gd name="T41" fmla="*/ 201 h 240"/>
                  <a:gd name="T42" fmla="*/ 398 w 460"/>
                  <a:gd name="T43" fmla="*/ 179 h 240"/>
                  <a:gd name="T44" fmla="*/ 395 w 460"/>
                  <a:gd name="T45" fmla="*/ 165 h 240"/>
                  <a:gd name="T46" fmla="*/ 417 w 460"/>
                  <a:gd name="T47" fmla="*/ 163 h 240"/>
                  <a:gd name="T48" fmla="*/ 417 w 460"/>
                  <a:gd name="T49" fmla="*/ 139 h 240"/>
                  <a:gd name="T50" fmla="*/ 439 w 460"/>
                  <a:gd name="T51" fmla="*/ 133 h 240"/>
                  <a:gd name="T52" fmla="*/ 445 w 460"/>
                  <a:gd name="T53" fmla="*/ 112 h 240"/>
                  <a:gd name="T54" fmla="*/ 460 w 460"/>
                  <a:gd name="T55" fmla="*/ 93 h 240"/>
                  <a:gd name="T56" fmla="*/ 447 w 460"/>
                  <a:gd name="T57" fmla="*/ 85 h 240"/>
                  <a:gd name="T58" fmla="*/ 430 w 460"/>
                  <a:gd name="T59" fmla="*/ 87 h 240"/>
                  <a:gd name="T60" fmla="*/ 420 w 460"/>
                  <a:gd name="T61" fmla="*/ 76 h 240"/>
                  <a:gd name="T62" fmla="*/ 399 w 460"/>
                  <a:gd name="T63" fmla="*/ 69 h 240"/>
                  <a:gd name="T64" fmla="*/ 381 w 460"/>
                  <a:gd name="T65" fmla="*/ 69 h 240"/>
                  <a:gd name="T66" fmla="*/ 372 w 460"/>
                  <a:gd name="T67" fmla="*/ 71 h 240"/>
                  <a:gd name="T68" fmla="*/ 316 w 460"/>
                  <a:gd name="T69" fmla="*/ 12 h 240"/>
                  <a:gd name="T70" fmla="*/ 298 w 460"/>
                  <a:gd name="T71" fmla="*/ 26 h 240"/>
                  <a:gd name="T72" fmla="*/ 281 w 460"/>
                  <a:gd name="T73" fmla="*/ 28 h 240"/>
                  <a:gd name="T74" fmla="*/ 273 w 460"/>
                  <a:gd name="T75" fmla="*/ 21 h 240"/>
                  <a:gd name="T76" fmla="*/ 265 w 460"/>
                  <a:gd name="T77" fmla="*/ 19 h 240"/>
                  <a:gd name="T78" fmla="*/ 252 w 460"/>
                  <a:gd name="T79" fmla="*/ 17 h 240"/>
                  <a:gd name="T80" fmla="*/ 248 w 460"/>
                  <a:gd name="T81" fmla="*/ 4 h 240"/>
                  <a:gd name="T82" fmla="*/ 228 w 460"/>
                  <a:gd name="T83" fmla="*/ 0 h 240"/>
                  <a:gd name="T84" fmla="*/ 214 w 460"/>
                  <a:gd name="T85" fmla="*/ 9 h 240"/>
                  <a:gd name="T86" fmla="*/ 195 w 460"/>
                  <a:gd name="T87" fmla="*/ 16 h 240"/>
                  <a:gd name="T88" fmla="*/ 181 w 460"/>
                  <a:gd name="T89" fmla="*/ 23 h 240"/>
                  <a:gd name="T90" fmla="*/ 160 w 460"/>
                  <a:gd name="T91" fmla="*/ 31 h 240"/>
                  <a:gd name="T92" fmla="*/ 147 w 460"/>
                  <a:gd name="T93" fmla="*/ 34 h 240"/>
                  <a:gd name="T94" fmla="*/ 145 w 460"/>
                  <a:gd name="T95" fmla="*/ 42 h 240"/>
                  <a:gd name="T96" fmla="*/ 158 w 460"/>
                  <a:gd name="T97" fmla="*/ 50 h 240"/>
                  <a:gd name="T98" fmla="*/ 145 w 460"/>
                  <a:gd name="T99" fmla="*/ 67 h 240"/>
                  <a:gd name="T100" fmla="*/ 154 w 460"/>
                  <a:gd name="T101" fmla="*/ 76 h 240"/>
                  <a:gd name="T102" fmla="*/ 145 w 460"/>
                  <a:gd name="T103" fmla="*/ 91 h 240"/>
                  <a:gd name="T104" fmla="*/ 127 w 460"/>
                  <a:gd name="T105" fmla="*/ 87 h 240"/>
                  <a:gd name="T106" fmla="*/ 115 w 460"/>
                  <a:gd name="T107" fmla="*/ 87 h 240"/>
                  <a:gd name="T108" fmla="*/ 99 w 460"/>
                  <a:gd name="T109" fmla="*/ 94 h 240"/>
                  <a:gd name="T110" fmla="*/ 84 w 460"/>
                  <a:gd name="T111" fmla="*/ 93 h 240"/>
                  <a:gd name="T112" fmla="*/ 66 w 460"/>
                  <a:gd name="T113" fmla="*/ 80 h 240"/>
                  <a:gd name="T114" fmla="*/ 48 w 460"/>
                  <a:gd name="T115" fmla="*/ 79 h 240"/>
                  <a:gd name="T116" fmla="*/ 37 w 460"/>
                  <a:gd name="T117" fmla="*/ 78 h 240"/>
                  <a:gd name="T118" fmla="*/ 27 w 460"/>
                  <a:gd name="T119" fmla="*/ 93 h 240"/>
                  <a:gd name="T120" fmla="*/ 14 w 460"/>
                  <a:gd name="T121" fmla="*/ 107 h 240"/>
                  <a:gd name="T122" fmla="*/ 0 w 460"/>
                  <a:gd name="T123" fmla="*/ 131 h 240"/>
                  <a:gd name="T124" fmla="*/ 25 w 460"/>
                  <a:gd name="T125" fmla="*/ 15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0" h="240">
                    <a:moveTo>
                      <a:pt x="36" y="161"/>
                    </a:moveTo>
                    <a:lnTo>
                      <a:pt x="36" y="161"/>
                    </a:lnTo>
                    <a:lnTo>
                      <a:pt x="38" y="161"/>
                    </a:lnTo>
                    <a:lnTo>
                      <a:pt x="38" y="161"/>
                    </a:lnTo>
                    <a:lnTo>
                      <a:pt x="40" y="161"/>
                    </a:lnTo>
                    <a:lnTo>
                      <a:pt x="41" y="161"/>
                    </a:lnTo>
                    <a:lnTo>
                      <a:pt x="41" y="161"/>
                    </a:lnTo>
                    <a:lnTo>
                      <a:pt x="41" y="160"/>
                    </a:lnTo>
                    <a:lnTo>
                      <a:pt x="42" y="160"/>
                    </a:lnTo>
                    <a:lnTo>
                      <a:pt x="45" y="157"/>
                    </a:lnTo>
                    <a:lnTo>
                      <a:pt x="47" y="156"/>
                    </a:lnTo>
                    <a:lnTo>
                      <a:pt x="48" y="156"/>
                    </a:lnTo>
                    <a:lnTo>
                      <a:pt x="49" y="155"/>
                    </a:lnTo>
                    <a:lnTo>
                      <a:pt x="49" y="155"/>
                    </a:lnTo>
                    <a:lnTo>
                      <a:pt x="51" y="156"/>
                    </a:lnTo>
                    <a:lnTo>
                      <a:pt x="51" y="155"/>
                    </a:lnTo>
                    <a:lnTo>
                      <a:pt x="52" y="153"/>
                    </a:lnTo>
                    <a:lnTo>
                      <a:pt x="53" y="152"/>
                    </a:lnTo>
                    <a:lnTo>
                      <a:pt x="56" y="152"/>
                    </a:lnTo>
                    <a:lnTo>
                      <a:pt x="57" y="152"/>
                    </a:lnTo>
                    <a:lnTo>
                      <a:pt x="59" y="152"/>
                    </a:lnTo>
                    <a:lnTo>
                      <a:pt x="60" y="152"/>
                    </a:lnTo>
                    <a:lnTo>
                      <a:pt x="60" y="152"/>
                    </a:lnTo>
                    <a:lnTo>
                      <a:pt x="60" y="155"/>
                    </a:lnTo>
                    <a:lnTo>
                      <a:pt x="62" y="156"/>
                    </a:lnTo>
                    <a:lnTo>
                      <a:pt x="63" y="155"/>
                    </a:lnTo>
                    <a:lnTo>
                      <a:pt x="64" y="155"/>
                    </a:lnTo>
                    <a:lnTo>
                      <a:pt x="64" y="156"/>
                    </a:lnTo>
                    <a:lnTo>
                      <a:pt x="66" y="156"/>
                    </a:lnTo>
                    <a:lnTo>
                      <a:pt x="67" y="156"/>
                    </a:lnTo>
                    <a:lnTo>
                      <a:pt x="67" y="155"/>
                    </a:lnTo>
                    <a:lnTo>
                      <a:pt x="68" y="153"/>
                    </a:lnTo>
                    <a:lnTo>
                      <a:pt x="68" y="153"/>
                    </a:lnTo>
                    <a:lnTo>
                      <a:pt x="70" y="152"/>
                    </a:lnTo>
                    <a:lnTo>
                      <a:pt x="71" y="153"/>
                    </a:lnTo>
                    <a:lnTo>
                      <a:pt x="77" y="153"/>
                    </a:lnTo>
                    <a:lnTo>
                      <a:pt x="77" y="153"/>
                    </a:lnTo>
                    <a:lnTo>
                      <a:pt x="77" y="156"/>
                    </a:lnTo>
                    <a:lnTo>
                      <a:pt x="79" y="156"/>
                    </a:lnTo>
                    <a:lnTo>
                      <a:pt x="79" y="156"/>
                    </a:lnTo>
                    <a:lnTo>
                      <a:pt x="78" y="159"/>
                    </a:lnTo>
                    <a:lnTo>
                      <a:pt x="78" y="160"/>
                    </a:lnTo>
                    <a:lnTo>
                      <a:pt x="81" y="161"/>
                    </a:lnTo>
                    <a:lnTo>
                      <a:pt x="81" y="163"/>
                    </a:lnTo>
                    <a:lnTo>
                      <a:pt x="79" y="165"/>
                    </a:lnTo>
                    <a:lnTo>
                      <a:pt x="79" y="167"/>
                    </a:lnTo>
                    <a:lnTo>
                      <a:pt x="79" y="168"/>
                    </a:lnTo>
                    <a:lnTo>
                      <a:pt x="81" y="168"/>
                    </a:lnTo>
                    <a:lnTo>
                      <a:pt x="79" y="170"/>
                    </a:lnTo>
                    <a:lnTo>
                      <a:pt x="78" y="171"/>
                    </a:lnTo>
                    <a:lnTo>
                      <a:pt x="78" y="172"/>
                    </a:lnTo>
                    <a:lnTo>
                      <a:pt x="79" y="176"/>
                    </a:lnTo>
                    <a:lnTo>
                      <a:pt x="82" y="176"/>
                    </a:lnTo>
                    <a:lnTo>
                      <a:pt x="84" y="178"/>
                    </a:lnTo>
                    <a:lnTo>
                      <a:pt x="84" y="178"/>
                    </a:lnTo>
                    <a:lnTo>
                      <a:pt x="81" y="179"/>
                    </a:lnTo>
                    <a:lnTo>
                      <a:pt x="78" y="179"/>
                    </a:lnTo>
                    <a:lnTo>
                      <a:pt x="77" y="178"/>
                    </a:lnTo>
                    <a:lnTo>
                      <a:pt x="75" y="178"/>
                    </a:lnTo>
                    <a:lnTo>
                      <a:pt x="74" y="178"/>
                    </a:lnTo>
                    <a:lnTo>
                      <a:pt x="73" y="178"/>
                    </a:lnTo>
                    <a:lnTo>
                      <a:pt x="71" y="178"/>
                    </a:lnTo>
                    <a:lnTo>
                      <a:pt x="68" y="178"/>
                    </a:lnTo>
                    <a:lnTo>
                      <a:pt x="67" y="178"/>
                    </a:lnTo>
                    <a:lnTo>
                      <a:pt x="64" y="178"/>
                    </a:lnTo>
                    <a:lnTo>
                      <a:pt x="62" y="179"/>
                    </a:lnTo>
                    <a:lnTo>
                      <a:pt x="60" y="181"/>
                    </a:lnTo>
                    <a:lnTo>
                      <a:pt x="60" y="182"/>
                    </a:lnTo>
                    <a:lnTo>
                      <a:pt x="60" y="183"/>
                    </a:lnTo>
                    <a:lnTo>
                      <a:pt x="60" y="185"/>
                    </a:lnTo>
                    <a:lnTo>
                      <a:pt x="60" y="185"/>
                    </a:lnTo>
                    <a:lnTo>
                      <a:pt x="63" y="187"/>
                    </a:lnTo>
                    <a:lnTo>
                      <a:pt x="63" y="190"/>
                    </a:lnTo>
                    <a:lnTo>
                      <a:pt x="63" y="190"/>
                    </a:lnTo>
                    <a:lnTo>
                      <a:pt x="66" y="190"/>
                    </a:lnTo>
                    <a:lnTo>
                      <a:pt x="66" y="192"/>
                    </a:lnTo>
                    <a:lnTo>
                      <a:pt x="66" y="192"/>
                    </a:lnTo>
                    <a:lnTo>
                      <a:pt x="63" y="192"/>
                    </a:lnTo>
                    <a:lnTo>
                      <a:pt x="62" y="192"/>
                    </a:lnTo>
                    <a:lnTo>
                      <a:pt x="60" y="193"/>
                    </a:lnTo>
                    <a:lnTo>
                      <a:pt x="60" y="192"/>
                    </a:lnTo>
                    <a:lnTo>
                      <a:pt x="59" y="193"/>
                    </a:lnTo>
                    <a:lnTo>
                      <a:pt x="57" y="192"/>
                    </a:lnTo>
                    <a:lnTo>
                      <a:pt x="53" y="192"/>
                    </a:lnTo>
                    <a:lnTo>
                      <a:pt x="53" y="192"/>
                    </a:lnTo>
                    <a:lnTo>
                      <a:pt x="52" y="193"/>
                    </a:lnTo>
                    <a:lnTo>
                      <a:pt x="52" y="194"/>
                    </a:lnTo>
                    <a:lnTo>
                      <a:pt x="53" y="196"/>
                    </a:lnTo>
                    <a:lnTo>
                      <a:pt x="55" y="196"/>
                    </a:lnTo>
                    <a:lnTo>
                      <a:pt x="57" y="197"/>
                    </a:lnTo>
                    <a:lnTo>
                      <a:pt x="57" y="198"/>
                    </a:lnTo>
                    <a:lnTo>
                      <a:pt x="59" y="200"/>
                    </a:lnTo>
                    <a:lnTo>
                      <a:pt x="60" y="202"/>
                    </a:lnTo>
                    <a:lnTo>
                      <a:pt x="62" y="202"/>
                    </a:lnTo>
                    <a:lnTo>
                      <a:pt x="62" y="204"/>
                    </a:lnTo>
                    <a:lnTo>
                      <a:pt x="66" y="208"/>
                    </a:lnTo>
                    <a:lnTo>
                      <a:pt x="66" y="211"/>
                    </a:lnTo>
                    <a:lnTo>
                      <a:pt x="66" y="213"/>
                    </a:lnTo>
                    <a:lnTo>
                      <a:pt x="66" y="213"/>
                    </a:lnTo>
                    <a:lnTo>
                      <a:pt x="68" y="212"/>
                    </a:lnTo>
                    <a:lnTo>
                      <a:pt x="70" y="212"/>
                    </a:lnTo>
                    <a:lnTo>
                      <a:pt x="70" y="212"/>
                    </a:lnTo>
                    <a:lnTo>
                      <a:pt x="71" y="215"/>
                    </a:lnTo>
                    <a:lnTo>
                      <a:pt x="73" y="216"/>
                    </a:lnTo>
                    <a:lnTo>
                      <a:pt x="74" y="218"/>
                    </a:lnTo>
                    <a:lnTo>
                      <a:pt x="74" y="218"/>
                    </a:lnTo>
                    <a:lnTo>
                      <a:pt x="77" y="218"/>
                    </a:lnTo>
                    <a:lnTo>
                      <a:pt x="78" y="218"/>
                    </a:lnTo>
                    <a:lnTo>
                      <a:pt x="81" y="219"/>
                    </a:lnTo>
                    <a:lnTo>
                      <a:pt x="84" y="219"/>
                    </a:lnTo>
                    <a:lnTo>
                      <a:pt x="84" y="219"/>
                    </a:lnTo>
                    <a:lnTo>
                      <a:pt x="84" y="220"/>
                    </a:lnTo>
                    <a:lnTo>
                      <a:pt x="84" y="222"/>
                    </a:lnTo>
                    <a:lnTo>
                      <a:pt x="84" y="224"/>
                    </a:lnTo>
                    <a:lnTo>
                      <a:pt x="82" y="227"/>
                    </a:lnTo>
                    <a:lnTo>
                      <a:pt x="82" y="231"/>
                    </a:lnTo>
                    <a:lnTo>
                      <a:pt x="82" y="234"/>
                    </a:lnTo>
                    <a:lnTo>
                      <a:pt x="90" y="227"/>
                    </a:lnTo>
                    <a:lnTo>
                      <a:pt x="96" y="224"/>
                    </a:lnTo>
                    <a:lnTo>
                      <a:pt x="104" y="226"/>
                    </a:lnTo>
                    <a:lnTo>
                      <a:pt x="112" y="231"/>
                    </a:lnTo>
                    <a:lnTo>
                      <a:pt x="121" y="240"/>
                    </a:lnTo>
                    <a:lnTo>
                      <a:pt x="125" y="240"/>
                    </a:lnTo>
                    <a:lnTo>
                      <a:pt x="127" y="240"/>
                    </a:lnTo>
                    <a:lnTo>
                      <a:pt x="117" y="182"/>
                    </a:lnTo>
                    <a:lnTo>
                      <a:pt x="149" y="175"/>
                    </a:lnTo>
                    <a:lnTo>
                      <a:pt x="169" y="189"/>
                    </a:lnTo>
                    <a:lnTo>
                      <a:pt x="176" y="192"/>
                    </a:lnTo>
                    <a:lnTo>
                      <a:pt x="187" y="198"/>
                    </a:lnTo>
                    <a:lnTo>
                      <a:pt x="204" y="196"/>
                    </a:lnTo>
                    <a:lnTo>
                      <a:pt x="224" y="196"/>
                    </a:lnTo>
                    <a:lnTo>
                      <a:pt x="230" y="200"/>
                    </a:lnTo>
                    <a:lnTo>
                      <a:pt x="233" y="208"/>
                    </a:lnTo>
                    <a:lnTo>
                      <a:pt x="237" y="207"/>
                    </a:lnTo>
                    <a:lnTo>
                      <a:pt x="237" y="223"/>
                    </a:lnTo>
                    <a:lnTo>
                      <a:pt x="246" y="224"/>
                    </a:lnTo>
                    <a:lnTo>
                      <a:pt x="251" y="238"/>
                    </a:lnTo>
                    <a:lnTo>
                      <a:pt x="254" y="238"/>
                    </a:lnTo>
                    <a:lnTo>
                      <a:pt x="259" y="235"/>
                    </a:lnTo>
                    <a:lnTo>
                      <a:pt x="263" y="235"/>
                    </a:lnTo>
                    <a:lnTo>
                      <a:pt x="268" y="235"/>
                    </a:lnTo>
                    <a:lnTo>
                      <a:pt x="273" y="238"/>
                    </a:lnTo>
                    <a:lnTo>
                      <a:pt x="273" y="240"/>
                    </a:lnTo>
                    <a:lnTo>
                      <a:pt x="278" y="235"/>
                    </a:lnTo>
                    <a:lnTo>
                      <a:pt x="281" y="230"/>
                    </a:lnTo>
                    <a:lnTo>
                      <a:pt x="283" y="229"/>
                    </a:lnTo>
                    <a:lnTo>
                      <a:pt x="284" y="226"/>
                    </a:lnTo>
                    <a:lnTo>
                      <a:pt x="288" y="220"/>
                    </a:lnTo>
                    <a:lnTo>
                      <a:pt x="291" y="219"/>
                    </a:lnTo>
                    <a:lnTo>
                      <a:pt x="294" y="216"/>
                    </a:lnTo>
                    <a:lnTo>
                      <a:pt x="294" y="216"/>
                    </a:lnTo>
                    <a:lnTo>
                      <a:pt x="295" y="215"/>
                    </a:lnTo>
                    <a:lnTo>
                      <a:pt x="296" y="213"/>
                    </a:lnTo>
                    <a:lnTo>
                      <a:pt x="296" y="212"/>
                    </a:lnTo>
                    <a:lnTo>
                      <a:pt x="298" y="209"/>
                    </a:lnTo>
                    <a:lnTo>
                      <a:pt x="302" y="209"/>
                    </a:lnTo>
                    <a:lnTo>
                      <a:pt x="305" y="211"/>
                    </a:lnTo>
                    <a:lnTo>
                      <a:pt x="313" y="212"/>
                    </a:lnTo>
                    <a:lnTo>
                      <a:pt x="321" y="212"/>
                    </a:lnTo>
                    <a:lnTo>
                      <a:pt x="325" y="211"/>
                    </a:lnTo>
                    <a:lnTo>
                      <a:pt x="325" y="208"/>
                    </a:lnTo>
                    <a:lnTo>
                      <a:pt x="324" y="205"/>
                    </a:lnTo>
                    <a:lnTo>
                      <a:pt x="324" y="202"/>
                    </a:lnTo>
                    <a:lnTo>
                      <a:pt x="325" y="201"/>
                    </a:lnTo>
                    <a:lnTo>
                      <a:pt x="328" y="202"/>
                    </a:lnTo>
                    <a:lnTo>
                      <a:pt x="331" y="202"/>
                    </a:lnTo>
                    <a:lnTo>
                      <a:pt x="332" y="201"/>
                    </a:lnTo>
                    <a:lnTo>
                      <a:pt x="335" y="201"/>
                    </a:lnTo>
                    <a:lnTo>
                      <a:pt x="338" y="202"/>
                    </a:lnTo>
                    <a:lnTo>
                      <a:pt x="343" y="204"/>
                    </a:lnTo>
                    <a:lnTo>
                      <a:pt x="350" y="205"/>
                    </a:lnTo>
                    <a:lnTo>
                      <a:pt x="351" y="204"/>
                    </a:lnTo>
                    <a:lnTo>
                      <a:pt x="354" y="202"/>
                    </a:lnTo>
                    <a:lnTo>
                      <a:pt x="357" y="204"/>
                    </a:lnTo>
                    <a:lnTo>
                      <a:pt x="359" y="202"/>
                    </a:lnTo>
                    <a:lnTo>
                      <a:pt x="365" y="201"/>
                    </a:lnTo>
                    <a:lnTo>
                      <a:pt x="372" y="202"/>
                    </a:lnTo>
                    <a:lnTo>
                      <a:pt x="375" y="201"/>
                    </a:lnTo>
                    <a:lnTo>
                      <a:pt x="383" y="202"/>
                    </a:lnTo>
                    <a:lnTo>
                      <a:pt x="387" y="204"/>
                    </a:lnTo>
                    <a:lnTo>
                      <a:pt x="390" y="204"/>
                    </a:lnTo>
                    <a:lnTo>
                      <a:pt x="395" y="209"/>
                    </a:lnTo>
                    <a:lnTo>
                      <a:pt x="401" y="211"/>
                    </a:lnTo>
                    <a:lnTo>
                      <a:pt x="402" y="209"/>
                    </a:lnTo>
                    <a:lnTo>
                      <a:pt x="402" y="207"/>
                    </a:lnTo>
                    <a:lnTo>
                      <a:pt x="405" y="205"/>
                    </a:lnTo>
                    <a:lnTo>
                      <a:pt x="405" y="204"/>
                    </a:lnTo>
                    <a:lnTo>
                      <a:pt x="406" y="202"/>
                    </a:lnTo>
                    <a:lnTo>
                      <a:pt x="405" y="201"/>
                    </a:lnTo>
                    <a:lnTo>
                      <a:pt x="405" y="198"/>
                    </a:lnTo>
                    <a:lnTo>
                      <a:pt x="406" y="197"/>
                    </a:lnTo>
                    <a:lnTo>
                      <a:pt x="406" y="192"/>
                    </a:lnTo>
                    <a:lnTo>
                      <a:pt x="403" y="190"/>
                    </a:lnTo>
                    <a:lnTo>
                      <a:pt x="402" y="189"/>
                    </a:lnTo>
                    <a:lnTo>
                      <a:pt x="401" y="185"/>
                    </a:lnTo>
                    <a:lnTo>
                      <a:pt x="399" y="182"/>
                    </a:lnTo>
                    <a:lnTo>
                      <a:pt x="399" y="181"/>
                    </a:lnTo>
                    <a:lnTo>
                      <a:pt x="398" y="179"/>
                    </a:lnTo>
                    <a:lnTo>
                      <a:pt x="398" y="175"/>
                    </a:lnTo>
                    <a:lnTo>
                      <a:pt x="399" y="174"/>
                    </a:lnTo>
                    <a:lnTo>
                      <a:pt x="399" y="172"/>
                    </a:lnTo>
                    <a:lnTo>
                      <a:pt x="397" y="172"/>
                    </a:lnTo>
                    <a:lnTo>
                      <a:pt x="392" y="172"/>
                    </a:lnTo>
                    <a:lnTo>
                      <a:pt x="391" y="171"/>
                    </a:lnTo>
                    <a:lnTo>
                      <a:pt x="391" y="168"/>
                    </a:lnTo>
                    <a:lnTo>
                      <a:pt x="392" y="167"/>
                    </a:lnTo>
                    <a:lnTo>
                      <a:pt x="395" y="165"/>
                    </a:lnTo>
                    <a:lnTo>
                      <a:pt x="397" y="167"/>
                    </a:lnTo>
                    <a:lnTo>
                      <a:pt x="398" y="167"/>
                    </a:lnTo>
                    <a:lnTo>
                      <a:pt x="402" y="165"/>
                    </a:lnTo>
                    <a:lnTo>
                      <a:pt x="408" y="164"/>
                    </a:lnTo>
                    <a:lnTo>
                      <a:pt x="410" y="164"/>
                    </a:lnTo>
                    <a:lnTo>
                      <a:pt x="412" y="163"/>
                    </a:lnTo>
                    <a:lnTo>
                      <a:pt x="413" y="164"/>
                    </a:lnTo>
                    <a:lnTo>
                      <a:pt x="416" y="164"/>
                    </a:lnTo>
                    <a:lnTo>
                      <a:pt x="417" y="163"/>
                    </a:lnTo>
                    <a:lnTo>
                      <a:pt x="419" y="163"/>
                    </a:lnTo>
                    <a:lnTo>
                      <a:pt x="419" y="161"/>
                    </a:lnTo>
                    <a:lnTo>
                      <a:pt x="420" y="159"/>
                    </a:lnTo>
                    <a:lnTo>
                      <a:pt x="417" y="157"/>
                    </a:lnTo>
                    <a:lnTo>
                      <a:pt x="416" y="156"/>
                    </a:lnTo>
                    <a:lnTo>
                      <a:pt x="416" y="155"/>
                    </a:lnTo>
                    <a:lnTo>
                      <a:pt x="416" y="149"/>
                    </a:lnTo>
                    <a:lnTo>
                      <a:pt x="417" y="142"/>
                    </a:lnTo>
                    <a:lnTo>
                      <a:pt x="417" y="139"/>
                    </a:lnTo>
                    <a:lnTo>
                      <a:pt x="419" y="137"/>
                    </a:lnTo>
                    <a:lnTo>
                      <a:pt x="420" y="131"/>
                    </a:lnTo>
                    <a:lnTo>
                      <a:pt x="421" y="130"/>
                    </a:lnTo>
                    <a:lnTo>
                      <a:pt x="424" y="131"/>
                    </a:lnTo>
                    <a:lnTo>
                      <a:pt x="428" y="133"/>
                    </a:lnTo>
                    <a:lnTo>
                      <a:pt x="431" y="133"/>
                    </a:lnTo>
                    <a:lnTo>
                      <a:pt x="436" y="131"/>
                    </a:lnTo>
                    <a:lnTo>
                      <a:pt x="438" y="131"/>
                    </a:lnTo>
                    <a:lnTo>
                      <a:pt x="439" y="133"/>
                    </a:lnTo>
                    <a:lnTo>
                      <a:pt x="440" y="134"/>
                    </a:lnTo>
                    <a:lnTo>
                      <a:pt x="442" y="133"/>
                    </a:lnTo>
                    <a:lnTo>
                      <a:pt x="443" y="130"/>
                    </a:lnTo>
                    <a:lnTo>
                      <a:pt x="446" y="130"/>
                    </a:lnTo>
                    <a:lnTo>
                      <a:pt x="450" y="126"/>
                    </a:lnTo>
                    <a:lnTo>
                      <a:pt x="450" y="124"/>
                    </a:lnTo>
                    <a:lnTo>
                      <a:pt x="447" y="122"/>
                    </a:lnTo>
                    <a:lnTo>
                      <a:pt x="445" y="116"/>
                    </a:lnTo>
                    <a:lnTo>
                      <a:pt x="445" y="112"/>
                    </a:lnTo>
                    <a:lnTo>
                      <a:pt x="446" y="109"/>
                    </a:lnTo>
                    <a:lnTo>
                      <a:pt x="447" y="107"/>
                    </a:lnTo>
                    <a:lnTo>
                      <a:pt x="451" y="107"/>
                    </a:lnTo>
                    <a:lnTo>
                      <a:pt x="453" y="104"/>
                    </a:lnTo>
                    <a:lnTo>
                      <a:pt x="451" y="102"/>
                    </a:lnTo>
                    <a:lnTo>
                      <a:pt x="451" y="100"/>
                    </a:lnTo>
                    <a:lnTo>
                      <a:pt x="456" y="97"/>
                    </a:lnTo>
                    <a:lnTo>
                      <a:pt x="457" y="96"/>
                    </a:lnTo>
                    <a:lnTo>
                      <a:pt x="460" y="93"/>
                    </a:lnTo>
                    <a:lnTo>
                      <a:pt x="460" y="93"/>
                    </a:lnTo>
                    <a:lnTo>
                      <a:pt x="458" y="93"/>
                    </a:lnTo>
                    <a:lnTo>
                      <a:pt x="456" y="91"/>
                    </a:lnTo>
                    <a:lnTo>
                      <a:pt x="453" y="89"/>
                    </a:lnTo>
                    <a:lnTo>
                      <a:pt x="450" y="89"/>
                    </a:lnTo>
                    <a:lnTo>
                      <a:pt x="450" y="86"/>
                    </a:lnTo>
                    <a:lnTo>
                      <a:pt x="451" y="83"/>
                    </a:lnTo>
                    <a:lnTo>
                      <a:pt x="450" y="83"/>
                    </a:lnTo>
                    <a:lnTo>
                      <a:pt x="447" y="85"/>
                    </a:lnTo>
                    <a:lnTo>
                      <a:pt x="446" y="86"/>
                    </a:lnTo>
                    <a:lnTo>
                      <a:pt x="443" y="87"/>
                    </a:lnTo>
                    <a:lnTo>
                      <a:pt x="438" y="87"/>
                    </a:lnTo>
                    <a:lnTo>
                      <a:pt x="436" y="89"/>
                    </a:lnTo>
                    <a:lnTo>
                      <a:pt x="435" y="89"/>
                    </a:lnTo>
                    <a:lnTo>
                      <a:pt x="434" y="89"/>
                    </a:lnTo>
                    <a:lnTo>
                      <a:pt x="431" y="87"/>
                    </a:lnTo>
                    <a:lnTo>
                      <a:pt x="430" y="87"/>
                    </a:lnTo>
                    <a:lnTo>
                      <a:pt x="430" y="87"/>
                    </a:lnTo>
                    <a:lnTo>
                      <a:pt x="428" y="86"/>
                    </a:lnTo>
                    <a:lnTo>
                      <a:pt x="427" y="85"/>
                    </a:lnTo>
                    <a:lnTo>
                      <a:pt x="427" y="82"/>
                    </a:lnTo>
                    <a:lnTo>
                      <a:pt x="428" y="80"/>
                    </a:lnTo>
                    <a:lnTo>
                      <a:pt x="428" y="79"/>
                    </a:lnTo>
                    <a:lnTo>
                      <a:pt x="425" y="79"/>
                    </a:lnTo>
                    <a:lnTo>
                      <a:pt x="425" y="79"/>
                    </a:lnTo>
                    <a:lnTo>
                      <a:pt x="423" y="76"/>
                    </a:lnTo>
                    <a:lnTo>
                      <a:pt x="420" y="76"/>
                    </a:lnTo>
                    <a:lnTo>
                      <a:pt x="419" y="76"/>
                    </a:lnTo>
                    <a:lnTo>
                      <a:pt x="417" y="74"/>
                    </a:lnTo>
                    <a:lnTo>
                      <a:pt x="416" y="69"/>
                    </a:lnTo>
                    <a:lnTo>
                      <a:pt x="412" y="67"/>
                    </a:lnTo>
                    <a:lnTo>
                      <a:pt x="408" y="67"/>
                    </a:lnTo>
                    <a:lnTo>
                      <a:pt x="403" y="67"/>
                    </a:lnTo>
                    <a:lnTo>
                      <a:pt x="399" y="67"/>
                    </a:lnTo>
                    <a:lnTo>
                      <a:pt x="399" y="68"/>
                    </a:lnTo>
                    <a:lnTo>
                      <a:pt x="399" y="69"/>
                    </a:lnTo>
                    <a:lnTo>
                      <a:pt x="399" y="71"/>
                    </a:lnTo>
                    <a:lnTo>
                      <a:pt x="397" y="71"/>
                    </a:lnTo>
                    <a:lnTo>
                      <a:pt x="395" y="71"/>
                    </a:lnTo>
                    <a:lnTo>
                      <a:pt x="392" y="72"/>
                    </a:lnTo>
                    <a:lnTo>
                      <a:pt x="390" y="71"/>
                    </a:lnTo>
                    <a:lnTo>
                      <a:pt x="387" y="71"/>
                    </a:lnTo>
                    <a:lnTo>
                      <a:pt x="386" y="72"/>
                    </a:lnTo>
                    <a:lnTo>
                      <a:pt x="383" y="72"/>
                    </a:lnTo>
                    <a:lnTo>
                      <a:pt x="381" y="69"/>
                    </a:lnTo>
                    <a:lnTo>
                      <a:pt x="379" y="69"/>
                    </a:lnTo>
                    <a:lnTo>
                      <a:pt x="379" y="68"/>
                    </a:lnTo>
                    <a:lnTo>
                      <a:pt x="379" y="65"/>
                    </a:lnTo>
                    <a:lnTo>
                      <a:pt x="376" y="64"/>
                    </a:lnTo>
                    <a:lnTo>
                      <a:pt x="373" y="65"/>
                    </a:lnTo>
                    <a:lnTo>
                      <a:pt x="373" y="68"/>
                    </a:lnTo>
                    <a:lnTo>
                      <a:pt x="375" y="68"/>
                    </a:lnTo>
                    <a:lnTo>
                      <a:pt x="373" y="69"/>
                    </a:lnTo>
                    <a:lnTo>
                      <a:pt x="372" y="71"/>
                    </a:lnTo>
                    <a:lnTo>
                      <a:pt x="369" y="72"/>
                    </a:lnTo>
                    <a:lnTo>
                      <a:pt x="339" y="35"/>
                    </a:lnTo>
                    <a:lnTo>
                      <a:pt x="317" y="19"/>
                    </a:lnTo>
                    <a:lnTo>
                      <a:pt x="317" y="16"/>
                    </a:lnTo>
                    <a:lnTo>
                      <a:pt x="318" y="16"/>
                    </a:lnTo>
                    <a:lnTo>
                      <a:pt x="321" y="13"/>
                    </a:lnTo>
                    <a:lnTo>
                      <a:pt x="321" y="12"/>
                    </a:lnTo>
                    <a:lnTo>
                      <a:pt x="320" y="11"/>
                    </a:lnTo>
                    <a:lnTo>
                      <a:pt x="316" y="12"/>
                    </a:lnTo>
                    <a:lnTo>
                      <a:pt x="313" y="12"/>
                    </a:lnTo>
                    <a:lnTo>
                      <a:pt x="311" y="15"/>
                    </a:lnTo>
                    <a:lnTo>
                      <a:pt x="310" y="15"/>
                    </a:lnTo>
                    <a:lnTo>
                      <a:pt x="307" y="17"/>
                    </a:lnTo>
                    <a:lnTo>
                      <a:pt x="307" y="19"/>
                    </a:lnTo>
                    <a:lnTo>
                      <a:pt x="305" y="21"/>
                    </a:lnTo>
                    <a:lnTo>
                      <a:pt x="305" y="23"/>
                    </a:lnTo>
                    <a:lnTo>
                      <a:pt x="302" y="24"/>
                    </a:lnTo>
                    <a:lnTo>
                      <a:pt x="298" y="26"/>
                    </a:lnTo>
                    <a:lnTo>
                      <a:pt x="296" y="26"/>
                    </a:lnTo>
                    <a:lnTo>
                      <a:pt x="296" y="28"/>
                    </a:lnTo>
                    <a:lnTo>
                      <a:pt x="295" y="30"/>
                    </a:lnTo>
                    <a:lnTo>
                      <a:pt x="294" y="28"/>
                    </a:lnTo>
                    <a:lnTo>
                      <a:pt x="289" y="28"/>
                    </a:lnTo>
                    <a:lnTo>
                      <a:pt x="287" y="28"/>
                    </a:lnTo>
                    <a:lnTo>
                      <a:pt x="285" y="30"/>
                    </a:lnTo>
                    <a:lnTo>
                      <a:pt x="283" y="30"/>
                    </a:lnTo>
                    <a:lnTo>
                      <a:pt x="281" y="28"/>
                    </a:lnTo>
                    <a:lnTo>
                      <a:pt x="281" y="26"/>
                    </a:lnTo>
                    <a:lnTo>
                      <a:pt x="283" y="24"/>
                    </a:lnTo>
                    <a:lnTo>
                      <a:pt x="284" y="21"/>
                    </a:lnTo>
                    <a:lnTo>
                      <a:pt x="283" y="20"/>
                    </a:lnTo>
                    <a:lnTo>
                      <a:pt x="281" y="21"/>
                    </a:lnTo>
                    <a:lnTo>
                      <a:pt x="280" y="21"/>
                    </a:lnTo>
                    <a:lnTo>
                      <a:pt x="274" y="20"/>
                    </a:lnTo>
                    <a:lnTo>
                      <a:pt x="272" y="20"/>
                    </a:lnTo>
                    <a:lnTo>
                      <a:pt x="273" y="21"/>
                    </a:lnTo>
                    <a:lnTo>
                      <a:pt x="274" y="23"/>
                    </a:lnTo>
                    <a:lnTo>
                      <a:pt x="272" y="24"/>
                    </a:lnTo>
                    <a:lnTo>
                      <a:pt x="270" y="24"/>
                    </a:lnTo>
                    <a:lnTo>
                      <a:pt x="269" y="21"/>
                    </a:lnTo>
                    <a:lnTo>
                      <a:pt x="269" y="17"/>
                    </a:lnTo>
                    <a:lnTo>
                      <a:pt x="265" y="15"/>
                    </a:lnTo>
                    <a:lnTo>
                      <a:pt x="263" y="15"/>
                    </a:lnTo>
                    <a:lnTo>
                      <a:pt x="265" y="17"/>
                    </a:lnTo>
                    <a:lnTo>
                      <a:pt x="265" y="19"/>
                    </a:lnTo>
                    <a:lnTo>
                      <a:pt x="263" y="19"/>
                    </a:lnTo>
                    <a:lnTo>
                      <a:pt x="262" y="17"/>
                    </a:lnTo>
                    <a:lnTo>
                      <a:pt x="261" y="17"/>
                    </a:lnTo>
                    <a:lnTo>
                      <a:pt x="261" y="20"/>
                    </a:lnTo>
                    <a:lnTo>
                      <a:pt x="259" y="20"/>
                    </a:lnTo>
                    <a:lnTo>
                      <a:pt x="257" y="19"/>
                    </a:lnTo>
                    <a:lnTo>
                      <a:pt x="254" y="20"/>
                    </a:lnTo>
                    <a:lnTo>
                      <a:pt x="252" y="19"/>
                    </a:lnTo>
                    <a:lnTo>
                      <a:pt x="252" y="17"/>
                    </a:lnTo>
                    <a:lnTo>
                      <a:pt x="254" y="16"/>
                    </a:lnTo>
                    <a:lnTo>
                      <a:pt x="254" y="16"/>
                    </a:lnTo>
                    <a:lnTo>
                      <a:pt x="254" y="13"/>
                    </a:lnTo>
                    <a:lnTo>
                      <a:pt x="254" y="12"/>
                    </a:lnTo>
                    <a:lnTo>
                      <a:pt x="254" y="11"/>
                    </a:lnTo>
                    <a:lnTo>
                      <a:pt x="252" y="9"/>
                    </a:lnTo>
                    <a:lnTo>
                      <a:pt x="251" y="6"/>
                    </a:lnTo>
                    <a:lnTo>
                      <a:pt x="250" y="5"/>
                    </a:lnTo>
                    <a:lnTo>
                      <a:pt x="248" y="4"/>
                    </a:lnTo>
                    <a:lnTo>
                      <a:pt x="247" y="1"/>
                    </a:lnTo>
                    <a:lnTo>
                      <a:pt x="246" y="1"/>
                    </a:lnTo>
                    <a:lnTo>
                      <a:pt x="243" y="2"/>
                    </a:lnTo>
                    <a:lnTo>
                      <a:pt x="240" y="2"/>
                    </a:lnTo>
                    <a:lnTo>
                      <a:pt x="236" y="0"/>
                    </a:lnTo>
                    <a:lnTo>
                      <a:pt x="233" y="0"/>
                    </a:lnTo>
                    <a:lnTo>
                      <a:pt x="230" y="0"/>
                    </a:lnTo>
                    <a:lnTo>
                      <a:pt x="229" y="0"/>
                    </a:lnTo>
                    <a:lnTo>
                      <a:pt x="228" y="0"/>
                    </a:lnTo>
                    <a:lnTo>
                      <a:pt x="225" y="1"/>
                    </a:lnTo>
                    <a:lnTo>
                      <a:pt x="224" y="2"/>
                    </a:lnTo>
                    <a:lnTo>
                      <a:pt x="221" y="4"/>
                    </a:lnTo>
                    <a:lnTo>
                      <a:pt x="219" y="4"/>
                    </a:lnTo>
                    <a:lnTo>
                      <a:pt x="221" y="5"/>
                    </a:lnTo>
                    <a:lnTo>
                      <a:pt x="221" y="8"/>
                    </a:lnTo>
                    <a:lnTo>
                      <a:pt x="218" y="8"/>
                    </a:lnTo>
                    <a:lnTo>
                      <a:pt x="217" y="8"/>
                    </a:lnTo>
                    <a:lnTo>
                      <a:pt x="214" y="9"/>
                    </a:lnTo>
                    <a:lnTo>
                      <a:pt x="211" y="11"/>
                    </a:lnTo>
                    <a:lnTo>
                      <a:pt x="210" y="11"/>
                    </a:lnTo>
                    <a:lnTo>
                      <a:pt x="210" y="11"/>
                    </a:lnTo>
                    <a:lnTo>
                      <a:pt x="204" y="15"/>
                    </a:lnTo>
                    <a:lnTo>
                      <a:pt x="202" y="16"/>
                    </a:lnTo>
                    <a:lnTo>
                      <a:pt x="199" y="16"/>
                    </a:lnTo>
                    <a:lnTo>
                      <a:pt x="198" y="16"/>
                    </a:lnTo>
                    <a:lnTo>
                      <a:pt x="196" y="15"/>
                    </a:lnTo>
                    <a:lnTo>
                      <a:pt x="195" y="16"/>
                    </a:lnTo>
                    <a:lnTo>
                      <a:pt x="195" y="17"/>
                    </a:lnTo>
                    <a:lnTo>
                      <a:pt x="192" y="17"/>
                    </a:lnTo>
                    <a:lnTo>
                      <a:pt x="191" y="19"/>
                    </a:lnTo>
                    <a:lnTo>
                      <a:pt x="191" y="21"/>
                    </a:lnTo>
                    <a:lnTo>
                      <a:pt x="189" y="23"/>
                    </a:lnTo>
                    <a:lnTo>
                      <a:pt x="188" y="21"/>
                    </a:lnTo>
                    <a:lnTo>
                      <a:pt x="187" y="21"/>
                    </a:lnTo>
                    <a:lnTo>
                      <a:pt x="184" y="23"/>
                    </a:lnTo>
                    <a:lnTo>
                      <a:pt x="181" y="23"/>
                    </a:lnTo>
                    <a:lnTo>
                      <a:pt x="178" y="26"/>
                    </a:lnTo>
                    <a:lnTo>
                      <a:pt x="177" y="27"/>
                    </a:lnTo>
                    <a:lnTo>
                      <a:pt x="174" y="27"/>
                    </a:lnTo>
                    <a:lnTo>
                      <a:pt x="171" y="28"/>
                    </a:lnTo>
                    <a:lnTo>
                      <a:pt x="169" y="28"/>
                    </a:lnTo>
                    <a:lnTo>
                      <a:pt x="165" y="30"/>
                    </a:lnTo>
                    <a:lnTo>
                      <a:pt x="163" y="31"/>
                    </a:lnTo>
                    <a:lnTo>
                      <a:pt x="163" y="32"/>
                    </a:lnTo>
                    <a:lnTo>
                      <a:pt x="160" y="31"/>
                    </a:lnTo>
                    <a:lnTo>
                      <a:pt x="159" y="31"/>
                    </a:lnTo>
                    <a:lnTo>
                      <a:pt x="156" y="32"/>
                    </a:lnTo>
                    <a:lnTo>
                      <a:pt x="156" y="34"/>
                    </a:lnTo>
                    <a:lnTo>
                      <a:pt x="156" y="35"/>
                    </a:lnTo>
                    <a:lnTo>
                      <a:pt x="154" y="34"/>
                    </a:lnTo>
                    <a:lnTo>
                      <a:pt x="151" y="34"/>
                    </a:lnTo>
                    <a:lnTo>
                      <a:pt x="149" y="32"/>
                    </a:lnTo>
                    <a:lnTo>
                      <a:pt x="148" y="32"/>
                    </a:lnTo>
                    <a:lnTo>
                      <a:pt x="147" y="34"/>
                    </a:lnTo>
                    <a:lnTo>
                      <a:pt x="144" y="34"/>
                    </a:lnTo>
                    <a:lnTo>
                      <a:pt x="144" y="35"/>
                    </a:lnTo>
                    <a:lnTo>
                      <a:pt x="145" y="38"/>
                    </a:lnTo>
                    <a:lnTo>
                      <a:pt x="144" y="39"/>
                    </a:lnTo>
                    <a:lnTo>
                      <a:pt x="147" y="39"/>
                    </a:lnTo>
                    <a:lnTo>
                      <a:pt x="149" y="39"/>
                    </a:lnTo>
                    <a:lnTo>
                      <a:pt x="149" y="42"/>
                    </a:lnTo>
                    <a:lnTo>
                      <a:pt x="147" y="42"/>
                    </a:lnTo>
                    <a:lnTo>
                      <a:pt x="145" y="42"/>
                    </a:lnTo>
                    <a:lnTo>
                      <a:pt x="147" y="45"/>
                    </a:lnTo>
                    <a:lnTo>
                      <a:pt x="149" y="45"/>
                    </a:lnTo>
                    <a:lnTo>
                      <a:pt x="152" y="45"/>
                    </a:lnTo>
                    <a:lnTo>
                      <a:pt x="154" y="45"/>
                    </a:lnTo>
                    <a:lnTo>
                      <a:pt x="155" y="43"/>
                    </a:lnTo>
                    <a:lnTo>
                      <a:pt x="156" y="46"/>
                    </a:lnTo>
                    <a:lnTo>
                      <a:pt x="159" y="46"/>
                    </a:lnTo>
                    <a:lnTo>
                      <a:pt x="159" y="49"/>
                    </a:lnTo>
                    <a:lnTo>
                      <a:pt x="158" y="50"/>
                    </a:lnTo>
                    <a:lnTo>
                      <a:pt x="156" y="49"/>
                    </a:lnTo>
                    <a:lnTo>
                      <a:pt x="151" y="50"/>
                    </a:lnTo>
                    <a:lnTo>
                      <a:pt x="148" y="53"/>
                    </a:lnTo>
                    <a:lnTo>
                      <a:pt x="145" y="56"/>
                    </a:lnTo>
                    <a:lnTo>
                      <a:pt x="145" y="59"/>
                    </a:lnTo>
                    <a:lnTo>
                      <a:pt x="147" y="60"/>
                    </a:lnTo>
                    <a:lnTo>
                      <a:pt x="148" y="63"/>
                    </a:lnTo>
                    <a:lnTo>
                      <a:pt x="145" y="64"/>
                    </a:lnTo>
                    <a:lnTo>
                      <a:pt x="145" y="67"/>
                    </a:lnTo>
                    <a:lnTo>
                      <a:pt x="144" y="67"/>
                    </a:lnTo>
                    <a:lnTo>
                      <a:pt x="143" y="68"/>
                    </a:lnTo>
                    <a:lnTo>
                      <a:pt x="144" y="69"/>
                    </a:lnTo>
                    <a:lnTo>
                      <a:pt x="144" y="71"/>
                    </a:lnTo>
                    <a:lnTo>
                      <a:pt x="147" y="71"/>
                    </a:lnTo>
                    <a:lnTo>
                      <a:pt x="148" y="72"/>
                    </a:lnTo>
                    <a:lnTo>
                      <a:pt x="151" y="74"/>
                    </a:lnTo>
                    <a:lnTo>
                      <a:pt x="152" y="75"/>
                    </a:lnTo>
                    <a:lnTo>
                      <a:pt x="154" y="76"/>
                    </a:lnTo>
                    <a:lnTo>
                      <a:pt x="158" y="76"/>
                    </a:lnTo>
                    <a:lnTo>
                      <a:pt x="159" y="78"/>
                    </a:lnTo>
                    <a:lnTo>
                      <a:pt x="159" y="87"/>
                    </a:lnTo>
                    <a:lnTo>
                      <a:pt x="158" y="89"/>
                    </a:lnTo>
                    <a:lnTo>
                      <a:pt x="154" y="90"/>
                    </a:lnTo>
                    <a:lnTo>
                      <a:pt x="151" y="90"/>
                    </a:lnTo>
                    <a:lnTo>
                      <a:pt x="147" y="87"/>
                    </a:lnTo>
                    <a:lnTo>
                      <a:pt x="145" y="89"/>
                    </a:lnTo>
                    <a:lnTo>
                      <a:pt x="145" y="91"/>
                    </a:lnTo>
                    <a:lnTo>
                      <a:pt x="144" y="94"/>
                    </a:lnTo>
                    <a:lnTo>
                      <a:pt x="141" y="94"/>
                    </a:lnTo>
                    <a:lnTo>
                      <a:pt x="137" y="91"/>
                    </a:lnTo>
                    <a:lnTo>
                      <a:pt x="133" y="93"/>
                    </a:lnTo>
                    <a:lnTo>
                      <a:pt x="132" y="91"/>
                    </a:lnTo>
                    <a:lnTo>
                      <a:pt x="130" y="91"/>
                    </a:lnTo>
                    <a:lnTo>
                      <a:pt x="129" y="91"/>
                    </a:lnTo>
                    <a:lnTo>
                      <a:pt x="126" y="89"/>
                    </a:lnTo>
                    <a:lnTo>
                      <a:pt x="127" y="87"/>
                    </a:lnTo>
                    <a:lnTo>
                      <a:pt x="129" y="86"/>
                    </a:lnTo>
                    <a:lnTo>
                      <a:pt x="127" y="85"/>
                    </a:lnTo>
                    <a:lnTo>
                      <a:pt x="125" y="83"/>
                    </a:lnTo>
                    <a:lnTo>
                      <a:pt x="123" y="85"/>
                    </a:lnTo>
                    <a:lnTo>
                      <a:pt x="121" y="85"/>
                    </a:lnTo>
                    <a:lnTo>
                      <a:pt x="118" y="86"/>
                    </a:lnTo>
                    <a:lnTo>
                      <a:pt x="119" y="89"/>
                    </a:lnTo>
                    <a:lnTo>
                      <a:pt x="115" y="89"/>
                    </a:lnTo>
                    <a:lnTo>
                      <a:pt x="115" y="87"/>
                    </a:lnTo>
                    <a:lnTo>
                      <a:pt x="111" y="85"/>
                    </a:lnTo>
                    <a:lnTo>
                      <a:pt x="108" y="85"/>
                    </a:lnTo>
                    <a:lnTo>
                      <a:pt x="107" y="86"/>
                    </a:lnTo>
                    <a:lnTo>
                      <a:pt x="106" y="85"/>
                    </a:lnTo>
                    <a:lnTo>
                      <a:pt x="104" y="86"/>
                    </a:lnTo>
                    <a:lnTo>
                      <a:pt x="104" y="87"/>
                    </a:lnTo>
                    <a:lnTo>
                      <a:pt x="101" y="87"/>
                    </a:lnTo>
                    <a:lnTo>
                      <a:pt x="101" y="93"/>
                    </a:lnTo>
                    <a:lnTo>
                      <a:pt x="99" y="94"/>
                    </a:lnTo>
                    <a:lnTo>
                      <a:pt x="96" y="94"/>
                    </a:lnTo>
                    <a:lnTo>
                      <a:pt x="95" y="91"/>
                    </a:lnTo>
                    <a:lnTo>
                      <a:pt x="90" y="91"/>
                    </a:lnTo>
                    <a:lnTo>
                      <a:pt x="89" y="89"/>
                    </a:lnTo>
                    <a:lnTo>
                      <a:pt x="86" y="90"/>
                    </a:lnTo>
                    <a:lnTo>
                      <a:pt x="86" y="93"/>
                    </a:lnTo>
                    <a:lnTo>
                      <a:pt x="85" y="96"/>
                    </a:lnTo>
                    <a:lnTo>
                      <a:pt x="84" y="96"/>
                    </a:lnTo>
                    <a:lnTo>
                      <a:pt x="84" y="93"/>
                    </a:lnTo>
                    <a:lnTo>
                      <a:pt x="82" y="90"/>
                    </a:lnTo>
                    <a:lnTo>
                      <a:pt x="81" y="90"/>
                    </a:lnTo>
                    <a:lnTo>
                      <a:pt x="77" y="87"/>
                    </a:lnTo>
                    <a:lnTo>
                      <a:pt x="75" y="86"/>
                    </a:lnTo>
                    <a:lnTo>
                      <a:pt x="73" y="86"/>
                    </a:lnTo>
                    <a:lnTo>
                      <a:pt x="70" y="82"/>
                    </a:lnTo>
                    <a:lnTo>
                      <a:pt x="68" y="82"/>
                    </a:lnTo>
                    <a:lnTo>
                      <a:pt x="67" y="80"/>
                    </a:lnTo>
                    <a:lnTo>
                      <a:pt x="66" y="80"/>
                    </a:lnTo>
                    <a:lnTo>
                      <a:pt x="62" y="82"/>
                    </a:lnTo>
                    <a:lnTo>
                      <a:pt x="59" y="79"/>
                    </a:lnTo>
                    <a:lnTo>
                      <a:pt x="57" y="76"/>
                    </a:lnTo>
                    <a:lnTo>
                      <a:pt x="55" y="76"/>
                    </a:lnTo>
                    <a:lnTo>
                      <a:pt x="52" y="78"/>
                    </a:lnTo>
                    <a:lnTo>
                      <a:pt x="51" y="79"/>
                    </a:lnTo>
                    <a:lnTo>
                      <a:pt x="49" y="80"/>
                    </a:lnTo>
                    <a:lnTo>
                      <a:pt x="48" y="82"/>
                    </a:lnTo>
                    <a:lnTo>
                      <a:pt x="48" y="79"/>
                    </a:lnTo>
                    <a:lnTo>
                      <a:pt x="47" y="80"/>
                    </a:lnTo>
                    <a:lnTo>
                      <a:pt x="45" y="83"/>
                    </a:lnTo>
                    <a:lnTo>
                      <a:pt x="44" y="83"/>
                    </a:lnTo>
                    <a:lnTo>
                      <a:pt x="42" y="83"/>
                    </a:lnTo>
                    <a:lnTo>
                      <a:pt x="44" y="80"/>
                    </a:lnTo>
                    <a:lnTo>
                      <a:pt x="44" y="79"/>
                    </a:lnTo>
                    <a:lnTo>
                      <a:pt x="41" y="78"/>
                    </a:lnTo>
                    <a:lnTo>
                      <a:pt x="38" y="76"/>
                    </a:lnTo>
                    <a:lnTo>
                      <a:pt x="37" y="78"/>
                    </a:lnTo>
                    <a:lnTo>
                      <a:pt x="38" y="79"/>
                    </a:lnTo>
                    <a:lnTo>
                      <a:pt x="37" y="82"/>
                    </a:lnTo>
                    <a:lnTo>
                      <a:pt x="36" y="80"/>
                    </a:lnTo>
                    <a:lnTo>
                      <a:pt x="33" y="82"/>
                    </a:lnTo>
                    <a:lnTo>
                      <a:pt x="31" y="86"/>
                    </a:lnTo>
                    <a:lnTo>
                      <a:pt x="30" y="86"/>
                    </a:lnTo>
                    <a:lnTo>
                      <a:pt x="27" y="87"/>
                    </a:lnTo>
                    <a:lnTo>
                      <a:pt x="26" y="90"/>
                    </a:lnTo>
                    <a:lnTo>
                      <a:pt x="27" y="93"/>
                    </a:lnTo>
                    <a:lnTo>
                      <a:pt x="27" y="96"/>
                    </a:lnTo>
                    <a:lnTo>
                      <a:pt x="23" y="96"/>
                    </a:lnTo>
                    <a:lnTo>
                      <a:pt x="20" y="96"/>
                    </a:lnTo>
                    <a:lnTo>
                      <a:pt x="23" y="107"/>
                    </a:lnTo>
                    <a:lnTo>
                      <a:pt x="22" y="107"/>
                    </a:lnTo>
                    <a:lnTo>
                      <a:pt x="22" y="111"/>
                    </a:lnTo>
                    <a:lnTo>
                      <a:pt x="18" y="111"/>
                    </a:lnTo>
                    <a:lnTo>
                      <a:pt x="15" y="109"/>
                    </a:lnTo>
                    <a:lnTo>
                      <a:pt x="14" y="107"/>
                    </a:lnTo>
                    <a:lnTo>
                      <a:pt x="7" y="101"/>
                    </a:lnTo>
                    <a:lnTo>
                      <a:pt x="5" y="102"/>
                    </a:lnTo>
                    <a:lnTo>
                      <a:pt x="5" y="107"/>
                    </a:lnTo>
                    <a:lnTo>
                      <a:pt x="3" y="111"/>
                    </a:lnTo>
                    <a:lnTo>
                      <a:pt x="0" y="111"/>
                    </a:lnTo>
                    <a:lnTo>
                      <a:pt x="0" y="117"/>
                    </a:lnTo>
                    <a:lnTo>
                      <a:pt x="3" y="119"/>
                    </a:lnTo>
                    <a:lnTo>
                      <a:pt x="1" y="127"/>
                    </a:lnTo>
                    <a:lnTo>
                      <a:pt x="0" y="131"/>
                    </a:lnTo>
                    <a:lnTo>
                      <a:pt x="4" y="133"/>
                    </a:lnTo>
                    <a:lnTo>
                      <a:pt x="7" y="135"/>
                    </a:lnTo>
                    <a:lnTo>
                      <a:pt x="5" y="138"/>
                    </a:lnTo>
                    <a:lnTo>
                      <a:pt x="9" y="141"/>
                    </a:lnTo>
                    <a:lnTo>
                      <a:pt x="11" y="139"/>
                    </a:lnTo>
                    <a:lnTo>
                      <a:pt x="19" y="141"/>
                    </a:lnTo>
                    <a:lnTo>
                      <a:pt x="25" y="146"/>
                    </a:lnTo>
                    <a:lnTo>
                      <a:pt x="29" y="155"/>
                    </a:lnTo>
                    <a:lnTo>
                      <a:pt x="25" y="155"/>
                    </a:lnTo>
                    <a:lnTo>
                      <a:pt x="25" y="157"/>
                    </a:lnTo>
                    <a:lnTo>
                      <a:pt x="29" y="160"/>
                    </a:lnTo>
                    <a:lnTo>
                      <a:pt x="31" y="159"/>
                    </a:lnTo>
                    <a:lnTo>
                      <a:pt x="34" y="161"/>
                    </a:lnTo>
                    <a:lnTo>
                      <a:pt x="34" y="161"/>
                    </a:lnTo>
                    <a:lnTo>
                      <a:pt x="36"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6" name="Freeform 317">
                <a:extLst>
                  <a:ext uri="{FF2B5EF4-FFF2-40B4-BE49-F238E27FC236}">
                    <a16:creationId xmlns:a16="http://schemas.microsoft.com/office/drawing/2014/main" id="{84F0E4C7-CF9F-4B8C-B530-AB9F27A1FC0E}"/>
                  </a:ext>
                </a:extLst>
              </p:cNvPr>
              <p:cNvSpPr>
                <a:spLocks/>
              </p:cNvSpPr>
              <p:nvPr/>
            </p:nvSpPr>
            <p:spPr bwMode="auto">
              <a:xfrm>
                <a:off x="3997" y="2628"/>
                <a:ext cx="196" cy="122"/>
              </a:xfrm>
              <a:custGeom>
                <a:avLst/>
                <a:gdLst>
                  <a:gd name="T0" fmla="*/ 167 w 196"/>
                  <a:gd name="T1" fmla="*/ 51 h 122"/>
                  <a:gd name="T2" fmla="*/ 164 w 196"/>
                  <a:gd name="T3" fmla="*/ 55 h 122"/>
                  <a:gd name="T4" fmla="*/ 156 w 196"/>
                  <a:gd name="T5" fmla="*/ 65 h 122"/>
                  <a:gd name="T6" fmla="*/ 151 w 196"/>
                  <a:gd name="T7" fmla="*/ 60 h 122"/>
                  <a:gd name="T8" fmla="*/ 142 w 196"/>
                  <a:gd name="T9" fmla="*/ 60 h 122"/>
                  <a:gd name="T10" fmla="*/ 134 w 196"/>
                  <a:gd name="T11" fmla="*/ 63 h 122"/>
                  <a:gd name="T12" fmla="*/ 120 w 196"/>
                  <a:gd name="T13" fmla="*/ 48 h 122"/>
                  <a:gd name="T14" fmla="*/ 116 w 196"/>
                  <a:gd name="T15" fmla="*/ 33 h 122"/>
                  <a:gd name="T16" fmla="*/ 107 w 196"/>
                  <a:gd name="T17" fmla="*/ 21 h 122"/>
                  <a:gd name="T18" fmla="*/ 70 w 196"/>
                  <a:gd name="T19" fmla="*/ 23 h 122"/>
                  <a:gd name="T20" fmla="*/ 52 w 196"/>
                  <a:gd name="T21" fmla="*/ 14 h 122"/>
                  <a:gd name="T22" fmla="*/ 0 w 196"/>
                  <a:gd name="T23" fmla="*/ 7 h 122"/>
                  <a:gd name="T24" fmla="*/ 16 w 196"/>
                  <a:gd name="T25" fmla="*/ 63 h 122"/>
                  <a:gd name="T26" fmla="*/ 21 w 196"/>
                  <a:gd name="T27" fmla="*/ 62 h 122"/>
                  <a:gd name="T28" fmla="*/ 19 w 196"/>
                  <a:gd name="T29" fmla="*/ 55 h 122"/>
                  <a:gd name="T30" fmla="*/ 26 w 196"/>
                  <a:gd name="T31" fmla="*/ 49 h 122"/>
                  <a:gd name="T32" fmla="*/ 30 w 196"/>
                  <a:gd name="T33" fmla="*/ 45 h 122"/>
                  <a:gd name="T34" fmla="*/ 34 w 196"/>
                  <a:gd name="T35" fmla="*/ 45 h 122"/>
                  <a:gd name="T36" fmla="*/ 38 w 196"/>
                  <a:gd name="T37" fmla="*/ 43 h 122"/>
                  <a:gd name="T38" fmla="*/ 53 w 196"/>
                  <a:gd name="T39" fmla="*/ 51 h 122"/>
                  <a:gd name="T40" fmla="*/ 63 w 196"/>
                  <a:gd name="T41" fmla="*/ 59 h 122"/>
                  <a:gd name="T42" fmla="*/ 72 w 196"/>
                  <a:gd name="T43" fmla="*/ 62 h 122"/>
                  <a:gd name="T44" fmla="*/ 79 w 196"/>
                  <a:gd name="T45" fmla="*/ 66 h 122"/>
                  <a:gd name="T46" fmla="*/ 85 w 196"/>
                  <a:gd name="T47" fmla="*/ 74 h 122"/>
                  <a:gd name="T48" fmla="*/ 87 w 196"/>
                  <a:gd name="T49" fmla="*/ 82 h 122"/>
                  <a:gd name="T50" fmla="*/ 100 w 196"/>
                  <a:gd name="T51" fmla="*/ 89 h 122"/>
                  <a:gd name="T52" fmla="*/ 118 w 196"/>
                  <a:gd name="T53" fmla="*/ 100 h 122"/>
                  <a:gd name="T54" fmla="*/ 131 w 196"/>
                  <a:gd name="T55" fmla="*/ 106 h 122"/>
                  <a:gd name="T56" fmla="*/ 135 w 196"/>
                  <a:gd name="T57" fmla="*/ 107 h 122"/>
                  <a:gd name="T58" fmla="*/ 140 w 196"/>
                  <a:gd name="T59" fmla="*/ 114 h 122"/>
                  <a:gd name="T60" fmla="*/ 144 w 196"/>
                  <a:gd name="T61" fmla="*/ 118 h 122"/>
                  <a:gd name="T62" fmla="*/ 148 w 196"/>
                  <a:gd name="T63" fmla="*/ 122 h 122"/>
                  <a:gd name="T64" fmla="*/ 151 w 196"/>
                  <a:gd name="T65" fmla="*/ 119 h 122"/>
                  <a:gd name="T66" fmla="*/ 155 w 196"/>
                  <a:gd name="T67" fmla="*/ 121 h 122"/>
                  <a:gd name="T68" fmla="*/ 157 w 196"/>
                  <a:gd name="T69" fmla="*/ 108 h 122"/>
                  <a:gd name="T70" fmla="*/ 159 w 196"/>
                  <a:gd name="T71" fmla="*/ 103 h 122"/>
                  <a:gd name="T72" fmla="*/ 155 w 196"/>
                  <a:gd name="T73" fmla="*/ 99 h 122"/>
                  <a:gd name="T74" fmla="*/ 155 w 196"/>
                  <a:gd name="T75" fmla="*/ 93 h 122"/>
                  <a:gd name="T76" fmla="*/ 149 w 196"/>
                  <a:gd name="T77" fmla="*/ 95 h 122"/>
                  <a:gd name="T78" fmla="*/ 146 w 196"/>
                  <a:gd name="T79" fmla="*/ 86 h 122"/>
                  <a:gd name="T80" fmla="*/ 155 w 196"/>
                  <a:gd name="T81" fmla="*/ 85 h 122"/>
                  <a:gd name="T82" fmla="*/ 157 w 196"/>
                  <a:gd name="T83" fmla="*/ 82 h 122"/>
                  <a:gd name="T84" fmla="*/ 161 w 196"/>
                  <a:gd name="T85" fmla="*/ 78 h 122"/>
                  <a:gd name="T86" fmla="*/ 166 w 196"/>
                  <a:gd name="T87" fmla="*/ 77 h 122"/>
                  <a:gd name="T88" fmla="*/ 170 w 196"/>
                  <a:gd name="T89" fmla="*/ 71 h 122"/>
                  <a:gd name="T90" fmla="*/ 166 w 196"/>
                  <a:gd name="T91" fmla="*/ 67 h 122"/>
                  <a:gd name="T92" fmla="*/ 172 w 196"/>
                  <a:gd name="T93" fmla="*/ 65 h 122"/>
                  <a:gd name="T94" fmla="*/ 178 w 196"/>
                  <a:gd name="T95" fmla="*/ 60 h 122"/>
                  <a:gd name="T96" fmla="*/ 182 w 196"/>
                  <a:gd name="T97" fmla="*/ 65 h 122"/>
                  <a:gd name="T98" fmla="*/ 192 w 196"/>
                  <a:gd name="T99" fmla="*/ 65 h 122"/>
                  <a:gd name="T100" fmla="*/ 194 w 196"/>
                  <a:gd name="T101" fmla="*/ 58 h 122"/>
                  <a:gd name="T102" fmla="*/ 188 w 196"/>
                  <a:gd name="T103" fmla="*/ 52 h 122"/>
                  <a:gd name="T104" fmla="*/ 185 w 196"/>
                  <a:gd name="T105" fmla="*/ 58 h 122"/>
                  <a:gd name="T106" fmla="*/ 181 w 196"/>
                  <a:gd name="T107" fmla="*/ 55 h 122"/>
                  <a:gd name="T108" fmla="*/ 172 w 196"/>
                  <a:gd name="T109" fmla="*/ 52 h 122"/>
                  <a:gd name="T110" fmla="*/ 178 w 196"/>
                  <a:gd name="T111" fmla="*/ 44 h 122"/>
                  <a:gd name="T112" fmla="*/ 177 w 196"/>
                  <a:gd name="T113" fmla="*/ 41 h 122"/>
                  <a:gd name="T114" fmla="*/ 171 w 196"/>
                  <a:gd name="T115" fmla="*/ 4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6" h="122">
                    <a:moveTo>
                      <a:pt x="171" y="45"/>
                    </a:moveTo>
                    <a:lnTo>
                      <a:pt x="167" y="51"/>
                    </a:lnTo>
                    <a:lnTo>
                      <a:pt x="166" y="54"/>
                    </a:lnTo>
                    <a:lnTo>
                      <a:pt x="164" y="55"/>
                    </a:lnTo>
                    <a:lnTo>
                      <a:pt x="161" y="60"/>
                    </a:lnTo>
                    <a:lnTo>
                      <a:pt x="156" y="65"/>
                    </a:lnTo>
                    <a:lnTo>
                      <a:pt x="156" y="63"/>
                    </a:lnTo>
                    <a:lnTo>
                      <a:pt x="151" y="60"/>
                    </a:lnTo>
                    <a:lnTo>
                      <a:pt x="146" y="60"/>
                    </a:lnTo>
                    <a:lnTo>
                      <a:pt x="142" y="60"/>
                    </a:lnTo>
                    <a:lnTo>
                      <a:pt x="137" y="63"/>
                    </a:lnTo>
                    <a:lnTo>
                      <a:pt x="134" y="63"/>
                    </a:lnTo>
                    <a:lnTo>
                      <a:pt x="129" y="49"/>
                    </a:lnTo>
                    <a:lnTo>
                      <a:pt x="120" y="48"/>
                    </a:lnTo>
                    <a:lnTo>
                      <a:pt x="120" y="32"/>
                    </a:lnTo>
                    <a:lnTo>
                      <a:pt x="116" y="33"/>
                    </a:lnTo>
                    <a:lnTo>
                      <a:pt x="113" y="25"/>
                    </a:lnTo>
                    <a:lnTo>
                      <a:pt x="107" y="21"/>
                    </a:lnTo>
                    <a:lnTo>
                      <a:pt x="87" y="21"/>
                    </a:lnTo>
                    <a:lnTo>
                      <a:pt x="70" y="23"/>
                    </a:lnTo>
                    <a:lnTo>
                      <a:pt x="59" y="17"/>
                    </a:lnTo>
                    <a:lnTo>
                      <a:pt x="52" y="14"/>
                    </a:lnTo>
                    <a:lnTo>
                      <a:pt x="32" y="0"/>
                    </a:lnTo>
                    <a:lnTo>
                      <a:pt x="0" y="7"/>
                    </a:lnTo>
                    <a:lnTo>
                      <a:pt x="10" y="65"/>
                    </a:lnTo>
                    <a:lnTo>
                      <a:pt x="16" y="63"/>
                    </a:lnTo>
                    <a:lnTo>
                      <a:pt x="20" y="65"/>
                    </a:lnTo>
                    <a:lnTo>
                      <a:pt x="21" y="62"/>
                    </a:lnTo>
                    <a:lnTo>
                      <a:pt x="20" y="59"/>
                    </a:lnTo>
                    <a:lnTo>
                      <a:pt x="19" y="55"/>
                    </a:lnTo>
                    <a:lnTo>
                      <a:pt x="21" y="49"/>
                    </a:lnTo>
                    <a:lnTo>
                      <a:pt x="26" y="49"/>
                    </a:lnTo>
                    <a:lnTo>
                      <a:pt x="27" y="47"/>
                    </a:lnTo>
                    <a:lnTo>
                      <a:pt x="30" y="45"/>
                    </a:lnTo>
                    <a:lnTo>
                      <a:pt x="32" y="47"/>
                    </a:lnTo>
                    <a:lnTo>
                      <a:pt x="34" y="45"/>
                    </a:lnTo>
                    <a:lnTo>
                      <a:pt x="32" y="43"/>
                    </a:lnTo>
                    <a:lnTo>
                      <a:pt x="38" y="43"/>
                    </a:lnTo>
                    <a:lnTo>
                      <a:pt x="46" y="47"/>
                    </a:lnTo>
                    <a:lnTo>
                      <a:pt x="53" y="51"/>
                    </a:lnTo>
                    <a:lnTo>
                      <a:pt x="54" y="54"/>
                    </a:lnTo>
                    <a:lnTo>
                      <a:pt x="63" y="59"/>
                    </a:lnTo>
                    <a:lnTo>
                      <a:pt x="70" y="63"/>
                    </a:lnTo>
                    <a:lnTo>
                      <a:pt x="72" y="62"/>
                    </a:lnTo>
                    <a:lnTo>
                      <a:pt x="75" y="62"/>
                    </a:lnTo>
                    <a:lnTo>
                      <a:pt x="79" y="66"/>
                    </a:lnTo>
                    <a:lnTo>
                      <a:pt x="82" y="73"/>
                    </a:lnTo>
                    <a:lnTo>
                      <a:pt x="85" y="74"/>
                    </a:lnTo>
                    <a:lnTo>
                      <a:pt x="85" y="78"/>
                    </a:lnTo>
                    <a:lnTo>
                      <a:pt x="87" y="82"/>
                    </a:lnTo>
                    <a:lnTo>
                      <a:pt x="91" y="85"/>
                    </a:lnTo>
                    <a:lnTo>
                      <a:pt x="100" y="89"/>
                    </a:lnTo>
                    <a:lnTo>
                      <a:pt x="108" y="96"/>
                    </a:lnTo>
                    <a:lnTo>
                      <a:pt x="118" y="100"/>
                    </a:lnTo>
                    <a:lnTo>
                      <a:pt x="126" y="106"/>
                    </a:lnTo>
                    <a:lnTo>
                      <a:pt x="131" y="106"/>
                    </a:lnTo>
                    <a:lnTo>
                      <a:pt x="133" y="108"/>
                    </a:lnTo>
                    <a:lnTo>
                      <a:pt x="135" y="107"/>
                    </a:lnTo>
                    <a:lnTo>
                      <a:pt x="140" y="111"/>
                    </a:lnTo>
                    <a:lnTo>
                      <a:pt x="140" y="114"/>
                    </a:lnTo>
                    <a:lnTo>
                      <a:pt x="140" y="119"/>
                    </a:lnTo>
                    <a:lnTo>
                      <a:pt x="144" y="118"/>
                    </a:lnTo>
                    <a:lnTo>
                      <a:pt x="146" y="119"/>
                    </a:lnTo>
                    <a:lnTo>
                      <a:pt x="148" y="122"/>
                    </a:lnTo>
                    <a:lnTo>
                      <a:pt x="149" y="122"/>
                    </a:lnTo>
                    <a:lnTo>
                      <a:pt x="151" y="119"/>
                    </a:lnTo>
                    <a:lnTo>
                      <a:pt x="153" y="119"/>
                    </a:lnTo>
                    <a:lnTo>
                      <a:pt x="155" y="121"/>
                    </a:lnTo>
                    <a:lnTo>
                      <a:pt x="155" y="114"/>
                    </a:lnTo>
                    <a:lnTo>
                      <a:pt x="157" y="108"/>
                    </a:lnTo>
                    <a:lnTo>
                      <a:pt x="159" y="107"/>
                    </a:lnTo>
                    <a:lnTo>
                      <a:pt x="159" y="103"/>
                    </a:lnTo>
                    <a:lnTo>
                      <a:pt x="156" y="102"/>
                    </a:lnTo>
                    <a:lnTo>
                      <a:pt x="155" y="99"/>
                    </a:lnTo>
                    <a:lnTo>
                      <a:pt x="156" y="96"/>
                    </a:lnTo>
                    <a:lnTo>
                      <a:pt x="155" y="93"/>
                    </a:lnTo>
                    <a:lnTo>
                      <a:pt x="152" y="93"/>
                    </a:lnTo>
                    <a:lnTo>
                      <a:pt x="149" y="95"/>
                    </a:lnTo>
                    <a:lnTo>
                      <a:pt x="146" y="91"/>
                    </a:lnTo>
                    <a:lnTo>
                      <a:pt x="146" y="86"/>
                    </a:lnTo>
                    <a:lnTo>
                      <a:pt x="149" y="85"/>
                    </a:lnTo>
                    <a:lnTo>
                      <a:pt x="155" y="85"/>
                    </a:lnTo>
                    <a:lnTo>
                      <a:pt x="156" y="85"/>
                    </a:lnTo>
                    <a:lnTo>
                      <a:pt x="157" y="82"/>
                    </a:lnTo>
                    <a:lnTo>
                      <a:pt x="161" y="81"/>
                    </a:lnTo>
                    <a:lnTo>
                      <a:pt x="161" y="78"/>
                    </a:lnTo>
                    <a:lnTo>
                      <a:pt x="160" y="77"/>
                    </a:lnTo>
                    <a:lnTo>
                      <a:pt x="166" y="77"/>
                    </a:lnTo>
                    <a:lnTo>
                      <a:pt x="170" y="74"/>
                    </a:lnTo>
                    <a:lnTo>
                      <a:pt x="170" y="71"/>
                    </a:lnTo>
                    <a:lnTo>
                      <a:pt x="166" y="70"/>
                    </a:lnTo>
                    <a:lnTo>
                      <a:pt x="166" y="67"/>
                    </a:lnTo>
                    <a:lnTo>
                      <a:pt x="168" y="66"/>
                    </a:lnTo>
                    <a:lnTo>
                      <a:pt x="172" y="65"/>
                    </a:lnTo>
                    <a:lnTo>
                      <a:pt x="174" y="65"/>
                    </a:lnTo>
                    <a:lnTo>
                      <a:pt x="178" y="60"/>
                    </a:lnTo>
                    <a:lnTo>
                      <a:pt x="181" y="63"/>
                    </a:lnTo>
                    <a:lnTo>
                      <a:pt x="182" y="65"/>
                    </a:lnTo>
                    <a:lnTo>
                      <a:pt x="188" y="63"/>
                    </a:lnTo>
                    <a:lnTo>
                      <a:pt x="192" y="65"/>
                    </a:lnTo>
                    <a:lnTo>
                      <a:pt x="196" y="60"/>
                    </a:lnTo>
                    <a:lnTo>
                      <a:pt x="194" y="58"/>
                    </a:lnTo>
                    <a:lnTo>
                      <a:pt x="189" y="54"/>
                    </a:lnTo>
                    <a:lnTo>
                      <a:pt x="188" y="52"/>
                    </a:lnTo>
                    <a:lnTo>
                      <a:pt x="186" y="56"/>
                    </a:lnTo>
                    <a:lnTo>
                      <a:pt x="185" y="58"/>
                    </a:lnTo>
                    <a:lnTo>
                      <a:pt x="182" y="58"/>
                    </a:lnTo>
                    <a:lnTo>
                      <a:pt x="181" y="55"/>
                    </a:lnTo>
                    <a:lnTo>
                      <a:pt x="175" y="54"/>
                    </a:lnTo>
                    <a:lnTo>
                      <a:pt x="172" y="52"/>
                    </a:lnTo>
                    <a:lnTo>
                      <a:pt x="175" y="49"/>
                    </a:lnTo>
                    <a:lnTo>
                      <a:pt x="178" y="44"/>
                    </a:lnTo>
                    <a:lnTo>
                      <a:pt x="178" y="41"/>
                    </a:lnTo>
                    <a:lnTo>
                      <a:pt x="177" y="41"/>
                    </a:lnTo>
                    <a:lnTo>
                      <a:pt x="174" y="44"/>
                    </a:lnTo>
                    <a:lnTo>
                      <a:pt x="17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7" name="Freeform 318">
                <a:extLst>
                  <a:ext uri="{FF2B5EF4-FFF2-40B4-BE49-F238E27FC236}">
                    <a16:creationId xmlns:a16="http://schemas.microsoft.com/office/drawing/2014/main" id="{6EA466BF-C43A-47A3-A786-F825407F8739}"/>
                  </a:ext>
                </a:extLst>
              </p:cNvPr>
              <p:cNvSpPr>
                <a:spLocks/>
              </p:cNvSpPr>
              <p:nvPr/>
            </p:nvSpPr>
            <p:spPr bwMode="auto">
              <a:xfrm>
                <a:off x="3962" y="2671"/>
                <a:ext cx="175" cy="109"/>
              </a:xfrm>
              <a:custGeom>
                <a:avLst/>
                <a:gdLst>
                  <a:gd name="T0" fmla="*/ 124 w 175"/>
                  <a:gd name="T1" fmla="*/ 105 h 109"/>
                  <a:gd name="T2" fmla="*/ 131 w 175"/>
                  <a:gd name="T3" fmla="*/ 107 h 109"/>
                  <a:gd name="T4" fmla="*/ 133 w 175"/>
                  <a:gd name="T5" fmla="*/ 108 h 109"/>
                  <a:gd name="T6" fmla="*/ 139 w 175"/>
                  <a:gd name="T7" fmla="*/ 104 h 109"/>
                  <a:gd name="T8" fmla="*/ 144 w 175"/>
                  <a:gd name="T9" fmla="*/ 98 h 109"/>
                  <a:gd name="T10" fmla="*/ 151 w 175"/>
                  <a:gd name="T11" fmla="*/ 94 h 109"/>
                  <a:gd name="T12" fmla="*/ 154 w 175"/>
                  <a:gd name="T13" fmla="*/ 89 h 109"/>
                  <a:gd name="T14" fmla="*/ 155 w 175"/>
                  <a:gd name="T15" fmla="*/ 82 h 109"/>
                  <a:gd name="T16" fmla="*/ 158 w 175"/>
                  <a:gd name="T17" fmla="*/ 79 h 109"/>
                  <a:gd name="T18" fmla="*/ 166 w 175"/>
                  <a:gd name="T19" fmla="*/ 75 h 109"/>
                  <a:gd name="T20" fmla="*/ 173 w 175"/>
                  <a:gd name="T21" fmla="*/ 75 h 109"/>
                  <a:gd name="T22" fmla="*/ 175 w 175"/>
                  <a:gd name="T23" fmla="*/ 71 h 109"/>
                  <a:gd name="T24" fmla="*/ 168 w 175"/>
                  <a:gd name="T25" fmla="*/ 65 h 109"/>
                  <a:gd name="T26" fmla="*/ 153 w 175"/>
                  <a:gd name="T27" fmla="*/ 57 h 109"/>
                  <a:gd name="T28" fmla="*/ 126 w 175"/>
                  <a:gd name="T29" fmla="*/ 42 h 109"/>
                  <a:gd name="T30" fmla="*/ 120 w 175"/>
                  <a:gd name="T31" fmla="*/ 31 h 109"/>
                  <a:gd name="T32" fmla="*/ 110 w 175"/>
                  <a:gd name="T33" fmla="*/ 19 h 109"/>
                  <a:gd name="T34" fmla="*/ 98 w 175"/>
                  <a:gd name="T35" fmla="*/ 16 h 109"/>
                  <a:gd name="T36" fmla="*/ 81 w 175"/>
                  <a:gd name="T37" fmla="*/ 4 h 109"/>
                  <a:gd name="T38" fmla="*/ 69 w 175"/>
                  <a:gd name="T39" fmla="*/ 2 h 109"/>
                  <a:gd name="T40" fmla="*/ 62 w 175"/>
                  <a:gd name="T41" fmla="*/ 4 h 109"/>
                  <a:gd name="T42" fmla="*/ 54 w 175"/>
                  <a:gd name="T43" fmla="*/ 12 h 109"/>
                  <a:gd name="T44" fmla="*/ 55 w 175"/>
                  <a:gd name="T45" fmla="*/ 22 h 109"/>
                  <a:gd name="T46" fmla="*/ 43 w 175"/>
                  <a:gd name="T47" fmla="*/ 22 h 109"/>
                  <a:gd name="T48" fmla="*/ 22 w 175"/>
                  <a:gd name="T49" fmla="*/ 8 h 109"/>
                  <a:gd name="T50" fmla="*/ 0 w 175"/>
                  <a:gd name="T51" fmla="*/ 16 h 109"/>
                  <a:gd name="T52" fmla="*/ 3 w 175"/>
                  <a:gd name="T53" fmla="*/ 20 h 109"/>
                  <a:gd name="T54" fmla="*/ 8 w 175"/>
                  <a:gd name="T55" fmla="*/ 28 h 109"/>
                  <a:gd name="T56" fmla="*/ 7 w 175"/>
                  <a:gd name="T57" fmla="*/ 41 h 109"/>
                  <a:gd name="T58" fmla="*/ 14 w 175"/>
                  <a:gd name="T59" fmla="*/ 48 h 109"/>
                  <a:gd name="T60" fmla="*/ 13 w 175"/>
                  <a:gd name="T61" fmla="*/ 43 h 109"/>
                  <a:gd name="T62" fmla="*/ 18 w 175"/>
                  <a:gd name="T63" fmla="*/ 45 h 109"/>
                  <a:gd name="T64" fmla="*/ 21 w 175"/>
                  <a:gd name="T65" fmla="*/ 49 h 109"/>
                  <a:gd name="T66" fmla="*/ 19 w 175"/>
                  <a:gd name="T67" fmla="*/ 52 h 109"/>
                  <a:gd name="T68" fmla="*/ 14 w 175"/>
                  <a:gd name="T69" fmla="*/ 53 h 109"/>
                  <a:gd name="T70" fmla="*/ 15 w 175"/>
                  <a:gd name="T71" fmla="*/ 54 h 109"/>
                  <a:gd name="T72" fmla="*/ 19 w 175"/>
                  <a:gd name="T73" fmla="*/ 54 h 109"/>
                  <a:gd name="T74" fmla="*/ 25 w 175"/>
                  <a:gd name="T75" fmla="*/ 61 h 109"/>
                  <a:gd name="T76" fmla="*/ 25 w 175"/>
                  <a:gd name="T77" fmla="*/ 72 h 109"/>
                  <a:gd name="T78" fmla="*/ 32 w 175"/>
                  <a:gd name="T79" fmla="*/ 82 h 109"/>
                  <a:gd name="T80" fmla="*/ 40 w 175"/>
                  <a:gd name="T81" fmla="*/ 76 h 109"/>
                  <a:gd name="T82" fmla="*/ 52 w 175"/>
                  <a:gd name="T83" fmla="*/ 71 h 109"/>
                  <a:gd name="T84" fmla="*/ 59 w 175"/>
                  <a:gd name="T85" fmla="*/ 68 h 109"/>
                  <a:gd name="T86" fmla="*/ 69 w 175"/>
                  <a:gd name="T87" fmla="*/ 72 h 109"/>
                  <a:gd name="T88" fmla="*/ 83 w 175"/>
                  <a:gd name="T89" fmla="*/ 78 h 109"/>
                  <a:gd name="T90" fmla="*/ 91 w 175"/>
                  <a:gd name="T91" fmla="*/ 79 h 109"/>
                  <a:gd name="T92" fmla="*/ 95 w 175"/>
                  <a:gd name="T93" fmla="*/ 82 h 109"/>
                  <a:gd name="T94" fmla="*/ 110 w 175"/>
                  <a:gd name="T95" fmla="*/ 91 h 109"/>
                  <a:gd name="T96" fmla="*/ 114 w 175"/>
                  <a:gd name="T97" fmla="*/ 97 h 109"/>
                  <a:gd name="T98" fmla="*/ 117 w 175"/>
                  <a:gd name="T99" fmla="*/ 10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5" h="109">
                    <a:moveTo>
                      <a:pt x="120" y="104"/>
                    </a:moveTo>
                    <a:lnTo>
                      <a:pt x="122" y="105"/>
                    </a:lnTo>
                    <a:lnTo>
                      <a:pt x="124" y="105"/>
                    </a:lnTo>
                    <a:lnTo>
                      <a:pt x="125" y="104"/>
                    </a:lnTo>
                    <a:lnTo>
                      <a:pt x="128" y="104"/>
                    </a:lnTo>
                    <a:lnTo>
                      <a:pt x="131" y="107"/>
                    </a:lnTo>
                    <a:lnTo>
                      <a:pt x="131" y="108"/>
                    </a:lnTo>
                    <a:lnTo>
                      <a:pt x="132" y="109"/>
                    </a:lnTo>
                    <a:lnTo>
                      <a:pt x="133" y="108"/>
                    </a:lnTo>
                    <a:lnTo>
                      <a:pt x="137" y="107"/>
                    </a:lnTo>
                    <a:lnTo>
                      <a:pt x="139" y="105"/>
                    </a:lnTo>
                    <a:lnTo>
                      <a:pt x="139" y="104"/>
                    </a:lnTo>
                    <a:lnTo>
                      <a:pt x="140" y="102"/>
                    </a:lnTo>
                    <a:lnTo>
                      <a:pt x="140" y="101"/>
                    </a:lnTo>
                    <a:lnTo>
                      <a:pt x="144" y="98"/>
                    </a:lnTo>
                    <a:lnTo>
                      <a:pt x="148" y="97"/>
                    </a:lnTo>
                    <a:lnTo>
                      <a:pt x="148" y="97"/>
                    </a:lnTo>
                    <a:lnTo>
                      <a:pt x="151" y="94"/>
                    </a:lnTo>
                    <a:lnTo>
                      <a:pt x="153" y="94"/>
                    </a:lnTo>
                    <a:lnTo>
                      <a:pt x="154" y="91"/>
                    </a:lnTo>
                    <a:lnTo>
                      <a:pt x="154" y="89"/>
                    </a:lnTo>
                    <a:lnTo>
                      <a:pt x="157" y="85"/>
                    </a:lnTo>
                    <a:lnTo>
                      <a:pt x="157" y="83"/>
                    </a:lnTo>
                    <a:lnTo>
                      <a:pt x="155" y="82"/>
                    </a:lnTo>
                    <a:lnTo>
                      <a:pt x="155" y="80"/>
                    </a:lnTo>
                    <a:lnTo>
                      <a:pt x="157" y="79"/>
                    </a:lnTo>
                    <a:lnTo>
                      <a:pt x="158" y="79"/>
                    </a:lnTo>
                    <a:lnTo>
                      <a:pt x="161" y="78"/>
                    </a:lnTo>
                    <a:lnTo>
                      <a:pt x="162" y="78"/>
                    </a:lnTo>
                    <a:lnTo>
                      <a:pt x="166" y="75"/>
                    </a:lnTo>
                    <a:lnTo>
                      <a:pt x="169" y="75"/>
                    </a:lnTo>
                    <a:lnTo>
                      <a:pt x="170" y="76"/>
                    </a:lnTo>
                    <a:lnTo>
                      <a:pt x="173" y="75"/>
                    </a:lnTo>
                    <a:lnTo>
                      <a:pt x="175" y="76"/>
                    </a:lnTo>
                    <a:lnTo>
                      <a:pt x="175" y="76"/>
                    </a:lnTo>
                    <a:lnTo>
                      <a:pt x="175" y="71"/>
                    </a:lnTo>
                    <a:lnTo>
                      <a:pt x="175" y="68"/>
                    </a:lnTo>
                    <a:lnTo>
                      <a:pt x="170" y="64"/>
                    </a:lnTo>
                    <a:lnTo>
                      <a:pt x="168" y="65"/>
                    </a:lnTo>
                    <a:lnTo>
                      <a:pt x="166" y="63"/>
                    </a:lnTo>
                    <a:lnTo>
                      <a:pt x="161" y="63"/>
                    </a:lnTo>
                    <a:lnTo>
                      <a:pt x="153" y="57"/>
                    </a:lnTo>
                    <a:lnTo>
                      <a:pt x="143" y="53"/>
                    </a:lnTo>
                    <a:lnTo>
                      <a:pt x="135" y="46"/>
                    </a:lnTo>
                    <a:lnTo>
                      <a:pt x="126" y="42"/>
                    </a:lnTo>
                    <a:lnTo>
                      <a:pt x="122" y="39"/>
                    </a:lnTo>
                    <a:lnTo>
                      <a:pt x="120" y="35"/>
                    </a:lnTo>
                    <a:lnTo>
                      <a:pt x="120" y="31"/>
                    </a:lnTo>
                    <a:lnTo>
                      <a:pt x="117" y="30"/>
                    </a:lnTo>
                    <a:lnTo>
                      <a:pt x="114" y="23"/>
                    </a:lnTo>
                    <a:lnTo>
                      <a:pt x="110" y="19"/>
                    </a:lnTo>
                    <a:lnTo>
                      <a:pt x="107" y="19"/>
                    </a:lnTo>
                    <a:lnTo>
                      <a:pt x="105" y="20"/>
                    </a:lnTo>
                    <a:lnTo>
                      <a:pt x="98" y="16"/>
                    </a:lnTo>
                    <a:lnTo>
                      <a:pt x="89" y="11"/>
                    </a:lnTo>
                    <a:lnTo>
                      <a:pt x="88" y="8"/>
                    </a:lnTo>
                    <a:lnTo>
                      <a:pt x="81" y="4"/>
                    </a:lnTo>
                    <a:lnTo>
                      <a:pt x="73" y="0"/>
                    </a:lnTo>
                    <a:lnTo>
                      <a:pt x="67" y="0"/>
                    </a:lnTo>
                    <a:lnTo>
                      <a:pt x="69" y="2"/>
                    </a:lnTo>
                    <a:lnTo>
                      <a:pt x="67" y="4"/>
                    </a:lnTo>
                    <a:lnTo>
                      <a:pt x="65" y="2"/>
                    </a:lnTo>
                    <a:lnTo>
                      <a:pt x="62" y="4"/>
                    </a:lnTo>
                    <a:lnTo>
                      <a:pt x="61" y="6"/>
                    </a:lnTo>
                    <a:lnTo>
                      <a:pt x="56" y="6"/>
                    </a:lnTo>
                    <a:lnTo>
                      <a:pt x="54" y="12"/>
                    </a:lnTo>
                    <a:lnTo>
                      <a:pt x="55" y="16"/>
                    </a:lnTo>
                    <a:lnTo>
                      <a:pt x="56" y="19"/>
                    </a:lnTo>
                    <a:lnTo>
                      <a:pt x="55" y="22"/>
                    </a:lnTo>
                    <a:lnTo>
                      <a:pt x="51" y="20"/>
                    </a:lnTo>
                    <a:lnTo>
                      <a:pt x="45" y="22"/>
                    </a:lnTo>
                    <a:lnTo>
                      <a:pt x="43" y="22"/>
                    </a:lnTo>
                    <a:lnTo>
                      <a:pt x="39" y="22"/>
                    </a:lnTo>
                    <a:lnTo>
                      <a:pt x="30" y="13"/>
                    </a:lnTo>
                    <a:lnTo>
                      <a:pt x="22" y="8"/>
                    </a:lnTo>
                    <a:lnTo>
                      <a:pt x="14" y="6"/>
                    </a:lnTo>
                    <a:lnTo>
                      <a:pt x="8" y="9"/>
                    </a:lnTo>
                    <a:lnTo>
                      <a:pt x="0" y="16"/>
                    </a:lnTo>
                    <a:lnTo>
                      <a:pt x="0" y="17"/>
                    </a:lnTo>
                    <a:lnTo>
                      <a:pt x="3" y="19"/>
                    </a:lnTo>
                    <a:lnTo>
                      <a:pt x="3" y="20"/>
                    </a:lnTo>
                    <a:lnTo>
                      <a:pt x="6" y="22"/>
                    </a:lnTo>
                    <a:lnTo>
                      <a:pt x="6" y="24"/>
                    </a:lnTo>
                    <a:lnTo>
                      <a:pt x="8" y="28"/>
                    </a:lnTo>
                    <a:lnTo>
                      <a:pt x="8" y="31"/>
                    </a:lnTo>
                    <a:lnTo>
                      <a:pt x="7" y="34"/>
                    </a:lnTo>
                    <a:lnTo>
                      <a:pt x="7" y="41"/>
                    </a:lnTo>
                    <a:lnTo>
                      <a:pt x="8" y="42"/>
                    </a:lnTo>
                    <a:lnTo>
                      <a:pt x="10" y="43"/>
                    </a:lnTo>
                    <a:lnTo>
                      <a:pt x="14" y="48"/>
                    </a:lnTo>
                    <a:lnTo>
                      <a:pt x="13" y="46"/>
                    </a:lnTo>
                    <a:lnTo>
                      <a:pt x="11" y="45"/>
                    </a:lnTo>
                    <a:lnTo>
                      <a:pt x="13" y="43"/>
                    </a:lnTo>
                    <a:lnTo>
                      <a:pt x="17" y="45"/>
                    </a:lnTo>
                    <a:lnTo>
                      <a:pt x="18" y="43"/>
                    </a:lnTo>
                    <a:lnTo>
                      <a:pt x="18" y="45"/>
                    </a:lnTo>
                    <a:lnTo>
                      <a:pt x="18" y="46"/>
                    </a:lnTo>
                    <a:lnTo>
                      <a:pt x="19" y="49"/>
                    </a:lnTo>
                    <a:lnTo>
                      <a:pt x="21" y="49"/>
                    </a:lnTo>
                    <a:lnTo>
                      <a:pt x="22" y="50"/>
                    </a:lnTo>
                    <a:lnTo>
                      <a:pt x="21" y="52"/>
                    </a:lnTo>
                    <a:lnTo>
                      <a:pt x="19" y="52"/>
                    </a:lnTo>
                    <a:lnTo>
                      <a:pt x="18" y="52"/>
                    </a:lnTo>
                    <a:lnTo>
                      <a:pt x="17" y="50"/>
                    </a:lnTo>
                    <a:lnTo>
                      <a:pt x="14" y="53"/>
                    </a:lnTo>
                    <a:lnTo>
                      <a:pt x="14" y="54"/>
                    </a:lnTo>
                    <a:lnTo>
                      <a:pt x="15" y="57"/>
                    </a:lnTo>
                    <a:lnTo>
                      <a:pt x="15" y="54"/>
                    </a:lnTo>
                    <a:lnTo>
                      <a:pt x="17" y="53"/>
                    </a:lnTo>
                    <a:lnTo>
                      <a:pt x="18" y="54"/>
                    </a:lnTo>
                    <a:lnTo>
                      <a:pt x="19" y="54"/>
                    </a:lnTo>
                    <a:lnTo>
                      <a:pt x="21" y="57"/>
                    </a:lnTo>
                    <a:lnTo>
                      <a:pt x="25" y="59"/>
                    </a:lnTo>
                    <a:lnTo>
                      <a:pt x="25" y="61"/>
                    </a:lnTo>
                    <a:lnTo>
                      <a:pt x="25" y="64"/>
                    </a:lnTo>
                    <a:lnTo>
                      <a:pt x="25" y="67"/>
                    </a:lnTo>
                    <a:lnTo>
                      <a:pt x="25" y="72"/>
                    </a:lnTo>
                    <a:lnTo>
                      <a:pt x="26" y="76"/>
                    </a:lnTo>
                    <a:lnTo>
                      <a:pt x="29" y="83"/>
                    </a:lnTo>
                    <a:lnTo>
                      <a:pt x="32" y="82"/>
                    </a:lnTo>
                    <a:lnTo>
                      <a:pt x="37" y="80"/>
                    </a:lnTo>
                    <a:lnTo>
                      <a:pt x="39" y="78"/>
                    </a:lnTo>
                    <a:lnTo>
                      <a:pt x="40" y="76"/>
                    </a:lnTo>
                    <a:lnTo>
                      <a:pt x="41" y="75"/>
                    </a:lnTo>
                    <a:lnTo>
                      <a:pt x="47" y="71"/>
                    </a:lnTo>
                    <a:lnTo>
                      <a:pt x="52" y="71"/>
                    </a:lnTo>
                    <a:lnTo>
                      <a:pt x="56" y="71"/>
                    </a:lnTo>
                    <a:lnTo>
                      <a:pt x="58" y="68"/>
                    </a:lnTo>
                    <a:lnTo>
                      <a:pt x="59" y="68"/>
                    </a:lnTo>
                    <a:lnTo>
                      <a:pt x="62" y="68"/>
                    </a:lnTo>
                    <a:lnTo>
                      <a:pt x="65" y="68"/>
                    </a:lnTo>
                    <a:lnTo>
                      <a:pt x="69" y="72"/>
                    </a:lnTo>
                    <a:lnTo>
                      <a:pt x="73" y="74"/>
                    </a:lnTo>
                    <a:lnTo>
                      <a:pt x="80" y="78"/>
                    </a:lnTo>
                    <a:lnTo>
                      <a:pt x="83" y="78"/>
                    </a:lnTo>
                    <a:lnTo>
                      <a:pt x="84" y="76"/>
                    </a:lnTo>
                    <a:lnTo>
                      <a:pt x="88" y="78"/>
                    </a:lnTo>
                    <a:lnTo>
                      <a:pt x="91" y="79"/>
                    </a:lnTo>
                    <a:lnTo>
                      <a:pt x="92" y="82"/>
                    </a:lnTo>
                    <a:lnTo>
                      <a:pt x="94" y="83"/>
                    </a:lnTo>
                    <a:lnTo>
                      <a:pt x="95" y="82"/>
                    </a:lnTo>
                    <a:lnTo>
                      <a:pt x="100" y="83"/>
                    </a:lnTo>
                    <a:lnTo>
                      <a:pt x="105" y="90"/>
                    </a:lnTo>
                    <a:lnTo>
                      <a:pt x="110" y="91"/>
                    </a:lnTo>
                    <a:lnTo>
                      <a:pt x="113" y="91"/>
                    </a:lnTo>
                    <a:lnTo>
                      <a:pt x="116" y="96"/>
                    </a:lnTo>
                    <a:lnTo>
                      <a:pt x="114" y="97"/>
                    </a:lnTo>
                    <a:lnTo>
                      <a:pt x="116" y="100"/>
                    </a:lnTo>
                    <a:lnTo>
                      <a:pt x="116" y="102"/>
                    </a:lnTo>
                    <a:lnTo>
                      <a:pt x="117" y="104"/>
                    </a:lnTo>
                    <a:lnTo>
                      <a:pt x="118" y="104"/>
                    </a:lnTo>
                    <a:lnTo>
                      <a:pt x="120"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8" name="Freeform 319">
                <a:extLst>
                  <a:ext uri="{FF2B5EF4-FFF2-40B4-BE49-F238E27FC236}">
                    <a16:creationId xmlns:a16="http://schemas.microsoft.com/office/drawing/2014/main" id="{D5573A2C-08A7-4D1C-A0C7-18170B5A8E37}"/>
                  </a:ext>
                </a:extLst>
              </p:cNvPr>
              <p:cNvSpPr>
                <a:spLocks/>
              </p:cNvSpPr>
              <p:nvPr/>
            </p:nvSpPr>
            <p:spPr bwMode="auto">
              <a:xfrm>
                <a:off x="5523" y="3451"/>
                <a:ext cx="21" cy="14"/>
              </a:xfrm>
              <a:custGeom>
                <a:avLst/>
                <a:gdLst>
                  <a:gd name="T0" fmla="*/ 16 w 21"/>
                  <a:gd name="T1" fmla="*/ 9 h 14"/>
                  <a:gd name="T2" fmla="*/ 14 w 21"/>
                  <a:gd name="T3" fmla="*/ 9 h 14"/>
                  <a:gd name="T4" fmla="*/ 18 w 21"/>
                  <a:gd name="T5" fmla="*/ 5 h 14"/>
                  <a:gd name="T6" fmla="*/ 18 w 21"/>
                  <a:gd name="T7" fmla="*/ 4 h 14"/>
                  <a:gd name="T8" fmla="*/ 21 w 21"/>
                  <a:gd name="T9" fmla="*/ 1 h 14"/>
                  <a:gd name="T10" fmla="*/ 19 w 21"/>
                  <a:gd name="T11" fmla="*/ 0 h 14"/>
                  <a:gd name="T12" fmla="*/ 16 w 21"/>
                  <a:gd name="T13" fmla="*/ 3 h 14"/>
                  <a:gd name="T14" fmla="*/ 14 w 21"/>
                  <a:gd name="T15" fmla="*/ 3 h 14"/>
                  <a:gd name="T16" fmla="*/ 11 w 21"/>
                  <a:gd name="T17" fmla="*/ 7 h 14"/>
                  <a:gd name="T18" fmla="*/ 8 w 21"/>
                  <a:gd name="T19" fmla="*/ 4 h 14"/>
                  <a:gd name="T20" fmla="*/ 6 w 21"/>
                  <a:gd name="T21" fmla="*/ 7 h 14"/>
                  <a:gd name="T22" fmla="*/ 1 w 21"/>
                  <a:gd name="T23" fmla="*/ 7 h 14"/>
                  <a:gd name="T24" fmla="*/ 0 w 21"/>
                  <a:gd name="T25" fmla="*/ 9 h 14"/>
                  <a:gd name="T26" fmla="*/ 3 w 21"/>
                  <a:gd name="T27" fmla="*/ 14 h 14"/>
                  <a:gd name="T28" fmla="*/ 4 w 21"/>
                  <a:gd name="T29" fmla="*/ 11 h 14"/>
                  <a:gd name="T30" fmla="*/ 8 w 21"/>
                  <a:gd name="T31" fmla="*/ 11 h 14"/>
                  <a:gd name="T32" fmla="*/ 8 w 21"/>
                  <a:gd name="T33" fmla="*/ 9 h 14"/>
                  <a:gd name="T34" fmla="*/ 11 w 21"/>
                  <a:gd name="T35" fmla="*/ 9 h 14"/>
                  <a:gd name="T36" fmla="*/ 11 w 21"/>
                  <a:gd name="T37" fmla="*/ 12 h 14"/>
                  <a:gd name="T38" fmla="*/ 18 w 21"/>
                  <a:gd name="T39" fmla="*/ 11 h 14"/>
                  <a:gd name="T40" fmla="*/ 19 w 21"/>
                  <a:gd name="T41" fmla="*/ 8 h 14"/>
                  <a:gd name="T42" fmla="*/ 18 w 21"/>
                  <a:gd name="T43" fmla="*/ 7 h 14"/>
                  <a:gd name="T44" fmla="*/ 16 w 21"/>
                  <a:gd name="T45"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14">
                    <a:moveTo>
                      <a:pt x="16" y="9"/>
                    </a:moveTo>
                    <a:lnTo>
                      <a:pt x="14" y="9"/>
                    </a:lnTo>
                    <a:lnTo>
                      <a:pt x="18" y="5"/>
                    </a:lnTo>
                    <a:lnTo>
                      <a:pt x="18" y="4"/>
                    </a:lnTo>
                    <a:lnTo>
                      <a:pt x="21" y="1"/>
                    </a:lnTo>
                    <a:lnTo>
                      <a:pt x="19" y="0"/>
                    </a:lnTo>
                    <a:lnTo>
                      <a:pt x="16" y="3"/>
                    </a:lnTo>
                    <a:lnTo>
                      <a:pt x="14" y="3"/>
                    </a:lnTo>
                    <a:lnTo>
                      <a:pt x="11" y="7"/>
                    </a:lnTo>
                    <a:lnTo>
                      <a:pt x="8" y="4"/>
                    </a:lnTo>
                    <a:lnTo>
                      <a:pt x="6" y="7"/>
                    </a:lnTo>
                    <a:lnTo>
                      <a:pt x="1" y="7"/>
                    </a:lnTo>
                    <a:lnTo>
                      <a:pt x="0" y="9"/>
                    </a:lnTo>
                    <a:lnTo>
                      <a:pt x="3" y="14"/>
                    </a:lnTo>
                    <a:lnTo>
                      <a:pt x="4" y="11"/>
                    </a:lnTo>
                    <a:lnTo>
                      <a:pt x="8" y="11"/>
                    </a:lnTo>
                    <a:lnTo>
                      <a:pt x="8" y="9"/>
                    </a:lnTo>
                    <a:lnTo>
                      <a:pt x="11" y="9"/>
                    </a:lnTo>
                    <a:lnTo>
                      <a:pt x="11" y="12"/>
                    </a:lnTo>
                    <a:lnTo>
                      <a:pt x="18" y="11"/>
                    </a:lnTo>
                    <a:lnTo>
                      <a:pt x="19" y="8"/>
                    </a:lnTo>
                    <a:lnTo>
                      <a:pt x="18" y="7"/>
                    </a:lnTo>
                    <a:lnTo>
                      <a:pt x="1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9" name="Freeform 320">
                <a:extLst>
                  <a:ext uri="{FF2B5EF4-FFF2-40B4-BE49-F238E27FC236}">
                    <a16:creationId xmlns:a16="http://schemas.microsoft.com/office/drawing/2014/main" id="{74E7263A-C787-4A14-B0B2-4E98543A8A6E}"/>
                  </a:ext>
                </a:extLst>
              </p:cNvPr>
              <p:cNvSpPr>
                <a:spLocks/>
              </p:cNvSpPr>
              <p:nvPr/>
            </p:nvSpPr>
            <p:spPr bwMode="auto">
              <a:xfrm>
                <a:off x="5507" y="3467"/>
                <a:ext cx="17" cy="14"/>
              </a:xfrm>
              <a:custGeom>
                <a:avLst/>
                <a:gdLst>
                  <a:gd name="T0" fmla="*/ 12 w 17"/>
                  <a:gd name="T1" fmla="*/ 0 h 14"/>
                  <a:gd name="T2" fmla="*/ 6 w 17"/>
                  <a:gd name="T3" fmla="*/ 2 h 14"/>
                  <a:gd name="T4" fmla="*/ 2 w 17"/>
                  <a:gd name="T5" fmla="*/ 6 h 14"/>
                  <a:gd name="T6" fmla="*/ 2 w 17"/>
                  <a:gd name="T7" fmla="*/ 9 h 14"/>
                  <a:gd name="T8" fmla="*/ 0 w 17"/>
                  <a:gd name="T9" fmla="*/ 9 h 14"/>
                  <a:gd name="T10" fmla="*/ 0 w 17"/>
                  <a:gd name="T11" fmla="*/ 11 h 14"/>
                  <a:gd name="T12" fmla="*/ 4 w 17"/>
                  <a:gd name="T13" fmla="*/ 14 h 14"/>
                  <a:gd name="T14" fmla="*/ 9 w 17"/>
                  <a:gd name="T15" fmla="*/ 14 h 14"/>
                  <a:gd name="T16" fmla="*/ 12 w 17"/>
                  <a:gd name="T17" fmla="*/ 13 h 14"/>
                  <a:gd name="T18" fmla="*/ 15 w 17"/>
                  <a:gd name="T19" fmla="*/ 14 h 14"/>
                  <a:gd name="T20" fmla="*/ 17 w 17"/>
                  <a:gd name="T21" fmla="*/ 11 h 14"/>
                  <a:gd name="T22" fmla="*/ 16 w 17"/>
                  <a:gd name="T23" fmla="*/ 4 h 14"/>
                  <a:gd name="T24" fmla="*/ 12 w 17"/>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2" y="0"/>
                    </a:moveTo>
                    <a:lnTo>
                      <a:pt x="6" y="2"/>
                    </a:lnTo>
                    <a:lnTo>
                      <a:pt x="2" y="6"/>
                    </a:lnTo>
                    <a:lnTo>
                      <a:pt x="2" y="9"/>
                    </a:lnTo>
                    <a:lnTo>
                      <a:pt x="0" y="9"/>
                    </a:lnTo>
                    <a:lnTo>
                      <a:pt x="0" y="11"/>
                    </a:lnTo>
                    <a:lnTo>
                      <a:pt x="4" y="14"/>
                    </a:lnTo>
                    <a:lnTo>
                      <a:pt x="9" y="14"/>
                    </a:lnTo>
                    <a:lnTo>
                      <a:pt x="12" y="13"/>
                    </a:lnTo>
                    <a:lnTo>
                      <a:pt x="15" y="14"/>
                    </a:lnTo>
                    <a:lnTo>
                      <a:pt x="17" y="11"/>
                    </a:lnTo>
                    <a:lnTo>
                      <a:pt x="16" y="4"/>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0" name="Freeform 321">
                <a:extLst>
                  <a:ext uri="{FF2B5EF4-FFF2-40B4-BE49-F238E27FC236}">
                    <a16:creationId xmlns:a16="http://schemas.microsoft.com/office/drawing/2014/main" id="{447F0D3C-ACE1-4E1A-8AAB-CB0CA6ECC301}"/>
                  </a:ext>
                </a:extLst>
              </p:cNvPr>
              <p:cNvSpPr>
                <a:spLocks/>
              </p:cNvSpPr>
              <p:nvPr/>
            </p:nvSpPr>
            <p:spPr bwMode="auto">
              <a:xfrm>
                <a:off x="5408" y="3496"/>
                <a:ext cx="1" cy="4"/>
              </a:xfrm>
              <a:custGeom>
                <a:avLst/>
                <a:gdLst>
                  <a:gd name="T0" fmla="*/ 1 w 1"/>
                  <a:gd name="T1" fmla="*/ 4 h 4"/>
                  <a:gd name="T2" fmla="*/ 1 w 1"/>
                  <a:gd name="T3" fmla="*/ 1 h 4"/>
                  <a:gd name="T4" fmla="*/ 0 w 1"/>
                  <a:gd name="T5" fmla="*/ 0 h 4"/>
                  <a:gd name="T6" fmla="*/ 0 w 1"/>
                  <a:gd name="T7" fmla="*/ 1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lnTo>
                      <a:pt x="1" y="1"/>
                    </a:lnTo>
                    <a:lnTo>
                      <a:pt x="0" y="0"/>
                    </a:lnTo>
                    <a:lnTo>
                      <a:pt x="0" y="1"/>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1" name="Freeform 322">
                <a:extLst>
                  <a:ext uri="{FF2B5EF4-FFF2-40B4-BE49-F238E27FC236}">
                    <a16:creationId xmlns:a16="http://schemas.microsoft.com/office/drawing/2014/main" id="{771FEEB2-5060-4021-BC02-9F645E8CA037}"/>
                  </a:ext>
                </a:extLst>
              </p:cNvPr>
              <p:cNvSpPr>
                <a:spLocks/>
              </p:cNvSpPr>
              <p:nvPr/>
            </p:nvSpPr>
            <p:spPr bwMode="auto">
              <a:xfrm>
                <a:off x="5398" y="3458"/>
                <a:ext cx="4" cy="2"/>
              </a:xfrm>
              <a:custGeom>
                <a:avLst/>
                <a:gdLst>
                  <a:gd name="T0" fmla="*/ 4 w 4"/>
                  <a:gd name="T1" fmla="*/ 1 h 2"/>
                  <a:gd name="T2" fmla="*/ 1 w 4"/>
                  <a:gd name="T3" fmla="*/ 0 h 2"/>
                  <a:gd name="T4" fmla="*/ 0 w 4"/>
                  <a:gd name="T5" fmla="*/ 1 h 2"/>
                  <a:gd name="T6" fmla="*/ 1 w 4"/>
                  <a:gd name="T7" fmla="*/ 2 h 2"/>
                  <a:gd name="T8" fmla="*/ 4 w 4"/>
                  <a:gd name="T9" fmla="*/ 2 h 2"/>
                  <a:gd name="T10" fmla="*/ 4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4" y="1"/>
                    </a:moveTo>
                    <a:lnTo>
                      <a:pt x="1" y="0"/>
                    </a:lnTo>
                    <a:lnTo>
                      <a:pt x="0" y="1"/>
                    </a:lnTo>
                    <a:lnTo>
                      <a:pt x="1" y="2"/>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2" name="Freeform 323">
                <a:extLst>
                  <a:ext uri="{FF2B5EF4-FFF2-40B4-BE49-F238E27FC236}">
                    <a16:creationId xmlns:a16="http://schemas.microsoft.com/office/drawing/2014/main" id="{8DC26530-9A28-4EF7-A728-4F4AFABB36DC}"/>
                  </a:ext>
                </a:extLst>
              </p:cNvPr>
              <p:cNvSpPr>
                <a:spLocks/>
              </p:cNvSpPr>
              <p:nvPr/>
            </p:nvSpPr>
            <p:spPr bwMode="auto">
              <a:xfrm>
                <a:off x="5382" y="3429"/>
                <a:ext cx="8" cy="14"/>
              </a:xfrm>
              <a:custGeom>
                <a:avLst/>
                <a:gdLst>
                  <a:gd name="T0" fmla="*/ 0 w 8"/>
                  <a:gd name="T1" fmla="*/ 9 h 14"/>
                  <a:gd name="T2" fmla="*/ 1 w 8"/>
                  <a:gd name="T3" fmla="*/ 14 h 14"/>
                  <a:gd name="T4" fmla="*/ 2 w 8"/>
                  <a:gd name="T5" fmla="*/ 14 h 14"/>
                  <a:gd name="T6" fmla="*/ 4 w 8"/>
                  <a:gd name="T7" fmla="*/ 11 h 14"/>
                  <a:gd name="T8" fmla="*/ 5 w 8"/>
                  <a:gd name="T9" fmla="*/ 12 h 14"/>
                  <a:gd name="T10" fmla="*/ 8 w 8"/>
                  <a:gd name="T11" fmla="*/ 11 h 14"/>
                  <a:gd name="T12" fmla="*/ 8 w 8"/>
                  <a:gd name="T13" fmla="*/ 8 h 14"/>
                  <a:gd name="T14" fmla="*/ 6 w 8"/>
                  <a:gd name="T15" fmla="*/ 7 h 14"/>
                  <a:gd name="T16" fmla="*/ 6 w 8"/>
                  <a:gd name="T17" fmla="*/ 4 h 14"/>
                  <a:gd name="T18" fmla="*/ 5 w 8"/>
                  <a:gd name="T19" fmla="*/ 3 h 14"/>
                  <a:gd name="T20" fmla="*/ 5 w 8"/>
                  <a:gd name="T21" fmla="*/ 4 h 14"/>
                  <a:gd name="T22" fmla="*/ 5 w 8"/>
                  <a:gd name="T23" fmla="*/ 5 h 14"/>
                  <a:gd name="T24" fmla="*/ 4 w 8"/>
                  <a:gd name="T25" fmla="*/ 7 h 14"/>
                  <a:gd name="T26" fmla="*/ 2 w 8"/>
                  <a:gd name="T27" fmla="*/ 5 h 14"/>
                  <a:gd name="T28" fmla="*/ 2 w 8"/>
                  <a:gd name="T29" fmla="*/ 1 h 14"/>
                  <a:gd name="T30" fmla="*/ 0 w 8"/>
                  <a:gd name="T31" fmla="*/ 0 h 14"/>
                  <a:gd name="T32" fmla="*/ 0 w 8"/>
                  <a:gd name="T33" fmla="*/ 4 h 14"/>
                  <a:gd name="T34" fmla="*/ 0 w 8"/>
                  <a:gd name="T35" fmla="*/ 7 h 14"/>
                  <a:gd name="T36" fmla="*/ 0 w 8"/>
                  <a:gd name="T3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14">
                    <a:moveTo>
                      <a:pt x="0" y="9"/>
                    </a:moveTo>
                    <a:lnTo>
                      <a:pt x="1" y="14"/>
                    </a:lnTo>
                    <a:lnTo>
                      <a:pt x="2" y="14"/>
                    </a:lnTo>
                    <a:lnTo>
                      <a:pt x="4" y="11"/>
                    </a:lnTo>
                    <a:lnTo>
                      <a:pt x="5" y="12"/>
                    </a:lnTo>
                    <a:lnTo>
                      <a:pt x="8" y="11"/>
                    </a:lnTo>
                    <a:lnTo>
                      <a:pt x="8" y="8"/>
                    </a:lnTo>
                    <a:lnTo>
                      <a:pt x="6" y="7"/>
                    </a:lnTo>
                    <a:lnTo>
                      <a:pt x="6" y="4"/>
                    </a:lnTo>
                    <a:lnTo>
                      <a:pt x="5" y="3"/>
                    </a:lnTo>
                    <a:lnTo>
                      <a:pt x="5" y="4"/>
                    </a:lnTo>
                    <a:lnTo>
                      <a:pt x="5" y="5"/>
                    </a:lnTo>
                    <a:lnTo>
                      <a:pt x="4" y="7"/>
                    </a:lnTo>
                    <a:lnTo>
                      <a:pt x="2" y="5"/>
                    </a:lnTo>
                    <a:lnTo>
                      <a:pt x="2" y="1"/>
                    </a:lnTo>
                    <a:lnTo>
                      <a:pt x="0" y="0"/>
                    </a:lnTo>
                    <a:lnTo>
                      <a:pt x="0" y="4"/>
                    </a:lnTo>
                    <a:lnTo>
                      <a:pt x="0" y="7"/>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3" name="Freeform 324">
                <a:extLst>
                  <a:ext uri="{FF2B5EF4-FFF2-40B4-BE49-F238E27FC236}">
                    <a16:creationId xmlns:a16="http://schemas.microsoft.com/office/drawing/2014/main" id="{9D619486-E236-46DE-BDFC-121A12D87BFE}"/>
                  </a:ext>
                </a:extLst>
              </p:cNvPr>
              <p:cNvSpPr>
                <a:spLocks/>
              </p:cNvSpPr>
              <p:nvPr/>
            </p:nvSpPr>
            <p:spPr bwMode="auto">
              <a:xfrm>
                <a:off x="5401" y="3432"/>
                <a:ext cx="1" cy="6"/>
              </a:xfrm>
              <a:custGeom>
                <a:avLst/>
                <a:gdLst>
                  <a:gd name="T0" fmla="*/ 1 w 1"/>
                  <a:gd name="T1" fmla="*/ 4 h 6"/>
                  <a:gd name="T2" fmla="*/ 0 w 1"/>
                  <a:gd name="T3" fmla="*/ 0 h 6"/>
                  <a:gd name="T4" fmla="*/ 0 w 1"/>
                  <a:gd name="T5" fmla="*/ 4 h 6"/>
                  <a:gd name="T6" fmla="*/ 0 w 1"/>
                  <a:gd name="T7" fmla="*/ 6 h 6"/>
                  <a:gd name="T8" fmla="*/ 1 w 1"/>
                  <a:gd name="T9" fmla="*/ 4 h 6"/>
                </a:gdLst>
                <a:ahLst/>
                <a:cxnLst>
                  <a:cxn ang="0">
                    <a:pos x="T0" y="T1"/>
                  </a:cxn>
                  <a:cxn ang="0">
                    <a:pos x="T2" y="T3"/>
                  </a:cxn>
                  <a:cxn ang="0">
                    <a:pos x="T4" y="T5"/>
                  </a:cxn>
                  <a:cxn ang="0">
                    <a:pos x="T6" y="T7"/>
                  </a:cxn>
                  <a:cxn ang="0">
                    <a:pos x="T8" y="T9"/>
                  </a:cxn>
                </a:cxnLst>
                <a:rect l="0" t="0" r="r" b="b"/>
                <a:pathLst>
                  <a:path w="1" h="6">
                    <a:moveTo>
                      <a:pt x="1" y="4"/>
                    </a:moveTo>
                    <a:lnTo>
                      <a:pt x="0" y="0"/>
                    </a:lnTo>
                    <a:lnTo>
                      <a:pt x="0" y="4"/>
                    </a:lnTo>
                    <a:lnTo>
                      <a:pt x="0" y="6"/>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4" name="Freeform 325">
                <a:extLst>
                  <a:ext uri="{FF2B5EF4-FFF2-40B4-BE49-F238E27FC236}">
                    <a16:creationId xmlns:a16="http://schemas.microsoft.com/office/drawing/2014/main" id="{52626147-248A-436A-ABB6-CF0AC610BA55}"/>
                  </a:ext>
                </a:extLst>
              </p:cNvPr>
              <p:cNvSpPr>
                <a:spLocks/>
              </p:cNvSpPr>
              <p:nvPr/>
            </p:nvSpPr>
            <p:spPr bwMode="auto">
              <a:xfrm>
                <a:off x="5387" y="3447"/>
                <a:ext cx="8" cy="9"/>
              </a:xfrm>
              <a:custGeom>
                <a:avLst/>
                <a:gdLst>
                  <a:gd name="T0" fmla="*/ 0 w 8"/>
                  <a:gd name="T1" fmla="*/ 0 h 9"/>
                  <a:gd name="T2" fmla="*/ 1 w 8"/>
                  <a:gd name="T3" fmla="*/ 2 h 9"/>
                  <a:gd name="T4" fmla="*/ 3 w 8"/>
                  <a:gd name="T5" fmla="*/ 2 h 9"/>
                  <a:gd name="T6" fmla="*/ 4 w 8"/>
                  <a:gd name="T7" fmla="*/ 2 h 9"/>
                  <a:gd name="T8" fmla="*/ 3 w 8"/>
                  <a:gd name="T9" fmla="*/ 5 h 9"/>
                  <a:gd name="T10" fmla="*/ 3 w 8"/>
                  <a:gd name="T11" fmla="*/ 8 h 9"/>
                  <a:gd name="T12" fmla="*/ 3 w 8"/>
                  <a:gd name="T13" fmla="*/ 9 h 9"/>
                  <a:gd name="T14" fmla="*/ 6 w 8"/>
                  <a:gd name="T15" fmla="*/ 8 h 9"/>
                  <a:gd name="T16" fmla="*/ 8 w 8"/>
                  <a:gd name="T17" fmla="*/ 8 h 9"/>
                  <a:gd name="T18" fmla="*/ 7 w 8"/>
                  <a:gd name="T19" fmla="*/ 7 h 9"/>
                  <a:gd name="T20" fmla="*/ 4 w 8"/>
                  <a:gd name="T21" fmla="*/ 2 h 9"/>
                  <a:gd name="T22" fmla="*/ 4 w 8"/>
                  <a:gd name="T23" fmla="*/ 1 h 9"/>
                  <a:gd name="T24" fmla="*/ 3 w 8"/>
                  <a:gd name="T25" fmla="*/ 0 h 9"/>
                  <a:gd name="T26" fmla="*/ 1 w 8"/>
                  <a:gd name="T27" fmla="*/ 0 h 9"/>
                  <a:gd name="T28" fmla="*/ 0 w 8"/>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9">
                    <a:moveTo>
                      <a:pt x="0" y="0"/>
                    </a:moveTo>
                    <a:lnTo>
                      <a:pt x="1" y="2"/>
                    </a:lnTo>
                    <a:lnTo>
                      <a:pt x="3" y="2"/>
                    </a:lnTo>
                    <a:lnTo>
                      <a:pt x="4" y="2"/>
                    </a:lnTo>
                    <a:lnTo>
                      <a:pt x="3" y="5"/>
                    </a:lnTo>
                    <a:lnTo>
                      <a:pt x="3" y="8"/>
                    </a:lnTo>
                    <a:lnTo>
                      <a:pt x="3" y="9"/>
                    </a:lnTo>
                    <a:lnTo>
                      <a:pt x="6" y="8"/>
                    </a:lnTo>
                    <a:lnTo>
                      <a:pt x="8" y="8"/>
                    </a:lnTo>
                    <a:lnTo>
                      <a:pt x="7" y="7"/>
                    </a:lnTo>
                    <a:lnTo>
                      <a:pt x="4" y="2"/>
                    </a:lnTo>
                    <a:lnTo>
                      <a:pt x="4" y="1"/>
                    </a:lnTo>
                    <a:lnTo>
                      <a:pt x="3"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5" name="Freeform 326">
                <a:extLst>
                  <a:ext uri="{FF2B5EF4-FFF2-40B4-BE49-F238E27FC236}">
                    <a16:creationId xmlns:a16="http://schemas.microsoft.com/office/drawing/2014/main" id="{C145316E-BB47-4276-A102-D1FB1E03B064}"/>
                  </a:ext>
                </a:extLst>
              </p:cNvPr>
              <p:cNvSpPr>
                <a:spLocks/>
              </p:cNvSpPr>
              <p:nvPr/>
            </p:nvSpPr>
            <p:spPr bwMode="auto">
              <a:xfrm>
                <a:off x="5405" y="3485"/>
                <a:ext cx="3" cy="6"/>
              </a:xfrm>
              <a:custGeom>
                <a:avLst/>
                <a:gdLst>
                  <a:gd name="T0" fmla="*/ 3 w 3"/>
                  <a:gd name="T1" fmla="*/ 6 h 6"/>
                  <a:gd name="T2" fmla="*/ 3 w 3"/>
                  <a:gd name="T3" fmla="*/ 1 h 6"/>
                  <a:gd name="T4" fmla="*/ 1 w 3"/>
                  <a:gd name="T5" fmla="*/ 0 h 6"/>
                  <a:gd name="T6" fmla="*/ 0 w 3"/>
                  <a:gd name="T7" fmla="*/ 0 h 6"/>
                  <a:gd name="T8" fmla="*/ 0 w 3"/>
                  <a:gd name="T9" fmla="*/ 3 h 6"/>
                  <a:gd name="T10" fmla="*/ 3 w 3"/>
                  <a:gd name="T11" fmla="*/ 6 h 6"/>
                </a:gdLst>
                <a:ahLst/>
                <a:cxnLst>
                  <a:cxn ang="0">
                    <a:pos x="T0" y="T1"/>
                  </a:cxn>
                  <a:cxn ang="0">
                    <a:pos x="T2" y="T3"/>
                  </a:cxn>
                  <a:cxn ang="0">
                    <a:pos x="T4" y="T5"/>
                  </a:cxn>
                  <a:cxn ang="0">
                    <a:pos x="T6" y="T7"/>
                  </a:cxn>
                  <a:cxn ang="0">
                    <a:pos x="T8" y="T9"/>
                  </a:cxn>
                  <a:cxn ang="0">
                    <a:pos x="T10" y="T11"/>
                  </a:cxn>
                </a:cxnLst>
                <a:rect l="0" t="0" r="r" b="b"/>
                <a:pathLst>
                  <a:path w="3" h="6">
                    <a:moveTo>
                      <a:pt x="3" y="6"/>
                    </a:moveTo>
                    <a:lnTo>
                      <a:pt x="3" y="1"/>
                    </a:lnTo>
                    <a:lnTo>
                      <a:pt x="1" y="0"/>
                    </a:lnTo>
                    <a:lnTo>
                      <a:pt x="0" y="0"/>
                    </a:lnTo>
                    <a:lnTo>
                      <a:pt x="0" y="3"/>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6" name="Freeform 327">
                <a:extLst>
                  <a:ext uri="{FF2B5EF4-FFF2-40B4-BE49-F238E27FC236}">
                    <a16:creationId xmlns:a16="http://schemas.microsoft.com/office/drawing/2014/main" id="{5EC12576-5B0A-483B-B20A-1F8F76DBB8C9}"/>
                  </a:ext>
                </a:extLst>
              </p:cNvPr>
              <p:cNvSpPr>
                <a:spLocks/>
              </p:cNvSpPr>
              <p:nvPr/>
            </p:nvSpPr>
            <p:spPr bwMode="auto">
              <a:xfrm>
                <a:off x="5398" y="3469"/>
                <a:ext cx="4" cy="5"/>
              </a:xfrm>
              <a:custGeom>
                <a:avLst/>
                <a:gdLst>
                  <a:gd name="T0" fmla="*/ 0 w 4"/>
                  <a:gd name="T1" fmla="*/ 2 h 5"/>
                  <a:gd name="T2" fmla="*/ 1 w 4"/>
                  <a:gd name="T3" fmla="*/ 5 h 5"/>
                  <a:gd name="T4" fmla="*/ 4 w 4"/>
                  <a:gd name="T5" fmla="*/ 4 h 5"/>
                  <a:gd name="T6" fmla="*/ 4 w 4"/>
                  <a:gd name="T7" fmla="*/ 1 h 5"/>
                  <a:gd name="T8" fmla="*/ 3 w 4"/>
                  <a:gd name="T9" fmla="*/ 0 h 5"/>
                  <a:gd name="T10" fmla="*/ 0 w 4"/>
                  <a:gd name="T11" fmla="*/ 1 h 5"/>
                  <a:gd name="T12" fmla="*/ 0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2"/>
                    </a:moveTo>
                    <a:lnTo>
                      <a:pt x="1" y="5"/>
                    </a:lnTo>
                    <a:lnTo>
                      <a:pt x="4" y="4"/>
                    </a:lnTo>
                    <a:lnTo>
                      <a:pt x="4" y="1"/>
                    </a:lnTo>
                    <a:lnTo>
                      <a:pt x="3"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7" name="Freeform 328">
                <a:extLst>
                  <a:ext uri="{FF2B5EF4-FFF2-40B4-BE49-F238E27FC236}">
                    <a16:creationId xmlns:a16="http://schemas.microsoft.com/office/drawing/2014/main" id="{CA6C06E3-2BF3-414B-9519-3D3DB1A68D62}"/>
                  </a:ext>
                </a:extLst>
              </p:cNvPr>
              <p:cNvSpPr>
                <a:spLocks/>
              </p:cNvSpPr>
              <p:nvPr/>
            </p:nvSpPr>
            <p:spPr bwMode="auto">
              <a:xfrm>
                <a:off x="5397" y="3449"/>
                <a:ext cx="4" cy="6"/>
              </a:xfrm>
              <a:custGeom>
                <a:avLst/>
                <a:gdLst>
                  <a:gd name="T0" fmla="*/ 0 w 4"/>
                  <a:gd name="T1" fmla="*/ 5 h 6"/>
                  <a:gd name="T2" fmla="*/ 1 w 4"/>
                  <a:gd name="T3" fmla="*/ 6 h 6"/>
                  <a:gd name="T4" fmla="*/ 2 w 4"/>
                  <a:gd name="T5" fmla="*/ 6 h 6"/>
                  <a:gd name="T6" fmla="*/ 2 w 4"/>
                  <a:gd name="T7" fmla="*/ 5 h 6"/>
                  <a:gd name="T8" fmla="*/ 4 w 4"/>
                  <a:gd name="T9" fmla="*/ 5 h 6"/>
                  <a:gd name="T10" fmla="*/ 4 w 4"/>
                  <a:gd name="T11" fmla="*/ 3 h 6"/>
                  <a:gd name="T12" fmla="*/ 4 w 4"/>
                  <a:gd name="T13" fmla="*/ 2 h 6"/>
                  <a:gd name="T14" fmla="*/ 2 w 4"/>
                  <a:gd name="T15" fmla="*/ 0 h 6"/>
                  <a:gd name="T16" fmla="*/ 0 w 4"/>
                  <a:gd name="T17" fmla="*/ 3 h 6"/>
                  <a:gd name="T18" fmla="*/ 0 w 4"/>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0" y="5"/>
                    </a:moveTo>
                    <a:lnTo>
                      <a:pt x="1" y="6"/>
                    </a:lnTo>
                    <a:lnTo>
                      <a:pt x="2" y="6"/>
                    </a:lnTo>
                    <a:lnTo>
                      <a:pt x="2" y="5"/>
                    </a:lnTo>
                    <a:lnTo>
                      <a:pt x="4" y="5"/>
                    </a:lnTo>
                    <a:lnTo>
                      <a:pt x="4" y="3"/>
                    </a:lnTo>
                    <a:lnTo>
                      <a:pt x="4" y="2"/>
                    </a:lnTo>
                    <a:lnTo>
                      <a:pt x="2" y="0"/>
                    </a:lnTo>
                    <a:lnTo>
                      <a:pt x="0"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8" name="Freeform 329">
                <a:extLst>
                  <a:ext uri="{FF2B5EF4-FFF2-40B4-BE49-F238E27FC236}">
                    <a16:creationId xmlns:a16="http://schemas.microsoft.com/office/drawing/2014/main" id="{0C4329AA-0BE1-4883-B407-C72F89AD04E7}"/>
                  </a:ext>
                </a:extLst>
              </p:cNvPr>
              <p:cNvSpPr>
                <a:spLocks/>
              </p:cNvSpPr>
              <p:nvPr/>
            </p:nvSpPr>
            <p:spPr bwMode="auto">
              <a:xfrm>
                <a:off x="5395" y="3437"/>
                <a:ext cx="4" cy="3"/>
              </a:xfrm>
              <a:custGeom>
                <a:avLst/>
                <a:gdLst>
                  <a:gd name="T0" fmla="*/ 3 w 4"/>
                  <a:gd name="T1" fmla="*/ 1 h 3"/>
                  <a:gd name="T2" fmla="*/ 4 w 4"/>
                  <a:gd name="T3" fmla="*/ 0 h 3"/>
                  <a:gd name="T4" fmla="*/ 2 w 4"/>
                  <a:gd name="T5" fmla="*/ 0 h 3"/>
                  <a:gd name="T6" fmla="*/ 0 w 4"/>
                  <a:gd name="T7" fmla="*/ 1 h 3"/>
                  <a:gd name="T8" fmla="*/ 2 w 4"/>
                  <a:gd name="T9" fmla="*/ 3 h 3"/>
                  <a:gd name="T10" fmla="*/ 3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3" y="1"/>
                    </a:moveTo>
                    <a:lnTo>
                      <a:pt x="4" y="0"/>
                    </a:lnTo>
                    <a:lnTo>
                      <a:pt x="2" y="0"/>
                    </a:lnTo>
                    <a:lnTo>
                      <a:pt x="0" y="1"/>
                    </a:lnTo>
                    <a:lnTo>
                      <a:pt x="2"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9" name="Freeform 330">
                <a:extLst>
                  <a:ext uri="{FF2B5EF4-FFF2-40B4-BE49-F238E27FC236}">
                    <a16:creationId xmlns:a16="http://schemas.microsoft.com/office/drawing/2014/main" id="{40C391CD-A16B-433F-A27E-337FBD958C33}"/>
                  </a:ext>
                </a:extLst>
              </p:cNvPr>
              <p:cNvSpPr>
                <a:spLocks/>
              </p:cNvSpPr>
              <p:nvPr/>
            </p:nvSpPr>
            <p:spPr bwMode="auto">
              <a:xfrm>
                <a:off x="5401" y="3441"/>
                <a:ext cx="1" cy="6"/>
              </a:xfrm>
              <a:custGeom>
                <a:avLst/>
                <a:gdLst>
                  <a:gd name="T0" fmla="*/ 0 w 1"/>
                  <a:gd name="T1" fmla="*/ 6 h 6"/>
                  <a:gd name="T2" fmla="*/ 1 w 1"/>
                  <a:gd name="T3" fmla="*/ 6 h 6"/>
                  <a:gd name="T4" fmla="*/ 1 w 1"/>
                  <a:gd name="T5" fmla="*/ 3 h 6"/>
                  <a:gd name="T6" fmla="*/ 1 w 1"/>
                  <a:gd name="T7" fmla="*/ 2 h 6"/>
                  <a:gd name="T8" fmla="*/ 0 w 1"/>
                  <a:gd name="T9" fmla="*/ 0 h 6"/>
                  <a:gd name="T10" fmla="*/ 0 w 1"/>
                  <a:gd name="T11" fmla="*/ 3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lnTo>
                      <a:pt x="1" y="6"/>
                    </a:lnTo>
                    <a:lnTo>
                      <a:pt x="1" y="3"/>
                    </a:lnTo>
                    <a:lnTo>
                      <a:pt x="1" y="2"/>
                    </a:lnTo>
                    <a:lnTo>
                      <a:pt x="0" y="0"/>
                    </a:lnTo>
                    <a:lnTo>
                      <a:pt x="0" y="3"/>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0" name="Freeform 331">
                <a:extLst>
                  <a:ext uri="{FF2B5EF4-FFF2-40B4-BE49-F238E27FC236}">
                    <a16:creationId xmlns:a16="http://schemas.microsoft.com/office/drawing/2014/main" id="{1364B958-6ACA-4343-8655-689DC4758B3A}"/>
                  </a:ext>
                </a:extLst>
              </p:cNvPr>
              <p:cNvSpPr>
                <a:spLocks/>
              </p:cNvSpPr>
              <p:nvPr/>
            </p:nvSpPr>
            <p:spPr bwMode="auto">
              <a:xfrm>
                <a:off x="5266" y="3316"/>
                <a:ext cx="3" cy="3"/>
              </a:xfrm>
              <a:custGeom>
                <a:avLst/>
                <a:gdLst>
                  <a:gd name="T0" fmla="*/ 3 w 3"/>
                  <a:gd name="T1" fmla="*/ 0 h 3"/>
                  <a:gd name="T2" fmla="*/ 0 w 3"/>
                  <a:gd name="T3" fmla="*/ 3 h 3"/>
                  <a:gd name="T4" fmla="*/ 3 w 3"/>
                  <a:gd name="T5" fmla="*/ 2 h 3"/>
                  <a:gd name="T6" fmla="*/ 3 w 3"/>
                  <a:gd name="T7" fmla="*/ 0 h 3"/>
                </a:gdLst>
                <a:ahLst/>
                <a:cxnLst>
                  <a:cxn ang="0">
                    <a:pos x="T0" y="T1"/>
                  </a:cxn>
                  <a:cxn ang="0">
                    <a:pos x="T2" y="T3"/>
                  </a:cxn>
                  <a:cxn ang="0">
                    <a:pos x="T4" y="T5"/>
                  </a:cxn>
                  <a:cxn ang="0">
                    <a:pos x="T6" y="T7"/>
                  </a:cxn>
                </a:cxnLst>
                <a:rect l="0" t="0" r="r" b="b"/>
                <a:pathLst>
                  <a:path w="3" h="3">
                    <a:moveTo>
                      <a:pt x="3" y="0"/>
                    </a:moveTo>
                    <a:lnTo>
                      <a:pt x="0"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1" name="Freeform 332">
                <a:extLst>
                  <a:ext uri="{FF2B5EF4-FFF2-40B4-BE49-F238E27FC236}">
                    <a16:creationId xmlns:a16="http://schemas.microsoft.com/office/drawing/2014/main" id="{5C83A3FB-3E5F-4B8A-9BCA-C4A010103F03}"/>
                  </a:ext>
                </a:extLst>
              </p:cNvPr>
              <p:cNvSpPr>
                <a:spLocks/>
              </p:cNvSpPr>
              <p:nvPr/>
            </p:nvSpPr>
            <p:spPr bwMode="auto">
              <a:xfrm>
                <a:off x="5262" y="3323"/>
                <a:ext cx="3" cy="2"/>
              </a:xfrm>
              <a:custGeom>
                <a:avLst/>
                <a:gdLst>
                  <a:gd name="T0" fmla="*/ 0 w 3"/>
                  <a:gd name="T1" fmla="*/ 0 h 2"/>
                  <a:gd name="T2" fmla="*/ 3 w 3"/>
                  <a:gd name="T3" fmla="*/ 2 h 2"/>
                  <a:gd name="T4" fmla="*/ 2 w 3"/>
                  <a:gd name="T5" fmla="*/ 0 h 2"/>
                  <a:gd name="T6" fmla="*/ 0 w 3"/>
                  <a:gd name="T7" fmla="*/ 0 h 2"/>
                </a:gdLst>
                <a:ahLst/>
                <a:cxnLst>
                  <a:cxn ang="0">
                    <a:pos x="T0" y="T1"/>
                  </a:cxn>
                  <a:cxn ang="0">
                    <a:pos x="T2" y="T3"/>
                  </a:cxn>
                  <a:cxn ang="0">
                    <a:pos x="T4" y="T5"/>
                  </a:cxn>
                  <a:cxn ang="0">
                    <a:pos x="T6" y="T7"/>
                  </a:cxn>
                </a:cxnLst>
                <a:rect l="0" t="0" r="r" b="b"/>
                <a:pathLst>
                  <a:path w="3" h="2">
                    <a:moveTo>
                      <a:pt x="0" y="0"/>
                    </a:moveTo>
                    <a:lnTo>
                      <a:pt x="3"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2" name="Freeform 333">
                <a:extLst>
                  <a:ext uri="{FF2B5EF4-FFF2-40B4-BE49-F238E27FC236}">
                    <a16:creationId xmlns:a16="http://schemas.microsoft.com/office/drawing/2014/main" id="{B79AF7FF-F4A8-47C6-BC4A-1C8BD70A5CF7}"/>
                  </a:ext>
                </a:extLst>
              </p:cNvPr>
              <p:cNvSpPr>
                <a:spLocks/>
              </p:cNvSpPr>
              <p:nvPr/>
            </p:nvSpPr>
            <p:spPr bwMode="auto">
              <a:xfrm>
                <a:off x="5284" y="3345"/>
                <a:ext cx="3" cy="3"/>
              </a:xfrm>
              <a:custGeom>
                <a:avLst/>
                <a:gdLst>
                  <a:gd name="T0" fmla="*/ 0 w 3"/>
                  <a:gd name="T1" fmla="*/ 3 h 3"/>
                  <a:gd name="T2" fmla="*/ 3 w 3"/>
                  <a:gd name="T3" fmla="*/ 3 h 3"/>
                  <a:gd name="T4" fmla="*/ 3 w 3"/>
                  <a:gd name="T5" fmla="*/ 0 h 3"/>
                  <a:gd name="T6" fmla="*/ 0 w 3"/>
                  <a:gd name="T7" fmla="*/ 0 h 3"/>
                  <a:gd name="T8" fmla="*/ 0 w 3"/>
                  <a:gd name="T9" fmla="*/ 2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3"/>
                    </a:lnTo>
                    <a:lnTo>
                      <a:pt x="3" y="0"/>
                    </a:lnTo>
                    <a:lnTo>
                      <a:pt x="0"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3" name="Freeform 334">
                <a:extLst>
                  <a:ext uri="{FF2B5EF4-FFF2-40B4-BE49-F238E27FC236}">
                    <a16:creationId xmlns:a16="http://schemas.microsoft.com/office/drawing/2014/main" id="{EF7020D7-9106-456A-92FD-D85F7E93C14B}"/>
                  </a:ext>
                </a:extLst>
              </p:cNvPr>
              <p:cNvSpPr>
                <a:spLocks/>
              </p:cNvSpPr>
              <p:nvPr/>
            </p:nvSpPr>
            <p:spPr bwMode="auto">
              <a:xfrm>
                <a:off x="5269" y="3333"/>
                <a:ext cx="3" cy="4"/>
              </a:xfrm>
              <a:custGeom>
                <a:avLst/>
                <a:gdLst>
                  <a:gd name="T0" fmla="*/ 3 w 3"/>
                  <a:gd name="T1" fmla="*/ 4 h 4"/>
                  <a:gd name="T2" fmla="*/ 3 w 3"/>
                  <a:gd name="T3" fmla="*/ 3 h 4"/>
                  <a:gd name="T4" fmla="*/ 0 w 3"/>
                  <a:gd name="T5" fmla="*/ 0 h 4"/>
                  <a:gd name="T6" fmla="*/ 0 w 3"/>
                  <a:gd name="T7" fmla="*/ 3 h 4"/>
                  <a:gd name="T8" fmla="*/ 1 w 3"/>
                  <a:gd name="T9" fmla="*/ 4 h 4"/>
                  <a:gd name="T10" fmla="*/ 1 w 3"/>
                  <a:gd name="T11" fmla="*/ 4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3"/>
                    </a:lnTo>
                    <a:lnTo>
                      <a:pt x="0" y="0"/>
                    </a:lnTo>
                    <a:lnTo>
                      <a:pt x="0" y="3"/>
                    </a:lnTo>
                    <a:lnTo>
                      <a:pt x="1" y="4"/>
                    </a:lnTo>
                    <a:lnTo>
                      <a:pt x="1"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4" name="Freeform 335">
                <a:extLst>
                  <a:ext uri="{FF2B5EF4-FFF2-40B4-BE49-F238E27FC236}">
                    <a16:creationId xmlns:a16="http://schemas.microsoft.com/office/drawing/2014/main" id="{A7D8582F-3866-4B40-9D0F-A67C91DFF8CB}"/>
                  </a:ext>
                </a:extLst>
              </p:cNvPr>
              <p:cNvSpPr>
                <a:spLocks/>
              </p:cNvSpPr>
              <p:nvPr/>
            </p:nvSpPr>
            <p:spPr bwMode="auto">
              <a:xfrm>
                <a:off x="5277" y="3338"/>
                <a:ext cx="7" cy="7"/>
              </a:xfrm>
              <a:custGeom>
                <a:avLst/>
                <a:gdLst>
                  <a:gd name="T0" fmla="*/ 3 w 7"/>
                  <a:gd name="T1" fmla="*/ 0 h 7"/>
                  <a:gd name="T2" fmla="*/ 2 w 7"/>
                  <a:gd name="T3" fmla="*/ 0 h 7"/>
                  <a:gd name="T4" fmla="*/ 0 w 7"/>
                  <a:gd name="T5" fmla="*/ 0 h 7"/>
                  <a:gd name="T6" fmla="*/ 0 w 7"/>
                  <a:gd name="T7" fmla="*/ 3 h 7"/>
                  <a:gd name="T8" fmla="*/ 2 w 7"/>
                  <a:gd name="T9" fmla="*/ 5 h 7"/>
                  <a:gd name="T10" fmla="*/ 3 w 7"/>
                  <a:gd name="T11" fmla="*/ 5 h 7"/>
                  <a:gd name="T12" fmla="*/ 3 w 7"/>
                  <a:gd name="T13" fmla="*/ 6 h 7"/>
                  <a:gd name="T14" fmla="*/ 6 w 7"/>
                  <a:gd name="T15" fmla="*/ 7 h 7"/>
                  <a:gd name="T16" fmla="*/ 7 w 7"/>
                  <a:gd name="T17" fmla="*/ 7 h 7"/>
                  <a:gd name="T18" fmla="*/ 7 w 7"/>
                  <a:gd name="T19" fmla="*/ 5 h 7"/>
                  <a:gd name="T20" fmla="*/ 6 w 7"/>
                  <a:gd name="T21" fmla="*/ 3 h 7"/>
                  <a:gd name="T22" fmla="*/ 4 w 7"/>
                  <a:gd name="T23" fmla="*/ 2 h 7"/>
                  <a:gd name="T24" fmla="*/ 3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3" y="0"/>
                    </a:moveTo>
                    <a:lnTo>
                      <a:pt x="2" y="0"/>
                    </a:lnTo>
                    <a:lnTo>
                      <a:pt x="0" y="0"/>
                    </a:lnTo>
                    <a:lnTo>
                      <a:pt x="0" y="3"/>
                    </a:lnTo>
                    <a:lnTo>
                      <a:pt x="2" y="5"/>
                    </a:lnTo>
                    <a:lnTo>
                      <a:pt x="3" y="5"/>
                    </a:lnTo>
                    <a:lnTo>
                      <a:pt x="3" y="6"/>
                    </a:lnTo>
                    <a:lnTo>
                      <a:pt x="6" y="7"/>
                    </a:lnTo>
                    <a:lnTo>
                      <a:pt x="7" y="7"/>
                    </a:lnTo>
                    <a:lnTo>
                      <a:pt x="7" y="5"/>
                    </a:lnTo>
                    <a:lnTo>
                      <a:pt x="6" y="3"/>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5" name="Freeform 336">
                <a:extLst>
                  <a:ext uri="{FF2B5EF4-FFF2-40B4-BE49-F238E27FC236}">
                    <a16:creationId xmlns:a16="http://schemas.microsoft.com/office/drawing/2014/main" id="{DD802280-F626-494F-B968-A647C933F377}"/>
                  </a:ext>
                </a:extLst>
              </p:cNvPr>
              <p:cNvSpPr>
                <a:spLocks/>
              </p:cNvSpPr>
              <p:nvPr/>
            </p:nvSpPr>
            <p:spPr bwMode="auto">
              <a:xfrm>
                <a:off x="5276" y="3344"/>
                <a:ext cx="3" cy="1"/>
              </a:xfrm>
              <a:custGeom>
                <a:avLst/>
                <a:gdLst>
                  <a:gd name="T0" fmla="*/ 3 w 3"/>
                  <a:gd name="T1" fmla="*/ 1 h 1"/>
                  <a:gd name="T2" fmla="*/ 1 w 3"/>
                  <a:gd name="T3" fmla="*/ 0 h 1"/>
                  <a:gd name="T4" fmla="*/ 0 w 3"/>
                  <a:gd name="T5" fmla="*/ 1 h 1"/>
                  <a:gd name="T6" fmla="*/ 3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1"/>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6" name="Freeform 337">
                <a:extLst>
                  <a:ext uri="{FF2B5EF4-FFF2-40B4-BE49-F238E27FC236}">
                    <a16:creationId xmlns:a16="http://schemas.microsoft.com/office/drawing/2014/main" id="{08296A44-F464-4D52-A8F0-ED9DC3F4EA4D}"/>
                  </a:ext>
                </a:extLst>
              </p:cNvPr>
              <p:cNvSpPr>
                <a:spLocks/>
              </p:cNvSpPr>
              <p:nvPr/>
            </p:nvSpPr>
            <p:spPr bwMode="auto">
              <a:xfrm>
                <a:off x="5376" y="3374"/>
                <a:ext cx="4" cy="3"/>
              </a:xfrm>
              <a:custGeom>
                <a:avLst/>
                <a:gdLst>
                  <a:gd name="T0" fmla="*/ 3 w 4"/>
                  <a:gd name="T1" fmla="*/ 3 h 3"/>
                  <a:gd name="T2" fmla="*/ 4 w 4"/>
                  <a:gd name="T3" fmla="*/ 1 h 3"/>
                  <a:gd name="T4" fmla="*/ 3 w 4"/>
                  <a:gd name="T5" fmla="*/ 0 h 3"/>
                  <a:gd name="T6" fmla="*/ 2 w 4"/>
                  <a:gd name="T7" fmla="*/ 0 h 3"/>
                  <a:gd name="T8" fmla="*/ 0 w 4"/>
                  <a:gd name="T9" fmla="*/ 1 h 3"/>
                  <a:gd name="T10" fmla="*/ 0 w 4"/>
                  <a:gd name="T11" fmla="*/ 3 h 3"/>
                  <a:gd name="T12" fmla="*/ 3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3"/>
                    </a:moveTo>
                    <a:lnTo>
                      <a:pt x="4" y="1"/>
                    </a:lnTo>
                    <a:lnTo>
                      <a:pt x="3" y="0"/>
                    </a:lnTo>
                    <a:lnTo>
                      <a:pt x="2" y="0"/>
                    </a:lnTo>
                    <a:lnTo>
                      <a:pt x="0" y="1"/>
                    </a:lnTo>
                    <a:lnTo>
                      <a:pt x="0"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7" name="Freeform 338">
                <a:extLst>
                  <a:ext uri="{FF2B5EF4-FFF2-40B4-BE49-F238E27FC236}">
                    <a16:creationId xmlns:a16="http://schemas.microsoft.com/office/drawing/2014/main" id="{BEDD3E83-AC26-4CBF-94C0-1A8FF6F164A7}"/>
                  </a:ext>
                </a:extLst>
              </p:cNvPr>
              <p:cNvSpPr>
                <a:spLocks/>
              </p:cNvSpPr>
              <p:nvPr/>
            </p:nvSpPr>
            <p:spPr bwMode="auto">
              <a:xfrm>
                <a:off x="5268" y="3321"/>
                <a:ext cx="13" cy="9"/>
              </a:xfrm>
              <a:custGeom>
                <a:avLst/>
                <a:gdLst>
                  <a:gd name="T0" fmla="*/ 0 w 13"/>
                  <a:gd name="T1" fmla="*/ 1 h 9"/>
                  <a:gd name="T2" fmla="*/ 1 w 13"/>
                  <a:gd name="T3" fmla="*/ 4 h 9"/>
                  <a:gd name="T4" fmla="*/ 5 w 13"/>
                  <a:gd name="T5" fmla="*/ 6 h 9"/>
                  <a:gd name="T6" fmla="*/ 8 w 13"/>
                  <a:gd name="T7" fmla="*/ 9 h 9"/>
                  <a:gd name="T8" fmla="*/ 11 w 13"/>
                  <a:gd name="T9" fmla="*/ 9 h 9"/>
                  <a:gd name="T10" fmla="*/ 13 w 13"/>
                  <a:gd name="T11" fmla="*/ 9 h 9"/>
                  <a:gd name="T12" fmla="*/ 12 w 13"/>
                  <a:gd name="T13" fmla="*/ 8 h 9"/>
                  <a:gd name="T14" fmla="*/ 11 w 13"/>
                  <a:gd name="T15" fmla="*/ 5 h 9"/>
                  <a:gd name="T16" fmla="*/ 8 w 13"/>
                  <a:gd name="T17" fmla="*/ 5 h 9"/>
                  <a:gd name="T18" fmla="*/ 8 w 13"/>
                  <a:gd name="T19" fmla="*/ 4 h 9"/>
                  <a:gd name="T20" fmla="*/ 7 w 13"/>
                  <a:gd name="T21" fmla="*/ 2 h 9"/>
                  <a:gd name="T22" fmla="*/ 2 w 13"/>
                  <a:gd name="T23" fmla="*/ 1 h 9"/>
                  <a:gd name="T24" fmla="*/ 2 w 13"/>
                  <a:gd name="T25" fmla="*/ 0 h 9"/>
                  <a:gd name="T26" fmla="*/ 1 w 13"/>
                  <a:gd name="T27" fmla="*/ 0 h 9"/>
                  <a:gd name="T28" fmla="*/ 0 w 13"/>
                  <a:gd name="T29"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0" y="1"/>
                    </a:moveTo>
                    <a:lnTo>
                      <a:pt x="1" y="4"/>
                    </a:lnTo>
                    <a:lnTo>
                      <a:pt x="5" y="6"/>
                    </a:lnTo>
                    <a:lnTo>
                      <a:pt x="8" y="9"/>
                    </a:lnTo>
                    <a:lnTo>
                      <a:pt x="11" y="9"/>
                    </a:lnTo>
                    <a:lnTo>
                      <a:pt x="13" y="9"/>
                    </a:lnTo>
                    <a:lnTo>
                      <a:pt x="12" y="8"/>
                    </a:lnTo>
                    <a:lnTo>
                      <a:pt x="11" y="5"/>
                    </a:lnTo>
                    <a:lnTo>
                      <a:pt x="8" y="5"/>
                    </a:lnTo>
                    <a:lnTo>
                      <a:pt x="8" y="4"/>
                    </a:lnTo>
                    <a:lnTo>
                      <a:pt x="7" y="2"/>
                    </a:lnTo>
                    <a:lnTo>
                      <a:pt x="2" y="1"/>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8" name="Freeform 339">
                <a:extLst>
                  <a:ext uri="{FF2B5EF4-FFF2-40B4-BE49-F238E27FC236}">
                    <a16:creationId xmlns:a16="http://schemas.microsoft.com/office/drawing/2014/main" id="{020E5C06-0B18-49F2-8931-BAD7952CA0A2}"/>
                  </a:ext>
                </a:extLst>
              </p:cNvPr>
              <p:cNvSpPr>
                <a:spLocks/>
              </p:cNvSpPr>
              <p:nvPr/>
            </p:nvSpPr>
            <p:spPr bwMode="auto">
              <a:xfrm>
                <a:off x="5316" y="3344"/>
                <a:ext cx="13" cy="16"/>
              </a:xfrm>
              <a:custGeom>
                <a:avLst/>
                <a:gdLst>
                  <a:gd name="T0" fmla="*/ 1 w 13"/>
                  <a:gd name="T1" fmla="*/ 1 h 16"/>
                  <a:gd name="T2" fmla="*/ 1 w 13"/>
                  <a:gd name="T3" fmla="*/ 3 h 16"/>
                  <a:gd name="T4" fmla="*/ 2 w 13"/>
                  <a:gd name="T5" fmla="*/ 5 h 16"/>
                  <a:gd name="T6" fmla="*/ 4 w 13"/>
                  <a:gd name="T7" fmla="*/ 8 h 16"/>
                  <a:gd name="T8" fmla="*/ 8 w 13"/>
                  <a:gd name="T9" fmla="*/ 12 h 16"/>
                  <a:gd name="T10" fmla="*/ 11 w 13"/>
                  <a:gd name="T11" fmla="*/ 14 h 16"/>
                  <a:gd name="T12" fmla="*/ 11 w 13"/>
                  <a:gd name="T13" fmla="*/ 16 h 16"/>
                  <a:gd name="T14" fmla="*/ 12 w 13"/>
                  <a:gd name="T15" fmla="*/ 16 h 16"/>
                  <a:gd name="T16" fmla="*/ 13 w 13"/>
                  <a:gd name="T17" fmla="*/ 14 h 16"/>
                  <a:gd name="T18" fmla="*/ 11 w 13"/>
                  <a:gd name="T19" fmla="*/ 11 h 16"/>
                  <a:gd name="T20" fmla="*/ 8 w 13"/>
                  <a:gd name="T21" fmla="*/ 11 h 16"/>
                  <a:gd name="T22" fmla="*/ 8 w 13"/>
                  <a:gd name="T23" fmla="*/ 8 h 16"/>
                  <a:gd name="T24" fmla="*/ 4 w 13"/>
                  <a:gd name="T25" fmla="*/ 4 h 16"/>
                  <a:gd name="T26" fmla="*/ 5 w 13"/>
                  <a:gd name="T27" fmla="*/ 3 h 16"/>
                  <a:gd name="T28" fmla="*/ 2 w 13"/>
                  <a:gd name="T29" fmla="*/ 0 h 16"/>
                  <a:gd name="T30" fmla="*/ 0 w 13"/>
                  <a:gd name="T31" fmla="*/ 0 h 16"/>
                  <a:gd name="T32" fmla="*/ 0 w 13"/>
                  <a:gd name="T33" fmla="*/ 0 h 16"/>
                  <a:gd name="T34" fmla="*/ 1 w 13"/>
                  <a:gd name="T3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6">
                    <a:moveTo>
                      <a:pt x="1" y="1"/>
                    </a:moveTo>
                    <a:lnTo>
                      <a:pt x="1" y="3"/>
                    </a:lnTo>
                    <a:lnTo>
                      <a:pt x="2" y="5"/>
                    </a:lnTo>
                    <a:lnTo>
                      <a:pt x="4" y="8"/>
                    </a:lnTo>
                    <a:lnTo>
                      <a:pt x="8" y="12"/>
                    </a:lnTo>
                    <a:lnTo>
                      <a:pt x="11" y="14"/>
                    </a:lnTo>
                    <a:lnTo>
                      <a:pt x="11" y="16"/>
                    </a:lnTo>
                    <a:lnTo>
                      <a:pt x="12" y="16"/>
                    </a:lnTo>
                    <a:lnTo>
                      <a:pt x="13" y="14"/>
                    </a:lnTo>
                    <a:lnTo>
                      <a:pt x="11" y="11"/>
                    </a:lnTo>
                    <a:lnTo>
                      <a:pt x="8" y="11"/>
                    </a:lnTo>
                    <a:lnTo>
                      <a:pt x="8" y="8"/>
                    </a:lnTo>
                    <a:lnTo>
                      <a:pt x="4" y="4"/>
                    </a:lnTo>
                    <a:lnTo>
                      <a:pt x="5" y="3"/>
                    </a:lnTo>
                    <a:lnTo>
                      <a:pt x="2" y="0"/>
                    </a:lnTo>
                    <a:lnTo>
                      <a:pt x="0" y="0"/>
                    </a:lnTo>
                    <a:lnTo>
                      <a:pt x="0"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9" name="Freeform 340">
                <a:extLst>
                  <a:ext uri="{FF2B5EF4-FFF2-40B4-BE49-F238E27FC236}">
                    <a16:creationId xmlns:a16="http://schemas.microsoft.com/office/drawing/2014/main" id="{DAE42F1A-A0C9-4BD5-98D8-324180BB2047}"/>
                  </a:ext>
                </a:extLst>
              </p:cNvPr>
              <p:cNvSpPr>
                <a:spLocks/>
              </p:cNvSpPr>
              <p:nvPr/>
            </p:nvSpPr>
            <p:spPr bwMode="auto">
              <a:xfrm>
                <a:off x="5291" y="3333"/>
                <a:ext cx="16" cy="12"/>
              </a:xfrm>
              <a:custGeom>
                <a:avLst/>
                <a:gdLst>
                  <a:gd name="T0" fmla="*/ 8 w 16"/>
                  <a:gd name="T1" fmla="*/ 7 h 12"/>
                  <a:gd name="T2" fmla="*/ 11 w 16"/>
                  <a:gd name="T3" fmla="*/ 10 h 12"/>
                  <a:gd name="T4" fmla="*/ 12 w 16"/>
                  <a:gd name="T5" fmla="*/ 11 h 12"/>
                  <a:gd name="T6" fmla="*/ 12 w 16"/>
                  <a:gd name="T7" fmla="*/ 12 h 12"/>
                  <a:gd name="T8" fmla="*/ 14 w 16"/>
                  <a:gd name="T9" fmla="*/ 11 h 12"/>
                  <a:gd name="T10" fmla="*/ 16 w 16"/>
                  <a:gd name="T11" fmla="*/ 12 h 12"/>
                  <a:gd name="T12" fmla="*/ 15 w 16"/>
                  <a:gd name="T13" fmla="*/ 11 h 12"/>
                  <a:gd name="T14" fmla="*/ 16 w 16"/>
                  <a:gd name="T15" fmla="*/ 10 h 12"/>
                  <a:gd name="T16" fmla="*/ 11 w 16"/>
                  <a:gd name="T17" fmla="*/ 4 h 12"/>
                  <a:gd name="T18" fmla="*/ 8 w 16"/>
                  <a:gd name="T19" fmla="*/ 3 h 12"/>
                  <a:gd name="T20" fmla="*/ 4 w 16"/>
                  <a:gd name="T21" fmla="*/ 0 h 12"/>
                  <a:gd name="T22" fmla="*/ 0 w 16"/>
                  <a:gd name="T23" fmla="*/ 0 h 12"/>
                  <a:gd name="T24" fmla="*/ 3 w 16"/>
                  <a:gd name="T25" fmla="*/ 1 h 12"/>
                  <a:gd name="T26" fmla="*/ 8 w 16"/>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2">
                    <a:moveTo>
                      <a:pt x="8" y="7"/>
                    </a:moveTo>
                    <a:lnTo>
                      <a:pt x="11" y="10"/>
                    </a:lnTo>
                    <a:lnTo>
                      <a:pt x="12" y="11"/>
                    </a:lnTo>
                    <a:lnTo>
                      <a:pt x="12" y="12"/>
                    </a:lnTo>
                    <a:lnTo>
                      <a:pt x="14" y="11"/>
                    </a:lnTo>
                    <a:lnTo>
                      <a:pt x="16" y="12"/>
                    </a:lnTo>
                    <a:lnTo>
                      <a:pt x="15" y="11"/>
                    </a:lnTo>
                    <a:lnTo>
                      <a:pt x="16" y="10"/>
                    </a:lnTo>
                    <a:lnTo>
                      <a:pt x="11" y="4"/>
                    </a:lnTo>
                    <a:lnTo>
                      <a:pt x="8" y="3"/>
                    </a:lnTo>
                    <a:lnTo>
                      <a:pt x="4" y="0"/>
                    </a:lnTo>
                    <a:lnTo>
                      <a:pt x="0" y="0"/>
                    </a:lnTo>
                    <a:lnTo>
                      <a:pt x="3" y="1"/>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0" name="Freeform 341">
                <a:extLst>
                  <a:ext uri="{FF2B5EF4-FFF2-40B4-BE49-F238E27FC236}">
                    <a16:creationId xmlns:a16="http://schemas.microsoft.com/office/drawing/2014/main" id="{981AF5DA-88EF-4D65-B8EF-9AD0CE16E03E}"/>
                  </a:ext>
                </a:extLst>
              </p:cNvPr>
              <p:cNvSpPr>
                <a:spLocks/>
              </p:cNvSpPr>
              <p:nvPr/>
            </p:nvSpPr>
            <p:spPr bwMode="auto">
              <a:xfrm>
                <a:off x="5312" y="3351"/>
                <a:ext cx="2" cy="2"/>
              </a:xfrm>
              <a:custGeom>
                <a:avLst/>
                <a:gdLst>
                  <a:gd name="T0" fmla="*/ 2 w 2"/>
                  <a:gd name="T1" fmla="*/ 2 h 2"/>
                  <a:gd name="T2" fmla="*/ 2 w 2"/>
                  <a:gd name="T3" fmla="*/ 1 h 2"/>
                  <a:gd name="T4" fmla="*/ 0 w 2"/>
                  <a:gd name="T5" fmla="*/ 0 h 2"/>
                  <a:gd name="T6" fmla="*/ 1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1"/>
                    </a:lnTo>
                    <a:lnTo>
                      <a:pt x="0" y="0"/>
                    </a:lnTo>
                    <a:lnTo>
                      <a:pt x="1"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1" name="Freeform 342">
                <a:extLst>
                  <a:ext uri="{FF2B5EF4-FFF2-40B4-BE49-F238E27FC236}">
                    <a16:creationId xmlns:a16="http://schemas.microsoft.com/office/drawing/2014/main" id="{7B97E4F8-C0D1-4471-AE08-A0054DBF04CE}"/>
                  </a:ext>
                </a:extLst>
              </p:cNvPr>
              <p:cNvSpPr>
                <a:spLocks/>
              </p:cNvSpPr>
              <p:nvPr/>
            </p:nvSpPr>
            <p:spPr bwMode="auto">
              <a:xfrm>
                <a:off x="5324" y="3369"/>
                <a:ext cx="11" cy="8"/>
              </a:xfrm>
              <a:custGeom>
                <a:avLst/>
                <a:gdLst>
                  <a:gd name="T0" fmla="*/ 3 w 11"/>
                  <a:gd name="T1" fmla="*/ 0 h 8"/>
                  <a:gd name="T2" fmla="*/ 0 w 11"/>
                  <a:gd name="T3" fmla="*/ 0 h 8"/>
                  <a:gd name="T4" fmla="*/ 1 w 11"/>
                  <a:gd name="T5" fmla="*/ 1 h 8"/>
                  <a:gd name="T6" fmla="*/ 1 w 11"/>
                  <a:gd name="T7" fmla="*/ 2 h 8"/>
                  <a:gd name="T8" fmla="*/ 4 w 11"/>
                  <a:gd name="T9" fmla="*/ 6 h 8"/>
                  <a:gd name="T10" fmla="*/ 8 w 11"/>
                  <a:gd name="T11" fmla="*/ 8 h 8"/>
                  <a:gd name="T12" fmla="*/ 11 w 11"/>
                  <a:gd name="T13" fmla="*/ 8 h 8"/>
                  <a:gd name="T14" fmla="*/ 11 w 11"/>
                  <a:gd name="T15" fmla="*/ 6 h 8"/>
                  <a:gd name="T16" fmla="*/ 11 w 11"/>
                  <a:gd name="T17" fmla="*/ 5 h 8"/>
                  <a:gd name="T18" fmla="*/ 10 w 11"/>
                  <a:gd name="T19" fmla="*/ 2 h 8"/>
                  <a:gd name="T20" fmla="*/ 4 w 11"/>
                  <a:gd name="T21" fmla="*/ 2 h 8"/>
                  <a:gd name="T22" fmla="*/ 3 w 11"/>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8">
                    <a:moveTo>
                      <a:pt x="3" y="0"/>
                    </a:moveTo>
                    <a:lnTo>
                      <a:pt x="0" y="0"/>
                    </a:lnTo>
                    <a:lnTo>
                      <a:pt x="1" y="1"/>
                    </a:lnTo>
                    <a:lnTo>
                      <a:pt x="1" y="2"/>
                    </a:lnTo>
                    <a:lnTo>
                      <a:pt x="4" y="6"/>
                    </a:lnTo>
                    <a:lnTo>
                      <a:pt x="8" y="8"/>
                    </a:lnTo>
                    <a:lnTo>
                      <a:pt x="11" y="8"/>
                    </a:lnTo>
                    <a:lnTo>
                      <a:pt x="11" y="6"/>
                    </a:lnTo>
                    <a:lnTo>
                      <a:pt x="11" y="5"/>
                    </a:lnTo>
                    <a:lnTo>
                      <a:pt x="10"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2" name="Freeform 343">
                <a:extLst>
                  <a:ext uri="{FF2B5EF4-FFF2-40B4-BE49-F238E27FC236}">
                    <a16:creationId xmlns:a16="http://schemas.microsoft.com/office/drawing/2014/main" id="{F4CC2B0D-D7EC-440C-A9E5-310AACBF3D4B}"/>
                  </a:ext>
                </a:extLst>
              </p:cNvPr>
              <p:cNvSpPr>
                <a:spLocks/>
              </p:cNvSpPr>
              <p:nvPr/>
            </p:nvSpPr>
            <p:spPr bwMode="auto">
              <a:xfrm>
                <a:off x="5305" y="3355"/>
                <a:ext cx="13" cy="9"/>
              </a:xfrm>
              <a:custGeom>
                <a:avLst/>
                <a:gdLst>
                  <a:gd name="T0" fmla="*/ 0 w 13"/>
                  <a:gd name="T1" fmla="*/ 0 h 9"/>
                  <a:gd name="T2" fmla="*/ 0 w 13"/>
                  <a:gd name="T3" fmla="*/ 3 h 9"/>
                  <a:gd name="T4" fmla="*/ 2 w 13"/>
                  <a:gd name="T5" fmla="*/ 5 h 9"/>
                  <a:gd name="T6" fmla="*/ 5 w 13"/>
                  <a:gd name="T7" fmla="*/ 7 h 9"/>
                  <a:gd name="T8" fmla="*/ 8 w 13"/>
                  <a:gd name="T9" fmla="*/ 7 h 9"/>
                  <a:gd name="T10" fmla="*/ 11 w 13"/>
                  <a:gd name="T11" fmla="*/ 9 h 9"/>
                  <a:gd name="T12" fmla="*/ 12 w 13"/>
                  <a:gd name="T13" fmla="*/ 9 h 9"/>
                  <a:gd name="T14" fmla="*/ 13 w 13"/>
                  <a:gd name="T15" fmla="*/ 7 h 9"/>
                  <a:gd name="T16" fmla="*/ 13 w 13"/>
                  <a:gd name="T17" fmla="*/ 5 h 9"/>
                  <a:gd name="T18" fmla="*/ 12 w 13"/>
                  <a:gd name="T19" fmla="*/ 5 h 9"/>
                  <a:gd name="T20" fmla="*/ 11 w 13"/>
                  <a:gd name="T21" fmla="*/ 3 h 9"/>
                  <a:gd name="T22" fmla="*/ 7 w 13"/>
                  <a:gd name="T23" fmla="*/ 1 h 9"/>
                  <a:gd name="T24" fmla="*/ 4 w 13"/>
                  <a:gd name="T25" fmla="*/ 1 h 9"/>
                  <a:gd name="T26" fmla="*/ 1 w 13"/>
                  <a:gd name="T27" fmla="*/ 0 h 9"/>
                  <a:gd name="T28" fmla="*/ 0 w 13"/>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0" y="0"/>
                    </a:moveTo>
                    <a:lnTo>
                      <a:pt x="0" y="3"/>
                    </a:lnTo>
                    <a:lnTo>
                      <a:pt x="2" y="5"/>
                    </a:lnTo>
                    <a:lnTo>
                      <a:pt x="5" y="7"/>
                    </a:lnTo>
                    <a:lnTo>
                      <a:pt x="8" y="7"/>
                    </a:lnTo>
                    <a:lnTo>
                      <a:pt x="11" y="9"/>
                    </a:lnTo>
                    <a:lnTo>
                      <a:pt x="12" y="9"/>
                    </a:lnTo>
                    <a:lnTo>
                      <a:pt x="13" y="7"/>
                    </a:lnTo>
                    <a:lnTo>
                      <a:pt x="13" y="5"/>
                    </a:lnTo>
                    <a:lnTo>
                      <a:pt x="12" y="5"/>
                    </a:lnTo>
                    <a:lnTo>
                      <a:pt x="11" y="3"/>
                    </a:lnTo>
                    <a:lnTo>
                      <a:pt x="7" y="1"/>
                    </a:lnTo>
                    <a:lnTo>
                      <a:pt x="4"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3" name="Freeform 344">
                <a:extLst>
                  <a:ext uri="{FF2B5EF4-FFF2-40B4-BE49-F238E27FC236}">
                    <a16:creationId xmlns:a16="http://schemas.microsoft.com/office/drawing/2014/main" id="{4BCB4500-38B5-4837-B8BD-E0B85B16E1EC}"/>
                  </a:ext>
                </a:extLst>
              </p:cNvPr>
              <p:cNvSpPr>
                <a:spLocks/>
              </p:cNvSpPr>
              <p:nvPr/>
            </p:nvSpPr>
            <p:spPr bwMode="auto">
              <a:xfrm>
                <a:off x="5307" y="3384"/>
                <a:ext cx="7" cy="4"/>
              </a:xfrm>
              <a:custGeom>
                <a:avLst/>
                <a:gdLst>
                  <a:gd name="T0" fmla="*/ 3 w 7"/>
                  <a:gd name="T1" fmla="*/ 0 h 4"/>
                  <a:gd name="T2" fmla="*/ 0 w 7"/>
                  <a:gd name="T3" fmla="*/ 0 h 4"/>
                  <a:gd name="T4" fmla="*/ 0 w 7"/>
                  <a:gd name="T5" fmla="*/ 1 h 4"/>
                  <a:gd name="T6" fmla="*/ 2 w 7"/>
                  <a:gd name="T7" fmla="*/ 2 h 4"/>
                  <a:gd name="T8" fmla="*/ 3 w 7"/>
                  <a:gd name="T9" fmla="*/ 2 h 4"/>
                  <a:gd name="T10" fmla="*/ 6 w 7"/>
                  <a:gd name="T11" fmla="*/ 4 h 4"/>
                  <a:gd name="T12" fmla="*/ 7 w 7"/>
                  <a:gd name="T13" fmla="*/ 2 h 4"/>
                  <a:gd name="T14" fmla="*/ 5 w 7"/>
                  <a:gd name="T15" fmla="*/ 1 h 4"/>
                  <a:gd name="T16" fmla="*/ 3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3" y="0"/>
                    </a:moveTo>
                    <a:lnTo>
                      <a:pt x="0" y="0"/>
                    </a:lnTo>
                    <a:lnTo>
                      <a:pt x="0" y="1"/>
                    </a:lnTo>
                    <a:lnTo>
                      <a:pt x="2" y="2"/>
                    </a:lnTo>
                    <a:lnTo>
                      <a:pt x="3" y="2"/>
                    </a:lnTo>
                    <a:lnTo>
                      <a:pt x="6" y="4"/>
                    </a:lnTo>
                    <a:lnTo>
                      <a:pt x="7" y="2"/>
                    </a:lnTo>
                    <a:lnTo>
                      <a:pt x="5"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4" name="Freeform 345">
                <a:extLst>
                  <a:ext uri="{FF2B5EF4-FFF2-40B4-BE49-F238E27FC236}">
                    <a16:creationId xmlns:a16="http://schemas.microsoft.com/office/drawing/2014/main" id="{FE0D601E-A068-480E-B5AB-0BF526C2F9A8}"/>
                  </a:ext>
                </a:extLst>
              </p:cNvPr>
              <p:cNvSpPr>
                <a:spLocks/>
              </p:cNvSpPr>
              <p:nvPr/>
            </p:nvSpPr>
            <p:spPr bwMode="auto">
              <a:xfrm>
                <a:off x="5273" y="3336"/>
                <a:ext cx="4" cy="4"/>
              </a:xfrm>
              <a:custGeom>
                <a:avLst/>
                <a:gdLst>
                  <a:gd name="T0" fmla="*/ 2 w 4"/>
                  <a:gd name="T1" fmla="*/ 0 h 4"/>
                  <a:gd name="T2" fmla="*/ 0 w 4"/>
                  <a:gd name="T3" fmla="*/ 1 h 4"/>
                  <a:gd name="T4" fmla="*/ 0 w 4"/>
                  <a:gd name="T5" fmla="*/ 2 h 4"/>
                  <a:gd name="T6" fmla="*/ 2 w 4"/>
                  <a:gd name="T7" fmla="*/ 4 h 4"/>
                  <a:gd name="T8" fmla="*/ 3 w 4"/>
                  <a:gd name="T9" fmla="*/ 2 h 4"/>
                  <a:gd name="T10" fmla="*/ 4 w 4"/>
                  <a:gd name="T11" fmla="*/ 2 h 4"/>
                  <a:gd name="T12" fmla="*/ 2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0"/>
                    </a:moveTo>
                    <a:lnTo>
                      <a:pt x="0" y="1"/>
                    </a:lnTo>
                    <a:lnTo>
                      <a:pt x="0" y="2"/>
                    </a:lnTo>
                    <a:lnTo>
                      <a:pt x="2" y="4"/>
                    </a:lnTo>
                    <a:lnTo>
                      <a:pt x="3" y="2"/>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5" name="Freeform 346">
                <a:extLst>
                  <a:ext uri="{FF2B5EF4-FFF2-40B4-BE49-F238E27FC236}">
                    <a16:creationId xmlns:a16="http://schemas.microsoft.com/office/drawing/2014/main" id="{88B23C0C-68B0-4334-9F0A-1852EDDE9086}"/>
                  </a:ext>
                </a:extLst>
              </p:cNvPr>
              <p:cNvSpPr>
                <a:spLocks/>
              </p:cNvSpPr>
              <p:nvPr/>
            </p:nvSpPr>
            <p:spPr bwMode="auto">
              <a:xfrm>
                <a:off x="5240" y="3293"/>
                <a:ext cx="4" cy="4"/>
              </a:xfrm>
              <a:custGeom>
                <a:avLst/>
                <a:gdLst>
                  <a:gd name="T0" fmla="*/ 3 w 4"/>
                  <a:gd name="T1" fmla="*/ 0 h 4"/>
                  <a:gd name="T2" fmla="*/ 2 w 4"/>
                  <a:gd name="T3" fmla="*/ 2 h 4"/>
                  <a:gd name="T4" fmla="*/ 0 w 4"/>
                  <a:gd name="T5" fmla="*/ 3 h 4"/>
                  <a:gd name="T6" fmla="*/ 2 w 4"/>
                  <a:gd name="T7" fmla="*/ 3 h 4"/>
                  <a:gd name="T8" fmla="*/ 3 w 4"/>
                  <a:gd name="T9" fmla="*/ 4 h 4"/>
                  <a:gd name="T10" fmla="*/ 4 w 4"/>
                  <a:gd name="T11" fmla="*/ 2 h 4"/>
                  <a:gd name="T12" fmla="*/ 3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0"/>
                    </a:moveTo>
                    <a:lnTo>
                      <a:pt x="2" y="2"/>
                    </a:lnTo>
                    <a:lnTo>
                      <a:pt x="0" y="3"/>
                    </a:lnTo>
                    <a:lnTo>
                      <a:pt x="2" y="3"/>
                    </a:lnTo>
                    <a:lnTo>
                      <a:pt x="3" y="4"/>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6" name="Freeform 347">
                <a:extLst>
                  <a:ext uri="{FF2B5EF4-FFF2-40B4-BE49-F238E27FC236}">
                    <a16:creationId xmlns:a16="http://schemas.microsoft.com/office/drawing/2014/main" id="{58F13EE6-5731-4F3E-B30F-C80E4870D936}"/>
                  </a:ext>
                </a:extLst>
              </p:cNvPr>
              <p:cNvSpPr>
                <a:spLocks/>
              </p:cNvSpPr>
              <p:nvPr/>
            </p:nvSpPr>
            <p:spPr bwMode="auto">
              <a:xfrm>
                <a:off x="5244" y="3300"/>
                <a:ext cx="3" cy="5"/>
              </a:xfrm>
              <a:custGeom>
                <a:avLst/>
                <a:gdLst>
                  <a:gd name="T0" fmla="*/ 0 w 3"/>
                  <a:gd name="T1" fmla="*/ 0 h 5"/>
                  <a:gd name="T2" fmla="*/ 0 w 3"/>
                  <a:gd name="T3" fmla="*/ 1 h 5"/>
                  <a:gd name="T4" fmla="*/ 2 w 3"/>
                  <a:gd name="T5" fmla="*/ 3 h 5"/>
                  <a:gd name="T6" fmla="*/ 2 w 3"/>
                  <a:gd name="T7" fmla="*/ 5 h 5"/>
                  <a:gd name="T8" fmla="*/ 3 w 3"/>
                  <a:gd name="T9" fmla="*/ 4 h 5"/>
                  <a:gd name="T10" fmla="*/ 3 w 3"/>
                  <a:gd name="T11" fmla="*/ 1 h 5"/>
                  <a:gd name="T12" fmla="*/ 0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0"/>
                    </a:moveTo>
                    <a:lnTo>
                      <a:pt x="0" y="1"/>
                    </a:lnTo>
                    <a:lnTo>
                      <a:pt x="2" y="3"/>
                    </a:lnTo>
                    <a:lnTo>
                      <a:pt x="2" y="5"/>
                    </a:lnTo>
                    <a:lnTo>
                      <a:pt x="3" y="4"/>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7" name="Freeform 348">
                <a:extLst>
                  <a:ext uri="{FF2B5EF4-FFF2-40B4-BE49-F238E27FC236}">
                    <a16:creationId xmlns:a16="http://schemas.microsoft.com/office/drawing/2014/main" id="{97D2B2EA-C49D-420C-AC01-EDD7D3313AC8}"/>
                  </a:ext>
                </a:extLst>
              </p:cNvPr>
              <p:cNvSpPr>
                <a:spLocks/>
              </p:cNvSpPr>
              <p:nvPr/>
            </p:nvSpPr>
            <p:spPr bwMode="auto">
              <a:xfrm>
                <a:off x="5078" y="3271"/>
                <a:ext cx="118" cy="103"/>
              </a:xfrm>
              <a:custGeom>
                <a:avLst/>
                <a:gdLst>
                  <a:gd name="T0" fmla="*/ 98 w 118"/>
                  <a:gd name="T1" fmla="*/ 81 h 103"/>
                  <a:gd name="T2" fmla="*/ 91 w 118"/>
                  <a:gd name="T3" fmla="*/ 76 h 103"/>
                  <a:gd name="T4" fmla="*/ 85 w 118"/>
                  <a:gd name="T5" fmla="*/ 66 h 103"/>
                  <a:gd name="T6" fmla="*/ 77 w 118"/>
                  <a:gd name="T7" fmla="*/ 61 h 103"/>
                  <a:gd name="T8" fmla="*/ 74 w 118"/>
                  <a:gd name="T9" fmla="*/ 52 h 103"/>
                  <a:gd name="T10" fmla="*/ 84 w 118"/>
                  <a:gd name="T11" fmla="*/ 45 h 103"/>
                  <a:gd name="T12" fmla="*/ 74 w 118"/>
                  <a:gd name="T13" fmla="*/ 41 h 103"/>
                  <a:gd name="T14" fmla="*/ 59 w 118"/>
                  <a:gd name="T15" fmla="*/ 36 h 103"/>
                  <a:gd name="T16" fmla="*/ 59 w 118"/>
                  <a:gd name="T17" fmla="*/ 28 h 103"/>
                  <a:gd name="T18" fmla="*/ 51 w 118"/>
                  <a:gd name="T19" fmla="*/ 21 h 103"/>
                  <a:gd name="T20" fmla="*/ 44 w 118"/>
                  <a:gd name="T21" fmla="*/ 15 h 103"/>
                  <a:gd name="T22" fmla="*/ 36 w 118"/>
                  <a:gd name="T23" fmla="*/ 13 h 103"/>
                  <a:gd name="T24" fmla="*/ 19 w 118"/>
                  <a:gd name="T25" fmla="*/ 7 h 103"/>
                  <a:gd name="T26" fmla="*/ 13 w 118"/>
                  <a:gd name="T27" fmla="*/ 4 h 103"/>
                  <a:gd name="T28" fmla="*/ 3 w 118"/>
                  <a:gd name="T29" fmla="*/ 0 h 103"/>
                  <a:gd name="T30" fmla="*/ 0 w 118"/>
                  <a:gd name="T31" fmla="*/ 52 h 103"/>
                  <a:gd name="T32" fmla="*/ 7 w 118"/>
                  <a:gd name="T33" fmla="*/ 82 h 103"/>
                  <a:gd name="T34" fmla="*/ 18 w 118"/>
                  <a:gd name="T35" fmla="*/ 85 h 103"/>
                  <a:gd name="T36" fmla="*/ 26 w 118"/>
                  <a:gd name="T37" fmla="*/ 81 h 103"/>
                  <a:gd name="T38" fmla="*/ 25 w 118"/>
                  <a:gd name="T39" fmla="*/ 76 h 103"/>
                  <a:gd name="T40" fmla="*/ 17 w 118"/>
                  <a:gd name="T41" fmla="*/ 72 h 103"/>
                  <a:gd name="T42" fmla="*/ 11 w 118"/>
                  <a:gd name="T43" fmla="*/ 65 h 103"/>
                  <a:gd name="T44" fmla="*/ 8 w 118"/>
                  <a:gd name="T45" fmla="*/ 62 h 103"/>
                  <a:gd name="T46" fmla="*/ 14 w 118"/>
                  <a:gd name="T47" fmla="*/ 67 h 103"/>
                  <a:gd name="T48" fmla="*/ 19 w 118"/>
                  <a:gd name="T49" fmla="*/ 73 h 103"/>
                  <a:gd name="T50" fmla="*/ 30 w 118"/>
                  <a:gd name="T51" fmla="*/ 72 h 103"/>
                  <a:gd name="T52" fmla="*/ 29 w 118"/>
                  <a:gd name="T53" fmla="*/ 67 h 103"/>
                  <a:gd name="T54" fmla="*/ 30 w 118"/>
                  <a:gd name="T55" fmla="*/ 67 h 103"/>
                  <a:gd name="T56" fmla="*/ 33 w 118"/>
                  <a:gd name="T57" fmla="*/ 66 h 103"/>
                  <a:gd name="T58" fmla="*/ 32 w 118"/>
                  <a:gd name="T59" fmla="*/ 61 h 103"/>
                  <a:gd name="T60" fmla="*/ 37 w 118"/>
                  <a:gd name="T61" fmla="*/ 65 h 103"/>
                  <a:gd name="T62" fmla="*/ 40 w 118"/>
                  <a:gd name="T63" fmla="*/ 62 h 103"/>
                  <a:gd name="T64" fmla="*/ 40 w 118"/>
                  <a:gd name="T65" fmla="*/ 62 h 103"/>
                  <a:gd name="T66" fmla="*/ 46 w 118"/>
                  <a:gd name="T67" fmla="*/ 63 h 103"/>
                  <a:gd name="T68" fmla="*/ 51 w 118"/>
                  <a:gd name="T69" fmla="*/ 62 h 103"/>
                  <a:gd name="T70" fmla="*/ 54 w 118"/>
                  <a:gd name="T71" fmla="*/ 67 h 103"/>
                  <a:gd name="T72" fmla="*/ 65 w 118"/>
                  <a:gd name="T73" fmla="*/ 76 h 103"/>
                  <a:gd name="T74" fmla="*/ 73 w 118"/>
                  <a:gd name="T75" fmla="*/ 84 h 103"/>
                  <a:gd name="T76" fmla="*/ 81 w 118"/>
                  <a:gd name="T77" fmla="*/ 95 h 103"/>
                  <a:gd name="T78" fmla="*/ 88 w 118"/>
                  <a:gd name="T79" fmla="*/ 96 h 103"/>
                  <a:gd name="T80" fmla="*/ 100 w 118"/>
                  <a:gd name="T81" fmla="*/ 96 h 103"/>
                  <a:gd name="T82" fmla="*/ 109 w 118"/>
                  <a:gd name="T83" fmla="*/ 99 h 103"/>
                  <a:gd name="T84" fmla="*/ 113 w 118"/>
                  <a:gd name="T85" fmla="*/ 103 h 103"/>
                  <a:gd name="T86" fmla="*/ 113 w 118"/>
                  <a:gd name="T87" fmla="*/ 99 h 103"/>
                  <a:gd name="T88" fmla="*/ 118 w 118"/>
                  <a:gd name="T89" fmla="*/ 96 h 103"/>
                  <a:gd name="T90" fmla="*/ 105 w 118"/>
                  <a:gd name="T91" fmla="*/ 92 h 103"/>
                  <a:gd name="T92" fmla="*/ 109 w 118"/>
                  <a:gd name="T93" fmla="*/ 89 h 103"/>
                  <a:gd name="T94" fmla="*/ 99 w 118"/>
                  <a:gd name="T95" fmla="*/ 8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8" h="103">
                    <a:moveTo>
                      <a:pt x="100" y="82"/>
                    </a:moveTo>
                    <a:lnTo>
                      <a:pt x="99" y="81"/>
                    </a:lnTo>
                    <a:lnTo>
                      <a:pt x="98" y="81"/>
                    </a:lnTo>
                    <a:lnTo>
                      <a:pt x="98" y="81"/>
                    </a:lnTo>
                    <a:lnTo>
                      <a:pt x="95" y="81"/>
                    </a:lnTo>
                    <a:lnTo>
                      <a:pt x="94" y="81"/>
                    </a:lnTo>
                    <a:lnTo>
                      <a:pt x="92" y="78"/>
                    </a:lnTo>
                    <a:lnTo>
                      <a:pt x="91" y="76"/>
                    </a:lnTo>
                    <a:lnTo>
                      <a:pt x="89" y="74"/>
                    </a:lnTo>
                    <a:lnTo>
                      <a:pt x="88" y="69"/>
                    </a:lnTo>
                    <a:lnTo>
                      <a:pt x="87" y="69"/>
                    </a:lnTo>
                    <a:lnTo>
                      <a:pt x="85" y="66"/>
                    </a:lnTo>
                    <a:lnTo>
                      <a:pt x="83" y="66"/>
                    </a:lnTo>
                    <a:lnTo>
                      <a:pt x="81" y="66"/>
                    </a:lnTo>
                    <a:lnTo>
                      <a:pt x="80" y="63"/>
                    </a:lnTo>
                    <a:lnTo>
                      <a:pt x="77" y="61"/>
                    </a:lnTo>
                    <a:lnTo>
                      <a:pt x="77" y="58"/>
                    </a:lnTo>
                    <a:lnTo>
                      <a:pt x="74" y="56"/>
                    </a:lnTo>
                    <a:lnTo>
                      <a:pt x="73" y="54"/>
                    </a:lnTo>
                    <a:lnTo>
                      <a:pt x="74" y="52"/>
                    </a:lnTo>
                    <a:lnTo>
                      <a:pt x="78" y="54"/>
                    </a:lnTo>
                    <a:lnTo>
                      <a:pt x="83" y="51"/>
                    </a:lnTo>
                    <a:lnTo>
                      <a:pt x="84" y="48"/>
                    </a:lnTo>
                    <a:lnTo>
                      <a:pt x="84" y="45"/>
                    </a:lnTo>
                    <a:lnTo>
                      <a:pt x="81" y="43"/>
                    </a:lnTo>
                    <a:lnTo>
                      <a:pt x="78" y="41"/>
                    </a:lnTo>
                    <a:lnTo>
                      <a:pt x="77" y="43"/>
                    </a:lnTo>
                    <a:lnTo>
                      <a:pt x="74" y="41"/>
                    </a:lnTo>
                    <a:lnTo>
                      <a:pt x="70" y="40"/>
                    </a:lnTo>
                    <a:lnTo>
                      <a:pt x="68" y="37"/>
                    </a:lnTo>
                    <a:lnTo>
                      <a:pt x="66" y="37"/>
                    </a:lnTo>
                    <a:lnTo>
                      <a:pt x="59" y="36"/>
                    </a:lnTo>
                    <a:lnTo>
                      <a:pt x="59" y="34"/>
                    </a:lnTo>
                    <a:lnTo>
                      <a:pt x="61" y="32"/>
                    </a:lnTo>
                    <a:lnTo>
                      <a:pt x="61" y="29"/>
                    </a:lnTo>
                    <a:lnTo>
                      <a:pt x="59" y="28"/>
                    </a:lnTo>
                    <a:lnTo>
                      <a:pt x="55" y="22"/>
                    </a:lnTo>
                    <a:lnTo>
                      <a:pt x="54" y="22"/>
                    </a:lnTo>
                    <a:lnTo>
                      <a:pt x="52" y="24"/>
                    </a:lnTo>
                    <a:lnTo>
                      <a:pt x="51" y="21"/>
                    </a:lnTo>
                    <a:lnTo>
                      <a:pt x="50" y="19"/>
                    </a:lnTo>
                    <a:lnTo>
                      <a:pt x="48" y="18"/>
                    </a:lnTo>
                    <a:lnTo>
                      <a:pt x="46" y="18"/>
                    </a:lnTo>
                    <a:lnTo>
                      <a:pt x="44" y="15"/>
                    </a:lnTo>
                    <a:lnTo>
                      <a:pt x="44" y="17"/>
                    </a:lnTo>
                    <a:lnTo>
                      <a:pt x="41" y="15"/>
                    </a:lnTo>
                    <a:lnTo>
                      <a:pt x="39" y="15"/>
                    </a:lnTo>
                    <a:lnTo>
                      <a:pt x="36" y="13"/>
                    </a:lnTo>
                    <a:lnTo>
                      <a:pt x="33" y="13"/>
                    </a:lnTo>
                    <a:lnTo>
                      <a:pt x="29" y="10"/>
                    </a:lnTo>
                    <a:lnTo>
                      <a:pt x="22" y="8"/>
                    </a:lnTo>
                    <a:lnTo>
                      <a:pt x="19" y="7"/>
                    </a:lnTo>
                    <a:lnTo>
                      <a:pt x="19" y="6"/>
                    </a:lnTo>
                    <a:lnTo>
                      <a:pt x="18" y="6"/>
                    </a:lnTo>
                    <a:lnTo>
                      <a:pt x="17" y="7"/>
                    </a:lnTo>
                    <a:lnTo>
                      <a:pt x="13" y="4"/>
                    </a:lnTo>
                    <a:lnTo>
                      <a:pt x="11" y="3"/>
                    </a:lnTo>
                    <a:lnTo>
                      <a:pt x="8" y="3"/>
                    </a:lnTo>
                    <a:lnTo>
                      <a:pt x="4" y="2"/>
                    </a:lnTo>
                    <a:lnTo>
                      <a:pt x="3" y="0"/>
                    </a:lnTo>
                    <a:lnTo>
                      <a:pt x="2" y="47"/>
                    </a:lnTo>
                    <a:lnTo>
                      <a:pt x="0" y="50"/>
                    </a:lnTo>
                    <a:lnTo>
                      <a:pt x="0" y="51"/>
                    </a:lnTo>
                    <a:lnTo>
                      <a:pt x="0" y="52"/>
                    </a:lnTo>
                    <a:lnTo>
                      <a:pt x="0" y="82"/>
                    </a:lnTo>
                    <a:lnTo>
                      <a:pt x="4" y="82"/>
                    </a:lnTo>
                    <a:lnTo>
                      <a:pt x="6" y="82"/>
                    </a:lnTo>
                    <a:lnTo>
                      <a:pt x="7" y="82"/>
                    </a:lnTo>
                    <a:lnTo>
                      <a:pt x="14" y="82"/>
                    </a:lnTo>
                    <a:lnTo>
                      <a:pt x="15" y="82"/>
                    </a:lnTo>
                    <a:lnTo>
                      <a:pt x="17" y="84"/>
                    </a:lnTo>
                    <a:lnTo>
                      <a:pt x="18" y="85"/>
                    </a:lnTo>
                    <a:lnTo>
                      <a:pt x="19" y="85"/>
                    </a:lnTo>
                    <a:lnTo>
                      <a:pt x="22" y="84"/>
                    </a:lnTo>
                    <a:lnTo>
                      <a:pt x="26" y="82"/>
                    </a:lnTo>
                    <a:lnTo>
                      <a:pt x="26" y="81"/>
                    </a:lnTo>
                    <a:lnTo>
                      <a:pt x="28" y="82"/>
                    </a:lnTo>
                    <a:lnTo>
                      <a:pt x="29" y="81"/>
                    </a:lnTo>
                    <a:lnTo>
                      <a:pt x="29" y="78"/>
                    </a:lnTo>
                    <a:lnTo>
                      <a:pt x="25" y="76"/>
                    </a:lnTo>
                    <a:lnTo>
                      <a:pt x="22" y="74"/>
                    </a:lnTo>
                    <a:lnTo>
                      <a:pt x="19" y="73"/>
                    </a:lnTo>
                    <a:lnTo>
                      <a:pt x="18" y="73"/>
                    </a:lnTo>
                    <a:lnTo>
                      <a:pt x="17" y="72"/>
                    </a:lnTo>
                    <a:lnTo>
                      <a:pt x="15" y="72"/>
                    </a:lnTo>
                    <a:lnTo>
                      <a:pt x="14" y="70"/>
                    </a:lnTo>
                    <a:lnTo>
                      <a:pt x="14" y="67"/>
                    </a:lnTo>
                    <a:lnTo>
                      <a:pt x="11" y="65"/>
                    </a:lnTo>
                    <a:lnTo>
                      <a:pt x="8" y="65"/>
                    </a:lnTo>
                    <a:lnTo>
                      <a:pt x="8" y="62"/>
                    </a:lnTo>
                    <a:lnTo>
                      <a:pt x="7" y="61"/>
                    </a:lnTo>
                    <a:lnTo>
                      <a:pt x="8" y="62"/>
                    </a:lnTo>
                    <a:lnTo>
                      <a:pt x="10" y="63"/>
                    </a:lnTo>
                    <a:lnTo>
                      <a:pt x="11" y="65"/>
                    </a:lnTo>
                    <a:lnTo>
                      <a:pt x="14" y="66"/>
                    </a:lnTo>
                    <a:lnTo>
                      <a:pt x="14" y="67"/>
                    </a:lnTo>
                    <a:lnTo>
                      <a:pt x="14" y="70"/>
                    </a:lnTo>
                    <a:lnTo>
                      <a:pt x="15" y="70"/>
                    </a:lnTo>
                    <a:lnTo>
                      <a:pt x="18" y="72"/>
                    </a:lnTo>
                    <a:lnTo>
                      <a:pt x="19" y="73"/>
                    </a:lnTo>
                    <a:lnTo>
                      <a:pt x="21" y="73"/>
                    </a:lnTo>
                    <a:lnTo>
                      <a:pt x="24" y="73"/>
                    </a:lnTo>
                    <a:lnTo>
                      <a:pt x="28" y="72"/>
                    </a:lnTo>
                    <a:lnTo>
                      <a:pt x="30" y="72"/>
                    </a:lnTo>
                    <a:lnTo>
                      <a:pt x="32" y="72"/>
                    </a:lnTo>
                    <a:lnTo>
                      <a:pt x="32" y="70"/>
                    </a:lnTo>
                    <a:lnTo>
                      <a:pt x="29" y="69"/>
                    </a:lnTo>
                    <a:lnTo>
                      <a:pt x="29" y="67"/>
                    </a:lnTo>
                    <a:lnTo>
                      <a:pt x="28" y="67"/>
                    </a:lnTo>
                    <a:lnTo>
                      <a:pt x="26" y="66"/>
                    </a:lnTo>
                    <a:lnTo>
                      <a:pt x="28" y="67"/>
                    </a:lnTo>
                    <a:lnTo>
                      <a:pt x="30" y="67"/>
                    </a:lnTo>
                    <a:lnTo>
                      <a:pt x="32" y="69"/>
                    </a:lnTo>
                    <a:lnTo>
                      <a:pt x="35" y="69"/>
                    </a:lnTo>
                    <a:lnTo>
                      <a:pt x="33" y="67"/>
                    </a:lnTo>
                    <a:lnTo>
                      <a:pt x="33" y="66"/>
                    </a:lnTo>
                    <a:lnTo>
                      <a:pt x="35" y="66"/>
                    </a:lnTo>
                    <a:lnTo>
                      <a:pt x="35" y="65"/>
                    </a:lnTo>
                    <a:lnTo>
                      <a:pt x="35" y="62"/>
                    </a:lnTo>
                    <a:lnTo>
                      <a:pt x="32" y="61"/>
                    </a:lnTo>
                    <a:lnTo>
                      <a:pt x="32" y="59"/>
                    </a:lnTo>
                    <a:lnTo>
                      <a:pt x="35" y="61"/>
                    </a:lnTo>
                    <a:lnTo>
                      <a:pt x="35" y="62"/>
                    </a:lnTo>
                    <a:lnTo>
                      <a:pt x="37" y="65"/>
                    </a:lnTo>
                    <a:lnTo>
                      <a:pt x="39" y="65"/>
                    </a:lnTo>
                    <a:lnTo>
                      <a:pt x="40" y="63"/>
                    </a:lnTo>
                    <a:lnTo>
                      <a:pt x="39" y="62"/>
                    </a:lnTo>
                    <a:lnTo>
                      <a:pt x="40" y="62"/>
                    </a:lnTo>
                    <a:lnTo>
                      <a:pt x="40" y="65"/>
                    </a:lnTo>
                    <a:lnTo>
                      <a:pt x="41" y="65"/>
                    </a:lnTo>
                    <a:lnTo>
                      <a:pt x="41" y="63"/>
                    </a:lnTo>
                    <a:lnTo>
                      <a:pt x="40" y="62"/>
                    </a:lnTo>
                    <a:lnTo>
                      <a:pt x="41" y="59"/>
                    </a:lnTo>
                    <a:lnTo>
                      <a:pt x="43" y="61"/>
                    </a:lnTo>
                    <a:lnTo>
                      <a:pt x="46" y="61"/>
                    </a:lnTo>
                    <a:lnTo>
                      <a:pt x="46" y="63"/>
                    </a:lnTo>
                    <a:lnTo>
                      <a:pt x="47" y="63"/>
                    </a:lnTo>
                    <a:lnTo>
                      <a:pt x="50" y="63"/>
                    </a:lnTo>
                    <a:lnTo>
                      <a:pt x="50" y="63"/>
                    </a:lnTo>
                    <a:lnTo>
                      <a:pt x="51" y="62"/>
                    </a:lnTo>
                    <a:lnTo>
                      <a:pt x="51" y="65"/>
                    </a:lnTo>
                    <a:lnTo>
                      <a:pt x="51" y="66"/>
                    </a:lnTo>
                    <a:lnTo>
                      <a:pt x="52" y="66"/>
                    </a:lnTo>
                    <a:lnTo>
                      <a:pt x="54" y="67"/>
                    </a:lnTo>
                    <a:lnTo>
                      <a:pt x="61" y="69"/>
                    </a:lnTo>
                    <a:lnTo>
                      <a:pt x="62" y="70"/>
                    </a:lnTo>
                    <a:lnTo>
                      <a:pt x="63" y="73"/>
                    </a:lnTo>
                    <a:lnTo>
                      <a:pt x="65" y="76"/>
                    </a:lnTo>
                    <a:lnTo>
                      <a:pt x="69" y="80"/>
                    </a:lnTo>
                    <a:lnTo>
                      <a:pt x="69" y="81"/>
                    </a:lnTo>
                    <a:lnTo>
                      <a:pt x="72" y="82"/>
                    </a:lnTo>
                    <a:lnTo>
                      <a:pt x="73" y="84"/>
                    </a:lnTo>
                    <a:lnTo>
                      <a:pt x="73" y="85"/>
                    </a:lnTo>
                    <a:lnTo>
                      <a:pt x="78" y="91"/>
                    </a:lnTo>
                    <a:lnTo>
                      <a:pt x="78" y="93"/>
                    </a:lnTo>
                    <a:lnTo>
                      <a:pt x="81" y="95"/>
                    </a:lnTo>
                    <a:lnTo>
                      <a:pt x="84" y="95"/>
                    </a:lnTo>
                    <a:lnTo>
                      <a:pt x="85" y="95"/>
                    </a:lnTo>
                    <a:lnTo>
                      <a:pt x="87" y="95"/>
                    </a:lnTo>
                    <a:lnTo>
                      <a:pt x="88" y="96"/>
                    </a:lnTo>
                    <a:lnTo>
                      <a:pt x="92" y="95"/>
                    </a:lnTo>
                    <a:lnTo>
                      <a:pt x="95" y="96"/>
                    </a:lnTo>
                    <a:lnTo>
                      <a:pt x="96" y="96"/>
                    </a:lnTo>
                    <a:lnTo>
                      <a:pt x="100" y="96"/>
                    </a:lnTo>
                    <a:lnTo>
                      <a:pt x="102" y="98"/>
                    </a:lnTo>
                    <a:lnTo>
                      <a:pt x="105" y="98"/>
                    </a:lnTo>
                    <a:lnTo>
                      <a:pt x="106" y="99"/>
                    </a:lnTo>
                    <a:lnTo>
                      <a:pt x="109" y="99"/>
                    </a:lnTo>
                    <a:lnTo>
                      <a:pt x="109" y="99"/>
                    </a:lnTo>
                    <a:lnTo>
                      <a:pt x="107" y="100"/>
                    </a:lnTo>
                    <a:lnTo>
                      <a:pt x="110" y="102"/>
                    </a:lnTo>
                    <a:lnTo>
                      <a:pt x="113" y="103"/>
                    </a:lnTo>
                    <a:lnTo>
                      <a:pt x="116" y="102"/>
                    </a:lnTo>
                    <a:lnTo>
                      <a:pt x="117" y="100"/>
                    </a:lnTo>
                    <a:lnTo>
                      <a:pt x="113" y="99"/>
                    </a:lnTo>
                    <a:lnTo>
                      <a:pt x="113" y="99"/>
                    </a:lnTo>
                    <a:lnTo>
                      <a:pt x="113" y="98"/>
                    </a:lnTo>
                    <a:lnTo>
                      <a:pt x="114" y="96"/>
                    </a:lnTo>
                    <a:lnTo>
                      <a:pt x="117" y="98"/>
                    </a:lnTo>
                    <a:lnTo>
                      <a:pt x="118" y="96"/>
                    </a:lnTo>
                    <a:lnTo>
                      <a:pt x="114" y="95"/>
                    </a:lnTo>
                    <a:lnTo>
                      <a:pt x="109" y="95"/>
                    </a:lnTo>
                    <a:lnTo>
                      <a:pt x="106" y="93"/>
                    </a:lnTo>
                    <a:lnTo>
                      <a:pt x="105" y="92"/>
                    </a:lnTo>
                    <a:lnTo>
                      <a:pt x="107" y="91"/>
                    </a:lnTo>
                    <a:lnTo>
                      <a:pt x="109" y="91"/>
                    </a:lnTo>
                    <a:lnTo>
                      <a:pt x="110" y="89"/>
                    </a:lnTo>
                    <a:lnTo>
                      <a:pt x="109" y="89"/>
                    </a:lnTo>
                    <a:lnTo>
                      <a:pt x="105" y="89"/>
                    </a:lnTo>
                    <a:lnTo>
                      <a:pt x="100" y="88"/>
                    </a:lnTo>
                    <a:lnTo>
                      <a:pt x="99" y="87"/>
                    </a:lnTo>
                    <a:lnTo>
                      <a:pt x="99" y="85"/>
                    </a:lnTo>
                    <a:lnTo>
                      <a:pt x="100" y="84"/>
                    </a:lnTo>
                    <a:lnTo>
                      <a:pt x="10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8" name="Freeform 349">
                <a:extLst>
                  <a:ext uri="{FF2B5EF4-FFF2-40B4-BE49-F238E27FC236}">
                    <a16:creationId xmlns:a16="http://schemas.microsoft.com/office/drawing/2014/main" id="{3323F9D3-82E6-45FF-992C-83346A67FB20}"/>
                  </a:ext>
                </a:extLst>
              </p:cNvPr>
              <p:cNvSpPr>
                <a:spLocks/>
              </p:cNvSpPr>
              <p:nvPr/>
            </p:nvSpPr>
            <p:spPr bwMode="auto">
              <a:xfrm>
                <a:off x="5247" y="3305"/>
                <a:ext cx="15" cy="18"/>
              </a:xfrm>
              <a:custGeom>
                <a:avLst/>
                <a:gdLst>
                  <a:gd name="T0" fmla="*/ 8 w 15"/>
                  <a:gd name="T1" fmla="*/ 7 h 18"/>
                  <a:gd name="T2" fmla="*/ 6 w 15"/>
                  <a:gd name="T3" fmla="*/ 6 h 18"/>
                  <a:gd name="T4" fmla="*/ 4 w 15"/>
                  <a:gd name="T5" fmla="*/ 3 h 18"/>
                  <a:gd name="T6" fmla="*/ 3 w 15"/>
                  <a:gd name="T7" fmla="*/ 0 h 18"/>
                  <a:gd name="T8" fmla="*/ 0 w 15"/>
                  <a:gd name="T9" fmla="*/ 2 h 18"/>
                  <a:gd name="T10" fmla="*/ 0 w 15"/>
                  <a:gd name="T11" fmla="*/ 3 h 18"/>
                  <a:gd name="T12" fmla="*/ 0 w 15"/>
                  <a:gd name="T13" fmla="*/ 6 h 18"/>
                  <a:gd name="T14" fmla="*/ 0 w 15"/>
                  <a:gd name="T15" fmla="*/ 9 h 18"/>
                  <a:gd name="T16" fmla="*/ 3 w 15"/>
                  <a:gd name="T17" fmla="*/ 10 h 18"/>
                  <a:gd name="T18" fmla="*/ 6 w 15"/>
                  <a:gd name="T19" fmla="*/ 14 h 18"/>
                  <a:gd name="T20" fmla="*/ 4 w 15"/>
                  <a:gd name="T21" fmla="*/ 16 h 18"/>
                  <a:gd name="T22" fmla="*/ 6 w 15"/>
                  <a:gd name="T23" fmla="*/ 18 h 18"/>
                  <a:gd name="T24" fmla="*/ 7 w 15"/>
                  <a:gd name="T25" fmla="*/ 18 h 18"/>
                  <a:gd name="T26" fmla="*/ 10 w 15"/>
                  <a:gd name="T27" fmla="*/ 18 h 18"/>
                  <a:gd name="T28" fmla="*/ 12 w 15"/>
                  <a:gd name="T29" fmla="*/ 18 h 18"/>
                  <a:gd name="T30" fmla="*/ 12 w 15"/>
                  <a:gd name="T31" fmla="*/ 17 h 18"/>
                  <a:gd name="T32" fmla="*/ 14 w 15"/>
                  <a:gd name="T33" fmla="*/ 17 h 18"/>
                  <a:gd name="T34" fmla="*/ 15 w 15"/>
                  <a:gd name="T35" fmla="*/ 13 h 18"/>
                  <a:gd name="T36" fmla="*/ 12 w 15"/>
                  <a:gd name="T37" fmla="*/ 10 h 18"/>
                  <a:gd name="T38" fmla="*/ 8 w 15"/>
                  <a:gd name="T39"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8">
                    <a:moveTo>
                      <a:pt x="8" y="7"/>
                    </a:moveTo>
                    <a:lnTo>
                      <a:pt x="6" y="6"/>
                    </a:lnTo>
                    <a:lnTo>
                      <a:pt x="4" y="3"/>
                    </a:lnTo>
                    <a:lnTo>
                      <a:pt x="3" y="0"/>
                    </a:lnTo>
                    <a:lnTo>
                      <a:pt x="0" y="2"/>
                    </a:lnTo>
                    <a:lnTo>
                      <a:pt x="0" y="3"/>
                    </a:lnTo>
                    <a:lnTo>
                      <a:pt x="0" y="6"/>
                    </a:lnTo>
                    <a:lnTo>
                      <a:pt x="0" y="9"/>
                    </a:lnTo>
                    <a:lnTo>
                      <a:pt x="3" y="10"/>
                    </a:lnTo>
                    <a:lnTo>
                      <a:pt x="6" y="14"/>
                    </a:lnTo>
                    <a:lnTo>
                      <a:pt x="4" y="16"/>
                    </a:lnTo>
                    <a:lnTo>
                      <a:pt x="6" y="18"/>
                    </a:lnTo>
                    <a:lnTo>
                      <a:pt x="7" y="18"/>
                    </a:lnTo>
                    <a:lnTo>
                      <a:pt x="10" y="18"/>
                    </a:lnTo>
                    <a:lnTo>
                      <a:pt x="12" y="18"/>
                    </a:lnTo>
                    <a:lnTo>
                      <a:pt x="12" y="17"/>
                    </a:lnTo>
                    <a:lnTo>
                      <a:pt x="14" y="17"/>
                    </a:lnTo>
                    <a:lnTo>
                      <a:pt x="15" y="13"/>
                    </a:lnTo>
                    <a:lnTo>
                      <a:pt x="12" y="10"/>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9" name="Freeform 350">
                <a:extLst>
                  <a:ext uri="{FF2B5EF4-FFF2-40B4-BE49-F238E27FC236}">
                    <a16:creationId xmlns:a16="http://schemas.microsoft.com/office/drawing/2014/main" id="{47CDAE8B-497F-4470-B9C5-049F11F07F26}"/>
                  </a:ext>
                </a:extLst>
              </p:cNvPr>
              <p:cNvSpPr>
                <a:spLocks/>
              </p:cNvSpPr>
              <p:nvPr/>
            </p:nvSpPr>
            <p:spPr bwMode="auto">
              <a:xfrm>
                <a:off x="5235" y="3381"/>
                <a:ext cx="4" cy="3"/>
              </a:xfrm>
              <a:custGeom>
                <a:avLst/>
                <a:gdLst>
                  <a:gd name="T0" fmla="*/ 0 w 4"/>
                  <a:gd name="T1" fmla="*/ 1 h 3"/>
                  <a:gd name="T2" fmla="*/ 0 w 4"/>
                  <a:gd name="T3" fmla="*/ 1 h 3"/>
                  <a:gd name="T4" fmla="*/ 1 w 4"/>
                  <a:gd name="T5" fmla="*/ 3 h 3"/>
                  <a:gd name="T6" fmla="*/ 4 w 4"/>
                  <a:gd name="T7" fmla="*/ 1 h 3"/>
                  <a:gd name="T8" fmla="*/ 4 w 4"/>
                  <a:gd name="T9" fmla="*/ 0 h 3"/>
                  <a:gd name="T10" fmla="*/ 1 w 4"/>
                  <a:gd name="T11" fmla="*/ 0 h 3"/>
                  <a:gd name="T12" fmla="*/ 0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1"/>
                    </a:moveTo>
                    <a:lnTo>
                      <a:pt x="0" y="1"/>
                    </a:lnTo>
                    <a:lnTo>
                      <a:pt x="1" y="3"/>
                    </a:lnTo>
                    <a:lnTo>
                      <a:pt x="4"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0" name="Freeform 351">
                <a:extLst>
                  <a:ext uri="{FF2B5EF4-FFF2-40B4-BE49-F238E27FC236}">
                    <a16:creationId xmlns:a16="http://schemas.microsoft.com/office/drawing/2014/main" id="{A86E2645-3F09-4AB8-9C01-79C261A95A78}"/>
                  </a:ext>
                </a:extLst>
              </p:cNvPr>
              <p:cNvSpPr>
                <a:spLocks/>
              </p:cNvSpPr>
              <p:nvPr/>
            </p:nvSpPr>
            <p:spPr bwMode="auto">
              <a:xfrm>
                <a:off x="5200" y="3270"/>
                <a:ext cx="28" cy="29"/>
              </a:xfrm>
              <a:custGeom>
                <a:avLst/>
                <a:gdLst>
                  <a:gd name="T0" fmla="*/ 27 w 28"/>
                  <a:gd name="T1" fmla="*/ 26 h 29"/>
                  <a:gd name="T2" fmla="*/ 28 w 28"/>
                  <a:gd name="T3" fmla="*/ 23 h 29"/>
                  <a:gd name="T4" fmla="*/ 28 w 28"/>
                  <a:gd name="T5" fmla="*/ 22 h 29"/>
                  <a:gd name="T6" fmla="*/ 27 w 28"/>
                  <a:gd name="T7" fmla="*/ 22 h 29"/>
                  <a:gd name="T8" fmla="*/ 25 w 28"/>
                  <a:gd name="T9" fmla="*/ 16 h 29"/>
                  <a:gd name="T10" fmla="*/ 24 w 28"/>
                  <a:gd name="T11" fmla="*/ 16 h 29"/>
                  <a:gd name="T12" fmla="*/ 22 w 28"/>
                  <a:gd name="T13" fmla="*/ 12 h 29"/>
                  <a:gd name="T14" fmla="*/ 20 w 28"/>
                  <a:gd name="T15" fmla="*/ 11 h 29"/>
                  <a:gd name="T16" fmla="*/ 17 w 28"/>
                  <a:gd name="T17" fmla="*/ 9 h 29"/>
                  <a:gd name="T18" fmla="*/ 14 w 28"/>
                  <a:gd name="T19" fmla="*/ 8 h 29"/>
                  <a:gd name="T20" fmla="*/ 10 w 28"/>
                  <a:gd name="T21" fmla="*/ 5 h 29"/>
                  <a:gd name="T22" fmla="*/ 6 w 28"/>
                  <a:gd name="T23" fmla="*/ 4 h 29"/>
                  <a:gd name="T24" fmla="*/ 0 w 28"/>
                  <a:gd name="T25" fmla="*/ 0 h 29"/>
                  <a:gd name="T26" fmla="*/ 0 w 28"/>
                  <a:gd name="T27" fmla="*/ 3 h 29"/>
                  <a:gd name="T28" fmla="*/ 2 w 28"/>
                  <a:gd name="T29" fmla="*/ 4 h 29"/>
                  <a:gd name="T30" fmla="*/ 10 w 28"/>
                  <a:gd name="T31" fmla="*/ 8 h 29"/>
                  <a:gd name="T32" fmla="*/ 14 w 28"/>
                  <a:gd name="T33" fmla="*/ 11 h 29"/>
                  <a:gd name="T34" fmla="*/ 18 w 28"/>
                  <a:gd name="T35" fmla="*/ 11 h 29"/>
                  <a:gd name="T36" fmla="*/ 22 w 28"/>
                  <a:gd name="T37" fmla="*/ 15 h 29"/>
                  <a:gd name="T38" fmla="*/ 24 w 28"/>
                  <a:gd name="T39" fmla="*/ 22 h 29"/>
                  <a:gd name="T40" fmla="*/ 22 w 28"/>
                  <a:gd name="T41" fmla="*/ 23 h 29"/>
                  <a:gd name="T42" fmla="*/ 24 w 28"/>
                  <a:gd name="T43" fmla="*/ 26 h 29"/>
                  <a:gd name="T44" fmla="*/ 27 w 28"/>
                  <a:gd name="T45" fmla="*/ 29 h 29"/>
                  <a:gd name="T46" fmla="*/ 27 w 28"/>
                  <a:gd name="T47"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29">
                    <a:moveTo>
                      <a:pt x="27" y="26"/>
                    </a:moveTo>
                    <a:lnTo>
                      <a:pt x="28" y="23"/>
                    </a:lnTo>
                    <a:lnTo>
                      <a:pt x="28" y="22"/>
                    </a:lnTo>
                    <a:lnTo>
                      <a:pt x="27" y="22"/>
                    </a:lnTo>
                    <a:lnTo>
                      <a:pt x="25" y="16"/>
                    </a:lnTo>
                    <a:lnTo>
                      <a:pt x="24" y="16"/>
                    </a:lnTo>
                    <a:lnTo>
                      <a:pt x="22" y="12"/>
                    </a:lnTo>
                    <a:lnTo>
                      <a:pt x="20" y="11"/>
                    </a:lnTo>
                    <a:lnTo>
                      <a:pt x="17" y="9"/>
                    </a:lnTo>
                    <a:lnTo>
                      <a:pt x="14" y="8"/>
                    </a:lnTo>
                    <a:lnTo>
                      <a:pt x="10" y="5"/>
                    </a:lnTo>
                    <a:lnTo>
                      <a:pt x="6" y="4"/>
                    </a:lnTo>
                    <a:lnTo>
                      <a:pt x="0" y="0"/>
                    </a:lnTo>
                    <a:lnTo>
                      <a:pt x="0" y="3"/>
                    </a:lnTo>
                    <a:lnTo>
                      <a:pt x="2" y="4"/>
                    </a:lnTo>
                    <a:lnTo>
                      <a:pt x="10" y="8"/>
                    </a:lnTo>
                    <a:lnTo>
                      <a:pt x="14" y="11"/>
                    </a:lnTo>
                    <a:lnTo>
                      <a:pt x="18" y="11"/>
                    </a:lnTo>
                    <a:lnTo>
                      <a:pt x="22" y="15"/>
                    </a:lnTo>
                    <a:lnTo>
                      <a:pt x="24" y="22"/>
                    </a:lnTo>
                    <a:lnTo>
                      <a:pt x="22" y="23"/>
                    </a:lnTo>
                    <a:lnTo>
                      <a:pt x="24" y="26"/>
                    </a:lnTo>
                    <a:lnTo>
                      <a:pt x="27" y="29"/>
                    </a:ln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1" name="Freeform 352">
                <a:extLst>
                  <a:ext uri="{FF2B5EF4-FFF2-40B4-BE49-F238E27FC236}">
                    <a16:creationId xmlns:a16="http://schemas.microsoft.com/office/drawing/2014/main" id="{29CA38B6-D0C5-4B03-BA7C-07210E925131}"/>
                  </a:ext>
                </a:extLst>
              </p:cNvPr>
              <p:cNvSpPr>
                <a:spLocks/>
              </p:cNvSpPr>
              <p:nvPr/>
            </p:nvSpPr>
            <p:spPr bwMode="auto">
              <a:xfrm>
                <a:off x="5218" y="3351"/>
                <a:ext cx="4" cy="4"/>
              </a:xfrm>
              <a:custGeom>
                <a:avLst/>
                <a:gdLst>
                  <a:gd name="T0" fmla="*/ 2 w 4"/>
                  <a:gd name="T1" fmla="*/ 0 h 4"/>
                  <a:gd name="T2" fmla="*/ 0 w 4"/>
                  <a:gd name="T3" fmla="*/ 1 h 4"/>
                  <a:gd name="T4" fmla="*/ 2 w 4"/>
                  <a:gd name="T5" fmla="*/ 2 h 4"/>
                  <a:gd name="T6" fmla="*/ 2 w 4"/>
                  <a:gd name="T7" fmla="*/ 2 h 4"/>
                  <a:gd name="T8" fmla="*/ 4 w 4"/>
                  <a:gd name="T9" fmla="*/ 4 h 4"/>
                  <a:gd name="T10" fmla="*/ 4 w 4"/>
                  <a:gd name="T11" fmla="*/ 2 h 4"/>
                  <a:gd name="T12" fmla="*/ 2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0"/>
                    </a:moveTo>
                    <a:lnTo>
                      <a:pt x="0" y="1"/>
                    </a:lnTo>
                    <a:lnTo>
                      <a:pt x="2" y="2"/>
                    </a:lnTo>
                    <a:lnTo>
                      <a:pt x="2" y="2"/>
                    </a:lnTo>
                    <a:lnTo>
                      <a:pt x="4" y="4"/>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2" name="Freeform 353">
                <a:extLst>
                  <a:ext uri="{FF2B5EF4-FFF2-40B4-BE49-F238E27FC236}">
                    <a16:creationId xmlns:a16="http://schemas.microsoft.com/office/drawing/2014/main" id="{2B629E8D-2A7F-446C-A312-C35303207439}"/>
                  </a:ext>
                </a:extLst>
              </p:cNvPr>
              <p:cNvSpPr>
                <a:spLocks/>
              </p:cNvSpPr>
              <p:nvPr/>
            </p:nvSpPr>
            <p:spPr bwMode="auto">
              <a:xfrm>
                <a:off x="5225" y="3382"/>
                <a:ext cx="7" cy="4"/>
              </a:xfrm>
              <a:custGeom>
                <a:avLst/>
                <a:gdLst>
                  <a:gd name="T0" fmla="*/ 6 w 7"/>
                  <a:gd name="T1" fmla="*/ 2 h 4"/>
                  <a:gd name="T2" fmla="*/ 4 w 7"/>
                  <a:gd name="T3" fmla="*/ 2 h 4"/>
                  <a:gd name="T4" fmla="*/ 2 w 7"/>
                  <a:gd name="T5" fmla="*/ 0 h 4"/>
                  <a:gd name="T6" fmla="*/ 0 w 7"/>
                  <a:gd name="T7" fmla="*/ 0 h 4"/>
                  <a:gd name="T8" fmla="*/ 3 w 7"/>
                  <a:gd name="T9" fmla="*/ 3 h 4"/>
                  <a:gd name="T10" fmla="*/ 4 w 7"/>
                  <a:gd name="T11" fmla="*/ 3 h 4"/>
                  <a:gd name="T12" fmla="*/ 6 w 7"/>
                  <a:gd name="T13" fmla="*/ 4 h 4"/>
                  <a:gd name="T14" fmla="*/ 7 w 7"/>
                  <a:gd name="T15" fmla="*/ 3 h 4"/>
                  <a:gd name="T16" fmla="*/ 6 w 7"/>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6" y="2"/>
                    </a:moveTo>
                    <a:lnTo>
                      <a:pt x="4" y="2"/>
                    </a:lnTo>
                    <a:lnTo>
                      <a:pt x="2" y="0"/>
                    </a:lnTo>
                    <a:lnTo>
                      <a:pt x="0" y="0"/>
                    </a:lnTo>
                    <a:lnTo>
                      <a:pt x="3" y="3"/>
                    </a:lnTo>
                    <a:lnTo>
                      <a:pt x="4" y="3"/>
                    </a:lnTo>
                    <a:lnTo>
                      <a:pt x="6" y="4"/>
                    </a:lnTo>
                    <a:lnTo>
                      <a:pt x="7" y="3"/>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3" name="Freeform 354">
                <a:extLst>
                  <a:ext uri="{FF2B5EF4-FFF2-40B4-BE49-F238E27FC236}">
                    <a16:creationId xmlns:a16="http://schemas.microsoft.com/office/drawing/2014/main" id="{BEDE380E-4535-4543-A0E4-F09AF4382061}"/>
                  </a:ext>
                </a:extLst>
              </p:cNvPr>
              <p:cNvSpPr>
                <a:spLocks/>
              </p:cNvSpPr>
              <p:nvPr/>
            </p:nvSpPr>
            <p:spPr bwMode="auto">
              <a:xfrm>
                <a:off x="5191" y="3268"/>
                <a:ext cx="4" cy="5"/>
              </a:xfrm>
              <a:custGeom>
                <a:avLst/>
                <a:gdLst>
                  <a:gd name="T0" fmla="*/ 4 w 4"/>
                  <a:gd name="T1" fmla="*/ 2 h 5"/>
                  <a:gd name="T2" fmla="*/ 3 w 4"/>
                  <a:gd name="T3" fmla="*/ 0 h 5"/>
                  <a:gd name="T4" fmla="*/ 0 w 4"/>
                  <a:gd name="T5" fmla="*/ 2 h 5"/>
                  <a:gd name="T6" fmla="*/ 0 w 4"/>
                  <a:gd name="T7" fmla="*/ 5 h 5"/>
                  <a:gd name="T8" fmla="*/ 1 w 4"/>
                  <a:gd name="T9" fmla="*/ 5 h 5"/>
                  <a:gd name="T10" fmla="*/ 4 w 4"/>
                  <a:gd name="T11" fmla="*/ 5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lnTo>
                      <a:pt x="3" y="0"/>
                    </a:lnTo>
                    <a:lnTo>
                      <a:pt x="0" y="2"/>
                    </a:lnTo>
                    <a:lnTo>
                      <a:pt x="0" y="5"/>
                    </a:lnTo>
                    <a:lnTo>
                      <a:pt x="1" y="5"/>
                    </a:lnTo>
                    <a:lnTo>
                      <a:pt x="4" y="5"/>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4" name="Freeform 355">
                <a:extLst>
                  <a:ext uri="{FF2B5EF4-FFF2-40B4-BE49-F238E27FC236}">
                    <a16:creationId xmlns:a16="http://schemas.microsoft.com/office/drawing/2014/main" id="{0C7F731D-D8CE-4B41-9D96-BC8DFD4E132F}"/>
                  </a:ext>
                </a:extLst>
              </p:cNvPr>
              <p:cNvSpPr>
                <a:spLocks/>
              </p:cNvSpPr>
              <p:nvPr/>
            </p:nvSpPr>
            <p:spPr bwMode="auto">
              <a:xfrm>
                <a:off x="5128" y="3336"/>
                <a:ext cx="0" cy="1"/>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5" name="Freeform 356">
                <a:extLst>
                  <a:ext uri="{FF2B5EF4-FFF2-40B4-BE49-F238E27FC236}">
                    <a16:creationId xmlns:a16="http://schemas.microsoft.com/office/drawing/2014/main" id="{4703BBA1-8B74-48C8-AE89-E40A8A966470}"/>
                  </a:ext>
                </a:extLst>
              </p:cNvPr>
              <p:cNvSpPr>
                <a:spLocks/>
              </p:cNvSpPr>
              <p:nvPr/>
            </p:nvSpPr>
            <p:spPr bwMode="auto">
              <a:xfrm>
                <a:off x="5189" y="3299"/>
                <a:ext cx="5" cy="4"/>
              </a:xfrm>
              <a:custGeom>
                <a:avLst/>
                <a:gdLst>
                  <a:gd name="T0" fmla="*/ 0 w 5"/>
                  <a:gd name="T1" fmla="*/ 0 h 4"/>
                  <a:gd name="T2" fmla="*/ 0 w 5"/>
                  <a:gd name="T3" fmla="*/ 1 h 4"/>
                  <a:gd name="T4" fmla="*/ 3 w 5"/>
                  <a:gd name="T5" fmla="*/ 4 h 4"/>
                  <a:gd name="T6" fmla="*/ 5 w 5"/>
                  <a:gd name="T7" fmla="*/ 1 h 4"/>
                  <a:gd name="T8" fmla="*/ 3 w 5"/>
                  <a:gd name="T9" fmla="*/ 0 h 4"/>
                  <a:gd name="T10" fmla="*/ 0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0" y="0"/>
                    </a:moveTo>
                    <a:lnTo>
                      <a:pt x="0" y="1"/>
                    </a:lnTo>
                    <a:lnTo>
                      <a:pt x="3" y="4"/>
                    </a:lnTo>
                    <a:lnTo>
                      <a:pt x="5"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6" name="Freeform 357">
                <a:extLst>
                  <a:ext uri="{FF2B5EF4-FFF2-40B4-BE49-F238E27FC236}">
                    <a16:creationId xmlns:a16="http://schemas.microsoft.com/office/drawing/2014/main" id="{FB7AB73E-C8DA-43C2-B366-AFD944BEE2E7}"/>
                  </a:ext>
                </a:extLst>
              </p:cNvPr>
              <p:cNvSpPr>
                <a:spLocks/>
              </p:cNvSpPr>
              <p:nvPr/>
            </p:nvSpPr>
            <p:spPr bwMode="auto">
              <a:xfrm>
                <a:off x="5200" y="3344"/>
                <a:ext cx="3" cy="4"/>
              </a:xfrm>
              <a:custGeom>
                <a:avLst/>
                <a:gdLst>
                  <a:gd name="T0" fmla="*/ 3 w 3"/>
                  <a:gd name="T1" fmla="*/ 4 h 4"/>
                  <a:gd name="T2" fmla="*/ 3 w 3"/>
                  <a:gd name="T3" fmla="*/ 3 h 4"/>
                  <a:gd name="T4" fmla="*/ 3 w 3"/>
                  <a:gd name="T5" fmla="*/ 0 h 4"/>
                  <a:gd name="T6" fmla="*/ 2 w 3"/>
                  <a:gd name="T7" fmla="*/ 0 h 4"/>
                  <a:gd name="T8" fmla="*/ 0 w 3"/>
                  <a:gd name="T9" fmla="*/ 0 h 4"/>
                  <a:gd name="T10" fmla="*/ 2 w 3"/>
                  <a:gd name="T11" fmla="*/ 3 h 4"/>
                  <a:gd name="T12" fmla="*/ 2 w 3"/>
                  <a:gd name="T13" fmla="*/ 3 h 4"/>
                  <a:gd name="T14" fmla="*/ 2 w 3"/>
                  <a:gd name="T15" fmla="*/ 4 h 4"/>
                  <a:gd name="T16" fmla="*/ 2 w 3"/>
                  <a:gd name="T17" fmla="*/ 4 h 4"/>
                  <a:gd name="T18" fmla="*/ 3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3" y="4"/>
                    </a:moveTo>
                    <a:lnTo>
                      <a:pt x="3" y="3"/>
                    </a:lnTo>
                    <a:lnTo>
                      <a:pt x="3" y="0"/>
                    </a:lnTo>
                    <a:lnTo>
                      <a:pt x="2" y="0"/>
                    </a:lnTo>
                    <a:lnTo>
                      <a:pt x="0" y="0"/>
                    </a:lnTo>
                    <a:lnTo>
                      <a:pt x="2" y="3"/>
                    </a:lnTo>
                    <a:lnTo>
                      <a:pt x="2" y="3"/>
                    </a:lnTo>
                    <a:lnTo>
                      <a:pt x="2" y="4"/>
                    </a:lnTo>
                    <a:lnTo>
                      <a:pt x="2"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7" name="Freeform 358">
                <a:extLst>
                  <a:ext uri="{FF2B5EF4-FFF2-40B4-BE49-F238E27FC236}">
                    <a16:creationId xmlns:a16="http://schemas.microsoft.com/office/drawing/2014/main" id="{DC5C9ECC-B50F-4930-8E50-640906FB7170}"/>
                  </a:ext>
                </a:extLst>
              </p:cNvPr>
              <p:cNvSpPr>
                <a:spLocks/>
              </p:cNvSpPr>
              <p:nvPr/>
            </p:nvSpPr>
            <p:spPr bwMode="auto">
              <a:xfrm>
                <a:off x="5140" y="3296"/>
                <a:ext cx="3" cy="3"/>
              </a:xfrm>
              <a:custGeom>
                <a:avLst/>
                <a:gdLst>
                  <a:gd name="T0" fmla="*/ 3 w 3"/>
                  <a:gd name="T1" fmla="*/ 0 h 3"/>
                  <a:gd name="T2" fmla="*/ 0 w 3"/>
                  <a:gd name="T3" fmla="*/ 0 h 3"/>
                  <a:gd name="T4" fmla="*/ 0 w 3"/>
                  <a:gd name="T5" fmla="*/ 3 h 3"/>
                  <a:gd name="T6" fmla="*/ 3 w 3"/>
                  <a:gd name="T7" fmla="*/ 1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lnTo>
                      <a:pt x="0" y="0"/>
                    </a:lnTo>
                    <a:lnTo>
                      <a:pt x="0" y="3"/>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8" name="Freeform 359">
                <a:extLst>
                  <a:ext uri="{FF2B5EF4-FFF2-40B4-BE49-F238E27FC236}">
                    <a16:creationId xmlns:a16="http://schemas.microsoft.com/office/drawing/2014/main" id="{F8C9A68A-0B47-40BD-8C1F-00824878EF4C}"/>
                  </a:ext>
                </a:extLst>
              </p:cNvPr>
              <p:cNvSpPr>
                <a:spLocks/>
              </p:cNvSpPr>
              <p:nvPr/>
            </p:nvSpPr>
            <p:spPr bwMode="auto">
              <a:xfrm>
                <a:off x="5184" y="3252"/>
                <a:ext cx="3" cy="4"/>
              </a:xfrm>
              <a:custGeom>
                <a:avLst/>
                <a:gdLst>
                  <a:gd name="T0" fmla="*/ 3 w 3"/>
                  <a:gd name="T1" fmla="*/ 4 h 4"/>
                  <a:gd name="T2" fmla="*/ 3 w 3"/>
                  <a:gd name="T3" fmla="*/ 3 h 4"/>
                  <a:gd name="T4" fmla="*/ 1 w 3"/>
                  <a:gd name="T5" fmla="*/ 0 h 4"/>
                  <a:gd name="T6" fmla="*/ 0 w 3"/>
                  <a:gd name="T7" fmla="*/ 0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lnTo>
                      <a:pt x="3" y="3"/>
                    </a:lnTo>
                    <a:lnTo>
                      <a:pt x="1" y="0"/>
                    </a:lnTo>
                    <a:lnTo>
                      <a:pt x="0" y="0"/>
                    </a:lnTo>
                    <a:lnTo>
                      <a:pt x="0"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9" name="Freeform 360">
                <a:extLst>
                  <a:ext uri="{FF2B5EF4-FFF2-40B4-BE49-F238E27FC236}">
                    <a16:creationId xmlns:a16="http://schemas.microsoft.com/office/drawing/2014/main" id="{5B8D1EE4-C58C-4ACB-B52D-03ADB4C74941}"/>
                  </a:ext>
                </a:extLst>
              </p:cNvPr>
              <p:cNvSpPr>
                <a:spLocks/>
              </p:cNvSpPr>
              <p:nvPr/>
            </p:nvSpPr>
            <p:spPr bwMode="auto">
              <a:xfrm>
                <a:off x="5150" y="3262"/>
                <a:ext cx="8" cy="4"/>
              </a:xfrm>
              <a:custGeom>
                <a:avLst/>
                <a:gdLst>
                  <a:gd name="T0" fmla="*/ 6 w 8"/>
                  <a:gd name="T1" fmla="*/ 1 h 4"/>
                  <a:gd name="T2" fmla="*/ 5 w 8"/>
                  <a:gd name="T3" fmla="*/ 1 h 4"/>
                  <a:gd name="T4" fmla="*/ 4 w 8"/>
                  <a:gd name="T5" fmla="*/ 0 h 4"/>
                  <a:gd name="T6" fmla="*/ 2 w 8"/>
                  <a:gd name="T7" fmla="*/ 1 h 4"/>
                  <a:gd name="T8" fmla="*/ 0 w 8"/>
                  <a:gd name="T9" fmla="*/ 1 h 4"/>
                  <a:gd name="T10" fmla="*/ 0 w 8"/>
                  <a:gd name="T11" fmla="*/ 1 h 4"/>
                  <a:gd name="T12" fmla="*/ 0 w 8"/>
                  <a:gd name="T13" fmla="*/ 2 h 4"/>
                  <a:gd name="T14" fmla="*/ 2 w 8"/>
                  <a:gd name="T15" fmla="*/ 2 h 4"/>
                  <a:gd name="T16" fmla="*/ 2 w 8"/>
                  <a:gd name="T17" fmla="*/ 4 h 4"/>
                  <a:gd name="T18" fmla="*/ 6 w 8"/>
                  <a:gd name="T19" fmla="*/ 4 h 4"/>
                  <a:gd name="T20" fmla="*/ 8 w 8"/>
                  <a:gd name="T21" fmla="*/ 1 h 4"/>
                  <a:gd name="T22" fmla="*/ 6 w 8"/>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4">
                    <a:moveTo>
                      <a:pt x="6" y="1"/>
                    </a:moveTo>
                    <a:lnTo>
                      <a:pt x="5" y="1"/>
                    </a:lnTo>
                    <a:lnTo>
                      <a:pt x="4" y="0"/>
                    </a:lnTo>
                    <a:lnTo>
                      <a:pt x="2" y="1"/>
                    </a:lnTo>
                    <a:lnTo>
                      <a:pt x="0" y="1"/>
                    </a:lnTo>
                    <a:lnTo>
                      <a:pt x="0" y="1"/>
                    </a:lnTo>
                    <a:lnTo>
                      <a:pt x="0" y="2"/>
                    </a:lnTo>
                    <a:lnTo>
                      <a:pt x="2" y="2"/>
                    </a:lnTo>
                    <a:lnTo>
                      <a:pt x="2" y="4"/>
                    </a:lnTo>
                    <a:lnTo>
                      <a:pt x="6" y="4"/>
                    </a:lnTo>
                    <a:lnTo>
                      <a:pt x="8" y="1"/>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0" name="Freeform 361">
                <a:extLst>
                  <a:ext uri="{FF2B5EF4-FFF2-40B4-BE49-F238E27FC236}">
                    <a16:creationId xmlns:a16="http://schemas.microsoft.com/office/drawing/2014/main" id="{95CDF37D-4AF0-4247-B0C9-A1AE0E446B29}"/>
                  </a:ext>
                </a:extLst>
              </p:cNvPr>
              <p:cNvSpPr>
                <a:spLocks/>
              </p:cNvSpPr>
              <p:nvPr/>
            </p:nvSpPr>
            <p:spPr bwMode="auto">
              <a:xfrm>
                <a:off x="5196" y="3362"/>
                <a:ext cx="7" cy="4"/>
              </a:xfrm>
              <a:custGeom>
                <a:avLst/>
                <a:gdLst>
                  <a:gd name="T0" fmla="*/ 4 w 7"/>
                  <a:gd name="T1" fmla="*/ 1 h 4"/>
                  <a:gd name="T2" fmla="*/ 3 w 7"/>
                  <a:gd name="T3" fmla="*/ 1 h 4"/>
                  <a:gd name="T4" fmla="*/ 3 w 7"/>
                  <a:gd name="T5" fmla="*/ 1 h 4"/>
                  <a:gd name="T6" fmla="*/ 2 w 7"/>
                  <a:gd name="T7" fmla="*/ 0 h 4"/>
                  <a:gd name="T8" fmla="*/ 0 w 7"/>
                  <a:gd name="T9" fmla="*/ 0 h 4"/>
                  <a:gd name="T10" fmla="*/ 0 w 7"/>
                  <a:gd name="T11" fmla="*/ 0 h 4"/>
                  <a:gd name="T12" fmla="*/ 2 w 7"/>
                  <a:gd name="T13" fmla="*/ 0 h 4"/>
                  <a:gd name="T14" fmla="*/ 2 w 7"/>
                  <a:gd name="T15" fmla="*/ 2 h 4"/>
                  <a:gd name="T16" fmla="*/ 3 w 7"/>
                  <a:gd name="T17" fmla="*/ 2 h 4"/>
                  <a:gd name="T18" fmla="*/ 3 w 7"/>
                  <a:gd name="T19" fmla="*/ 4 h 4"/>
                  <a:gd name="T20" fmla="*/ 4 w 7"/>
                  <a:gd name="T21" fmla="*/ 4 h 4"/>
                  <a:gd name="T22" fmla="*/ 6 w 7"/>
                  <a:gd name="T23" fmla="*/ 4 h 4"/>
                  <a:gd name="T24" fmla="*/ 6 w 7"/>
                  <a:gd name="T25" fmla="*/ 2 h 4"/>
                  <a:gd name="T26" fmla="*/ 7 w 7"/>
                  <a:gd name="T27" fmla="*/ 2 h 4"/>
                  <a:gd name="T28" fmla="*/ 7 w 7"/>
                  <a:gd name="T29" fmla="*/ 1 h 4"/>
                  <a:gd name="T30" fmla="*/ 6 w 7"/>
                  <a:gd name="T31" fmla="*/ 1 h 4"/>
                  <a:gd name="T32" fmla="*/ 4 w 7"/>
                  <a:gd name="T33" fmla="*/ 2 h 4"/>
                  <a:gd name="T34" fmla="*/ 4 w 7"/>
                  <a:gd name="T3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4">
                    <a:moveTo>
                      <a:pt x="4" y="1"/>
                    </a:moveTo>
                    <a:lnTo>
                      <a:pt x="3" y="1"/>
                    </a:lnTo>
                    <a:lnTo>
                      <a:pt x="3" y="1"/>
                    </a:lnTo>
                    <a:lnTo>
                      <a:pt x="2" y="0"/>
                    </a:lnTo>
                    <a:lnTo>
                      <a:pt x="0" y="0"/>
                    </a:lnTo>
                    <a:lnTo>
                      <a:pt x="0" y="0"/>
                    </a:lnTo>
                    <a:lnTo>
                      <a:pt x="2" y="0"/>
                    </a:lnTo>
                    <a:lnTo>
                      <a:pt x="2" y="2"/>
                    </a:lnTo>
                    <a:lnTo>
                      <a:pt x="3" y="2"/>
                    </a:lnTo>
                    <a:lnTo>
                      <a:pt x="3" y="4"/>
                    </a:lnTo>
                    <a:lnTo>
                      <a:pt x="4" y="4"/>
                    </a:lnTo>
                    <a:lnTo>
                      <a:pt x="6" y="4"/>
                    </a:lnTo>
                    <a:lnTo>
                      <a:pt x="6" y="2"/>
                    </a:lnTo>
                    <a:lnTo>
                      <a:pt x="7" y="2"/>
                    </a:lnTo>
                    <a:lnTo>
                      <a:pt x="7" y="1"/>
                    </a:lnTo>
                    <a:lnTo>
                      <a:pt x="6" y="1"/>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1" name="Freeform 362">
                <a:extLst>
                  <a:ext uri="{FF2B5EF4-FFF2-40B4-BE49-F238E27FC236}">
                    <a16:creationId xmlns:a16="http://schemas.microsoft.com/office/drawing/2014/main" id="{4F51854F-BB85-4169-8FE7-5046AF3C227B}"/>
                  </a:ext>
                </a:extLst>
              </p:cNvPr>
              <p:cNvSpPr>
                <a:spLocks/>
              </p:cNvSpPr>
              <p:nvPr/>
            </p:nvSpPr>
            <p:spPr bwMode="auto">
              <a:xfrm>
                <a:off x="5162" y="3307"/>
                <a:ext cx="3" cy="4"/>
              </a:xfrm>
              <a:custGeom>
                <a:avLst/>
                <a:gdLst>
                  <a:gd name="T0" fmla="*/ 3 w 3"/>
                  <a:gd name="T1" fmla="*/ 4 h 4"/>
                  <a:gd name="T2" fmla="*/ 3 w 3"/>
                  <a:gd name="T3" fmla="*/ 3 h 4"/>
                  <a:gd name="T4" fmla="*/ 3 w 3"/>
                  <a:gd name="T5" fmla="*/ 1 h 4"/>
                  <a:gd name="T6" fmla="*/ 1 w 3"/>
                  <a:gd name="T7" fmla="*/ 0 h 4"/>
                  <a:gd name="T8" fmla="*/ 0 w 3"/>
                  <a:gd name="T9" fmla="*/ 1 h 4"/>
                  <a:gd name="T10" fmla="*/ 0 w 3"/>
                  <a:gd name="T11" fmla="*/ 3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3"/>
                    </a:lnTo>
                    <a:lnTo>
                      <a:pt x="3" y="1"/>
                    </a:lnTo>
                    <a:lnTo>
                      <a:pt x="1" y="0"/>
                    </a:lnTo>
                    <a:lnTo>
                      <a:pt x="0" y="1"/>
                    </a:lnTo>
                    <a:lnTo>
                      <a:pt x="0"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2" name="Freeform 363">
                <a:extLst>
                  <a:ext uri="{FF2B5EF4-FFF2-40B4-BE49-F238E27FC236}">
                    <a16:creationId xmlns:a16="http://schemas.microsoft.com/office/drawing/2014/main" id="{7419048D-8C13-496A-8663-3314768A7F4C}"/>
                  </a:ext>
                </a:extLst>
              </p:cNvPr>
              <p:cNvSpPr>
                <a:spLocks/>
              </p:cNvSpPr>
              <p:nvPr/>
            </p:nvSpPr>
            <p:spPr bwMode="auto">
              <a:xfrm>
                <a:off x="5189" y="3355"/>
                <a:ext cx="3" cy="4"/>
              </a:xfrm>
              <a:custGeom>
                <a:avLst/>
                <a:gdLst>
                  <a:gd name="T0" fmla="*/ 3 w 3"/>
                  <a:gd name="T1" fmla="*/ 4 h 4"/>
                  <a:gd name="T2" fmla="*/ 3 w 3"/>
                  <a:gd name="T3" fmla="*/ 4 h 4"/>
                  <a:gd name="T4" fmla="*/ 3 w 3"/>
                  <a:gd name="T5" fmla="*/ 3 h 4"/>
                  <a:gd name="T6" fmla="*/ 2 w 3"/>
                  <a:gd name="T7" fmla="*/ 0 h 4"/>
                  <a:gd name="T8" fmla="*/ 0 w 3"/>
                  <a:gd name="T9" fmla="*/ 0 h 4"/>
                  <a:gd name="T10" fmla="*/ 0 w 3"/>
                  <a:gd name="T11" fmla="*/ 0 h 4"/>
                  <a:gd name="T12" fmla="*/ 0 w 3"/>
                  <a:gd name="T13" fmla="*/ 3 h 4"/>
                  <a:gd name="T14" fmla="*/ 2 w 3"/>
                  <a:gd name="T15" fmla="*/ 3 h 4"/>
                  <a:gd name="T16" fmla="*/ 3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4"/>
                    </a:moveTo>
                    <a:lnTo>
                      <a:pt x="3" y="4"/>
                    </a:lnTo>
                    <a:lnTo>
                      <a:pt x="3" y="3"/>
                    </a:lnTo>
                    <a:lnTo>
                      <a:pt x="2" y="0"/>
                    </a:lnTo>
                    <a:lnTo>
                      <a:pt x="0" y="0"/>
                    </a:lnTo>
                    <a:lnTo>
                      <a:pt x="0" y="0"/>
                    </a:lnTo>
                    <a:lnTo>
                      <a:pt x="0" y="3"/>
                    </a:lnTo>
                    <a:lnTo>
                      <a:pt x="2"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3" name="Freeform 364">
                <a:extLst>
                  <a:ext uri="{FF2B5EF4-FFF2-40B4-BE49-F238E27FC236}">
                    <a16:creationId xmlns:a16="http://schemas.microsoft.com/office/drawing/2014/main" id="{1B4302FE-BB23-4F07-98E3-256E45FCAE4C}"/>
                  </a:ext>
                </a:extLst>
              </p:cNvPr>
              <p:cNvSpPr>
                <a:spLocks/>
              </p:cNvSpPr>
              <p:nvPr/>
            </p:nvSpPr>
            <p:spPr bwMode="auto">
              <a:xfrm>
                <a:off x="5194" y="3358"/>
                <a:ext cx="5" cy="2"/>
              </a:xfrm>
              <a:custGeom>
                <a:avLst/>
                <a:gdLst>
                  <a:gd name="T0" fmla="*/ 2 w 5"/>
                  <a:gd name="T1" fmla="*/ 0 h 2"/>
                  <a:gd name="T2" fmla="*/ 2 w 5"/>
                  <a:gd name="T3" fmla="*/ 0 h 2"/>
                  <a:gd name="T4" fmla="*/ 1 w 5"/>
                  <a:gd name="T5" fmla="*/ 0 h 2"/>
                  <a:gd name="T6" fmla="*/ 0 w 5"/>
                  <a:gd name="T7" fmla="*/ 0 h 2"/>
                  <a:gd name="T8" fmla="*/ 1 w 5"/>
                  <a:gd name="T9" fmla="*/ 1 h 2"/>
                  <a:gd name="T10" fmla="*/ 2 w 5"/>
                  <a:gd name="T11" fmla="*/ 2 h 2"/>
                  <a:gd name="T12" fmla="*/ 4 w 5"/>
                  <a:gd name="T13" fmla="*/ 2 h 2"/>
                  <a:gd name="T14" fmla="*/ 4 w 5"/>
                  <a:gd name="T15" fmla="*/ 2 h 2"/>
                  <a:gd name="T16" fmla="*/ 5 w 5"/>
                  <a:gd name="T17" fmla="*/ 2 h 2"/>
                  <a:gd name="T18" fmla="*/ 4 w 5"/>
                  <a:gd name="T19" fmla="*/ 1 h 2"/>
                  <a:gd name="T20" fmla="*/ 2 w 5"/>
                  <a:gd name="T21" fmla="*/ 1 h 2"/>
                  <a:gd name="T22" fmla="*/ 4 w 5"/>
                  <a:gd name="T23" fmla="*/ 0 h 2"/>
                  <a:gd name="T24" fmla="*/ 2 w 5"/>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
                    <a:moveTo>
                      <a:pt x="2" y="0"/>
                    </a:moveTo>
                    <a:lnTo>
                      <a:pt x="2" y="0"/>
                    </a:lnTo>
                    <a:lnTo>
                      <a:pt x="1" y="0"/>
                    </a:lnTo>
                    <a:lnTo>
                      <a:pt x="0" y="0"/>
                    </a:lnTo>
                    <a:lnTo>
                      <a:pt x="1" y="1"/>
                    </a:lnTo>
                    <a:lnTo>
                      <a:pt x="2" y="2"/>
                    </a:lnTo>
                    <a:lnTo>
                      <a:pt x="4" y="2"/>
                    </a:lnTo>
                    <a:lnTo>
                      <a:pt x="4" y="2"/>
                    </a:lnTo>
                    <a:lnTo>
                      <a:pt x="5" y="2"/>
                    </a:lnTo>
                    <a:lnTo>
                      <a:pt x="4" y="1"/>
                    </a:lnTo>
                    <a:lnTo>
                      <a:pt x="2" y="1"/>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4" name="Freeform 365">
                <a:extLst>
                  <a:ext uri="{FF2B5EF4-FFF2-40B4-BE49-F238E27FC236}">
                    <a16:creationId xmlns:a16="http://schemas.microsoft.com/office/drawing/2014/main" id="{AB8667D8-C2D6-4E3C-AFCE-22184195B72D}"/>
                  </a:ext>
                </a:extLst>
              </p:cNvPr>
              <p:cNvSpPr>
                <a:spLocks/>
              </p:cNvSpPr>
              <p:nvPr/>
            </p:nvSpPr>
            <p:spPr bwMode="auto">
              <a:xfrm>
                <a:off x="5154" y="3303"/>
                <a:ext cx="2" cy="4"/>
              </a:xfrm>
              <a:custGeom>
                <a:avLst/>
                <a:gdLst>
                  <a:gd name="T0" fmla="*/ 0 w 2"/>
                  <a:gd name="T1" fmla="*/ 2 h 4"/>
                  <a:gd name="T2" fmla="*/ 0 w 2"/>
                  <a:gd name="T3" fmla="*/ 4 h 4"/>
                  <a:gd name="T4" fmla="*/ 2 w 2"/>
                  <a:gd name="T5" fmla="*/ 4 h 4"/>
                  <a:gd name="T6" fmla="*/ 2 w 2"/>
                  <a:gd name="T7" fmla="*/ 1 h 4"/>
                  <a:gd name="T8" fmla="*/ 0 w 2"/>
                  <a:gd name="T9" fmla="*/ 0 h 4"/>
                  <a:gd name="T10" fmla="*/ 0 w 2"/>
                  <a:gd name="T11" fmla="*/ 2 h 4"/>
                </a:gdLst>
                <a:ahLst/>
                <a:cxnLst>
                  <a:cxn ang="0">
                    <a:pos x="T0" y="T1"/>
                  </a:cxn>
                  <a:cxn ang="0">
                    <a:pos x="T2" y="T3"/>
                  </a:cxn>
                  <a:cxn ang="0">
                    <a:pos x="T4" y="T5"/>
                  </a:cxn>
                  <a:cxn ang="0">
                    <a:pos x="T6" y="T7"/>
                  </a:cxn>
                  <a:cxn ang="0">
                    <a:pos x="T8" y="T9"/>
                  </a:cxn>
                  <a:cxn ang="0">
                    <a:pos x="T10" y="T11"/>
                  </a:cxn>
                </a:cxnLst>
                <a:rect l="0" t="0" r="r" b="b"/>
                <a:pathLst>
                  <a:path w="2" h="4">
                    <a:moveTo>
                      <a:pt x="0" y="2"/>
                    </a:moveTo>
                    <a:lnTo>
                      <a:pt x="0" y="4"/>
                    </a:lnTo>
                    <a:lnTo>
                      <a:pt x="2" y="4"/>
                    </a:lnTo>
                    <a:lnTo>
                      <a:pt x="2"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5" name="Freeform 366">
                <a:extLst>
                  <a:ext uri="{FF2B5EF4-FFF2-40B4-BE49-F238E27FC236}">
                    <a16:creationId xmlns:a16="http://schemas.microsoft.com/office/drawing/2014/main" id="{1DBA2AB4-E69C-43DE-9A37-3CA02A84F097}"/>
                  </a:ext>
                </a:extLst>
              </p:cNvPr>
              <p:cNvSpPr>
                <a:spLocks/>
              </p:cNvSpPr>
              <p:nvPr/>
            </p:nvSpPr>
            <p:spPr bwMode="auto">
              <a:xfrm>
                <a:off x="5169" y="3290"/>
                <a:ext cx="51" cy="28"/>
              </a:xfrm>
              <a:custGeom>
                <a:avLst/>
                <a:gdLst>
                  <a:gd name="T0" fmla="*/ 48 w 51"/>
                  <a:gd name="T1" fmla="*/ 15 h 28"/>
                  <a:gd name="T2" fmla="*/ 45 w 51"/>
                  <a:gd name="T3" fmla="*/ 13 h 28"/>
                  <a:gd name="T4" fmla="*/ 45 w 51"/>
                  <a:gd name="T5" fmla="*/ 11 h 28"/>
                  <a:gd name="T6" fmla="*/ 47 w 51"/>
                  <a:gd name="T7" fmla="*/ 10 h 28"/>
                  <a:gd name="T8" fmla="*/ 48 w 51"/>
                  <a:gd name="T9" fmla="*/ 10 h 28"/>
                  <a:gd name="T10" fmla="*/ 51 w 51"/>
                  <a:gd name="T11" fmla="*/ 9 h 28"/>
                  <a:gd name="T12" fmla="*/ 51 w 51"/>
                  <a:gd name="T13" fmla="*/ 3 h 28"/>
                  <a:gd name="T14" fmla="*/ 48 w 51"/>
                  <a:gd name="T15" fmla="*/ 0 h 28"/>
                  <a:gd name="T16" fmla="*/ 47 w 51"/>
                  <a:gd name="T17" fmla="*/ 2 h 28"/>
                  <a:gd name="T18" fmla="*/ 45 w 51"/>
                  <a:gd name="T19" fmla="*/ 2 h 28"/>
                  <a:gd name="T20" fmla="*/ 44 w 51"/>
                  <a:gd name="T21" fmla="*/ 0 h 28"/>
                  <a:gd name="T22" fmla="*/ 41 w 51"/>
                  <a:gd name="T23" fmla="*/ 0 h 28"/>
                  <a:gd name="T24" fmla="*/ 40 w 51"/>
                  <a:gd name="T25" fmla="*/ 3 h 28"/>
                  <a:gd name="T26" fmla="*/ 41 w 51"/>
                  <a:gd name="T27" fmla="*/ 9 h 28"/>
                  <a:gd name="T28" fmla="*/ 42 w 51"/>
                  <a:gd name="T29" fmla="*/ 9 h 28"/>
                  <a:gd name="T30" fmla="*/ 41 w 51"/>
                  <a:gd name="T31" fmla="*/ 10 h 28"/>
                  <a:gd name="T32" fmla="*/ 38 w 51"/>
                  <a:gd name="T33" fmla="*/ 10 h 28"/>
                  <a:gd name="T34" fmla="*/ 34 w 51"/>
                  <a:gd name="T35" fmla="*/ 14 h 28"/>
                  <a:gd name="T36" fmla="*/ 33 w 51"/>
                  <a:gd name="T37" fmla="*/ 17 h 28"/>
                  <a:gd name="T38" fmla="*/ 31 w 51"/>
                  <a:gd name="T39" fmla="*/ 17 h 28"/>
                  <a:gd name="T40" fmla="*/ 30 w 51"/>
                  <a:gd name="T41" fmla="*/ 17 h 28"/>
                  <a:gd name="T42" fmla="*/ 29 w 51"/>
                  <a:gd name="T43" fmla="*/ 18 h 28"/>
                  <a:gd name="T44" fmla="*/ 27 w 51"/>
                  <a:gd name="T45" fmla="*/ 17 h 28"/>
                  <a:gd name="T46" fmla="*/ 26 w 51"/>
                  <a:gd name="T47" fmla="*/ 17 h 28"/>
                  <a:gd name="T48" fmla="*/ 23 w 51"/>
                  <a:gd name="T49" fmla="*/ 18 h 28"/>
                  <a:gd name="T50" fmla="*/ 22 w 51"/>
                  <a:gd name="T51" fmla="*/ 18 h 28"/>
                  <a:gd name="T52" fmla="*/ 22 w 51"/>
                  <a:gd name="T53" fmla="*/ 15 h 28"/>
                  <a:gd name="T54" fmla="*/ 22 w 51"/>
                  <a:gd name="T55" fmla="*/ 13 h 28"/>
                  <a:gd name="T56" fmla="*/ 20 w 51"/>
                  <a:gd name="T57" fmla="*/ 13 h 28"/>
                  <a:gd name="T58" fmla="*/ 19 w 51"/>
                  <a:gd name="T59" fmla="*/ 14 h 28"/>
                  <a:gd name="T60" fmla="*/ 19 w 51"/>
                  <a:gd name="T61" fmla="*/ 15 h 28"/>
                  <a:gd name="T62" fmla="*/ 18 w 51"/>
                  <a:gd name="T63" fmla="*/ 17 h 28"/>
                  <a:gd name="T64" fmla="*/ 15 w 51"/>
                  <a:gd name="T65" fmla="*/ 15 h 28"/>
                  <a:gd name="T66" fmla="*/ 12 w 51"/>
                  <a:gd name="T67" fmla="*/ 17 h 28"/>
                  <a:gd name="T68" fmla="*/ 9 w 51"/>
                  <a:gd name="T69" fmla="*/ 17 h 28"/>
                  <a:gd name="T70" fmla="*/ 8 w 51"/>
                  <a:gd name="T71" fmla="*/ 17 h 28"/>
                  <a:gd name="T72" fmla="*/ 7 w 51"/>
                  <a:gd name="T73" fmla="*/ 17 h 28"/>
                  <a:gd name="T74" fmla="*/ 4 w 51"/>
                  <a:gd name="T75" fmla="*/ 17 h 28"/>
                  <a:gd name="T76" fmla="*/ 1 w 51"/>
                  <a:gd name="T77" fmla="*/ 15 h 28"/>
                  <a:gd name="T78" fmla="*/ 0 w 51"/>
                  <a:gd name="T79" fmla="*/ 18 h 28"/>
                  <a:gd name="T80" fmla="*/ 1 w 51"/>
                  <a:gd name="T81" fmla="*/ 21 h 28"/>
                  <a:gd name="T82" fmla="*/ 4 w 51"/>
                  <a:gd name="T83" fmla="*/ 21 h 28"/>
                  <a:gd name="T84" fmla="*/ 8 w 51"/>
                  <a:gd name="T85" fmla="*/ 25 h 28"/>
                  <a:gd name="T86" fmla="*/ 8 w 51"/>
                  <a:gd name="T87" fmla="*/ 26 h 28"/>
                  <a:gd name="T88" fmla="*/ 9 w 51"/>
                  <a:gd name="T89" fmla="*/ 25 h 28"/>
                  <a:gd name="T90" fmla="*/ 14 w 51"/>
                  <a:gd name="T91" fmla="*/ 25 h 28"/>
                  <a:gd name="T92" fmla="*/ 15 w 51"/>
                  <a:gd name="T93" fmla="*/ 28 h 28"/>
                  <a:gd name="T94" fmla="*/ 18 w 51"/>
                  <a:gd name="T95" fmla="*/ 28 h 28"/>
                  <a:gd name="T96" fmla="*/ 20 w 51"/>
                  <a:gd name="T97" fmla="*/ 28 h 28"/>
                  <a:gd name="T98" fmla="*/ 25 w 51"/>
                  <a:gd name="T99" fmla="*/ 26 h 28"/>
                  <a:gd name="T100" fmla="*/ 27 w 51"/>
                  <a:gd name="T101" fmla="*/ 26 h 28"/>
                  <a:gd name="T102" fmla="*/ 29 w 51"/>
                  <a:gd name="T103" fmla="*/ 26 h 28"/>
                  <a:gd name="T104" fmla="*/ 31 w 51"/>
                  <a:gd name="T105" fmla="*/ 28 h 28"/>
                  <a:gd name="T106" fmla="*/ 33 w 51"/>
                  <a:gd name="T107" fmla="*/ 26 h 28"/>
                  <a:gd name="T108" fmla="*/ 33 w 51"/>
                  <a:gd name="T109" fmla="*/ 25 h 28"/>
                  <a:gd name="T110" fmla="*/ 36 w 51"/>
                  <a:gd name="T111" fmla="*/ 24 h 28"/>
                  <a:gd name="T112" fmla="*/ 40 w 51"/>
                  <a:gd name="T113" fmla="*/ 20 h 28"/>
                  <a:gd name="T114" fmla="*/ 40 w 51"/>
                  <a:gd name="T115" fmla="*/ 17 h 28"/>
                  <a:gd name="T116" fmla="*/ 42 w 51"/>
                  <a:gd name="T117" fmla="*/ 17 h 28"/>
                  <a:gd name="T118" fmla="*/ 44 w 51"/>
                  <a:gd name="T119" fmla="*/ 18 h 28"/>
                  <a:gd name="T120" fmla="*/ 47 w 51"/>
                  <a:gd name="T121" fmla="*/ 17 h 28"/>
                  <a:gd name="T122" fmla="*/ 48 w 51"/>
                  <a:gd name="T123"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 h="28">
                    <a:moveTo>
                      <a:pt x="48" y="15"/>
                    </a:moveTo>
                    <a:lnTo>
                      <a:pt x="45" y="13"/>
                    </a:lnTo>
                    <a:lnTo>
                      <a:pt x="45" y="11"/>
                    </a:lnTo>
                    <a:lnTo>
                      <a:pt x="47" y="10"/>
                    </a:lnTo>
                    <a:lnTo>
                      <a:pt x="48" y="10"/>
                    </a:lnTo>
                    <a:lnTo>
                      <a:pt x="51" y="9"/>
                    </a:lnTo>
                    <a:lnTo>
                      <a:pt x="51" y="3"/>
                    </a:lnTo>
                    <a:lnTo>
                      <a:pt x="48" y="0"/>
                    </a:lnTo>
                    <a:lnTo>
                      <a:pt x="47" y="2"/>
                    </a:lnTo>
                    <a:lnTo>
                      <a:pt x="45" y="2"/>
                    </a:lnTo>
                    <a:lnTo>
                      <a:pt x="44" y="0"/>
                    </a:lnTo>
                    <a:lnTo>
                      <a:pt x="41" y="0"/>
                    </a:lnTo>
                    <a:lnTo>
                      <a:pt x="40" y="3"/>
                    </a:lnTo>
                    <a:lnTo>
                      <a:pt x="41" y="9"/>
                    </a:lnTo>
                    <a:lnTo>
                      <a:pt x="42" y="9"/>
                    </a:lnTo>
                    <a:lnTo>
                      <a:pt x="41" y="10"/>
                    </a:lnTo>
                    <a:lnTo>
                      <a:pt x="38" y="10"/>
                    </a:lnTo>
                    <a:lnTo>
                      <a:pt x="34" y="14"/>
                    </a:lnTo>
                    <a:lnTo>
                      <a:pt x="33" y="17"/>
                    </a:lnTo>
                    <a:lnTo>
                      <a:pt x="31" y="17"/>
                    </a:lnTo>
                    <a:lnTo>
                      <a:pt x="30" y="17"/>
                    </a:lnTo>
                    <a:lnTo>
                      <a:pt x="29" y="18"/>
                    </a:lnTo>
                    <a:lnTo>
                      <a:pt x="27" y="17"/>
                    </a:lnTo>
                    <a:lnTo>
                      <a:pt x="26" y="17"/>
                    </a:lnTo>
                    <a:lnTo>
                      <a:pt x="23" y="18"/>
                    </a:lnTo>
                    <a:lnTo>
                      <a:pt x="22" y="18"/>
                    </a:lnTo>
                    <a:lnTo>
                      <a:pt x="22" y="15"/>
                    </a:lnTo>
                    <a:lnTo>
                      <a:pt x="22" y="13"/>
                    </a:lnTo>
                    <a:lnTo>
                      <a:pt x="20" y="13"/>
                    </a:lnTo>
                    <a:lnTo>
                      <a:pt x="19" y="14"/>
                    </a:lnTo>
                    <a:lnTo>
                      <a:pt x="19" y="15"/>
                    </a:lnTo>
                    <a:lnTo>
                      <a:pt x="18" y="17"/>
                    </a:lnTo>
                    <a:lnTo>
                      <a:pt x="15" y="15"/>
                    </a:lnTo>
                    <a:lnTo>
                      <a:pt x="12" y="17"/>
                    </a:lnTo>
                    <a:lnTo>
                      <a:pt x="9" y="17"/>
                    </a:lnTo>
                    <a:lnTo>
                      <a:pt x="8" y="17"/>
                    </a:lnTo>
                    <a:lnTo>
                      <a:pt x="7" y="17"/>
                    </a:lnTo>
                    <a:lnTo>
                      <a:pt x="4" y="17"/>
                    </a:lnTo>
                    <a:lnTo>
                      <a:pt x="1" y="15"/>
                    </a:lnTo>
                    <a:lnTo>
                      <a:pt x="0" y="18"/>
                    </a:lnTo>
                    <a:lnTo>
                      <a:pt x="1" y="21"/>
                    </a:lnTo>
                    <a:lnTo>
                      <a:pt x="4" y="21"/>
                    </a:lnTo>
                    <a:lnTo>
                      <a:pt x="8" y="25"/>
                    </a:lnTo>
                    <a:lnTo>
                      <a:pt x="8" y="26"/>
                    </a:lnTo>
                    <a:lnTo>
                      <a:pt x="9" y="25"/>
                    </a:lnTo>
                    <a:lnTo>
                      <a:pt x="14" y="25"/>
                    </a:lnTo>
                    <a:lnTo>
                      <a:pt x="15" y="28"/>
                    </a:lnTo>
                    <a:lnTo>
                      <a:pt x="18" y="28"/>
                    </a:lnTo>
                    <a:lnTo>
                      <a:pt x="20" y="28"/>
                    </a:lnTo>
                    <a:lnTo>
                      <a:pt x="25" y="26"/>
                    </a:lnTo>
                    <a:lnTo>
                      <a:pt x="27" y="26"/>
                    </a:lnTo>
                    <a:lnTo>
                      <a:pt x="29" y="26"/>
                    </a:lnTo>
                    <a:lnTo>
                      <a:pt x="31" y="28"/>
                    </a:lnTo>
                    <a:lnTo>
                      <a:pt x="33" y="26"/>
                    </a:lnTo>
                    <a:lnTo>
                      <a:pt x="33" y="25"/>
                    </a:lnTo>
                    <a:lnTo>
                      <a:pt x="36" y="24"/>
                    </a:lnTo>
                    <a:lnTo>
                      <a:pt x="40" y="20"/>
                    </a:lnTo>
                    <a:lnTo>
                      <a:pt x="40" y="17"/>
                    </a:lnTo>
                    <a:lnTo>
                      <a:pt x="42" y="17"/>
                    </a:lnTo>
                    <a:lnTo>
                      <a:pt x="44" y="18"/>
                    </a:lnTo>
                    <a:lnTo>
                      <a:pt x="47" y="17"/>
                    </a:lnTo>
                    <a:lnTo>
                      <a:pt x="48"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6" name="Freeform 367">
                <a:extLst>
                  <a:ext uri="{FF2B5EF4-FFF2-40B4-BE49-F238E27FC236}">
                    <a16:creationId xmlns:a16="http://schemas.microsoft.com/office/drawing/2014/main" id="{26858491-03FA-4D7C-AD2E-1CC87A8BFE00}"/>
                  </a:ext>
                </a:extLst>
              </p:cNvPr>
              <p:cNvSpPr>
                <a:spLocks/>
              </p:cNvSpPr>
              <p:nvPr/>
            </p:nvSpPr>
            <p:spPr bwMode="auto">
              <a:xfrm>
                <a:off x="5106" y="3347"/>
                <a:ext cx="5" cy="2"/>
              </a:xfrm>
              <a:custGeom>
                <a:avLst/>
                <a:gdLst>
                  <a:gd name="T0" fmla="*/ 5 w 5"/>
                  <a:gd name="T1" fmla="*/ 2 h 2"/>
                  <a:gd name="T2" fmla="*/ 4 w 5"/>
                  <a:gd name="T3" fmla="*/ 1 h 2"/>
                  <a:gd name="T4" fmla="*/ 0 w 5"/>
                  <a:gd name="T5" fmla="*/ 0 h 2"/>
                  <a:gd name="T6" fmla="*/ 5 w 5"/>
                  <a:gd name="T7" fmla="*/ 2 h 2"/>
                </a:gdLst>
                <a:ahLst/>
                <a:cxnLst>
                  <a:cxn ang="0">
                    <a:pos x="T0" y="T1"/>
                  </a:cxn>
                  <a:cxn ang="0">
                    <a:pos x="T2" y="T3"/>
                  </a:cxn>
                  <a:cxn ang="0">
                    <a:pos x="T4" y="T5"/>
                  </a:cxn>
                  <a:cxn ang="0">
                    <a:pos x="T6" y="T7"/>
                  </a:cxn>
                </a:cxnLst>
                <a:rect l="0" t="0" r="r" b="b"/>
                <a:pathLst>
                  <a:path w="5" h="2">
                    <a:moveTo>
                      <a:pt x="5" y="2"/>
                    </a:moveTo>
                    <a:lnTo>
                      <a:pt x="4" y="1"/>
                    </a:lnTo>
                    <a:lnTo>
                      <a:pt x="0" y="0"/>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7" name="Freeform 368">
                <a:extLst>
                  <a:ext uri="{FF2B5EF4-FFF2-40B4-BE49-F238E27FC236}">
                    <a16:creationId xmlns:a16="http://schemas.microsoft.com/office/drawing/2014/main" id="{DA51FE5D-FEE4-4AA5-9A00-B45C3467D181}"/>
                  </a:ext>
                </a:extLst>
              </p:cNvPr>
              <p:cNvSpPr>
                <a:spLocks/>
              </p:cNvSpPr>
              <p:nvPr/>
            </p:nvSpPr>
            <p:spPr bwMode="auto">
              <a:xfrm>
                <a:off x="5114" y="3336"/>
                <a:ext cx="1" cy="1"/>
              </a:xfrm>
              <a:custGeom>
                <a:avLst/>
                <a:gdLst>
                  <a:gd name="T0" fmla="*/ 0 w 1"/>
                  <a:gd name="T1" fmla="*/ 0 h 1"/>
                  <a:gd name="T2" fmla="*/ 1 w 1"/>
                  <a:gd name="T3" fmla="*/ 1 h 1"/>
                  <a:gd name="T4" fmla="*/ 1 w 1"/>
                  <a:gd name="T5" fmla="*/ 1 h 1"/>
                  <a:gd name="T6" fmla="*/ 1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8" name="Rectangle 369">
                <a:extLst>
                  <a:ext uri="{FF2B5EF4-FFF2-40B4-BE49-F238E27FC236}">
                    <a16:creationId xmlns:a16="http://schemas.microsoft.com/office/drawing/2014/main" id="{60E6E8F8-80A6-42AB-B6B3-CDE389331EF3}"/>
                  </a:ext>
                </a:extLst>
              </p:cNvPr>
              <p:cNvSpPr>
                <a:spLocks noChangeArrowheads="1"/>
              </p:cNvSpPr>
              <p:nvPr/>
            </p:nvSpPr>
            <p:spPr bwMode="auto">
              <a:xfrm>
                <a:off x="5107" y="3345"/>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9" name="Freeform 370">
                <a:extLst>
                  <a:ext uri="{FF2B5EF4-FFF2-40B4-BE49-F238E27FC236}">
                    <a16:creationId xmlns:a16="http://schemas.microsoft.com/office/drawing/2014/main" id="{CCBC27BD-DC53-44F9-B35B-4C7DDE59EC43}"/>
                  </a:ext>
                </a:extLst>
              </p:cNvPr>
              <p:cNvSpPr>
                <a:spLocks/>
              </p:cNvSpPr>
              <p:nvPr/>
            </p:nvSpPr>
            <p:spPr bwMode="auto">
              <a:xfrm>
                <a:off x="5119" y="3334"/>
                <a:ext cx="2" cy="2"/>
              </a:xfrm>
              <a:custGeom>
                <a:avLst/>
                <a:gdLst>
                  <a:gd name="T0" fmla="*/ 0 w 2"/>
                  <a:gd name="T1" fmla="*/ 0 h 2"/>
                  <a:gd name="T2" fmla="*/ 0 w 2"/>
                  <a:gd name="T3" fmla="*/ 2 h 2"/>
                  <a:gd name="T4" fmla="*/ 2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2"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0" name="Freeform 371">
                <a:extLst>
                  <a:ext uri="{FF2B5EF4-FFF2-40B4-BE49-F238E27FC236}">
                    <a16:creationId xmlns:a16="http://schemas.microsoft.com/office/drawing/2014/main" id="{9E373031-E20A-45BA-BF91-EB00C34C0DB4}"/>
                  </a:ext>
                </a:extLst>
              </p:cNvPr>
              <p:cNvSpPr>
                <a:spLocks/>
              </p:cNvSpPr>
              <p:nvPr/>
            </p:nvSpPr>
            <p:spPr bwMode="auto">
              <a:xfrm>
                <a:off x="5111" y="3336"/>
                <a:ext cx="3" cy="4"/>
              </a:xfrm>
              <a:custGeom>
                <a:avLst/>
                <a:gdLst>
                  <a:gd name="T0" fmla="*/ 3 w 3"/>
                  <a:gd name="T1" fmla="*/ 2 h 4"/>
                  <a:gd name="T2" fmla="*/ 2 w 3"/>
                  <a:gd name="T3" fmla="*/ 0 h 4"/>
                  <a:gd name="T4" fmla="*/ 0 w 3"/>
                  <a:gd name="T5" fmla="*/ 1 h 4"/>
                  <a:gd name="T6" fmla="*/ 0 w 3"/>
                  <a:gd name="T7" fmla="*/ 2 h 4"/>
                  <a:gd name="T8" fmla="*/ 2 w 3"/>
                  <a:gd name="T9" fmla="*/ 4 h 4"/>
                  <a:gd name="T10" fmla="*/ 3 w 3"/>
                  <a:gd name="T11" fmla="*/ 4 h 4"/>
                  <a:gd name="T12" fmla="*/ 3 w 3"/>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2"/>
                    </a:moveTo>
                    <a:lnTo>
                      <a:pt x="2" y="0"/>
                    </a:lnTo>
                    <a:lnTo>
                      <a:pt x="0" y="1"/>
                    </a:lnTo>
                    <a:lnTo>
                      <a:pt x="0" y="2"/>
                    </a:lnTo>
                    <a:lnTo>
                      <a:pt x="2" y="4"/>
                    </a:lnTo>
                    <a:lnTo>
                      <a:pt x="3"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1" name="Freeform 372">
                <a:extLst>
                  <a:ext uri="{FF2B5EF4-FFF2-40B4-BE49-F238E27FC236}">
                    <a16:creationId xmlns:a16="http://schemas.microsoft.com/office/drawing/2014/main" id="{949D15F5-2A44-497C-91C5-2665E9391B5E}"/>
                  </a:ext>
                </a:extLst>
              </p:cNvPr>
              <p:cNvSpPr>
                <a:spLocks/>
              </p:cNvSpPr>
              <p:nvPr/>
            </p:nvSpPr>
            <p:spPr bwMode="auto">
              <a:xfrm>
                <a:off x="5110" y="3347"/>
                <a:ext cx="1"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2" name="Freeform 373">
                <a:extLst>
                  <a:ext uri="{FF2B5EF4-FFF2-40B4-BE49-F238E27FC236}">
                    <a16:creationId xmlns:a16="http://schemas.microsoft.com/office/drawing/2014/main" id="{367EF5CC-E486-4483-9A5F-B33DE7A880CF}"/>
                  </a:ext>
                </a:extLst>
              </p:cNvPr>
              <p:cNvSpPr>
                <a:spLocks/>
              </p:cNvSpPr>
              <p:nvPr/>
            </p:nvSpPr>
            <p:spPr bwMode="auto">
              <a:xfrm>
                <a:off x="5110" y="3340"/>
                <a:ext cx="1" cy="1"/>
              </a:xfrm>
              <a:custGeom>
                <a:avLst/>
                <a:gdLst>
                  <a:gd name="T0" fmla="*/ 0 w 1"/>
                  <a:gd name="T1" fmla="*/ 0 h 1"/>
                  <a:gd name="T2" fmla="*/ 0 w 1"/>
                  <a:gd name="T3" fmla="*/ 1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1"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3" name="Freeform 374">
                <a:extLst>
                  <a:ext uri="{FF2B5EF4-FFF2-40B4-BE49-F238E27FC236}">
                    <a16:creationId xmlns:a16="http://schemas.microsoft.com/office/drawing/2014/main" id="{B20A321F-83BD-4B85-8591-648CEA2C8DB7}"/>
                  </a:ext>
                </a:extLst>
              </p:cNvPr>
              <p:cNvSpPr>
                <a:spLocks/>
              </p:cNvSpPr>
              <p:nvPr/>
            </p:nvSpPr>
            <p:spPr bwMode="auto">
              <a:xfrm>
                <a:off x="5110" y="3344"/>
                <a:ext cx="3" cy="1"/>
              </a:xfrm>
              <a:custGeom>
                <a:avLst/>
                <a:gdLst>
                  <a:gd name="T0" fmla="*/ 3 w 3"/>
                  <a:gd name="T1" fmla="*/ 0 h 1"/>
                  <a:gd name="T2" fmla="*/ 1 w 3"/>
                  <a:gd name="T3" fmla="*/ 0 h 1"/>
                  <a:gd name="T4" fmla="*/ 0 w 3"/>
                  <a:gd name="T5" fmla="*/ 1 h 1"/>
                  <a:gd name="T6" fmla="*/ 3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1" y="0"/>
                    </a:lnTo>
                    <a:lnTo>
                      <a:pt x="0" y="1"/>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4" name="Freeform 375">
                <a:extLst>
                  <a:ext uri="{FF2B5EF4-FFF2-40B4-BE49-F238E27FC236}">
                    <a16:creationId xmlns:a16="http://schemas.microsoft.com/office/drawing/2014/main" id="{A73C4E07-0500-4AE3-83D9-07AAD9C1BD07}"/>
                  </a:ext>
                </a:extLst>
              </p:cNvPr>
              <p:cNvSpPr>
                <a:spLocks/>
              </p:cNvSpPr>
              <p:nvPr/>
            </p:nvSpPr>
            <p:spPr bwMode="auto">
              <a:xfrm>
                <a:off x="5121" y="3333"/>
                <a:ext cx="3" cy="3"/>
              </a:xfrm>
              <a:custGeom>
                <a:avLst/>
                <a:gdLst>
                  <a:gd name="T0" fmla="*/ 1 w 3"/>
                  <a:gd name="T1" fmla="*/ 0 h 3"/>
                  <a:gd name="T2" fmla="*/ 0 w 3"/>
                  <a:gd name="T3" fmla="*/ 1 h 3"/>
                  <a:gd name="T4" fmla="*/ 1 w 3"/>
                  <a:gd name="T5" fmla="*/ 3 h 3"/>
                  <a:gd name="T6" fmla="*/ 1 w 3"/>
                  <a:gd name="T7" fmla="*/ 1 h 3"/>
                  <a:gd name="T8" fmla="*/ 3 w 3"/>
                  <a:gd name="T9" fmla="*/ 0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lnTo>
                      <a:pt x="0" y="1"/>
                    </a:lnTo>
                    <a:lnTo>
                      <a:pt x="1" y="3"/>
                    </a:lnTo>
                    <a:lnTo>
                      <a:pt x="1"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5" name="Rectangle 376">
                <a:extLst>
                  <a:ext uri="{FF2B5EF4-FFF2-40B4-BE49-F238E27FC236}">
                    <a16:creationId xmlns:a16="http://schemas.microsoft.com/office/drawing/2014/main" id="{2223C972-8B94-42B8-B52A-9CA735138F23}"/>
                  </a:ext>
                </a:extLst>
              </p:cNvPr>
              <p:cNvSpPr>
                <a:spLocks noChangeArrowheads="1"/>
              </p:cNvSpPr>
              <p:nvPr/>
            </p:nvSpPr>
            <p:spPr bwMode="auto">
              <a:xfrm>
                <a:off x="5124" y="3334"/>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6" name="Rectangle 377">
                <a:extLst>
                  <a:ext uri="{FF2B5EF4-FFF2-40B4-BE49-F238E27FC236}">
                    <a16:creationId xmlns:a16="http://schemas.microsoft.com/office/drawing/2014/main" id="{32C973E0-58BB-48A7-B00B-6F8B4357FCC4}"/>
                  </a:ext>
                </a:extLst>
              </p:cNvPr>
              <p:cNvSpPr>
                <a:spLocks noChangeArrowheads="1"/>
              </p:cNvSpPr>
              <p:nvPr/>
            </p:nvSpPr>
            <p:spPr bwMode="auto">
              <a:xfrm>
                <a:off x="4892" y="3098"/>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7" name="Freeform 378">
                <a:extLst>
                  <a:ext uri="{FF2B5EF4-FFF2-40B4-BE49-F238E27FC236}">
                    <a16:creationId xmlns:a16="http://schemas.microsoft.com/office/drawing/2014/main" id="{90A76313-A445-4629-A55F-E9C0D86F1150}"/>
                  </a:ext>
                </a:extLst>
              </p:cNvPr>
              <p:cNvSpPr>
                <a:spLocks/>
              </p:cNvSpPr>
              <p:nvPr/>
            </p:nvSpPr>
            <p:spPr bwMode="auto">
              <a:xfrm>
                <a:off x="4817" y="3103"/>
                <a:ext cx="3" cy="2"/>
              </a:xfrm>
              <a:custGeom>
                <a:avLst/>
                <a:gdLst>
                  <a:gd name="T0" fmla="*/ 3 w 3"/>
                  <a:gd name="T1" fmla="*/ 1 h 2"/>
                  <a:gd name="T2" fmla="*/ 2 w 3"/>
                  <a:gd name="T3" fmla="*/ 0 h 2"/>
                  <a:gd name="T4" fmla="*/ 2 w 3"/>
                  <a:gd name="T5" fmla="*/ 1 h 2"/>
                  <a:gd name="T6" fmla="*/ 0 w 3"/>
                  <a:gd name="T7" fmla="*/ 1 h 2"/>
                  <a:gd name="T8" fmla="*/ 0 w 3"/>
                  <a:gd name="T9" fmla="*/ 2 h 2"/>
                  <a:gd name="T10" fmla="*/ 2 w 3"/>
                  <a:gd name="T11" fmla="*/ 2 h 2"/>
                  <a:gd name="T12" fmla="*/ 3 w 3"/>
                  <a:gd name="T13" fmla="*/ 2 h 2"/>
                  <a:gd name="T14" fmla="*/ 3 w 3"/>
                  <a:gd name="T15" fmla="*/ 1 h 2"/>
                  <a:gd name="T16" fmla="*/ 3 w 3"/>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3" y="1"/>
                    </a:moveTo>
                    <a:lnTo>
                      <a:pt x="2" y="0"/>
                    </a:lnTo>
                    <a:lnTo>
                      <a:pt x="2" y="1"/>
                    </a:lnTo>
                    <a:lnTo>
                      <a:pt x="0" y="1"/>
                    </a:lnTo>
                    <a:lnTo>
                      <a:pt x="0" y="2"/>
                    </a:lnTo>
                    <a:lnTo>
                      <a:pt x="2" y="2"/>
                    </a:lnTo>
                    <a:lnTo>
                      <a:pt x="3" y="2"/>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8" name="Freeform 379">
                <a:extLst>
                  <a:ext uri="{FF2B5EF4-FFF2-40B4-BE49-F238E27FC236}">
                    <a16:creationId xmlns:a16="http://schemas.microsoft.com/office/drawing/2014/main" id="{479FBC2B-E63B-484C-9261-E0F4388F4F2B}"/>
                  </a:ext>
                </a:extLst>
              </p:cNvPr>
              <p:cNvSpPr>
                <a:spLocks/>
              </p:cNvSpPr>
              <p:nvPr/>
            </p:nvSpPr>
            <p:spPr bwMode="auto">
              <a:xfrm>
                <a:off x="4846" y="3114"/>
                <a:ext cx="59" cy="54"/>
              </a:xfrm>
              <a:custGeom>
                <a:avLst/>
                <a:gdLst>
                  <a:gd name="T0" fmla="*/ 40 w 59"/>
                  <a:gd name="T1" fmla="*/ 10 h 54"/>
                  <a:gd name="T2" fmla="*/ 36 w 59"/>
                  <a:gd name="T3" fmla="*/ 9 h 54"/>
                  <a:gd name="T4" fmla="*/ 35 w 59"/>
                  <a:gd name="T5" fmla="*/ 17 h 54"/>
                  <a:gd name="T6" fmla="*/ 29 w 59"/>
                  <a:gd name="T7" fmla="*/ 16 h 54"/>
                  <a:gd name="T8" fmla="*/ 24 w 59"/>
                  <a:gd name="T9" fmla="*/ 21 h 54"/>
                  <a:gd name="T10" fmla="*/ 24 w 59"/>
                  <a:gd name="T11" fmla="*/ 16 h 54"/>
                  <a:gd name="T12" fmla="*/ 17 w 59"/>
                  <a:gd name="T13" fmla="*/ 16 h 54"/>
                  <a:gd name="T14" fmla="*/ 14 w 59"/>
                  <a:gd name="T15" fmla="*/ 21 h 54"/>
                  <a:gd name="T16" fmla="*/ 7 w 59"/>
                  <a:gd name="T17" fmla="*/ 23 h 54"/>
                  <a:gd name="T18" fmla="*/ 3 w 59"/>
                  <a:gd name="T19" fmla="*/ 28 h 54"/>
                  <a:gd name="T20" fmla="*/ 3 w 59"/>
                  <a:gd name="T21" fmla="*/ 38 h 54"/>
                  <a:gd name="T22" fmla="*/ 7 w 59"/>
                  <a:gd name="T23" fmla="*/ 30 h 54"/>
                  <a:gd name="T24" fmla="*/ 11 w 59"/>
                  <a:gd name="T25" fmla="*/ 28 h 54"/>
                  <a:gd name="T26" fmla="*/ 13 w 59"/>
                  <a:gd name="T27" fmla="*/ 30 h 54"/>
                  <a:gd name="T28" fmla="*/ 15 w 59"/>
                  <a:gd name="T29" fmla="*/ 28 h 54"/>
                  <a:gd name="T30" fmla="*/ 17 w 59"/>
                  <a:gd name="T31" fmla="*/ 30 h 54"/>
                  <a:gd name="T32" fmla="*/ 18 w 59"/>
                  <a:gd name="T33" fmla="*/ 30 h 54"/>
                  <a:gd name="T34" fmla="*/ 19 w 59"/>
                  <a:gd name="T35" fmla="*/ 27 h 54"/>
                  <a:gd name="T36" fmla="*/ 25 w 59"/>
                  <a:gd name="T37" fmla="*/ 28 h 54"/>
                  <a:gd name="T38" fmla="*/ 30 w 59"/>
                  <a:gd name="T39" fmla="*/ 35 h 54"/>
                  <a:gd name="T40" fmla="*/ 26 w 59"/>
                  <a:gd name="T41" fmla="*/ 35 h 54"/>
                  <a:gd name="T42" fmla="*/ 28 w 59"/>
                  <a:gd name="T43" fmla="*/ 41 h 54"/>
                  <a:gd name="T44" fmla="*/ 29 w 59"/>
                  <a:gd name="T45" fmla="*/ 46 h 54"/>
                  <a:gd name="T46" fmla="*/ 36 w 59"/>
                  <a:gd name="T47" fmla="*/ 50 h 54"/>
                  <a:gd name="T48" fmla="*/ 40 w 59"/>
                  <a:gd name="T49" fmla="*/ 49 h 54"/>
                  <a:gd name="T50" fmla="*/ 41 w 59"/>
                  <a:gd name="T51" fmla="*/ 50 h 54"/>
                  <a:gd name="T52" fmla="*/ 46 w 59"/>
                  <a:gd name="T53" fmla="*/ 53 h 54"/>
                  <a:gd name="T54" fmla="*/ 47 w 59"/>
                  <a:gd name="T55" fmla="*/ 45 h 54"/>
                  <a:gd name="T56" fmla="*/ 44 w 59"/>
                  <a:gd name="T57" fmla="*/ 38 h 54"/>
                  <a:gd name="T58" fmla="*/ 51 w 59"/>
                  <a:gd name="T59" fmla="*/ 34 h 54"/>
                  <a:gd name="T60" fmla="*/ 52 w 59"/>
                  <a:gd name="T61" fmla="*/ 41 h 54"/>
                  <a:gd name="T62" fmla="*/ 54 w 59"/>
                  <a:gd name="T63" fmla="*/ 43 h 54"/>
                  <a:gd name="T64" fmla="*/ 54 w 59"/>
                  <a:gd name="T65" fmla="*/ 37 h 54"/>
                  <a:gd name="T66" fmla="*/ 57 w 59"/>
                  <a:gd name="T67" fmla="*/ 37 h 54"/>
                  <a:gd name="T68" fmla="*/ 58 w 59"/>
                  <a:gd name="T69" fmla="*/ 30 h 54"/>
                  <a:gd name="T70" fmla="*/ 55 w 59"/>
                  <a:gd name="T71" fmla="*/ 21 h 54"/>
                  <a:gd name="T72" fmla="*/ 54 w 59"/>
                  <a:gd name="T73" fmla="*/ 17 h 54"/>
                  <a:gd name="T74" fmla="*/ 52 w 59"/>
                  <a:gd name="T75" fmla="*/ 15 h 54"/>
                  <a:gd name="T76" fmla="*/ 54 w 59"/>
                  <a:gd name="T77" fmla="*/ 10 h 54"/>
                  <a:gd name="T78" fmla="*/ 51 w 59"/>
                  <a:gd name="T79" fmla="*/ 8 h 54"/>
                  <a:gd name="T80" fmla="*/ 44 w 59"/>
                  <a:gd name="T81" fmla="*/ 1 h 54"/>
                  <a:gd name="T82" fmla="*/ 41 w 59"/>
                  <a:gd name="T83" fmla="*/ 2 h 54"/>
                  <a:gd name="T84" fmla="*/ 41 w 59"/>
                  <a:gd name="T85"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 h="54">
                    <a:moveTo>
                      <a:pt x="41" y="8"/>
                    </a:moveTo>
                    <a:lnTo>
                      <a:pt x="40" y="8"/>
                    </a:lnTo>
                    <a:lnTo>
                      <a:pt x="40" y="10"/>
                    </a:lnTo>
                    <a:lnTo>
                      <a:pt x="40" y="12"/>
                    </a:lnTo>
                    <a:lnTo>
                      <a:pt x="37" y="10"/>
                    </a:lnTo>
                    <a:lnTo>
                      <a:pt x="36" y="9"/>
                    </a:lnTo>
                    <a:lnTo>
                      <a:pt x="35" y="15"/>
                    </a:lnTo>
                    <a:lnTo>
                      <a:pt x="35" y="15"/>
                    </a:lnTo>
                    <a:lnTo>
                      <a:pt x="35" y="17"/>
                    </a:lnTo>
                    <a:lnTo>
                      <a:pt x="33" y="17"/>
                    </a:lnTo>
                    <a:lnTo>
                      <a:pt x="32" y="15"/>
                    </a:lnTo>
                    <a:lnTo>
                      <a:pt x="29" y="16"/>
                    </a:lnTo>
                    <a:lnTo>
                      <a:pt x="28" y="20"/>
                    </a:lnTo>
                    <a:lnTo>
                      <a:pt x="25" y="21"/>
                    </a:lnTo>
                    <a:lnTo>
                      <a:pt x="24" y="21"/>
                    </a:lnTo>
                    <a:lnTo>
                      <a:pt x="21" y="24"/>
                    </a:lnTo>
                    <a:lnTo>
                      <a:pt x="24" y="20"/>
                    </a:lnTo>
                    <a:lnTo>
                      <a:pt x="24" y="16"/>
                    </a:lnTo>
                    <a:lnTo>
                      <a:pt x="21" y="13"/>
                    </a:lnTo>
                    <a:lnTo>
                      <a:pt x="18" y="13"/>
                    </a:lnTo>
                    <a:lnTo>
                      <a:pt x="17" y="16"/>
                    </a:lnTo>
                    <a:lnTo>
                      <a:pt x="14" y="17"/>
                    </a:lnTo>
                    <a:lnTo>
                      <a:pt x="13" y="19"/>
                    </a:lnTo>
                    <a:lnTo>
                      <a:pt x="14" y="21"/>
                    </a:lnTo>
                    <a:lnTo>
                      <a:pt x="11" y="21"/>
                    </a:lnTo>
                    <a:lnTo>
                      <a:pt x="8" y="21"/>
                    </a:lnTo>
                    <a:lnTo>
                      <a:pt x="7" y="23"/>
                    </a:lnTo>
                    <a:lnTo>
                      <a:pt x="4" y="24"/>
                    </a:lnTo>
                    <a:lnTo>
                      <a:pt x="2" y="27"/>
                    </a:lnTo>
                    <a:lnTo>
                      <a:pt x="3" y="28"/>
                    </a:lnTo>
                    <a:lnTo>
                      <a:pt x="2" y="31"/>
                    </a:lnTo>
                    <a:lnTo>
                      <a:pt x="0" y="35"/>
                    </a:lnTo>
                    <a:lnTo>
                      <a:pt x="3" y="38"/>
                    </a:lnTo>
                    <a:lnTo>
                      <a:pt x="4" y="37"/>
                    </a:lnTo>
                    <a:lnTo>
                      <a:pt x="6" y="31"/>
                    </a:lnTo>
                    <a:lnTo>
                      <a:pt x="7" y="30"/>
                    </a:lnTo>
                    <a:lnTo>
                      <a:pt x="8" y="27"/>
                    </a:lnTo>
                    <a:lnTo>
                      <a:pt x="10" y="26"/>
                    </a:lnTo>
                    <a:lnTo>
                      <a:pt x="11" y="28"/>
                    </a:lnTo>
                    <a:lnTo>
                      <a:pt x="11" y="30"/>
                    </a:lnTo>
                    <a:lnTo>
                      <a:pt x="11" y="31"/>
                    </a:lnTo>
                    <a:lnTo>
                      <a:pt x="13" y="30"/>
                    </a:lnTo>
                    <a:lnTo>
                      <a:pt x="14" y="31"/>
                    </a:lnTo>
                    <a:lnTo>
                      <a:pt x="14" y="28"/>
                    </a:lnTo>
                    <a:lnTo>
                      <a:pt x="15" y="28"/>
                    </a:lnTo>
                    <a:lnTo>
                      <a:pt x="17" y="28"/>
                    </a:lnTo>
                    <a:lnTo>
                      <a:pt x="15" y="30"/>
                    </a:lnTo>
                    <a:lnTo>
                      <a:pt x="17" y="30"/>
                    </a:lnTo>
                    <a:lnTo>
                      <a:pt x="19" y="31"/>
                    </a:lnTo>
                    <a:lnTo>
                      <a:pt x="19" y="31"/>
                    </a:lnTo>
                    <a:lnTo>
                      <a:pt x="18" y="30"/>
                    </a:lnTo>
                    <a:lnTo>
                      <a:pt x="19" y="28"/>
                    </a:lnTo>
                    <a:lnTo>
                      <a:pt x="19" y="27"/>
                    </a:lnTo>
                    <a:lnTo>
                      <a:pt x="19" y="27"/>
                    </a:lnTo>
                    <a:lnTo>
                      <a:pt x="21" y="27"/>
                    </a:lnTo>
                    <a:lnTo>
                      <a:pt x="24" y="28"/>
                    </a:lnTo>
                    <a:lnTo>
                      <a:pt x="25" y="28"/>
                    </a:lnTo>
                    <a:lnTo>
                      <a:pt x="28" y="31"/>
                    </a:lnTo>
                    <a:lnTo>
                      <a:pt x="28" y="32"/>
                    </a:lnTo>
                    <a:lnTo>
                      <a:pt x="30" y="35"/>
                    </a:lnTo>
                    <a:lnTo>
                      <a:pt x="28" y="34"/>
                    </a:lnTo>
                    <a:lnTo>
                      <a:pt x="26" y="34"/>
                    </a:lnTo>
                    <a:lnTo>
                      <a:pt x="26" y="35"/>
                    </a:lnTo>
                    <a:lnTo>
                      <a:pt x="26" y="37"/>
                    </a:lnTo>
                    <a:lnTo>
                      <a:pt x="28" y="38"/>
                    </a:lnTo>
                    <a:lnTo>
                      <a:pt x="28" y="41"/>
                    </a:lnTo>
                    <a:lnTo>
                      <a:pt x="26" y="42"/>
                    </a:lnTo>
                    <a:lnTo>
                      <a:pt x="29" y="43"/>
                    </a:lnTo>
                    <a:lnTo>
                      <a:pt x="29" y="46"/>
                    </a:lnTo>
                    <a:lnTo>
                      <a:pt x="32" y="49"/>
                    </a:lnTo>
                    <a:lnTo>
                      <a:pt x="33" y="49"/>
                    </a:lnTo>
                    <a:lnTo>
                      <a:pt x="36" y="50"/>
                    </a:lnTo>
                    <a:lnTo>
                      <a:pt x="39" y="52"/>
                    </a:lnTo>
                    <a:lnTo>
                      <a:pt x="40" y="50"/>
                    </a:lnTo>
                    <a:lnTo>
                      <a:pt x="40" y="49"/>
                    </a:lnTo>
                    <a:lnTo>
                      <a:pt x="41" y="49"/>
                    </a:lnTo>
                    <a:lnTo>
                      <a:pt x="43" y="49"/>
                    </a:lnTo>
                    <a:lnTo>
                      <a:pt x="41" y="50"/>
                    </a:lnTo>
                    <a:lnTo>
                      <a:pt x="43" y="53"/>
                    </a:lnTo>
                    <a:lnTo>
                      <a:pt x="43" y="54"/>
                    </a:lnTo>
                    <a:lnTo>
                      <a:pt x="46" y="53"/>
                    </a:lnTo>
                    <a:lnTo>
                      <a:pt x="48" y="49"/>
                    </a:lnTo>
                    <a:lnTo>
                      <a:pt x="48" y="46"/>
                    </a:lnTo>
                    <a:lnTo>
                      <a:pt x="47" y="45"/>
                    </a:lnTo>
                    <a:lnTo>
                      <a:pt x="46" y="41"/>
                    </a:lnTo>
                    <a:lnTo>
                      <a:pt x="44" y="39"/>
                    </a:lnTo>
                    <a:lnTo>
                      <a:pt x="44" y="38"/>
                    </a:lnTo>
                    <a:lnTo>
                      <a:pt x="47" y="32"/>
                    </a:lnTo>
                    <a:lnTo>
                      <a:pt x="50" y="31"/>
                    </a:lnTo>
                    <a:lnTo>
                      <a:pt x="51" y="34"/>
                    </a:lnTo>
                    <a:lnTo>
                      <a:pt x="51" y="37"/>
                    </a:lnTo>
                    <a:lnTo>
                      <a:pt x="52" y="38"/>
                    </a:lnTo>
                    <a:lnTo>
                      <a:pt x="52" y="41"/>
                    </a:lnTo>
                    <a:lnTo>
                      <a:pt x="54" y="43"/>
                    </a:lnTo>
                    <a:lnTo>
                      <a:pt x="54" y="46"/>
                    </a:lnTo>
                    <a:lnTo>
                      <a:pt x="54" y="43"/>
                    </a:lnTo>
                    <a:lnTo>
                      <a:pt x="55" y="41"/>
                    </a:lnTo>
                    <a:lnTo>
                      <a:pt x="54" y="38"/>
                    </a:lnTo>
                    <a:lnTo>
                      <a:pt x="54" y="37"/>
                    </a:lnTo>
                    <a:lnTo>
                      <a:pt x="55" y="37"/>
                    </a:lnTo>
                    <a:lnTo>
                      <a:pt x="57" y="38"/>
                    </a:lnTo>
                    <a:lnTo>
                      <a:pt x="57" y="37"/>
                    </a:lnTo>
                    <a:lnTo>
                      <a:pt x="58" y="37"/>
                    </a:lnTo>
                    <a:lnTo>
                      <a:pt x="59" y="32"/>
                    </a:lnTo>
                    <a:lnTo>
                      <a:pt x="58" y="30"/>
                    </a:lnTo>
                    <a:lnTo>
                      <a:pt x="57" y="27"/>
                    </a:lnTo>
                    <a:lnTo>
                      <a:pt x="55" y="24"/>
                    </a:lnTo>
                    <a:lnTo>
                      <a:pt x="55" y="21"/>
                    </a:lnTo>
                    <a:lnTo>
                      <a:pt x="55" y="19"/>
                    </a:lnTo>
                    <a:lnTo>
                      <a:pt x="54" y="20"/>
                    </a:lnTo>
                    <a:lnTo>
                      <a:pt x="54" y="17"/>
                    </a:lnTo>
                    <a:lnTo>
                      <a:pt x="54" y="16"/>
                    </a:lnTo>
                    <a:lnTo>
                      <a:pt x="54" y="16"/>
                    </a:lnTo>
                    <a:lnTo>
                      <a:pt x="52" y="15"/>
                    </a:lnTo>
                    <a:lnTo>
                      <a:pt x="52" y="13"/>
                    </a:lnTo>
                    <a:lnTo>
                      <a:pt x="54" y="13"/>
                    </a:lnTo>
                    <a:lnTo>
                      <a:pt x="54" y="10"/>
                    </a:lnTo>
                    <a:lnTo>
                      <a:pt x="52" y="8"/>
                    </a:lnTo>
                    <a:lnTo>
                      <a:pt x="52" y="6"/>
                    </a:lnTo>
                    <a:lnTo>
                      <a:pt x="51" y="8"/>
                    </a:lnTo>
                    <a:lnTo>
                      <a:pt x="48" y="5"/>
                    </a:lnTo>
                    <a:lnTo>
                      <a:pt x="46" y="2"/>
                    </a:lnTo>
                    <a:lnTo>
                      <a:pt x="44" y="1"/>
                    </a:lnTo>
                    <a:lnTo>
                      <a:pt x="44" y="1"/>
                    </a:lnTo>
                    <a:lnTo>
                      <a:pt x="41" y="0"/>
                    </a:lnTo>
                    <a:lnTo>
                      <a:pt x="41" y="2"/>
                    </a:lnTo>
                    <a:lnTo>
                      <a:pt x="43" y="8"/>
                    </a:lnTo>
                    <a:lnTo>
                      <a:pt x="43" y="9"/>
                    </a:lnTo>
                    <a:lnTo>
                      <a:pt x="4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9" name="Freeform 380">
                <a:extLst>
                  <a:ext uri="{FF2B5EF4-FFF2-40B4-BE49-F238E27FC236}">
                    <a16:creationId xmlns:a16="http://schemas.microsoft.com/office/drawing/2014/main" id="{73FE4A6D-1174-4919-9F50-0DD9C8A4E419}"/>
                  </a:ext>
                </a:extLst>
              </p:cNvPr>
              <p:cNvSpPr>
                <a:spLocks/>
              </p:cNvSpPr>
              <p:nvPr/>
            </p:nvSpPr>
            <p:spPr bwMode="auto">
              <a:xfrm>
                <a:off x="4890" y="3101"/>
                <a:ext cx="3" cy="2"/>
              </a:xfrm>
              <a:custGeom>
                <a:avLst/>
                <a:gdLst>
                  <a:gd name="T0" fmla="*/ 0 w 3"/>
                  <a:gd name="T1" fmla="*/ 2 h 2"/>
                  <a:gd name="T2" fmla="*/ 2 w 3"/>
                  <a:gd name="T3" fmla="*/ 2 h 2"/>
                  <a:gd name="T4" fmla="*/ 3 w 3"/>
                  <a:gd name="T5" fmla="*/ 2 h 2"/>
                  <a:gd name="T6" fmla="*/ 0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2" y="2"/>
                    </a:lnTo>
                    <a:lnTo>
                      <a:pt x="3"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0" name="Freeform 381">
                <a:extLst>
                  <a:ext uri="{FF2B5EF4-FFF2-40B4-BE49-F238E27FC236}">
                    <a16:creationId xmlns:a16="http://schemas.microsoft.com/office/drawing/2014/main" id="{63B64B97-F557-4825-B58B-FE98E7B007AA}"/>
                  </a:ext>
                </a:extLst>
              </p:cNvPr>
              <p:cNvSpPr>
                <a:spLocks/>
              </p:cNvSpPr>
              <p:nvPr/>
            </p:nvSpPr>
            <p:spPr bwMode="auto">
              <a:xfrm>
                <a:off x="4816" y="3086"/>
                <a:ext cx="3" cy="4"/>
              </a:xfrm>
              <a:custGeom>
                <a:avLst/>
                <a:gdLst>
                  <a:gd name="T0" fmla="*/ 1 w 3"/>
                  <a:gd name="T1" fmla="*/ 4 h 4"/>
                  <a:gd name="T2" fmla="*/ 3 w 3"/>
                  <a:gd name="T3" fmla="*/ 3 h 4"/>
                  <a:gd name="T4" fmla="*/ 3 w 3"/>
                  <a:gd name="T5" fmla="*/ 3 h 4"/>
                  <a:gd name="T6" fmla="*/ 3 w 3"/>
                  <a:gd name="T7" fmla="*/ 0 h 4"/>
                  <a:gd name="T8" fmla="*/ 0 w 3"/>
                  <a:gd name="T9" fmla="*/ 0 h 4"/>
                  <a:gd name="T10" fmla="*/ 0 w 3"/>
                  <a:gd name="T11" fmla="*/ 1 h 4"/>
                  <a:gd name="T12" fmla="*/ 0 w 3"/>
                  <a:gd name="T13" fmla="*/ 4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lnTo>
                      <a:pt x="3" y="3"/>
                    </a:lnTo>
                    <a:lnTo>
                      <a:pt x="3" y="3"/>
                    </a:lnTo>
                    <a:lnTo>
                      <a:pt x="3" y="0"/>
                    </a:lnTo>
                    <a:lnTo>
                      <a:pt x="0" y="0"/>
                    </a:lnTo>
                    <a:lnTo>
                      <a:pt x="0" y="1"/>
                    </a:lnTo>
                    <a:lnTo>
                      <a:pt x="0"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1" name="Freeform 382">
                <a:extLst>
                  <a:ext uri="{FF2B5EF4-FFF2-40B4-BE49-F238E27FC236}">
                    <a16:creationId xmlns:a16="http://schemas.microsoft.com/office/drawing/2014/main" id="{092B404E-1F33-4726-A019-99AF948992F8}"/>
                  </a:ext>
                </a:extLst>
              </p:cNvPr>
              <p:cNvSpPr>
                <a:spLocks/>
              </p:cNvSpPr>
              <p:nvPr/>
            </p:nvSpPr>
            <p:spPr bwMode="auto">
              <a:xfrm>
                <a:off x="4826" y="2990"/>
                <a:ext cx="1" cy="1"/>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2" name="Freeform 383">
                <a:extLst>
                  <a:ext uri="{FF2B5EF4-FFF2-40B4-BE49-F238E27FC236}">
                    <a16:creationId xmlns:a16="http://schemas.microsoft.com/office/drawing/2014/main" id="{A80B2C56-9931-4C58-BF26-2DEA869D1DA4}"/>
                  </a:ext>
                </a:extLst>
              </p:cNvPr>
              <p:cNvSpPr>
                <a:spLocks/>
              </p:cNvSpPr>
              <p:nvPr/>
            </p:nvSpPr>
            <p:spPr bwMode="auto">
              <a:xfrm>
                <a:off x="4842" y="3086"/>
                <a:ext cx="18" cy="19"/>
              </a:xfrm>
              <a:custGeom>
                <a:avLst/>
                <a:gdLst>
                  <a:gd name="T0" fmla="*/ 6 w 18"/>
                  <a:gd name="T1" fmla="*/ 3 h 19"/>
                  <a:gd name="T2" fmla="*/ 3 w 18"/>
                  <a:gd name="T3" fmla="*/ 0 h 19"/>
                  <a:gd name="T4" fmla="*/ 2 w 18"/>
                  <a:gd name="T5" fmla="*/ 0 h 19"/>
                  <a:gd name="T6" fmla="*/ 0 w 18"/>
                  <a:gd name="T7" fmla="*/ 1 h 19"/>
                  <a:gd name="T8" fmla="*/ 3 w 18"/>
                  <a:gd name="T9" fmla="*/ 3 h 19"/>
                  <a:gd name="T10" fmla="*/ 4 w 18"/>
                  <a:gd name="T11" fmla="*/ 3 h 19"/>
                  <a:gd name="T12" fmla="*/ 4 w 18"/>
                  <a:gd name="T13" fmla="*/ 6 h 19"/>
                  <a:gd name="T14" fmla="*/ 3 w 18"/>
                  <a:gd name="T15" fmla="*/ 8 h 19"/>
                  <a:gd name="T16" fmla="*/ 4 w 18"/>
                  <a:gd name="T17" fmla="*/ 12 h 19"/>
                  <a:gd name="T18" fmla="*/ 3 w 18"/>
                  <a:gd name="T19" fmla="*/ 15 h 19"/>
                  <a:gd name="T20" fmla="*/ 4 w 18"/>
                  <a:gd name="T21" fmla="*/ 19 h 19"/>
                  <a:gd name="T22" fmla="*/ 4 w 18"/>
                  <a:gd name="T23" fmla="*/ 18 h 19"/>
                  <a:gd name="T24" fmla="*/ 6 w 18"/>
                  <a:gd name="T25" fmla="*/ 18 h 19"/>
                  <a:gd name="T26" fmla="*/ 8 w 18"/>
                  <a:gd name="T27" fmla="*/ 15 h 19"/>
                  <a:gd name="T28" fmla="*/ 10 w 18"/>
                  <a:gd name="T29" fmla="*/ 17 h 19"/>
                  <a:gd name="T30" fmla="*/ 10 w 18"/>
                  <a:gd name="T31" fmla="*/ 15 h 19"/>
                  <a:gd name="T32" fmla="*/ 11 w 18"/>
                  <a:gd name="T33" fmla="*/ 15 h 19"/>
                  <a:gd name="T34" fmla="*/ 12 w 18"/>
                  <a:gd name="T35" fmla="*/ 14 h 19"/>
                  <a:gd name="T36" fmla="*/ 15 w 18"/>
                  <a:gd name="T37" fmla="*/ 11 h 19"/>
                  <a:gd name="T38" fmla="*/ 17 w 18"/>
                  <a:gd name="T39" fmla="*/ 8 h 19"/>
                  <a:gd name="T40" fmla="*/ 18 w 18"/>
                  <a:gd name="T41" fmla="*/ 7 h 19"/>
                  <a:gd name="T42" fmla="*/ 18 w 18"/>
                  <a:gd name="T43" fmla="*/ 6 h 19"/>
                  <a:gd name="T44" fmla="*/ 17 w 18"/>
                  <a:gd name="T45" fmla="*/ 4 h 19"/>
                  <a:gd name="T46" fmla="*/ 15 w 18"/>
                  <a:gd name="T47" fmla="*/ 4 h 19"/>
                  <a:gd name="T48" fmla="*/ 14 w 18"/>
                  <a:gd name="T49" fmla="*/ 7 h 19"/>
                  <a:gd name="T50" fmla="*/ 12 w 18"/>
                  <a:gd name="T51" fmla="*/ 4 h 19"/>
                  <a:gd name="T52" fmla="*/ 11 w 18"/>
                  <a:gd name="T53" fmla="*/ 4 h 19"/>
                  <a:gd name="T54" fmla="*/ 8 w 18"/>
                  <a:gd name="T55" fmla="*/ 4 h 19"/>
                  <a:gd name="T56" fmla="*/ 7 w 18"/>
                  <a:gd name="T57" fmla="*/ 4 h 19"/>
                  <a:gd name="T58" fmla="*/ 7 w 18"/>
                  <a:gd name="T59" fmla="*/ 3 h 19"/>
                  <a:gd name="T60" fmla="*/ 6 w 18"/>
                  <a:gd name="T6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19">
                    <a:moveTo>
                      <a:pt x="6" y="3"/>
                    </a:moveTo>
                    <a:lnTo>
                      <a:pt x="3" y="0"/>
                    </a:lnTo>
                    <a:lnTo>
                      <a:pt x="2" y="0"/>
                    </a:lnTo>
                    <a:lnTo>
                      <a:pt x="0" y="1"/>
                    </a:lnTo>
                    <a:lnTo>
                      <a:pt x="3" y="3"/>
                    </a:lnTo>
                    <a:lnTo>
                      <a:pt x="4" y="3"/>
                    </a:lnTo>
                    <a:lnTo>
                      <a:pt x="4" y="6"/>
                    </a:lnTo>
                    <a:lnTo>
                      <a:pt x="3" y="8"/>
                    </a:lnTo>
                    <a:lnTo>
                      <a:pt x="4" y="12"/>
                    </a:lnTo>
                    <a:lnTo>
                      <a:pt x="3" y="15"/>
                    </a:lnTo>
                    <a:lnTo>
                      <a:pt x="4" y="19"/>
                    </a:lnTo>
                    <a:lnTo>
                      <a:pt x="4" y="18"/>
                    </a:lnTo>
                    <a:lnTo>
                      <a:pt x="6" y="18"/>
                    </a:lnTo>
                    <a:lnTo>
                      <a:pt x="8" y="15"/>
                    </a:lnTo>
                    <a:lnTo>
                      <a:pt x="10" y="17"/>
                    </a:lnTo>
                    <a:lnTo>
                      <a:pt x="10" y="15"/>
                    </a:lnTo>
                    <a:lnTo>
                      <a:pt x="11" y="15"/>
                    </a:lnTo>
                    <a:lnTo>
                      <a:pt x="12" y="14"/>
                    </a:lnTo>
                    <a:lnTo>
                      <a:pt x="15" y="11"/>
                    </a:lnTo>
                    <a:lnTo>
                      <a:pt x="17" y="8"/>
                    </a:lnTo>
                    <a:lnTo>
                      <a:pt x="18" y="7"/>
                    </a:lnTo>
                    <a:lnTo>
                      <a:pt x="18" y="6"/>
                    </a:lnTo>
                    <a:lnTo>
                      <a:pt x="17" y="4"/>
                    </a:lnTo>
                    <a:lnTo>
                      <a:pt x="15" y="4"/>
                    </a:lnTo>
                    <a:lnTo>
                      <a:pt x="14" y="7"/>
                    </a:lnTo>
                    <a:lnTo>
                      <a:pt x="12" y="4"/>
                    </a:lnTo>
                    <a:lnTo>
                      <a:pt x="11" y="4"/>
                    </a:lnTo>
                    <a:lnTo>
                      <a:pt x="8" y="4"/>
                    </a:lnTo>
                    <a:lnTo>
                      <a:pt x="7" y="4"/>
                    </a:lnTo>
                    <a:lnTo>
                      <a:pt x="7"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3" name="Freeform 384">
                <a:extLst>
                  <a:ext uri="{FF2B5EF4-FFF2-40B4-BE49-F238E27FC236}">
                    <a16:creationId xmlns:a16="http://schemas.microsoft.com/office/drawing/2014/main" id="{18773D32-EEB7-474B-ADAC-F726FBA314CE}"/>
                  </a:ext>
                </a:extLst>
              </p:cNvPr>
              <p:cNvSpPr>
                <a:spLocks/>
              </p:cNvSpPr>
              <p:nvPr/>
            </p:nvSpPr>
            <p:spPr bwMode="auto">
              <a:xfrm>
                <a:off x="4850" y="3079"/>
                <a:ext cx="3" cy="2"/>
              </a:xfrm>
              <a:custGeom>
                <a:avLst/>
                <a:gdLst>
                  <a:gd name="T0" fmla="*/ 3 w 3"/>
                  <a:gd name="T1" fmla="*/ 2 h 2"/>
                  <a:gd name="T2" fmla="*/ 3 w 3"/>
                  <a:gd name="T3" fmla="*/ 0 h 2"/>
                  <a:gd name="T4" fmla="*/ 2 w 3"/>
                  <a:gd name="T5" fmla="*/ 0 h 2"/>
                  <a:gd name="T6" fmla="*/ 0 w 3"/>
                  <a:gd name="T7" fmla="*/ 0 h 2"/>
                  <a:gd name="T8" fmla="*/ 0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0"/>
                    </a:lnTo>
                    <a:lnTo>
                      <a:pt x="2" y="0"/>
                    </a:lnTo>
                    <a:lnTo>
                      <a:pt x="0"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4" name="Freeform 385">
                <a:extLst>
                  <a:ext uri="{FF2B5EF4-FFF2-40B4-BE49-F238E27FC236}">
                    <a16:creationId xmlns:a16="http://schemas.microsoft.com/office/drawing/2014/main" id="{E36C2616-6CEE-4D7C-A2E9-5E46F5A3D2B4}"/>
                  </a:ext>
                </a:extLst>
              </p:cNvPr>
              <p:cNvSpPr>
                <a:spLocks/>
              </p:cNvSpPr>
              <p:nvPr/>
            </p:nvSpPr>
            <p:spPr bwMode="auto">
              <a:xfrm>
                <a:off x="4889" y="3105"/>
                <a:ext cx="4" cy="9"/>
              </a:xfrm>
              <a:custGeom>
                <a:avLst/>
                <a:gdLst>
                  <a:gd name="T0" fmla="*/ 0 w 4"/>
                  <a:gd name="T1" fmla="*/ 3 h 9"/>
                  <a:gd name="T2" fmla="*/ 1 w 4"/>
                  <a:gd name="T3" fmla="*/ 6 h 9"/>
                  <a:gd name="T4" fmla="*/ 1 w 4"/>
                  <a:gd name="T5" fmla="*/ 7 h 9"/>
                  <a:gd name="T6" fmla="*/ 3 w 4"/>
                  <a:gd name="T7" fmla="*/ 9 h 9"/>
                  <a:gd name="T8" fmla="*/ 3 w 4"/>
                  <a:gd name="T9" fmla="*/ 9 h 9"/>
                  <a:gd name="T10" fmla="*/ 4 w 4"/>
                  <a:gd name="T11" fmla="*/ 6 h 9"/>
                  <a:gd name="T12" fmla="*/ 1 w 4"/>
                  <a:gd name="T13" fmla="*/ 4 h 9"/>
                  <a:gd name="T14" fmla="*/ 1 w 4"/>
                  <a:gd name="T15" fmla="*/ 2 h 9"/>
                  <a:gd name="T16" fmla="*/ 3 w 4"/>
                  <a:gd name="T17" fmla="*/ 2 h 9"/>
                  <a:gd name="T18" fmla="*/ 3 w 4"/>
                  <a:gd name="T19" fmla="*/ 0 h 9"/>
                  <a:gd name="T20" fmla="*/ 1 w 4"/>
                  <a:gd name="T21" fmla="*/ 0 h 9"/>
                  <a:gd name="T22" fmla="*/ 0 w 4"/>
                  <a:gd name="T23"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9">
                    <a:moveTo>
                      <a:pt x="0" y="3"/>
                    </a:moveTo>
                    <a:lnTo>
                      <a:pt x="1" y="6"/>
                    </a:lnTo>
                    <a:lnTo>
                      <a:pt x="1" y="7"/>
                    </a:lnTo>
                    <a:lnTo>
                      <a:pt x="3" y="9"/>
                    </a:lnTo>
                    <a:lnTo>
                      <a:pt x="3" y="9"/>
                    </a:lnTo>
                    <a:lnTo>
                      <a:pt x="4" y="6"/>
                    </a:lnTo>
                    <a:lnTo>
                      <a:pt x="1" y="4"/>
                    </a:lnTo>
                    <a:lnTo>
                      <a:pt x="1" y="2"/>
                    </a:lnTo>
                    <a:lnTo>
                      <a:pt x="3" y="2"/>
                    </a:lnTo>
                    <a:lnTo>
                      <a:pt x="3" y="0"/>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5" name="Freeform 386">
                <a:extLst>
                  <a:ext uri="{FF2B5EF4-FFF2-40B4-BE49-F238E27FC236}">
                    <a16:creationId xmlns:a16="http://schemas.microsoft.com/office/drawing/2014/main" id="{F56528CF-9D23-422E-AB1B-8AB104D4D680}"/>
                  </a:ext>
                </a:extLst>
              </p:cNvPr>
              <p:cNvSpPr>
                <a:spLocks/>
              </p:cNvSpPr>
              <p:nvPr/>
            </p:nvSpPr>
            <p:spPr bwMode="auto">
              <a:xfrm>
                <a:off x="4859" y="3078"/>
                <a:ext cx="12" cy="9"/>
              </a:xfrm>
              <a:custGeom>
                <a:avLst/>
                <a:gdLst>
                  <a:gd name="T0" fmla="*/ 0 w 12"/>
                  <a:gd name="T1" fmla="*/ 7 h 9"/>
                  <a:gd name="T2" fmla="*/ 1 w 12"/>
                  <a:gd name="T3" fmla="*/ 8 h 9"/>
                  <a:gd name="T4" fmla="*/ 2 w 12"/>
                  <a:gd name="T5" fmla="*/ 5 h 9"/>
                  <a:gd name="T6" fmla="*/ 4 w 12"/>
                  <a:gd name="T7" fmla="*/ 4 h 9"/>
                  <a:gd name="T8" fmla="*/ 6 w 12"/>
                  <a:gd name="T9" fmla="*/ 8 h 9"/>
                  <a:gd name="T10" fmla="*/ 9 w 12"/>
                  <a:gd name="T11" fmla="*/ 9 h 9"/>
                  <a:gd name="T12" fmla="*/ 12 w 12"/>
                  <a:gd name="T13" fmla="*/ 9 h 9"/>
                  <a:gd name="T14" fmla="*/ 12 w 12"/>
                  <a:gd name="T15" fmla="*/ 8 h 9"/>
                  <a:gd name="T16" fmla="*/ 11 w 12"/>
                  <a:gd name="T17" fmla="*/ 5 h 9"/>
                  <a:gd name="T18" fmla="*/ 6 w 12"/>
                  <a:gd name="T19" fmla="*/ 3 h 9"/>
                  <a:gd name="T20" fmla="*/ 5 w 12"/>
                  <a:gd name="T21" fmla="*/ 3 h 9"/>
                  <a:gd name="T22" fmla="*/ 2 w 12"/>
                  <a:gd name="T23" fmla="*/ 1 h 9"/>
                  <a:gd name="T24" fmla="*/ 2 w 12"/>
                  <a:gd name="T25" fmla="*/ 1 h 9"/>
                  <a:gd name="T26" fmla="*/ 2 w 12"/>
                  <a:gd name="T27" fmla="*/ 0 h 9"/>
                  <a:gd name="T28" fmla="*/ 1 w 12"/>
                  <a:gd name="T29" fmla="*/ 0 h 9"/>
                  <a:gd name="T30" fmla="*/ 1 w 12"/>
                  <a:gd name="T31" fmla="*/ 3 h 9"/>
                  <a:gd name="T32" fmla="*/ 1 w 12"/>
                  <a:gd name="T33" fmla="*/ 4 h 9"/>
                  <a:gd name="T34" fmla="*/ 0 w 12"/>
                  <a:gd name="T35" fmla="*/ 5 h 9"/>
                  <a:gd name="T36" fmla="*/ 0 w 12"/>
                  <a:gd name="T3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9">
                    <a:moveTo>
                      <a:pt x="0" y="7"/>
                    </a:moveTo>
                    <a:lnTo>
                      <a:pt x="1" y="8"/>
                    </a:lnTo>
                    <a:lnTo>
                      <a:pt x="2" y="5"/>
                    </a:lnTo>
                    <a:lnTo>
                      <a:pt x="4" y="4"/>
                    </a:lnTo>
                    <a:lnTo>
                      <a:pt x="6" y="8"/>
                    </a:lnTo>
                    <a:lnTo>
                      <a:pt x="9" y="9"/>
                    </a:lnTo>
                    <a:lnTo>
                      <a:pt x="12" y="9"/>
                    </a:lnTo>
                    <a:lnTo>
                      <a:pt x="12" y="8"/>
                    </a:lnTo>
                    <a:lnTo>
                      <a:pt x="11" y="5"/>
                    </a:lnTo>
                    <a:lnTo>
                      <a:pt x="6" y="3"/>
                    </a:lnTo>
                    <a:lnTo>
                      <a:pt x="5" y="3"/>
                    </a:lnTo>
                    <a:lnTo>
                      <a:pt x="2" y="1"/>
                    </a:lnTo>
                    <a:lnTo>
                      <a:pt x="2" y="1"/>
                    </a:lnTo>
                    <a:lnTo>
                      <a:pt x="2" y="0"/>
                    </a:lnTo>
                    <a:lnTo>
                      <a:pt x="1" y="0"/>
                    </a:lnTo>
                    <a:lnTo>
                      <a:pt x="1" y="3"/>
                    </a:lnTo>
                    <a:lnTo>
                      <a:pt x="1" y="4"/>
                    </a:lnTo>
                    <a:lnTo>
                      <a:pt x="0" y="5"/>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6" name="Freeform 387">
                <a:extLst>
                  <a:ext uri="{FF2B5EF4-FFF2-40B4-BE49-F238E27FC236}">
                    <a16:creationId xmlns:a16="http://schemas.microsoft.com/office/drawing/2014/main" id="{558EF2B2-5470-4602-A94D-AB8D234C5CDE}"/>
                  </a:ext>
                </a:extLst>
              </p:cNvPr>
              <p:cNvSpPr>
                <a:spLocks/>
              </p:cNvSpPr>
              <p:nvPr/>
            </p:nvSpPr>
            <p:spPr bwMode="auto">
              <a:xfrm>
                <a:off x="4844" y="3075"/>
                <a:ext cx="2" cy="10"/>
              </a:xfrm>
              <a:custGeom>
                <a:avLst/>
                <a:gdLst>
                  <a:gd name="T0" fmla="*/ 2 w 2"/>
                  <a:gd name="T1" fmla="*/ 1 h 10"/>
                  <a:gd name="T2" fmla="*/ 1 w 2"/>
                  <a:gd name="T3" fmla="*/ 4 h 10"/>
                  <a:gd name="T4" fmla="*/ 0 w 2"/>
                  <a:gd name="T5" fmla="*/ 6 h 10"/>
                  <a:gd name="T6" fmla="*/ 1 w 2"/>
                  <a:gd name="T7" fmla="*/ 10 h 10"/>
                  <a:gd name="T8" fmla="*/ 2 w 2"/>
                  <a:gd name="T9" fmla="*/ 8 h 10"/>
                  <a:gd name="T10" fmla="*/ 2 w 2"/>
                  <a:gd name="T11" fmla="*/ 6 h 10"/>
                  <a:gd name="T12" fmla="*/ 2 w 2"/>
                  <a:gd name="T13" fmla="*/ 4 h 10"/>
                  <a:gd name="T14" fmla="*/ 2 w 2"/>
                  <a:gd name="T15" fmla="*/ 0 h 10"/>
                  <a:gd name="T16" fmla="*/ 2 w 2"/>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0">
                    <a:moveTo>
                      <a:pt x="2" y="1"/>
                    </a:moveTo>
                    <a:lnTo>
                      <a:pt x="1" y="4"/>
                    </a:lnTo>
                    <a:lnTo>
                      <a:pt x="0" y="6"/>
                    </a:lnTo>
                    <a:lnTo>
                      <a:pt x="1" y="10"/>
                    </a:lnTo>
                    <a:lnTo>
                      <a:pt x="2" y="8"/>
                    </a:lnTo>
                    <a:lnTo>
                      <a:pt x="2" y="6"/>
                    </a:lnTo>
                    <a:lnTo>
                      <a:pt x="2" y="4"/>
                    </a:lnTo>
                    <a:lnTo>
                      <a:pt x="2"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7" name="Freeform 388">
                <a:extLst>
                  <a:ext uri="{FF2B5EF4-FFF2-40B4-BE49-F238E27FC236}">
                    <a16:creationId xmlns:a16="http://schemas.microsoft.com/office/drawing/2014/main" id="{C710590C-B8CD-488E-8D9F-E9D6BFCE1C03}"/>
                  </a:ext>
                </a:extLst>
              </p:cNvPr>
              <p:cNvSpPr>
                <a:spLocks/>
              </p:cNvSpPr>
              <p:nvPr/>
            </p:nvSpPr>
            <p:spPr bwMode="auto">
              <a:xfrm>
                <a:off x="4863" y="3078"/>
                <a:ext cx="4" cy="3"/>
              </a:xfrm>
              <a:custGeom>
                <a:avLst/>
                <a:gdLst>
                  <a:gd name="T0" fmla="*/ 2 w 4"/>
                  <a:gd name="T1" fmla="*/ 3 h 3"/>
                  <a:gd name="T2" fmla="*/ 4 w 4"/>
                  <a:gd name="T3" fmla="*/ 3 h 3"/>
                  <a:gd name="T4" fmla="*/ 2 w 4"/>
                  <a:gd name="T5" fmla="*/ 0 h 3"/>
                  <a:gd name="T6" fmla="*/ 0 w 4"/>
                  <a:gd name="T7" fmla="*/ 0 h 3"/>
                  <a:gd name="T8" fmla="*/ 1 w 4"/>
                  <a:gd name="T9" fmla="*/ 0 h 3"/>
                  <a:gd name="T10" fmla="*/ 2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2" y="3"/>
                    </a:moveTo>
                    <a:lnTo>
                      <a:pt x="4" y="3"/>
                    </a:lnTo>
                    <a:lnTo>
                      <a:pt x="2" y="0"/>
                    </a:lnTo>
                    <a:lnTo>
                      <a:pt x="0" y="0"/>
                    </a:lnTo>
                    <a:lnTo>
                      <a:pt x="1"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8" name="Freeform 389">
                <a:extLst>
                  <a:ext uri="{FF2B5EF4-FFF2-40B4-BE49-F238E27FC236}">
                    <a16:creationId xmlns:a16="http://schemas.microsoft.com/office/drawing/2014/main" id="{441F11F7-B2AA-414B-9AF0-0D601EC52E3C}"/>
                  </a:ext>
                </a:extLst>
              </p:cNvPr>
              <p:cNvSpPr>
                <a:spLocks/>
              </p:cNvSpPr>
              <p:nvPr/>
            </p:nvSpPr>
            <p:spPr bwMode="auto">
              <a:xfrm>
                <a:off x="4850" y="3103"/>
                <a:ext cx="4" cy="4"/>
              </a:xfrm>
              <a:custGeom>
                <a:avLst/>
                <a:gdLst>
                  <a:gd name="T0" fmla="*/ 4 w 4"/>
                  <a:gd name="T1" fmla="*/ 1 h 4"/>
                  <a:gd name="T2" fmla="*/ 4 w 4"/>
                  <a:gd name="T3" fmla="*/ 0 h 4"/>
                  <a:gd name="T4" fmla="*/ 3 w 4"/>
                  <a:gd name="T5" fmla="*/ 0 h 4"/>
                  <a:gd name="T6" fmla="*/ 2 w 4"/>
                  <a:gd name="T7" fmla="*/ 0 h 4"/>
                  <a:gd name="T8" fmla="*/ 0 w 4"/>
                  <a:gd name="T9" fmla="*/ 2 h 4"/>
                  <a:gd name="T10" fmla="*/ 2 w 4"/>
                  <a:gd name="T11" fmla="*/ 4 h 4"/>
                  <a:gd name="T12" fmla="*/ 4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1"/>
                    </a:moveTo>
                    <a:lnTo>
                      <a:pt x="4" y="0"/>
                    </a:lnTo>
                    <a:lnTo>
                      <a:pt x="3" y="0"/>
                    </a:lnTo>
                    <a:lnTo>
                      <a:pt x="2" y="0"/>
                    </a:lnTo>
                    <a:lnTo>
                      <a:pt x="0" y="2"/>
                    </a:lnTo>
                    <a:lnTo>
                      <a:pt x="2" y="4"/>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9" name="Freeform 390">
                <a:extLst>
                  <a:ext uri="{FF2B5EF4-FFF2-40B4-BE49-F238E27FC236}">
                    <a16:creationId xmlns:a16="http://schemas.microsoft.com/office/drawing/2014/main" id="{4707856E-424C-4E41-A902-F29D814C9592}"/>
                  </a:ext>
                </a:extLst>
              </p:cNvPr>
              <p:cNvSpPr>
                <a:spLocks/>
              </p:cNvSpPr>
              <p:nvPr/>
            </p:nvSpPr>
            <p:spPr bwMode="auto">
              <a:xfrm>
                <a:off x="4822" y="3066"/>
                <a:ext cx="16" cy="17"/>
              </a:xfrm>
              <a:custGeom>
                <a:avLst/>
                <a:gdLst>
                  <a:gd name="T0" fmla="*/ 16 w 16"/>
                  <a:gd name="T1" fmla="*/ 5 h 17"/>
                  <a:gd name="T2" fmla="*/ 13 w 16"/>
                  <a:gd name="T3" fmla="*/ 4 h 17"/>
                  <a:gd name="T4" fmla="*/ 8 w 16"/>
                  <a:gd name="T5" fmla="*/ 0 h 17"/>
                  <a:gd name="T6" fmla="*/ 5 w 16"/>
                  <a:gd name="T7" fmla="*/ 0 h 17"/>
                  <a:gd name="T8" fmla="*/ 2 w 16"/>
                  <a:gd name="T9" fmla="*/ 0 h 17"/>
                  <a:gd name="T10" fmla="*/ 0 w 16"/>
                  <a:gd name="T11" fmla="*/ 0 h 17"/>
                  <a:gd name="T12" fmla="*/ 1 w 16"/>
                  <a:gd name="T13" fmla="*/ 1 h 17"/>
                  <a:gd name="T14" fmla="*/ 2 w 16"/>
                  <a:gd name="T15" fmla="*/ 1 h 17"/>
                  <a:gd name="T16" fmla="*/ 2 w 16"/>
                  <a:gd name="T17" fmla="*/ 4 h 17"/>
                  <a:gd name="T18" fmla="*/ 5 w 16"/>
                  <a:gd name="T19" fmla="*/ 5 h 17"/>
                  <a:gd name="T20" fmla="*/ 6 w 16"/>
                  <a:gd name="T21" fmla="*/ 6 h 17"/>
                  <a:gd name="T22" fmla="*/ 6 w 16"/>
                  <a:gd name="T23" fmla="*/ 10 h 17"/>
                  <a:gd name="T24" fmla="*/ 8 w 16"/>
                  <a:gd name="T25" fmla="*/ 12 h 17"/>
                  <a:gd name="T26" fmla="*/ 8 w 16"/>
                  <a:gd name="T27" fmla="*/ 13 h 17"/>
                  <a:gd name="T28" fmla="*/ 11 w 16"/>
                  <a:gd name="T29" fmla="*/ 16 h 17"/>
                  <a:gd name="T30" fmla="*/ 12 w 16"/>
                  <a:gd name="T31" fmla="*/ 17 h 17"/>
                  <a:gd name="T32" fmla="*/ 15 w 16"/>
                  <a:gd name="T33" fmla="*/ 15 h 17"/>
                  <a:gd name="T34" fmla="*/ 15 w 16"/>
                  <a:gd name="T35" fmla="*/ 13 h 17"/>
                  <a:gd name="T36" fmla="*/ 16 w 16"/>
                  <a:gd name="T37" fmla="*/ 12 h 17"/>
                  <a:gd name="T38" fmla="*/ 16 w 16"/>
                  <a:gd name="T39" fmla="*/ 10 h 17"/>
                  <a:gd name="T40" fmla="*/ 15 w 16"/>
                  <a:gd name="T41" fmla="*/ 9 h 17"/>
                  <a:gd name="T42" fmla="*/ 16 w 16"/>
                  <a:gd name="T43" fmla="*/ 6 h 17"/>
                  <a:gd name="T44" fmla="*/ 16 w 16"/>
                  <a:gd name="T4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7">
                    <a:moveTo>
                      <a:pt x="16" y="5"/>
                    </a:moveTo>
                    <a:lnTo>
                      <a:pt x="13" y="4"/>
                    </a:lnTo>
                    <a:lnTo>
                      <a:pt x="8" y="0"/>
                    </a:lnTo>
                    <a:lnTo>
                      <a:pt x="5" y="0"/>
                    </a:lnTo>
                    <a:lnTo>
                      <a:pt x="2" y="0"/>
                    </a:lnTo>
                    <a:lnTo>
                      <a:pt x="0" y="0"/>
                    </a:lnTo>
                    <a:lnTo>
                      <a:pt x="1" y="1"/>
                    </a:lnTo>
                    <a:lnTo>
                      <a:pt x="2" y="1"/>
                    </a:lnTo>
                    <a:lnTo>
                      <a:pt x="2" y="4"/>
                    </a:lnTo>
                    <a:lnTo>
                      <a:pt x="5" y="5"/>
                    </a:lnTo>
                    <a:lnTo>
                      <a:pt x="6" y="6"/>
                    </a:lnTo>
                    <a:lnTo>
                      <a:pt x="6" y="10"/>
                    </a:lnTo>
                    <a:lnTo>
                      <a:pt x="8" y="12"/>
                    </a:lnTo>
                    <a:lnTo>
                      <a:pt x="8" y="13"/>
                    </a:lnTo>
                    <a:lnTo>
                      <a:pt x="11" y="16"/>
                    </a:lnTo>
                    <a:lnTo>
                      <a:pt x="12" y="17"/>
                    </a:lnTo>
                    <a:lnTo>
                      <a:pt x="15" y="15"/>
                    </a:lnTo>
                    <a:lnTo>
                      <a:pt x="15" y="13"/>
                    </a:lnTo>
                    <a:lnTo>
                      <a:pt x="16" y="12"/>
                    </a:lnTo>
                    <a:lnTo>
                      <a:pt x="16" y="10"/>
                    </a:lnTo>
                    <a:lnTo>
                      <a:pt x="15" y="9"/>
                    </a:lnTo>
                    <a:lnTo>
                      <a:pt x="16" y="6"/>
                    </a:lnTo>
                    <a:lnTo>
                      <a:pt x="1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0" name="Freeform 391">
                <a:extLst>
                  <a:ext uri="{FF2B5EF4-FFF2-40B4-BE49-F238E27FC236}">
                    <a16:creationId xmlns:a16="http://schemas.microsoft.com/office/drawing/2014/main" id="{54FFF837-1EF6-4643-82B7-82AED9A220E5}"/>
                  </a:ext>
                </a:extLst>
              </p:cNvPr>
              <p:cNvSpPr>
                <a:spLocks/>
              </p:cNvSpPr>
              <p:nvPr/>
            </p:nvSpPr>
            <p:spPr bwMode="auto">
              <a:xfrm>
                <a:off x="4863" y="3096"/>
                <a:ext cx="8" cy="22"/>
              </a:xfrm>
              <a:custGeom>
                <a:avLst/>
                <a:gdLst>
                  <a:gd name="T0" fmla="*/ 8 w 8"/>
                  <a:gd name="T1" fmla="*/ 0 h 22"/>
                  <a:gd name="T2" fmla="*/ 7 w 8"/>
                  <a:gd name="T3" fmla="*/ 0 h 22"/>
                  <a:gd name="T4" fmla="*/ 5 w 8"/>
                  <a:gd name="T5" fmla="*/ 5 h 22"/>
                  <a:gd name="T6" fmla="*/ 2 w 8"/>
                  <a:gd name="T7" fmla="*/ 8 h 22"/>
                  <a:gd name="T8" fmla="*/ 2 w 8"/>
                  <a:gd name="T9" fmla="*/ 11 h 22"/>
                  <a:gd name="T10" fmla="*/ 2 w 8"/>
                  <a:gd name="T11" fmla="*/ 15 h 22"/>
                  <a:gd name="T12" fmla="*/ 0 w 8"/>
                  <a:gd name="T13" fmla="*/ 18 h 22"/>
                  <a:gd name="T14" fmla="*/ 0 w 8"/>
                  <a:gd name="T15" fmla="*/ 19 h 22"/>
                  <a:gd name="T16" fmla="*/ 1 w 8"/>
                  <a:gd name="T17" fmla="*/ 22 h 22"/>
                  <a:gd name="T18" fmla="*/ 2 w 8"/>
                  <a:gd name="T19" fmla="*/ 19 h 22"/>
                  <a:gd name="T20" fmla="*/ 2 w 8"/>
                  <a:gd name="T21" fmla="*/ 15 h 22"/>
                  <a:gd name="T22" fmla="*/ 7 w 8"/>
                  <a:gd name="T23" fmla="*/ 11 h 22"/>
                  <a:gd name="T24" fmla="*/ 7 w 8"/>
                  <a:gd name="T25" fmla="*/ 8 h 22"/>
                  <a:gd name="T26" fmla="*/ 7 w 8"/>
                  <a:gd name="T27" fmla="*/ 7 h 22"/>
                  <a:gd name="T28" fmla="*/ 8 w 8"/>
                  <a:gd name="T29" fmla="*/ 4 h 22"/>
                  <a:gd name="T30" fmla="*/ 8 w 8"/>
                  <a:gd name="T3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2">
                    <a:moveTo>
                      <a:pt x="8" y="0"/>
                    </a:moveTo>
                    <a:lnTo>
                      <a:pt x="7" y="0"/>
                    </a:lnTo>
                    <a:lnTo>
                      <a:pt x="5" y="5"/>
                    </a:lnTo>
                    <a:lnTo>
                      <a:pt x="2" y="8"/>
                    </a:lnTo>
                    <a:lnTo>
                      <a:pt x="2" y="11"/>
                    </a:lnTo>
                    <a:lnTo>
                      <a:pt x="2" y="15"/>
                    </a:lnTo>
                    <a:lnTo>
                      <a:pt x="0" y="18"/>
                    </a:lnTo>
                    <a:lnTo>
                      <a:pt x="0" y="19"/>
                    </a:lnTo>
                    <a:lnTo>
                      <a:pt x="1" y="22"/>
                    </a:lnTo>
                    <a:lnTo>
                      <a:pt x="2" y="19"/>
                    </a:lnTo>
                    <a:lnTo>
                      <a:pt x="2" y="15"/>
                    </a:lnTo>
                    <a:lnTo>
                      <a:pt x="7" y="11"/>
                    </a:lnTo>
                    <a:lnTo>
                      <a:pt x="7" y="8"/>
                    </a:lnTo>
                    <a:lnTo>
                      <a:pt x="7" y="7"/>
                    </a:lnTo>
                    <a:lnTo>
                      <a:pt x="8" y="4"/>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1" name="Freeform 392">
                <a:extLst>
                  <a:ext uri="{FF2B5EF4-FFF2-40B4-BE49-F238E27FC236}">
                    <a16:creationId xmlns:a16="http://schemas.microsoft.com/office/drawing/2014/main" id="{335E3F51-E9CA-474A-8FFE-54309296C78A}"/>
                  </a:ext>
                </a:extLst>
              </p:cNvPr>
              <p:cNvSpPr>
                <a:spLocks/>
              </p:cNvSpPr>
              <p:nvPr/>
            </p:nvSpPr>
            <p:spPr bwMode="auto">
              <a:xfrm>
                <a:off x="4894" y="3115"/>
                <a:ext cx="2" cy="3"/>
              </a:xfrm>
              <a:custGeom>
                <a:avLst/>
                <a:gdLst>
                  <a:gd name="T0" fmla="*/ 0 w 2"/>
                  <a:gd name="T1" fmla="*/ 1 h 3"/>
                  <a:gd name="T2" fmla="*/ 2 w 2"/>
                  <a:gd name="T3" fmla="*/ 3 h 3"/>
                  <a:gd name="T4" fmla="*/ 2 w 2"/>
                  <a:gd name="T5" fmla="*/ 1 h 3"/>
                  <a:gd name="T6" fmla="*/ 0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2" y="3"/>
                    </a:lnTo>
                    <a:lnTo>
                      <a:pt x="2"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2" name="Freeform 393">
                <a:extLst>
                  <a:ext uri="{FF2B5EF4-FFF2-40B4-BE49-F238E27FC236}">
                    <a16:creationId xmlns:a16="http://schemas.microsoft.com/office/drawing/2014/main" id="{645B1B26-D96D-482B-96BB-8FBD995F9369}"/>
                  </a:ext>
                </a:extLst>
              </p:cNvPr>
              <p:cNvSpPr>
                <a:spLocks/>
              </p:cNvSpPr>
              <p:nvPr/>
            </p:nvSpPr>
            <p:spPr bwMode="auto">
              <a:xfrm>
                <a:off x="4850" y="3098"/>
                <a:ext cx="14" cy="25"/>
              </a:xfrm>
              <a:custGeom>
                <a:avLst/>
                <a:gdLst>
                  <a:gd name="T0" fmla="*/ 2 w 14"/>
                  <a:gd name="T1" fmla="*/ 18 h 25"/>
                  <a:gd name="T2" fmla="*/ 3 w 14"/>
                  <a:gd name="T3" fmla="*/ 20 h 25"/>
                  <a:gd name="T4" fmla="*/ 6 w 14"/>
                  <a:gd name="T5" fmla="*/ 21 h 25"/>
                  <a:gd name="T6" fmla="*/ 9 w 14"/>
                  <a:gd name="T7" fmla="*/ 21 h 25"/>
                  <a:gd name="T8" fmla="*/ 9 w 14"/>
                  <a:gd name="T9" fmla="*/ 24 h 25"/>
                  <a:gd name="T10" fmla="*/ 10 w 14"/>
                  <a:gd name="T11" fmla="*/ 25 h 25"/>
                  <a:gd name="T12" fmla="*/ 13 w 14"/>
                  <a:gd name="T13" fmla="*/ 24 h 25"/>
                  <a:gd name="T14" fmla="*/ 13 w 14"/>
                  <a:gd name="T15" fmla="*/ 21 h 25"/>
                  <a:gd name="T16" fmla="*/ 11 w 14"/>
                  <a:gd name="T17" fmla="*/ 18 h 25"/>
                  <a:gd name="T18" fmla="*/ 10 w 14"/>
                  <a:gd name="T19" fmla="*/ 14 h 25"/>
                  <a:gd name="T20" fmla="*/ 11 w 14"/>
                  <a:gd name="T21" fmla="*/ 7 h 25"/>
                  <a:gd name="T22" fmla="*/ 14 w 14"/>
                  <a:gd name="T23" fmla="*/ 5 h 25"/>
                  <a:gd name="T24" fmla="*/ 14 w 14"/>
                  <a:gd name="T25" fmla="*/ 2 h 25"/>
                  <a:gd name="T26" fmla="*/ 13 w 14"/>
                  <a:gd name="T27" fmla="*/ 0 h 25"/>
                  <a:gd name="T28" fmla="*/ 11 w 14"/>
                  <a:gd name="T29" fmla="*/ 2 h 25"/>
                  <a:gd name="T30" fmla="*/ 10 w 14"/>
                  <a:gd name="T31" fmla="*/ 0 h 25"/>
                  <a:gd name="T32" fmla="*/ 7 w 14"/>
                  <a:gd name="T33" fmla="*/ 2 h 25"/>
                  <a:gd name="T34" fmla="*/ 7 w 14"/>
                  <a:gd name="T35" fmla="*/ 5 h 25"/>
                  <a:gd name="T36" fmla="*/ 6 w 14"/>
                  <a:gd name="T37" fmla="*/ 7 h 25"/>
                  <a:gd name="T38" fmla="*/ 7 w 14"/>
                  <a:gd name="T39" fmla="*/ 10 h 25"/>
                  <a:gd name="T40" fmla="*/ 6 w 14"/>
                  <a:gd name="T41" fmla="*/ 13 h 25"/>
                  <a:gd name="T42" fmla="*/ 2 w 14"/>
                  <a:gd name="T43" fmla="*/ 14 h 25"/>
                  <a:gd name="T44" fmla="*/ 0 w 14"/>
                  <a:gd name="T45" fmla="*/ 16 h 25"/>
                  <a:gd name="T46" fmla="*/ 2 w 14"/>
                  <a:gd name="T4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 h="25">
                    <a:moveTo>
                      <a:pt x="2" y="18"/>
                    </a:moveTo>
                    <a:lnTo>
                      <a:pt x="3" y="20"/>
                    </a:lnTo>
                    <a:lnTo>
                      <a:pt x="6" y="21"/>
                    </a:lnTo>
                    <a:lnTo>
                      <a:pt x="9" y="21"/>
                    </a:lnTo>
                    <a:lnTo>
                      <a:pt x="9" y="24"/>
                    </a:lnTo>
                    <a:lnTo>
                      <a:pt x="10" y="25"/>
                    </a:lnTo>
                    <a:lnTo>
                      <a:pt x="13" y="24"/>
                    </a:lnTo>
                    <a:lnTo>
                      <a:pt x="13" y="21"/>
                    </a:lnTo>
                    <a:lnTo>
                      <a:pt x="11" y="18"/>
                    </a:lnTo>
                    <a:lnTo>
                      <a:pt x="10" y="14"/>
                    </a:lnTo>
                    <a:lnTo>
                      <a:pt x="11" y="7"/>
                    </a:lnTo>
                    <a:lnTo>
                      <a:pt x="14" y="5"/>
                    </a:lnTo>
                    <a:lnTo>
                      <a:pt x="14" y="2"/>
                    </a:lnTo>
                    <a:lnTo>
                      <a:pt x="13" y="0"/>
                    </a:lnTo>
                    <a:lnTo>
                      <a:pt x="11" y="2"/>
                    </a:lnTo>
                    <a:lnTo>
                      <a:pt x="10" y="0"/>
                    </a:lnTo>
                    <a:lnTo>
                      <a:pt x="7" y="2"/>
                    </a:lnTo>
                    <a:lnTo>
                      <a:pt x="7" y="5"/>
                    </a:lnTo>
                    <a:lnTo>
                      <a:pt x="6" y="7"/>
                    </a:lnTo>
                    <a:lnTo>
                      <a:pt x="7" y="10"/>
                    </a:lnTo>
                    <a:lnTo>
                      <a:pt x="6" y="13"/>
                    </a:lnTo>
                    <a:lnTo>
                      <a:pt x="2" y="14"/>
                    </a:lnTo>
                    <a:lnTo>
                      <a:pt x="0" y="16"/>
                    </a:ln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3" name="Freeform 394">
                <a:extLst>
                  <a:ext uri="{FF2B5EF4-FFF2-40B4-BE49-F238E27FC236}">
                    <a16:creationId xmlns:a16="http://schemas.microsoft.com/office/drawing/2014/main" id="{1A0EC315-DF07-45B1-ACC6-92E85EF0A859}"/>
                  </a:ext>
                </a:extLst>
              </p:cNvPr>
              <p:cNvSpPr>
                <a:spLocks/>
              </p:cNvSpPr>
              <p:nvPr/>
            </p:nvSpPr>
            <p:spPr bwMode="auto">
              <a:xfrm>
                <a:off x="4878" y="3119"/>
                <a:ext cx="3" cy="4"/>
              </a:xfrm>
              <a:custGeom>
                <a:avLst/>
                <a:gdLst>
                  <a:gd name="T0" fmla="*/ 3 w 3"/>
                  <a:gd name="T1" fmla="*/ 1 h 4"/>
                  <a:gd name="T2" fmla="*/ 1 w 3"/>
                  <a:gd name="T3" fmla="*/ 0 h 4"/>
                  <a:gd name="T4" fmla="*/ 0 w 3"/>
                  <a:gd name="T5" fmla="*/ 1 h 4"/>
                  <a:gd name="T6" fmla="*/ 1 w 3"/>
                  <a:gd name="T7" fmla="*/ 3 h 4"/>
                  <a:gd name="T8" fmla="*/ 3 w 3"/>
                  <a:gd name="T9" fmla="*/ 4 h 4"/>
                  <a:gd name="T10" fmla="*/ 3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3" y="1"/>
                    </a:moveTo>
                    <a:lnTo>
                      <a:pt x="1" y="0"/>
                    </a:lnTo>
                    <a:lnTo>
                      <a:pt x="0" y="1"/>
                    </a:lnTo>
                    <a:lnTo>
                      <a:pt x="1" y="3"/>
                    </a:lnTo>
                    <a:lnTo>
                      <a:pt x="3" y="4"/>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4" name="Freeform 395">
                <a:extLst>
                  <a:ext uri="{FF2B5EF4-FFF2-40B4-BE49-F238E27FC236}">
                    <a16:creationId xmlns:a16="http://schemas.microsoft.com/office/drawing/2014/main" id="{80FF8A7C-9551-47CB-BC4D-CEC659F6072B}"/>
                  </a:ext>
                </a:extLst>
              </p:cNvPr>
              <p:cNvSpPr>
                <a:spLocks/>
              </p:cNvSpPr>
              <p:nvPr/>
            </p:nvSpPr>
            <p:spPr bwMode="auto">
              <a:xfrm>
                <a:off x="4864" y="3120"/>
                <a:ext cx="4" cy="3"/>
              </a:xfrm>
              <a:custGeom>
                <a:avLst/>
                <a:gdLst>
                  <a:gd name="T0" fmla="*/ 0 w 4"/>
                  <a:gd name="T1" fmla="*/ 2 h 3"/>
                  <a:gd name="T2" fmla="*/ 1 w 4"/>
                  <a:gd name="T3" fmla="*/ 3 h 3"/>
                  <a:gd name="T4" fmla="*/ 3 w 4"/>
                  <a:gd name="T5" fmla="*/ 2 h 3"/>
                  <a:gd name="T6" fmla="*/ 4 w 4"/>
                  <a:gd name="T7" fmla="*/ 0 h 3"/>
                  <a:gd name="T8" fmla="*/ 3 w 4"/>
                  <a:gd name="T9" fmla="*/ 0 h 3"/>
                  <a:gd name="T10" fmla="*/ 0 w 4"/>
                  <a:gd name="T11" fmla="*/ 0 h 3"/>
                  <a:gd name="T12" fmla="*/ 0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2"/>
                    </a:moveTo>
                    <a:lnTo>
                      <a:pt x="1" y="3"/>
                    </a:lnTo>
                    <a:lnTo>
                      <a:pt x="3" y="2"/>
                    </a:lnTo>
                    <a:lnTo>
                      <a:pt x="4" y="0"/>
                    </a:lnTo>
                    <a:lnTo>
                      <a:pt x="3"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5" name="Freeform 396">
                <a:extLst>
                  <a:ext uri="{FF2B5EF4-FFF2-40B4-BE49-F238E27FC236}">
                    <a16:creationId xmlns:a16="http://schemas.microsoft.com/office/drawing/2014/main" id="{AC4C0592-381C-45FC-8483-83F779A71628}"/>
                  </a:ext>
                </a:extLst>
              </p:cNvPr>
              <p:cNvSpPr>
                <a:spLocks/>
              </p:cNvSpPr>
              <p:nvPr/>
            </p:nvSpPr>
            <p:spPr bwMode="auto">
              <a:xfrm>
                <a:off x="4896" y="3109"/>
                <a:ext cx="2" cy="6"/>
              </a:xfrm>
              <a:custGeom>
                <a:avLst/>
                <a:gdLst>
                  <a:gd name="T0" fmla="*/ 2 w 2"/>
                  <a:gd name="T1" fmla="*/ 5 h 6"/>
                  <a:gd name="T2" fmla="*/ 1 w 2"/>
                  <a:gd name="T3" fmla="*/ 3 h 6"/>
                  <a:gd name="T4" fmla="*/ 0 w 2"/>
                  <a:gd name="T5" fmla="*/ 0 h 6"/>
                  <a:gd name="T6" fmla="*/ 0 w 2"/>
                  <a:gd name="T7" fmla="*/ 3 h 6"/>
                  <a:gd name="T8" fmla="*/ 0 w 2"/>
                  <a:gd name="T9" fmla="*/ 5 h 6"/>
                  <a:gd name="T10" fmla="*/ 1 w 2"/>
                  <a:gd name="T11" fmla="*/ 6 h 6"/>
                  <a:gd name="T12" fmla="*/ 2 w 2"/>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5"/>
                    </a:moveTo>
                    <a:lnTo>
                      <a:pt x="1" y="3"/>
                    </a:lnTo>
                    <a:lnTo>
                      <a:pt x="0" y="0"/>
                    </a:lnTo>
                    <a:lnTo>
                      <a:pt x="0" y="3"/>
                    </a:lnTo>
                    <a:lnTo>
                      <a:pt x="0" y="5"/>
                    </a:lnTo>
                    <a:lnTo>
                      <a:pt x="1" y="6"/>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6" name="Freeform 397">
                <a:extLst>
                  <a:ext uri="{FF2B5EF4-FFF2-40B4-BE49-F238E27FC236}">
                    <a16:creationId xmlns:a16="http://schemas.microsoft.com/office/drawing/2014/main" id="{06E51D75-F791-47B5-BA47-EF8D043A5B08}"/>
                  </a:ext>
                </a:extLst>
              </p:cNvPr>
              <p:cNvSpPr>
                <a:spLocks/>
              </p:cNvSpPr>
              <p:nvPr/>
            </p:nvSpPr>
            <p:spPr bwMode="auto">
              <a:xfrm>
                <a:off x="4789" y="3133"/>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7" name="Freeform 398">
                <a:extLst>
                  <a:ext uri="{FF2B5EF4-FFF2-40B4-BE49-F238E27FC236}">
                    <a16:creationId xmlns:a16="http://schemas.microsoft.com/office/drawing/2014/main" id="{F90480C9-2310-480B-83B1-AA4F95FFA2C5}"/>
                  </a:ext>
                </a:extLst>
              </p:cNvPr>
              <p:cNvSpPr>
                <a:spLocks/>
              </p:cNvSpPr>
              <p:nvPr/>
            </p:nvSpPr>
            <p:spPr bwMode="auto">
              <a:xfrm>
                <a:off x="4845" y="3153"/>
                <a:ext cx="7" cy="6"/>
              </a:xfrm>
              <a:custGeom>
                <a:avLst/>
                <a:gdLst>
                  <a:gd name="T0" fmla="*/ 3 w 7"/>
                  <a:gd name="T1" fmla="*/ 2 h 6"/>
                  <a:gd name="T2" fmla="*/ 0 w 7"/>
                  <a:gd name="T3" fmla="*/ 2 h 6"/>
                  <a:gd name="T4" fmla="*/ 0 w 7"/>
                  <a:gd name="T5" fmla="*/ 3 h 6"/>
                  <a:gd name="T6" fmla="*/ 1 w 7"/>
                  <a:gd name="T7" fmla="*/ 4 h 6"/>
                  <a:gd name="T8" fmla="*/ 3 w 7"/>
                  <a:gd name="T9" fmla="*/ 6 h 6"/>
                  <a:gd name="T10" fmla="*/ 7 w 7"/>
                  <a:gd name="T11" fmla="*/ 3 h 6"/>
                  <a:gd name="T12" fmla="*/ 7 w 7"/>
                  <a:gd name="T13" fmla="*/ 2 h 6"/>
                  <a:gd name="T14" fmla="*/ 5 w 7"/>
                  <a:gd name="T15" fmla="*/ 2 h 6"/>
                  <a:gd name="T16" fmla="*/ 4 w 7"/>
                  <a:gd name="T17" fmla="*/ 0 h 6"/>
                  <a:gd name="T18" fmla="*/ 3 w 7"/>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3" y="2"/>
                    </a:moveTo>
                    <a:lnTo>
                      <a:pt x="0" y="2"/>
                    </a:lnTo>
                    <a:lnTo>
                      <a:pt x="0" y="3"/>
                    </a:lnTo>
                    <a:lnTo>
                      <a:pt x="1" y="4"/>
                    </a:lnTo>
                    <a:lnTo>
                      <a:pt x="3" y="6"/>
                    </a:lnTo>
                    <a:lnTo>
                      <a:pt x="7" y="3"/>
                    </a:lnTo>
                    <a:lnTo>
                      <a:pt x="7" y="2"/>
                    </a:lnTo>
                    <a:lnTo>
                      <a:pt x="5" y="2"/>
                    </a:lnTo>
                    <a:lnTo>
                      <a:pt x="4"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8" name="Freeform 399">
                <a:extLst>
                  <a:ext uri="{FF2B5EF4-FFF2-40B4-BE49-F238E27FC236}">
                    <a16:creationId xmlns:a16="http://schemas.microsoft.com/office/drawing/2014/main" id="{ECCF9793-51CE-4C79-B7D3-06E65000BCAB}"/>
                  </a:ext>
                </a:extLst>
              </p:cNvPr>
              <p:cNvSpPr>
                <a:spLocks/>
              </p:cNvSpPr>
              <p:nvPr/>
            </p:nvSpPr>
            <p:spPr bwMode="auto">
              <a:xfrm>
                <a:off x="4784" y="3135"/>
                <a:ext cx="3" cy="6"/>
              </a:xfrm>
              <a:custGeom>
                <a:avLst/>
                <a:gdLst>
                  <a:gd name="T0" fmla="*/ 0 w 3"/>
                  <a:gd name="T1" fmla="*/ 2 h 6"/>
                  <a:gd name="T2" fmla="*/ 0 w 3"/>
                  <a:gd name="T3" fmla="*/ 3 h 6"/>
                  <a:gd name="T4" fmla="*/ 2 w 3"/>
                  <a:gd name="T5" fmla="*/ 6 h 6"/>
                  <a:gd name="T6" fmla="*/ 3 w 3"/>
                  <a:gd name="T7" fmla="*/ 6 h 6"/>
                  <a:gd name="T8" fmla="*/ 3 w 3"/>
                  <a:gd name="T9" fmla="*/ 2 h 6"/>
                  <a:gd name="T10" fmla="*/ 3 w 3"/>
                  <a:gd name="T11" fmla="*/ 2 h 6"/>
                  <a:gd name="T12" fmla="*/ 2 w 3"/>
                  <a:gd name="T13" fmla="*/ 0 h 6"/>
                  <a:gd name="T14" fmla="*/ 0 w 3"/>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2"/>
                    </a:moveTo>
                    <a:lnTo>
                      <a:pt x="0" y="3"/>
                    </a:lnTo>
                    <a:lnTo>
                      <a:pt x="2" y="6"/>
                    </a:lnTo>
                    <a:lnTo>
                      <a:pt x="3" y="6"/>
                    </a:lnTo>
                    <a:lnTo>
                      <a:pt x="3" y="2"/>
                    </a:lnTo>
                    <a:lnTo>
                      <a:pt x="3" y="2"/>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9" name="Freeform 400">
                <a:extLst>
                  <a:ext uri="{FF2B5EF4-FFF2-40B4-BE49-F238E27FC236}">
                    <a16:creationId xmlns:a16="http://schemas.microsoft.com/office/drawing/2014/main" id="{7BF00967-87DE-49D1-9A53-4282DE422CAC}"/>
                  </a:ext>
                </a:extLst>
              </p:cNvPr>
              <p:cNvSpPr>
                <a:spLocks/>
              </p:cNvSpPr>
              <p:nvPr/>
            </p:nvSpPr>
            <p:spPr bwMode="auto">
              <a:xfrm>
                <a:off x="4787" y="3133"/>
                <a:ext cx="2" cy="1"/>
              </a:xfrm>
              <a:custGeom>
                <a:avLst/>
                <a:gdLst>
                  <a:gd name="T0" fmla="*/ 2 w 2"/>
                  <a:gd name="T1" fmla="*/ 1 h 1"/>
                  <a:gd name="T2" fmla="*/ 2 w 2"/>
                  <a:gd name="T3" fmla="*/ 0 h 1"/>
                  <a:gd name="T4" fmla="*/ 0 w 2"/>
                  <a:gd name="T5" fmla="*/ 1 h 1"/>
                  <a:gd name="T6" fmla="*/ 2 w 2"/>
                  <a:gd name="T7" fmla="*/ 1 h 1"/>
                </a:gdLst>
                <a:ahLst/>
                <a:cxnLst>
                  <a:cxn ang="0">
                    <a:pos x="T0" y="T1"/>
                  </a:cxn>
                  <a:cxn ang="0">
                    <a:pos x="T2" y="T3"/>
                  </a:cxn>
                  <a:cxn ang="0">
                    <a:pos x="T4" y="T5"/>
                  </a:cxn>
                  <a:cxn ang="0">
                    <a:pos x="T6" y="T7"/>
                  </a:cxn>
                </a:cxnLst>
                <a:rect l="0" t="0" r="r" b="b"/>
                <a:pathLst>
                  <a:path w="2" h="1">
                    <a:moveTo>
                      <a:pt x="2" y="1"/>
                    </a:moveTo>
                    <a:lnTo>
                      <a:pt x="2" y="0"/>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0" name="Freeform 401">
                <a:extLst>
                  <a:ext uri="{FF2B5EF4-FFF2-40B4-BE49-F238E27FC236}">
                    <a16:creationId xmlns:a16="http://schemas.microsoft.com/office/drawing/2014/main" id="{06377460-918F-4EAB-9742-B87F2A97F077}"/>
                  </a:ext>
                </a:extLst>
              </p:cNvPr>
              <p:cNvSpPr>
                <a:spLocks/>
              </p:cNvSpPr>
              <p:nvPr/>
            </p:nvSpPr>
            <p:spPr bwMode="auto">
              <a:xfrm>
                <a:off x="4812" y="2998"/>
                <a:ext cx="59" cy="81"/>
              </a:xfrm>
              <a:custGeom>
                <a:avLst/>
                <a:gdLst>
                  <a:gd name="T0" fmla="*/ 16 w 59"/>
                  <a:gd name="T1" fmla="*/ 2 h 81"/>
                  <a:gd name="T2" fmla="*/ 8 w 59"/>
                  <a:gd name="T3" fmla="*/ 4 h 81"/>
                  <a:gd name="T4" fmla="*/ 7 w 59"/>
                  <a:gd name="T5" fmla="*/ 17 h 81"/>
                  <a:gd name="T6" fmla="*/ 7 w 59"/>
                  <a:gd name="T7" fmla="*/ 30 h 81"/>
                  <a:gd name="T8" fmla="*/ 3 w 59"/>
                  <a:gd name="T9" fmla="*/ 32 h 81"/>
                  <a:gd name="T10" fmla="*/ 1 w 59"/>
                  <a:gd name="T11" fmla="*/ 36 h 81"/>
                  <a:gd name="T12" fmla="*/ 1 w 59"/>
                  <a:gd name="T13" fmla="*/ 39 h 81"/>
                  <a:gd name="T14" fmla="*/ 4 w 59"/>
                  <a:gd name="T15" fmla="*/ 50 h 81"/>
                  <a:gd name="T16" fmla="*/ 8 w 59"/>
                  <a:gd name="T17" fmla="*/ 50 h 81"/>
                  <a:gd name="T18" fmla="*/ 11 w 59"/>
                  <a:gd name="T19" fmla="*/ 55 h 81"/>
                  <a:gd name="T20" fmla="*/ 12 w 59"/>
                  <a:gd name="T21" fmla="*/ 51 h 81"/>
                  <a:gd name="T22" fmla="*/ 14 w 59"/>
                  <a:gd name="T23" fmla="*/ 57 h 81"/>
                  <a:gd name="T24" fmla="*/ 12 w 59"/>
                  <a:gd name="T25" fmla="*/ 62 h 81"/>
                  <a:gd name="T26" fmla="*/ 16 w 59"/>
                  <a:gd name="T27" fmla="*/ 62 h 81"/>
                  <a:gd name="T28" fmla="*/ 18 w 59"/>
                  <a:gd name="T29" fmla="*/ 65 h 81"/>
                  <a:gd name="T30" fmla="*/ 25 w 59"/>
                  <a:gd name="T31" fmla="*/ 65 h 81"/>
                  <a:gd name="T32" fmla="*/ 27 w 59"/>
                  <a:gd name="T33" fmla="*/ 62 h 81"/>
                  <a:gd name="T34" fmla="*/ 37 w 59"/>
                  <a:gd name="T35" fmla="*/ 68 h 81"/>
                  <a:gd name="T36" fmla="*/ 40 w 59"/>
                  <a:gd name="T37" fmla="*/ 68 h 81"/>
                  <a:gd name="T38" fmla="*/ 38 w 59"/>
                  <a:gd name="T39" fmla="*/ 62 h 81"/>
                  <a:gd name="T40" fmla="*/ 42 w 59"/>
                  <a:gd name="T41" fmla="*/ 68 h 81"/>
                  <a:gd name="T42" fmla="*/ 47 w 59"/>
                  <a:gd name="T43" fmla="*/ 73 h 81"/>
                  <a:gd name="T44" fmla="*/ 53 w 59"/>
                  <a:gd name="T45" fmla="*/ 76 h 81"/>
                  <a:gd name="T46" fmla="*/ 56 w 59"/>
                  <a:gd name="T47" fmla="*/ 77 h 81"/>
                  <a:gd name="T48" fmla="*/ 58 w 59"/>
                  <a:gd name="T49" fmla="*/ 81 h 81"/>
                  <a:gd name="T50" fmla="*/ 59 w 59"/>
                  <a:gd name="T51" fmla="*/ 76 h 81"/>
                  <a:gd name="T52" fmla="*/ 55 w 59"/>
                  <a:gd name="T53" fmla="*/ 73 h 81"/>
                  <a:gd name="T54" fmla="*/ 51 w 59"/>
                  <a:gd name="T55" fmla="*/ 68 h 81"/>
                  <a:gd name="T56" fmla="*/ 52 w 59"/>
                  <a:gd name="T57" fmla="*/ 65 h 81"/>
                  <a:gd name="T58" fmla="*/ 52 w 59"/>
                  <a:gd name="T59" fmla="*/ 62 h 81"/>
                  <a:gd name="T60" fmla="*/ 47 w 59"/>
                  <a:gd name="T61" fmla="*/ 61 h 81"/>
                  <a:gd name="T62" fmla="*/ 44 w 59"/>
                  <a:gd name="T63" fmla="*/ 63 h 81"/>
                  <a:gd name="T64" fmla="*/ 38 w 59"/>
                  <a:gd name="T65" fmla="*/ 55 h 81"/>
                  <a:gd name="T66" fmla="*/ 33 w 59"/>
                  <a:gd name="T67" fmla="*/ 59 h 81"/>
                  <a:gd name="T68" fmla="*/ 27 w 59"/>
                  <a:gd name="T69" fmla="*/ 58 h 81"/>
                  <a:gd name="T70" fmla="*/ 26 w 59"/>
                  <a:gd name="T71" fmla="*/ 52 h 81"/>
                  <a:gd name="T72" fmla="*/ 22 w 59"/>
                  <a:gd name="T73" fmla="*/ 46 h 81"/>
                  <a:gd name="T74" fmla="*/ 23 w 59"/>
                  <a:gd name="T75" fmla="*/ 39 h 81"/>
                  <a:gd name="T76" fmla="*/ 29 w 59"/>
                  <a:gd name="T77" fmla="*/ 32 h 81"/>
                  <a:gd name="T78" fmla="*/ 32 w 59"/>
                  <a:gd name="T79" fmla="*/ 32 h 81"/>
                  <a:gd name="T80" fmla="*/ 33 w 59"/>
                  <a:gd name="T81" fmla="*/ 20 h 81"/>
                  <a:gd name="T82" fmla="*/ 29 w 59"/>
                  <a:gd name="T83" fmla="*/ 14 h 81"/>
                  <a:gd name="T84" fmla="*/ 29 w 59"/>
                  <a:gd name="T85" fmla="*/ 4 h 81"/>
                  <a:gd name="T86" fmla="*/ 26 w 59"/>
                  <a:gd name="T87" fmla="*/ 0 h 81"/>
                  <a:gd name="T88" fmla="*/ 22 w 59"/>
                  <a:gd name="T89"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 h="81">
                    <a:moveTo>
                      <a:pt x="21" y="4"/>
                    </a:moveTo>
                    <a:lnTo>
                      <a:pt x="19" y="3"/>
                    </a:lnTo>
                    <a:lnTo>
                      <a:pt x="16" y="2"/>
                    </a:lnTo>
                    <a:lnTo>
                      <a:pt x="12" y="0"/>
                    </a:lnTo>
                    <a:lnTo>
                      <a:pt x="10" y="2"/>
                    </a:lnTo>
                    <a:lnTo>
                      <a:pt x="8" y="4"/>
                    </a:lnTo>
                    <a:lnTo>
                      <a:pt x="5" y="9"/>
                    </a:lnTo>
                    <a:lnTo>
                      <a:pt x="7" y="13"/>
                    </a:lnTo>
                    <a:lnTo>
                      <a:pt x="7" y="17"/>
                    </a:lnTo>
                    <a:lnTo>
                      <a:pt x="5" y="24"/>
                    </a:lnTo>
                    <a:lnTo>
                      <a:pt x="4" y="26"/>
                    </a:lnTo>
                    <a:lnTo>
                      <a:pt x="7" y="30"/>
                    </a:lnTo>
                    <a:lnTo>
                      <a:pt x="7" y="32"/>
                    </a:lnTo>
                    <a:lnTo>
                      <a:pt x="4" y="32"/>
                    </a:lnTo>
                    <a:lnTo>
                      <a:pt x="3" y="32"/>
                    </a:lnTo>
                    <a:lnTo>
                      <a:pt x="1" y="30"/>
                    </a:lnTo>
                    <a:lnTo>
                      <a:pt x="0" y="33"/>
                    </a:lnTo>
                    <a:lnTo>
                      <a:pt x="1" y="36"/>
                    </a:lnTo>
                    <a:lnTo>
                      <a:pt x="3" y="36"/>
                    </a:lnTo>
                    <a:lnTo>
                      <a:pt x="3" y="37"/>
                    </a:lnTo>
                    <a:lnTo>
                      <a:pt x="1" y="39"/>
                    </a:lnTo>
                    <a:lnTo>
                      <a:pt x="3" y="41"/>
                    </a:lnTo>
                    <a:lnTo>
                      <a:pt x="4" y="46"/>
                    </a:lnTo>
                    <a:lnTo>
                      <a:pt x="4" y="50"/>
                    </a:lnTo>
                    <a:lnTo>
                      <a:pt x="5" y="50"/>
                    </a:lnTo>
                    <a:lnTo>
                      <a:pt x="7" y="50"/>
                    </a:lnTo>
                    <a:lnTo>
                      <a:pt x="8" y="50"/>
                    </a:lnTo>
                    <a:lnTo>
                      <a:pt x="8" y="52"/>
                    </a:lnTo>
                    <a:lnTo>
                      <a:pt x="10" y="55"/>
                    </a:lnTo>
                    <a:lnTo>
                      <a:pt x="11" y="55"/>
                    </a:lnTo>
                    <a:lnTo>
                      <a:pt x="12" y="54"/>
                    </a:lnTo>
                    <a:lnTo>
                      <a:pt x="12" y="52"/>
                    </a:lnTo>
                    <a:lnTo>
                      <a:pt x="12" y="51"/>
                    </a:lnTo>
                    <a:lnTo>
                      <a:pt x="15" y="51"/>
                    </a:lnTo>
                    <a:lnTo>
                      <a:pt x="16" y="52"/>
                    </a:lnTo>
                    <a:lnTo>
                      <a:pt x="14" y="57"/>
                    </a:lnTo>
                    <a:lnTo>
                      <a:pt x="12" y="58"/>
                    </a:lnTo>
                    <a:lnTo>
                      <a:pt x="12" y="59"/>
                    </a:lnTo>
                    <a:lnTo>
                      <a:pt x="12" y="62"/>
                    </a:lnTo>
                    <a:lnTo>
                      <a:pt x="14" y="65"/>
                    </a:lnTo>
                    <a:lnTo>
                      <a:pt x="15" y="62"/>
                    </a:lnTo>
                    <a:lnTo>
                      <a:pt x="16" y="62"/>
                    </a:lnTo>
                    <a:lnTo>
                      <a:pt x="18" y="63"/>
                    </a:lnTo>
                    <a:lnTo>
                      <a:pt x="16" y="66"/>
                    </a:lnTo>
                    <a:lnTo>
                      <a:pt x="18" y="65"/>
                    </a:lnTo>
                    <a:lnTo>
                      <a:pt x="19" y="63"/>
                    </a:lnTo>
                    <a:lnTo>
                      <a:pt x="22" y="66"/>
                    </a:lnTo>
                    <a:lnTo>
                      <a:pt x="25" y="65"/>
                    </a:lnTo>
                    <a:lnTo>
                      <a:pt x="25" y="63"/>
                    </a:lnTo>
                    <a:lnTo>
                      <a:pt x="25" y="62"/>
                    </a:lnTo>
                    <a:lnTo>
                      <a:pt x="27" y="62"/>
                    </a:lnTo>
                    <a:lnTo>
                      <a:pt x="33" y="63"/>
                    </a:lnTo>
                    <a:lnTo>
                      <a:pt x="34" y="66"/>
                    </a:lnTo>
                    <a:lnTo>
                      <a:pt x="37" y="68"/>
                    </a:lnTo>
                    <a:lnTo>
                      <a:pt x="38" y="72"/>
                    </a:lnTo>
                    <a:lnTo>
                      <a:pt x="40" y="72"/>
                    </a:lnTo>
                    <a:lnTo>
                      <a:pt x="40" y="68"/>
                    </a:lnTo>
                    <a:lnTo>
                      <a:pt x="37" y="63"/>
                    </a:lnTo>
                    <a:lnTo>
                      <a:pt x="37" y="62"/>
                    </a:lnTo>
                    <a:lnTo>
                      <a:pt x="38" y="62"/>
                    </a:lnTo>
                    <a:lnTo>
                      <a:pt x="40" y="63"/>
                    </a:lnTo>
                    <a:lnTo>
                      <a:pt x="41" y="63"/>
                    </a:lnTo>
                    <a:lnTo>
                      <a:pt x="42" y="68"/>
                    </a:lnTo>
                    <a:lnTo>
                      <a:pt x="47" y="68"/>
                    </a:lnTo>
                    <a:lnTo>
                      <a:pt x="47" y="70"/>
                    </a:lnTo>
                    <a:lnTo>
                      <a:pt x="47" y="73"/>
                    </a:lnTo>
                    <a:lnTo>
                      <a:pt x="49" y="73"/>
                    </a:lnTo>
                    <a:lnTo>
                      <a:pt x="52" y="77"/>
                    </a:lnTo>
                    <a:lnTo>
                      <a:pt x="53" y="76"/>
                    </a:lnTo>
                    <a:lnTo>
                      <a:pt x="53" y="76"/>
                    </a:lnTo>
                    <a:lnTo>
                      <a:pt x="56" y="76"/>
                    </a:lnTo>
                    <a:lnTo>
                      <a:pt x="56" y="77"/>
                    </a:lnTo>
                    <a:lnTo>
                      <a:pt x="53" y="78"/>
                    </a:lnTo>
                    <a:lnTo>
                      <a:pt x="56" y="80"/>
                    </a:lnTo>
                    <a:lnTo>
                      <a:pt x="58" y="81"/>
                    </a:lnTo>
                    <a:lnTo>
                      <a:pt x="59" y="77"/>
                    </a:lnTo>
                    <a:lnTo>
                      <a:pt x="59" y="76"/>
                    </a:lnTo>
                    <a:lnTo>
                      <a:pt x="59" y="76"/>
                    </a:lnTo>
                    <a:lnTo>
                      <a:pt x="59" y="74"/>
                    </a:lnTo>
                    <a:lnTo>
                      <a:pt x="56" y="74"/>
                    </a:lnTo>
                    <a:lnTo>
                      <a:pt x="55" y="73"/>
                    </a:lnTo>
                    <a:lnTo>
                      <a:pt x="52" y="73"/>
                    </a:lnTo>
                    <a:lnTo>
                      <a:pt x="52" y="72"/>
                    </a:lnTo>
                    <a:lnTo>
                      <a:pt x="51" y="68"/>
                    </a:lnTo>
                    <a:lnTo>
                      <a:pt x="51" y="65"/>
                    </a:lnTo>
                    <a:lnTo>
                      <a:pt x="52" y="65"/>
                    </a:lnTo>
                    <a:lnTo>
                      <a:pt x="52" y="65"/>
                    </a:lnTo>
                    <a:lnTo>
                      <a:pt x="55" y="65"/>
                    </a:lnTo>
                    <a:lnTo>
                      <a:pt x="53" y="63"/>
                    </a:lnTo>
                    <a:lnTo>
                      <a:pt x="52" y="62"/>
                    </a:lnTo>
                    <a:lnTo>
                      <a:pt x="48" y="62"/>
                    </a:lnTo>
                    <a:lnTo>
                      <a:pt x="47" y="59"/>
                    </a:lnTo>
                    <a:lnTo>
                      <a:pt x="47" y="61"/>
                    </a:lnTo>
                    <a:lnTo>
                      <a:pt x="47" y="63"/>
                    </a:lnTo>
                    <a:lnTo>
                      <a:pt x="45" y="65"/>
                    </a:lnTo>
                    <a:lnTo>
                      <a:pt x="44" y="63"/>
                    </a:lnTo>
                    <a:lnTo>
                      <a:pt x="44" y="61"/>
                    </a:lnTo>
                    <a:lnTo>
                      <a:pt x="42" y="58"/>
                    </a:lnTo>
                    <a:lnTo>
                      <a:pt x="38" y="55"/>
                    </a:lnTo>
                    <a:lnTo>
                      <a:pt x="37" y="55"/>
                    </a:lnTo>
                    <a:lnTo>
                      <a:pt x="33" y="58"/>
                    </a:lnTo>
                    <a:lnTo>
                      <a:pt x="33" y="59"/>
                    </a:lnTo>
                    <a:lnTo>
                      <a:pt x="32" y="61"/>
                    </a:lnTo>
                    <a:lnTo>
                      <a:pt x="29" y="59"/>
                    </a:lnTo>
                    <a:lnTo>
                      <a:pt x="27" y="58"/>
                    </a:lnTo>
                    <a:lnTo>
                      <a:pt x="25" y="55"/>
                    </a:lnTo>
                    <a:lnTo>
                      <a:pt x="25" y="54"/>
                    </a:lnTo>
                    <a:lnTo>
                      <a:pt x="26" y="52"/>
                    </a:lnTo>
                    <a:lnTo>
                      <a:pt x="25" y="50"/>
                    </a:lnTo>
                    <a:lnTo>
                      <a:pt x="23" y="47"/>
                    </a:lnTo>
                    <a:lnTo>
                      <a:pt x="22" y="46"/>
                    </a:lnTo>
                    <a:lnTo>
                      <a:pt x="22" y="43"/>
                    </a:lnTo>
                    <a:lnTo>
                      <a:pt x="23" y="41"/>
                    </a:lnTo>
                    <a:lnTo>
                      <a:pt x="23" y="39"/>
                    </a:lnTo>
                    <a:lnTo>
                      <a:pt x="25" y="36"/>
                    </a:lnTo>
                    <a:lnTo>
                      <a:pt x="27" y="33"/>
                    </a:lnTo>
                    <a:lnTo>
                      <a:pt x="29" y="32"/>
                    </a:lnTo>
                    <a:lnTo>
                      <a:pt x="29" y="33"/>
                    </a:lnTo>
                    <a:lnTo>
                      <a:pt x="29" y="35"/>
                    </a:lnTo>
                    <a:lnTo>
                      <a:pt x="32" y="32"/>
                    </a:lnTo>
                    <a:lnTo>
                      <a:pt x="30" y="29"/>
                    </a:lnTo>
                    <a:lnTo>
                      <a:pt x="32" y="25"/>
                    </a:lnTo>
                    <a:lnTo>
                      <a:pt x="33" y="20"/>
                    </a:lnTo>
                    <a:lnTo>
                      <a:pt x="32" y="18"/>
                    </a:lnTo>
                    <a:lnTo>
                      <a:pt x="30" y="15"/>
                    </a:lnTo>
                    <a:lnTo>
                      <a:pt x="29" y="14"/>
                    </a:lnTo>
                    <a:lnTo>
                      <a:pt x="27" y="11"/>
                    </a:lnTo>
                    <a:lnTo>
                      <a:pt x="27" y="6"/>
                    </a:lnTo>
                    <a:lnTo>
                      <a:pt x="29" y="4"/>
                    </a:lnTo>
                    <a:lnTo>
                      <a:pt x="29" y="3"/>
                    </a:lnTo>
                    <a:lnTo>
                      <a:pt x="27" y="0"/>
                    </a:lnTo>
                    <a:lnTo>
                      <a:pt x="26" y="0"/>
                    </a:lnTo>
                    <a:lnTo>
                      <a:pt x="26" y="2"/>
                    </a:lnTo>
                    <a:lnTo>
                      <a:pt x="25" y="3"/>
                    </a:lnTo>
                    <a:lnTo>
                      <a:pt x="22" y="3"/>
                    </a:lnTo>
                    <a:lnTo>
                      <a:pt x="2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1" name="Freeform 402">
                <a:extLst>
                  <a:ext uri="{FF2B5EF4-FFF2-40B4-BE49-F238E27FC236}">
                    <a16:creationId xmlns:a16="http://schemas.microsoft.com/office/drawing/2014/main" id="{56039743-5ED7-4E6C-A2FC-F80BC78FED6C}"/>
                  </a:ext>
                </a:extLst>
              </p:cNvPr>
              <p:cNvSpPr>
                <a:spLocks/>
              </p:cNvSpPr>
              <p:nvPr/>
            </p:nvSpPr>
            <p:spPr bwMode="auto">
              <a:xfrm>
                <a:off x="4868" y="3109"/>
                <a:ext cx="10" cy="7"/>
              </a:xfrm>
              <a:custGeom>
                <a:avLst/>
                <a:gdLst>
                  <a:gd name="T0" fmla="*/ 0 w 10"/>
                  <a:gd name="T1" fmla="*/ 5 h 7"/>
                  <a:gd name="T2" fmla="*/ 2 w 10"/>
                  <a:gd name="T3" fmla="*/ 6 h 7"/>
                  <a:gd name="T4" fmla="*/ 2 w 10"/>
                  <a:gd name="T5" fmla="*/ 7 h 7"/>
                  <a:gd name="T6" fmla="*/ 4 w 10"/>
                  <a:gd name="T7" fmla="*/ 7 h 7"/>
                  <a:gd name="T8" fmla="*/ 8 w 10"/>
                  <a:gd name="T9" fmla="*/ 6 h 7"/>
                  <a:gd name="T10" fmla="*/ 10 w 10"/>
                  <a:gd name="T11" fmla="*/ 3 h 7"/>
                  <a:gd name="T12" fmla="*/ 8 w 10"/>
                  <a:gd name="T13" fmla="*/ 2 h 7"/>
                  <a:gd name="T14" fmla="*/ 8 w 10"/>
                  <a:gd name="T15" fmla="*/ 0 h 7"/>
                  <a:gd name="T16" fmla="*/ 7 w 10"/>
                  <a:gd name="T17" fmla="*/ 0 h 7"/>
                  <a:gd name="T18" fmla="*/ 2 w 10"/>
                  <a:gd name="T19" fmla="*/ 3 h 7"/>
                  <a:gd name="T20" fmla="*/ 0 w 10"/>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0" y="5"/>
                    </a:moveTo>
                    <a:lnTo>
                      <a:pt x="2" y="6"/>
                    </a:lnTo>
                    <a:lnTo>
                      <a:pt x="2" y="7"/>
                    </a:lnTo>
                    <a:lnTo>
                      <a:pt x="4" y="7"/>
                    </a:lnTo>
                    <a:lnTo>
                      <a:pt x="8" y="6"/>
                    </a:lnTo>
                    <a:lnTo>
                      <a:pt x="10" y="3"/>
                    </a:lnTo>
                    <a:lnTo>
                      <a:pt x="8" y="2"/>
                    </a:lnTo>
                    <a:lnTo>
                      <a:pt x="8" y="0"/>
                    </a:lnTo>
                    <a:lnTo>
                      <a:pt x="7" y="0"/>
                    </a:lnTo>
                    <a:lnTo>
                      <a:pt x="2"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2" name="Freeform 403">
                <a:extLst>
                  <a:ext uri="{FF2B5EF4-FFF2-40B4-BE49-F238E27FC236}">
                    <a16:creationId xmlns:a16="http://schemas.microsoft.com/office/drawing/2014/main" id="{E9359324-0521-489B-A700-0CC6D1783802}"/>
                  </a:ext>
                </a:extLst>
              </p:cNvPr>
              <p:cNvSpPr>
                <a:spLocks/>
              </p:cNvSpPr>
              <p:nvPr/>
            </p:nvSpPr>
            <p:spPr bwMode="auto">
              <a:xfrm>
                <a:off x="4874" y="3094"/>
                <a:ext cx="12" cy="17"/>
              </a:xfrm>
              <a:custGeom>
                <a:avLst/>
                <a:gdLst>
                  <a:gd name="T0" fmla="*/ 8 w 12"/>
                  <a:gd name="T1" fmla="*/ 7 h 17"/>
                  <a:gd name="T2" fmla="*/ 8 w 12"/>
                  <a:gd name="T3" fmla="*/ 4 h 17"/>
                  <a:gd name="T4" fmla="*/ 7 w 12"/>
                  <a:gd name="T5" fmla="*/ 0 h 17"/>
                  <a:gd name="T6" fmla="*/ 7 w 12"/>
                  <a:gd name="T7" fmla="*/ 0 h 17"/>
                  <a:gd name="T8" fmla="*/ 4 w 12"/>
                  <a:gd name="T9" fmla="*/ 0 h 17"/>
                  <a:gd name="T10" fmla="*/ 1 w 12"/>
                  <a:gd name="T11" fmla="*/ 0 h 17"/>
                  <a:gd name="T12" fmla="*/ 0 w 12"/>
                  <a:gd name="T13" fmla="*/ 0 h 17"/>
                  <a:gd name="T14" fmla="*/ 1 w 12"/>
                  <a:gd name="T15" fmla="*/ 2 h 17"/>
                  <a:gd name="T16" fmla="*/ 1 w 12"/>
                  <a:gd name="T17" fmla="*/ 4 h 17"/>
                  <a:gd name="T18" fmla="*/ 2 w 12"/>
                  <a:gd name="T19" fmla="*/ 6 h 17"/>
                  <a:gd name="T20" fmla="*/ 4 w 12"/>
                  <a:gd name="T21" fmla="*/ 4 h 17"/>
                  <a:gd name="T22" fmla="*/ 5 w 12"/>
                  <a:gd name="T23" fmla="*/ 6 h 17"/>
                  <a:gd name="T24" fmla="*/ 5 w 12"/>
                  <a:gd name="T25" fmla="*/ 10 h 17"/>
                  <a:gd name="T26" fmla="*/ 5 w 12"/>
                  <a:gd name="T27" fmla="*/ 11 h 17"/>
                  <a:gd name="T28" fmla="*/ 7 w 12"/>
                  <a:gd name="T29" fmla="*/ 15 h 17"/>
                  <a:gd name="T30" fmla="*/ 8 w 12"/>
                  <a:gd name="T31" fmla="*/ 17 h 17"/>
                  <a:gd name="T32" fmla="*/ 8 w 12"/>
                  <a:gd name="T33" fmla="*/ 13 h 17"/>
                  <a:gd name="T34" fmla="*/ 9 w 12"/>
                  <a:gd name="T35" fmla="*/ 15 h 17"/>
                  <a:gd name="T36" fmla="*/ 12 w 12"/>
                  <a:gd name="T37" fmla="*/ 14 h 17"/>
                  <a:gd name="T38" fmla="*/ 12 w 12"/>
                  <a:gd name="T39" fmla="*/ 13 h 17"/>
                  <a:gd name="T40" fmla="*/ 9 w 12"/>
                  <a:gd name="T41" fmla="*/ 9 h 17"/>
                  <a:gd name="T42" fmla="*/ 8 w 12"/>
                  <a:gd name="T43"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17">
                    <a:moveTo>
                      <a:pt x="8" y="7"/>
                    </a:moveTo>
                    <a:lnTo>
                      <a:pt x="8" y="4"/>
                    </a:lnTo>
                    <a:lnTo>
                      <a:pt x="7" y="0"/>
                    </a:lnTo>
                    <a:lnTo>
                      <a:pt x="7" y="0"/>
                    </a:lnTo>
                    <a:lnTo>
                      <a:pt x="4" y="0"/>
                    </a:lnTo>
                    <a:lnTo>
                      <a:pt x="1" y="0"/>
                    </a:lnTo>
                    <a:lnTo>
                      <a:pt x="0" y="0"/>
                    </a:lnTo>
                    <a:lnTo>
                      <a:pt x="1" y="2"/>
                    </a:lnTo>
                    <a:lnTo>
                      <a:pt x="1" y="4"/>
                    </a:lnTo>
                    <a:lnTo>
                      <a:pt x="2" y="6"/>
                    </a:lnTo>
                    <a:lnTo>
                      <a:pt x="4" y="4"/>
                    </a:lnTo>
                    <a:lnTo>
                      <a:pt x="5" y="6"/>
                    </a:lnTo>
                    <a:lnTo>
                      <a:pt x="5" y="10"/>
                    </a:lnTo>
                    <a:lnTo>
                      <a:pt x="5" y="11"/>
                    </a:lnTo>
                    <a:lnTo>
                      <a:pt x="7" y="15"/>
                    </a:lnTo>
                    <a:lnTo>
                      <a:pt x="8" y="17"/>
                    </a:lnTo>
                    <a:lnTo>
                      <a:pt x="8" y="13"/>
                    </a:lnTo>
                    <a:lnTo>
                      <a:pt x="9" y="15"/>
                    </a:lnTo>
                    <a:lnTo>
                      <a:pt x="12" y="14"/>
                    </a:lnTo>
                    <a:lnTo>
                      <a:pt x="12" y="13"/>
                    </a:lnTo>
                    <a:lnTo>
                      <a:pt x="9" y="9"/>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3" name="Freeform 404">
                <a:extLst>
                  <a:ext uri="{FF2B5EF4-FFF2-40B4-BE49-F238E27FC236}">
                    <a16:creationId xmlns:a16="http://schemas.microsoft.com/office/drawing/2014/main" id="{D456326B-1939-424C-8E9B-2FC83E0D4C97}"/>
                  </a:ext>
                </a:extLst>
              </p:cNvPr>
              <p:cNvSpPr>
                <a:spLocks/>
              </p:cNvSpPr>
              <p:nvPr/>
            </p:nvSpPr>
            <p:spPr bwMode="auto">
              <a:xfrm>
                <a:off x="4885" y="3109"/>
                <a:ext cx="1" cy="5"/>
              </a:xfrm>
              <a:custGeom>
                <a:avLst/>
                <a:gdLst>
                  <a:gd name="T0" fmla="*/ 1 w 1"/>
                  <a:gd name="T1" fmla="*/ 0 h 5"/>
                  <a:gd name="T2" fmla="*/ 0 w 1"/>
                  <a:gd name="T3" fmla="*/ 3 h 5"/>
                  <a:gd name="T4" fmla="*/ 1 w 1"/>
                  <a:gd name="T5" fmla="*/ 5 h 5"/>
                  <a:gd name="T6" fmla="*/ 1 w 1"/>
                  <a:gd name="T7" fmla="*/ 3 h 5"/>
                  <a:gd name="T8" fmla="*/ 1 w 1"/>
                  <a:gd name="T9" fmla="*/ 0 h 5"/>
                </a:gdLst>
                <a:ahLst/>
                <a:cxnLst>
                  <a:cxn ang="0">
                    <a:pos x="T0" y="T1"/>
                  </a:cxn>
                  <a:cxn ang="0">
                    <a:pos x="T2" y="T3"/>
                  </a:cxn>
                  <a:cxn ang="0">
                    <a:pos x="T4" y="T5"/>
                  </a:cxn>
                  <a:cxn ang="0">
                    <a:pos x="T6" y="T7"/>
                  </a:cxn>
                  <a:cxn ang="0">
                    <a:pos x="T8" y="T9"/>
                  </a:cxn>
                </a:cxnLst>
                <a:rect l="0" t="0" r="r" b="b"/>
                <a:pathLst>
                  <a:path w="1" h="5">
                    <a:moveTo>
                      <a:pt x="1" y="0"/>
                    </a:moveTo>
                    <a:lnTo>
                      <a:pt x="0" y="3"/>
                    </a:lnTo>
                    <a:lnTo>
                      <a:pt x="1" y="5"/>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4" name="Freeform 405">
                <a:extLst>
                  <a:ext uri="{FF2B5EF4-FFF2-40B4-BE49-F238E27FC236}">
                    <a16:creationId xmlns:a16="http://schemas.microsoft.com/office/drawing/2014/main" id="{046FF696-4EC0-4CED-A0AB-575B733EA1F6}"/>
                  </a:ext>
                </a:extLst>
              </p:cNvPr>
              <p:cNvSpPr>
                <a:spLocks/>
              </p:cNvSpPr>
              <p:nvPr/>
            </p:nvSpPr>
            <p:spPr bwMode="auto">
              <a:xfrm>
                <a:off x="4874" y="3101"/>
                <a:ext cx="0" cy="3"/>
              </a:xfrm>
              <a:custGeom>
                <a:avLst/>
                <a:gdLst>
                  <a:gd name="T0" fmla="*/ 3 h 3"/>
                  <a:gd name="T1" fmla="*/ 0 h 3"/>
                  <a:gd name="T2" fmla="*/ 2 h 3"/>
                  <a:gd name="T3" fmla="*/ 3 h 3"/>
                </a:gdLst>
                <a:ahLst/>
                <a:cxnLst>
                  <a:cxn ang="0">
                    <a:pos x="0" y="T0"/>
                  </a:cxn>
                  <a:cxn ang="0">
                    <a:pos x="0" y="T1"/>
                  </a:cxn>
                  <a:cxn ang="0">
                    <a:pos x="0" y="T2"/>
                  </a:cxn>
                  <a:cxn ang="0">
                    <a:pos x="0" y="T3"/>
                  </a:cxn>
                </a:cxnLst>
                <a:rect l="0" t="0" r="r" b="b"/>
                <a:pathLst>
                  <a:path h="3">
                    <a:moveTo>
                      <a:pt x="0" y="3"/>
                    </a:moveTo>
                    <a:lnTo>
                      <a:pt x="0"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8" name="Group 607">
              <a:extLst>
                <a:ext uri="{FF2B5EF4-FFF2-40B4-BE49-F238E27FC236}">
                  <a16:creationId xmlns:a16="http://schemas.microsoft.com/office/drawing/2014/main" id="{AA2C837A-36DB-4EE7-B8DD-FD5557452E15}"/>
                </a:ext>
              </a:extLst>
            </p:cNvPr>
            <p:cNvGrpSpPr>
              <a:grpSpLocks/>
            </p:cNvGrpSpPr>
            <p:nvPr/>
          </p:nvGrpSpPr>
          <p:grpSpPr bwMode="auto">
            <a:xfrm>
              <a:off x="5499101" y="3924300"/>
              <a:ext cx="2566988" cy="1436687"/>
              <a:chOff x="3464" y="2472"/>
              <a:chExt cx="1617" cy="905"/>
            </a:xfrm>
            <a:grpFill/>
          </p:grpSpPr>
          <p:sp>
            <p:nvSpPr>
              <p:cNvPr id="855" name="Freeform 407">
                <a:extLst>
                  <a:ext uri="{FF2B5EF4-FFF2-40B4-BE49-F238E27FC236}">
                    <a16:creationId xmlns:a16="http://schemas.microsoft.com/office/drawing/2014/main" id="{4C40DFBA-7CDF-4C52-AC25-CA3B788EEB53}"/>
                  </a:ext>
                </a:extLst>
              </p:cNvPr>
              <p:cNvSpPr>
                <a:spLocks/>
              </p:cNvSpPr>
              <p:nvPr/>
            </p:nvSpPr>
            <p:spPr bwMode="auto">
              <a:xfrm>
                <a:off x="4789" y="3093"/>
                <a:ext cx="27" cy="38"/>
              </a:xfrm>
              <a:custGeom>
                <a:avLst/>
                <a:gdLst>
                  <a:gd name="T0" fmla="*/ 2 w 27"/>
                  <a:gd name="T1" fmla="*/ 31 h 38"/>
                  <a:gd name="T2" fmla="*/ 0 w 27"/>
                  <a:gd name="T3" fmla="*/ 36 h 38"/>
                  <a:gd name="T4" fmla="*/ 0 w 27"/>
                  <a:gd name="T5" fmla="*/ 37 h 38"/>
                  <a:gd name="T6" fmla="*/ 0 w 27"/>
                  <a:gd name="T7" fmla="*/ 38 h 38"/>
                  <a:gd name="T8" fmla="*/ 1 w 27"/>
                  <a:gd name="T9" fmla="*/ 37 h 38"/>
                  <a:gd name="T10" fmla="*/ 4 w 27"/>
                  <a:gd name="T11" fmla="*/ 36 h 38"/>
                  <a:gd name="T12" fmla="*/ 5 w 27"/>
                  <a:gd name="T13" fmla="*/ 34 h 38"/>
                  <a:gd name="T14" fmla="*/ 8 w 27"/>
                  <a:gd name="T15" fmla="*/ 33 h 38"/>
                  <a:gd name="T16" fmla="*/ 11 w 27"/>
                  <a:gd name="T17" fmla="*/ 29 h 38"/>
                  <a:gd name="T18" fmla="*/ 13 w 27"/>
                  <a:gd name="T19" fmla="*/ 29 h 38"/>
                  <a:gd name="T20" fmla="*/ 15 w 27"/>
                  <a:gd name="T21" fmla="*/ 27 h 38"/>
                  <a:gd name="T22" fmla="*/ 15 w 27"/>
                  <a:gd name="T23" fmla="*/ 26 h 38"/>
                  <a:gd name="T24" fmla="*/ 16 w 27"/>
                  <a:gd name="T25" fmla="*/ 23 h 38"/>
                  <a:gd name="T26" fmla="*/ 16 w 27"/>
                  <a:gd name="T27" fmla="*/ 19 h 38"/>
                  <a:gd name="T28" fmla="*/ 17 w 27"/>
                  <a:gd name="T29" fmla="*/ 18 h 38"/>
                  <a:gd name="T30" fmla="*/ 22 w 27"/>
                  <a:gd name="T31" fmla="*/ 18 h 38"/>
                  <a:gd name="T32" fmla="*/ 23 w 27"/>
                  <a:gd name="T33" fmla="*/ 15 h 38"/>
                  <a:gd name="T34" fmla="*/ 24 w 27"/>
                  <a:gd name="T35" fmla="*/ 14 h 38"/>
                  <a:gd name="T36" fmla="*/ 26 w 27"/>
                  <a:gd name="T37" fmla="*/ 14 h 38"/>
                  <a:gd name="T38" fmla="*/ 27 w 27"/>
                  <a:gd name="T39" fmla="*/ 11 h 38"/>
                  <a:gd name="T40" fmla="*/ 26 w 27"/>
                  <a:gd name="T41" fmla="*/ 8 h 38"/>
                  <a:gd name="T42" fmla="*/ 24 w 27"/>
                  <a:gd name="T43" fmla="*/ 7 h 38"/>
                  <a:gd name="T44" fmla="*/ 24 w 27"/>
                  <a:gd name="T45" fmla="*/ 4 h 38"/>
                  <a:gd name="T46" fmla="*/ 24 w 27"/>
                  <a:gd name="T47" fmla="*/ 0 h 38"/>
                  <a:gd name="T48" fmla="*/ 23 w 27"/>
                  <a:gd name="T49" fmla="*/ 1 h 38"/>
                  <a:gd name="T50" fmla="*/ 23 w 27"/>
                  <a:gd name="T51" fmla="*/ 4 h 38"/>
                  <a:gd name="T52" fmla="*/ 23 w 27"/>
                  <a:gd name="T53" fmla="*/ 8 h 38"/>
                  <a:gd name="T54" fmla="*/ 22 w 27"/>
                  <a:gd name="T55" fmla="*/ 7 h 38"/>
                  <a:gd name="T56" fmla="*/ 23 w 27"/>
                  <a:gd name="T57" fmla="*/ 10 h 38"/>
                  <a:gd name="T58" fmla="*/ 23 w 27"/>
                  <a:gd name="T59" fmla="*/ 11 h 38"/>
                  <a:gd name="T60" fmla="*/ 20 w 27"/>
                  <a:gd name="T61" fmla="*/ 14 h 38"/>
                  <a:gd name="T62" fmla="*/ 19 w 27"/>
                  <a:gd name="T63" fmla="*/ 14 h 38"/>
                  <a:gd name="T64" fmla="*/ 16 w 27"/>
                  <a:gd name="T65" fmla="*/ 16 h 38"/>
                  <a:gd name="T66" fmla="*/ 16 w 27"/>
                  <a:gd name="T67" fmla="*/ 18 h 38"/>
                  <a:gd name="T68" fmla="*/ 13 w 27"/>
                  <a:gd name="T69" fmla="*/ 19 h 38"/>
                  <a:gd name="T70" fmla="*/ 12 w 27"/>
                  <a:gd name="T71" fmla="*/ 25 h 38"/>
                  <a:gd name="T72" fmla="*/ 8 w 27"/>
                  <a:gd name="T73" fmla="*/ 27 h 38"/>
                  <a:gd name="T74" fmla="*/ 6 w 27"/>
                  <a:gd name="T75" fmla="*/ 27 h 38"/>
                  <a:gd name="T76" fmla="*/ 5 w 27"/>
                  <a:gd name="T77" fmla="*/ 31 h 38"/>
                  <a:gd name="T78" fmla="*/ 2 w 27"/>
                  <a:gd name="T79" fmla="*/ 3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 h="38">
                    <a:moveTo>
                      <a:pt x="2" y="31"/>
                    </a:moveTo>
                    <a:lnTo>
                      <a:pt x="0" y="36"/>
                    </a:lnTo>
                    <a:lnTo>
                      <a:pt x="0" y="37"/>
                    </a:lnTo>
                    <a:lnTo>
                      <a:pt x="0" y="38"/>
                    </a:lnTo>
                    <a:lnTo>
                      <a:pt x="1" y="37"/>
                    </a:lnTo>
                    <a:lnTo>
                      <a:pt x="4" y="36"/>
                    </a:lnTo>
                    <a:lnTo>
                      <a:pt x="5" y="34"/>
                    </a:lnTo>
                    <a:lnTo>
                      <a:pt x="8" y="33"/>
                    </a:lnTo>
                    <a:lnTo>
                      <a:pt x="11" y="29"/>
                    </a:lnTo>
                    <a:lnTo>
                      <a:pt x="13" y="29"/>
                    </a:lnTo>
                    <a:lnTo>
                      <a:pt x="15" y="27"/>
                    </a:lnTo>
                    <a:lnTo>
                      <a:pt x="15" y="26"/>
                    </a:lnTo>
                    <a:lnTo>
                      <a:pt x="16" y="23"/>
                    </a:lnTo>
                    <a:lnTo>
                      <a:pt x="16" y="19"/>
                    </a:lnTo>
                    <a:lnTo>
                      <a:pt x="17" y="18"/>
                    </a:lnTo>
                    <a:lnTo>
                      <a:pt x="22" y="18"/>
                    </a:lnTo>
                    <a:lnTo>
                      <a:pt x="23" y="15"/>
                    </a:lnTo>
                    <a:lnTo>
                      <a:pt x="24" y="14"/>
                    </a:lnTo>
                    <a:lnTo>
                      <a:pt x="26" y="14"/>
                    </a:lnTo>
                    <a:lnTo>
                      <a:pt x="27" y="11"/>
                    </a:lnTo>
                    <a:lnTo>
                      <a:pt x="26" y="8"/>
                    </a:lnTo>
                    <a:lnTo>
                      <a:pt x="24" y="7"/>
                    </a:lnTo>
                    <a:lnTo>
                      <a:pt x="24" y="4"/>
                    </a:lnTo>
                    <a:lnTo>
                      <a:pt x="24" y="0"/>
                    </a:lnTo>
                    <a:lnTo>
                      <a:pt x="23" y="1"/>
                    </a:lnTo>
                    <a:lnTo>
                      <a:pt x="23" y="4"/>
                    </a:lnTo>
                    <a:lnTo>
                      <a:pt x="23" y="8"/>
                    </a:lnTo>
                    <a:lnTo>
                      <a:pt x="22" y="7"/>
                    </a:lnTo>
                    <a:lnTo>
                      <a:pt x="23" y="10"/>
                    </a:lnTo>
                    <a:lnTo>
                      <a:pt x="23" y="11"/>
                    </a:lnTo>
                    <a:lnTo>
                      <a:pt x="20" y="14"/>
                    </a:lnTo>
                    <a:lnTo>
                      <a:pt x="19" y="14"/>
                    </a:lnTo>
                    <a:lnTo>
                      <a:pt x="16" y="16"/>
                    </a:lnTo>
                    <a:lnTo>
                      <a:pt x="16" y="18"/>
                    </a:lnTo>
                    <a:lnTo>
                      <a:pt x="13" y="19"/>
                    </a:lnTo>
                    <a:lnTo>
                      <a:pt x="12" y="25"/>
                    </a:lnTo>
                    <a:lnTo>
                      <a:pt x="8" y="27"/>
                    </a:lnTo>
                    <a:lnTo>
                      <a:pt x="6" y="27"/>
                    </a:lnTo>
                    <a:lnTo>
                      <a:pt x="5" y="31"/>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6" name="Freeform 408">
                <a:extLst>
                  <a:ext uri="{FF2B5EF4-FFF2-40B4-BE49-F238E27FC236}">
                    <a16:creationId xmlns:a16="http://schemas.microsoft.com/office/drawing/2014/main" id="{550701B4-3F5C-418F-AABB-92875C516E82}"/>
                  </a:ext>
                </a:extLst>
              </p:cNvPr>
              <p:cNvSpPr>
                <a:spLocks/>
              </p:cNvSpPr>
              <p:nvPr/>
            </p:nvSpPr>
            <p:spPr bwMode="auto">
              <a:xfrm>
                <a:off x="4872" y="3090"/>
                <a:ext cx="4" cy="3"/>
              </a:xfrm>
              <a:custGeom>
                <a:avLst/>
                <a:gdLst>
                  <a:gd name="T0" fmla="*/ 0 w 4"/>
                  <a:gd name="T1" fmla="*/ 2 h 3"/>
                  <a:gd name="T2" fmla="*/ 3 w 4"/>
                  <a:gd name="T3" fmla="*/ 3 h 3"/>
                  <a:gd name="T4" fmla="*/ 4 w 4"/>
                  <a:gd name="T5" fmla="*/ 3 h 3"/>
                  <a:gd name="T6" fmla="*/ 4 w 4"/>
                  <a:gd name="T7" fmla="*/ 0 h 3"/>
                  <a:gd name="T8" fmla="*/ 2 w 4"/>
                  <a:gd name="T9" fmla="*/ 0 h 3"/>
                  <a:gd name="T10" fmla="*/ 0 w 4"/>
                  <a:gd name="T11" fmla="*/ 2 h 3"/>
                </a:gdLst>
                <a:ahLst/>
                <a:cxnLst>
                  <a:cxn ang="0">
                    <a:pos x="T0" y="T1"/>
                  </a:cxn>
                  <a:cxn ang="0">
                    <a:pos x="T2" y="T3"/>
                  </a:cxn>
                  <a:cxn ang="0">
                    <a:pos x="T4" y="T5"/>
                  </a:cxn>
                  <a:cxn ang="0">
                    <a:pos x="T6" y="T7"/>
                  </a:cxn>
                  <a:cxn ang="0">
                    <a:pos x="T8" y="T9"/>
                  </a:cxn>
                  <a:cxn ang="0">
                    <a:pos x="T10" y="T11"/>
                  </a:cxn>
                </a:cxnLst>
                <a:rect l="0" t="0" r="r" b="b"/>
                <a:pathLst>
                  <a:path w="4" h="3">
                    <a:moveTo>
                      <a:pt x="0" y="2"/>
                    </a:moveTo>
                    <a:lnTo>
                      <a:pt x="3" y="3"/>
                    </a:lnTo>
                    <a:lnTo>
                      <a:pt x="4" y="3"/>
                    </a:lnTo>
                    <a:lnTo>
                      <a:pt x="4"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7" name="Freeform 409">
                <a:extLst>
                  <a:ext uri="{FF2B5EF4-FFF2-40B4-BE49-F238E27FC236}">
                    <a16:creationId xmlns:a16="http://schemas.microsoft.com/office/drawing/2014/main" id="{3C7D1102-6C6D-4253-B8A4-6689107327F8}"/>
                  </a:ext>
                </a:extLst>
              </p:cNvPr>
              <p:cNvSpPr>
                <a:spLocks/>
              </p:cNvSpPr>
              <p:nvPr/>
            </p:nvSpPr>
            <p:spPr bwMode="auto">
              <a:xfrm>
                <a:off x="4856" y="3070"/>
                <a:ext cx="3" cy="5"/>
              </a:xfrm>
              <a:custGeom>
                <a:avLst/>
                <a:gdLst>
                  <a:gd name="T0" fmla="*/ 0 w 3"/>
                  <a:gd name="T1" fmla="*/ 0 h 5"/>
                  <a:gd name="T2" fmla="*/ 0 w 3"/>
                  <a:gd name="T3" fmla="*/ 1 h 5"/>
                  <a:gd name="T4" fmla="*/ 0 w 3"/>
                  <a:gd name="T5" fmla="*/ 2 h 5"/>
                  <a:gd name="T6" fmla="*/ 3 w 3"/>
                  <a:gd name="T7" fmla="*/ 5 h 5"/>
                  <a:gd name="T8" fmla="*/ 3 w 3"/>
                  <a:gd name="T9" fmla="*/ 4 h 5"/>
                  <a:gd name="T10" fmla="*/ 3 w 3"/>
                  <a:gd name="T11" fmla="*/ 2 h 5"/>
                  <a:gd name="T12" fmla="*/ 0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0"/>
                    </a:moveTo>
                    <a:lnTo>
                      <a:pt x="0" y="1"/>
                    </a:lnTo>
                    <a:lnTo>
                      <a:pt x="0" y="2"/>
                    </a:lnTo>
                    <a:lnTo>
                      <a:pt x="3" y="5"/>
                    </a:lnTo>
                    <a:lnTo>
                      <a:pt x="3" y="4"/>
                    </a:lnTo>
                    <a:lnTo>
                      <a:pt x="3"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8" name="Freeform 410">
                <a:extLst>
                  <a:ext uri="{FF2B5EF4-FFF2-40B4-BE49-F238E27FC236}">
                    <a16:creationId xmlns:a16="http://schemas.microsoft.com/office/drawing/2014/main" id="{C601CE92-F77A-44F4-AA54-9EAF2202E7AF}"/>
                  </a:ext>
                </a:extLst>
              </p:cNvPr>
              <p:cNvSpPr>
                <a:spLocks/>
              </p:cNvSpPr>
              <p:nvPr/>
            </p:nvSpPr>
            <p:spPr bwMode="auto">
              <a:xfrm>
                <a:off x="4872" y="3076"/>
                <a:ext cx="18" cy="21"/>
              </a:xfrm>
              <a:custGeom>
                <a:avLst/>
                <a:gdLst>
                  <a:gd name="T0" fmla="*/ 2 w 18"/>
                  <a:gd name="T1" fmla="*/ 2 h 21"/>
                  <a:gd name="T2" fmla="*/ 0 w 18"/>
                  <a:gd name="T3" fmla="*/ 2 h 21"/>
                  <a:gd name="T4" fmla="*/ 0 w 18"/>
                  <a:gd name="T5" fmla="*/ 3 h 21"/>
                  <a:gd name="T6" fmla="*/ 3 w 18"/>
                  <a:gd name="T7" fmla="*/ 7 h 21"/>
                  <a:gd name="T8" fmla="*/ 6 w 18"/>
                  <a:gd name="T9" fmla="*/ 10 h 21"/>
                  <a:gd name="T10" fmla="*/ 9 w 18"/>
                  <a:gd name="T11" fmla="*/ 13 h 21"/>
                  <a:gd name="T12" fmla="*/ 10 w 18"/>
                  <a:gd name="T13" fmla="*/ 13 h 21"/>
                  <a:gd name="T14" fmla="*/ 9 w 18"/>
                  <a:gd name="T15" fmla="*/ 14 h 21"/>
                  <a:gd name="T16" fmla="*/ 9 w 18"/>
                  <a:gd name="T17" fmla="*/ 16 h 21"/>
                  <a:gd name="T18" fmla="*/ 7 w 18"/>
                  <a:gd name="T19" fmla="*/ 17 h 21"/>
                  <a:gd name="T20" fmla="*/ 9 w 18"/>
                  <a:gd name="T21" fmla="*/ 16 h 21"/>
                  <a:gd name="T22" fmla="*/ 9 w 18"/>
                  <a:gd name="T23" fmla="*/ 17 h 21"/>
                  <a:gd name="T24" fmla="*/ 10 w 18"/>
                  <a:gd name="T25" fmla="*/ 17 h 21"/>
                  <a:gd name="T26" fmla="*/ 13 w 18"/>
                  <a:gd name="T27" fmla="*/ 18 h 21"/>
                  <a:gd name="T28" fmla="*/ 13 w 18"/>
                  <a:gd name="T29" fmla="*/ 21 h 21"/>
                  <a:gd name="T30" fmla="*/ 17 w 18"/>
                  <a:gd name="T31" fmla="*/ 21 h 21"/>
                  <a:gd name="T32" fmla="*/ 17 w 18"/>
                  <a:gd name="T33" fmla="*/ 21 h 21"/>
                  <a:gd name="T34" fmla="*/ 18 w 18"/>
                  <a:gd name="T35" fmla="*/ 20 h 21"/>
                  <a:gd name="T36" fmla="*/ 18 w 18"/>
                  <a:gd name="T37" fmla="*/ 21 h 21"/>
                  <a:gd name="T38" fmla="*/ 18 w 18"/>
                  <a:gd name="T39" fmla="*/ 20 h 21"/>
                  <a:gd name="T40" fmla="*/ 17 w 18"/>
                  <a:gd name="T41" fmla="*/ 17 h 21"/>
                  <a:gd name="T42" fmla="*/ 15 w 18"/>
                  <a:gd name="T43" fmla="*/ 16 h 21"/>
                  <a:gd name="T44" fmla="*/ 15 w 18"/>
                  <a:gd name="T45" fmla="*/ 13 h 21"/>
                  <a:gd name="T46" fmla="*/ 15 w 18"/>
                  <a:gd name="T47" fmla="*/ 9 h 21"/>
                  <a:gd name="T48" fmla="*/ 15 w 18"/>
                  <a:gd name="T49" fmla="*/ 7 h 21"/>
                  <a:gd name="T50" fmla="*/ 14 w 18"/>
                  <a:gd name="T51" fmla="*/ 6 h 21"/>
                  <a:gd name="T52" fmla="*/ 13 w 18"/>
                  <a:gd name="T53" fmla="*/ 3 h 21"/>
                  <a:gd name="T54" fmla="*/ 11 w 18"/>
                  <a:gd name="T55" fmla="*/ 2 h 21"/>
                  <a:gd name="T56" fmla="*/ 10 w 18"/>
                  <a:gd name="T57" fmla="*/ 0 h 21"/>
                  <a:gd name="T58" fmla="*/ 9 w 18"/>
                  <a:gd name="T59" fmla="*/ 2 h 21"/>
                  <a:gd name="T60" fmla="*/ 9 w 18"/>
                  <a:gd name="T61" fmla="*/ 0 h 21"/>
                  <a:gd name="T62" fmla="*/ 7 w 18"/>
                  <a:gd name="T63" fmla="*/ 2 h 21"/>
                  <a:gd name="T64" fmla="*/ 6 w 18"/>
                  <a:gd name="T65" fmla="*/ 2 h 21"/>
                  <a:gd name="T66" fmla="*/ 3 w 18"/>
                  <a:gd name="T67" fmla="*/ 2 h 21"/>
                  <a:gd name="T68" fmla="*/ 2 w 18"/>
                  <a:gd name="T6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21">
                    <a:moveTo>
                      <a:pt x="2" y="2"/>
                    </a:moveTo>
                    <a:lnTo>
                      <a:pt x="0" y="2"/>
                    </a:lnTo>
                    <a:lnTo>
                      <a:pt x="0" y="3"/>
                    </a:lnTo>
                    <a:lnTo>
                      <a:pt x="3" y="7"/>
                    </a:lnTo>
                    <a:lnTo>
                      <a:pt x="6" y="10"/>
                    </a:lnTo>
                    <a:lnTo>
                      <a:pt x="9" y="13"/>
                    </a:lnTo>
                    <a:lnTo>
                      <a:pt x="10" y="13"/>
                    </a:lnTo>
                    <a:lnTo>
                      <a:pt x="9" y="14"/>
                    </a:lnTo>
                    <a:lnTo>
                      <a:pt x="9" y="16"/>
                    </a:lnTo>
                    <a:lnTo>
                      <a:pt x="7" y="17"/>
                    </a:lnTo>
                    <a:lnTo>
                      <a:pt x="9" y="16"/>
                    </a:lnTo>
                    <a:lnTo>
                      <a:pt x="9" y="17"/>
                    </a:lnTo>
                    <a:lnTo>
                      <a:pt x="10" y="17"/>
                    </a:lnTo>
                    <a:lnTo>
                      <a:pt x="13" y="18"/>
                    </a:lnTo>
                    <a:lnTo>
                      <a:pt x="13" y="21"/>
                    </a:lnTo>
                    <a:lnTo>
                      <a:pt x="17" y="21"/>
                    </a:lnTo>
                    <a:lnTo>
                      <a:pt x="17" y="21"/>
                    </a:lnTo>
                    <a:lnTo>
                      <a:pt x="18" y="20"/>
                    </a:lnTo>
                    <a:lnTo>
                      <a:pt x="18" y="21"/>
                    </a:lnTo>
                    <a:lnTo>
                      <a:pt x="18" y="20"/>
                    </a:lnTo>
                    <a:lnTo>
                      <a:pt x="17" y="17"/>
                    </a:lnTo>
                    <a:lnTo>
                      <a:pt x="15" y="16"/>
                    </a:lnTo>
                    <a:lnTo>
                      <a:pt x="15" y="13"/>
                    </a:lnTo>
                    <a:lnTo>
                      <a:pt x="15" y="9"/>
                    </a:lnTo>
                    <a:lnTo>
                      <a:pt x="15" y="7"/>
                    </a:lnTo>
                    <a:lnTo>
                      <a:pt x="14" y="6"/>
                    </a:lnTo>
                    <a:lnTo>
                      <a:pt x="13" y="3"/>
                    </a:lnTo>
                    <a:lnTo>
                      <a:pt x="11" y="2"/>
                    </a:lnTo>
                    <a:lnTo>
                      <a:pt x="10" y="0"/>
                    </a:lnTo>
                    <a:lnTo>
                      <a:pt x="9" y="2"/>
                    </a:lnTo>
                    <a:lnTo>
                      <a:pt x="9" y="0"/>
                    </a:lnTo>
                    <a:lnTo>
                      <a:pt x="7" y="2"/>
                    </a:lnTo>
                    <a:lnTo>
                      <a:pt x="6" y="2"/>
                    </a:lnTo>
                    <a:lnTo>
                      <a:pt x="3"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9" name="Freeform 411">
                <a:extLst>
                  <a:ext uri="{FF2B5EF4-FFF2-40B4-BE49-F238E27FC236}">
                    <a16:creationId xmlns:a16="http://schemas.microsoft.com/office/drawing/2014/main" id="{D4DA83BC-2F11-4201-907E-90E240A273E7}"/>
                  </a:ext>
                </a:extLst>
              </p:cNvPr>
              <p:cNvSpPr>
                <a:spLocks/>
              </p:cNvSpPr>
              <p:nvPr/>
            </p:nvSpPr>
            <p:spPr bwMode="auto">
              <a:xfrm>
                <a:off x="4868" y="3057"/>
                <a:ext cx="6" cy="9"/>
              </a:xfrm>
              <a:custGeom>
                <a:avLst/>
                <a:gdLst>
                  <a:gd name="T0" fmla="*/ 2 w 6"/>
                  <a:gd name="T1" fmla="*/ 9 h 9"/>
                  <a:gd name="T2" fmla="*/ 4 w 6"/>
                  <a:gd name="T3" fmla="*/ 7 h 9"/>
                  <a:gd name="T4" fmla="*/ 6 w 6"/>
                  <a:gd name="T5" fmla="*/ 4 h 9"/>
                  <a:gd name="T6" fmla="*/ 4 w 6"/>
                  <a:gd name="T7" fmla="*/ 3 h 9"/>
                  <a:gd name="T8" fmla="*/ 2 w 6"/>
                  <a:gd name="T9" fmla="*/ 0 h 9"/>
                  <a:gd name="T10" fmla="*/ 2 w 6"/>
                  <a:gd name="T11" fmla="*/ 2 h 9"/>
                  <a:gd name="T12" fmla="*/ 2 w 6"/>
                  <a:gd name="T13" fmla="*/ 4 h 9"/>
                  <a:gd name="T14" fmla="*/ 0 w 6"/>
                  <a:gd name="T15" fmla="*/ 6 h 9"/>
                  <a:gd name="T16" fmla="*/ 0 w 6"/>
                  <a:gd name="T17" fmla="*/ 7 h 9"/>
                  <a:gd name="T18" fmla="*/ 2 w 6"/>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2" y="9"/>
                    </a:moveTo>
                    <a:lnTo>
                      <a:pt x="4" y="7"/>
                    </a:lnTo>
                    <a:lnTo>
                      <a:pt x="6" y="4"/>
                    </a:lnTo>
                    <a:lnTo>
                      <a:pt x="4" y="3"/>
                    </a:lnTo>
                    <a:lnTo>
                      <a:pt x="2" y="0"/>
                    </a:lnTo>
                    <a:lnTo>
                      <a:pt x="2" y="2"/>
                    </a:lnTo>
                    <a:lnTo>
                      <a:pt x="2" y="4"/>
                    </a:lnTo>
                    <a:lnTo>
                      <a:pt x="0" y="6"/>
                    </a:lnTo>
                    <a:lnTo>
                      <a:pt x="0" y="7"/>
                    </a:ln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0" name="Freeform 412">
                <a:extLst>
                  <a:ext uri="{FF2B5EF4-FFF2-40B4-BE49-F238E27FC236}">
                    <a16:creationId xmlns:a16="http://schemas.microsoft.com/office/drawing/2014/main" id="{A923200C-F64A-474E-8EC4-F4E7A8682DA9}"/>
                  </a:ext>
                </a:extLst>
              </p:cNvPr>
              <p:cNvSpPr>
                <a:spLocks/>
              </p:cNvSpPr>
              <p:nvPr/>
            </p:nvSpPr>
            <p:spPr bwMode="auto">
              <a:xfrm>
                <a:off x="4839" y="3044"/>
                <a:ext cx="5" cy="8"/>
              </a:xfrm>
              <a:custGeom>
                <a:avLst/>
                <a:gdLst>
                  <a:gd name="T0" fmla="*/ 3 w 5"/>
                  <a:gd name="T1" fmla="*/ 0 h 8"/>
                  <a:gd name="T2" fmla="*/ 0 w 5"/>
                  <a:gd name="T3" fmla="*/ 1 h 8"/>
                  <a:gd name="T4" fmla="*/ 2 w 5"/>
                  <a:gd name="T5" fmla="*/ 5 h 8"/>
                  <a:gd name="T6" fmla="*/ 2 w 5"/>
                  <a:gd name="T7" fmla="*/ 6 h 8"/>
                  <a:gd name="T8" fmla="*/ 2 w 5"/>
                  <a:gd name="T9" fmla="*/ 8 h 8"/>
                  <a:gd name="T10" fmla="*/ 3 w 5"/>
                  <a:gd name="T11" fmla="*/ 6 h 8"/>
                  <a:gd name="T12" fmla="*/ 3 w 5"/>
                  <a:gd name="T13" fmla="*/ 2 h 8"/>
                  <a:gd name="T14" fmla="*/ 5 w 5"/>
                  <a:gd name="T15" fmla="*/ 1 h 8"/>
                  <a:gd name="T16" fmla="*/ 3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3" y="0"/>
                    </a:moveTo>
                    <a:lnTo>
                      <a:pt x="0" y="1"/>
                    </a:lnTo>
                    <a:lnTo>
                      <a:pt x="2" y="5"/>
                    </a:lnTo>
                    <a:lnTo>
                      <a:pt x="2" y="6"/>
                    </a:lnTo>
                    <a:lnTo>
                      <a:pt x="2" y="8"/>
                    </a:lnTo>
                    <a:lnTo>
                      <a:pt x="3" y="6"/>
                    </a:lnTo>
                    <a:lnTo>
                      <a:pt x="3" y="2"/>
                    </a:lnTo>
                    <a:lnTo>
                      <a:pt x="5"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1" name="Freeform 413">
                <a:extLst>
                  <a:ext uri="{FF2B5EF4-FFF2-40B4-BE49-F238E27FC236}">
                    <a16:creationId xmlns:a16="http://schemas.microsoft.com/office/drawing/2014/main" id="{3FD24020-93D3-4E34-A8AD-4C4E4D03FC9D}"/>
                  </a:ext>
                </a:extLst>
              </p:cNvPr>
              <p:cNvSpPr>
                <a:spLocks/>
              </p:cNvSpPr>
              <p:nvPr/>
            </p:nvSpPr>
            <p:spPr bwMode="auto">
              <a:xfrm>
                <a:off x="4842" y="3055"/>
                <a:ext cx="2" cy="2"/>
              </a:xfrm>
              <a:custGeom>
                <a:avLst/>
                <a:gdLst>
                  <a:gd name="T0" fmla="*/ 0 w 2"/>
                  <a:gd name="T1" fmla="*/ 2 h 2"/>
                  <a:gd name="T2" fmla="*/ 2 w 2"/>
                  <a:gd name="T3" fmla="*/ 2 h 2"/>
                  <a:gd name="T4" fmla="*/ 2 w 2"/>
                  <a:gd name="T5" fmla="*/ 1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2" name="Freeform 414">
                <a:extLst>
                  <a:ext uri="{FF2B5EF4-FFF2-40B4-BE49-F238E27FC236}">
                    <a16:creationId xmlns:a16="http://schemas.microsoft.com/office/drawing/2014/main" id="{CC9F1DAB-A377-47D3-A8CB-349088C2B99F}"/>
                  </a:ext>
                </a:extLst>
              </p:cNvPr>
              <p:cNvSpPr>
                <a:spLocks/>
              </p:cNvSpPr>
              <p:nvPr/>
            </p:nvSpPr>
            <p:spPr bwMode="auto">
              <a:xfrm>
                <a:off x="4834" y="2993"/>
                <a:ext cx="3" cy="3"/>
              </a:xfrm>
              <a:custGeom>
                <a:avLst/>
                <a:gdLst>
                  <a:gd name="T0" fmla="*/ 3 w 3"/>
                  <a:gd name="T1" fmla="*/ 0 h 3"/>
                  <a:gd name="T2" fmla="*/ 0 w 3"/>
                  <a:gd name="T3" fmla="*/ 1 h 3"/>
                  <a:gd name="T4" fmla="*/ 1 w 3"/>
                  <a:gd name="T5" fmla="*/ 3 h 3"/>
                  <a:gd name="T6" fmla="*/ 3 w 3"/>
                  <a:gd name="T7" fmla="*/ 0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lnTo>
                      <a:pt x="0" y="1"/>
                    </a:lnTo>
                    <a:lnTo>
                      <a:pt x="1" y="3"/>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3" name="Freeform 415">
                <a:extLst>
                  <a:ext uri="{FF2B5EF4-FFF2-40B4-BE49-F238E27FC236}">
                    <a16:creationId xmlns:a16="http://schemas.microsoft.com/office/drawing/2014/main" id="{59E272D1-FBE9-4C3A-8333-C38855C44BB7}"/>
                  </a:ext>
                </a:extLst>
              </p:cNvPr>
              <p:cNvSpPr>
                <a:spLocks/>
              </p:cNvSpPr>
              <p:nvPr/>
            </p:nvSpPr>
            <p:spPr bwMode="auto">
              <a:xfrm>
                <a:off x="4841" y="3064"/>
                <a:ext cx="4" cy="6"/>
              </a:xfrm>
              <a:custGeom>
                <a:avLst/>
                <a:gdLst>
                  <a:gd name="T0" fmla="*/ 1 w 4"/>
                  <a:gd name="T1" fmla="*/ 0 h 6"/>
                  <a:gd name="T2" fmla="*/ 0 w 4"/>
                  <a:gd name="T3" fmla="*/ 2 h 6"/>
                  <a:gd name="T4" fmla="*/ 0 w 4"/>
                  <a:gd name="T5" fmla="*/ 3 h 6"/>
                  <a:gd name="T6" fmla="*/ 3 w 4"/>
                  <a:gd name="T7" fmla="*/ 6 h 6"/>
                  <a:gd name="T8" fmla="*/ 4 w 4"/>
                  <a:gd name="T9" fmla="*/ 4 h 6"/>
                  <a:gd name="T10" fmla="*/ 4 w 4"/>
                  <a:gd name="T11" fmla="*/ 3 h 6"/>
                  <a:gd name="T12" fmla="*/ 3 w 4"/>
                  <a:gd name="T13" fmla="*/ 0 h 6"/>
                  <a:gd name="T14" fmla="*/ 1 w 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1" y="0"/>
                    </a:moveTo>
                    <a:lnTo>
                      <a:pt x="0" y="2"/>
                    </a:lnTo>
                    <a:lnTo>
                      <a:pt x="0" y="3"/>
                    </a:lnTo>
                    <a:lnTo>
                      <a:pt x="3" y="6"/>
                    </a:lnTo>
                    <a:lnTo>
                      <a:pt x="4" y="4"/>
                    </a:lnTo>
                    <a:lnTo>
                      <a:pt x="4" y="3"/>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4" name="Freeform 416">
                <a:extLst>
                  <a:ext uri="{FF2B5EF4-FFF2-40B4-BE49-F238E27FC236}">
                    <a16:creationId xmlns:a16="http://schemas.microsoft.com/office/drawing/2014/main" id="{9578A77A-09DB-4960-A64B-BE9EC28B33E1}"/>
                  </a:ext>
                </a:extLst>
              </p:cNvPr>
              <p:cNvSpPr>
                <a:spLocks/>
              </p:cNvSpPr>
              <p:nvPr/>
            </p:nvSpPr>
            <p:spPr bwMode="auto">
              <a:xfrm>
                <a:off x="4828" y="2986"/>
                <a:ext cx="3" cy="3"/>
              </a:xfrm>
              <a:custGeom>
                <a:avLst/>
                <a:gdLst>
                  <a:gd name="T0" fmla="*/ 2 w 3"/>
                  <a:gd name="T1" fmla="*/ 3 h 3"/>
                  <a:gd name="T2" fmla="*/ 3 w 3"/>
                  <a:gd name="T3" fmla="*/ 0 h 3"/>
                  <a:gd name="T4" fmla="*/ 0 w 3"/>
                  <a:gd name="T5" fmla="*/ 1 h 3"/>
                  <a:gd name="T6" fmla="*/ 2 w 3"/>
                  <a:gd name="T7" fmla="*/ 3 h 3"/>
                </a:gdLst>
                <a:ahLst/>
                <a:cxnLst>
                  <a:cxn ang="0">
                    <a:pos x="T0" y="T1"/>
                  </a:cxn>
                  <a:cxn ang="0">
                    <a:pos x="T2" y="T3"/>
                  </a:cxn>
                  <a:cxn ang="0">
                    <a:pos x="T4" y="T5"/>
                  </a:cxn>
                  <a:cxn ang="0">
                    <a:pos x="T6" y="T7"/>
                  </a:cxn>
                </a:cxnLst>
                <a:rect l="0" t="0" r="r" b="b"/>
                <a:pathLst>
                  <a:path w="3" h="3">
                    <a:moveTo>
                      <a:pt x="2" y="3"/>
                    </a:moveTo>
                    <a:lnTo>
                      <a:pt x="3" y="0"/>
                    </a:lnTo>
                    <a:lnTo>
                      <a:pt x="0" y="1"/>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5" name="Freeform 417">
                <a:extLst>
                  <a:ext uri="{FF2B5EF4-FFF2-40B4-BE49-F238E27FC236}">
                    <a16:creationId xmlns:a16="http://schemas.microsoft.com/office/drawing/2014/main" id="{903DCFA6-29B1-43C5-9E84-219D87ADE0EB}"/>
                  </a:ext>
                </a:extLst>
              </p:cNvPr>
              <p:cNvSpPr>
                <a:spLocks/>
              </p:cNvSpPr>
              <p:nvPr/>
            </p:nvSpPr>
            <p:spPr bwMode="auto">
              <a:xfrm>
                <a:off x="4817" y="3061"/>
                <a:ext cx="5" cy="3"/>
              </a:xfrm>
              <a:custGeom>
                <a:avLst/>
                <a:gdLst>
                  <a:gd name="T0" fmla="*/ 5 w 5"/>
                  <a:gd name="T1" fmla="*/ 2 h 3"/>
                  <a:gd name="T2" fmla="*/ 3 w 5"/>
                  <a:gd name="T3" fmla="*/ 0 h 3"/>
                  <a:gd name="T4" fmla="*/ 0 w 5"/>
                  <a:gd name="T5" fmla="*/ 0 h 3"/>
                  <a:gd name="T6" fmla="*/ 2 w 5"/>
                  <a:gd name="T7" fmla="*/ 2 h 3"/>
                  <a:gd name="T8" fmla="*/ 5 w 5"/>
                  <a:gd name="T9" fmla="*/ 3 h 3"/>
                  <a:gd name="T10" fmla="*/ 5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5" y="2"/>
                    </a:moveTo>
                    <a:lnTo>
                      <a:pt x="3" y="0"/>
                    </a:lnTo>
                    <a:lnTo>
                      <a:pt x="0" y="0"/>
                    </a:lnTo>
                    <a:lnTo>
                      <a:pt x="2" y="2"/>
                    </a:lnTo>
                    <a:lnTo>
                      <a:pt x="5"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6" name="Freeform 418">
                <a:extLst>
                  <a:ext uri="{FF2B5EF4-FFF2-40B4-BE49-F238E27FC236}">
                    <a16:creationId xmlns:a16="http://schemas.microsoft.com/office/drawing/2014/main" id="{0F202BFA-C613-4105-814F-E18568A2C21A}"/>
                  </a:ext>
                </a:extLst>
              </p:cNvPr>
              <p:cNvSpPr>
                <a:spLocks/>
              </p:cNvSpPr>
              <p:nvPr/>
            </p:nvSpPr>
            <p:spPr bwMode="auto">
              <a:xfrm>
                <a:off x="4827" y="2994"/>
                <a:ext cx="3" cy="2"/>
              </a:xfrm>
              <a:custGeom>
                <a:avLst/>
                <a:gdLst>
                  <a:gd name="T0" fmla="*/ 1 w 3"/>
                  <a:gd name="T1" fmla="*/ 2 h 2"/>
                  <a:gd name="T2" fmla="*/ 3 w 3"/>
                  <a:gd name="T3" fmla="*/ 0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7" name="Freeform 419">
                <a:extLst>
                  <a:ext uri="{FF2B5EF4-FFF2-40B4-BE49-F238E27FC236}">
                    <a16:creationId xmlns:a16="http://schemas.microsoft.com/office/drawing/2014/main" id="{05E3A839-2C34-4137-B8FD-26A029BD7F33}"/>
                  </a:ext>
                </a:extLst>
              </p:cNvPr>
              <p:cNvSpPr>
                <a:spLocks/>
              </p:cNvSpPr>
              <p:nvPr/>
            </p:nvSpPr>
            <p:spPr bwMode="auto">
              <a:xfrm>
                <a:off x="4816" y="3081"/>
                <a:ext cx="7" cy="5"/>
              </a:xfrm>
              <a:custGeom>
                <a:avLst/>
                <a:gdLst>
                  <a:gd name="T0" fmla="*/ 0 w 7"/>
                  <a:gd name="T1" fmla="*/ 1 h 5"/>
                  <a:gd name="T2" fmla="*/ 0 w 7"/>
                  <a:gd name="T3" fmla="*/ 2 h 5"/>
                  <a:gd name="T4" fmla="*/ 1 w 7"/>
                  <a:gd name="T5" fmla="*/ 4 h 5"/>
                  <a:gd name="T6" fmla="*/ 4 w 7"/>
                  <a:gd name="T7" fmla="*/ 4 h 5"/>
                  <a:gd name="T8" fmla="*/ 6 w 7"/>
                  <a:gd name="T9" fmla="*/ 5 h 5"/>
                  <a:gd name="T10" fmla="*/ 7 w 7"/>
                  <a:gd name="T11" fmla="*/ 4 h 5"/>
                  <a:gd name="T12" fmla="*/ 7 w 7"/>
                  <a:gd name="T13" fmla="*/ 2 h 5"/>
                  <a:gd name="T14" fmla="*/ 4 w 7"/>
                  <a:gd name="T15" fmla="*/ 2 h 5"/>
                  <a:gd name="T16" fmla="*/ 3 w 7"/>
                  <a:gd name="T17" fmla="*/ 0 h 5"/>
                  <a:gd name="T18" fmla="*/ 0 w 7"/>
                  <a:gd name="T19" fmla="*/ 0 h 5"/>
                  <a:gd name="T20" fmla="*/ 0 w 7"/>
                  <a:gd name="T21"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0" y="1"/>
                    </a:moveTo>
                    <a:lnTo>
                      <a:pt x="0" y="2"/>
                    </a:lnTo>
                    <a:lnTo>
                      <a:pt x="1" y="4"/>
                    </a:lnTo>
                    <a:lnTo>
                      <a:pt x="4" y="4"/>
                    </a:lnTo>
                    <a:lnTo>
                      <a:pt x="6" y="5"/>
                    </a:lnTo>
                    <a:lnTo>
                      <a:pt x="7" y="4"/>
                    </a:lnTo>
                    <a:lnTo>
                      <a:pt x="7" y="2"/>
                    </a:lnTo>
                    <a:lnTo>
                      <a:pt x="4" y="2"/>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8" name="Freeform 420">
                <a:extLst>
                  <a:ext uri="{FF2B5EF4-FFF2-40B4-BE49-F238E27FC236}">
                    <a16:creationId xmlns:a16="http://schemas.microsoft.com/office/drawing/2014/main" id="{34C5DF2C-935A-4DE7-9241-DB5C27606DD1}"/>
                  </a:ext>
                </a:extLst>
              </p:cNvPr>
              <p:cNvSpPr>
                <a:spLocks/>
              </p:cNvSpPr>
              <p:nvPr/>
            </p:nvSpPr>
            <p:spPr bwMode="auto">
              <a:xfrm>
                <a:off x="4794" y="3193"/>
                <a:ext cx="3" cy="1"/>
              </a:xfrm>
              <a:custGeom>
                <a:avLst/>
                <a:gdLst>
                  <a:gd name="T0" fmla="*/ 3 w 3"/>
                  <a:gd name="T1" fmla="*/ 0 h 1"/>
                  <a:gd name="T2" fmla="*/ 0 w 3"/>
                  <a:gd name="T3" fmla="*/ 0 h 1"/>
                  <a:gd name="T4" fmla="*/ 1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0"/>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9" name="Freeform 421">
                <a:extLst>
                  <a:ext uri="{FF2B5EF4-FFF2-40B4-BE49-F238E27FC236}">
                    <a16:creationId xmlns:a16="http://schemas.microsoft.com/office/drawing/2014/main" id="{E869669A-D81C-4B4C-B393-758CFE414651}"/>
                  </a:ext>
                </a:extLst>
              </p:cNvPr>
              <p:cNvSpPr>
                <a:spLocks/>
              </p:cNvSpPr>
              <p:nvPr/>
            </p:nvSpPr>
            <p:spPr bwMode="auto">
              <a:xfrm>
                <a:off x="4794" y="3188"/>
                <a:ext cx="1" cy="1"/>
              </a:xfrm>
              <a:custGeom>
                <a:avLst/>
                <a:gdLst>
                  <a:gd name="T0" fmla="*/ 0 w 1"/>
                  <a:gd name="T1" fmla="*/ 0 h 1"/>
                  <a:gd name="T2" fmla="*/ 1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1"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0" name="Rectangle 422">
                <a:extLst>
                  <a:ext uri="{FF2B5EF4-FFF2-40B4-BE49-F238E27FC236}">
                    <a16:creationId xmlns:a16="http://schemas.microsoft.com/office/drawing/2014/main" id="{614D55E2-2F52-424A-AAD0-6D87F9F17662}"/>
                  </a:ext>
                </a:extLst>
              </p:cNvPr>
              <p:cNvSpPr>
                <a:spLocks noChangeArrowheads="1"/>
              </p:cNvSpPr>
              <p:nvPr/>
            </p:nvSpPr>
            <p:spPr bwMode="auto">
              <a:xfrm>
                <a:off x="4955" y="3333"/>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1" name="Freeform 423">
                <a:extLst>
                  <a:ext uri="{FF2B5EF4-FFF2-40B4-BE49-F238E27FC236}">
                    <a16:creationId xmlns:a16="http://schemas.microsoft.com/office/drawing/2014/main" id="{C61EE20F-BCDB-4EB4-9651-A1A0D7D95899}"/>
                  </a:ext>
                </a:extLst>
              </p:cNvPr>
              <p:cNvSpPr>
                <a:spLocks/>
              </p:cNvSpPr>
              <p:nvPr/>
            </p:nvSpPr>
            <p:spPr bwMode="auto">
              <a:xfrm>
                <a:off x="4795" y="3186"/>
                <a:ext cx="3" cy="2"/>
              </a:xfrm>
              <a:custGeom>
                <a:avLst/>
                <a:gdLst>
                  <a:gd name="T0" fmla="*/ 3 w 3"/>
                  <a:gd name="T1" fmla="*/ 2 h 2"/>
                  <a:gd name="T2" fmla="*/ 3 w 3"/>
                  <a:gd name="T3" fmla="*/ 2 h 2"/>
                  <a:gd name="T4" fmla="*/ 0 w 3"/>
                  <a:gd name="T5" fmla="*/ 0 h 2"/>
                  <a:gd name="T6" fmla="*/ 0 w 3"/>
                  <a:gd name="T7" fmla="*/ 0 h 2"/>
                  <a:gd name="T8" fmla="*/ 0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2"/>
                    </a:lnTo>
                    <a:lnTo>
                      <a:pt x="0" y="0"/>
                    </a:lnTo>
                    <a:lnTo>
                      <a:pt x="0"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2" name="Freeform 424">
                <a:extLst>
                  <a:ext uri="{FF2B5EF4-FFF2-40B4-BE49-F238E27FC236}">
                    <a16:creationId xmlns:a16="http://schemas.microsoft.com/office/drawing/2014/main" id="{26F9E517-E068-4316-95B0-BECB766095CC}"/>
                  </a:ext>
                </a:extLst>
              </p:cNvPr>
              <p:cNvSpPr>
                <a:spLocks/>
              </p:cNvSpPr>
              <p:nvPr/>
            </p:nvSpPr>
            <p:spPr bwMode="auto">
              <a:xfrm>
                <a:off x="4905" y="3182"/>
                <a:ext cx="3" cy="6"/>
              </a:xfrm>
              <a:custGeom>
                <a:avLst/>
                <a:gdLst>
                  <a:gd name="T0" fmla="*/ 3 w 3"/>
                  <a:gd name="T1" fmla="*/ 3 h 6"/>
                  <a:gd name="T2" fmla="*/ 3 w 3"/>
                  <a:gd name="T3" fmla="*/ 1 h 6"/>
                  <a:gd name="T4" fmla="*/ 2 w 3"/>
                  <a:gd name="T5" fmla="*/ 0 h 6"/>
                  <a:gd name="T6" fmla="*/ 0 w 3"/>
                  <a:gd name="T7" fmla="*/ 0 h 6"/>
                  <a:gd name="T8" fmla="*/ 2 w 3"/>
                  <a:gd name="T9" fmla="*/ 4 h 6"/>
                  <a:gd name="T10" fmla="*/ 2 w 3"/>
                  <a:gd name="T11" fmla="*/ 6 h 6"/>
                  <a:gd name="T12" fmla="*/ 3 w 3"/>
                  <a:gd name="T13" fmla="*/ 6 h 6"/>
                  <a:gd name="T14" fmla="*/ 3 w 3"/>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3"/>
                    </a:moveTo>
                    <a:lnTo>
                      <a:pt x="3" y="1"/>
                    </a:lnTo>
                    <a:lnTo>
                      <a:pt x="2" y="0"/>
                    </a:lnTo>
                    <a:lnTo>
                      <a:pt x="0" y="0"/>
                    </a:lnTo>
                    <a:lnTo>
                      <a:pt x="2" y="4"/>
                    </a:lnTo>
                    <a:lnTo>
                      <a:pt x="2" y="6"/>
                    </a:lnTo>
                    <a:lnTo>
                      <a:pt x="3" y="6"/>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3" name="Freeform 425">
                <a:extLst>
                  <a:ext uri="{FF2B5EF4-FFF2-40B4-BE49-F238E27FC236}">
                    <a16:creationId xmlns:a16="http://schemas.microsoft.com/office/drawing/2014/main" id="{AE3B3C6C-6BF4-4474-AA5F-0487DE6A3CD8}"/>
                  </a:ext>
                </a:extLst>
              </p:cNvPr>
              <p:cNvSpPr>
                <a:spLocks/>
              </p:cNvSpPr>
              <p:nvPr/>
            </p:nvSpPr>
            <p:spPr bwMode="auto">
              <a:xfrm>
                <a:off x="4816" y="3177"/>
                <a:ext cx="0" cy="4"/>
              </a:xfrm>
              <a:custGeom>
                <a:avLst/>
                <a:gdLst>
                  <a:gd name="T0" fmla="*/ 0 h 4"/>
                  <a:gd name="T1" fmla="*/ 1 h 4"/>
                  <a:gd name="T2" fmla="*/ 4 h 4"/>
                  <a:gd name="T3" fmla="*/ 1 h 4"/>
                  <a:gd name="T4" fmla="*/ 0 h 4"/>
                </a:gdLst>
                <a:ahLst/>
                <a:cxnLst>
                  <a:cxn ang="0">
                    <a:pos x="0" y="T0"/>
                  </a:cxn>
                  <a:cxn ang="0">
                    <a:pos x="0" y="T1"/>
                  </a:cxn>
                  <a:cxn ang="0">
                    <a:pos x="0" y="T2"/>
                  </a:cxn>
                  <a:cxn ang="0">
                    <a:pos x="0" y="T3"/>
                  </a:cxn>
                  <a:cxn ang="0">
                    <a:pos x="0" y="T4"/>
                  </a:cxn>
                </a:cxnLst>
                <a:rect l="0" t="0" r="r" b="b"/>
                <a:pathLst>
                  <a:path h="4">
                    <a:moveTo>
                      <a:pt x="0" y="0"/>
                    </a:moveTo>
                    <a:lnTo>
                      <a:pt x="0" y="1"/>
                    </a:lnTo>
                    <a:lnTo>
                      <a:pt x="0" y="4"/>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4" name="Freeform 426">
                <a:extLst>
                  <a:ext uri="{FF2B5EF4-FFF2-40B4-BE49-F238E27FC236}">
                    <a16:creationId xmlns:a16="http://schemas.microsoft.com/office/drawing/2014/main" id="{F688EC2C-24D5-4FC4-B91B-D2EDA5863ACD}"/>
                  </a:ext>
                </a:extLst>
              </p:cNvPr>
              <p:cNvSpPr>
                <a:spLocks/>
              </p:cNvSpPr>
              <p:nvPr/>
            </p:nvSpPr>
            <p:spPr bwMode="auto">
              <a:xfrm>
                <a:off x="4893" y="3333"/>
                <a:ext cx="12" cy="5"/>
              </a:xfrm>
              <a:custGeom>
                <a:avLst/>
                <a:gdLst>
                  <a:gd name="T0" fmla="*/ 3 w 12"/>
                  <a:gd name="T1" fmla="*/ 4 h 5"/>
                  <a:gd name="T2" fmla="*/ 7 w 12"/>
                  <a:gd name="T3" fmla="*/ 5 h 5"/>
                  <a:gd name="T4" fmla="*/ 8 w 12"/>
                  <a:gd name="T5" fmla="*/ 5 h 5"/>
                  <a:gd name="T6" fmla="*/ 8 w 12"/>
                  <a:gd name="T7" fmla="*/ 4 h 5"/>
                  <a:gd name="T8" fmla="*/ 11 w 12"/>
                  <a:gd name="T9" fmla="*/ 4 h 5"/>
                  <a:gd name="T10" fmla="*/ 12 w 12"/>
                  <a:gd name="T11" fmla="*/ 3 h 5"/>
                  <a:gd name="T12" fmla="*/ 12 w 12"/>
                  <a:gd name="T13" fmla="*/ 1 h 5"/>
                  <a:gd name="T14" fmla="*/ 10 w 12"/>
                  <a:gd name="T15" fmla="*/ 0 h 5"/>
                  <a:gd name="T16" fmla="*/ 8 w 12"/>
                  <a:gd name="T17" fmla="*/ 1 h 5"/>
                  <a:gd name="T18" fmla="*/ 4 w 12"/>
                  <a:gd name="T19" fmla="*/ 3 h 5"/>
                  <a:gd name="T20" fmla="*/ 3 w 12"/>
                  <a:gd name="T21" fmla="*/ 1 h 5"/>
                  <a:gd name="T22" fmla="*/ 1 w 12"/>
                  <a:gd name="T23" fmla="*/ 1 h 5"/>
                  <a:gd name="T24" fmla="*/ 0 w 12"/>
                  <a:gd name="T25" fmla="*/ 4 h 5"/>
                  <a:gd name="T26" fmla="*/ 0 w 12"/>
                  <a:gd name="T27" fmla="*/ 5 h 5"/>
                  <a:gd name="T28" fmla="*/ 3 w 12"/>
                  <a:gd name="T2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5">
                    <a:moveTo>
                      <a:pt x="3" y="4"/>
                    </a:moveTo>
                    <a:lnTo>
                      <a:pt x="7" y="5"/>
                    </a:lnTo>
                    <a:lnTo>
                      <a:pt x="8" y="5"/>
                    </a:lnTo>
                    <a:lnTo>
                      <a:pt x="8" y="4"/>
                    </a:lnTo>
                    <a:lnTo>
                      <a:pt x="11" y="4"/>
                    </a:lnTo>
                    <a:lnTo>
                      <a:pt x="12" y="3"/>
                    </a:lnTo>
                    <a:lnTo>
                      <a:pt x="12" y="1"/>
                    </a:lnTo>
                    <a:lnTo>
                      <a:pt x="10" y="0"/>
                    </a:lnTo>
                    <a:lnTo>
                      <a:pt x="8" y="1"/>
                    </a:lnTo>
                    <a:lnTo>
                      <a:pt x="4" y="3"/>
                    </a:lnTo>
                    <a:lnTo>
                      <a:pt x="3" y="1"/>
                    </a:lnTo>
                    <a:lnTo>
                      <a:pt x="1" y="1"/>
                    </a:lnTo>
                    <a:lnTo>
                      <a:pt x="0" y="4"/>
                    </a:lnTo>
                    <a:lnTo>
                      <a:pt x="0" y="5"/>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5" name="Freeform 427">
                <a:extLst>
                  <a:ext uri="{FF2B5EF4-FFF2-40B4-BE49-F238E27FC236}">
                    <a16:creationId xmlns:a16="http://schemas.microsoft.com/office/drawing/2014/main" id="{74E7C8D1-1BC0-45A4-AE10-60549E264BA0}"/>
                  </a:ext>
                </a:extLst>
              </p:cNvPr>
              <p:cNvSpPr>
                <a:spLocks/>
              </p:cNvSpPr>
              <p:nvPr/>
            </p:nvSpPr>
            <p:spPr bwMode="auto">
              <a:xfrm>
                <a:off x="4820" y="3171"/>
                <a:ext cx="6" cy="4"/>
              </a:xfrm>
              <a:custGeom>
                <a:avLst/>
                <a:gdLst>
                  <a:gd name="T0" fmla="*/ 3 w 6"/>
                  <a:gd name="T1" fmla="*/ 3 h 4"/>
                  <a:gd name="T2" fmla="*/ 6 w 6"/>
                  <a:gd name="T3" fmla="*/ 1 h 4"/>
                  <a:gd name="T4" fmla="*/ 6 w 6"/>
                  <a:gd name="T5" fmla="*/ 0 h 4"/>
                  <a:gd name="T6" fmla="*/ 4 w 6"/>
                  <a:gd name="T7" fmla="*/ 0 h 4"/>
                  <a:gd name="T8" fmla="*/ 0 w 6"/>
                  <a:gd name="T9" fmla="*/ 3 h 4"/>
                  <a:gd name="T10" fmla="*/ 0 w 6"/>
                  <a:gd name="T11" fmla="*/ 4 h 4"/>
                  <a:gd name="T12" fmla="*/ 3 w 6"/>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3" y="3"/>
                    </a:moveTo>
                    <a:lnTo>
                      <a:pt x="6" y="1"/>
                    </a:lnTo>
                    <a:lnTo>
                      <a:pt x="6" y="0"/>
                    </a:lnTo>
                    <a:lnTo>
                      <a:pt x="4" y="0"/>
                    </a:lnTo>
                    <a:lnTo>
                      <a:pt x="0" y="3"/>
                    </a:lnTo>
                    <a:lnTo>
                      <a:pt x="0"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6" name="Freeform 428">
                <a:extLst>
                  <a:ext uri="{FF2B5EF4-FFF2-40B4-BE49-F238E27FC236}">
                    <a16:creationId xmlns:a16="http://schemas.microsoft.com/office/drawing/2014/main" id="{E53FDAF7-6B48-45E8-88D7-D9D4642C51E3}"/>
                  </a:ext>
                </a:extLst>
              </p:cNvPr>
              <p:cNvSpPr>
                <a:spLocks/>
              </p:cNvSpPr>
              <p:nvPr/>
            </p:nvSpPr>
            <p:spPr bwMode="auto">
              <a:xfrm>
                <a:off x="4896" y="3278"/>
                <a:ext cx="16" cy="10"/>
              </a:xfrm>
              <a:custGeom>
                <a:avLst/>
                <a:gdLst>
                  <a:gd name="T0" fmla="*/ 12 w 16"/>
                  <a:gd name="T1" fmla="*/ 10 h 10"/>
                  <a:gd name="T2" fmla="*/ 15 w 16"/>
                  <a:gd name="T3" fmla="*/ 7 h 10"/>
                  <a:gd name="T4" fmla="*/ 16 w 16"/>
                  <a:gd name="T5" fmla="*/ 7 h 10"/>
                  <a:gd name="T6" fmla="*/ 16 w 16"/>
                  <a:gd name="T7" fmla="*/ 6 h 10"/>
                  <a:gd name="T8" fmla="*/ 15 w 16"/>
                  <a:gd name="T9" fmla="*/ 3 h 10"/>
                  <a:gd name="T10" fmla="*/ 15 w 16"/>
                  <a:gd name="T11" fmla="*/ 1 h 10"/>
                  <a:gd name="T12" fmla="*/ 11 w 16"/>
                  <a:gd name="T13" fmla="*/ 0 h 10"/>
                  <a:gd name="T14" fmla="*/ 7 w 16"/>
                  <a:gd name="T15" fmla="*/ 0 h 10"/>
                  <a:gd name="T16" fmla="*/ 5 w 16"/>
                  <a:gd name="T17" fmla="*/ 1 h 10"/>
                  <a:gd name="T18" fmla="*/ 2 w 16"/>
                  <a:gd name="T19" fmla="*/ 0 h 10"/>
                  <a:gd name="T20" fmla="*/ 0 w 16"/>
                  <a:gd name="T21" fmla="*/ 1 h 10"/>
                  <a:gd name="T22" fmla="*/ 0 w 16"/>
                  <a:gd name="T23" fmla="*/ 6 h 10"/>
                  <a:gd name="T24" fmla="*/ 2 w 16"/>
                  <a:gd name="T25" fmla="*/ 7 h 10"/>
                  <a:gd name="T26" fmla="*/ 5 w 16"/>
                  <a:gd name="T27" fmla="*/ 8 h 10"/>
                  <a:gd name="T28" fmla="*/ 7 w 16"/>
                  <a:gd name="T29" fmla="*/ 10 h 10"/>
                  <a:gd name="T30" fmla="*/ 9 w 16"/>
                  <a:gd name="T31" fmla="*/ 8 h 10"/>
                  <a:gd name="T32" fmla="*/ 12 w 16"/>
                  <a:gd name="T3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10">
                    <a:moveTo>
                      <a:pt x="12" y="10"/>
                    </a:moveTo>
                    <a:lnTo>
                      <a:pt x="15" y="7"/>
                    </a:lnTo>
                    <a:lnTo>
                      <a:pt x="16" y="7"/>
                    </a:lnTo>
                    <a:lnTo>
                      <a:pt x="16" y="6"/>
                    </a:lnTo>
                    <a:lnTo>
                      <a:pt x="15" y="3"/>
                    </a:lnTo>
                    <a:lnTo>
                      <a:pt x="15" y="1"/>
                    </a:lnTo>
                    <a:lnTo>
                      <a:pt x="11" y="0"/>
                    </a:lnTo>
                    <a:lnTo>
                      <a:pt x="7" y="0"/>
                    </a:lnTo>
                    <a:lnTo>
                      <a:pt x="5" y="1"/>
                    </a:lnTo>
                    <a:lnTo>
                      <a:pt x="2" y="0"/>
                    </a:lnTo>
                    <a:lnTo>
                      <a:pt x="0" y="1"/>
                    </a:lnTo>
                    <a:lnTo>
                      <a:pt x="0" y="6"/>
                    </a:lnTo>
                    <a:lnTo>
                      <a:pt x="2" y="7"/>
                    </a:lnTo>
                    <a:lnTo>
                      <a:pt x="5" y="8"/>
                    </a:lnTo>
                    <a:lnTo>
                      <a:pt x="7" y="10"/>
                    </a:lnTo>
                    <a:lnTo>
                      <a:pt x="9" y="8"/>
                    </a:ln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7" name="Freeform 429">
                <a:extLst>
                  <a:ext uri="{FF2B5EF4-FFF2-40B4-BE49-F238E27FC236}">
                    <a16:creationId xmlns:a16="http://schemas.microsoft.com/office/drawing/2014/main" id="{57949AA8-4D07-4720-824B-A1110CFF1FD1}"/>
                  </a:ext>
                </a:extLst>
              </p:cNvPr>
              <p:cNvSpPr>
                <a:spLocks/>
              </p:cNvSpPr>
              <p:nvPr/>
            </p:nvSpPr>
            <p:spPr bwMode="auto">
              <a:xfrm>
                <a:off x="4890" y="3192"/>
                <a:ext cx="4" cy="7"/>
              </a:xfrm>
              <a:custGeom>
                <a:avLst/>
                <a:gdLst>
                  <a:gd name="T0" fmla="*/ 0 w 4"/>
                  <a:gd name="T1" fmla="*/ 1 h 7"/>
                  <a:gd name="T2" fmla="*/ 0 w 4"/>
                  <a:gd name="T3" fmla="*/ 4 h 7"/>
                  <a:gd name="T4" fmla="*/ 3 w 4"/>
                  <a:gd name="T5" fmla="*/ 7 h 7"/>
                  <a:gd name="T6" fmla="*/ 4 w 4"/>
                  <a:gd name="T7" fmla="*/ 5 h 7"/>
                  <a:gd name="T8" fmla="*/ 3 w 4"/>
                  <a:gd name="T9" fmla="*/ 2 h 7"/>
                  <a:gd name="T10" fmla="*/ 0 w 4"/>
                  <a:gd name="T11" fmla="*/ 0 h 7"/>
                  <a:gd name="T12" fmla="*/ 0 w 4"/>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1"/>
                    </a:moveTo>
                    <a:lnTo>
                      <a:pt x="0" y="4"/>
                    </a:lnTo>
                    <a:lnTo>
                      <a:pt x="3" y="7"/>
                    </a:lnTo>
                    <a:lnTo>
                      <a:pt x="4" y="5"/>
                    </a:lnTo>
                    <a:lnTo>
                      <a:pt x="3" y="2"/>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8" name="Freeform 430">
                <a:extLst>
                  <a:ext uri="{FF2B5EF4-FFF2-40B4-BE49-F238E27FC236}">
                    <a16:creationId xmlns:a16="http://schemas.microsoft.com/office/drawing/2014/main" id="{E2BAF047-DCD9-49AB-9D6F-E98EE5FE8245}"/>
                  </a:ext>
                </a:extLst>
              </p:cNvPr>
              <p:cNvSpPr>
                <a:spLocks/>
              </p:cNvSpPr>
              <p:nvPr/>
            </p:nvSpPr>
            <p:spPr bwMode="auto">
              <a:xfrm>
                <a:off x="4905" y="3189"/>
                <a:ext cx="2" cy="3"/>
              </a:xfrm>
              <a:custGeom>
                <a:avLst/>
                <a:gdLst>
                  <a:gd name="T0" fmla="*/ 2 w 2"/>
                  <a:gd name="T1" fmla="*/ 3 h 3"/>
                  <a:gd name="T2" fmla="*/ 2 w 2"/>
                  <a:gd name="T3" fmla="*/ 3 h 3"/>
                  <a:gd name="T4" fmla="*/ 2 w 2"/>
                  <a:gd name="T5" fmla="*/ 0 h 3"/>
                  <a:gd name="T6" fmla="*/ 0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lnTo>
                      <a:pt x="2" y="3"/>
                    </a:lnTo>
                    <a:lnTo>
                      <a:pt x="2" y="0"/>
                    </a:lnTo>
                    <a:lnTo>
                      <a:pt x="0"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9" name="Freeform 431">
                <a:extLst>
                  <a:ext uri="{FF2B5EF4-FFF2-40B4-BE49-F238E27FC236}">
                    <a16:creationId xmlns:a16="http://schemas.microsoft.com/office/drawing/2014/main" id="{7477DDA2-8BA1-4025-B306-2F88FB05FC85}"/>
                  </a:ext>
                </a:extLst>
              </p:cNvPr>
              <p:cNvSpPr>
                <a:spLocks/>
              </p:cNvSpPr>
              <p:nvPr/>
            </p:nvSpPr>
            <p:spPr bwMode="auto">
              <a:xfrm>
                <a:off x="4911" y="3244"/>
                <a:ext cx="1" cy="3"/>
              </a:xfrm>
              <a:custGeom>
                <a:avLst/>
                <a:gdLst>
                  <a:gd name="T0" fmla="*/ 1 w 1"/>
                  <a:gd name="T1" fmla="*/ 1 h 3"/>
                  <a:gd name="T2" fmla="*/ 1 w 1"/>
                  <a:gd name="T3" fmla="*/ 0 h 3"/>
                  <a:gd name="T4" fmla="*/ 0 w 1"/>
                  <a:gd name="T5" fmla="*/ 0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lnTo>
                      <a:pt x="1" y="0"/>
                    </a:lnTo>
                    <a:lnTo>
                      <a:pt x="0" y="0"/>
                    </a:lnTo>
                    <a:lnTo>
                      <a:pt x="0" y="3"/>
                    </a:lnTo>
                    <a:lnTo>
                      <a:pt x="1"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0" name="Freeform 432">
                <a:extLst>
                  <a:ext uri="{FF2B5EF4-FFF2-40B4-BE49-F238E27FC236}">
                    <a16:creationId xmlns:a16="http://schemas.microsoft.com/office/drawing/2014/main" id="{43CC31A6-A6EF-440E-AE44-42E811983009}"/>
                  </a:ext>
                </a:extLst>
              </p:cNvPr>
              <p:cNvSpPr>
                <a:spLocks/>
              </p:cNvSpPr>
              <p:nvPr/>
            </p:nvSpPr>
            <p:spPr bwMode="auto">
              <a:xfrm>
                <a:off x="5037" y="3332"/>
                <a:ext cx="17" cy="11"/>
              </a:xfrm>
              <a:custGeom>
                <a:avLst/>
                <a:gdLst>
                  <a:gd name="T0" fmla="*/ 15 w 17"/>
                  <a:gd name="T1" fmla="*/ 5 h 11"/>
                  <a:gd name="T2" fmla="*/ 15 w 17"/>
                  <a:gd name="T3" fmla="*/ 4 h 11"/>
                  <a:gd name="T4" fmla="*/ 17 w 17"/>
                  <a:gd name="T5" fmla="*/ 2 h 11"/>
                  <a:gd name="T6" fmla="*/ 17 w 17"/>
                  <a:gd name="T7" fmla="*/ 1 h 11"/>
                  <a:gd name="T8" fmla="*/ 15 w 17"/>
                  <a:gd name="T9" fmla="*/ 0 h 11"/>
                  <a:gd name="T10" fmla="*/ 14 w 17"/>
                  <a:gd name="T11" fmla="*/ 0 h 11"/>
                  <a:gd name="T12" fmla="*/ 10 w 17"/>
                  <a:gd name="T13" fmla="*/ 0 h 11"/>
                  <a:gd name="T14" fmla="*/ 7 w 17"/>
                  <a:gd name="T15" fmla="*/ 1 h 11"/>
                  <a:gd name="T16" fmla="*/ 6 w 17"/>
                  <a:gd name="T17" fmla="*/ 4 h 11"/>
                  <a:gd name="T18" fmla="*/ 4 w 17"/>
                  <a:gd name="T19" fmla="*/ 6 h 11"/>
                  <a:gd name="T20" fmla="*/ 0 w 17"/>
                  <a:gd name="T21" fmla="*/ 11 h 11"/>
                  <a:gd name="T22" fmla="*/ 4 w 17"/>
                  <a:gd name="T23" fmla="*/ 11 h 11"/>
                  <a:gd name="T24" fmla="*/ 6 w 17"/>
                  <a:gd name="T25" fmla="*/ 11 h 11"/>
                  <a:gd name="T26" fmla="*/ 8 w 17"/>
                  <a:gd name="T27" fmla="*/ 11 h 11"/>
                  <a:gd name="T28" fmla="*/ 11 w 17"/>
                  <a:gd name="T29" fmla="*/ 11 h 11"/>
                  <a:gd name="T30" fmla="*/ 12 w 17"/>
                  <a:gd name="T31" fmla="*/ 8 h 11"/>
                  <a:gd name="T32" fmla="*/ 14 w 17"/>
                  <a:gd name="T33" fmla="*/ 8 h 11"/>
                  <a:gd name="T34" fmla="*/ 15 w 17"/>
                  <a:gd name="T35" fmla="*/ 6 h 11"/>
                  <a:gd name="T36" fmla="*/ 15 w 17"/>
                  <a:gd name="T3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11">
                    <a:moveTo>
                      <a:pt x="15" y="5"/>
                    </a:moveTo>
                    <a:lnTo>
                      <a:pt x="15" y="4"/>
                    </a:lnTo>
                    <a:lnTo>
                      <a:pt x="17" y="2"/>
                    </a:lnTo>
                    <a:lnTo>
                      <a:pt x="17" y="1"/>
                    </a:lnTo>
                    <a:lnTo>
                      <a:pt x="15" y="0"/>
                    </a:lnTo>
                    <a:lnTo>
                      <a:pt x="14" y="0"/>
                    </a:lnTo>
                    <a:lnTo>
                      <a:pt x="10" y="0"/>
                    </a:lnTo>
                    <a:lnTo>
                      <a:pt x="7" y="1"/>
                    </a:lnTo>
                    <a:lnTo>
                      <a:pt x="6" y="4"/>
                    </a:lnTo>
                    <a:lnTo>
                      <a:pt x="4" y="6"/>
                    </a:lnTo>
                    <a:lnTo>
                      <a:pt x="0" y="11"/>
                    </a:lnTo>
                    <a:lnTo>
                      <a:pt x="4" y="11"/>
                    </a:lnTo>
                    <a:lnTo>
                      <a:pt x="6" y="11"/>
                    </a:lnTo>
                    <a:lnTo>
                      <a:pt x="8" y="11"/>
                    </a:lnTo>
                    <a:lnTo>
                      <a:pt x="11" y="11"/>
                    </a:lnTo>
                    <a:lnTo>
                      <a:pt x="12" y="8"/>
                    </a:lnTo>
                    <a:lnTo>
                      <a:pt x="14" y="8"/>
                    </a:lnTo>
                    <a:lnTo>
                      <a:pt x="15" y="6"/>
                    </a:lnTo>
                    <a:lnTo>
                      <a:pt x="1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1" name="Freeform 433">
                <a:extLst>
                  <a:ext uri="{FF2B5EF4-FFF2-40B4-BE49-F238E27FC236}">
                    <a16:creationId xmlns:a16="http://schemas.microsoft.com/office/drawing/2014/main" id="{8B7799F9-EC7B-4CED-995C-AFEA02E9FB48}"/>
                  </a:ext>
                </a:extLst>
              </p:cNvPr>
              <p:cNvSpPr>
                <a:spLocks/>
              </p:cNvSpPr>
              <p:nvPr/>
            </p:nvSpPr>
            <p:spPr bwMode="auto">
              <a:xfrm>
                <a:off x="4816" y="3347"/>
                <a:ext cx="1" cy="2"/>
              </a:xfrm>
              <a:custGeom>
                <a:avLst/>
                <a:gdLst>
                  <a:gd name="T0" fmla="*/ 0 w 1"/>
                  <a:gd name="T1" fmla="*/ 2 h 2"/>
                  <a:gd name="T2" fmla="*/ 1 w 1"/>
                  <a:gd name="T3" fmla="*/ 2 h 2"/>
                  <a:gd name="T4" fmla="*/ 1 w 1"/>
                  <a:gd name="T5" fmla="*/ 1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2"/>
                    </a:lnTo>
                    <a:lnTo>
                      <a:pt x="1" y="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2" name="Freeform 434">
                <a:extLst>
                  <a:ext uri="{FF2B5EF4-FFF2-40B4-BE49-F238E27FC236}">
                    <a16:creationId xmlns:a16="http://schemas.microsoft.com/office/drawing/2014/main" id="{7CFFCB62-D096-48AF-8C57-542D1F5016F3}"/>
                  </a:ext>
                </a:extLst>
              </p:cNvPr>
              <p:cNvSpPr>
                <a:spLocks/>
              </p:cNvSpPr>
              <p:nvPr/>
            </p:nvSpPr>
            <p:spPr bwMode="auto">
              <a:xfrm>
                <a:off x="4830" y="3156"/>
                <a:ext cx="1" cy="3"/>
              </a:xfrm>
              <a:custGeom>
                <a:avLst/>
                <a:gdLst>
                  <a:gd name="T0" fmla="*/ 1 w 1"/>
                  <a:gd name="T1" fmla="*/ 3 h 3"/>
                  <a:gd name="T2" fmla="*/ 1 w 1"/>
                  <a:gd name="T3" fmla="*/ 1 h 3"/>
                  <a:gd name="T4" fmla="*/ 1 w 1"/>
                  <a:gd name="T5" fmla="*/ 0 h 3"/>
                  <a:gd name="T6" fmla="*/ 0 w 1"/>
                  <a:gd name="T7" fmla="*/ 1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lnTo>
                      <a:pt x="1" y="1"/>
                    </a:lnTo>
                    <a:lnTo>
                      <a:pt x="1"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3" name="Freeform 435">
                <a:extLst>
                  <a:ext uri="{FF2B5EF4-FFF2-40B4-BE49-F238E27FC236}">
                    <a16:creationId xmlns:a16="http://schemas.microsoft.com/office/drawing/2014/main" id="{E48C4F32-3C09-4401-A849-402411529729}"/>
                  </a:ext>
                </a:extLst>
              </p:cNvPr>
              <p:cNvSpPr>
                <a:spLocks/>
              </p:cNvSpPr>
              <p:nvPr/>
            </p:nvSpPr>
            <p:spPr bwMode="auto">
              <a:xfrm>
                <a:off x="4813" y="3345"/>
                <a:ext cx="3" cy="4"/>
              </a:xfrm>
              <a:custGeom>
                <a:avLst/>
                <a:gdLst>
                  <a:gd name="T0" fmla="*/ 0 w 3"/>
                  <a:gd name="T1" fmla="*/ 3 h 4"/>
                  <a:gd name="T2" fmla="*/ 2 w 3"/>
                  <a:gd name="T3" fmla="*/ 4 h 4"/>
                  <a:gd name="T4" fmla="*/ 2 w 3"/>
                  <a:gd name="T5" fmla="*/ 2 h 4"/>
                  <a:gd name="T6" fmla="*/ 3 w 3"/>
                  <a:gd name="T7" fmla="*/ 2 h 4"/>
                  <a:gd name="T8" fmla="*/ 0 w 3"/>
                  <a:gd name="T9" fmla="*/ 0 h 4"/>
                  <a:gd name="T10" fmla="*/ 0 w 3"/>
                  <a:gd name="T11" fmla="*/ 3 h 4"/>
                </a:gdLst>
                <a:ahLst/>
                <a:cxnLst>
                  <a:cxn ang="0">
                    <a:pos x="T0" y="T1"/>
                  </a:cxn>
                  <a:cxn ang="0">
                    <a:pos x="T2" y="T3"/>
                  </a:cxn>
                  <a:cxn ang="0">
                    <a:pos x="T4" y="T5"/>
                  </a:cxn>
                  <a:cxn ang="0">
                    <a:pos x="T6" y="T7"/>
                  </a:cxn>
                  <a:cxn ang="0">
                    <a:pos x="T8" y="T9"/>
                  </a:cxn>
                  <a:cxn ang="0">
                    <a:pos x="T10" y="T11"/>
                  </a:cxn>
                </a:cxnLst>
                <a:rect l="0" t="0" r="r" b="b"/>
                <a:pathLst>
                  <a:path w="3" h="4">
                    <a:moveTo>
                      <a:pt x="0" y="3"/>
                    </a:moveTo>
                    <a:lnTo>
                      <a:pt x="2" y="4"/>
                    </a:lnTo>
                    <a:lnTo>
                      <a:pt x="2" y="2"/>
                    </a:lnTo>
                    <a:lnTo>
                      <a:pt x="3"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4" name="Freeform 436">
                <a:extLst>
                  <a:ext uri="{FF2B5EF4-FFF2-40B4-BE49-F238E27FC236}">
                    <a16:creationId xmlns:a16="http://schemas.microsoft.com/office/drawing/2014/main" id="{51669359-F421-42DA-81C0-A219F62130AF}"/>
                  </a:ext>
                </a:extLst>
              </p:cNvPr>
              <p:cNvSpPr>
                <a:spLocks/>
              </p:cNvSpPr>
              <p:nvPr/>
            </p:nvSpPr>
            <p:spPr bwMode="auto">
              <a:xfrm>
                <a:off x="4834" y="3161"/>
                <a:ext cx="5" cy="3"/>
              </a:xfrm>
              <a:custGeom>
                <a:avLst/>
                <a:gdLst>
                  <a:gd name="T0" fmla="*/ 0 w 5"/>
                  <a:gd name="T1" fmla="*/ 2 h 3"/>
                  <a:gd name="T2" fmla="*/ 0 w 5"/>
                  <a:gd name="T3" fmla="*/ 2 h 3"/>
                  <a:gd name="T4" fmla="*/ 0 w 5"/>
                  <a:gd name="T5" fmla="*/ 3 h 3"/>
                  <a:gd name="T6" fmla="*/ 3 w 5"/>
                  <a:gd name="T7" fmla="*/ 3 h 3"/>
                  <a:gd name="T8" fmla="*/ 3 w 5"/>
                  <a:gd name="T9" fmla="*/ 2 h 3"/>
                  <a:gd name="T10" fmla="*/ 4 w 5"/>
                  <a:gd name="T11" fmla="*/ 3 h 3"/>
                  <a:gd name="T12" fmla="*/ 5 w 5"/>
                  <a:gd name="T13" fmla="*/ 2 h 3"/>
                  <a:gd name="T14" fmla="*/ 5 w 5"/>
                  <a:gd name="T15" fmla="*/ 2 h 3"/>
                  <a:gd name="T16" fmla="*/ 3 w 5"/>
                  <a:gd name="T17" fmla="*/ 0 h 3"/>
                  <a:gd name="T18" fmla="*/ 0 w 5"/>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0" y="2"/>
                    </a:moveTo>
                    <a:lnTo>
                      <a:pt x="0" y="2"/>
                    </a:lnTo>
                    <a:lnTo>
                      <a:pt x="0" y="3"/>
                    </a:lnTo>
                    <a:lnTo>
                      <a:pt x="3" y="3"/>
                    </a:lnTo>
                    <a:lnTo>
                      <a:pt x="3" y="2"/>
                    </a:lnTo>
                    <a:lnTo>
                      <a:pt x="4" y="3"/>
                    </a:lnTo>
                    <a:lnTo>
                      <a:pt x="5" y="2"/>
                    </a:lnTo>
                    <a:lnTo>
                      <a:pt x="5"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5" name="Freeform 437">
                <a:extLst>
                  <a:ext uri="{FF2B5EF4-FFF2-40B4-BE49-F238E27FC236}">
                    <a16:creationId xmlns:a16="http://schemas.microsoft.com/office/drawing/2014/main" id="{2331854A-E316-4A7B-888D-87FEA0E060FA}"/>
                  </a:ext>
                </a:extLst>
              </p:cNvPr>
              <p:cNvSpPr>
                <a:spLocks/>
              </p:cNvSpPr>
              <p:nvPr/>
            </p:nvSpPr>
            <p:spPr bwMode="auto">
              <a:xfrm>
                <a:off x="4827" y="3311"/>
                <a:ext cx="4" cy="8"/>
              </a:xfrm>
              <a:custGeom>
                <a:avLst/>
                <a:gdLst>
                  <a:gd name="T0" fmla="*/ 4 w 4"/>
                  <a:gd name="T1" fmla="*/ 4 h 8"/>
                  <a:gd name="T2" fmla="*/ 1 w 4"/>
                  <a:gd name="T3" fmla="*/ 0 h 8"/>
                  <a:gd name="T4" fmla="*/ 1 w 4"/>
                  <a:gd name="T5" fmla="*/ 1 h 8"/>
                  <a:gd name="T6" fmla="*/ 1 w 4"/>
                  <a:gd name="T7" fmla="*/ 4 h 8"/>
                  <a:gd name="T8" fmla="*/ 0 w 4"/>
                  <a:gd name="T9" fmla="*/ 5 h 8"/>
                  <a:gd name="T10" fmla="*/ 1 w 4"/>
                  <a:gd name="T11" fmla="*/ 7 h 8"/>
                  <a:gd name="T12" fmla="*/ 1 w 4"/>
                  <a:gd name="T13" fmla="*/ 8 h 8"/>
                  <a:gd name="T14" fmla="*/ 3 w 4"/>
                  <a:gd name="T15" fmla="*/ 5 h 8"/>
                  <a:gd name="T16" fmla="*/ 4 w 4"/>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4" y="4"/>
                    </a:moveTo>
                    <a:lnTo>
                      <a:pt x="1" y="0"/>
                    </a:lnTo>
                    <a:lnTo>
                      <a:pt x="1" y="1"/>
                    </a:lnTo>
                    <a:lnTo>
                      <a:pt x="1" y="4"/>
                    </a:lnTo>
                    <a:lnTo>
                      <a:pt x="0" y="5"/>
                    </a:lnTo>
                    <a:lnTo>
                      <a:pt x="1" y="7"/>
                    </a:lnTo>
                    <a:lnTo>
                      <a:pt x="1" y="8"/>
                    </a:lnTo>
                    <a:lnTo>
                      <a:pt x="3" y="5"/>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6" name="Freeform 438">
                <a:extLst>
                  <a:ext uri="{FF2B5EF4-FFF2-40B4-BE49-F238E27FC236}">
                    <a16:creationId xmlns:a16="http://schemas.microsoft.com/office/drawing/2014/main" id="{3825BDE4-265F-492C-A26F-D1D598AE06E7}"/>
                  </a:ext>
                </a:extLst>
              </p:cNvPr>
              <p:cNvSpPr>
                <a:spLocks/>
              </p:cNvSpPr>
              <p:nvPr/>
            </p:nvSpPr>
            <p:spPr bwMode="auto">
              <a:xfrm>
                <a:off x="4859" y="3255"/>
                <a:ext cx="9" cy="5"/>
              </a:xfrm>
              <a:custGeom>
                <a:avLst/>
                <a:gdLst>
                  <a:gd name="T0" fmla="*/ 6 w 9"/>
                  <a:gd name="T1" fmla="*/ 2 h 5"/>
                  <a:gd name="T2" fmla="*/ 6 w 9"/>
                  <a:gd name="T3" fmla="*/ 4 h 5"/>
                  <a:gd name="T4" fmla="*/ 9 w 9"/>
                  <a:gd name="T5" fmla="*/ 4 h 5"/>
                  <a:gd name="T6" fmla="*/ 9 w 9"/>
                  <a:gd name="T7" fmla="*/ 1 h 5"/>
                  <a:gd name="T8" fmla="*/ 8 w 9"/>
                  <a:gd name="T9" fmla="*/ 0 h 5"/>
                  <a:gd name="T10" fmla="*/ 6 w 9"/>
                  <a:gd name="T11" fmla="*/ 2 h 5"/>
                  <a:gd name="T12" fmla="*/ 5 w 9"/>
                  <a:gd name="T13" fmla="*/ 2 h 5"/>
                  <a:gd name="T14" fmla="*/ 5 w 9"/>
                  <a:gd name="T15" fmla="*/ 1 h 5"/>
                  <a:gd name="T16" fmla="*/ 5 w 9"/>
                  <a:gd name="T17" fmla="*/ 0 h 5"/>
                  <a:gd name="T18" fmla="*/ 2 w 9"/>
                  <a:gd name="T19" fmla="*/ 0 h 5"/>
                  <a:gd name="T20" fmla="*/ 0 w 9"/>
                  <a:gd name="T21" fmla="*/ 1 h 5"/>
                  <a:gd name="T22" fmla="*/ 0 w 9"/>
                  <a:gd name="T23" fmla="*/ 4 h 5"/>
                  <a:gd name="T24" fmla="*/ 1 w 9"/>
                  <a:gd name="T25" fmla="*/ 5 h 5"/>
                  <a:gd name="T26" fmla="*/ 2 w 9"/>
                  <a:gd name="T27" fmla="*/ 4 h 5"/>
                  <a:gd name="T28" fmla="*/ 5 w 9"/>
                  <a:gd name="T29" fmla="*/ 5 h 5"/>
                  <a:gd name="T30" fmla="*/ 6 w 9"/>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5">
                    <a:moveTo>
                      <a:pt x="6" y="2"/>
                    </a:moveTo>
                    <a:lnTo>
                      <a:pt x="6" y="4"/>
                    </a:lnTo>
                    <a:lnTo>
                      <a:pt x="9" y="4"/>
                    </a:lnTo>
                    <a:lnTo>
                      <a:pt x="9" y="1"/>
                    </a:lnTo>
                    <a:lnTo>
                      <a:pt x="8" y="0"/>
                    </a:lnTo>
                    <a:lnTo>
                      <a:pt x="6" y="2"/>
                    </a:lnTo>
                    <a:lnTo>
                      <a:pt x="5" y="2"/>
                    </a:lnTo>
                    <a:lnTo>
                      <a:pt x="5" y="1"/>
                    </a:lnTo>
                    <a:lnTo>
                      <a:pt x="5" y="0"/>
                    </a:lnTo>
                    <a:lnTo>
                      <a:pt x="2" y="0"/>
                    </a:lnTo>
                    <a:lnTo>
                      <a:pt x="0" y="1"/>
                    </a:lnTo>
                    <a:lnTo>
                      <a:pt x="0" y="4"/>
                    </a:lnTo>
                    <a:lnTo>
                      <a:pt x="1" y="5"/>
                    </a:lnTo>
                    <a:lnTo>
                      <a:pt x="2" y="4"/>
                    </a:lnTo>
                    <a:lnTo>
                      <a:pt x="5" y="5"/>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7" name="Freeform 439">
                <a:extLst>
                  <a:ext uri="{FF2B5EF4-FFF2-40B4-BE49-F238E27FC236}">
                    <a16:creationId xmlns:a16="http://schemas.microsoft.com/office/drawing/2014/main" id="{48B33BFB-7F92-44E7-B912-DB805F007383}"/>
                  </a:ext>
                </a:extLst>
              </p:cNvPr>
              <p:cNvSpPr>
                <a:spLocks/>
              </p:cNvSpPr>
              <p:nvPr/>
            </p:nvSpPr>
            <p:spPr bwMode="auto">
              <a:xfrm>
                <a:off x="4861" y="3263"/>
                <a:ext cx="2" cy="1"/>
              </a:xfrm>
              <a:custGeom>
                <a:avLst/>
                <a:gdLst>
                  <a:gd name="T0" fmla="*/ 2 w 2"/>
                  <a:gd name="T1" fmla="*/ 1 h 1"/>
                  <a:gd name="T2" fmla="*/ 2 w 2"/>
                  <a:gd name="T3" fmla="*/ 0 h 1"/>
                  <a:gd name="T4" fmla="*/ 0 w 2"/>
                  <a:gd name="T5" fmla="*/ 1 h 1"/>
                  <a:gd name="T6" fmla="*/ 2 w 2"/>
                  <a:gd name="T7" fmla="*/ 1 h 1"/>
                </a:gdLst>
                <a:ahLst/>
                <a:cxnLst>
                  <a:cxn ang="0">
                    <a:pos x="T0" y="T1"/>
                  </a:cxn>
                  <a:cxn ang="0">
                    <a:pos x="T2" y="T3"/>
                  </a:cxn>
                  <a:cxn ang="0">
                    <a:pos x="T4" y="T5"/>
                  </a:cxn>
                  <a:cxn ang="0">
                    <a:pos x="T6" y="T7"/>
                  </a:cxn>
                </a:cxnLst>
                <a:rect l="0" t="0" r="r" b="b"/>
                <a:pathLst>
                  <a:path w="2" h="1">
                    <a:moveTo>
                      <a:pt x="2" y="1"/>
                    </a:moveTo>
                    <a:lnTo>
                      <a:pt x="2" y="0"/>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8" name="Freeform 440">
                <a:extLst>
                  <a:ext uri="{FF2B5EF4-FFF2-40B4-BE49-F238E27FC236}">
                    <a16:creationId xmlns:a16="http://schemas.microsoft.com/office/drawing/2014/main" id="{8C4517C1-C8A7-468A-8C3D-42BE0D944157}"/>
                  </a:ext>
                </a:extLst>
              </p:cNvPr>
              <p:cNvSpPr>
                <a:spLocks/>
              </p:cNvSpPr>
              <p:nvPr/>
            </p:nvSpPr>
            <p:spPr bwMode="auto">
              <a:xfrm>
                <a:off x="4863" y="3343"/>
                <a:ext cx="7" cy="5"/>
              </a:xfrm>
              <a:custGeom>
                <a:avLst/>
                <a:gdLst>
                  <a:gd name="T0" fmla="*/ 0 w 7"/>
                  <a:gd name="T1" fmla="*/ 5 h 5"/>
                  <a:gd name="T2" fmla="*/ 2 w 7"/>
                  <a:gd name="T3" fmla="*/ 4 h 5"/>
                  <a:gd name="T4" fmla="*/ 4 w 7"/>
                  <a:gd name="T5" fmla="*/ 2 h 5"/>
                  <a:gd name="T6" fmla="*/ 7 w 7"/>
                  <a:gd name="T7" fmla="*/ 1 h 5"/>
                  <a:gd name="T8" fmla="*/ 5 w 7"/>
                  <a:gd name="T9" fmla="*/ 0 h 5"/>
                  <a:gd name="T10" fmla="*/ 4 w 7"/>
                  <a:gd name="T11" fmla="*/ 1 h 5"/>
                  <a:gd name="T12" fmla="*/ 2 w 7"/>
                  <a:gd name="T13" fmla="*/ 1 h 5"/>
                  <a:gd name="T14" fmla="*/ 1 w 7"/>
                  <a:gd name="T15" fmla="*/ 1 h 5"/>
                  <a:gd name="T16" fmla="*/ 1 w 7"/>
                  <a:gd name="T17" fmla="*/ 2 h 5"/>
                  <a:gd name="T18" fmla="*/ 0 w 7"/>
                  <a:gd name="T19" fmla="*/ 4 h 5"/>
                  <a:gd name="T20" fmla="*/ 0 w 7"/>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0" y="5"/>
                    </a:moveTo>
                    <a:lnTo>
                      <a:pt x="2" y="4"/>
                    </a:lnTo>
                    <a:lnTo>
                      <a:pt x="4" y="2"/>
                    </a:lnTo>
                    <a:lnTo>
                      <a:pt x="7" y="1"/>
                    </a:lnTo>
                    <a:lnTo>
                      <a:pt x="5" y="0"/>
                    </a:lnTo>
                    <a:lnTo>
                      <a:pt x="4" y="1"/>
                    </a:lnTo>
                    <a:lnTo>
                      <a:pt x="2" y="1"/>
                    </a:lnTo>
                    <a:lnTo>
                      <a:pt x="1" y="1"/>
                    </a:lnTo>
                    <a:lnTo>
                      <a:pt x="1" y="2"/>
                    </a:lnTo>
                    <a:lnTo>
                      <a:pt x="0" y="4"/>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9" name="Freeform 441">
                <a:extLst>
                  <a:ext uri="{FF2B5EF4-FFF2-40B4-BE49-F238E27FC236}">
                    <a16:creationId xmlns:a16="http://schemas.microsoft.com/office/drawing/2014/main" id="{1FD9F469-D190-4E00-874D-CAFE9816D045}"/>
                  </a:ext>
                </a:extLst>
              </p:cNvPr>
              <p:cNvSpPr>
                <a:spLocks/>
              </p:cNvSpPr>
              <p:nvPr/>
            </p:nvSpPr>
            <p:spPr bwMode="auto">
              <a:xfrm>
                <a:off x="4870" y="3344"/>
                <a:ext cx="4" cy="3"/>
              </a:xfrm>
              <a:custGeom>
                <a:avLst/>
                <a:gdLst>
                  <a:gd name="T0" fmla="*/ 1 w 4"/>
                  <a:gd name="T1" fmla="*/ 1 h 3"/>
                  <a:gd name="T2" fmla="*/ 0 w 4"/>
                  <a:gd name="T3" fmla="*/ 3 h 3"/>
                  <a:gd name="T4" fmla="*/ 1 w 4"/>
                  <a:gd name="T5" fmla="*/ 3 h 3"/>
                  <a:gd name="T6" fmla="*/ 2 w 4"/>
                  <a:gd name="T7" fmla="*/ 3 h 3"/>
                  <a:gd name="T8" fmla="*/ 4 w 4"/>
                  <a:gd name="T9" fmla="*/ 1 h 3"/>
                  <a:gd name="T10" fmla="*/ 4 w 4"/>
                  <a:gd name="T11" fmla="*/ 0 h 3"/>
                  <a:gd name="T12" fmla="*/ 2 w 4"/>
                  <a:gd name="T13" fmla="*/ 1 h 3"/>
                  <a:gd name="T14" fmla="*/ 1 w 4"/>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1" y="1"/>
                    </a:moveTo>
                    <a:lnTo>
                      <a:pt x="0" y="3"/>
                    </a:lnTo>
                    <a:lnTo>
                      <a:pt x="1" y="3"/>
                    </a:lnTo>
                    <a:lnTo>
                      <a:pt x="2" y="3"/>
                    </a:lnTo>
                    <a:lnTo>
                      <a:pt x="4" y="1"/>
                    </a:lnTo>
                    <a:lnTo>
                      <a:pt x="4" y="0"/>
                    </a:lnTo>
                    <a:lnTo>
                      <a:pt x="2"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0" name="Freeform 442">
                <a:extLst>
                  <a:ext uri="{FF2B5EF4-FFF2-40B4-BE49-F238E27FC236}">
                    <a16:creationId xmlns:a16="http://schemas.microsoft.com/office/drawing/2014/main" id="{2DD58FCD-45A6-4D49-A12D-C989518B0205}"/>
                  </a:ext>
                </a:extLst>
              </p:cNvPr>
              <p:cNvSpPr>
                <a:spLocks/>
              </p:cNvSpPr>
              <p:nvPr/>
            </p:nvSpPr>
            <p:spPr bwMode="auto">
              <a:xfrm>
                <a:off x="4846" y="3244"/>
                <a:ext cx="2" cy="1"/>
              </a:xfrm>
              <a:custGeom>
                <a:avLst/>
                <a:gdLst>
                  <a:gd name="T0" fmla="*/ 2 w 2"/>
                  <a:gd name="T1" fmla="*/ 0 h 1"/>
                  <a:gd name="T2" fmla="*/ 0 w 2"/>
                  <a:gd name="T3" fmla="*/ 0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0"/>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1" name="Freeform 443">
                <a:extLst>
                  <a:ext uri="{FF2B5EF4-FFF2-40B4-BE49-F238E27FC236}">
                    <a16:creationId xmlns:a16="http://schemas.microsoft.com/office/drawing/2014/main" id="{950AC05A-9C21-4DC3-9F8C-892372ED0FF2}"/>
                  </a:ext>
                </a:extLst>
              </p:cNvPr>
              <p:cNvSpPr>
                <a:spLocks/>
              </p:cNvSpPr>
              <p:nvPr/>
            </p:nvSpPr>
            <p:spPr bwMode="auto">
              <a:xfrm>
                <a:off x="4808" y="3219"/>
                <a:ext cx="81" cy="91"/>
              </a:xfrm>
              <a:custGeom>
                <a:avLst/>
                <a:gdLst>
                  <a:gd name="T0" fmla="*/ 77 w 81"/>
                  <a:gd name="T1" fmla="*/ 10 h 91"/>
                  <a:gd name="T2" fmla="*/ 81 w 81"/>
                  <a:gd name="T3" fmla="*/ 3 h 91"/>
                  <a:gd name="T4" fmla="*/ 74 w 81"/>
                  <a:gd name="T5" fmla="*/ 0 h 91"/>
                  <a:gd name="T6" fmla="*/ 68 w 81"/>
                  <a:gd name="T7" fmla="*/ 7 h 91"/>
                  <a:gd name="T8" fmla="*/ 57 w 81"/>
                  <a:gd name="T9" fmla="*/ 10 h 91"/>
                  <a:gd name="T10" fmla="*/ 48 w 81"/>
                  <a:gd name="T11" fmla="*/ 8 h 91"/>
                  <a:gd name="T12" fmla="*/ 38 w 81"/>
                  <a:gd name="T13" fmla="*/ 7 h 91"/>
                  <a:gd name="T14" fmla="*/ 29 w 81"/>
                  <a:gd name="T15" fmla="*/ 4 h 91"/>
                  <a:gd name="T16" fmla="*/ 25 w 81"/>
                  <a:gd name="T17" fmla="*/ 10 h 91"/>
                  <a:gd name="T18" fmla="*/ 15 w 81"/>
                  <a:gd name="T19" fmla="*/ 12 h 91"/>
                  <a:gd name="T20" fmla="*/ 14 w 81"/>
                  <a:gd name="T21" fmla="*/ 22 h 91"/>
                  <a:gd name="T22" fmla="*/ 14 w 81"/>
                  <a:gd name="T23" fmla="*/ 33 h 91"/>
                  <a:gd name="T24" fmla="*/ 9 w 81"/>
                  <a:gd name="T25" fmla="*/ 32 h 91"/>
                  <a:gd name="T26" fmla="*/ 7 w 81"/>
                  <a:gd name="T27" fmla="*/ 40 h 91"/>
                  <a:gd name="T28" fmla="*/ 4 w 81"/>
                  <a:gd name="T29" fmla="*/ 48 h 91"/>
                  <a:gd name="T30" fmla="*/ 1 w 81"/>
                  <a:gd name="T31" fmla="*/ 58 h 91"/>
                  <a:gd name="T32" fmla="*/ 4 w 81"/>
                  <a:gd name="T33" fmla="*/ 65 h 91"/>
                  <a:gd name="T34" fmla="*/ 9 w 81"/>
                  <a:gd name="T35" fmla="*/ 67 h 91"/>
                  <a:gd name="T36" fmla="*/ 8 w 81"/>
                  <a:gd name="T37" fmla="*/ 80 h 91"/>
                  <a:gd name="T38" fmla="*/ 11 w 81"/>
                  <a:gd name="T39" fmla="*/ 91 h 91"/>
                  <a:gd name="T40" fmla="*/ 19 w 81"/>
                  <a:gd name="T41" fmla="*/ 89 h 91"/>
                  <a:gd name="T42" fmla="*/ 19 w 81"/>
                  <a:gd name="T43" fmla="*/ 85 h 91"/>
                  <a:gd name="T44" fmla="*/ 19 w 81"/>
                  <a:gd name="T45" fmla="*/ 71 h 91"/>
                  <a:gd name="T46" fmla="*/ 20 w 81"/>
                  <a:gd name="T47" fmla="*/ 60 h 91"/>
                  <a:gd name="T48" fmla="*/ 23 w 81"/>
                  <a:gd name="T49" fmla="*/ 55 h 91"/>
                  <a:gd name="T50" fmla="*/ 29 w 81"/>
                  <a:gd name="T51" fmla="*/ 58 h 91"/>
                  <a:gd name="T52" fmla="*/ 27 w 81"/>
                  <a:gd name="T53" fmla="*/ 67 h 91"/>
                  <a:gd name="T54" fmla="*/ 34 w 81"/>
                  <a:gd name="T55" fmla="*/ 74 h 91"/>
                  <a:gd name="T56" fmla="*/ 36 w 81"/>
                  <a:gd name="T57" fmla="*/ 81 h 91"/>
                  <a:gd name="T58" fmla="*/ 41 w 81"/>
                  <a:gd name="T59" fmla="*/ 80 h 91"/>
                  <a:gd name="T60" fmla="*/ 48 w 81"/>
                  <a:gd name="T61" fmla="*/ 74 h 91"/>
                  <a:gd name="T62" fmla="*/ 55 w 81"/>
                  <a:gd name="T63" fmla="*/ 74 h 91"/>
                  <a:gd name="T64" fmla="*/ 52 w 81"/>
                  <a:gd name="T65" fmla="*/ 71 h 91"/>
                  <a:gd name="T66" fmla="*/ 46 w 81"/>
                  <a:gd name="T67" fmla="*/ 69 h 91"/>
                  <a:gd name="T68" fmla="*/ 45 w 81"/>
                  <a:gd name="T69" fmla="*/ 67 h 91"/>
                  <a:gd name="T70" fmla="*/ 44 w 81"/>
                  <a:gd name="T71" fmla="*/ 63 h 91"/>
                  <a:gd name="T72" fmla="*/ 45 w 81"/>
                  <a:gd name="T73" fmla="*/ 60 h 91"/>
                  <a:gd name="T74" fmla="*/ 44 w 81"/>
                  <a:gd name="T75" fmla="*/ 56 h 91"/>
                  <a:gd name="T76" fmla="*/ 36 w 81"/>
                  <a:gd name="T77" fmla="*/ 48 h 91"/>
                  <a:gd name="T78" fmla="*/ 34 w 81"/>
                  <a:gd name="T79" fmla="*/ 44 h 91"/>
                  <a:gd name="T80" fmla="*/ 40 w 81"/>
                  <a:gd name="T81" fmla="*/ 43 h 91"/>
                  <a:gd name="T82" fmla="*/ 52 w 81"/>
                  <a:gd name="T83" fmla="*/ 34 h 91"/>
                  <a:gd name="T84" fmla="*/ 57 w 81"/>
                  <a:gd name="T85" fmla="*/ 33 h 91"/>
                  <a:gd name="T86" fmla="*/ 52 w 81"/>
                  <a:gd name="T87" fmla="*/ 28 h 91"/>
                  <a:gd name="T88" fmla="*/ 42 w 81"/>
                  <a:gd name="T89" fmla="*/ 32 h 91"/>
                  <a:gd name="T90" fmla="*/ 34 w 81"/>
                  <a:gd name="T91" fmla="*/ 30 h 91"/>
                  <a:gd name="T92" fmla="*/ 25 w 81"/>
                  <a:gd name="T93" fmla="*/ 38 h 91"/>
                  <a:gd name="T94" fmla="*/ 16 w 81"/>
                  <a:gd name="T95" fmla="*/ 26 h 91"/>
                  <a:gd name="T96" fmla="*/ 23 w 81"/>
                  <a:gd name="T97" fmla="*/ 14 h 91"/>
                  <a:gd name="T98" fmla="*/ 38 w 81"/>
                  <a:gd name="T99" fmla="*/ 14 h 91"/>
                  <a:gd name="T100" fmla="*/ 48 w 81"/>
                  <a:gd name="T101" fmla="*/ 15 h 91"/>
                  <a:gd name="T102" fmla="*/ 56 w 81"/>
                  <a:gd name="T103" fmla="*/ 15 h 91"/>
                  <a:gd name="T104" fmla="*/ 73 w 81"/>
                  <a:gd name="T105" fmla="*/ 1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1" h="91">
                    <a:moveTo>
                      <a:pt x="73" y="12"/>
                    </a:moveTo>
                    <a:lnTo>
                      <a:pt x="74" y="11"/>
                    </a:lnTo>
                    <a:lnTo>
                      <a:pt x="75" y="11"/>
                    </a:lnTo>
                    <a:lnTo>
                      <a:pt x="77" y="10"/>
                    </a:lnTo>
                    <a:lnTo>
                      <a:pt x="78" y="8"/>
                    </a:lnTo>
                    <a:lnTo>
                      <a:pt x="78" y="6"/>
                    </a:lnTo>
                    <a:lnTo>
                      <a:pt x="79" y="4"/>
                    </a:lnTo>
                    <a:lnTo>
                      <a:pt x="81" y="3"/>
                    </a:lnTo>
                    <a:lnTo>
                      <a:pt x="79" y="3"/>
                    </a:lnTo>
                    <a:lnTo>
                      <a:pt x="79" y="0"/>
                    </a:lnTo>
                    <a:lnTo>
                      <a:pt x="77" y="0"/>
                    </a:lnTo>
                    <a:lnTo>
                      <a:pt x="74" y="0"/>
                    </a:lnTo>
                    <a:lnTo>
                      <a:pt x="74" y="3"/>
                    </a:lnTo>
                    <a:lnTo>
                      <a:pt x="71" y="4"/>
                    </a:lnTo>
                    <a:lnTo>
                      <a:pt x="71" y="6"/>
                    </a:lnTo>
                    <a:lnTo>
                      <a:pt x="68" y="7"/>
                    </a:lnTo>
                    <a:lnTo>
                      <a:pt x="67" y="8"/>
                    </a:lnTo>
                    <a:lnTo>
                      <a:pt x="66" y="10"/>
                    </a:lnTo>
                    <a:lnTo>
                      <a:pt x="63" y="10"/>
                    </a:lnTo>
                    <a:lnTo>
                      <a:pt x="57" y="10"/>
                    </a:lnTo>
                    <a:lnTo>
                      <a:pt x="52" y="8"/>
                    </a:lnTo>
                    <a:lnTo>
                      <a:pt x="51" y="10"/>
                    </a:lnTo>
                    <a:lnTo>
                      <a:pt x="51" y="10"/>
                    </a:lnTo>
                    <a:lnTo>
                      <a:pt x="48" y="8"/>
                    </a:lnTo>
                    <a:lnTo>
                      <a:pt x="46" y="8"/>
                    </a:lnTo>
                    <a:lnTo>
                      <a:pt x="44" y="8"/>
                    </a:lnTo>
                    <a:lnTo>
                      <a:pt x="41" y="7"/>
                    </a:lnTo>
                    <a:lnTo>
                      <a:pt x="38" y="7"/>
                    </a:lnTo>
                    <a:lnTo>
                      <a:pt x="37" y="8"/>
                    </a:lnTo>
                    <a:lnTo>
                      <a:pt x="36" y="7"/>
                    </a:lnTo>
                    <a:lnTo>
                      <a:pt x="33" y="4"/>
                    </a:lnTo>
                    <a:lnTo>
                      <a:pt x="29" y="4"/>
                    </a:lnTo>
                    <a:lnTo>
                      <a:pt x="27" y="4"/>
                    </a:lnTo>
                    <a:lnTo>
                      <a:pt x="27" y="7"/>
                    </a:lnTo>
                    <a:lnTo>
                      <a:pt x="25" y="8"/>
                    </a:lnTo>
                    <a:lnTo>
                      <a:pt x="25" y="10"/>
                    </a:lnTo>
                    <a:lnTo>
                      <a:pt x="22" y="11"/>
                    </a:lnTo>
                    <a:lnTo>
                      <a:pt x="19" y="11"/>
                    </a:lnTo>
                    <a:lnTo>
                      <a:pt x="16" y="11"/>
                    </a:lnTo>
                    <a:lnTo>
                      <a:pt x="15" y="12"/>
                    </a:lnTo>
                    <a:lnTo>
                      <a:pt x="15" y="14"/>
                    </a:lnTo>
                    <a:lnTo>
                      <a:pt x="12" y="17"/>
                    </a:lnTo>
                    <a:lnTo>
                      <a:pt x="12" y="19"/>
                    </a:lnTo>
                    <a:lnTo>
                      <a:pt x="14" y="22"/>
                    </a:lnTo>
                    <a:lnTo>
                      <a:pt x="14" y="26"/>
                    </a:lnTo>
                    <a:lnTo>
                      <a:pt x="12" y="28"/>
                    </a:lnTo>
                    <a:lnTo>
                      <a:pt x="14" y="30"/>
                    </a:lnTo>
                    <a:lnTo>
                      <a:pt x="14" y="33"/>
                    </a:lnTo>
                    <a:lnTo>
                      <a:pt x="14" y="32"/>
                    </a:lnTo>
                    <a:lnTo>
                      <a:pt x="12" y="29"/>
                    </a:lnTo>
                    <a:lnTo>
                      <a:pt x="11" y="30"/>
                    </a:lnTo>
                    <a:lnTo>
                      <a:pt x="9" y="32"/>
                    </a:lnTo>
                    <a:lnTo>
                      <a:pt x="7" y="33"/>
                    </a:lnTo>
                    <a:lnTo>
                      <a:pt x="7" y="36"/>
                    </a:lnTo>
                    <a:lnTo>
                      <a:pt x="7" y="38"/>
                    </a:lnTo>
                    <a:lnTo>
                      <a:pt x="7" y="40"/>
                    </a:lnTo>
                    <a:lnTo>
                      <a:pt x="7" y="45"/>
                    </a:lnTo>
                    <a:lnTo>
                      <a:pt x="7" y="45"/>
                    </a:lnTo>
                    <a:lnTo>
                      <a:pt x="5" y="48"/>
                    </a:lnTo>
                    <a:lnTo>
                      <a:pt x="4" y="48"/>
                    </a:lnTo>
                    <a:lnTo>
                      <a:pt x="4" y="52"/>
                    </a:lnTo>
                    <a:lnTo>
                      <a:pt x="1" y="54"/>
                    </a:lnTo>
                    <a:lnTo>
                      <a:pt x="1" y="56"/>
                    </a:lnTo>
                    <a:lnTo>
                      <a:pt x="1" y="58"/>
                    </a:lnTo>
                    <a:lnTo>
                      <a:pt x="0" y="59"/>
                    </a:lnTo>
                    <a:lnTo>
                      <a:pt x="1" y="63"/>
                    </a:lnTo>
                    <a:lnTo>
                      <a:pt x="3" y="66"/>
                    </a:lnTo>
                    <a:lnTo>
                      <a:pt x="4" y="65"/>
                    </a:lnTo>
                    <a:lnTo>
                      <a:pt x="5" y="65"/>
                    </a:lnTo>
                    <a:lnTo>
                      <a:pt x="7" y="65"/>
                    </a:lnTo>
                    <a:lnTo>
                      <a:pt x="8" y="65"/>
                    </a:lnTo>
                    <a:lnTo>
                      <a:pt x="9" y="67"/>
                    </a:lnTo>
                    <a:lnTo>
                      <a:pt x="11" y="73"/>
                    </a:lnTo>
                    <a:lnTo>
                      <a:pt x="9" y="74"/>
                    </a:lnTo>
                    <a:lnTo>
                      <a:pt x="9" y="78"/>
                    </a:lnTo>
                    <a:lnTo>
                      <a:pt x="8" y="80"/>
                    </a:lnTo>
                    <a:lnTo>
                      <a:pt x="7" y="85"/>
                    </a:lnTo>
                    <a:lnTo>
                      <a:pt x="8" y="89"/>
                    </a:lnTo>
                    <a:lnTo>
                      <a:pt x="9" y="89"/>
                    </a:lnTo>
                    <a:lnTo>
                      <a:pt x="11" y="91"/>
                    </a:lnTo>
                    <a:lnTo>
                      <a:pt x="14" y="91"/>
                    </a:lnTo>
                    <a:lnTo>
                      <a:pt x="15" y="89"/>
                    </a:lnTo>
                    <a:lnTo>
                      <a:pt x="16" y="89"/>
                    </a:lnTo>
                    <a:lnTo>
                      <a:pt x="19" y="89"/>
                    </a:lnTo>
                    <a:lnTo>
                      <a:pt x="20" y="91"/>
                    </a:lnTo>
                    <a:lnTo>
                      <a:pt x="20" y="89"/>
                    </a:lnTo>
                    <a:lnTo>
                      <a:pt x="20" y="86"/>
                    </a:lnTo>
                    <a:lnTo>
                      <a:pt x="19" y="85"/>
                    </a:lnTo>
                    <a:lnTo>
                      <a:pt x="18" y="82"/>
                    </a:lnTo>
                    <a:lnTo>
                      <a:pt x="19" y="80"/>
                    </a:lnTo>
                    <a:lnTo>
                      <a:pt x="20" y="76"/>
                    </a:lnTo>
                    <a:lnTo>
                      <a:pt x="19" y="71"/>
                    </a:lnTo>
                    <a:lnTo>
                      <a:pt x="19" y="71"/>
                    </a:lnTo>
                    <a:lnTo>
                      <a:pt x="20" y="67"/>
                    </a:lnTo>
                    <a:lnTo>
                      <a:pt x="22" y="65"/>
                    </a:lnTo>
                    <a:lnTo>
                      <a:pt x="20" y="60"/>
                    </a:lnTo>
                    <a:lnTo>
                      <a:pt x="19" y="59"/>
                    </a:lnTo>
                    <a:lnTo>
                      <a:pt x="19" y="58"/>
                    </a:lnTo>
                    <a:lnTo>
                      <a:pt x="22" y="56"/>
                    </a:lnTo>
                    <a:lnTo>
                      <a:pt x="23" y="55"/>
                    </a:lnTo>
                    <a:lnTo>
                      <a:pt x="26" y="54"/>
                    </a:lnTo>
                    <a:lnTo>
                      <a:pt x="29" y="55"/>
                    </a:lnTo>
                    <a:lnTo>
                      <a:pt x="27" y="56"/>
                    </a:lnTo>
                    <a:lnTo>
                      <a:pt x="29" y="58"/>
                    </a:lnTo>
                    <a:lnTo>
                      <a:pt x="29" y="60"/>
                    </a:lnTo>
                    <a:lnTo>
                      <a:pt x="27" y="63"/>
                    </a:lnTo>
                    <a:lnTo>
                      <a:pt x="26" y="65"/>
                    </a:lnTo>
                    <a:lnTo>
                      <a:pt x="27" y="67"/>
                    </a:lnTo>
                    <a:lnTo>
                      <a:pt x="30" y="67"/>
                    </a:lnTo>
                    <a:lnTo>
                      <a:pt x="31" y="70"/>
                    </a:lnTo>
                    <a:lnTo>
                      <a:pt x="34" y="71"/>
                    </a:lnTo>
                    <a:lnTo>
                      <a:pt x="34" y="74"/>
                    </a:lnTo>
                    <a:lnTo>
                      <a:pt x="33" y="73"/>
                    </a:lnTo>
                    <a:lnTo>
                      <a:pt x="33" y="78"/>
                    </a:lnTo>
                    <a:lnTo>
                      <a:pt x="33" y="80"/>
                    </a:lnTo>
                    <a:lnTo>
                      <a:pt x="36" y="81"/>
                    </a:lnTo>
                    <a:lnTo>
                      <a:pt x="37" y="81"/>
                    </a:lnTo>
                    <a:lnTo>
                      <a:pt x="40" y="81"/>
                    </a:lnTo>
                    <a:lnTo>
                      <a:pt x="41" y="81"/>
                    </a:lnTo>
                    <a:lnTo>
                      <a:pt x="41" y="80"/>
                    </a:lnTo>
                    <a:lnTo>
                      <a:pt x="41" y="78"/>
                    </a:lnTo>
                    <a:lnTo>
                      <a:pt x="42" y="77"/>
                    </a:lnTo>
                    <a:lnTo>
                      <a:pt x="45" y="76"/>
                    </a:lnTo>
                    <a:lnTo>
                      <a:pt x="48" y="74"/>
                    </a:lnTo>
                    <a:lnTo>
                      <a:pt x="51" y="74"/>
                    </a:lnTo>
                    <a:lnTo>
                      <a:pt x="52" y="73"/>
                    </a:lnTo>
                    <a:lnTo>
                      <a:pt x="53" y="74"/>
                    </a:lnTo>
                    <a:lnTo>
                      <a:pt x="55" y="74"/>
                    </a:lnTo>
                    <a:lnTo>
                      <a:pt x="56" y="71"/>
                    </a:lnTo>
                    <a:lnTo>
                      <a:pt x="56" y="71"/>
                    </a:lnTo>
                    <a:lnTo>
                      <a:pt x="52" y="71"/>
                    </a:lnTo>
                    <a:lnTo>
                      <a:pt x="52" y="71"/>
                    </a:lnTo>
                    <a:lnTo>
                      <a:pt x="51" y="71"/>
                    </a:lnTo>
                    <a:lnTo>
                      <a:pt x="48" y="71"/>
                    </a:lnTo>
                    <a:lnTo>
                      <a:pt x="48" y="70"/>
                    </a:lnTo>
                    <a:lnTo>
                      <a:pt x="46" y="69"/>
                    </a:lnTo>
                    <a:lnTo>
                      <a:pt x="46" y="69"/>
                    </a:lnTo>
                    <a:lnTo>
                      <a:pt x="46" y="67"/>
                    </a:lnTo>
                    <a:lnTo>
                      <a:pt x="45" y="69"/>
                    </a:lnTo>
                    <a:lnTo>
                      <a:pt x="45" y="67"/>
                    </a:lnTo>
                    <a:lnTo>
                      <a:pt x="42" y="66"/>
                    </a:lnTo>
                    <a:lnTo>
                      <a:pt x="42" y="65"/>
                    </a:lnTo>
                    <a:lnTo>
                      <a:pt x="44" y="63"/>
                    </a:lnTo>
                    <a:lnTo>
                      <a:pt x="44" y="63"/>
                    </a:lnTo>
                    <a:lnTo>
                      <a:pt x="45" y="63"/>
                    </a:lnTo>
                    <a:lnTo>
                      <a:pt x="44" y="62"/>
                    </a:lnTo>
                    <a:lnTo>
                      <a:pt x="45" y="62"/>
                    </a:lnTo>
                    <a:lnTo>
                      <a:pt x="45" y="60"/>
                    </a:lnTo>
                    <a:lnTo>
                      <a:pt x="45" y="59"/>
                    </a:lnTo>
                    <a:lnTo>
                      <a:pt x="42" y="58"/>
                    </a:lnTo>
                    <a:lnTo>
                      <a:pt x="44" y="58"/>
                    </a:lnTo>
                    <a:lnTo>
                      <a:pt x="44" y="56"/>
                    </a:lnTo>
                    <a:lnTo>
                      <a:pt x="41" y="55"/>
                    </a:lnTo>
                    <a:lnTo>
                      <a:pt x="40" y="55"/>
                    </a:lnTo>
                    <a:lnTo>
                      <a:pt x="40" y="52"/>
                    </a:lnTo>
                    <a:lnTo>
                      <a:pt x="36" y="48"/>
                    </a:lnTo>
                    <a:lnTo>
                      <a:pt x="34" y="47"/>
                    </a:lnTo>
                    <a:lnTo>
                      <a:pt x="33" y="45"/>
                    </a:lnTo>
                    <a:lnTo>
                      <a:pt x="33" y="44"/>
                    </a:lnTo>
                    <a:lnTo>
                      <a:pt x="34" y="44"/>
                    </a:lnTo>
                    <a:lnTo>
                      <a:pt x="34" y="45"/>
                    </a:lnTo>
                    <a:lnTo>
                      <a:pt x="37" y="45"/>
                    </a:lnTo>
                    <a:lnTo>
                      <a:pt x="38" y="44"/>
                    </a:lnTo>
                    <a:lnTo>
                      <a:pt x="40" y="43"/>
                    </a:lnTo>
                    <a:lnTo>
                      <a:pt x="44" y="41"/>
                    </a:lnTo>
                    <a:lnTo>
                      <a:pt x="48" y="38"/>
                    </a:lnTo>
                    <a:lnTo>
                      <a:pt x="49" y="36"/>
                    </a:lnTo>
                    <a:lnTo>
                      <a:pt x="52" y="34"/>
                    </a:lnTo>
                    <a:lnTo>
                      <a:pt x="52" y="32"/>
                    </a:lnTo>
                    <a:lnTo>
                      <a:pt x="53" y="32"/>
                    </a:lnTo>
                    <a:lnTo>
                      <a:pt x="56" y="33"/>
                    </a:lnTo>
                    <a:lnTo>
                      <a:pt x="57" y="33"/>
                    </a:lnTo>
                    <a:lnTo>
                      <a:pt x="60" y="30"/>
                    </a:lnTo>
                    <a:lnTo>
                      <a:pt x="60" y="28"/>
                    </a:lnTo>
                    <a:lnTo>
                      <a:pt x="57" y="28"/>
                    </a:lnTo>
                    <a:lnTo>
                      <a:pt x="52" y="28"/>
                    </a:lnTo>
                    <a:lnTo>
                      <a:pt x="49" y="29"/>
                    </a:lnTo>
                    <a:lnTo>
                      <a:pt x="46" y="29"/>
                    </a:lnTo>
                    <a:lnTo>
                      <a:pt x="44" y="30"/>
                    </a:lnTo>
                    <a:lnTo>
                      <a:pt x="42" y="32"/>
                    </a:lnTo>
                    <a:lnTo>
                      <a:pt x="40" y="32"/>
                    </a:lnTo>
                    <a:lnTo>
                      <a:pt x="38" y="33"/>
                    </a:lnTo>
                    <a:lnTo>
                      <a:pt x="36" y="32"/>
                    </a:lnTo>
                    <a:lnTo>
                      <a:pt x="34" y="30"/>
                    </a:lnTo>
                    <a:lnTo>
                      <a:pt x="31" y="33"/>
                    </a:lnTo>
                    <a:lnTo>
                      <a:pt x="30" y="37"/>
                    </a:lnTo>
                    <a:lnTo>
                      <a:pt x="27" y="38"/>
                    </a:lnTo>
                    <a:lnTo>
                      <a:pt x="25" y="38"/>
                    </a:lnTo>
                    <a:lnTo>
                      <a:pt x="25" y="37"/>
                    </a:lnTo>
                    <a:lnTo>
                      <a:pt x="22" y="33"/>
                    </a:lnTo>
                    <a:lnTo>
                      <a:pt x="18" y="32"/>
                    </a:lnTo>
                    <a:lnTo>
                      <a:pt x="16" y="26"/>
                    </a:lnTo>
                    <a:lnTo>
                      <a:pt x="16" y="22"/>
                    </a:lnTo>
                    <a:lnTo>
                      <a:pt x="19" y="18"/>
                    </a:lnTo>
                    <a:lnTo>
                      <a:pt x="20" y="15"/>
                    </a:lnTo>
                    <a:lnTo>
                      <a:pt x="23" y="14"/>
                    </a:lnTo>
                    <a:lnTo>
                      <a:pt x="27" y="17"/>
                    </a:lnTo>
                    <a:lnTo>
                      <a:pt x="31" y="17"/>
                    </a:lnTo>
                    <a:lnTo>
                      <a:pt x="36" y="14"/>
                    </a:lnTo>
                    <a:lnTo>
                      <a:pt x="38" y="14"/>
                    </a:lnTo>
                    <a:lnTo>
                      <a:pt x="40" y="15"/>
                    </a:lnTo>
                    <a:lnTo>
                      <a:pt x="41" y="15"/>
                    </a:lnTo>
                    <a:lnTo>
                      <a:pt x="44" y="15"/>
                    </a:lnTo>
                    <a:lnTo>
                      <a:pt x="48" y="15"/>
                    </a:lnTo>
                    <a:lnTo>
                      <a:pt x="51" y="15"/>
                    </a:lnTo>
                    <a:lnTo>
                      <a:pt x="52" y="15"/>
                    </a:lnTo>
                    <a:lnTo>
                      <a:pt x="55" y="15"/>
                    </a:lnTo>
                    <a:lnTo>
                      <a:pt x="56" y="15"/>
                    </a:lnTo>
                    <a:lnTo>
                      <a:pt x="57" y="17"/>
                    </a:lnTo>
                    <a:lnTo>
                      <a:pt x="59" y="18"/>
                    </a:lnTo>
                    <a:lnTo>
                      <a:pt x="68" y="15"/>
                    </a:lnTo>
                    <a:lnTo>
                      <a:pt x="7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2" name="Freeform 444">
                <a:extLst>
                  <a:ext uri="{FF2B5EF4-FFF2-40B4-BE49-F238E27FC236}">
                    <a16:creationId xmlns:a16="http://schemas.microsoft.com/office/drawing/2014/main" id="{516DC4EC-C118-48AD-8A2F-DBB0F3964472}"/>
                  </a:ext>
                </a:extLst>
              </p:cNvPr>
              <p:cNvSpPr>
                <a:spLocks/>
              </p:cNvSpPr>
              <p:nvPr/>
            </p:nvSpPr>
            <p:spPr bwMode="auto">
              <a:xfrm>
                <a:off x="4864" y="3262"/>
                <a:ext cx="1" cy="1"/>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3" name="Freeform 445">
                <a:extLst>
                  <a:ext uri="{FF2B5EF4-FFF2-40B4-BE49-F238E27FC236}">
                    <a16:creationId xmlns:a16="http://schemas.microsoft.com/office/drawing/2014/main" id="{36BC222D-AC3F-42D8-97B3-7690D0B4D990}"/>
                  </a:ext>
                </a:extLst>
              </p:cNvPr>
              <p:cNvSpPr>
                <a:spLocks/>
              </p:cNvSpPr>
              <p:nvPr/>
            </p:nvSpPr>
            <p:spPr bwMode="auto">
              <a:xfrm>
                <a:off x="4867" y="3259"/>
                <a:ext cx="3" cy="1"/>
              </a:xfrm>
              <a:custGeom>
                <a:avLst/>
                <a:gdLst>
                  <a:gd name="T0" fmla="*/ 3 w 3"/>
                  <a:gd name="T1" fmla="*/ 1 h 1"/>
                  <a:gd name="T2" fmla="*/ 1 w 3"/>
                  <a:gd name="T3" fmla="*/ 0 h 1"/>
                  <a:gd name="T4" fmla="*/ 0 w 3"/>
                  <a:gd name="T5" fmla="*/ 1 h 1"/>
                  <a:gd name="T6" fmla="*/ 3 w 3"/>
                  <a:gd name="T7" fmla="*/ 1 h 1"/>
                </a:gdLst>
                <a:ahLst/>
                <a:cxnLst>
                  <a:cxn ang="0">
                    <a:pos x="T0" y="T1"/>
                  </a:cxn>
                  <a:cxn ang="0">
                    <a:pos x="T2" y="T3"/>
                  </a:cxn>
                  <a:cxn ang="0">
                    <a:pos x="T4" y="T5"/>
                  </a:cxn>
                  <a:cxn ang="0">
                    <a:pos x="T6" y="T7"/>
                  </a:cxn>
                </a:cxnLst>
                <a:rect l="0" t="0" r="r" b="b"/>
                <a:pathLst>
                  <a:path w="3" h="1">
                    <a:moveTo>
                      <a:pt x="3" y="1"/>
                    </a:moveTo>
                    <a:lnTo>
                      <a:pt x="1" y="0"/>
                    </a:lnTo>
                    <a:lnTo>
                      <a:pt x="0"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4" name="Freeform 446">
                <a:extLst>
                  <a:ext uri="{FF2B5EF4-FFF2-40B4-BE49-F238E27FC236}">
                    <a16:creationId xmlns:a16="http://schemas.microsoft.com/office/drawing/2014/main" id="{D3E2528E-10BE-4E7F-A869-78B8D4FBA076}"/>
                  </a:ext>
                </a:extLst>
              </p:cNvPr>
              <p:cNvSpPr>
                <a:spLocks/>
              </p:cNvSpPr>
              <p:nvPr/>
            </p:nvSpPr>
            <p:spPr bwMode="auto">
              <a:xfrm>
                <a:off x="4944" y="3260"/>
                <a:ext cx="8" cy="4"/>
              </a:xfrm>
              <a:custGeom>
                <a:avLst/>
                <a:gdLst>
                  <a:gd name="T0" fmla="*/ 4 w 8"/>
                  <a:gd name="T1" fmla="*/ 4 h 4"/>
                  <a:gd name="T2" fmla="*/ 8 w 8"/>
                  <a:gd name="T3" fmla="*/ 4 h 4"/>
                  <a:gd name="T4" fmla="*/ 7 w 8"/>
                  <a:gd name="T5" fmla="*/ 3 h 4"/>
                  <a:gd name="T6" fmla="*/ 7 w 8"/>
                  <a:gd name="T7" fmla="*/ 2 h 4"/>
                  <a:gd name="T8" fmla="*/ 5 w 8"/>
                  <a:gd name="T9" fmla="*/ 0 h 4"/>
                  <a:gd name="T10" fmla="*/ 1 w 8"/>
                  <a:gd name="T11" fmla="*/ 2 h 4"/>
                  <a:gd name="T12" fmla="*/ 0 w 8"/>
                  <a:gd name="T13" fmla="*/ 3 h 4"/>
                  <a:gd name="T14" fmla="*/ 0 w 8"/>
                  <a:gd name="T15" fmla="*/ 3 h 4"/>
                  <a:gd name="T16" fmla="*/ 4 w 8"/>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4"/>
                    </a:moveTo>
                    <a:lnTo>
                      <a:pt x="8" y="4"/>
                    </a:lnTo>
                    <a:lnTo>
                      <a:pt x="7" y="3"/>
                    </a:lnTo>
                    <a:lnTo>
                      <a:pt x="7" y="2"/>
                    </a:lnTo>
                    <a:lnTo>
                      <a:pt x="5" y="0"/>
                    </a:lnTo>
                    <a:lnTo>
                      <a:pt x="1" y="2"/>
                    </a:lnTo>
                    <a:lnTo>
                      <a:pt x="0" y="3"/>
                    </a:lnTo>
                    <a:lnTo>
                      <a:pt x="0"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5" name="Freeform 447">
                <a:extLst>
                  <a:ext uri="{FF2B5EF4-FFF2-40B4-BE49-F238E27FC236}">
                    <a16:creationId xmlns:a16="http://schemas.microsoft.com/office/drawing/2014/main" id="{80322E1B-A77A-4021-B650-ECCEE4C1DA78}"/>
                  </a:ext>
                </a:extLst>
              </p:cNvPr>
              <p:cNvSpPr>
                <a:spLocks/>
              </p:cNvSpPr>
              <p:nvPr/>
            </p:nvSpPr>
            <p:spPr bwMode="auto">
              <a:xfrm>
                <a:off x="4914" y="3245"/>
                <a:ext cx="6" cy="6"/>
              </a:xfrm>
              <a:custGeom>
                <a:avLst/>
                <a:gdLst>
                  <a:gd name="T0" fmla="*/ 2 w 6"/>
                  <a:gd name="T1" fmla="*/ 0 h 6"/>
                  <a:gd name="T2" fmla="*/ 1 w 6"/>
                  <a:gd name="T3" fmla="*/ 0 h 6"/>
                  <a:gd name="T4" fmla="*/ 0 w 6"/>
                  <a:gd name="T5" fmla="*/ 2 h 6"/>
                  <a:gd name="T6" fmla="*/ 0 w 6"/>
                  <a:gd name="T7" fmla="*/ 3 h 6"/>
                  <a:gd name="T8" fmla="*/ 1 w 6"/>
                  <a:gd name="T9" fmla="*/ 4 h 6"/>
                  <a:gd name="T10" fmla="*/ 4 w 6"/>
                  <a:gd name="T11" fmla="*/ 4 h 6"/>
                  <a:gd name="T12" fmla="*/ 5 w 6"/>
                  <a:gd name="T13" fmla="*/ 6 h 6"/>
                  <a:gd name="T14" fmla="*/ 6 w 6"/>
                  <a:gd name="T15" fmla="*/ 4 h 6"/>
                  <a:gd name="T16" fmla="*/ 5 w 6"/>
                  <a:gd name="T17" fmla="*/ 3 h 6"/>
                  <a:gd name="T18" fmla="*/ 4 w 6"/>
                  <a:gd name="T19" fmla="*/ 3 h 6"/>
                  <a:gd name="T20" fmla="*/ 4 w 6"/>
                  <a:gd name="T21" fmla="*/ 2 h 6"/>
                  <a:gd name="T22" fmla="*/ 2 w 6"/>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2" y="0"/>
                    </a:moveTo>
                    <a:lnTo>
                      <a:pt x="1" y="0"/>
                    </a:lnTo>
                    <a:lnTo>
                      <a:pt x="0" y="2"/>
                    </a:lnTo>
                    <a:lnTo>
                      <a:pt x="0" y="3"/>
                    </a:lnTo>
                    <a:lnTo>
                      <a:pt x="1" y="4"/>
                    </a:lnTo>
                    <a:lnTo>
                      <a:pt x="4" y="4"/>
                    </a:lnTo>
                    <a:lnTo>
                      <a:pt x="5" y="6"/>
                    </a:lnTo>
                    <a:lnTo>
                      <a:pt x="6" y="4"/>
                    </a:lnTo>
                    <a:lnTo>
                      <a:pt x="5" y="3"/>
                    </a:lnTo>
                    <a:lnTo>
                      <a:pt x="4" y="3"/>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6" name="Freeform 448">
                <a:extLst>
                  <a:ext uri="{FF2B5EF4-FFF2-40B4-BE49-F238E27FC236}">
                    <a16:creationId xmlns:a16="http://schemas.microsoft.com/office/drawing/2014/main" id="{93545685-6CBB-4780-B699-A87EB9469B0D}"/>
                  </a:ext>
                </a:extLst>
              </p:cNvPr>
              <p:cNvSpPr>
                <a:spLocks/>
              </p:cNvSpPr>
              <p:nvPr/>
            </p:nvSpPr>
            <p:spPr bwMode="auto">
              <a:xfrm>
                <a:off x="4845" y="3303"/>
                <a:ext cx="3" cy="5"/>
              </a:xfrm>
              <a:custGeom>
                <a:avLst/>
                <a:gdLst>
                  <a:gd name="T0" fmla="*/ 0 w 3"/>
                  <a:gd name="T1" fmla="*/ 0 h 5"/>
                  <a:gd name="T2" fmla="*/ 0 w 3"/>
                  <a:gd name="T3" fmla="*/ 1 h 5"/>
                  <a:gd name="T4" fmla="*/ 0 w 3"/>
                  <a:gd name="T5" fmla="*/ 2 h 5"/>
                  <a:gd name="T6" fmla="*/ 0 w 3"/>
                  <a:gd name="T7" fmla="*/ 4 h 5"/>
                  <a:gd name="T8" fmla="*/ 1 w 3"/>
                  <a:gd name="T9" fmla="*/ 5 h 5"/>
                  <a:gd name="T10" fmla="*/ 3 w 3"/>
                  <a:gd name="T11" fmla="*/ 4 h 5"/>
                  <a:gd name="T12" fmla="*/ 3 w 3"/>
                  <a:gd name="T13" fmla="*/ 1 h 5"/>
                  <a:gd name="T14" fmla="*/ 1 w 3"/>
                  <a:gd name="T15" fmla="*/ 0 h 5"/>
                  <a:gd name="T16" fmla="*/ 0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0" y="0"/>
                    </a:moveTo>
                    <a:lnTo>
                      <a:pt x="0" y="1"/>
                    </a:lnTo>
                    <a:lnTo>
                      <a:pt x="0" y="2"/>
                    </a:lnTo>
                    <a:lnTo>
                      <a:pt x="0" y="4"/>
                    </a:lnTo>
                    <a:lnTo>
                      <a:pt x="1" y="5"/>
                    </a:lnTo>
                    <a:lnTo>
                      <a:pt x="3" y="4"/>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7" name="Freeform 449">
                <a:extLst>
                  <a:ext uri="{FF2B5EF4-FFF2-40B4-BE49-F238E27FC236}">
                    <a16:creationId xmlns:a16="http://schemas.microsoft.com/office/drawing/2014/main" id="{FBF354F0-529C-488E-9BD4-A264C824A700}"/>
                  </a:ext>
                </a:extLst>
              </p:cNvPr>
              <p:cNvSpPr>
                <a:spLocks/>
              </p:cNvSpPr>
              <p:nvPr/>
            </p:nvSpPr>
            <p:spPr bwMode="auto">
              <a:xfrm>
                <a:off x="4828" y="3327"/>
                <a:ext cx="3" cy="2"/>
              </a:xfrm>
              <a:custGeom>
                <a:avLst/>
                <a:gdLst>
                  <a:gd name="T0" fmla="*/ 3 w 3"/>
                  <a:gd name="T1" fmla="*/ 2 h 2"/>
                  <a:gd name="T2" fmla="*/ 2 w 3"/>
                  <a:gd name="T3" fmla="*/ 0 h 2"/>
                  <a:gd name="T4" fmla="*/ 0 w 3"/>
                  <a:gd name="T5" fmla="*/ 2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2" y="0"/>
                    </a:lnTo>
                    <a:lnTo>
                      <a:pt x="0" y="2"/>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8" name="Freeform 450">
                <a:extLst>
                  <a:ext uri="{FF2B5EF4-FFF2-40B4-BE49-F238E27FC236}">
                    <a16:creationId xmlns:a16="http://schemas.microsoft.com/office/drawing/2014/main" id="{B6222AA0-15DC-458D-A953-6045384EC988}"/>
                  </a:ext>
                </a:extLst>
              </p:cNvPr>
              <p:cNvSpPr>
                <a:spLocks/>
              </p:cNvSpPr>
              <p:nvPr/>
            </p:nvSpPr>
            <p:spPr bwMode="auto">
              <a:xfrm>
                <a:off x="4876" y="3341"/>
                <a:ext cx="9" cy="4"/>
              </a:xfrm>
              <a:custGeom>
                <a:avLst/>
                <a:gdLst>
                  <a:gd name="T0" fmla="*/ 0 w 9"/>
                  <a:gd name="T1" fmla="*/ 4 h 4"/>
                  <a:gd name="T2" fmla="*/ 3 w 9"/>
                  <a:gd name="T3" fmla="*/ 4 h 4"/>
                  <a:gd name="T4" fmla="*/ 7 w 9"/>
                  <a:gd name="T5" fmla="*/ 3 h 4"/>
                  <a:gd name="T6" fmla="*/ 9 w 9"/>
                  <a:gd name="T7" fmla="*/ 2 h 4"/>
                  <a:gd name="T8" fmla="*/ 7 w 9"/>
                  <a:gd name="T9" fmla="*/ 0 h 4"/>
                  <a:gd name="T10" fmla="*/ 3 w 9"/>
                  <a:gd name="T11" fmla="*/ 2 h 4"/>
                  <a:gd name="T12" fmla="*/ 2 w 9"/>
                  <a:gd name="T13" fmla="*/ 0 h 4"/>
                  <a:gd name="T14" fmla="*/ 0 w 9"/>
                  <a:gd name="T15" fmla="*/ 2 h 4"/>
                  <a:gd name="T16" fmla="*/ 0 w 9"/>
                  <a:gd name="T17" fmla="*/ 3 h 4"/>
                  <a:gd name="T18" fmla="*/ 0 w 9"/>
                  <a:gd name="T19" fmla="*/ 3 h 4"/>
                  <a:gd name="T20" fmla="*/ 0 w 9"/>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4">
                    <a:moveTo>
                      <a:pt x="0" y="4"/>
                    </a:moveTo>
                    <a:lnTo>
                      <a:pt x="3" y="4"/>
                    </a:lnTo>
                    <a:lnTo>
                      <a:pt x="7" y="3"/>
                    </a:lnTo>
                    <a:lnTo>
                      <a:pt x="9" y="2"/>
                    </a:lnTo>
                    <a:lnTo>
                      <a:pt x="7" y="0"/>
                    </a:lnTo>
                    <a:lnTo>
                      <a:pt x="3" y="2"/>
                    </a:lnTo>
                    <a:lnTo>
                      <a:pt x="2" y="0"/>
                    </a:lnTo>
                    <a:lnTo>
                      <a:pt x="0" y="2"/>
                    </a:lnTo>
                    <a:lnTo>
                      <a:pt x="0" y="3"/>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9" name="Freeform 451">
                <a:extLst>
                  <a:ext uri="{FF2B5EF4-FFF2-40B4-BE49-F238E27FC236}">
                    <a16:creationId xmlns:a16="http://schemas.microsoft.com/office/drawing/2014/main" id="{6431314F-7EBA-4193-93D8-7380C37E5EE5}"/>
                  </a:ext>
                </a:extLst>
              </p:cNvPr>
              <p:cNvSpPr>
                <a:spLocks/>
              </p:cNvSpPr>
              <p:nvPr/>
            </p:nvSpPr>
            <p:spPr bwMode="auto">
              <a:xfrm>
                <a:off x="4844" y="3245"/>
                <a:ext cx="2" cy="2"/>
              </a:xfrm>
              <a:custGeom>
                <a:avLst/>
                <a:gdLst>
                  <a:gd name="T0" fmla="*/ 0 w 2"/>
                  <a:gd name="T1" fmla="*/ 0 h 2"/>
                  <a:gd name="T2" fmla="*/ 1 w 2"/>
                  <a:gd name="T3" fmla="*/ 2 h 2"/>
                  <a:gd name="T4" fmla="*/ 2 w 2"/>
                  <a:gd name="T5" fmla="*/ 2 h 2"/>
                  <a:gd name="T6" fmla="*/ 1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1" y="2"/>
                    </a:lnTo>
                    <a:lnTo>
                      <a:pt x="2"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0" name="Freeform 452">
                <a:extLst>
                  <a:ext uri="{FF2B5EF4-FFF2-40B4-BE49-F238E27FC236}">
                    <a16:creationId xmlns:a16="http://schemas.microsoft.com/office/drawing/2014/main" id="{8661D32B-EDB5-4DA7-BDD0-F5E1AE6B5DFD}"/>
                  </a:ext>
                </a:extLst>
              </p:cNvPr>
              <p:cNvSpPr>
                <a:spLocks/>
              </p:cNvSpPr>
              <p:nvPr/>
            </p:nvSpPr>
            <p:spPr bwMode="auto">
              <a:xfrm>
                <a:off x="4924" y="3209"/>
                <a:ext cx="6" cy="6"/>
              </a:xfrm>
              <a:custGeom>
                <a:avLst/>
                <a:gdLst>
                  <a:gd name="T0" fmla="*/ 5 w 6"/>
                  <a:gd name="T1" fmla="*/ 5 h 6"/>
                  <a:gd name="T2" fmla="*/ 6 w 6"/>
                  <a:gd name="T3" fmla="*/ 3 h 6"/>
                  <a:gd name="T4" fmla="*/ 6 w 6"/>
                  <a:gd name="T5" fmla="*/ 0 h 6"/>
                  <a:gd name="T6" fmla="*/ 5 w 6"/>
                  <a:gd name="T7" fmla="*/ 0 h 6"/>
                  <a:gd name="T8" fmla="*/ 2 w 6"/>
                  <a:gd name="T9" fmla="*/ 2 h 6"/>
                  <a:gd name="T10" fmla="*/ 0 w 6"/>
                  <a:gd name="T11" fmla="*/ 2 h 6"/>
                  <a:gd name="T12" fmla="*/ 2 w 6"/>
                  <a:gd name="T13" fmla="*/ 6 h 6"/>
                  <a:gd name="T14" fmla="*/ 3 w 6"/>
                  <a:gd name="T15" fmla="*/ 5 h 6"/>
                  <a:gd name="T16" fmla="*/ 5 w 6"/>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5" y="5"/>
                    </a:moveTo>
                    <a:lnTo>
                      <a:pt x="6" y="3"/>
                    </a:lnTo>
                    <a:lnTo>
                      <a:pt x="6" y="0"/>
                    </a:lnTo>
                    <a:lnTo>
                      <a:pt x="5" y="0"/>
                    </a:lnTo>
                    <a:lnTo>
                      <a:pt x="2" y="2"/>
                    </a:lnTo>
                    <a:lnTo>
                      <a:pt x="0" y="2"/>
                    </a:lnTo>
                    <a:lnTo>
                      <a:pt x="2" y="6"/>
                    </a:lnTo>
                    <a:lnTo>
                      <a:pt x="3" y="5"/>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1" name="Freeform 453">
                <a:extLst>
                  <a:ext uri="{FF2B5EF4-FFF2-40B4-BE49-F238E27FC236}">
                    <a16:creationId xmlns:a16="http://schemas.microsoft.com/office/drawing/2014/main" id="{5A9BDDE8-313F-4DD1-9965-B649B531A0C9}"/>
                  </a:ext>
                </a:extLst>
              </p:cNvPr>
              <p:cNvSpPr>
                <a:spLocks/>
              </p:cNvSpPr>
              <p:nvPr/>
            </p:nvSpPr>
            <p:spPr bwMode="auto">
              <a:xfrm>
                <a:off x="4850" y="3297"/>
                <a:ext cx="7" cy="8"/>
              </a:xfrm>
              <a:custGeom>
                <a:avLst/>
                <a:gdLst>
                  <a:gd name="T0" fmla="*/ 0 w 7"/>
                  <a:gd name="T1" fmla="*/ 8 h 8"/>
                  <a:gd name="T2" fmla="*/ 2 w 7"/>
                  <a:gd name="T3" fmla="*/ 8 h 8"/>
                  <a:gd name="T4" fmla="*/ 3 w 7"/>
                  <a:gd name="T5" fmla="*/ 8 h 8"/>
                  <a:gd name="T6" fmla="*/ 4 w 7"/>
                  <a:gd name="T7" fmla="*/ 8 h 8"/>
                  <a:gd name="T8" fmla="*/ 4 w 7"/>
                  <a:gd name="T9" fmla="*/ 7 h 8"/>
                  <a:gd name="T10" fmla="*/ 4 w 7"/>
                  <a:gd name="T11" fmla="*/ 6 h 8"/>
                  <a:gd name="T12" fmla="*/ 7 w 7"/>
                  <a:gd name="T13" fmla="*/ 4 h 8"/>
                  <a:gd name="T14" fmla="*/ 7 w 7"/>
                  <a:gd name="T15" fmla="*/ 3 h 8"/>
                  <a:gd name="T16" fmla="*/ 6 w 7"/>
                  <a:gd name="T17" fmla="*/ 0 h 8"/>
                  <a:gd name="T18" fmla="*/ 3 w 7"/>
                  <a:gd name="T19" fmla="*/ 2 h 8"/>
                  <a:gd name="T20" fmla="*/ 2 w 7"/>
                  <a:gd name="T21" fmla="*/ 3 h 8"/>
                  <a:gd name="T22" fmla="*/ 3 w 7"/>
                  <a:gd name="T23" fmla="*/ 4 h 8"/>
                  <a:gd name="T24" fmla="*/ 0 w 7"/>
                  <a:gd name="T25" fmla="*/ 7 h 8"/>
                  <a:gd name="T26" fmla="*/ 0 w 7"/>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8">
                    <a:moveTo>
                      <a:pt x="0" y="8"/>
                    </a:moveTo>
                    <a:lnTo>
                      <a:pt x="2" y="8"/>
                    </a:lnTo>
                    <a:lnTo>
                      <a:pt x="3" y="8"/>
                    </a:lnTo>
                    <a:lnTo>
                      <a:pt x="4" y="8"/>
                    </a:lnTo>
                    <a:lnTo>
                      <a:pt x="4" y="7"/>
                    </a:lnTo>
                    <a:lnTo>
                      <a:pt x="4" y="6"/>
                    </a:lnTo>
                    <a:lnTo>
                      <a:pt x="7" y="4"/>
                    </a:lnTo>
                    <a:lnTo>
                      <a:pt x="7" y="3"/>
                    </a:lnTo>
                    <a:lnTo>
                      <a:pt x="6" y="0"/>
                    </a:lnTo>
                    <a:lnTo>
                      <a:pt x="3" y="2"/>
                    </a:lnTo>
                    <a:lnTo>
                      <a:pt x="2" y="3"/>
                    </a:lnTo>
                    <a:lnTo>
                      <a:pt x="3" y="4"/>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2" name="Freeform 454">
                <a:extLst>
                  <a:ext uri="{FF2B5EF4-FFF2-40B4-BE49-F238E27FC236}">
                    <a16:creationId xmlns:a16="http://schemas.microsoft.com/office/drawing/2014/main" id="{57CB06CB-D424-4FE7-8964-77BBEB2FD1ED}"/>
                  </a:ext>
                </a:extLst>
              </p:cNvPr>
              <p:cNvSpPr>
                <a:spLocks/>
              </p:cNvSpPr>
              <p:nvPr/>
            </p:nvSpPr>
            <p:spPr bwMode="auto">
              <a:xfrm>
                <a:off x="4959" y="3242"/>
                <a:ext cx="122" cy="111"/>
              </a:xfrm>
              <a:custGeom>
                <a:avLst/>
                <a:gdLst>
                  <a:gd name="T0" fmla="*/ 122 w 122"/>
                  <a:gd name="T1" fmla="*/ 29 h 111"/>
                  <a:gd name="T2" fmla="*/ 118 w 122"/>
                  <a:gd name="T3" fmla="*/ 29 h 111"/>
                  <a:gd name="T4" fmla="*/ 111 w 122"/>
                  <a:gd name="T5" fmla="*/ 25 h 111"/>
                  <a:gd name="T6" fmla="*/ 97 w 122"/>
                  <a:gd name="T7" fmla="*/ 21 h 111"/>
                  <a:gd name="T8" fmla="*/ 85 w 122"/>
                  <a:gd name="T9" fmla="*/ 17 h 111"/>
                  <a:gd name="T10" fmla="*/ 74 w 122"/>
                  <a:gd name="T11" fmla="*/ 20 h 111"/>
                  <a:gd name="T12" fmla="*/ 68 w 122"/>
                  <a:gd name="T13" fmla="*/ 25 h 111"/>
                  <a:gd name="T14" fmla="*/ 64 w 122"/>
                  <a:gd name="T15" fmla="*/ 28 h 111"/>
                  <a:gd name="T16" fmla="*/ 59 w 122"/>
                  <a:gd name="T17" fmla="*/ 35 h 111"/>
                  <a:gd name="T18" fmla="*/ 53 w 122"/>
                  <a:gd name="T19" fmla="*/ 40 h 111"/>
                  <a:gd name="T20" fmla="*/ 46 w 122"/>
                  <a:gd name="T21" fmla="*/ 33 h 111"/>
                  <a:gd name="T22" fmla="*/ 44 w 122"/>
                  <a:gd name="T23" fmla="*/ 29 h 111"/>
                  <a:gd name="T24" fmla="*/ 40 w 122"/>
                  <a:gd name="T25" fmla="*/ 31 h 111"/>
                  <a:gd name="T26" fmla="*/ 38 w 122"/>
                  <a:gd name="T27" fmla="*/ 17 h 111"/>
                  <a:gd name="T28" fmla="*/ 37 w 122"/>
                  <a:gd name="T29" fmla="*/ 9 h 111"/>
                  <a:gd name="T30" fmla="*/ 30 w 122"/>
                  <a:gd name="T31" fmla="*/ 6 h 111"/>
                  <a:gd name="T32" fmla="*/ 15 w 122"/>
                  <a:gd name="T33" fmla="*/ 2 h 111"/>
                  <a:gd name="T34" fmla="*/ 4 w 122"/>
                  <a:gd name="T35" fmla="*/ 7 h 111"/>
                  <a:gd name="T36" fmla="*/ 0 w 122"/>
                  <a:gd name="T37" fmla="*/ 14 h 111"/>
                  <a:gd name="T38" fmla="*/ 5 w 122"/>
                  <a:gd name="T39" fmla="*/ 14 h 111"/>
                  <a:gd name="T40" fmla="*/ 11 w 122"/>
                  <a:gd name="T41" fmla="*/ 20 h 111"/>
                  <a:gd name="T42" fmla="*/ 19 w 122"/>
                  <a:gd name="T43" fmla="*/ 25 h 111"/>
                  <a:gd name="T44" fmla="*/ 27 w 122"/>
                  <a:gd name="T45" fmla="*/ 25 h 111"/>
                  <a:gd name="T46" fmla="*/ 34 w 122"/>
                  <a:gd name="T47" fmla="*/ 24 h 111"/>
                  <a:gd name="T48" fmla="*/ 33 w 122"/>
                  <a:gd name="T49" fmla="*/ 29 h 111"/>
                  <a:gd name="T50" fmla="*/ 25 w 122"/>
                  <a:gd name="T51" fmla="*/ 29 h 111"/>
                  <a:gd name="T52" fmla="*/ 16 w 122"/>
                  <a:gd name="T53" fmla="*/ 32 h 111"/>
                  <a:gd name="T54" fmla="*/ 12 w 122"/>
                  <a:gd name="T55" fmla="*/ 33 h 111"/>
                  <a:gd name="T56" fmla="*/ 19 w 122"/>
                  <a:gd name="T57" fmla="*/ 39 h 111"/>
                  <a:gd name="T58" fmla="*/ 20 w 122"/>
                  <a:gd name="T59" fmla="*/ 43 h 111"/>
                  <a:gd name="T60" fmla="*/ 26 w 122"/>
                  <a:gd name="T61" fmla="*/ 48 h 111"/>
                  <a:gd name="T62" fmla="*/ 31 w 122"/>
                  <a:gd name="T63" fmla="*/ 39 h 111"/>
                  <a:gd name="T64" fmla="*/ 34 w 122"/>
                  <a:gd name="T65" fmla="*/ 36 h 111"/>
                  <a:gd name="T66" fmla="*/ 36 w 122"/>
                  <a:gd name="T67" fmla="*/ 44 h 111"/>
                  <a:gd name="T68" fmla="*/ 38 w 122"/>
                  <a:gd name="T69" fmla="*/ 46 h 111"/>
                  <a:gd name="T70" fmla="*/ 42 w 122"/>
                  <a:gd name="T71" fmla="*/ 47 h 111"/>
                  <a:gd name="T72" fmla="*/ 45 w 122"/>
                  <a:gd name="T73" fmla="*/ 47 h 111"/>
                  <a:gd name="T74" fmla="*/ 46 w 122"/>
                  <a:gd name="T75" fmla="*/ 50 h 111"/>
                  <a:gd name="T76" fmla="*/ 62 w 122"/>
                  <a:gd name="T77" fmla="*/ 55 h 111"/>
                  <a:gd name="T78" fmla="*/ 74 w 122"/>
                  <a:gd name="T79" fmla="*/ 61 h 111"/>
                  <a:gd name="T80" fmla="*/ 79 w 122"/>
                  <a:gd name="T81" fmla="*/ 62 h 111"/>
                  <a:gd name="T82" fmla="*/ 85 w 122"/>
                  <a:gd name="T83" fmla="*/ 63 h 111"/>
                  <a:gd name="T84" fmla="*/ 86 w 122"/>
                  <a:gd name="T85" fmla="*/ 68 h 111"/>
                  <a:gd name="T86" fmla="*/ 88 w 122"/>
                  <a:gd name="T87" fmla="*/ 73 h 111"/>
                  <a:gd name="T88" fmla="*/ 93 w 122"/>
                  <a:gd name="T89" fmla="*/ 81 h 111"/>
                  <a:gd name="T90" fmla="*/ 90 w 122"/>
                  <a:gd name="T91" fmla="*/ 84 h 111"/>
                  <a:gd name="T92" fmla="*/ 100 w 122"/>
                  <a:gd name="T93" fmla="*/ 87 h 111"/>
                  <a:gd name="T94" fmla="*/ 93 w 122"/>
                  <a:gd name="T95" fmla="*/ 88 h 111"/>
                  <a:gd name="T96" fmla="*/ 95 w 122"/>
                  <a:gd name="T97" fmla="*/ 94 h 111"/>
                  <a:gd name="T98" fmla="*/ 95 w 122"/>
                  <a:gd name="T99" fmla="*/ 99 h 111"/>
                  <a:gd name="T100" fmla="*/ 103 w 122"/>
                  <a:gd name="T101" fmla="*/ 98 h 111"/>
                  <a:gd name="T102" fmla="*/ 108 w 122"/>
                  <a:gd name="T103" fmla="*/ 98 h 111"/>
                  <a:gd name="T104" fmla="*/ 111 w 122"/>
                  <a:gd name="T105" fmla="*/ 103 h 111"/>
                  <a:gd name="T106" fmla="*/ 118 w 122"/>
                  <a:gd name="T10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11">
                    <a:moveTo>
                      <a:pt x="119" y="80"/>
                    </a:moveTo>
                    <a:lnTo>
                      <a:pt x="119" y="79"/>
                    </a:lnTo>
                    <a:lnTo>
                      <a:pt x="121" y="76"/>
                    </a:lnTo>
                    <a:lnTo>
                      <a:pt x="122" y="29"/>
                    </a:lnTo>
                    <a:lnTo>
                      <a:pt x="122" y="29"/>
                    </a:lnTo>
                    <a:lnTo>
                      <a:pt x="119" y="31"/>
                    </a:lnTo>
                    <a:lnTo>
                      <a:pt x="118" y="29"/>
                    </a:lnTo>
                    <a:lnTo>
                      <a:pt x="118" y="29"/>
                    </a:lnTo>
                    <a:lnTo>
                      <a:pt x="118" y="28"/>
                    </a:lnTo>
                    <a:lnTo>
                      <a:pt x="117" y="26"/>
                    </a:lnTo>
                    <a:lnTo>
                      <a:pt x="114" y="26"/>
                    </a:lnTo>
                    <a:lnTo>
                      <a:pt x="111" y="25"/>
                    </a:lnTo>
                    <a:lnTo>
                      <a:pt x="110" y="25"/>
                    </a:lnTo>
                    <a:lnTo>
                      <a:pt x="108" y="25"/>
                    </a:lnTo>
                    <a:lnTo>
                      <a:pt x="101" y="22"/>
                    </a:lnTo>
                    <a:lnTo>
                      <a:pt x="97" y="21"/>
                    </a:lnTo>
                    <a:lnTo>
                      <a:pt x="96" y="21"/>
                    </a:lnTo>
                    <a:lnTo>
                      <a:pt x="93" y="20"/>
                    </a:lnTo>
                    <a:lnTo>
                      <a:pt x="89" y="18"/>
                    </a:lnTo>
                    <a:lnTo>
                      <a:pt x="85" y="17"/>
                    </a:lnTo>
                    <a:lnTo>
                      <a:pt x="84" y="15"/>
                    </a:lnTo>
                    <a:lnTo>
                      <a:pt x="81" y="14"/>
                    </a:lnTo>
                    <a:lnTo>
                      <a:pt x="74" y="18"/>
                    </a:lnTo>
                    <a:lnTo>
                      <a:pt x="74" y="20"/>
                    </a:lnTo>
                    <a:lnTo>
                      <a:pt x="75" y="21"/>
                    </a:lnTo>
                    <a:lnTo>
                      <a:pt x="74" y="24"/>
                    </a:lnTo>
                    <a:lnTo>
                      <a:pt x="71" y="24"/>
                    </a:lnTo>
                    <a:lnTo>
                      <a:pt x="68" y="25"/>
                    </a:lnTo>
                    <a:lnTo>
                      <a:pt x="67" y="25"/>
                    </a:lnTo>
                    <a:lnTo>
                      <a:pt x="66" y="24"/>
                    </a:lnTo>
                    <a:lnTo>
                      <a:pt x="66" y="25"/>
                    </a:lnTo>
                    <a:lnTo>
                      <a:pt x="64" y="28"/>
                    </a:lnTo>
                    <a:lnTo>
                      <a:pt x="63" y="29"/>
                    </a:lnTo>
                    <a:lnTo>
                      <a:pt x="60" y="29"/>
                    </a:lnTo>
                    <a:lnTo>
                      <a:pt x="59" y="32"/>
                    </a:lnTo>
                    <a:lnTo>
                      <a:pt x="59" y="35"/>
                    </a:lnTo>
                    <a:lnTo>
                      <a:pt x="57" y="35"/>
                    </a:lnTo>
                    <a:lnTo>
                      <a:pt x="56" y="36"/>
                    </a:lnTo>
                    <a:lnTo>
                      <a:pt x="56" y="39"/>
                    </a:lnTo>
                    <a:lnTo>
                      <a:pt x="53" y="40"/>
                    </a:lnTo>
                    <a:lnTo>
                      <a:pt x="51" y="40"/>
                    </a:lnTo>
                    <a:lnTo>
                      <a:pt x="49" y="37"/>
                    </a:lnTo>
                    <a:lnTo>
                      <a:pt x="46" y="36"/>
                    </a:lnTo>
                    <a:lnTo>
                      <a:pt x="46" y="33"/>
                    </a:lnTo>
                    <a:lnTo>
                      <a:pt x="45" y="35"/>
                    </a:lnTo>
                    <a:lnTo>
                      <a:pt x="45" y="32"/>
                    </a:lnTo>
                    <a:lnTo>
                      <a:pt x="45" y="29"/>
                    </a:lnTo>
                    <a:lnTo>
                      <a:pt x="44" y="29"/>
                    </a:lnTo>
                    <a:lnTo>
                      <a:pt x="42" y="29"/>
                    </a:lnTo>
                    <a:lnTo>
                      <a:pt x="42" y="33"/>
                    </a:lnTo>
                    <a:lnTo>
                      <a:pt x="41" y="33"/>
                    </a:lnTo>
                    <a:lnTo>
                      <a:pt x="40" y="31"/>
                    </a:lnTo>
                    <a:lnTo>
                      <a:pt x="38" y="28"/>
                    </a:lnTo>
                    <a:lnTo>
                      <a:pt x="38" y="22"/>
                    </a:lnTo>
                    <a:lnTo>
                      <a:pt x="37" y="20"/>
                    </a:lnTo>
                    <a:lnTo>
                      <a:pt x="38" y="17"/>
                    </a:lnTo>
                    <a:lnTo>
                      <a:pt x="41" y="15"/>
                    </a:lnTo>
                    <a:lnTo>
                      <a:pt x="40" y="13"/>
                    </a:lnTo>
                    <a:lnTo>
                      <a:pt x="37" y="11"/>
                    </a:lnTo>
                    <a:lnTo>
                      <a:pt x="37" y="9"/>
                    </a:lnTo>
                    <a:lnTo>
                      <a:pt x="38" y="7"/>
                    </a:lnTo>
                    <a:lnTo>
                      <a:pt x="37" y="6"/>
                    </a:lnTo>
                    <a:lnTo>
                      <a:pt x="33" y="6"/>
                    </a:lnTo>
                    <a:lnTo>
                      <a:pt x="30" y="6"/>
                    </a:lnTo>
                    <a:lnTo>
                      <a:pt x="26" y="3"/>
                    </a:lnTo>
                    <a:lnTo>
                      <a:pt x="19" y="0"/>
                    </a:lnTo>
                    <a:lnTo>
                      <a:pt x="15" y="2"/>
                    </a:lnTo>
                    <a:lnTo>
                      <a:pt x="15" y="2"/>
                    </a:lnTo>
                    <a:lnTo>
                      <a:pt x="11" y="5"/>
                    </a:lnTo>
                    <a:lnTo>
                      <a:pt x="9" y="6"/>
                    </a:lnTo>
                    <a:lnTo>
                      <a:pt x="8" y="7"/>
                    </a:lnTo>
                    <a:lnTo>
                      <a:pt x="4" y="7"/>
                    </a:lnTo>
                    <a:lnTo>
                      <a:pt x="3" y="9"/>
                    </a:lnTo>
                    <a:lnTo>
                      <a:pt x="4" y="10"/>
                    </a:lnTo>
                    <a:lnTo>
                      <a:pt x="4" y="11"/>
                    </a:lnTo>
                    <a:lnTo>
                      <a:pt x="0" y="14"/>
                    </a:lnTo>
                    <a:lnTo>
                      <a:pt x="0" y="15"/>
                    </a:lnTo>
                    <a:lnTo>
                      <a:pt x="3" y="15"/>
                    </a:lnTo>
                    <a:lnTo>
                      <a:pt x="5" y="14"/>
                    </a:lnTo>
                    <a:lnTo>
                      <a:pt x="5" y="14"/>
                    </a:lnTo>
                    <a:lnTo>
                      <a:pt x="7" y="15"/>
                    </a:lnTo>
                    <a:lnTo>
                      <a:pt x="9" y="17"/>
                    </a:lnTo>
                    <a:lnTo>
                      <a:pt x="11" y="20"/>
                    </a:lnTo>
                    <a:lnTo>
                      <a:pt x="11" y="20"/>
                    </a:lnTo>
                    <a:lnTo>
                      <a:pt x="12" y="22"/>
                    </a:lnTo>
                    <a:lnTo>
                      <a:pt x="14" y="25"/>
                    </a:lnTo>
                    <a:lnTo>
                      <a:pt x="16" y="25"/>
                    </a:lnTo>
                    <a:lnTo>
                      <a:pt x="19" y="25"/>
                    </a:lnTo>
                    <a:lnTo>
                      <a:pt x="20" y="25"/>
                    </a:lnTo>
                    <a:lnTo>
                      <a:pt x="22" y="25"/>
                    </a:lnTo>
                    <a:lnTo>
                      <a:pt x="23" y="25"/>
                    </a:lnTo>
                    <a:lnTo>
                      <a:pt x="27" y="25"/>
                    </a:lnTo>
                    <a:lnTo>
                      <a:pt x="27" y="25"/>
                    </a:lnTo>
                    <a:lnTo>
                      <a:pt x="30" y="25"/>
                    </a:lnTo>
                    <a:lnTo>
                      <a:pt x="29" y="24"/>
                    </a:lnTo>
                    <a:lnTo>
                      <a:pt x="34" y="24"/>
                    </a:lnTo>
                    <a:lnTo>
                      <a:pt x="36" y="25"/>
                    </a:lnTo>
                    <a:lnTo>
                      <a:pt x="36" y="28"/>
                    </a:lnTo>
                    <a:lnTo>
                      <a:pt x="34" y="28"/>
                    </a:lnTo>
                    <a:lnTo>
                      <a:pt x="33" y="29"/>
                    </a:lnTo>
                    <a:lnTo>
                      <a:pt x="31" y="32"/>
                    </a:lnTo>
                    <a:lnTo>
                      <a:pt x="30" y="29"/>
                    </a:lnTo>
                    <a:lnTo>
                      <a:pt x="26" y="28"/>
                    </a:lnTo>
                    <a:lnTo>
                      <a:pt x="25" y="29"/>
                    </a:lnTo>
                    <a:lnTo>
                      <a:pt x="23" y="32"/>
                    </a:lnTo>
                    <a:lnTo>
                      <a:pt x="22" y="33"/>
                    </a:lnTo>
                    <a:lnTo>
                      <a:pt x="19" y="32"/>
                    </a:lnTo>
                    <a:lnTo>
                      <a:pt x="16" y="32"/>
                    </a:lnTo>
                    <a:lnTo>
                      <a:pt x="16" y="31"/>
                    </a:lnTo>
                    <a:lnTo>
                      <a:pt x="14" y="31"/>
                    </a:lnTo>
                    <a:lnTo>
                      <a:pt x="11" y="33"/>
                    </a:lnTo>
                    <a:lnTo>
                      <a:pt x="12" y="33"/>
                    </a:lnTo>
                    <a:lnTo>
                      <a:pt x="15" y="35"/>
                    </a:lnTo>
                    <a:lnTo>
                      <a:pt x="18" y="36"/>
                    </a:lnTo>
                    <a:lnTo>
                      <a:pt x="19" y="39"/>
                    </a:lnTo>
                    <a:lnTo>
                      <a:pt x="19" y="39"/>
                    </a:lnTo>
                    <a:lnTo>
                      <a:pt x="20" y="39"/>
                    </a:lnTo>
                    <a:lnTo>
                      <a:pt x="22" y="40"/>
                    </a:lnTo>
                    <a:lnTo>
                      <a:pt x="20" y="42"/>
                    </a:lnTo>
                    <a:lnTo>
                      <a:pt x="20" y="43"/>
                    </a:lnTo>
                    <a:lnTo>
                      <a:pt x="20" y="44"/>
                    </a:lnTo>
                    <a:lnTo>
                      <a:pt x="22" y="48"/>
                    </a:lnTo>
                    <a:lnTo>
                      <a:pt x="25" y="48"/>
                    </a:lnTo>
                    <a:lnTo>
                      <a:pt x="26" y="48"/>
                    </a:lnTo>
                    <a:lnTo>
                      <a:pt x="29" y="46"/>
                    </a:lnTo>
                    <a:lnTo>
                      <a:pt x="29" y="43"/>
                    </a:lnTo>
                    <a:lnTo>
                      <a:pt x="30" y="40"/>
                    </a:lnTo>
                    <a:lnTo>
                      <a:pt x="31" y="39"/>
                    </a:lnTo>
                    <a:lnTo>
                      <a:pt x="31" y="37"/>
                    </a:lnTo>
                    <a:lnTo>
                      <a:pt x="33" y="35"/>
                    </a:lnTo>
                    <a:lnTo>
                      <a:pt x="34" y="32"/>
                    </a:lnTo>
                    <a:lnTo>
                      <a:pt x="34" y="36"/>
                    </a:lnTo>
                    <a:lnTo>
                      <a:pt x="33" y="37"/>
                    </a:lnTo>
                    <a:lnTo>
                      <a:pt x="34" y="40"/>
                    </a:lnTo>
                    <a:lnTo>
                      <a:pt x="34" y="43"/>
                    </a:lnTo>
                    <a:lnTo>
                      <a:pt x="36" y="44"/>
                    </a:lnTo>
                    <a:lnTo>
                      <a:pt x="36" y="43"/>
                    </a:lnTo>
                    <a:lnTo>
                      <a:pt x="37" y="43"/>
                    </a:lnTo>
                    <a:lnTo>
                      <a:pt x="38" y="44"/>
                    </a:lnTo>
                    <a:lnTo>
                      <a:pt x="38" y="46"/>
                    </a:lnTo>
                    <a:lnTo>
                      <a:pt x="40" y="44"/>
                    </a:lnTo>
                    <a:lnTo>
                      <a:pt x="40" y="46"/>
                    </a:lnTo>
                    <a:lnTo>
                      <a:pt x="41" y="46"/>
                    </a:lnTo>
                    <a:lnTo>
                      <a:pt x="42" y="47"/>
                    </a:lnTo>
                    <a:lnTo>
                      <a:pt x="45" y="46"/>
                    </a:lnTo>
                    <a:lnTo>
                      <a:pt x="46" y="46"/>
                    </a:lnTo>
                    <a:lnTo>
                      <a:pt x="46" y="47"/>
                    </a:lnTo>
                    <a:lnTo>
                      <a:pt x="45" y="47"/>
                    </a:lnTo>
                    <a:lnTo>
                      <a:pt x="44" y="47"/>
                    </a:lnTo>
                    <a:lnTo>
                      <a:pt x="44" y="48"/>
                    </a:lnTo>
                    <a:lnTo>
                      <a:pt x="46" y="48"/>
                    </a:lnTo>
                    <a:lnTo>
                      <a:pt x="46" y="50"/>
                    </a:lnTo>
                    <a:lnTo>
                      <a:pt x="48" y="51"/>
                    </a:lnTo>
                    <a:lnTo>
                      <a:pt x="51" y="53"/>
                    </a:lnTo>
                    <a:lnTo>
                      <a:pt x="53" y="53"/>
                    </a:lnTo>
                    <a:lnTo>
                      <a:pt x="62" y="55"/>
                    </a:lnTo>
                    <a:lnTo>
                      <a:pt x="68" y="57"/>
                    </a:lnTo>
                    <a:lnTo>
                      <a:pt x="70" y="57"/>
                    </a:lnTo>
                    <a:lnTo>
                      <a:pt x="74" y="58"/>
                    </a:lnTo>
                    <a:lnTo>
                      <a:pt x="74" y="61"/>
                    </a:lnTo>
                    <a:lnTo>
                      <a:pt x="78" y="62"/>
                    </a:lnTo>
                    <a:lnTo>
                      <a:pt x="79" y="61"/>
                    </a:lnTo>
                    <a:lnTo>
                      <a:pt x="82" y="61"/>
                    </a:lnTo>
                    <a:lnTo>
                      <a:pt x="79" y="62"/>
                    </a:lnTo>
                    <a:lnTo>
                      <a:pt x="81" y="63"/>
                    </a:lnTo>
                    <a:lnTo>
                      <a:pt x="82" y="63"/>
                    </a:lnTo>
                    <a:lnTo>
                      <a:pt x="82" y="63"/>
                    </a:lnTo>
                    <a:lnTo>
                      <a:pt x="85" y="63"/>
                    </a:lnTo>
                    <a:lnTo>
                      <a:pt x="84" y="65"/>
                    </a:lnTo>
                    <a:lnTo>
                      <a:pt x="85" y="66"/>
                    </a:lnTo>
                    <a:lnTo>
                      <a:pt x="85" y="66"/>
                    </a:lnTo>
                    <a:lnTo>
                      <a:pt x="86" y="68"/>
                    </a:lnTo>
                    <a:lnTo>
                      <a:pt x="88" y="68"/>
                    </a:lnTo>
                    <a:lnTo>
                      <a:pt x="85" y="69"/>
                    </a:lnTo>
                    <a:lnTo>
                      <a:pt x="85" y="70"/>
                    </a:lnTo>
                    <a:lnTo>
                      <a:pt x="88" y="73"/>
                    </a:lnTo>
                    <a:lnTo>
                      <a:pt x="88" y="76"/>
                    </a:lnTo>
                    <a:lnTo>
                      <a:pt x="88" y="77"/>
                    </a:lnTo>
                    <a:lnTo>
                      <a:pt x="90" y="79"/>
                    </a:lnTo>
                    <a:lnTo>
                      <a:pt x="93" y="81"/>
                    </a:lnTo>
                    <a:lnTo>
                      <a:pt x="95" y="83"/>
                    </a:lnTo>
                    <a:lnTo>
                      <a:pt x="93" y="83"/>
                    </a:lnTo>
                    <a:lnTo>
                      <a:pt x="92" y="83"/>
                    </a:lnTo>
                    <a:lnTo>
                      <a:pt x="90" y="84"/>
                    </a:lnTo>
                    <a:lnTo>
                      <a:pt x="93" y="85"/>
                    </a:lnTo>
                    <a:lnTo>
                      <a:pt x="95" y="87"/>
                    </a:lnTo>
                    <a:lnTo>
                      <a:pt x="97" y="85"/>
                    </a:lnTo>
                    <a:lnTo>
                      <a:pt x="100" y="87"/>
                    </a:lnTo>
                    <a:lnTo>
                      <a:pt x="97" y="87"/>
                    </a:lnTo>
                    <a:lnTo>
                      <a:pt x="96" y="88"/>
                    </a:lnTo>
                    <a:lnTo>
                      <a:pt x="95" y="87"/>
                    </a:lnTo>
                    <a:lnTo>
                      <a:pt x="93" y="88"/>
                    </a:lnTo>
                    <a:lnTo>
                      <a:pt x="95" y="90"/>
                    </a:lnTo>
                    <a:lnTo>
                      <a:pt x="96" y="90"/>
                    </a:lnTo>
                    <a:lnTo>
                      <a:pt x="96" y="92"/>
                    </a:lnTo>
                    <a:lnTo>
                      <a:pt x="95" y="94"/>
                    </a:lnTo>
                    <a:lnTo>
                      <a:pt x="95" y="95"/>
                    </a:lnTo>
                    <a:lnTo>
                      <a:pt x="95" y="96"/>
                    </a:lnTo>
                    <a:lnTo>
                      <a:pt x="93" y="98"/>
                    </a:lnTo>
                    <a:lnTo>
                      <a:pt x="95" y="99"/>
                    </a:lnTo>
                    <a:lnTo>
                      <a:pt x="97" y="98"/>
                    </a:lnTo>
                    <a:lnTo>
                      <a:pt x="99" y="99"/>
                    </a:lnTo>
                    <a:lnTo>
                      <a:pt x="100" y="99"/>
                    </a:lnTo>
                    <a:lnTo>
                      <a:pt x="103" y="98"/>
                    </a:lnTo>
                    <a:lnTo>
                      <a:pt x="106" y="98"/>
                    </a:lnTo>
                    <a:lnTo>
                      <a:pt x="107" y="98"/>
                    </a:lnTo>
                    <a:lnTo>
                      <a:pt x="108" y="95"/>
                    </a:lnTo>
                    <a:lnTo>
                      <a:pt x="108" y="98"/>
                    </a:lnTo>
                    <a:lnTo>
                      <a:pt x="107" y="99"/>
                    </a:lnTo>
                    <a:lnTo>
                      <a:pt x="107" y="101"/>
                    </a:lnTo>
                    <a:lnTo>
                      <a:pt x="108" y="102"/>
                    </a:lnTo>
                    <a:lnTo>
                      <a:pt x="111" y="103"/>
                    </a:lnTo>
                    <a:lnTo>
                      <a:pt x="111" y="105"/>
                    </a:lnTo>
                    <a:lnTo>
                      <a:pt x="112" y="106"/>
                    </a:lnTo>
                    <a:lnTo>
                      <a:pt x="115" y="110"/>
                    </a:lnTo>
                    <a:lnTo>
                      <a:pt x="118" y="111"/>
                    </a:lnTo>
                    <a:lnTo>
                      <a:pt x="119" y="111"/>
                    </a:lnTo>
                    <a:lnTo>
                      <a:pt x="119" y="81"/>
                    </a:lnTo>
                    <a:lnTo>
                      <a:pt x="119"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3" name="Freeform 455">
                <a:extLst>
                  <a:ext uri="{FF2B5EF4-FFF2-40B4-BE49-F238E27FC236}">
                    <a16:creationId xmlns:a16="http://schemas.microsoft.com/office/drawing/2014/main" id="{68BCC4B9-D4A1-4242-BFFB-10A9A2BA2B4E}"/>
                  </a:ext>
                </a:extLst>
              </p:cNvPr>
              <p:cNvSpPr>
                <a:spLocks/>
              </p:cNvSpPr>
              <p:nvPr/>
            </p:nvSpPr>
            <p:spPr bwMode="auto">
              <a:xfrm>
                <a:off x="4698" y="3253"/>
                <a:ext cx="4" cy="4"/>
              </a:xfrm>
              <a:custGeom>
                <a:avLst/>
                <a:gdLst>
                  <a:gd name="T0" fmla="*/ 0 w 4"/>
                  <a:gd name="T1" fmla="*/ 4 h 4"/>
                  <a:gd name="T2" fmla="*/ 3 w 4"/>
                  <a:gd name="T3" fmla="*/ 4 h 4"/>
                  <a:gd name="T4" fmla="*/ 4 w 4"/>
                  <a:gd name="T5" fmla="*/ 2 h 4"/>
                  <a:gd name="T6" fmla="*/ 3 w 4"/>
                  <a:gd name="T7" fmla="*/ 0 h 4"/>
                  <a:gd name="T8" fmla="*/ 0 w 4"/>
                  <a:gd name="T9" fmla="*/ 0 h 4"/>
                  <a:gd name="T10" fmla="*/ 0 w 4"/>
                  <a:gd name="T11" fmla="*/ 2 h 4"/>
                  <a:gd name="T12" fmla="*/ 0 w 4"/>
                  <a:gd name="T13" fmla="*/ 3 h 4"/>
                  <a:gd name="T14" fmla="*/ 0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4"/>
                    </a:moveTo>
                    <a:lnTo>
                      <a:pt x="3" y="4"/>
                    </a:lnTo>
                    <a:lnTo>
                      <a:pt x="4" y="2"/>
                    </a:lnTo>
                    <a:lnTo>
                      <a:pt x="3" y="0"/>
                    </a:lnTo>
                    <a:lnTo>
                      <a:pt x="0" y="0"/>
                    </a:lnTo>
                    <a:lnTo>
                      <a:pt x="0" y="2"/>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4" name="Freeform 456">
                <a:extLst>
                  <a:ext uri="{FF2B5EF4-FFF2-40B4-BE49-F238E27FC236}">
                    <a16:creationId xmlns:a16="http://schemas.microsoft.com/office/drawing/2014/main" id="{D14224C6-A4C4-481E-BF40-779F7896471E}"/>
                  </a:ext>
                </a:extLst>
              </p:cNvPr>
              <p:cNvSpPr>
                <a:spLocks/>
              </p:cNvSpPr>
              <p:nvPr/>
            </p:nvSpPr>
            <p:spPr bwMode="auto">
              <a:xfrm>
                <a:off x="4735" y="3325"/>
                <a:ext cx="15" cy="5"/>
              </a:xfrm>
              <a:custGeom>
                <a:avLst/>
                <a:gdLst>
                  <a:gd name="T0" fmla="*/ 11 w 15"/>
                  <a:gd name="T1" fmla="*/ 1 h 5"/>
                  <a:gd name="T2" fmla="*/ 10 w 15"/>
                  <a:gd name="T3" fmla="*/ 1 h 5"/>
                  <a:gd name="T4" fmla="*/ 3 w 15"/>
                  <a:gd name="T5" fmla="*/ 1 h 5"/>
                  <a:gd name="T6" fmla="*/ 1 w 15"/>
                  <a:gd name="T7" fmla="*/ 0 h 5"/>
                  <a:gd name="T8" fmla="*/ 0 w 15"/>
                  <a:gd name="T9" fmla="*/ 2 h 5"/>
                  <a:gd name="T10" fmla="*/ 1 w 15"/>
                  <a:gd name="T11" fmla="*/ 5 h 5"/>
                  <a:gd name="T12" fmla="*/ 4 w 15"/>
                  <a:gd name="T13" fmla="*/ 5 h 5"/>
                  <a:gd name="T14" fmla="*/ 6 w 15"/>
                  <a:gd name="T15" fmla="*/ 4 h 5"/>
                  <a:gd name="T16" fmla="*/ 10 w 15"/>
                  <a:gd name="T17" fmla="*/ 4 h 5"/>
                  <a:gd name="T18" fmla="*/ 11 w 15"/>
                  <a:gd name="T19" fmla="*/ 4 h 5"/>
                  <a:gd name="T20" fmla="*/ 14 w 15"/>
                  <a:gd name="T21" fmla="*/ 2 h 5"/>
                  <a:gd name="T22" fmla="*/ 15 w 15"/>
                  <a:gd name="T23" fmla="*/ 1 h 5"/>
                  <a:gd name="T24" fmla="*/ 14 w 15"/>
                  <a:gd name="T25" fmla="*/ 1 h 5"/>
                  <a:gd name="T26" fmla="*/ 11 w 15"/>
                  <a:gd name="T2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5">
                    <a:moveTo>
                      <a:pt x="11" y="1"/>
                    </a:moveTo>
                    <a:lnTo>
                      <a:pt x="10" y="1"/>
                    </a:lnTo>
                    <a:lnTo>
                      <a:pt x="3" y="1"/>
                    </a:lnTo>
                    <a:lnTo>
                      <a:pt x="1" y="0"/>
                    </a:lnTo>
                    <a:lnTo>
                      <a:pt x="0" y="2"/>
                    </a:lnTo>
                    <a:lnTo>
                      <a:pt x="1" y="5"/>
                    </a:lnTo>
                    <a:lnTo>
                      <a:pt x="4" y="5"/>
                    </a:lnTo>
                    <a:lnTo>
                      <a:pt x="6" y="4"/>
                    </a:lnTo>
                    <a:lnTo>
                      <a:pt x="10" y="4"/>
                    </a:lnTo>
                    <a:lnTo>
                      <a:pt x="11" y="4"/>
                    </a:lnTo>
                    <a:lnTo>
                      <a:pt x="14" y="2"/>
                    </a:lnTo>
                    <a:lnTo>
                      <a:pt x="15" y="1"/>
                    </a:lnTo>
                    <a:lnTo>
                      <a:pt x="14" y="1"/>
                    </a:lnTo>
                    <a:lnTo>
                      <a:pt x="1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5" name="Freeform 457">
                <a:extLst>
                  <a:ext uri="{FF2B5EF4-FFF2-40B4-BE49-F238E27FC236}">
                    <a16:creationId xmlns:a16="http://schemas.microsoft.com/office/drawing/2014/main" id="{1B6554DF-CE03-4CDF-B8DF-201DEF6A7D5E}"/>
                  </a:ext>
                </a:extLst>
              </p:cNvPr>
              <p:cNvSpPr>
                <a:spLocks/>
              </p:cNvSpPr>
              <p:nvPr/>
            </p:nvSpPr>
            <p:spPr bwMode="auto">
              <a:xfrm>
                <a:off x="4764" y="3325"/>
                <a:ext cx="4" cy="2"/>
              </a:xfrm>
              <a:custGeom>
                <a:avLst/>
                <a:gdLst>
                  <a:gd name="T0" fmla="*/ 3 w 4"/>
                  <a:gd name="T1" fmla="*/ 1 h 2"/>
                  <a:gd name="T2" fmla="*/ 4 w 4"/>
                  <a:gd name="T3" fmla="*/ 1 h 2"/>
                  <a:gd name="T4" fmla="*/ 4 w 4"/>
                  <a:gd name="T5" fmla="*/ 1 h 2"/>
                  <a:gd name="T6" fmla="*/ 4 w 4"/>
                  <a:gd name="T7" fmla="*/ 1 h 2"/>
                  <a:gd name="T8" fmla="*/ 3 w 4"/>
                  <a:gd name="T9" fmla="*/ 0 h 2"/>
                  <a:gd name="T10" fmla="*/ 0 w 4"/>
                  <a:gd name="T11" fmla="*/ 0 h 2"/>
                  <a:gd name="T12" fmla="*/ 0 w 4"/>
                  <a:gd name="T13" fmla="*/ 1 h 2"/>
                  <a:gd name="T14" fmla="*/ 0 w 4"/>
                  <a:gd name="T15" fmla="*/ 1 h 2"/>
                  <a:gd name="T16" fmla="*/ 1 w 4"/>
                  <a:gd name="T17" fmla="*/ 2 h 2"/>
                  <a:gd name="T18" fmla="*/ 3 w 4"/>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3" y="1"/>
                    </a:moveTo>
                    <a:lnTo>
                      <a:pt x="4" y="1"/>
                    </a:lnTo>
                    <a:lnTo>
                      <a:pt x="4" y="1"/>
                    </a:lnTo>
                    <a:lnTo>
                      <a:pt x="4" y="1"/>
                    </a:lnTo>
                    <a:lnTo>
                      <a:pt x="3" y="0"/>
                    </a:lnTo>
                    <a:lnTo>
                      <a:pt x="0" y="0"/>
                    </a:lnTo>
                    <a:lnTo>
                      <a:pt x="0" y="1"/>
                    </a:lnTo>
                    <a:lnTo>
                      <a:pt x="0" y="1"/>
                    </a:lnTo>
                    <a:lnTo>
                      <a:pt x="1" y="2"/>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6" name="Freeform 458">
                <a:extLst>
                  <a:ext uri="{FF2B5EF4-FFF2-40B4-BE49-F238E27FC236}">
                    <a16:creationId xmlns:a16="http://schemas.microsoft.com/office/drawing/2014/main" id="{21F4AF5D-53D9-4038-A329-D20DC86E359A}"/>
                  </a:ext>
                </a:extLst>
              </p:cNvPr>
              <p:cNvSpPr>
                <a:spLocks/>
              </p:cNvSpPr>
              <p:nvPr/>
            </p:nvSpPr>
            <p:spPr bwMode="auto">
              <a:xfrm>
                <a:off x="4771" y="3343"/>
                <a:ext cx="9" cy="8"/>
              </a:xfrm>
              <a:custGeom>
                <a:avLst/>
                <a:gdLst>
                  <a:gd name="T0" fmla="*/ 9 w 9"/>
                  <a:gd name="T1" fmla="*/ 1 h 8"/>
                  <a:gd name="T2" fmla="*/ 5 w 9"/>
                  <a:gd name="T3" fmla="*/ 0 h 8"/>
                  <a:gd name="T4" fmla="*/ 2 w 9"/>
                  <a:gd name="T5" fmla="*/ 2 h 8"/>
                  <a:gd name="T6" fmla="*/ 2 w 9"/>
                  <a:gd name="T7" fmla="*/ 5 h 8"/>
                  <a:gd name="T8" fmla="*/ 0 w 9"/>
                  <a:gd name="T9" fmla="*/ 5 h 8"/>
                  <a:gd name="T10" fmla="*/ 0 w 9"/>
                  <a:gd name="T11" fmla="*/ 5 h 8"/>
                  <a:gd name="T12" fmla="*/ 0 w 9"/>
                  <a:gd name="T13" fmla="*/ 6 h 8"/>
                  <a:gd name="T14" fmla="*/ 4 w 9"/>
                  <a:gd name="T15" fmla="*/ 8 h 8"/>
                  <a:gd name="T16" fmla="*/ 7 w 9"/>
                  <a:gd name="T17" fmla="*/ 6 h 8"/>
                  <a:gd name="T18" fmla="*/ 8 w 9"/>
                  <a:gd name="T19" fmla="*/ 8 h 8"/>
                  <a:gd name="T20" fmla="*/ 8 w 9"/>
                  <a:gd name="T21" fmla="*/ 5 h 8"/>
                  <a:gd name="T22" fmla="*/ 9 w 9"/>
                  <a:gd name="T23" fmla="*/ 4 h 8"/>
                  <a:gd name="T24" fmla="*/ 9 w 9"/>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8">
                    <a:moveTo>
                      <a:pt x="9" y="1"/>
                    </a:moveTo>
                    <a:lnTo>
                      <a:pt x="5" y="0"/>
                    </a:lnTo>
                    <a:lnTo>
                      <a:pt x="2" y="2"/>
                    </a:lnTo>
                    <a:lnTo>
                      <a:pt x="2" y="5"/>
                    </a:lnTo>
                    <a:lnTo>
                      <a:pt x="0" y="5"/>
                    </a:lnTo>
                    <a:lnTo>
                      <a:pt x="0" y="5"/>
                    </a:lnTo>
                    <a:lnTo>
                      <a:pt x="0" y="6"/>
                    </a:lnTo>
                    <a:lnTo>
                      <a:pt x="4" y="8"/>
                    </a:lnTo>
                    <a:lnTo>
                      <a:pt x="7" y="6"/>
                    </a:lnTo>
                    <a:lnTo>
                      <a:pt x="8" y="8"/>
                    </a:lnTo>
                    <a:lnTo>
                      <a:pt x="8" y="5"/>
                    </a:lnTo>
                    <a:lnTo>
                      <a:pt x="9" y="4"/>
                    </a:lnTo>
                    <a:lnTo>
                      <a:pt x="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7" name="Freeform 459">
                <a:extLst>
                  <a:ext uri="{FF2B5EF4-FFF2-40B4-BE49-F238E27FC236}">
                    <a16:creationId xmlns:a16="http://schemas.microsoft.com/office/drawing/2014/main" id="{4ECB83C2-1DB3-445C-861D-366129A087E4}"/>
                  </a:ext>
                </a:extLst>
              </p:cNvPr>
              <p:cNvSpPr>
                <a:spLocks/>
              </p:cNvSpPr>
              <p:nvPr/>
            </p:nvSpPr>
            <p:spPr bwMode="auto">
              <a:xfrm>
                <a:off x="4694" y="3244"/>
                <a:ext cx="4" cy="3"/>
              </a:xfrm>
              <a:custGeom>
                <a:avLst/>
                <a:gdLst>
                  <a:gd name="T0" fmla="*/ 3 w 4"/>
                  <a:gd name="T1" fmla="*/ 1 h 3"/>
                  <a:gd name="T2" fmla="*/ 0 w 4"/>
                  <a:gd name="T3" fmla="*/ 0 h 3"/>
                  <a:gd name="T4" fmla="*/ 0 w 4"/>
                  <a:gd name="T5" fmla="*/ 1 h 3"/>
                  <a:gd name="T6" fmla="*/ 0 w 4"/>
                  <a:gd name="T7" fmla="*/ 1 h 3"/>
                  <a:gd name="T8" fmla="*/ 3 w 4"/>
                  <a:gd name="T9" fmla="*/ 3 h 3"/>
                  <a:gd name="T10" fmla="*/ 4 w 4"/>
                  <a:gd name="T11" fmla="*/ 1 h 3"/>
                  <a:gd name="T12" fmla="*/ 3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1"/>
                    </a:moveTo>
                    <a:lnTo>
                      <a:pt x="0" y="0"/>
                    </a:lnTo>
                    <a:lnTo>
                      <a:pt x="0" y="1"/>
                    </a:lnTo>
                    <a:lnTo>
                      <a:pt x="0" y="1"/>
                    </a:lnTo>
                    <a:lnTo>
                      <a:pt x="3" y="3"/>
                    </a:lnTo>
                    <a:lnTo>
                      <a:pt x="4"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8" name="Freeform 460">
                <a:extLst>
                  <a:ext uri="{FF2B5EF4-FFF2-40B4-BE49-F238E27FC236}">
                    <a16:creationId xmlns:a16="http://schemas.microsoft.com/office/drawing/2014/main" id="{75732744-C82C-4F4E-A559-98CC9B18B90D}"/>
                  </a:ext>
                </a:extLst>
              </p:cNvPr>
              <p:cNvSpPr>
                <a:spLocks/>
              </p:cNvSpPr>
              <p:nvPr/>
            </p:nvSpPr>
            <p:spPr bwMode="auto">
              <a:xfrm>
                <a:off x="4690" y="3260"/>
                <a:ext cx="3" cy="3"/>
              </a:xfrm>
              <a:custGeom>
                <a:avLst/>
                <a:gdLst>
                  <a:gd name="T0" fmla="*/ 0 w 3"/>
                  <a:gd name="T1" fmla="*/ 2 h 3"/>
                  <a:gd name="T2" fmla="*/ 1 w 3"/>
                  <a:gd name="T3" fmla="*/ 3 h 3"/>
                  <a:gd name="T4" fmla="*/ 3 w 3"/>
                  <a:gd name="T5" fmla="*/ 2 h 3"/>
                  <a:gd name="T6" fmla="*/ 1 w 3"/>
                  <a:gd name="T7" fmla="*/ 0 h 3"/>
                  <a:gd name="T8" fmla="*/ 0 w 3"/>
                  <a:gd name="T9" fmla="*/ 0 h 3"/>
                  <a:gd name="T10" fmla="*/ 0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0" y="2"/>
                    </a:moveTo>
                    <a:lnTo>
                      <a:pt x="1" y="3"/>
                    </a:lnTo>
                    <a:lnTo>
                      <a:pt x="3"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9" name="Freeform 461">
                <a:extLst>
                  <a:ext uri="{FF2B5EF4-FFF2-40B4-BE49-F238E27FC236}">
                    <a16:creationId xmlns:a16="http://schemas.microsoft.com/office/drawing/2014/main" id="{1D433BF8-A80F-4E0F-9A5E-DCEA625937F1}"/>
                  </a:ext>
                </a:extLst>
              </p:cNvPr>
              <p:cNvSpPr>
                <a:spLocks/>
              </p:cNvSpPr>
              <p:nvPr/>
            </p:nvSpPr>
            <p:spPr bwMode="auto">
              <a:xfrm>
                <a:off x="4779" y="3282"/>
                <a:ext cx="0" cy="4"/>
              </a:xfrm>
              <a:custGeom>
                <a:avLst/>
                <a:gdLst>
                  <a:gd name="T0" fmla="*/ 2 h 4"/>
                  <a:gd name="T1" fmla="*/ 0 h 4"/>
                  <a:gd name="T2" fmla="*/ 2 h 4"/>
                  <a:gd name="T3" fmla="*/ 4 h 4"/>
                  <a:gd name="T4" fmla="*/ 4 h 4"/>
                  <a:gd name="T5" fmla="*/ 2 h 4"/>
                </a:gdLst>
                <a:ahLst/>
                <a:cxnLst>
                  <a:cxn ang="0">
                    <a:pos x="0" y="T0"/>
                  </a:cxn>
                  <a:cxn ang="0">
                    <a:pos x="0" y="T1"/>
                  </a:cxn>
                  <a:cxn ang="0">
                    <a:pos x="0" y="T2"/>
                  </a:cxn>
                  <a:cxn ang="0">
                    <a:pos x="0" y="T3"/>
                  </a:cxn>
                  <a:cxn ang="0">
                    <a:pos x="0" y="T4"/>
                  </a:cxn>
                  <a:cxn ang="0">
                    <a:pos x="0" y="T5"/>
                  </a:cxn>
                </a:cxnLst>
                <a:rect l="0" t="0" r="r" b="b"/>
                <a:pathLst>
                  <a:path h="4">
                    <a:moveTo>
                      <a:pt x="0" y="2"/>
                    </a:moveTo>
                    <a:lnTo>
                      <a:pt x="0" y="0"/>
                    </a:lnTo>
                    <a:lnTo>
                      <a:pt x="0" y="2"/>
                    </a:lnTo>
                    <a:lnTo>
                      <a:pt x="0" y="4"/>
                    </a:lnTo>
                    <a:lnTo>
                      <a:pt x="0" y="4"/>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0" name="Freeform 462">
                <a:extLst>
                  <a:ext uri="{FF2B5EF4-FFF2-40B4-BE49-F238E27FC236}">
                    <a16:creationId xmlns:a16="http://schemas.microsoft.com/office/drawing/2014/main" id="{795A36CE-827D-4DA2-9021-4B126AD0B8FE}"/>
                  </a:ext>
                </a:extLst>
              </p:cNvPr>
              <p:cNvSpPr>
                <a:spLocks/>
              </p:cNvSpPr>
              <p:nvPr/>
            </p:nvSpPr>
            <p:spPr bwMode="auto">
              <a:xfrm>
                <a:off x="4775" y="3282"/>
                <a:ext cx="3" cy="8"/>
              </a:xfrm>
              <a:custGeom>
                <a:avLst/>
                <a:gdLst>
                  <a:gd name="T0" fmla="*/ 3 w 3"/>
                  <a:gd name="T1" fmla="*/ 4 h 8"/>
                  <a:gd name="T2" fmla="*/ 3 w 3"/>
                  <a:gd name="T3" fmla="*/ 0 h 8"/>
                  <a:gd name="T4" fmla="*/ 3 w 3"/>
                  <a:gd name="T5" fmla="*/ 0 h 8"/>
                  <a:gd name="T6" fmla="*/ 1 w 3"/>
                  <a:gd name="T7" fmla="*/ 0 h 8"/>
                  <a:gd name="T8" fmla="*/ 0 w 3"/>
                  <a:gd name="T9" fmla="*/ 4 h 8"/>
                  <a:gd name="T10" fmla="*/ 0 w 3"/>
                  <a:gd name="T11" fmla="*/ 7 h 8"/>
                  <a:gd name="T12" fmla="*/ 0 w 3"/>
                  <a:gd name="T13" fmla="*/ 8 h 8"/>
                  <a:gd name="T14" fmla="*/ 3 w 3"/>
                  <a:gd name="T15" fmla="*/ 7 h 8"/>
                  <a:gd name="T16" fmla="*/ 3 w 3"/>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3" y="4"/>
                    </a:moveTo>
                    <a:lnTo>
                      <a:pt x="3" y="0"/>
                    </a:lnTo>
                    <a:lnTo>
                      <a:pt x="3" y="0"/>
                    </a:lnTo>
                    <a:lnTo>
                      <a:pt x="1" y="0"/>
                    </a:lnTo>
                    <a:lnTo>
                      <a:pt x="0" y="4"/>
                    </a:lnTo>
                    <a:lnTo>
                      <a:pt x="0" y="7"/>
                    </a:lnTo>
                    <a:lnTo>
                      <a:pt x="0" y="8"/>
                    </a:lnTo>
                    <a:lnTo>
                      <a:pt x="3"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1" name="Freeform 463">
                <a:extLst>
                  <a:ext uri="{FF2B5EF4-FFF2-40B4-BE49-F238E27FC236}">
                    <a16:creationId xmlns:a16="http://schemas.microsoft.com/office/drawing/2014/main" id="{E7B999C0-A97F-432B-AD24-B8F998571447}"/>
                  </a:ext>
                </a:extLst>
              </p:cNvPr>
              <p:cNvSpPr>
                <a:spLocks/>
              </p:cNvSpPr>
              <p:nvPr/>
            </p:nvSpPr>
            <p:spPr bwMode="auto">
              <a:xfrm>
                <a:off x="5012" y="3247"/>
                <a:ext cx="11" cy="6"/>
              </a:xfrm>
              <a:custGeom>
                <a:avLst/>
                <a:gdLst>
                  <a:gd name="T0" fmla="*/ 7 w 11"/>
                  <a:gd name="T1" fmla="*/ 6 h 6"/>
                  <a:gd name="T2" fmla="*/ 7 w 11"/>
                  <a:gd name="T3" fmla="*/ 6 h 6"/>
                  <a:gd name="T4" fmla="*/ 9 w 11"/>
                  <a:gd name="T5" fmla="*/ 6 h 6"/>
                  <a:gd name="T6" fmla="*/ 11 w 11"/>
                  <a:gd name="T7" fmla="*/ 6 h 6"/>
                  <a:gd name="T8" fmla="*/ 11 w 11"/>
                  <a:gd name="T9" fmla="*/ 5 h 6"/>
                  <a:gd name="T10" fmla="*/ 9 w 11"/>
                  <a:gd name="T11" fmla="*/ 4 h 6"/>
                  <a:gd name="T12" fmla="*/ 7 w 11"/>
                  <a:gd name="T13" fmla="*/ 1 h 6"/>
                  <a:gd name="T14" fmla="*/ 6 w 11"/>
                  <a:gd name="T15" fmla="*/ 0 h 6"/>
                  <a:gd name="T16" fmla="*/ 3 w 11"/>
                  <a:gd name="T17" fmla="*/ 0 h 6"/>
                  <a:gd name="T18" fmla="*/ 0 w 11"/>
                  <a:gd name="T19" fmla="*/ 0 h 6"/>
                  <a:gd name="T20" fmla="*/ 0 w 11"/>
                  <a:gd name="T21" fmla="*/ 1 h 6"/>
                  <a:gd name="T22" fmla="*/ 3 w 11"/>
                  <a:gd name="T23" fmla="*/ 2 h 6"/>
                  <a:gd name="T24" fmla="*/ 2 w 11"/>
                  <a:gd name="T25" fmla="*/ 1 h 6"/>
                  <a:gd name="T26" fmla="*/ 3 w 11"/>
                  <a:gd name="T27" fmla="*/ 1 h 6"/>
                  <a:gd name="T28" fmla="*/ 6 w 11"/>
                  <a:gd name="T29" fmla="*/ 4 h 6"/>
                  <a:gd name="T30" fmla="*/ 6 w 11"/>
                  <a:gd name="T31" fmla="*/ 5 h 6"/>
                  <a:gd name="T32" fmla="*/ 7 w 11"/>
                  <a:gd name="T3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6">
                    <a:moveTo>
                      <a:pt x="7" y="6"/>
                    </a:moveTo>
                    <a:lnTo>
                      <a:pt x="7" y="6"/>
                    </a:lnTo>
                    <a:lnTo>
                      <a:pt x="9" y="6"/>
                    </a:lnTo>
                    <a:lnTo>
                      <a:pt x="11" y="6"/>
                    </a:lnTo>
                    <a:lnTo>
                      <a:pt x="11" y="5"/>
                    </a:lnTo>
                    <a:lnTo>
                      <a:pt x="9" y="4"/>
                    </a:lnTo>
                    <a:lnTo>
                      <a:pt x="7" y="1"/>
                    </a:lnTo>
                    <a:lnTo>
                      <a:pt x="6" y="0"/>
                    </a:lnTo>
                    <a:lnTo>
                      <a:pt x="3" y="0"/>
                    </a:lnTo>
                    <a:lnTo>
                      <a:pt x="0" y="0"/>
                    </a:lnTo>
                    <a:lnTo>
                      <a:pt x="0" y="1"/>
                    </a:lnTo>
                    <a:lnTo>
                      <a:pt x="3" y="2"/>
                    </a:lnTo>
                    <a:lnTo>
                      <a:pt x="2" y="1"/>
                    </a:lnTo>
                    <a:lnTo>
                      <a:pt x="3" y="1"/>
                    </a:lnTo>
                    <a:lnTo>
                      <a:pt x="6" y="4"/>
                    </a:lnTo>
                    <a:lnTo>
                      <a:pt x="6" y="5"/>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2" name="Freeform 464">
                <a:extLst>
                  <a:ext uri="{FF2B5EF4-FFF2-40B4-BE49-F238E27FC236}">
                    <a16:creationId xmlns:a16="http://schemas.microsoft.com/office/drawing/2014/main" id="{200FC849-1B0F-43E7-B7FC-FFB71A9CD7B6}"/>
                  </a:ext>
                </a:extLst>
              </p:cNvPr>
              <p:cNvSpPr>
                <a:spLocks/>
              </p:cNvSpPr>
              <p:nvPr/>
            </p:nvSpPr>
            <p:spPr bwMode="auto">
              <a:xfrm>
                <a:off x="4767" y="3347"/>
                <a:ext cx="1" cy="2"/>
              </a:xfrm>
              <a:custGeom>
                <a:avLst/>
                <a:gdLst>
                  <a:gd name="T0" fmla="*/ 0 w 1"/>
                  <a:gd name="T1" fmla="*/ 2 h 2"/>
                  <a:gd name="T2" fmla="*/ 1 w 1"/>
                  <a:gd name="T3" fmla="*/ 1 h 2"/>
                  <a:gd name="T4" fmla="*/ 1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1"/>
                    </a:lnTo>
                    <a:lnTo>
                      <a:pt x="1"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3" name="Freeform 465">
                <a:extLst>
                  <a:ext uri="{FF2B5EF4-FFF2-40B4-BE49-F238E27FC236}">
                    <a16:creationId xmlns:a16="http://schemas.microsoft.com/office/drawing/2014/main" id="{2D6CCEEF-6BB5-4359-9641-CB2DBDC25868}"/>
                  </a:ext>
                </a:extLst>
              </p:cNvPr>
              <p:cNvSpPr>
                <a:spLocks/>
              </p:cNvSpPr>
              <p:nvPr/>
            </p:nvSpPr>
            <p:spPr bwMode="auto">
              <a:xfrm>
                <a:off x="4771" y="3330"/>
                <a:ext cx="1" cy="0"/>
              </a:xfrm>
              <a:custGeom>
                <a:avLst/>
                <a:gdLst>
                  <a:gd name="T0" fmla="*/ 1 w 1"/>
                  <a:gd name="T1" fmla="*/ 1 w 1"/>
                  <a:gd name="T2" fmla="*/ 0 w 1"/>
                  <a:gd name="T3" fmla="*/ 0 w 1"/>
                  <a:gd name="T4" fmla="*/ 1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lnTo>
                      <a:pt x="1" y="0"/>
                    </a:lnTo>
                    <a:lnTo>
                      <a:pt x="0" y="0"/>
                    </a:lnTo>
                    <a:lnTo>
                      <a:pt x="0" y="0"/>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4" name="Freeform 466">
                <a:extLst>
                  <a:ext uri="{FF2B5EF4-FFF2-40B4-BE49-F238E27FC236}">
                    <a16:creationId xmlns:a16="http://schemas.microsoft.com/office/drawing/2014/main" id="{18E2C84B-10C9-4AA8-9ACE-9B4DB95F0859}"/>
                  </a:ext>
                </a:extLst>
              </p:cNvPr>
              <p:cNvSpPr>
                <a:spLocks/>
              </p:cNvSpPr>
              <p:nvPr/>
            </p:nvSpPr>
            <p:spPr bwMode="auto">
              <a:xfrm>
                <a:off x="4691" y="3182"/>
                <a:ext cx="120" cy="108"/>
              </a:xfrm>
              <a:custGeom>
                <a:avLst/>
                <a:gdLst>
                  <a:gd name="T0" fmla="*/ 89 w 120"/>
                  <a:gd name="T1" fmla="*/ 85 h 108"/>
                  <a:gd name="T2" fmla="*/ 89 w 120"/>
                  <a:gd name="T3" fmla="*/ 82 h 108"/>
                  <a:gd name="T4" fmla="*/ 87 w 120"/>
                  <a:gd name="T5" fmla="*/ 80 h 108"/>
                  <a:gd name="T6" fmla="*/ 93 w 120"/>
                  <a:gd name="T7" fmla="*/ 74 h 108"/>
                  <a:gd name="T8" fmla="*/ 95 w 120"/>
                  <a:gd name="T9" fmla="*/ 73 h 108"/>
                  <a:gd name="T10" fmla="*/ 100 w 120"/>
                  <a:gd name="T11" fmla="*/ 63 h 108"/>
                  <a:gd name="T12" fmla="*/ 103 w 120"/>
                  <a:gd name="T13" fmla="*/ 51 h 108"/>
                  <a:gd name="T14" fmla="*/ 109 w 120"/>
                  <a:gd name="T15" fmla="*/ 47 h 108"/>
                  <a:gd name="T16" fmla="*/ 115 w 120"/>
                  <a:gd name="T17" fmla="*/ 47 h 108"/>
                  <a:gd name="T18" fmla="*/ 118 w 120"/>
                  <a:gd name="T19" fmla="*/ 44 h 108"/>
                  <a:gd name="T20" fmla="*/ 109 w 120"/>
                  <a:gd name="T21" fmla="*/ 36 h 108"/>
                  <a:gd name="T22" fmla="*/ 104 w 120"/>
                  <a:gd name="T23" fmla="*/ 30 h 108"/>
                  <a:gd name="T24" fmla="*/ 103 w 120"/>
                  <a:gd name="T25" fmla="*/ 21 h 108"/>
                  <a:gd name="T26" fmla="*/ 103 w 120"/>
                  <a:gd name="T27" fmla="*/ 15 h 108"/>
                  <a:gd name="T28" fmla="*/ 100 w 120"/>
                  <a:gd name="T29" fmla="*/ 10 h 108"/>
                  <a:gd name="T30" fmla="*/ 102 w 120"/>
                  <a:gd name="T31" fmla="*/ 6 h 108"/>
                  <a:gd name="T32" fmla="*/ 103 w 120"/>
                  <a:gd name="T33" fmla="*/ 3 h 108"/>
                  <a:gd name="T34" fmla="*/ 91 w 120"/>
                  <a:gd name="T35" fmla="*/ 1 h 108"/>
                  <a:gd name="T36" fmla="*/ 82 w 120"/>
                  <a:gd name="T37" fmla="*/ 6 h 108"/>
                  <a:gd name="T38" fmla="*/ 74 w 120"/>
                  <a:gd name="T39" fmla="*/ 23 h 108"/>
                  <a:gd name="T40" fmla="*/ 63 w 120"/>
                  <a:gd name="T41" fmla="*/ 38 h 108"/>
                  <a:gd name="T42" fmla="*/ 51 w 120"/>
                  <a:gd name="T43" fmla="*/ 38 h 108"/>
                  <a:gd name="T44" fmla="*/ 30 w 120"/>
                  <a:gd name="T45" fmla="*/ 43 h 108"/>
                  <a:gd name="T46" fmla="*/ 21 w 120"/>
                  <a:gd name="T47" fmla="*/ 45 h 108"/>
                  <a:gd name="T48" fmla="*/ 15 w 120"/>
                  <a:gd name="T49" fmla="*/ 40 h 108"/>
                  <a:gd name="T50" fmla="*/ 6 w 120"/>
                  <a:gd name="T51" fmla="*/ 36 h 108"/>
                  <a:gd name="T52" fmla="*/ 2 w 120"/>
                  <a:gd name="T53" fmla="*/ 45 h 108"/>
                  <a:gd name="T54" fmla="*/ 3 w 120"/>
                  <a:gd name="T55" fmla="*/ 58 h 108"/>
                  <a:gd name="T56" fmla="*/ 4 w 120"/>
                  <a:gd name="T57" fmla="*/ 62 h 108"/>
                  <a:gd name="T58" fmla="*/ 15 w 120"/>
                  <a:gd name="T59" fmla="*/ 60 h 108"/>
                  <a:gd name="T60" fmla="*/ 8 w 120"/>
                  <a:gd name="T61" fmla="*/ 63 h 108"/>
                  <a:gd name="T62" fmla="*/ 7 w 120"/>
                  <a:gd name="T63" fmla="*/ 67 h 108"/>
                  <a:gd name="T64" fmla="*/ 14 w 120"/>
                  <a:gd name="T65" fmla="*/ 77 h 108"/>
                  <a:gd name="T66" fmla="*/ 14 w 120"/>
                  <a:gd name="T67" fmla="*/ 84 h 108"/>
                  <a:gd name="T68" fmla="*/ 18 w 120"/>
                  <a:gd name="T69" fmla="*/ 95 h 108"/>
                  <a:gd name="T70" fmla="*/ 25 w 120"/>
                  <a:gd name="T71" fmla="*/ 96 h 108"/>
                  <a:gd name="T72" fmla="*/ 33 w 120"/>
                  <a:gd name="T73" fmla="*/ 95 h 108"/>
                  <a:gd name="T74" fmla="*/ 34 w 120"/>
                  <a:gd name="T75" fmla="*/ 95 h 108"/>
                  <a:gd name="T76" fmla="*/ 37 w 120"/>
                  <a:gd name="T77" fmla="*/ 103 h 108"/>
                  <a:gd name="T78" fmla="*/ 44 w 120"/>
                  <a:gd name="T79" fmla="*/ 100 h 108"/>
                  <a:gd name="T80" fmla="*/ 51 w 120"/>
                  <a:gd name="T81" fmla="*/ 96 h 108"/>
                  <a:gd name="T82" fmla="*/ 55 w 120"/>
                  <a:gd name="T83" fmla="*/ 100 h 108"/>
                  <a:gd name="T84" fmla="*/ 59 w 120"/>
                  <a:gd name="T85" fmla="*/ 99 h 108"/>
                  <a:gd name="T86" fmla="*/ 65 w 120"/>
                  <a:gd name="T87" fmla="*/ 102 h 108"/>
                  <a:gd name="T88" fmla="*/ 66 w 120"/>
                  <a:gd name="T89" fmla="*/ 106 h 108"/>
                  <a:gd name="T90" fmla="*/ 78 w 120"/>
                  <a:gd name="T91" fmla="*/ 106 h 108"/>
                  <a:gd name="T92" fmla="*/ 85 w 120"/>
                  <a:gd name="T93" fmla="*/ 93 h 108"/>
                  <a:gd name="T94" fmla="*/ 88 w 120"/>
                  <a:gd name="T95" fmla="*/ 9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0" h="108">
                    <a:moveTo>
                      <a:pt x="88" y="89"/>
                    </a:moveTo>
                    <a:lnTo>
                      <a:pt x="89" y="89"/>
                    </a:lnTo>
                    <a:lnTo>
                      <a:pt x="91" y="88"/>
                    </a:lnTo>
                    <a:lnTo>
                      <a:pt x="89" y="85"/>
                    </a:lnTo>
                    <a:lnTo>
                      <a:pt x="88" y="85"/>
                    </a:lnTo>
                    <a:lnTo>
                      <a:pt x="88" y="85"/>
                    </a:lnTo>
                    <a:lnTo>
                      <a:pt x="89" y="84"/>
                    </a:lnTo>
                    <a:lnTo>
                      <a:pt x="89" y="82"/>
                    </a:lnTo>
                    <a:lnTo>
                      <a:pt x="89" y="81"/>
                    </a:lnTo>
                    <a:lnTo>
                      <a:pt x="87" y="82"/>
                    </a:lnTo>
                    <a:lnTo>
                      <a:pt x="87" y="81"/>
                    </a:lnTo>
                    <a:lnTo>
                      <a:pt x="87" y="80"/>
                    </a:lnTo>
                    <a:lnTo>
                      <a:pt x="88" y="80"/>
                    </a:lnTo>
                    <a:lnTo>
                      <a:pt x="91" y="78"/>
                    </a:lnTo>
                    <a:lnTo>
                      <a:pt x="91" y="77"/>
                    </a:lnTo>
                    <a:lnTo>
                      <a:pt x="93" y="74"/>
                    </a:lnTo>
                    <a:lnTo>
                      <a:pt x="93" y="71"/>
                    </a:lnTo>
                    <a:lnTo>
                      <a:pt x="92" y="70"/>
                    </a:lnTo>
                    <a:lnTo>
                      <a:pt x="93" y="70"/>
                    </a:lnTo>
                    <a:lnTo>
                      <a:pt x="95" y="73"/>
                    </a:lnTo>
                    <a:lnTo>
                      <a:pt x="96" y="70"/>
                    </a:lnTo>
                    <a:lnTo>
                      <a:pt x="98" y="69"/>
                    </a:lnTo>
                    <a:lnTo>
                      <a:pt x="98" y="66"/>
                    </a:lnTo>
                    <a:lnTo>
                      <a:pt x="100" y="63"/>
                    </a:lnTo>
                    <a:lnTo>
                      <a:pt x="102" y="59"/>
                    </a:lnTo>
                    <a:lnTo>
                      <a:pt x="102" y="58"/>
                    </a:lnTo>
                    <a:lnTo>
                      <a:pt x="103" y="52"/>
                    </a:lnTo>
                    <a:lnTo>
                      <a:pt x="103" y="51"/>
                    </a:lnTo>
                    <a:lnTo>
                      <a:pt x="103" y="49"/>
                    </a:lnTo>
                    <a:lnTo>
                      <a:pt x="106" y="47"/>
                    </a:lnTo>
                    <a:lnTo>
                      <a:pt x="107" y="48"/>
                    </a:lnTo>
                    <a:lnTo>
                      <a:pt x="109" y="47"/>
                    </a:lnTo>
                    <a:lnTo>
                      <a:pt x="107" y="44"/>
                    </a:lnTo>
                    <a:lnTo>
                      <a:pt x="111" y="48"/>
                    </a:lnTo>
                    <a:lnTo>
                      <a:pt x="114" y="48"/>
                    </a:lnTo>
                    <a:lnTo>
                      <a:pt x="115" y="47"/>
                    </a:lnTo>
                    <a:lnTo>
                      <a:pt x="117" y="47"/>
                    </a:lnTo>
                    <a:lnTo>
                      <a:pt x="120" y="47"/>
                    </a:lnTo>
                    <a:lnTo>
                      <a:pt x="120" y="44"/>
                    </a:lnTo>
                    <a:lnTo>
                      <a:pt x="118" y="44"/>
                    </a:lnTo>
                    <a:lnTo>
                      <a:pt x="117" y="43"/>
                    </a:lnTo>
                    <a:lnTo>
                      <a:pt x="115" y="40"/>
                    </a:lnTo>
                    <a:lnTo>
                      <a:pt x="113" y="40"/>
                    </a:lnTo>
                    <a:lnTo>
                      <a:pt x="109" y="36"/>
                    </a:lnTo>
                    <a:lnTo>
                      <a:pt x="106" y="34"/>
                    </a:lnTo>
                    <a:lnTo>
                      <a:pt x="106" y="33"/>
                    </a:lnTo>
                    <a:lnTo>
                      <a:pt x="104" y="32"/>
                    </a:lnTo>
                    <a:lnTo>
                      <a:pt x="104" y="30"/>
                    </a:lnTo>
                    <a:lnTo>
                      <a:pt x="109" y="29"/>
                    </a:lnTo>
                    <a:lnTo>
                      <a:pt x="110" y="27"/>
                    </a:lnTo>
                    <a:lnTo>
                      <a:pt x="107" y="26"/>
                    </a:lnTo>
                    <a:lnTo>
                      <a:pt x="103" y="21"/>
                    </a:lnTo>
                    <a:lnTo>
                      <a:pt x="103" y="19"/>
                    </a:lnTo>
                    <a:lnTo>
                      <a:pt x="100" y="17"/>
                    </a:lnTo>
                    <a:lnTo>
                      <a:pt x="102" y="15"/>
                    </a:lnTo>
                    <a:lnTo>
                      <a:pt x="103" y="15"/>
                    </a:lnTo>
                    <a:lnTo>
                      <a:pt x="102" y="14"/>
                    </a:lnTo>
                    <a:lnTo>
                      <a:pt x="102" y="12"/>
                    </a:lnTo>
                    <a:lnTo>
                      <a:pt x="99" y="11"/>
                    </a:lnTo>
                    <a:lnTo>
                      <a:pt x="100" y="10"/>
                    </a:lnTo>
                    <a:lnTo>
                      <a:pt x="103" y="11"/>
                    </a:lnTo>
                    <a:lnTo>
                      <a:pt x="106" y="10"/>
                    </a:lnTo>
                    <a:lnTo>
                      <a:pt x="103" y="7"/>
                    </a:lnTo>
                    <a:lnTo>
                      <a:pt x="102" y="6"/>
                    </a:lnTo>
                    <a:lnTo>
                      <a:pt x="102" y="4"/>
                    </a:lnTo>
                    <a:lnTo>
                      <a:pt x="102" y="4"/>
                    </a:lnTo>
                    <a:lnTo>
                      <a:pt x="103" y="3"/>
                    </a:lnTo>
                    <a:lnTo>
                      <a:pt x="103" y="3"/>
                    </a:lnTo>
                    <a:lnTo>
                      <a:pt x="100" y="1"/>
                    </a:lnTo>
                    <a:lnTo>
                      <a:pt x="98" y="1"/>
                    </a:lnTo>
                    <a:lnTo>
                      <a:pt x="96" y="1"/>
                    </a:lnTo>
                    <a:lnTo>
                      <a:pt x="91" y="1"/>
                    </a:lnTo>
                    <a:lnTo>
                      <a:pt x="87" y="1"/>
                    </a:lnTo>
                    <a:lnTo>
                      <a:pt x="85" y="0"/>
                    </a:lnTo>
                    <a:lnTo>
                      <a:pt x="82" y="4"/>
                    </a:lnTo>
                    <a:lnTo>
                      <a:pt x="82" y="6"/>
                    </a:lnTo>
                    <a:lnTo>
                      <a:pt x="81" y="7"/>
                    </a:lnTo>
                    <a:lnTo>
                      <a:pt x="81" y="10"/>
                    </a:lnTo>
                    <a:lnTo>
                      <a:pt x="78" y="18"/>
                    </a:lnTo>
                    <a:lnTo>
                      <a:pt x="74" y="23"/>
                    </a:lnTo>
                    <a:lnTo>
                      <a:pt x="73" y="29"/>
                    </a:lnTo>
                    <a:lnTo>
                      <a:pt x="67" y="36"/>
                    </a:lnTo>
                    <a:lnTo>
                      <a:pt x="69" y="38"/>
                    </a:lnTo>
                    <a:lnTo>
                      <a:pt x="63" y="38"/>
                    </a:lnTo>
                    <a:lnTo>
                      <a:pt x="58" y="41"/>
                    </a:lnTo>
                    <a:lnTo>
                      <a:pt x="55" y="41"/>
                    </a:lnTo>
                    <a:lnTo>
                      <a:pt x="54" y="40"/>
                    </a:lnTo>
                    <a:lnTo>
                      <a:pt x="51" y="38"/>
                    </a:lnTo>
                    <a:lnTo>
                      <a:pt x="45" y="38"/>
                    </a:lnTo>
                    <a:lnTo>
                      <a:pt x="43" y="40"/>
                    </a:lnTo>
                    <a:lnTo>
                      <a:pt x="36" y="43"/>
                    </a:lnTo>
                    <a:lnTo>
                      <a:pt x="30" y="43"/>
                    </a:lnTo>
                    <a:lnTo>
                      <a:pt x="28" y="44"/>
                    </a:lnTo>
                    <a:lnTo>
                      <a:pt x="25" y="44"/>
                    </a:lnTo>
                    <a:lnTo>
                      <a:pt x="25" y="45"/>
                    </a:lnTo>
                    <a:lnTo>
                      <a:pt x="21" y="45"/>
                    </a:lnTo>
                    <a:lnTo>
                      <a:pt x="19" y="45"/>
                    </a:lnTo>
                    <a:lnTo>
                      <a:pt x="18" y="44"/>
                    </a:lnTo>
                    <a:lnTo>
                      <a:pt x="15" y="41"/>
                    </a:lnTo>
                    <a:lnTo>
                      <a:pt x="15" y="40"/>
                    </a:lnTo>
                    <a:lnTo>
                      <a:pt x="11" y="37"/>
                    </a:lnTo>
                    <a:lnTo>
                      <a:pt x="8" y="33"/>
                    </a:lnTo>
                    <a:lnTo>
                      <a:pt x="7" y="33"/>
                    </a:lnTo>
                    <a:lnTo>
                      <a:pt x="6" y="36"/>
                    </a:lnTo>
                    <a:lnTo>
                      <a:pt x="3" y="40"/>
                    </a:lnTo>
                    <a:lnTo>
                      <a:pt x="2" y="43"/>
                    </a:lnTo>
                    <a:lnTo>
                      <a:pt x="0" y="44"/>
                    </a:lnTo>
                    <a:lnTo>
                      <a:pt x="2" y="45"/>
                    </a:lnTo>
                    <a:lnTo>
                      <a:pt x="2" y="47"/>
                    </a:lnTo>
                    <a:lnTo>
                      <a:pt x="0" y="48"/>
                    </a:lnTo>
                    <a:lnTo>
                      <a:pt x="0" y="52"/>
                    </a:lnTo>
                    <a:lnTo>
                      <a:pt x="3" y="58"/>
                    </a:lnTo>
                    <a:lnTo>
                      <a:pt x="4" y="59"/>
                    </a:lnTo>
                    <a:lnTo>
                      <a:pt x="3" y="59"/>
                    </a:lnTo>
                    <a:lnTo>
                      <a:pt x="3" y="59"/>
                    </a:lnTo>
                    <a:lnTo>
                      <a:pt x="4" y="62"/>
                    </a:lnTo>
                    <a:lnTo>
                      <a:pt x="7" y="63"/>
                    </a:lnTo>
                    <a:lnTo>
                      <a:pt x="8" y="62"/>
                    </a:lnTo>
                    <a:lnTo>
                      <a:pt x="11" y="62"/>
                    </a:lnTo>
                    <a:lnTo>
                      <a:pt x="15" y="60"/>
                    </a:lnTo>
                    <a:lnTo>
                      <a:pt x="17" y="60"/>
                    </a:lnTo>
                    <a:lnTo>
                      <a:pt x="15" y="60"/>
                    </a:lnTo>
                    <a:lnTo>
                      <a:pt x="12" y="63"/>
                    </a:lnTo>
                    <a:lnTo>
                      <a:pt x="8" y="63"/>
                    </a:lnTo>
                    <a:lnTo>
                      <a:pt x="6" y="65"/>
                    </a:lnTo>
                    <a:lnTo>
                      <a:pt x="4" y="66"/>
                    </a:lnTo>
                    <a:lnTo>
                      <a:pt x="4" y="66"/>
                    </a:lnTo>
                    <a:lnTo>
                      <a:pt x="7" y="67"/>
                    </a:lnTo>
                    <a:lnTo>
                      <a:pt x="10" y="69"/>
                    </a:lnTo>
                    <a:lnTo>
                      <a:pt x="12" y="73"/>
                    </a:lnTo>
                    <a:lnTo>
                      <a:pt x="14" y="74"/>
                    </a:lnTo>
                    <a:lnTo>
                      <a:pt x="14" y="77"/>
                    </a:lnTo>
                    <a:lnTo>
                      <a:pt x="12" y="78"/>
                    </a:lnTo>
                    <a:lnTo>
                      <a:pt x="11" y="81"/>
                    </a:lnTo>
                    <a:lnTo>
                      <a:pt x="12" y="82"/>
                    </a:lnTo>
                    <a:lnTo>
                      <a:pt x="14" y="84"/>
                    </a:lnTo>
                    <a:lnTo>
                      <a:pt x="15" y="89"/>
                    </a:lnTo>
                    <a:lnTo>
                      <a:pt x="15" y="92"/>
                    </a:lnTo>
                    <a:lnTo>
                      <a:pt x="17" y="95"/>
                    </a:lnTo>
                    <a:lnTo>
                      <a:pt x="18" y="95"/>
                    </a:lnTo>
                    <a:lnTo>
                      <a:pt x="19" y="93"/>
                    </a:lnTo>
                    <a:lnTo>
                      <a:pt x="21" y="95"/>
                    </a:lnTo>
                    <a:lnTo>
                      <a:pt x="23" y="95"/>
                    </a:lnTo>
                    <a:lnTo>
                      <a:pt x="25" y="96"/>
                    </a:lnTo>
                    <a:lnTo>
                      <a:pt x="28" y="96"/>
                    </a:lnTo>
                    <a:lnTo>
                      <a:pt x="30" y="95"/>
                    </a:lnTo>
                    <a:lnTo>
                      <a:pt x="32" y="95"/>
                    </a:lnTo>
                    <a:lnTo>
                      <a:pt x="33" y="95"/>
                    </a:lnTo>
                    <a:lnTo>
                      <a:pt x="34" y="92"/>
                    </a:lnTo>
                    <a:lnTo>
                      <a:pt x="33" y="91"/>
                    </a:lnTo>
                    <a:lnTo>
                      <a:pt x="34" y="92"/>
                    </a:lnTo>
                    <a:lnTo>
                      <a:pt x="34" y="95"/>
                    </a:lnTo>
                    <a:lnTo>
                      <a:pt x="34" y="97"/>
                    </a:lnTo>
                    <a:lnTo>
                      <a:pt x="36" y="102"/>
                    </a:lnTo>
                    <a:lnTo>
                      <a:pt x="34" y="103"/>
                    </a:lnTo>
                    <a:lnTo>
                      <a:pt x="37" y="103"/>
                    </a:lnTo>
                    <a:lnTo>
                      <a:pt x="40" y="100"/>
                    </a:lnTo>
                    <a:lnTo>
                      <a:pt x="41" y="99"/>
                    </a:lnTo>
                    <a:lnTo>
                      <a:pt x="43" y="100"/>
                    </a:lnTo>
                    <a:lnTo>
                      <a:pt x="44" y="100"/>
                    </a:lnTo>
                    <a:lnTo>
                      <a:pt x="44" y="99"/>
                    </a:lnTo>
                    <a:lnTo>
                      <a:pt x="47" y="99"/>
                    </a:lnTo>
                    <a:lnTo>
                      <a:pt x="50" y="96"/>
                    </a:lnTo>
                    <a:lnTo>
                      <a:pt x="51" y="96"/>
                    </a:lnTo>
                    <a:lnTo>
                      <a:pt x="52" y="97"/>
                    </a:lnTo>
                    <a:lnTo>
                      <a:pt x="54" y="97"/>
                    </a:lnTo>
                    <a:lnTo>
                      <a:pt x="55" y="97"/>
                    </a:lnTo>
                    <a:lnTo>
                      <a:pt x="55" y="100"/>
                    </a:lnTo>
                    <a:lnTo>
                      <a:pt x="56" y="102"/>
                    </a:lnTo>
                    <a:lnTo>
                      <a:pt x="59" y="102"/>
                    </a:lnTo>
                    <a:lnTo>
                      <a:pt x="58" y="100"/>
                    </a:lnTo>
                    <a:lnTo>
                      <a:pt x="59" y="99"/>
                    </a:lnTo>
                    <a:lnTo>
                      <a:pt x="59" y="100"/>
                    </a:lnTo>
                    <a:lnTo>
                      <a:pt x="62" y="100"/>
                    </a:lnTo>
                    <a:lnTo>
                      <a:pt x="63" y="100"/>
                    </a:lnTo>
                    <a:lnTo>
                      <a:pt x="65" y="102"/>
                    </a:lnTo>
                    <a:lnTo>
                      <a:pt x="65" y="102"/>
                    </a:lnTo>
                    <a:lnTo>
                      <a:pt x="66" y="102"/>
                    </a:lnTo>
                    <a:lnTo>
                      <a:pt x="67" y="104"/>
                    </a:lnTo>
                    <a:lnTo>
                      <a:pt x="66" y="106"/>
                    </a:lnTo>
                    <a:lnTo>
                      <a:pt x="67" y="108"/>
                    </a:lnTo>
                    <a:lnTo>
                      <a:pt x="70" y="108"/>
                    </a:lnTo>
                    <a:lnTo>
                      <a:pt x="74" y="107"/>
                    </a:lnTo>
                    <a:lnTo>
                      <a:pt x="78" y="106"/>
                    </a:lnTo>
                    <a:lnTo>
                      <a:pt x="82" y="103"/>
                    </a:lnTo>
                    <a:lnTo>
                      <a:pt x="85" y="99"/>
                    </a:lnTo>
                    <a:lnTo>
                      <a:pt x="85" y="96"/>
                    </a:lnTo>
                    <a:lnTo>
                      <a:pt x="85" y="93"/>
                    </a:lnTo>
                    <a:lnTo>
                      <a:pt x="85" y="95"/>
                    </a:lnTo>
                    <a:lnTo>
                      <a:pt x="87" y="95"/>
                    </a:lnTo>
                    <a:lnTo>
                      <a:pt x="89" y="91"/>
                    </a:lnTo>
                    <a:lnTo>
                      <a:pt x="88" y="91"/>
                    </a:lnTo>
                    <a:lnTo>
                      <a:pt x="87" y="89"/>
                    </a:lnTo>
                    <a:lnTo>
                      <a:pt x="87" y="88"/>
                    </a:lnTo>
                    <a:lnTo>
                      <a:pt x="88"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5" name="Freeform 467">
                <a:extLst>
                  <a:ext uri="{FF2B5EF4-FFF2-40B4-BE49-F238E27FC236}">
                    <a16:creationId xmlns:a16="http://schemas.microsoft.com/office/drawing/2014/main" id="{6721FCC4-5814-4325-BC3D-EF73AA2DE3ED}"/>
                  </a:ext>
                </a:extLst>
              </p:cNvPr>
              <p:cNvSpPr>
                <a:spLocks/>
              </p:cNvSpPr>
              <p:nvPr/>
            </p:nvSpPr>
            <p:spPr bwMode="auto">
              <a:xfrm>
                <a:off x="4754" y="3340"/>
                <a:ext cx="15" cy="9"/>
              </a:xfrm>
              <a:custGeom>
                <a:avLst/>
                <a:gdLst>
                  <a:gd name="T0" fmla="*/ 15 w 15"/>
                  <a:gd name="T1" fmla="*/ 4 h 9"/>
                  <a:gd name="T2" fmla="*/ 13 w 15"/>
                  <a:gd name="T3" fmla="*/ 1 h 9"/>
                  <a:gd name="T4" fmla="*/ 10 w 15"/>
                  <a:gd name="T5" fmla="*/ 0 h 9"/>
                  <a:gd name="T6" fmla="*/ 6 w 15"/>
                  <a:gd name="T7" fmla="*/ 1 h 9"/>
                  <a:gd name="T8" fmla="*/ 3 w 15"/>
                  <a:gd name="T9" fmla="*/ 0 h 9"/>
                  <a:gd name="T10" fmla="*/ 0 w 15"/>
                  <a:gd name="T11" fmla="*/ 1 h 9"/>
                  <a:gd name="T12" fmla="*/ 0 w 15"/>
                  <a:gd name="T13" fmla="*/ 3 h 9"/>
                  <a:gd name="T14" fmla="*/ 2 w 15"/>
                  <a:gd name="T15" fmla="*/ 4 h 9"/>
                  <a:gd name="T16" fmla="*/ 6 w 15"/>
                  <a:gd name="T17" fmla="*/ 5 h 9"/>
                  <a:gd name="T18" fmla="*/ 9 w 15"/>
                  <a:gd name="T19" fmla="*/ 8 h 9"/>
                  <a:gd name="T20" fmla="*/ 9 w 15"/>
                  <a:gd name="T21" fmla="*/ 9 h 9"/>
                  <a:gd name="T22" fmla="*/ 10 w 15"/>
                  <a:gd name="T23" fmla="*/ 7 h 9"/>
                  <a:gd name="T24" fmla="*/ 11 w 15"/>
                  <a:gd name="T25" fmla="*/ 7 h 9"/>
                  <a:gd name="T26" fmla="*/ 13 w 15"/>
                  <a:gd name="T27" fmla="*/ 5 h 9"/>
                  <a:gd name="T28" fmla="*/ 14 w 15"/>
                  <a:gd name="T29" fmla="*/ 5 h 9"/>
                  <a:gd name="T30" fmla="*/ 15 w 15"/>
                  <a:gd name="T3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9">
                    <a:moveTo>
                      <a:pt x="15" y="4"/>
                    </a:moveTo>
                    <a:lnTo>
                      <a:pt x="13" y="1"/>
                    </a:lnTo>
                    <a:lnTo>
                      <a:pt x="10" y="0"/>
                    </a:lnTo>
                    <a:lnTo>
                      <a:pt x="6" y="1"/>
                    </a:lnTo>
                    <a:lnTo>
                      <a:pt x="3" y="0"/>
                    </a:lnTo>
                    <a:lnTo>
                      <a:pt x="0" y="1"/>
                    </a:lnTo>
                    <a:lnTo>
                      <a:pt x="0" y="3"/>
                    </a:lnTo>
                    <a:lnTo>
                      <a:pt x="2" y="4"/>
                    </a:lnTo>
                    <a:lnTo>
                      <a:pt x="6" y="5"/>
                    </a:lnTo>
                    <a:lnTo>
                      <a:pt x="9" y="8"/>
                    </a:lnTo>
                    <a:lnTo>
                      <a:pt x="9" y="9"/>
                    </a:lnTo>
                    <a:lnTo>
                      <a:pt x="10" y="7"/>
                    </a:lnTo>
                    <a:lnTo>
                      <a:pt x="11" y="7"/>
                    </a:lnTo>
                    <a:lnTo>
                      <a:pt x="13" y="5"/>
                    </a:lnTo>
                    <a:lnTo>
                      <a:pt x="14" y="5"/>
                    </a:lnTo>
                    <a:lnTo>
                      <a:pt x="1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6" name="Freeform 468">
                <a:extLst>
                  <a:ext uri="{FF2B5EF4-FFF2-40B4-BE49-F238E27FC236}">
                    <a16:creationId xmlns:a16="http://schemas.microsoft.com/office/drawing/2014/main" id="{6A9CB727-F832-40AD-BEFB-82DB3D17151E}"/>
                  </a:ext>
                </a:extLst>
              </p:cNvPr>
              <p:cNvSpPr>
                <a:spLocks/>
              </p:cNvSpPr>
              <p:nvPr/>
            </p:nvSpPr>
            <p:spPr bwMode="auto">
              <a:xfrm>
                <a:off x="4695" y="3249"/>
                <a:ext cx="6" cy="3"/>
              </a:xfrm>
              <a:custGeom>
                <a:avLst/>
                <a:gdLst>
                  <a:gd name="T0" fmla="*/ 6 w 6"/>
                  <a:gd name="T1" fmla="*/ 3 h 3"/>
                  <a:gd name="T2" fmla="*/ 6 w 6"/>
                  <a:gd name="T3" fmla="*/ 3 h 3"/>
                  <a:gd name="T4" fmla="*/ 4 w 6"/>
                  <a:gd name="T5" fmla="*/ 3 h 3"/>
                  <a:gd name="T6" fmla="*/ 3 w 6"/>
                  <a:gd name="T7" fmla="*/ 2 h 3"/>
                  <a:gd name="T8" fmla="*/ 0 w 6"/>
                  <a:gd name="T9" fmla="*/ 0 h 3"/>
                  <a:gd name="T10" fmla="*/ 0 w 6"/>
                  <a:gd name="T11" fmla="*/ 2 h 3"/>
                  <a:gd name="T12" fmla="*/ 2 w 6"/>
                  <a:gd name="T13" fmla="*/ 3 h 3"/>
                  <a:gd name="T14" fmla="*/ 3 w 6"/>
                  <a:gd name="T15" fmla="*/ 3 h 3"/>
                  <a:gd name="T16" fmla="*/ 6 w 6"/>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6" y="3"/>
                    </a:moveTo>
                    <a:lnTo>
                      <a:pt x="6" y="3"/>
                    </a:lnTo>
                    <a:lnTo>
                      <a:pt x="4" y="3"/>
                    </a:lnTo>
                    <a:lnTo>
                      <a:pt x="3" y="2"/>
                    </a:lnTo>
                    <a:lnTo>
                      <a:pt x="0" y="0"/>
                    </a:lnTo>
                    <a:lnTo>
                      <a:pt x="0" y="2"/>
                    </a:lnTo>
                    <a:lnTo>
                      <a:pt x="2" y="3"/>
                    </a:lnTo>
                    <a:lnTo>
                      <a:pt x="3"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7" name="Freeform 469">
                <a:extLst>
                  <a:ext uri="{FF2B5EF4-FFF2-40B4-BE49-F238E27FC236}">
                    <a16:creationId xmlns:a16="http://schemas.microsoft.com/office/drawing/2014/main" id="{9C87F1E1-D8A4-4B3D-954D-23D8AB2AA5FA}"/>
                  </a:ext>
                </a:extLst>
              </p:cNvPr>
              <p:cNvSpPr>
                <a:spLocks/>
              </p:cNvSpPr>
              <p:nvPr/>
            </p:nvSpPr>
            <p:spPr bwMode="auto">
              <a:xfrm>
                <a:off x="4956" y="333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8" name="Freeform 470">
                <a:extLst>
                  <a:ext uri="{FF2B5EF4-FFF2-40B4-BE49-F238E27FC236}">
                    <a16:creationId xmlns:a16="http://schemas.microsoft.com/office/drawing/2014/main" id="{5524772A-FAF1-4943-A7B4-EB5BBC220E04}"/>
                  </a:ext>
                </a:extLst>
              </p:cNvPr>
              <p:cNvSpPr>
                <a:spLocks/>
              </p:cNvSpPr>
              <p:nvPr/>
            </p:nvSpPr>
            <p:spPr bwMode="auto">
              <a:xfrm>
                <a:off x="5007" y="3257"/>
                <a:ext cx="4" cy="2"/>
              </a:xfrm>
              <a:custGeom>
                <a:avLst/>
                <a:gdLst>
                  <a:gd name="T0" fmla="*/ 3 w 4"/>
                  <a:gd name="T1" fmla="*/ 2 h 2"/>
                  <a:gd name="T2" fmla="*/ 4 w 4"/>
                  <a:gd name="T3" fmla="*/ 0 h 2"/>
                  <a:gd name="T4" fmla="*/ 0 w 4"/>
                  <a:gd name="T5" fmla="*/ 0 h 2"/>
                  <a:gd name="T6" fmla="*/ 3 w 4"/>
                  <a:gd name="T7" fmla="*/ 2 h 2"/>
                </a:gdLst>
                <a:ahLst/>
                <a:cxnLst>
                  <a:cxn ang="0">
                    <a:pos x="T0" y="T1"/>
                  </a:cxn>
                  <a:cxn ang="0">
                    <a:pos x="T2" y="T3"/>
                  </a:cxn>
                  <a:cxn ang="0">
                    <a:pos x="T4" y="T5"/>
                  </a:cxn>
                  <a:cxn ang="0">
                    <a:pos x="T6" y="T7"/>
                  </a:cxn>
                </a:cxnLst>
                <a:rect l="0" t="0" r="r" b="b"/>
                <a:pathLst>
                  <a:path w="4" h="2">
                    <a:moveTo>
                      <a:pt x="3" y="2"/>
                    </a:moveTo>
                    <a:lnTo>
                      <a:pt x="4" y="0"/>
                    </a:lnTo>
                    <a:lnTo>
                      <a:pt x="0"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9" name="Freeform 471">
                <a:extLst>
                  <a:ext uri="{FF2B5EF4-FFF2-40B4-BE49-F238E27FC236}">
                    <a16:creationId xmlns:a16="http://schemas.microsoft.com/office/drawing/2014/main" id="{80A159BC-83FB-4F59-ACD0-74229F6E67AE}"/>
                  </a:ext>
                </a:extLst>
              </p:cNvPr>
              <p:cNvSpPr>
                <a:spLocks/>
              </p:cNvSpPr>
              <p:nvPr/>
            </p:nvSpPr>
            <p:spPr bwMode="auto">
              <a:xfrm>
                <a:off x="4956" y="3332"/>
                <a:ext cx="3" cy="0"/>
              </a:xfrm>
              <a:custGeom>
                <a:avLst/>
                <a:gdLst>
                  <a:gd name="T0" fmla="*/ 0 w 3"/>
                  <a:gd name="T1" fmla="*/ 1 w 3"/>
                  <a:gd name="T2" fmla="*/ 3 w 3"/>
                  <a:gd name="T3" fmla="*/ 3 w 3"/>
                  <a:gd name="T4" fmla="*/ 0 w 3"/>
                </a:gdLst>
                <a:ahLst/>
                <a:cxnLst>
                  <a:cxn ang="0">
                    <a:pos x="T0" y="0"/>
                  </a:cxn>
                  <a:cxn ang="0">
                    <a:pos x="T1" y="0"/>
                  </a:cxn>
                  <a:cxn ang="0">
                    <a:pos x="T2" y="0"/>
                  </a:cxn>
                  <a:cxn ang="0">
                    <a:pos x="T3" y="0"/>
                  </a:cxn>
                  <a:cxn ang="0">
                    <a:pos x="T4" y="0"/>
                  </a:cxn>
                </a:cxnLst>
                <a:rect l="0" t="0" r="r" b="b"/>
                <a:pathLst>
                  <a:path w="3">
                    <a:moveTo>
                      <a:pt x="0" y="0"/>
                    </a:moveTo>
                    <a:lnTo>
                      <a:pt x="1" y="0"/>
                    </a:lnTo>
                    <a:lnTo>
                      <a:pt x="3" y="0"/>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0" name="Freeform 472">
                <a:extLst>
                  <a:ext uri="{FF2B5EF4-FFF2-40B4-BE49-F238E27FC236}">
                    <a16:creationId xmlns:a16="http://schemas.microsoft.com/office/drawing/2014/main" id="{FCCBF2F3-5BD3-49F0-B7FF-C920EDD90789}"/>
                  </a:ext>
                </a:extLst>
              </p:cNvPr>
              <p:cNvSpPr>
                <a:spLocks/>
              </p:cNvSpPr>
              <p:nvPr/>
            </p:nvSpPr>
            <p:spPr bwMode="auto">
              <a:xfrm>
                <a:off x="4956" y="3251"/>
                <a:ext cx="4" cy="5"/>
              </a:xfrm>
              <a:custGeom>
                <a:avLst/>
                <a:gdLst>
                  <a:gd name="T0" fmla="*/ 4 w 4"/>
                  <a:gd name="T1" fmla="*/ 0 h 5"/>
                  <a:gd name="T2" fmla="*/ 1 w 4"/>
                  <a:gd name="T3" fmla="*/ 0 h 5"/>
                  <a:gd name="T4" fmla="*/ 0 w 4"/>
                  <a:gd name="T5" fmla="*/ 1 h 5"/>
                  <a:gd name="T6" fmla="*/ 0 w 4"/>
                  <a:gd name="T7" fmla="*/ 4 h 5"/>
                  <a:gd name="T8" fmla="*/ 3 w 4"/>
                  <a:gd name="T9" fmla="*/ 5 h 5"/>
                  <a:gd name="T10" fmla="*/ 3 w 4"/>
                  <a:gd name="T11" fmla="*/ 4 h 5"/>
                  <a:gd name="T12" fmla="*/ 4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0"/>
                    </a:moveTo>
                    <a:lnTo>
                      <a:pt x="1" y="0"/>
                    </a:lnTo>
                    <a:lnTo>
                      <a:pt x="0" y="1"/>
                    </a:lnTo>
                    <a:lnTo>
                      <a:pt x="0" y="4"/>
                    </a:lnTo>
                    <a:lnTo>
                      <a:pt x="3" y="5"/>
                    </a:lnTo>
                    <a:lnTo>
                      <a:pt x="3" y="4"/>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1" name="Freeform 473">
                <a:extLst>
                  <a:ext uri="{FF2B5EF4-FFF2-40B4-BE49-F238E27FC236}">
                    <a16:creationId xmlns:a16="http://schemas.microsoft.com/office/drawing/2014/main" id="{C2C948F3-759E-4D8D-A9E0-C3239B5CF398}"/>
                  </a:ext>
                </a:extLst>
              </p:cNvPr>
              <p:cNvSpPr>
                <a:spLocks/>
              </p:cNvSpPr>
              <p:nvPr/>
            </p:nvSpPr>
            <p:spPr bwMode="auto">
              <a:xfrm>
                <a:off x="5004" y="3251"/>
                <a:ext cx="3" cy="1"/>
              </a:xfrm>
              <a:custGeom>
                <a:avLst/>
                <a:gdLst>
                  <a:gd name="T0" fmla="*/ 0 w 3"/>
                  <a:gd name="T1" fmla="*/ 0 h 1"/>
                  <a:gd name="T2" fmla="*/ 1 w 3"/>
                  <a:gd name="T3" fmla="*/ 1 h 1"/>
                  <a:gd name="T4" fmla="*/ 3 w 3"/>
                  <a:gd name="T5" fmla="*/ 1 h 1"/>
                  <a:gd name="T6" fmla="*/ 1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1" y="1"/>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2" name="Freeform 474">
                <a:extLst>
                  <a:ext uri="{FF2B5EF4-FFF2-40B4-BE49-F238E27FC236}">
                    <a16:creationId xmlns:a16="http://schemas.microsoft.com/office/drawing/2014/main" id="{C2BB5F15-379D-41C7-8E64-B482650A7665}"/>
                  </a:ext>
                </a:extLst>
              </p:cNvPr>
              <p:cNvSpPr>
                <a:spLocks/>
              </p:cNvSpPr>
              <p:nvPr/>
            </p:nvSpPr>
            <p:spPr bwMode="auto">
              <a:xfrm>
                <a:off x="4955" y="3340"/>
                <a:ext cx="4" cy="3"/>
              </a:xfrm>
              <a:custGeom>
                <a:avLst/>
                <a:gdLst>
                  <a:gd name="T0" fmla="*/ 4 w 4"/>
                  <a:gd name="T1" fmla="*/ 1 h 3"/>
                  <a:gd name="T2" fmla="*/ 4 w 4"/>
                  <a:gd name="T3" fmla="*/ 0 h 3"/>
                  <a:gd name="T4" fmla="*/ 2 w 4"/>
                  <a:gd name="T5" fmla="*/ 0 h 3"/>
                  <a:gd name="T6" fmla="*/ 1 w 4"/>
                  <a:gd name="T7" fmla="*/ 1 h 3"/>
                  <a:gd name="T8" fmla="*/ 0 w 4"/>
                  <a:gd name="T9" fmla="*/ 3 h 3"/>
                  <a:gd name="T10" fmla="*/ 2 w 4"/>
                  <a:gd name="T11" fmla="*/ 3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lnTo>
                      <a:pt x="4" y="0"/>
                    </a:lnTo>
                    <a:lnTo>
                      <a:pt x="2" y="0"/>
                    </a:lnTo>
                    <a:lnTo>
                      <a:pt x="1" y="1"/>
                    </a:lnTo>
                    <a:lnTo>
                      <a:pt x="0" y="3"/>
                    </a:lnTo>
                    <a:lnTo>
                      <a:pt x="2" y="3"/>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3" name="Freeform 475">
                <a:extLst>
                  <a:ext uri="{FF2B5EF4-FFF2-40B4-BE49-F238E27FC236}">
                    <a16:creationId xmlns:a16="http://schemas.microsoft.com/office/drawing/2014/main" id="{73CE8FF2-36D1-41B1-9118-D3AEFB666C48}"/>
                  </a:ext>
                </a:extLst>
              </p:cNvPr>
              <p:cNvSpPr>
                <a:spLocks/>
              </p:cNvSpPr>
              <p:nvPr/>
            </p:nvSpPr>
            <p:spPr bwMode="auto">
              <a:xfrm>
                <a:off x="4951" y="3240"/>
                <a:ext cx="13" cy="4"/>
              </a:xfrm>
              <a:custGeom>
                <a:avLst/>
                <a:gdLst>
                  <a:gd name="T0" fmla="*/ 9 w 13"/>
                  <a:gd name="T1" fmla="*/ 4 h 4"/>
                  <a:gd name="T2" fmla="*/ 11 w 13"/>
                  <a:gd name="T3" fmla="*/ 4 h 4"/>
                  <a:gd name="T4" fmla="*/ 13 w 13"/>
                  <a:gd name="T5" fmla="*/ 2 h 4"/>
                  <a:gd name="T6" fmla="*/ 13 w 13"/>
                  <a:gd name="T7" fmla="*/ 1 h 4"/>
                  <a:gd name="T8" fmla="*/ 9 w 13"/>
                  <a:gd name="T9" fmla="*/ 0 h 4"/>
                  <a:gd name="T10" fmla="*/ 5 w 13"/>
                  <a:gd name="T11" fmla="*/ 0 h 4"/>
                  <a:gd name="T12" fmla="*/ 4 w 13"/>
                  <a:gd name="T13" fmla="*/ 1 h 4"/>
                  <a:gd name="T14" fmla="*/ 1 w 13"/>
                  <a:gd name="T15" fmla="*/ 1 h 4"/>
                  <a:gd name="T16" fmla="*/ 1 w 13"/>
                  <a:gd name="T17" fmla="*/ 1 h 4"/>
                  <a:gd name="T18" fmla="*/ 1 w 13"/>
                  <a:gd name="T19" fmla="*/ 2 h 4"/>
                  <a:gd name="T20" fmla="*/ 0 w 13"/>
                  <a:gd name="T21" fmla="*/ 2 h 4"/>
                  <a:gd name="T22" fmla="*/ 4 w 13"/>
                  <a:gd name="T23" fmla="*/ 4 h 4"/>
                  <a:gd name="T24" fmla="*/ 5 w 13"/>
                  <a:gd name="T25" fmla="*/ 4 h 4"/>
                  <a:gd name="T26" fmla="*/ 8 w 13"/>
                  <a:gd name="T27" fmla="*/ 4 h 4"/>
                  <a:gd name="T28" fmla="*/ 8 w 13"/>
                  <a:gd name="T29" fmla="*/ 2 h 4"/>
                  <a:gd name="T30" fmla="*/ 5 w 13"/>
                  <a:gd name="T31" fmla="*/ 2 h 4"/>
                  <a:gd name="T32" fmla="*/ 5 w 13"/>
                  <a:gd name="T33" fmla="*/ 1 h 4"/>
                  <a:gd name="T34" fmla="*/ 6 w 13"/>
                  <a:gd name="T35" fmla="*/ 1 h 4"/>
                  <a:gd name="T36" fmla="*/ 9 w 13"/>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4">
                    <a:moveTo>
                      <a:pt x="9" y="4"/>
                    </a:moveTo>
                    <a:lnTo>
                      <a:pt x="11" y="4"/>
                    </a:lnTo>
                    <a:lnTo>
                      <a:pt x="13" y="2"/>
                    </a:lnTo>
                    <a:lnTo>
                      <a:pt x="13" y="1"/>
                    </a:lnTo>
                    <a:lnTo>
                      <a:pt x="9" y="0"/>
                    </a:lnTo>
                    <a:lnTo>
                      <a:pt x="5" y="0"/>
                    </a:lnTo>
                    <a:lnTo>
                      <a:pt x="4" y="1"/>
                    </a:lnTo>
                    <a:lnTo>
                      <a:pt x="1" y="1"/>
                    </a:lnTo>
                    <a:lnTo>
                      <a:pt x="1" y="1"/>
                    </a:lnTo>
                    <a:lnTo>
                      <a:pt x="1" y="2"/>
                    </a:lnTo>
                    <a:lnTo>
                      <a:pt x="0" y="2"/>
                    </a:lnTo>
                    <a:lnTo>
                      <a:pt x="4" y="4"/>
                    </a:lnTo>
                    <a:lnTo>
                      <a:pt x="5" y="4"/>
                    </a:lnTo>
                    <a:lnTo>
                      <a:pt x="8" y="4"/>
                    </a:lnTo>
                    <a:lnTo>
                      <a:pt x="8" y="2"/>
                    </a:lnTo>
                    <a:lnTo>
                      <a:pt x="5" y="2"/>
                    </a:lnTo>
                    <a:lnTo>
                      <a:pt x="5" y="1"/>
                    </a:lnTo>
                    <a:lnTo>
                      <a:pt x="6" y="1"/>
                    </a:lnTo>
                    <a:lnTo>
                      <a:pt x="9"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4" name="Freeform 476">
                <a:extLst>
                  <a:ext uri="{FF2B5EF4-FFF2-40B4-BE49-F238E27FC236}">
                    <a16:creationId xmlns:a16="http://schemas.microsoft.com/office/drawing/2014/main" id="{8849DB50-7D72-4755-B886-1AA696DC2D8C}"/>
                  </a:ext>
                </a:extLst>
              </p:cNvPr>
              <p:cNvSpPr>
                <a:spLocks/>
              </p:cNvSpPr>
              <p:nvPr/>
            </p:nvSpPr>
            <p:spPr bwMode="auto">
              <a:xfrm>
                <a:off x="4937" y="3238"/>
                <a:ext cx="4" cy="4"/>
              </a:xfrm>
              <a:custGeom>
                <a:avLst/>
                <a:gdLst>
                  <a:gd name="T0" fmla="*/ 1 w 4"/>
                  <a:gd name="T1" fmla="*/ 2 h 4"/>
                  <a:gd name="T2" fmla="*/ 4 w 4"/>
                  <a:gd name="T3" fmla="*/ 4 h 4"/>
                  <a:gd name="T4" fmla="*/ 4 w 4"/>
                  <a:gd name="T5" fmla="*/ 3 h 4"/>
                  <a:gd name="T6" fmla="*/ 0 w 4"/>
                  <a:gd name="T7" fmla="*/ 0 h 4"/>
                  <a:gd name="T8" fmla="*/ 1 w 4"/>
                  <a:gd name="T9" fmla="*/ 2 h 4"/>
                </a:gdLst>
                <a:ahLst/>
                <a:cxnLst>
                  <a:cxn ang="0">
                    <a:pos x="T0" y="T1"/>
                  </a:cxn>
                  <a:cxn ang="0">
                    <a:pos x="T2" y="T3"/>
                  </a:cxn>
                  <a:cxn ang="0">
                    <a:pos x="T4" y="T5"/>
                  </a:cxn>
                  <a:cxn ang="0">
                    <a:pos x="T6" y="T7"/>
                  </a:cxn>
                  <a:cxn ang="0">
                    <a:pos x="T8" y="T9"/>
                  </a:cxn>
                </a:cxnLst>
                <a:rect l="0" t="0" r="r" b="b"/>
                <a:pathLst>
                  <a:path w="4" h="4">
                    <a:moveTo>
                      <a:pt x="1" y="2"/>
                    </a:moveTo>
                    <a:lnTo>
                      <a:pt x="4" y="4"/>
                    </a:lnTo>
                    <a:lnTo>
                      <a:pt x="4" y="3"/>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5" name="Freeform 477">
                <a:extLst>
                  <a:ext uri="{FF2B5EF4-FFF2-40B4-BE49-F238E27FC236}">
                    <a16:creationId xmlns:a16="http://schemas.microsoft.com/office/drawing/2014/main" id="{1BEACF2E-3A41-4C20-88F4-79BC41713C20}"/>
                  </a:ext>
                </a:extLst>
              </p:cNvPr>
              <p:cNvSpPr>
                <a:spLocks/>
              </p:cNvSpPr>
              <p:nvPr/>
            </p:nvSpPr>
            <p:spPr bwMode="auto">
              <a:xfrm>
                <a:off x="4915" y="3211"/>
                <a:ext cx="18" cy="41"/>
              </a:xfrm>
              <a:custGeom>
                <a:avLst/>
                <a:gdLst>
                  <a:gd name="T0" fmla="*/ 16 w 18"/>
                  <a:gd name="T1" fmla="*/ 15 h 41"/>
                  <a:gd name="T2" fmla="*/ 18 w 18"/>
                  <a:gd name="T3" fmla="*/ 11 h 41"/>
                  <a:gd name="T4" fmla="*/ 18 w 18"/>
                  <a:gd name="T5" fmla="*/ 9 h 41"/>
                  <a:gd name="T6" fmla="*/ 16 w 18"/>
                  <a:gd name="T7" fmla="*/ 8 h 41"/>
                  <a:gd name="T8" fmla="*/ 12 w 18"/>
                  <a:gd name="T9" fmla="*/ 9 h 41"/>
                  <a:gd name="T10" fmla="*/ 8 w 18"/>
                  <a:gd name="T11" fmla="*/ 11 h 41"/>
                  <a:gd name="T12" fmla="*/ 8 w 18"/>
                  <a:gd name="T13" fmla="*/ 12 h 41"/>
                  <a:gd name="T14" fmla="*/ 9 w 18"/>
                  <a:gd name="T15" fmla="*/ 12 h 41"/>
                  <a:gd name="T16" fmla="*/ 8 w 18"/>
                  <a:gd name="T17" fmla="*/ 14 h 41"/>
                  <a:gd name="T18" fmla="*/ 7 w 18"/>
                  <a:gd name="T19" fmla="*/ 15 h 41"/>
                  <a:gd name="T20" fmla="*/ 5 w 18"/>
                  <a:gd name="T21" fmla="*/ 16 h 41"/>
                  <a:gd name="T22" fmla="*/ 4 w 18"/>
                  <a:gd name="T23" fmla="*/ 18 h 41"/>
                  <a:gd name="T24" fmla="*/ 3 w 18"/>
                  <a:gd name="T25" fmla="*/ 15 h 41"/>
                  <a:gd name="T26" fmla="*/ 5 w 18"/>
                  <a:gd name="T27" fmla="*/ 14 h 41"/>
                  <a:gd name="T28" fmla="*/ 7 w 18"/>
                  <a:gd name="T29" fmla="*/ 14 h 41"/>
                  <a:gd name="T30" fmla="*/ 8 w 18"/>
                  <a:gd name="T31" fmla="*/ 11 h 41"/>
                  <a:gd name="T32" fmla="*/ 8 w 18"/>
                  <a:gd name="T33" fmla="*/ 7 h 41"/>
                  <a:gd name="T34" fmla="*/ 5 w 18"/>
                  <a:gd name="T35" fmla="*/ 5 h 41"/>
                  <a:gd name="T36" fmla="*/ 5 w 18"/>
                  <a:gd name="T37" fmla="*/ 4 h 41"/>
                  <a:gd name="T38" fmla="*/ 7 w 18"/>
                  <a:gd name="T39" fmla="*/ 3 h 41"/>
                  <a:gd name="T40" fmla="*/ 8 w 18"/>
                  <a:gd name="T41" fmla="*/ 0 h 41"/>
                  <a:gd name="T42" fmla="*/ 7 w 18"/>
                  <a:gd name="T43" fmla="*/ 1 h 41"/>
                  <a:gd name="T44" fmla="*/ 3 w 18"/>
                  <a:gd name="T45" fmla="*/ 4 h 41"/>
                  <a:gd name="T46" fmla="*/ 1 w 18"/>
                  <a:gd name="T47" fmla="*/ 8 h 41"/>
                  <a:gd name="T48" fmla="*/ 3 w 18"/>
                  <a:gd name="T49" fmla="*/ 11 h 41"/>
                  <a:gd name="T50" fmla="*/ 0 w 18"/>
                  <a:gd name="T51" fmla="*/ 12 h 41"/>
                  <a:gd name="T52" fmla="*/ 0 w 18"/>
                  <a:gd name="T53" fmla="*/ 15 h 41"/>
                  <a:gd name="T54" fmla="*/ 1 w 18"/>
                  <a:gd name="T55" fmla="*/ 16 h 41"/>
                  <a:gd name="T56" fmla="*/ 3 w 18"/>
                  <a:gd name="T57" fmla="*/ 19 h 41"/>
                  <a:gd name="T58" fmla="*/ 1 w 18"/>
                  <a:gd name="T59" fmla="*/ 20 h 41"/>
                  <a:gd name="T60" fmla="*/ 1 w 18"/>
                  <a:gd name="T61" fmla="*/ 23 h 41"/>
                  <a:gd name="T62" fmla="*/ 4 w 18"/>
                  <a:gd name="T63" fmla="*/ 25 h 41"/>
                  <a:gd name="T64" fmla="*/ 3 w 18"/>
                  <a:gd name="T65" fmla="*/ 26 h 41"/>
                  <a:gd name="T66" fmla="*/ 4 w 18"/>
                  <a:gd name="T67" fmla="*/ 27 h 41"/>
                  <a:gd name="T68" fmla="*/ 3 w 18"/>
                  <a:gd name="T69" fmla="*/ 30 h 41"/>
                  <a:gd name="T70" fmla="*/ 4 w 18"/>
                  <a:gd name="T71" fmla="*/ 33 h 41"/>
                  <a:gd name="T72" fmla="*/ 7 w 18"/>
                  <a:gd name="T73" fmla="*/ 34 h 41"/>
                  <a:gd name="T74" fmla="*/ 8 w 18"/>
                  <a:gd name="T75" fmla="*/ 38 h 41"/>
                  <a:gd name="T76" fmla="*/ 11 w 18"/>
                  <a:gd name="T77" fmla="*/ 40 h 41"/>
                  <a:gd name="T78" fmla="*/ 11 w 18"/>
                  <a:gd name="T79" fmla="*/ 41 h 41"/>
                  <a:gd name="T80" fmla="*/ 11 w 18"/>
                  <a:gd name="T81" fmla="*/ 40 h 41"/>
                  <a:gd name="T82" fmla="*/ 12 w 18"/>
                  <a:gd name="T83" fmla="*/ 40 h 41"/>
                  <a:gd name="T84" fmla="*/ 11 w 18"/>
                  <a:gd name="T85" fmla="*/ 38 h 41"/>
                  <a:gd name="T86" fmla="*/ 8 w 18"/>
                  <a:gd name="T87" fmla="*/ 36 h 41"/>
                  <a:gd name="T88" fmla="*/ 8 w 18"/>
                  <a:gd name="T89" fmla="*/ 33 h 41"/>
                  <a:gd name="T90" fmla="*/ 5 w 18"/>
                  <a:gd name="T91" fmla="*/ 29 h 41"/>
                  <a:gd name="T92" fmla="*/ 5 w 18"/>
                  <a:gd name="T93" fmla="*/ 23 h 41"/>
                  <a:gd name="T94" fmla="*/ 7 w 18"/>
                  <a:gd name="T95" fmla="*/ 23 h 41"/>
                  <a:gd name="T96" fmla="*/ 9 w 18"/>
                  <a:gd name="T97" fmla="*/ 25 h 41"/>
                  <a:gd name="T98" fmla="*/ 14 w 18"/>
                  <a:gd name="T99" fmla="*/ 25 h 41"/>
                  <a:gd name="T100" fmla="*/ 15 w 18"/>
                  <a:gd name="T101" fmla="*/ 26 h 41"/>
                  <a:gd name="T102" fmla="*/ 18 w 18"/>
                  <a:gd name="T103" fmla="*/ 26 h 41"/>
                  <a:gd name="T104" fmla="*/ 16 w 18"/>
                  <a:gd name="T105" fmla="*/ 25 h 41"/>
                  <a:gd name="T106" fmla="*/ 15 w 18"/>
                  <a:gd name="T107" fmla="*/ 23 h 41"/>
                  <a:gd name="T108" fmla="*/ 12 w 18"/>
                  <a:gd name="T109" fmla="*/ 20 h 41"/>
                  <a:gd name="T110" fmla="*/ 11 w 18"/>
                  <a:gd name="T111" fmla="*/ 20 h 41"/>
                  <a:gd name="T112" fmla="*/ 9 w 18"/>
                  <a:gd name="T113" fmla="*/ 19 h 41"/>
                  <a:gd name="T114" fmla="*/ 11 w 18"/>
                  <a:gd name="T115" fmla="*/ 16 h 41"/>
                  <a:gd name="T116" fmla="*/ 16 w 18"/>
                  <a:gd name="T117" fmla="*/ 1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 h="41">
                    <a:moveTo>
                      <a:pt x="16" y="15"/>
                    </a:moveTo>
                    <a:lnTo>
                      <a:pt x="18" y="11"/>
                    </a:lnTo>
                    <a:lnTo>
                      <a:pt x="18" y="9"/>
                    </a:lnTo>
                    <a:lnTo>
                      <a:pt x="16" y="8"/>
                    </a:lnTo>
                    <a:lnTo>
                      <a:pt x="12" y="9"/>
                    </a:lnTo>
                    <a:lnTo>
                      <a:pt x="8" y="11"/>
                    </a:lnTo>
                    <a:lnTo>
                      <a:pt x="8" y="12"/>
                    </a:lnTo>
                    <a:lnTo>
                      <a:pt x="9" y="12"/>
                    </a:lnTo>
                    <a:lnTo>
                      <a:pt x="8" y="14"/>
                    </a:lnTo>
                    <a:lnTo>
                      <a:pt x="7" y="15"/>
                    </a:lnTo>
                    <a:lnTo>
                      <a:pt x="5" y="16"/>
                    </a:lnTo>
                    <a:lnTo>
                      <a:pt x="4" y="18"/>
                    </a:lnTo>
                    <a:lnTo>
                      <a:pt x="3" y="15"/>
                    </a:lnTo>
                    <a:lnTo>
                      <a:pt x="5" y="14"/>
                    </a:lnTo>
                    <a:lnTo>
                      <a:pt x="7" y="14"/>
                    </a:lnTo>
                    <a:lnTo>
                      <a:pt x="8" y="11"/>
                    </a:lnTo>
                    <a:lnTo>
                      <a:pt x="8" y="7"/>
                    </a:lnTo>
                    <a:lnTo>
                      <a:pt x="5" y="5"/>
                    </a:lnTo>
                    <a:lnTo>
                      <a:pt x="5" y="4"/>
                    </a:lnTo>
                    <a:lnTo>
                      <a:pt x="7" y="3"/>
                    </a:lnTo>
                    <a:lnTo>
                      <a:pt x="8" y="0"/>
                    </a:lnTo>
                    <a:lnTo>
                      <a:pt x="7" y="1"/>
                    </a:lnTo>
                    <a:lnTo>
                      <a:pt x="3" y="4"/>
                    </a:lnTo>
                    <a:lnTo>
                      <a:pt x="1" y="8"/>
                    </a:lnTo>
                    <a:lnTo>
                      <a:pt x="3" y="11"/>
                    </a:lnTo>
                    <a:lnTo>
                      <a:pt x="0" y="12"/>
                    </a:lnTo>
                    <a:lnTo>
                      <a:pt x="0" y="15"/>
                    </a:lnTo>
                    <a:lnTo>
                      <a:pt x="1" y="16"/>
                    </a:lnTo>
                    <a:lnTo>
                      <a:pt x="3" y="19"/>
                    </a:lnTo>
                    <a:lnTo>
                      <a:pt x="1" y="20"/>
                    </a:lnTo>
                    <a:lnTo>
                      <a:pt x="1" y="23"/>
                    </a:lnTo>
                    <a:lnTo>
                      <a:pt x="4" y="25"/>
                    </a:lnTo>
                    <a:lnTo>
                      <a:pt x="3" y="26"/>
                    </a:lnTo>
                    <a:lnTo>
                      <a:pt x="4" y="27"/>
                    </a:lnTo>
                    <a:lnTo>
                      <a:pt x="3" y="30"/>
                    </a:lnTo>
                    <a:lnTo>
                      <a:pt x="4" y="33"/>
                    </a:lnTo>
                    <a:lnTo>
                      <a:pt x="7" y="34"/>
                    </a:lnTo>
                    <a:lnTo>
                      <a:pt x="8" y="38"/>
                    </a:lnTo>
                    <a:lnTo>
                      <a:pt x="11" y="40"/>
                    </a:lnTo>
                    <a:lnTo>
                      <a:pt x="11" y="41"/>
                    </a:lnTo>
                    <a:lnTo>
                      <a:pt x="11" y="40"/>
                    </a:lnTo>
                    <a:lnTo>
                      <a:pt x="12" y="40"/>
                    </a:lnTo>
                    <a:lnTo>
                      <a:pt x="11" y="38"/>
                    </a:lnTo>
                    <a:lnTo>
                      <a:pt x="8" y="36"/>
                    </a:lnTo>
                    <a:lnTo>
                      <a:pt x="8" y="33"/>
                    </a:lnTo>
                    <a:lnTo>
                      <a:pt x="5" y="29"/>
                    </a:lnTo>
                    <a:lnTo>
                      <a:pt x="5" y="23"/>
                    </a:lnTo>
                    <a:lnTo>
                      <a:pt x="7" y="23"/>
                    </a:lnTo>
                    <a:lnTo>
                      <a:pt x="9" y="25"/>
                    </a:lnTo>
                    <a:lnTo>
                      <a:pt x="14" y="25"/>
                    </a:lnTo>
                    <a:lnTo>
                      <a:pt x="15" y="26"/>
                    </a:lnTo>
                    <a:lnTo>
                      <a:pt x="18" y="26"/>
                    </a:lnTo>
                    <a:lnTo>
                      <a:pt x="16" y="25"/>
                    </a:lnTo>
                    <a:lnTo>
                      <a:pt x="15" y="23"/>
                    </a:lnTo>
                    <a:lnTo>
                      <a:pt x="12" y="20"/>
                    </a:lnTo>
                    <a:lnTo>
                      <a:pt x="11" y="20"/>
                    </a:lnTo>
                    <a:lnTo>
                      <a:pt x="9" y="19"/>
                    </a:lnTo>
                    <a:lnTo>
                      <a:pt x="11" y="16"/>
                    </a:lnTo>
                    <a:lnTo>
                      <a:pt x="1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6" name="Freeform 478">
                <a:extLst>
                  <a:ext uri="{FF2B5EF4-FFF2-40B4-BE49-F238E27FC236}">
                    <a16:creationId xmlns:a16="http://schemas.microsoft.com/office/drawing/2014/main" id="{F663D597-2455-4A74-8141-0212462EEFD3}"/>
                  </a:ext>
                </a:extLst>
              </p:cNvPr>
              <p:cNvSpPr>
                <a:spLocks/>
              </p:cNvSpPr>
              <p:nvPr/>
            </p:nvSpPr>
            <p:spPr bwMode="auto">
              <a:xfrm>
                <a:off x="5012" y="3259"/>
                <a:ext cx="17" cy="3"/>
              </a:xfrm>
              <a:custGeom>
                <a:avLst/>
                <a:gdLst>
                  <a:gd name="T0" fmla="*/ 2 w 17"/>
                  <a:gd name="T1" fmla="*/ 1 h 3"/>
                  <a:gd name="T2" fmla="*/ 4 w 17"/>
                  <a:gd name="T3" fmla="*/ 3 h 3"/>
                  <a:gd name="T4" fmla="*/ 11 w 17"/>
                  <a:gd name="T5" fmla="*/ 3 h 3"/>
                  <a:gd name="T6" fmla="*/ 15 w 17"/>
                  <a:gd name="T7" fmla="*/ 3 h 3"/>
                  <a:gd name="T8" fmla="*/ 17 w 17"/>
                  <a:gd name="T9" fmla="*/ 1 h 3"/>
                  <a:gd name="T10" fmla="*/ 13 w 17"/>
                  <a:gd name="T11" fmla="*/ 1 h 3"/>
                  <a:gd name="T12" fmla="*/ 11 w 17"/>
                  <a:gd name="T13" fmla="*/ 1 h 3"/>
                  <a:gd name="T14" fmla="*/ 7 w 17"/>
                  <a:gd name="T15" fmla="*/ 0 h 3"/>
                  <a:gd name="T16" fmla="*/ 4 w 17"/>
                  <a:gd name="T17" fmla="*/ 1 h 3"/>
                  <a:gd name="T18" fmla="*/ 0 w 17"/>
                  <a:gd name="T19" fmla="*/ 0 h 3"/>
                  <a:gd name="T20" fmla="*/ 2 w 17"/>
                  <a:gd name="T2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
                    <a:moveTo>
                      <a:pt x="2" y="1"/>
                    </a:moveTo>
                    <a:lnTo>
                      <a:pt x="4" y="3"/>
                    </a:lnTo>
                    <a:lnTo>
                      <a:pt x="11" y="3"/>
                    </a:lnTo>
                    <a:lnTo>
                      <a:pt x="15" y="3"/>
                    </a:lnTo>
                    <a:lnTo>
                      <a:pt x="17" y="1"/>
                    </a:lnTo>
                    <a:lnTo>
                      <a:pt x="13" y="1"/>
                    </a:lnTo>
                    <a:lnTo>
                      <a:pt x="11" y="1"/>
                    </a:lnTo>
                    <a:lnTo>
                      <a:pt x="7" y="0"/>
                    </a:lnTo>
                    <a:lnTo>
                      <a:pt x="4" y="1"/>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7" name="Freeform 479">
                <a:extLst>
                  <a:ext uri="{FF2B5EF4-FFF2-40B4-BE49-F238E27FC236}">
                    <a16:creationId xmlns:a16="http://schemas.microsoft.com/office/drawing/2014/main" id="{8ABC34E1-D44B-432D-9D99-FE253DBFF6FA}"/>
                  </a:ext>
                </a:extLst>
              </p:cNvPr>
              <p:cNvSpPr>
                <a:spLocks/>
              </p:cNvSpPr>
              <p:nvPr/>
            </p:nvSpPr>
            <p:spPr bwMode="auto">
              <a:xfrm>
                <a:off x="4956" y="3248"/>
                <a:ext cx="3" cy="3"/>
              </a:xfrm>
              <a:custGeom>
                <a:avLst/>
                <a:gdLst>
                  <a:gd name="T0" fmla="*/ 3 w 3"/>
                  <a:gd name="T1" fmla="*/ 0 h 3"/>
                  <a:gd name="T2" fmla="*/ 0 w 3"/>
                  <a:gd name="T3" fmla="*/ 1 h 3"/>
                  <a:gd name="T4" fmla="*/ 1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1"/>
                    </a:lnTo>
                    <a:lnTo>
                      <a:pt x="1"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8" name="Freeform 480">
                <a:extLst>
                  <a:ext uri="{FF2B5EF4-FFF2-40B4-BE49-F238E27FC236}">
                    <a16:creationId xmlns:a16="http://schemas.microsoft.com/office/drawing/2014/main" id="{918BC8DA-2CCA-4C6F-9206-CED0A82D2EE6}"/>
                  </a:ext>
                </a:extLst>
              </p:cNvPr>
              <p:cNvSpPr>
                <a:spLocks/>
              </p:cNvSpPr>
              <p:nvPr/>
            </p:nvSpPr>
            <p:spPr bwMode="auto">
              <a:xfrm>
                <a:off x="4952" y="3249"/>
                <a:ext cx="4" cy="2"/>
              </a:xfrm>
              <a:custGeom>
                <a:avLst/>
                <a:gdLst>
                  <a:gd name="T0" fmla="*/ 0 w 4"/>
                  <a:gd name="T1" fmla="*/ 0 h 2"/>
                  <a:gd name="T2" fmla="*/ 1 w 4"/>
                  <a:gd name="T3" fmla="*/ 2 h 2"/>
                  <a:gd name="T4" fmla="*/ 4 w 4"/>
                  <a:gd name="T5" fmla="*/ 2 h 2"/>
                  <a:gd name="T6" fmla="*/ 3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1" y="2"/>
                    </a:lnTo>
                    <a:lnTo>
                      <a:pt x="4"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9" name="Freeform 481">
                <a:extLst>
                  <a:ext uri="{FF2B5EF4-FFF2-40B4-BE49-F238E27FC236}">
                    <a16:creationId xmlns:a16="http://schemas.microsoft.com/office/drawing/2014/main" id="{0F02F696-A931-4DDA-A3B5-72D2DDF122DD}"/>
                  </a:ext>
                </a:extLst>
              </p:cNvPr>
              <p:cNvSpPr>
                <a:spLocks/>
              </p:cNvSpPr>
              <p:nvPr/>
            </p:nvSpPr>
            <p:spPr bwMode="auto">
              <a:xfrm>
                <a:off x="4978" y="3308"/>
                <a:ext cx="1" cy="4"/>
              </a:xfrm>
              <a:custGeom>
                <a:avLst/>
                <a:gdLst>
                  <a:gd name="T0" fmla="*/ 0 w 1"/>
                  <a:gd name="T1" fmla="*/ 2 h 4"/>
                  <a:gd name="T2" fmla="*/ 0 w 1"/>
                  <a:gd name="T3" fmla="*/ 4 h 4"/>
                  <a:gd name="T4" fmla="*/ 1 w 1"/>
                  <a:gd name="T5" fmla="*/ 4 h 4"/>
                  <a:gd name="T6" fmla="*/ 1 w 1"/>
                  <a:gd name="T7" fmla="*/ 2 h 4"/>
                  <a:gd name="T8" fmla="*/ 0 w 1"/>
                  <a:gd name="T9" fmla="*/ 0 h 4"/>
                  <a:gd name="T10" fmla="*/ 0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0" y="2"/>
                    </a:moveTo>
                    <a:lnTo>
                      <a:pt x="0" y="4"/>
                    </a:lnTo>
                    <a:lnTo>
                      <a:pt x="1" y="4"/>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0" name="Freeform 482">
                <a:extLst>
                  <a:ext uri="{FF2B5EF4-FFF2-40B4-BE49-F238E27FC236}">
                    <a16:creationId xmlns:a16="http://schemas.microsoft.com/office/drawing/2014/main" id="{D1B703E0-A9EE-4BAF-884E-18498DB0C373}"/>
                  </a:ext>
                </a:extLst>
              </p:cNvPr>
              <p:cNvSpPr>
                <a:spLocks/>
              </p:cNvSpPr>
              <p:nvPr/>
            </p:nvSpPr>
            <p:spPr bwMode="auto">
              <a:xfrm>
                <a:off x="5000" y="3307"/>
                <a:ext cx="3" cy="1"/>
              </a:xfrm>
              <a:custGeom>
                <a:avLst/>
                <a:gdLst>
                  <a:gd name="T0" fmla="*/ 3 w 3"/>
                  <a:gd name="T1" fmla="*/ 1 h 1"/>
                  <a:gd name="T2" fmla="*/ 1 w 3"/>
                  <a:gd name="T3" fmla="*/ 0 h 1"/>
                  <a:gd name="T4" fmla="*/ 0 w 3"/>
                  <a:gd name="T5" fmla="*/ 0 h 1"/>
                  <a:gd name="T6" fmla="*/ 1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1"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1" name="Freeform 483">
                <a:extLst>
                  <a:ext uri="{FF2B5EF4-FFF2-40B4-BE49-F238E27FC236}">
                    <a16:creationId xmlns:a16="http://schemas.microsoft.com/office/drawing/2014/main" id="{8D5D11E6-BF5A-44AC-A35C-665A4068339D}"/>
                  </a:ext>
                </a:extLst>
              </p:cNvPr>
              <p:cNvSpPr>
                <a:spLocks/>
              </p:cNvSpPr>
              <p:nvPr/>
            </p:nvSpPr>
            <p:spPr bwMode="auto">
              <a:xfrm>
                <a:off x="4979" y="3305"/>
                <a:ext cx="5" cy="9"/>
              </a:xfrm>
              <a:custGeom>
                <a:avLst/>
                <a:gdLst>
                  <a:gd name="T0" fmla="*/ 2 w 5"/>
                  <a:gd name="T1" fmla="*/ 7 h 9"/>
                  <a:gd name="T2" fmla="*/ 0 w 5"/>
                  <a:gd name="T3" fmla="*/ 9 h 9"/>
                  <a:gd name="T4" fmla="*/ 2 w 5"/>
                  <a:gd name="T5" fmla="*/ 7 h 9"/>
                  <a:gd name="T6" fmla="*/ 3 w 5"/>
                  <a:gd name="T7" fmla="*/ 3 h 9"/>
                  <a:gd name="T8" fmla="*/ 5 w 5"/>
                  <a:gd name="T9" fmla="*/ 0 h 9"/>
                  <a:gd name="T10" fmla="*/ 3 w 5"/>
                  <a:gd name="T11" fmla="*/ 2 h 9"/>
                  <a:gd name="T12" fmla="*/ 2 w 5"/>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2" y="7"/>
                    </a:moveTo>
                    <a:lnTo>
                      <a:pt x="0" y="9"/>
                    </a:lnTo>
                    <a:lnTo>
                      <a:pt x="2" y="7"/>
                    </a:lnTo>
                    <a:lnTo>
                      <a:pt x="3" y="3"/>
                    </a:lnTo>
                    <a:lnTo>
                      <a:pt x="5" y="0"/>
                    </a:lnTo>
                    <a:lnTo>
                      <a:pt x="3" y="2"/>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2" name="Freeform 484">
                <a:extLst>
                  <a:ext uri="{FF2B5EF4-FFF2-40B4-BE49-F238E27FC236}">
                    <a16:creationId xmlns:a16="http://schemas.microsoft.com/office/drawing/2014/main" id="{CCCA8F46-0252-400D-9B81-BBE097B0EEF3}"/>
                  </a:ext>
                </a:extLst>
              </p:cNvPr>
              <p:cNvSpPr>
                <a:spLocks/>
              </p:cNvSpPr>
              <p:nvPr/>
            </p:nvSpPr>
            <p:spPr bwMode="auto">
              <a:xfrm>
                <a:off x="5000" y="3318"/>
                <a:ext cx="1" cy="3"/>
              </a:xfrm>
              <a:custGeom>
                <a:avLst/>
                <a:gdLst>
                  <a:gd name="T0" fmla="*/ 1 w 1"/>
                  <a:gd name="T1" fmla="*/ 3 h 3"/>
                  <a:gd name="T2" fmla="*/ 1 w 1"/>
                  <a:gd name="T3" fmla="*/ 1 h 3"/>
                  <a:gd name="T4" fmla="*/ 0 w 1"/>
                  <a:gd name="T5" fmla="*/ 0 h 3"/>
                  <a:gd name="T6" fmla="*/ 0 w 1"/>
                  <a:gd name="T7" fmla="*/ 1 h 3"/>
                  <a:gd name="T8" fmla="*/ 0 w 1"/>
                  <a:gd name="T9" fmla="*/ 3 h 3"/>
                  <a:gd name="T10" fmla="*/ 0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lnTo>
                      <a:pt x="1" y="1"/>
                    </a:lnTo>
                    <a:lnTo>
                      <a:pt x="0" y="0"/>
                    </a:lnTo>
                    <a:lnTo>
                      <a:pt x="0" y="1"/>
                    </a:lnTo>
                    <a:lnTo>
                      <a:pt x="0" y="3"/>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3" name="Freeform 485">
                <a:extLst>
                  <a:ext uri="{FF2B5EF4-FFF2-40B4-BE49-F238E27FC236}">
                    <a16:creationId xmlns:a16="http://schemas.microsoft.com/office/drawing/2014/main" id="{50421076-5775-4E43-8477-5A9A68771521}"/>
                  </a:ext>
                </a:extLst>
              </p:cNvPr>
              <p:cNvSpPr>
                <a:spLocks/>
              </p:cNvSpPr>
              <p:nvPr/>
            </p:nvSpPr>
            <p:spPr bwMode="auto">
              <a:xfrm>
                <a:off x="5001" y="3322"/>
                <a:ext cx="2" cy="1"/>
              </a:xfrm>
              <a:custGeom>
                <a:avLst/>
                <a:gdLst>
                  <a:gd name="T0" fmla="*/ 2 w 2"/>
                  <a:gd name="T1" fmla="*/ 1 h 1"/>
                  <a:gd name="T2" fmla="*/ 2 w 2"/>
                  <a:gd name="T3" fmla="*/ 0 h 1"/>
                  <a:gd name="T4" fmla="*/ 0 w 2"/>
                  <a:gd name="T5" fmla="*/ 1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2" y="0"/>
                    </a:lnTo>
                    <a:lnTo>
                      <a:pt x="0" y="1"/>
                    </a:lnTo>
                    <a:lnTo>
                      <a:pt x="2"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4" name="Freeform 486">
                <a:extLst>
                  <a:ext uri="{FF2B5EF4-FFF2-40B4-BE49-F238E27FC236}">
                    <a16:creationId xmlns:a16="http://schemas.microsoft.com/office/drawing/2014/main" id="{9A926EBF-6123-4F65-A0D9-EAFF0C9A60FF}"/>
                  </a:ext>
                </a:extLst>
              </p:cNvPr>
              <p:cNvSpPr>
                <a:spLocks/>
              </p:cNvSpPr>
              <p:nvPr/>
            </p:nvSpPr>
            <p:spPr bwMode="auto">
              <a:xfrm>
                <a:off x="4997" y="3312"/>
                <a:ext cx="6" cy="6"/>
              </a:xfrm>
              <a:custGeom>
                <a:avLst/>
                <a:gdLst>
                  <a:gd name="T0" fmla="*/ 6 w 6"/>
                  <a:gd name="T1" fmla="*/ 3 h 6"/>
                  <a:gd name="T2" fmla="*/ 6 w 6"/>
                  <a:gd name="T3" fmla="*/ 3 h 6"/>
                  <a:gd name="T4" fmla="*/ 6 w 6"/>
                  <a:gd name="T5" fmla="*/ 2 h 6"/>
                  <a:gd name="T6" fmla="*/ 4 w 6"/>
                  <a:gd name="T7" fmla="*/ 0 h 6"/>
                  <a:gd name="T8" fmla="*/ 4 w 6"/>
                  <a:gd name="T9" fmla="*/ 0 h 6"/>
                  <a:gd name="T10" fmla="*/ 2 w 6"/>
                  <a:gd name="T11" fmla="*/ 2 h 6"/>
                  <a:gd name="T12" fmla="*/ 0 w 6"/>
                  <a:gd name="T13" fmla="*/ 3 h 6"/>
                  <a:gd name="T14" fmla="*/ 2 w 6"/>
                  <a:gd name="T15" fmla="*/ 3 h 6"/>
                  <a:gd name="T16" fmla="*/ 3 w 6"/>
                  <a:gd name="T17" fmla="*/ 4 h 6"/>
                  <a:gd name="T18" fmla="*/ 4 w 6"/>
                  <a:gd name="T19" fmla="*/ 6 h 6"/>
                  <a:gd name="T20" fmla="*/ 6 w 6"/>
                  <a:gd name="T21" fmla="*/ 4 h 6"/>
                  <a:gd name="T22" fmla="*/ 6 w 6"/>
                  <a:gd name="T2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6" y="3"/>
                    </a:moveTo>
                    <a:lnTo>
                      <a:pt x="6" y="3"/>
                    </a:lnTo>
                    <a:lnTo>
                      <a:pt x="6" y="2"/>
                    </a:lnTo>
                    <a:lnTo>
                      <a:pt x="4" y="0"/>
                    </a:lnTo>
                    <a:lnTo>
                      <a:pt x="4" y="0"/>
                    </a:lnTo>
                    <a:lnTo>
                      <a:pt x="2" y="2"/>
                    </a:lnTo>
                    <a:lnTo>
                      <a:pt x="0" y="3"/>
                    </a:lnTo>
                    <a:lnTo>
                      <a:pt x="2" y="3"/>
                    </a:lnTo>
                    <a:lnTo>
                      <a:pt x="3" y="4"/>
                    </a:lnTo>
                    <a:lnTo>
                      <a:pt x="4" y="6"/>
                    </a:lnTo>
                    <a:lnTo>
                      <a:pt x="6" y="4"/>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5" name="Rectangle 487">
                <a:extLst>
                  <a:ext uri="{FF2B5EF4-FFF2-40B4-BE49-F238E27FC236}">
                    <a16:creationId xmlns:a16="http://schemas.microsoft.com/office/drawing/2014/main" id="{23D8B5F0-0C5E-498C-8306-7EEF4882C1AC}"/>
                  </a:ext>
                </a:extLst>
              </p:cNvPr>
              <p:cNvSpPr>
                <a:spLocks noChangeArrowheads="1"/>
              </p:cNvSpPr>
              <p:nvPr/>
            </p:nvSpPr>
            <p:spPr bwMode="auto">
              <a:xfrm>
                <a:off x="4996" y="331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6" name="Freeform 488">
                <a:extLst>
                  <a:ext uri="{FF2B5EF4-FFF2-40B4-BE49-F238E27FC236}">
                    <a16:creationId xmlns:a16="http://schemas.microsoft.com/office/drawing/2014/main" id="{14BDE996-0C63-4D22-A6AE-E93929E36976}"/>
                  </a:ext>
                </a:extLst>
              </p:cNvPr>
              <p:cNvSpPr>
                <a:spLocks/>
              </p:cNvSpPr>
              <p:nvPr/>
            </p:nvSpPr>
            <p:spPr bwMode="auto">
              <a:xfrm>
                <a:off x="4997" y="3307"/>
                <a:ext cx="6" cy="7"/>
              </a:xfrm>
              <a:custGeom>
                <a:avLst/>
                <a:gdLst>
                  <a:gd name="T0" fmla="*/ 2 w 6"/>
                  <a:gd name="T1" fmla="*/ 0 h 7"/>
                  <a:gd name="T2" fmla="*/ 0 w 6"/>
                  <a:gd name="T3" fmla="*/ 3 h 7"/>
                  <a:gd name="T4" fmla="*/ 0 w 6"/>
                  <a:gd name="T5" fmla="*/ 3 h 7"/>
                  <a:gd name="T6" fmla="*/ 2 w 6"/>
                  <a:gd name="T7" fmla="*/ 3 h 7"/>
                  <a:gd name="T8" fmla="*/ 2 w 6"/>
                  <a:gd name="T9" fmla="*/ 4 h 7"/>
                  <a:gd name="T10" fmla="*/ 2 w 6"/>
                  <a:gd name="T11" fmla="*/ 4 h 7"/>
                  <a:gd name="T12" fmla="*/ 0 w 6"/>
                  <a:gd name="T13" fmla="*/ 5 h 7"/>
                  <a:gd name="T14" fmla="*/ 2 w 6"/>
                  <a:gd name="T15" fmla="*/ 7 h 7"/>
                  <a:gd name="T16" fmla="*/ 2 w 6"/>
                  <a:gd name="T17" fmla="*/ 7 h 7"/>
                  <a:gd name="T18" fmla="*/ 3 w 6"/>
                  <a:gd name="T19" fmla="*/ 5 h 7"/>
                  <a:gd name="T20" fmla="*/ 4 w 6"/>
                  <a:gd name="T21" fmla="*/ 5 h 7"/>
                  <a:gd name="T22" fmla="*/ 6 w 6"/>
                  <a:gd name="T23" fmla="*/ 4 h 7"/>
                  <a:gd name="T24" fmla="*/ 6 w 6"/>
                  <a:gd name="T25" fmla="*/ 1 h 7"/>
                  <a:gd name="T26" fmla="*/ 4 w 6"/>
                  <a:gd name="T27" fmla="*/ 1 h 7"/>
                  <a:gd name="T28" fmla="*/ 3 w 6"/>
                  <a:gd name="T29" fmla="*/ 0 h 7"/>
                  <a:gd name="T30" fmla="*/ 2 w 6"/>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7">
                    <a:moveTo>
                      <a:pt x="2" y="0"/>
                    </a:moveTo>
                    <a:lnTo>
                      <a:pt x="0" y="3"/>
                    </a:lnTo>
                    <a:lnTo>
                      <a:pt x="0" y="3"/>
                    </a:lnTo>
                    <a:lnTo>
                      <a:pt x="2" y="3"/>
                    </a:lnTo>
                    <a:lnTo>
                      <a:pt x="2" y="4"/>
                    </a:lnTo>
                    <a:lnTo>
                      <a:pt x="2" y="4"/>
                    </a:lnTo>
                    <a:lnTo>
                      <a:pt x="0" y="5"/>
                    </a:lnTo>
                    <a:lnTo>
                      <a:pt x="2" y="7"/>
                    </a:lnTo>
                    <a:lnTo>
                      <a:pt x="2" y="7"/>
                    </a:lnTo>
                    <a:lnTo>
                      <a:pt x="3" y="5"/>
                    </a:lnTo>
                    <a:lnTo>
                      <a:pt x="4" y="5"/>
                    </a:lnTo>
                    <a:lnTo>
                      <a:pt x="6" y="4"/>
                    </a:lnTo>
                    <a:lnTo>
                      <a:pt x="6" y="1"/>
                    </a:lnTo>
                    <a:lnTo>
                      <a:pt x="4" y="1"/>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7" name="Freeform 489">
                <a:extLst>
                  <a:ext uri="{FF2B5EF4-FFF2-40B4-BE49-F238E27FC236}">
                    <a16:creationId xmlns:a16="http://schemas.microsoft.com/office/drawing/2014/main" id="{E5B5A0CB-F511-4C1B-9C92-FDE1AC326D71}"/>
                  </a:ext>
                </a:extLst>
              </p:cNvPr>
              <p:cNvSpPr>
                <a:spLocks/>
              </p:cNvSpPr>
              <p:nvPr/>
            </p:nvSpPr>
            <p:spPr bwMode="auto">
              <a:xfrm>
                <a:off x="4889" y="3262"/>
                <a:ext cx="12" cy="2"/>
              </a:xfrm>
              <a:custGeom>
                <a:avLst/>
                <a:gdLst>
                  <a:gd name="T0" fmla="*/ 1 w 12"/>
                  <a:gd name="T1" fmla="*/ 1 h 2"/>
                  <a:gd name="T2" fmla="*/ 4 w 12"/>
                  <a:gd name="T3" fmla="*/ 2 h 2"/>
                  <a:gd name="T4" fmla="*/ 9 w 12"/>
                  <a:gd name="T5" fmla="*/ 1 h 2"/>
                  <a:gd name="T6" fmla="*/ 12 w 12"/>
                  <a:gd name="T7" fmla="*/ 0 h 2"/>
                  <a:gd name="T8" fmla="*/ 9 w 12"/>
                  <a:gd name="T9" fmla="*/ 0 h 2"/>
                  <a:gd name="T10" fmla="*/ 5 w 12"/>
                  <a:gd name="T11" fmla="*/ 0 h 2"/>
                  <a:gd name="T12" fmla="*/ 4 w 12"/>
                  <a:gd name="T13" fmla="*/ 0 h 2"/>
                  <a:gd name="T14" fmla="*/ 1 w 12"/>
                  <a:gd name="T15" fmla="*/ 0 h 2"/>
                  <a:gd name="T16" fmla="*/ 0 w 12"/>
                  <a:gd name="T17" fmla="*/ 0 h 2"/>
                  <a:gd name="T18" fmla="*/ 1 w 12"/>
                  <a:gd name="T19" fmla="*/ 1 h 2"/>
                  <a:gd name="T20" fmla="*/ 1 w 12"/>
                  <a:gd name="T21"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
                    <a:moveTo>
                      <a:pt x="1" y="1"/>
                    </a:moveTo>
                    <a:lnTo>
                      <a:pt x="4" y="2"/>
                    </a:lnTo>
                    <a:lnTo>
                      <a:pt x="9" y="1"/>
                    </a:lnTo>
                    <a:lnTo>
                      <a:pt x="12" y="0"/>
                    </a:lnTo>
                    <a:lnTo>
                      <a:pt x="9" y="0"/>
                    </a:lnTo>
                    <a:lnTo>
                      <a:pt x="5" y="0"/>
                    </a:lnTo>
                    <a:lnTo>
                      <a:pt x="4" y="0"/>
                    </a:lnTo>
                    <a:lnTo>
                      <a:pt x="1" y="0"/>
                    </a:lnTo>
                    <a:lnTo>
                      <a:pt x="0" y="0"/>
                    </a:lnTo>
                    <a:lnTo>
                      <a:pt x="1"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8" name="Freeform 490">
                <a:extLst>
                  <a:ext uri="{FF2B5EF4-FFF2-40B4-BE49-F238E27FC236}">
                    <a16:creationId xmlns:a16="http://schemas.microsoft.com/office/drawing/2014/main" id="{9FA75936-FA1A-4FCD-9C4D-FF50FCE0D4CA}"/>
                  </a:ext>
                </a:extLst>
              </p:cNvPr>
              <p:cNvSpPr>
                <a:spLocks/>
              </p:cNvSpPr>
              <p:nvPr/>
            </p:nvSpPr>
            <p:spPr bwMode="auto">
              <a:xfrm>
                <a:off x="4889" y="3341"/>
                <a:ext cx="1" cy="3"/>
              </a:xfrm>
              <a:custGeom>
                <a:avLst/>
                <a:gdLst>
                  <a:gd name="T0" fmla="*/ 1 w 1"/>
                  <a:gd name="T1" fmla="*/ 2 h 3"/>
                  <a:gd name="T2" fmla="*/ 0 w 1"/>
                  <a:gd name="T3" fmla="*/ 0 h 3"/>
                  <a:gd name="T4" fmla="*/ 0 w 1"/>
                  <a:gd name="T5" fmla="*/ 2 h 3"/>
                  <a:gd name="T6" fmla="*/ 0 w 1"/>
                  <a:gd name="T7" fmla="*/ 3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lnTo>
                      <a:pt x="0" y="0"/>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9" name="Freeform 491">
                <a:extLst>
                  <a:ext uri="{FF2B5EF4-FFF2-40B4-BE49-F238E27FC236}">
                    <a16:creationId xmlns:a16="http://schemas.microsoft.com/office/drawing/2014/main" id="{DBA607C1-53C6-4B8C-A510-43670DD4D0C0}"/>
                  </a:ext>
                </a:extLst>
              </p:cNvPr>
              <p:cNvSpPr>
                <a:spLocks/>
              </p:cNvSpPr>
              <p:nvPr/>
            </p:nvSpPr>
            <p:spPr bwMode="auto">
              <a:xfrm>
                <a:off x="4896" y="3264"/>
                <a:ext cx="1" cy="7"/>
              </a:xfrm>
              <a:custGeom>
                <a:avLst/>
                <a:gdLst>
                  <a:gd name="T0" fmla="*/ 0 w 1"/>
                  <a:gd name="T1" fmla="*/ 2 h 7"/>
                  <a:gd name="T2" fmla="*/ 0 w 1"/>
                  <a:gd name="T3" fmla="*/ 3 h 7"/>
                  <a:gd name="T4" fmla="*/ 1 w 1"/>
                  <a:gd name="T5" fmla="*/ 6 h 7"/>
                  <a:gd name="T6" fmla="*/ 1 w 1"/>
                  <a:gd name="T7" fmla="*/ 7 h 7"/>
                  <a:gd name="T8" fmla="*/ 1 w 1"/>
                  <a:gd name="T9" fmla="*/ 6 h 7"/>
                  <a:gd name="T10" fmla="*/ 0 w 1"/>
                  <a:gd name="T11" fmla="*/ 3 h 7"/>
                  <a:gd name="T12" fmla="*/ 0 w 1"/>
                  <a:gd name="T13" fmla="*/ 0 h 7"/>
                  <a:gd name="T14" fmla="*/ 0 w 1"/>
                  <a:gd name="T15" fmla="*/ 2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7">
                    <a:moveTo>
                      <a:pt x="0" y="2"/>
                    </a:moveTo>
                    <a:lnTo>
                      <a:pt x="0" y="3"/>
                    </a:lnTo>
                    <a:lnTo>
                      <a:pt x="1" y="6"/>
                    </a:lnTo>
                    <a:lnTo>
                      <a:pt x="1" y="7"/>
                    </a:lnTo>
                    <a:lnTo>
                      <a:pt x="1" y="6"/>
                    </a:lnTo>
                    <a:lnTo>
                      <a:pt x="0" y="3"/>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0" name="Freeform 492">
                <a:extLst>
                  <a:ext uri="{FF2B5EF4-FFF2-40B4-BE49-F238E27FC236}">
                    <a16:creationId xmlns:a16="http://schemas.microsoft.com/office/drawing/2014/main" id="{1A151178-4CB5-4DBD-BFD2-867CEC528A0C}"/>
                  </a:ext>
                </a:extLst>
              </p:cNvPr>
              <p:cNvSpPr>
                <a:spLocks/>
              </p:cNvSpPr>
              <p:nvPr/>
            </p:nvSpPr>
            <p:spPr bwMode="auto">
              <a:xfrm>
                <a:off x="4996" y="3314"/>
                <a:ext cx="3" cy="4"/>
              </a:xfrm>
              <a:custGeom>
                <a:avLst/>
                <a:gdLst>
                  <a:gd name="T0" fmla="*/ 0 w 3"/>
                  <a:gd name="T1" fmla="*/ 1 h 4"/>
                  <a:gd name="T2" fmla="*/ 1 w 3"/>
                  <a:gd name="T3" fmla="*/ 4 h 4"/>
                  <a:gd name="T4" fmla="*/ 3 w 3"/>
                  <a:gd name="T5" fmla="*/ 4 h 4"/>
                  <a:gd name="T6" fmla="*/ 3 w 3"/>
                  <a:gd name="T7" fmla="*/ 4 h 4"/>
                  <a:gd name="T8" fmla="*/ 1 w 3"/>
                  <a:gd name="T9" fmla="*/ 2 h 4"/>
                  <a:gd name="T10" fmla="*/ 1 w 3"/>
                  <a:gd name="T11" fmla="*/ 1 h 4"/>
                  <a:gd name="T12" fmla="*/ 0 w 3"/>
                  <a:gd name="T13" fmla="*/ 0 h 4"/>
                  <a:gd name="T14" fmla="*/ 0 w 3"/>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1"/>
                    </a:moveTo>
                    <a:lnTo>
                      <a:pt x="1" y="4"/>
                    </a:lnTo>
                    <a:lnTo>
                      <a:pt x="3" y="4"/>
                    </a:lnTo>
                    <a:lnTo>
                      <a:pt x="3" y="4"/>
                    </a:lnTo>
                    <a:lnTo>
                      <a:pt x="1" y="2"/>
                    </a:ln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1" name="Freeform 493">
                <a:extLst>
                  <a:ext uri="{FF2B5EF4-FFF2-40B4-BE49-F238E27FC236}">
                    <a16:creationId xmlns:a16="http://schemas.microsoft.com/office/drawing/2014/main" id="{61839050-713C-4E77-AEBA-C6B2C55301E4}"/>
                  </a:ext>
                </a:extLst>
              </p:cNvPr>
              <p:cNvSpPr>
                <a:spLocks/>
              </p:cNvSpPr>
              <p:nvPr/>
            </p:nvSpPr>
            <p:spPr bwMode="auto">
              <a:xfrm>
                <a:off x="4878" y="3260"/>
                <a:ext cx="11" cy="6"/>
              </a:xfrm>
              <a:custGeom>
                <a:avLst/>
                <a:gdLst>
                  <a:gd name="T0" fmla="*/ 9 w 11"/>
                  <a:gd name="T1" fmla="*/ 3 h 6"/>
                  <a:gd name="T2" fmla="*/ 11 w 11"/>
                  <a:gd name="T3" fmla="*/ 3 h 6"/>
                  <a:gd name="T4" fmla="*/ 11 w 11"/>
                  <a:gd name="T5" fmla="*/ 2 h 6"/>
                  <a:gd name="T6" fmla="*/ 9 w 11"/>
                  <a:gd name="T7" fmla="*/ 0 h 6"/>
                  <a:gd name="T8" fmla="*/ 8 w 11"/>
                  <a:gd name="T9" fmla="*/ 2 h 6"/>
                  <a:gd name="T10" fmla="*/ 7 w 11"/>
                  <a:gd name="T11" fmla="*/ 0 h 6"/>
                  <a:gd name="T12" fmla="*/ 4 w 11"/>
                  <a:gd name="T13" fmla="*/ 0 h 6"/>
                  <a:gd name="T14" fmla="*/ 3 w 11"/>
                  <a:gd name="T15" fmla="*/ 0 h 6"/>
                  <a:gd name="T16" fmla="*/ 1 w 11"/>
                  <a:gd name="T17" fmla="*/ 0 h 6"/>
                  <a:gd name="T18" fmla="*/ 0 w 11"/>
                  <a:gd name="T19" fmla="*/ 2 h 6"/>
                  <a:gd name="T20" fmla="*/ 0 w 11"/>
                  <a:gd name="T21" fmla="*/ 3 h 6"/>
                  <a:gd name="T22" fmla="*/ 0 w 11"/>
                  <a:gd name="T23" fmla="*/ 4 h 6"/>
                  <a:gd name="T24" fmla="*/ 3 w 11"/>
                  <a:gd name="T25" fmla="*/ 6 h 6"/>
                  <a:gd name="T26" fmla="*/ 5 w 11"/>
                  <a:gd name="T27" fmla="*/ 3 h 6"/>
                  <a:gd name="T28" fmla="*/ 7 w 11"/>
                  <a:gd name="T29" fmla="*/ 4 h 6"/>
                  <a:gd name="T30" fmla="*/ 9 w 11"/>
                  <a:gd name="T3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6">
                    <a:moveTo>
                      <a:pt x="9" y="3"/>
                    </a:moveTo>
                    <a:lnTo>
                      <a:pt x="11" y="3"/>
                    </a:lnTo>
                    <a:lnTo>
                      <a:pt x="11" y="2"/>
                    </a:lnTo>
                    <a:lnTo>
                      <a:pt x="9" y="0"/>
                    </a:lnTo>
                    <a:lnTo>
                      <a:pt x="8" y="2"/>
                    </a:lnTo>
                    <a:lnTo>
                      <a:pt x="7" y="0"/>
                    </a:lnTo>
                    <a:lnTo>
                      <a:pt x="4" y="0"/>
                    </a:lnTo>
                    <a:lnTo>
                      <a:pt x="3" y="0"/>
                    </a:lnTo>
                    <a:lnTo>
                      <a:pt x="1" y="0"/>
                    </a:lnTo>
                    <a:lnTo>
                      <a:pt x="0" y="2"/>
                    </a:lnTo>
                    <a:lnTo>
                      <a:pt x="0" y="3"/>
                    </a:lnTo>
                    <a:lnTo>
                      <a:pt x="0" y="4"/>
                    </a:lnTo>
                    <a:lnTo>
                      <a:pt x="3" y="6"/>
                    </a:lnTo>
                    <a:lnTo>
                      <a:pt x="5" y="3"/>
                    </a:lnTo>
                    <a:lnTo>
                      <a:pt x="7" y="4"/>
                    </a:lnTo>
                    <a:lnTo>
                      <a:pt x="9"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2" name="Freeform 494">
                <a:extLst>
                  <a:ext uri="{FF2B5EF4-FFF2-40B4-BE49-F238E27FC236}">
                    <a16:creationId xmlns:a16="http://schemas.microsoft.com/office/drawing/2014/main" id="{B0D78654-0E2B-4D5D-9E1A-94186F7BF09C}"/>
                  </a:ext>
                </a:extLst>
              </p:cNvPr>
              <p:cNvSpPr>
                <a:spLocks/>
              </p:cNvSpPr>
              <p:nvPr/>
            </p:nvSpPr>
            <p:spPr bwMode="auto">
              <a:xfrm>
                <a:off x="4995" y="3316"/>
                <a:ext cx="5" cy="9"/>
              </a:xfrm>
              <a:custGeom>
                <a:avLst/>
                <a:gdLst>
                  <a:gd name="T0" fmla="*/ 0 w 5"/>
                  <a:gd name="T1" fmla="*/ 6 h 9"/>
                  <a:gd name="T2" fmla="*/ 0 w 5"/>
                  <a:gd name="T3" fmla="*/ 7 h 9"/>
                  <a:gd name="T4" fmla="*/ 1 w 5"/>
                  <a:gd name="T5" fmla="*/ 9 h 9"/>
                  <a:gd name="T6" fmla="*/ 2 w 5"/>
                  <a:gd name="T7" fmla="*/ 9 h 9"/>
                  <a:gd name="T8" fmla="*/ 5 w 5"/>
                  <a:gd name="T9" fmla="*/ 7 h 9"/>
                  <a:gd name="T10" fmla="*/ 5 w 5"/>
                  <a:gd name="T11" fmla="*/ 6 h 9"/>
                  <a:gd name="T12" fmla="*/ 4 w 5"/>
                  <a:gd name="T13" fmla="*/ 5 h 9"/>
                  <a:gd name="T14" fmla="*/ 4 w 5"/>
                  <a:gd name="T15" fmla="*/ 3 h 9"/>
                  <a:gd name="T16" fmla="*/ 1 w 5"/>
                  <a:gd name="T17" fmla="*/ 2 h 9"/>
                  <a:gd name="T18" fmla="*/ 0 w 5"/>
                  <a:gd name="T19" fmla="*/ 0 h 9"/>
                  <a:gd name="T20" fmla="*/ 0 w 5"/>
                  <a:gd name="T21" fmla="*/ 2 h 9"/>
                  <a:gd name="T22" fmla="*/ 0 w 5"/>
                  <a:gd name="T23" fmla="*/ 5 h 9"/>
                  <a:gd name="T24" fmla="*/ 1 w 5"/>
                  <a:gd name="T25" fmla="*/ 5 h 9"/>
                  <a:gd name="T26" fmla="*/ 2 w 5"/>
                  <a:gd name="T27" fmla="*/ 6 h 9"/>
                  <a:gd name="T28" fmla="*/ 1 w 5"/>
                  <a:gd name="T29" fmla="*/ 6 h 9"/>
                  <a:gd name="T30" fmla="*/ 0 w 5"/>
                  <a:gd name="T3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9">
                    <a:moveTo>
                      <a:pt x="0" y="6"/>
                    </a:moveTo>
                    <a:lnTo>
                      <a:pt x="0" y="7"/>
                    </a:lnTo>
                    <a:lnTo>
                      <a:pt x="1" y="9"/>
                    </a:lnTo>
                    <a:lnTo>
                      <a:pt x="2" y="9"/>
                    </a:lnTo>
                    <a:lnTo>
                      <a:pt x="5" y="7"/>
                    </a:lnTo>
                    <a:lnTo>
                      <a:pt x="5" y="6"/>
                    </a:lnTo>
                    <a:lnTo>
                      <a:pt x="4" y="5"/>
                    </a:lnTo>
                    <a:lnTo>
                      <a:pt x="4" y="3"/>
                    </a:lnTo>
                    <a:lnTo>
                      <a:pt x="1" y="2"/>
                    </a:lnTo>
                    <a:lnTo>
                      <a:pt x="0" y="0"/>
                    </a:lnTo>
                    <a:lnTo>
                      <a:pt x="0" y="2"/>
                    </a:lnTo>
                    <a:lnTo>
                      <a:pt x="0" y="5"/>
                    </a:lnTo>
                    <a:lnTo>
                      <a:pt x="1" y="5"/>
                    </a:lnTo>
                    <a:lnTo>
                      <a:pt x="2" y="6"/>
                    </a:lnTo>
                    <a:lnTo>
                      <a:pt x="1" y="6"/>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3" name="Freeform 495">
                <a:extLst>
                  <a:ext uri="{FF2B5EF4-FFF2-40B4-BE49-F238E27FC236}">
                    <a16:creationId xmlns:a16="http://schemas.microsoft.com/office/drawing/2014/main" id="{026BE53C-50AA-4856-992F-1BA4982AA198}"/>
                  </a:ext>
                </a:extLst>
              </p:cNvPr>
              <p:cNvSpPr>
                <a:spLocks/>
              </p:cNvSpPr>
              <p:nvPr/>
            </p:nvSpPr>
            <p:spPr bwMode="auto">
              <a:xfrm>
                <a:off x="4959" y="3329"/>
                <a:ext cx="7" cy="11"/>
              </a:xfrm>
              <a:custGeom>
                <a:avLst/>
                <a:gdLst>
                  <a:gd name="T0" fmla="*/ 7 w 7"/>
                  <a:gd name="T1" fmla="*/ 0 h 11"/>
                  <a:gd name="T2" fmla="*/ 5 w 7"/>
                  <a:gd name="T3" fmla="*/ 0 h 11"/>
                  <a:gd name="T4" fmla="*/ 4 w 7"/>
                  <a:gd name="T5" fmla="*/ 0 h 11"/>
                  <a:gd name="T6" fmla="*/ 4 w 7"/>
                  <a:gd name="T7" fmla="*/ 1 h 11"/>
                  <a:gd name="T8" fmla="*/ 1 w 7"/>
                  <a:gd name="T9" fmla="*/ 4 h 11"/>
                  <a:gd name="T10" fmla="*/ 0 w 7"/>
                  <a:gd name="T11" fmla="*/ 5 h 11"/>
                  <a:gd name="T12" fmla="*/ 1 w 7"/>
                  <a:gd name="T13" fmla="*/ 5 h 11"/>
                  <a:gd name="T14" fmla="*/ 0 w 7"/>
                  <a:gd name="T15" fmla="*/ 7 h 11"/>
                  <a:gd name="T16" fmla="*/ 0 w 7"/>
                  <a:gd name="T17" fmla="*/ 9 h 11"/>
                  <a:gd name="T18" fmla="*/ 1 w 7"/>
                  <a:gd name="T19" fmla="*/ 11 h 11"/>
                  <a:gd name="T20" fmla="*/ 3 w 7"/>
                  <a:gd name="T21" fmla="*/ 9 h 11"/>
                  <a:gd name="T22" fmla="*/ 5 w 7"/>
                  <a:gd name="T23" fmla="*/ 7 h 11"/>
                  <a:gd name="T24" fmla="*/ 7 w 7"/>
                  <a:gd name="T25" fmla="*/ 4 h 11"/>
                  <a:gd name="T26" fmla="*/ 7 w 7"/>
                  <a:gd name="T27" fmla="*/ 1 h 11"/>
                  <a:gd name="T28" fmla="*/ 7 w 7"/>
                  <a:gd name="T29" fmla="*/ 1 h 11"/>
                  <a:gd name="T30" fmla="*/ 7 w 7"/>
                  <a:gd name="T3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11">
                    <a:moveTo>
                      <a:pt x="7" y="0"/>
                    </a:moveTo>
                    <a:lnTo>
                      <a:pt x="5" y="0"/>
                    </a:lnTo>
                    <a:lnTo>
                      <a:pt x="4" y="0"/>
                    </a:lnTo>
                    <a:lnTo>
                      <a:pt x="4" y="1"/>
                    </a:lnTo>
                    <a:lnTo>
                      <a:pt x="1" y="4"/>
                    </a:lnTo>
                    <a:lnTo>
                      <a:pt x="0" y="5"/>
                    </a:lnTo>
                    <a:lnTo>
                      <a:pt x="1" y="5"/>
                    </a:lnTo>
                    <a:lnTo>
                      <a:pt x="0" y="7"/>
                    </a:lnTo>
                    <a:lnTo>
                      <a:pt x="0" y="9"/>
                    </a:lnTo>
                    <a:lnTo>
                      <a:pt x="1" y="11"/>
                    </a:lnTo>
                    <a:lnTo>
                      <a:pt x="3" y="9"/>
                    </a:lnTo>
                    <a:lnTo>
                      <a:pt x="5" y="7"/>
                    </a:lnTo>
                    <a:lnTo>
                      <a:pt x="7" y="4"/>
                    </a:lnTo>
                    <a:lnTo>
                      <a:pt x="7" y="1"/>
                    </a:lnTo>
                    <a:lnTo>
                      <a:pt x="7" y="1"/>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4" name="Freeform 496">
                <a:extLst>
                  <a:ext uri="{FF2B5EF4-FFF2-40B4-BE49-F238E27FC236}">
                    <a16:creationId xmlns:a16="http://schemas.microsoft.com/office/drawing/2014/main" id="{AB03DF70-4092-4980-9177-3D795A942ADA}"/>
                  </a:ext>
                </a:extLst>
              </p:cNvPr>
              <p:cNvSpPr>
                <a:spLocks/>
              </p:cNvSpPr>
              <p:nvPr/>
            </p:nvSpPr>
            <p:spPr bwMode="auto">
              <a:xfrm>
                <a:off x="5048" y="3340"/>
                <a:ext cx="4" cy="4"/>
              </a:xfrm>
              <a:custGeom>
                <a:avLst/>
                <a:gdLst>
                  <a:gd name="T0" fmla="*/ 1 w 4"/>
                  <a:gd name="T1" fmla="*/ 1 h 4"/>
                  <a:gd name="T2" fmla="*/ 0 w 4"/>
                  <a:gd name="T3" fmla="*/ 3 h 4"/>
                  <a:gd name="T4" fmla="*/ 1 w 4"/>
                  <a:gd name="T5" fmla="*/ 3 h 4"/>
                  <a:gd name="T6" fmla="*/ 4 w 4"/>
                  <a:gd name="T7" fmla="*/ 4 h 4"/>
                  <a:gd name="T8" fmla="*/ 4 w 4"/>
                  <a:gd name="T9" fmla="*/ 3 h 4"/>
                  <a:gd name="T10" fmla="*/ 4 w 4"/>
                  <a:gd name="T11" fmla="*/ 0 h 4"/>
                  <a:gd name="T12" fmla="*/ 3 w 4"/>
                  <a:gd name="T13" fmla="*/ 0 h 4"/>
                  <a:gd name="T14" fmla="*/ 1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1" y="1"/>
                    </a:moveTo>
                    <a:lnTo>
                      <a:pt x="0" y="3"/>
                    </a:lnTo>
                    <a:lnTo>
                      <a:pt x="1" y="3"/>
                    </a:lnTo>
                    <a:lnTo>
                      <a:pt x="4" y="4"/>
                    </a:lnTo>
                    <a:lnTo>
                      <a:pt x="4" y="3"/>
                    </a:lnTo>
                    <a:lnTo>
                      <a:pt x="4" y="0"/>
                    </a:lnTo>
                    <a:lnTo>
                      <a:pt x="3"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5" name="Freeform 497">
                <a:extLst>
                  <a:ext uri="{FF2B5EF4-FFF2-40B4-BE49-F238E27FC236}">
                    <a16:creationId xmlns:a16="http://schemas.microsoft.com/office/drawing/2014/main" id="{2167C759-FA66-4E29-95A4-8EDBB36795F8}"/>
                  </a:ext>
                </a:extLst>
              </p:cNvPr>
              <p:cNvSpPr>
                <a:spLocks/>
              </p:cNvSpPr>
              <p:nvPr/>
            </p:nvSpPr>
            <p:spPr bwMode="auto">
              <a:xfrm>
                <a:off x="4863" y="3345"/>
                <a:ext cx="46" cy="25"/>
              </a:xfrm>
              <a:custGeom>
                <a:avLst/>
                <a:gdLst>
                  <a:gd name="T0" fmla="*/ 22 w 46"/>
                  <a:gd name="T1" fmla="*/ 14 h 25"/>
                  <a:gd name="T2" fmla="*/ 23 w 46"/>
                  <a:gd name="T3" fmla="*/ 13 h 25"/>
                  <a:gd name="T4" fmla="*/ 23 w 46"/>
                  <a:gd name="T5" fmla="*/ 13 h 25"/>
                  <a:gd name="T6" fmla="*/ 24 w 46"/>
                  <a:gd name="T7" fmla="*/ 10 h 25"/>
                  <a:gd name="T8" fmla="*/ 27 w 46"/>
                  <a:gd name="T9" fmla="*/ 10 h 25"/>
                  <a:gd name="T10" fmla="*/ 30 w 46"/>
                  <a:gd name="T11" fmla="*/ 10 h 25"/>
                  <a:gd name="T12" fmla="*/ 34 w 46"/>
                  <a:gd name="T13" fmla="*/ 8 h 25"/>
                  <a:gd name="T14" fmla="*/ 38 w 46"/>
                  <a:gd name="T15" fmla="*/ 7 h 25"/>
                  <a:gd name="T16" fmla="*/ 41 w 46"/>
                  <a:gd name="T17" fmla="*/ 6 h 25"/>
                  <a:gd name="T18" fmla="*/ 42 w 46"/>
                  <a:gd name="T19" fmla="*/ 4 h 25"/>
                  <a:gd name="T20" fmla="*/ 44 w 46"/>
                  <a:gd name="T21" fmla="*/ 4 h 25"/>
                  <a:gd name="T22" fmla="*/ 46 w 46"/>
                  <a:gd name="T23" fmla="*/ 3 h 25"/>
                  <a:gd name="T24" fmla="*/ 46 w 46"/>
                  <a:gd name="T25" fmla="*/ 2 h 25"/>
                  <a:gd name="T26" fmla="*/ 45 w 46"/>
                  <a:gd name="T27" fmla="*/ 0 h 25"/>
                  <a:gd name="T28" fmla="*/ 40 w 46"/>
                  <a:gd name="T29" fmla="*/ 2 h 25"/>
                  <a:gd name="T30" fmla="*/ 37 w 46"/>
                  <a:gd name="T31" fmla="*/ 2 h 25"/>
                  <a:gd name="T32" fmla="*/ 34 w 46"/>
                  <a:gd name="T33" fmla="*/ 2 h 25"/>
                  <a:gd name="T34" fmla="*/ 33 w 46"/>
                  <a:gd name="T35" fmla="*/ 2 h 25"/>
                  <a:gd name="T36" fmla="*/ 29 w 46"/>
                  <a:gd name="T37" fmla="*/ 3 h 25"/>
                  <a:gd name="T38" fmla="*/ 24 w 46"/>
                  <a:gd name="T39" fmla="*/ 3 h 25"/>
                  <a:gd name="T40" fmla="*/ 20 w 46"/>
                  <a:gd name="T41" fmla="*/ 6 h 25"/>
                  <a:gd name="T42" fmla="*/ 18 w 46"/>
                  <a:gd name="T43" fmla="*/ 7 h 25"/>
                  <a:gd name="T44" fmla="*/ 16 w 46"/>
                  <a:gd name="T45" fmla="*/ 8 h 25"/>
                  <a:gd name="T46" fmla="*/ 13 w 46"/>
                  <a:gd name="T47" fmla="*/ 8 h 25"/>
                  <a:gd name="T48" fmla="*/ 12 w 46"/>
                  <a:gd name="T49" fmla="*/ 8 h 25"/>
                  <a:gd name="T50" fmla="*/ 9 w 46"/>
                  <a:gd name="T51" fmla="*/ 10 h 25"/>
                  <a:gd name="T52" fmla="*/ 8 w 46"/>
                  <a:gd name="T53" fmla="*/ 11 h 25"/>
                  <a:gd name="T54" fmla="*/ 7 w 46"/>
                  <a:gd name="T55" fmla="*/ 11 h 25"/>
                  <a:gd name="T56" fmla="*/ 4 w 46"/>
                  <a:gd name="T57" fmla="*/ 13 h 25"/>
                  <a:gd name="T58" fmla="*/ 4 w 46"/>
                  <a:gd name="T59" fmla="*/ 15 h 25"/>
                  <a:gd name="T60" fmla="*/ 1 w 46"/>
                  <a:gd name="T61" fmla="*/ 19 h 25"/>
                  <a:gd name="T62" fmla="*/ 1 w 46"/>
                  <a:gd name="T63" fmla="*/ 21 h 25"/>
                  <a:gd name="T64" fmla="*/ 1 w 46"/>
                  <a:gd name="T65" fmla="*/ 21 h 25"/>
                  <a:gd name="T66" fmla="*/ 2 w 46"/>
                  <a:gd name="T67" fmla="*/ 22 h 25"/>
                  <a:gd name="T68" fmla="*/ 1 w 46"/>
                  <a:gd name="T69" fmla="*/ 22 h 25"/>
                  <a:gd name="T70" fmla="*/ 0 w 46"/>
                  <a:gd name="T71" fmla="*/ 22 h 25"/>
                  <a:gd name="T72" fmla="*/ 0 w 46"/>
                  <a:gd name="T73" fmla="*/ 24 h 25"/>
                  <a:gd name="T74" fmla="*/ 0 w 46"/>
                  <a:gd name="T75" fmla="*/ 25 h 25"/>
                  <a:gd name="T76" fmla="*/ 4 w 46"/>
                  <a:gd name="T77" fmla="*/ 25 h 25"/>
                  <a:gd name="T78" fmla="*/ 8 w 46"/>
                  <a:gd name="T79" fmla="*/ 22 h 25"/>
                  <a:gd name="T80" fmla="*/ 9 w 46"/>
                  <a:gd name="T81" fmla="*/ 22 h 25"/>
                  <a:gd name="T82" fmla="*/ 12 w 46"/>
                  <a:gd name="T83" fmla="*/ 22 h 25"/>
                  <a:gd name="T84" fmla="*/ 13 w 46"/>
                  <a:gd name="T85" fmla="*/ 21 h 25"/>
                  <a:gd name="T86" fmla="*/ 16 w 46"/>
                  <a:gd name="T87" fmla="*/ 18 h 25"/>
                  <a:gd name="T88" fmla="*/ 20 w 46"/>
                  <a:gd name="T89" fmla="*/ 15 h 25"/>
                  <a:gd name="T90" fmla="*/ 22 w 46"/>
                  <a:gd name="T9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 h="25">
                    <a:moveTo>
                      <a:pt x="22" y="14"/>
                    </a:moveTo>
                    <a:lnTo>
                      <a:pt x="23" y="13"/>
                    </a:lnTo>
                    <a:lnTo>
                      <a:pt x="23" y="13"/>
                    </a:lnTo>
                    <a:lnTo>
                      <a:pt x="24" y="10"/>
                    </a:lnTo>
                    <a:lnTo>
                      <a:pt x="27" y="10"/>
                    </a:lnTo>
                    <a:lnTo>
                      <a:pt x="30" y="10"/>
                    </a:lnTo>
                    <a:lnTo>
                      <a:pt x="34" y="8"/>
                    </a:lnTo>
                    <a:lnTo>
                      <a:pt x="38" y="7"/>
                    </a:lnTo>
                    <a:lnTo>
                      <a:pt x="41" y="6"/>
                    </a:lnTo>
                    <a:lnTo>
                      <a:pt x="42" y="4"/>
                    </a:lnTo>
                    <a:lnTo>
                      <a:pt x="44" y="4"/>
                    </a:lnTo>
                    <a:lnTo>
                      <a:pt x="46" y="3"/>
                    </a:lnTo>
                    <a:lnTo>
                      <a:pt x="46" y="2"/>
                    </a:lnTo>
                    <a:lnTo>
                      <a:pt x="45" y="0"/>
                    </a:lnTo>
                    <a:lnTo>
                      <a:pt x="40" y="2"/>
                    </a:lnTo>
                    <a:lnTo>
                      <a:pt x="37" y="2"/>
                    </a:lnTo>
                    <a:lnTo>
                      <a:pt x="34" y="2"/>
                    </a:lnTo>
                    <a:lnTo>
                      <a:pt x="33" y="2"/>
                    </a:lnTo>
                    <a:lnTo>
                      <a:pt x="29" y="3"/>
                    </a:lnTo>
                    <a:lnTo>
                      <a:pt x="24" y="3"/>
                    </a:lnTo>
                    <a:lnTo>
                      <a:pt x="20" y="6"/>
                    </a:lnTo>
                    <a:lnTo>
                      <a:pt x="18" y="7"/>
                    </a:lnTo>
                    <a:lnTo>
                      <a:pt x="16" y="8"/>
                    </a:lnTo>
                    <a:lnTo>
                      <a:pt x="13" y="8"/>
                    </a:lnTo>
                    <a:lnTo>
                      <a:pt x="12" y="8"/>
                    </a:lnTo>
                    <a:lnTo>
                      <a:pt x="9" y="10"/>
                    </a:lnTo>
                    <a:lnTo>
                      <a:pt x="8" y="11"/>
                    </a:lnTo>
                    <a:lnTo>
                      <a:pt x="7" y="11"/>
                    </a:lnTo>
                    <a:lnTo>
                      <a:pt x="4" y="13"/>
                    </a:lnTo>
                    <a:lnTo>
                      <a:pt x="4" y="15"/>
                    </a:lnTo>
                    <a:lnTo>
                      <a:pt x="1" y="19"/>
                    </a:lnTo>
                    <a:lnTo>
                      <a:pt x="1" y="21"/>
                    </a:lnTo>
                    <a:lnTo>
                      <a:pt x="1" y="21"/>
                    </a:lnTo>
                    <a:lnTo>
                      <a:pt x="2" y="22"/>
                    </a:lnTo>
                    <a:lnTo>
                      <a:pt x="1" y="22"/>
                    </a:lnTo>
                    <a:lnTo>
                      <a:pt x="0" y="22"/>
                    </a:lnTo>
                    <a:lnTo>
                      <a:pt x="0" y="24"/>
                    </a:lnTo>
                    <a:lnTo>
                      <a:pt x="0" y="25"/>
                    </a:lnTo>
                    <a:lnTo>
                      <a:pt x="4" y="25"/>
                    </a:lnTo>
                    <a:lnTo>
                      <a:pt x="8" y="22"/>
                    </a:lnTo>
                    <a:lnTo>
                      <a:pt x="9" y="22"/>
                    </a:lnTo>
                    <a:lnTo>
                      <a:pt x="12" y="22"/>
                    </a:lnTo>
                    <a:lnTo>
                      <a:pt x="13" y="21"/>
                    </a:lnTo>
                    <a:lnTo>
                      <a:pt x="16" y="18"/>
                    </a:lnTo>
                    <a:lnTo>
                      <a:pt x="20" y="15"/>
                    </a:lnTo>
                    <a:lnTo>
                      <a:pt x="2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6" name="Freeform 498">
                <a:extLst>
                  <a:ext uri="{FF2B5EF4-FFF2-40B4-BE49-F238E27FC236}">
                    <a16:creationId xmlns:a16="http://schemas.microsoft.com/office/drawing/2014/main" id="{85C88FE5-6029-415D-A111-1FB9952324DD}"/>
                  </a:ext>
                </a:extLst>
              </p:cNvPr>
              <p:cNvSpPr>
                <a:spLocks/>
              </p:cNvSpPr>
              <p:nvPr/>
            </p:nvSpPr>
            <p:spPr bwMode="auto">
              <a:xfrm>
                <a:off x="4929" y="3343"/>
                <a:ext cx="4" cy="0"/>
              </a:xfrm>
              <a:custGeom>
                <a:avLst/>
                <a:gdLst>
                  <a:gd name="T0" fmla="*/ 4 w 4"/>
                  <a:gd name="T1" fmla="*/ 2 w 4"/>
                  <a:gd name="T2" fmla="*/ 0 w 4"/>
                  <a:gd name="T3" fmla="*/ 1 w 4"/>
                  <a:gd name="T4" fmla="*/ 4 w 4"/>
                </a:gdLst>
                <a:ahLst/>
                <a:cxnLst>
                  <a:cxn ang="0">
                    <a:pos x="T0" y="0"/>
                  </a:cxn>
                  <a:cxn ang="0">
                    <a:pos x="T1" y="0"/>
                  </a:cxn>
                  <a:cxn ang="0">
                    <a:pos x="T2" y="0"/>
                  </a:cxn>
                  <a:cxn ang="0">
                    <a:pos x="T3" y="0"/>
                  </a:cxn>
                  <a:cxn ang="0">
                    <a:pos x="T4" y="0"/>
                  </a:cxn>
                </a:cxnLst>
                <a:rect l="0" t="0" r="r" b="b"/>
                <a:pathLst>
                  <a:path w="4">
                    <a:moveTo>
                      <a:pt x="4" y="0"/>
                    </a:moveTo>
                    <a:lnTo>
                      <a:pt x="2" y="0"/>
                    </a:lnTo>
                    <a:lnTo>
                      <a:pt x="0" y="0"/>
                    </a:lnTo>
                    <a:lnTo>
                      <a:pt x="1"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7" name="Freeform 499">
                <a:extLst>
                  <a:ext uri="{FF2B5EF4-FFF2-40B4-BE49-F238E27FC236}">
                    <a16:creationId xmlns:a16="http://schemas.microsoft.com/office/drawing/2014/main" id="{FC07AA60-D508-49C9-ABEA-B9DEBF198363}"/>
                  </a:ext>
                </a:extLst>
              </p:cNvPr>
              <p:cNvSpPr>
                <a:spLocks/>
              </p:cNvSpPr>
              <p:nvPr/>
            </p:nvSpPr>
            <p:spPr bwMode="auto">
              <a:xfrm>
                <a:off x="4920" y="3274"/>
                <a:ext cx="36" cy="14"/>
              </a:xfrm>
              <a:custGeom>
                <a:avLst/>
                <a:gdLst>
                  <a:gd name="T0" fmla="*/ 14 w 36"/>
                  <a:gd name="T1" fmla="*/ 8 h 14"/>
                  <a:gd name="T2" fmla="*/ 20 w 36"/>
                  <a:gd name="T3" fmla="*/ 8 h 14"/>
                  <a:gd name="T4" fmla="*/ 21 w 36"/>
                  <a:gd name="T5" fmla="*/ 7 h 14"/>
                  <a:gd name="T6" fmla="*/ 24 w 36"/>
                  <a:gd name="T7" fmla="*/ 7 h 14"/>
                  <a:gd name="T8" fmla="*/ 28 w 36"/>
                  <a:gd name="T9" fmla="*/ 10 h 14"/>
                  <a:gd name="T10" fmla="*/ 31 w 36"/>
                  <a:gd name="T11" fmla="*/ 11 h 14"/>
                  <a:gd name="T12" fmla="*/ 33 w 36"/>
                  <a:gd name="T13" fmla="*/ 14 h 14"/>
                  <a:gd name="T14" fmla="*/ 36 w 36"/>
                  <a:gd name="T15" fmla="*/ 14 h 14"/>
                  <a:gd name="T16" fmla="*/ 36 w 36"/>
                  <a:gd name="T17" fmla="*/ 11 h 14"/>
                  <a:gd name="T18" fmla="*/ 35 w 36"/>
                  <a:gd name="T19" fmla="*/ 7 h 14"/>
                  <a:gd name="T20" fmla="*/ 29 w 36"/>
                  <a:gd name="T21" fmla="*/ 3 h 14"/>
                  <a:gd name="T22" fmla="*/ 24 w 36"/>
                  <a:gd name="T23" fmla="*/ 3 h 14"/>
                  <a:gd name="T24" fmla="*/ 22 w 36"/>
                  <a:gd name="T25" fmla="*/ 0 h 14"/>
                  <a:gd name="T26" fmla="*/ 20 w 36"/>
                  <a:gd name="T27" fmla="*/ 0 h 14"/>
                  <a:gd name="T28" fmla="*/ 17 w 36"/>
                  <a:gd name="T29" fmla="*/ 1 h 14"/>
                  <a:gd name="T30" fmla="*/ 14 w 36"/>
                  <a:gd name="T31" fmla="*/ 1 h 14"/>
                  <a:gd name="T32" fmla="*/ 13 w 36"/>
                  <a:gd name="T33" fmla="*/ 1 h 14"/>
                  <a:gd name="T34" fmla="*/ 9 w 36"/>
                  <a:gd name="T35" fmla="*/ 1 h 14"/>
                  <a:gd name="T36" fmla="*/ 4 w 36"/>
                  <a:gd name="T37" fmla="*/ 1 h 14"/>
                  <a:gd name="T38" fmla="*/ 3 w 36"/>
                  <a:gd name="T39" fmla="*/ 3 h 14"/>
                  <a:gd name="T40" fmla="*/ 3 w 36"/>
                  <a:gd name="T41" fmla="*/ 4 h 14"/>
                  <a:gd name="T42" fmla="*/ 0 w 36"/>
                  <a:gd name="T43" fmla="*/ 4 h 14"/>
                  <a:gd name="T44" fmla="*/ 0 w 36"/>
                  <a:gd name="T45" fmla="*/ 7 h 14"/>
                  <a:gd name="T46" fmla="*/ 0 w 36"/>
                  <a:gd name="T47" fmla="*/ 8 h 14"/>
                  <a:gd name="T48" fmla="*/ 2 w 36"/>
                  <a:gd name="T49" fmla="*/ 8 h 14"/>
                  <a:gd name="T50" fmla="*/ 4 w 36"/>
                  <a:gd name="T51" fmla="*/ 5 h 14"/>
                  <a:gd name="T52" fmla="*/ 6 w 36"/>
                  <a:gd name="T53" fmla="*/ 7 h 14"/>
                  <a:gd name="T54" fmla="*/ 7 w 36"/>
                  <a:gd name="T55" fmla="*/ 8 h 14"/>
                  <a:gd name="T56" fmla="*/ 10 w 36"/>
                  <a:gd name="T57" fmla="*/ 8 h 14"/>
                  <a:gd name="T58" fmla="*/ 11 w 36"/>
                  <a:gd name="T59" fmla="*/ 5 h 14"/>
                  <a:gd name="T60" fmla="*/ 13 w 36"/>
                  <a:gd name="T61" fmla="*/ 5 h 14"/>
                  <a:gd name="T62" fmla="*/ 14 w 36"/>
                  <a:gd name="T63"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14">
                    <a:moveTo>
                      <a:pt x="14" y="8"/>
                    </a:moveTo>
                    <a:lnTo>
                      <a:pt x="20" y="8"/>
                    </a:lnTo>
                    <a:lnTo>
                      <a:pt x="21" y="7"/>
                    </a:lnTo>
                    <a:lnTo>
                      <a:pt x="24" y="7"/>
                    </a:lnTo>
                    <a:lnTo>
                      <a:pt x="28" y="10"/>
                    </a:lnTo>
                    <a:lnTo>
                      <a:pt x="31" y="11"/>
                    </a:lnTo>
                    <a:lnTo>
                      <a:pt x="33" y="14"/>
                    </a:lnTo>
                    <a:lnTo>
                      <a:pt x="36" y="14"/>
                    </a:lnTo>
                    <a:lnTo>
                      <a:pt x="36" y="11"/>
                    </a:lnTo>
                    <a:lnTo>
                      <a:pt x="35" y="7"/>
                    </a:lnTo>
                    <a:lnTo>
                      <a:pt x="29" y="3"/>
                    </a:lnTo>
                    <a:lnTo>
                      <a:pt x="24" y="3"/>
                    </a:lnTo>
                    <a:lnTo>
                      <a:pt x="22" y="0"/>
                    </a:lnTo>
                    <a:lnTo>
                      <a:pt x="20" y="0"/>
                    </a:lnTo>
                    <a:lnTo>
                      <a:pt x="17" y="1"/>
                    </a:lnTo>
                    <a:lnTo>
                      <a:pt x="14" y="1"/>
                    </a:lnTo>
                    <a:lnTo>
                      <a:pt x="13" y="1"/>
                    </a:lnTo>
                    <a:lnTo>
                      <a:pt x="9" y="1"/>
                    </a:lnTo>
                    <a:lnTo>
                      <a:pt x="4" y="1"/>
                    </a:lnTo>
                    <a:lnTo>
                      <a:pt x="3" y="3"/>
                    </a:lnTo>
                    <a:lnTo>
                      <a:pt x="3" y="4"/>
                    </a:lnTo>
                    <a:lnTo>
                      <a:pt x="0" y="4"/>
                    </a:lnTo>
                    <a:lnTo>
                      <a:pt x="0" y="7"/>
                    </a:lnTo>
                    <a:lnTo>
                      <a:pt x="0" y="8"/>
                    </a:lnTo>
                    <a:lnTo>
                      <a:pt x="2" y="8"/>
                    </a:lnTo>
                    <a:lnTo>
                      <a:pt x="4" y="5"/>
                    </a:lnTo>
                    <a:lnTo>
                      <a:pt x="6" y="7"/>
                    </a:lnTo>
                    <a:lnTo>
                      <a:pt x="7" y="8"/>
                    </a:lnTo>
                    <a:lnTo>
                      <a:pt x="10" y="8"/>
                    </a:lnTo>
                    <a:lnTo>
                      <a:pt x="11" y="5"/>
                    </a:lnTo>
                    <a:lnTo>
                      <a:pt x="13" y="5"/>
                    </a:lnTo>
                    <a:lnTo>
                      <a:pt x="1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8" name="Freeform 500">
                <a:extLst>
                  <a:ext uri="{FF2B5EF4-FFF2-40B4-BE49-F238E27FC236}">
                    <a16:creationId xmlns:a16="http://schemas.microsoft.com/office/drawing/2014/main" id="{2BC5EC27-9C15-4601-A78D-A128F484D9B5}"/>
                  </a:ext>
                </a:extLst>
              </p:cNvPr>
              <p:cNvSpPr>
                <a:spLocks/>
              </p:cNvSpPr>
              <p:nvPr/>
            </p:nvSpPr>
            <p:spPr bwMode="auto">
              <a:xfrm>
                <a:off x="4841" y="3370"/>
                <a:ext cx="4" cy="3"/>
              </a:xfrm>
              <a:custGeom>
                <a:avLst/>
                <a:gdLst>
                  <a:gd name="T0" fmla="*/ 1 w 4"/>
                  <a:gd name="T1" fmla="*/ 1 h 3"/>
                  <a:gd name="T2" fmla="*/ 0 w 4"/>
                  <a:gd name="T3" fmla="*/ 3 h 3"/>
                  <a:gd name="T4" fmla="*/ 1 w 4"/>
                  <a:gd name="T5" fmla="*/ 3 h 3"/>
                  <a:gd name="T6" fmla="*/ 4 w 4"/>
                  <a:gd name="T7" fmla="*/ 3 h 3"/>
                  <a:gd name="T8" fmla="*/ 3 w 4"/>
                  <a:gd name="T9" fmla="*/ 1 h 3"/>
                  <a:gd name="T10" fmla="*/ 1 w 4"/>
                  <a:gd name="T11" fmla="*/ 0 h 3"/>
                  <a:gd name="T12" fmla="*/ 1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1" y="1"/>
                    </a:moveTo>
                    <a:lnTo>
                      <a:pt x="0" y="3"/>
                    </a:lnTo>
                    <a:lnTo>
                      <a:pt x="1" y="3"/>
                    </a:lnTo>
                    <a:lnTo>
                      <a:pt x="4" y="3"/>
                    </a:lnTo>
                    <a:lnTo>
                      <a:pt x="3" y="1"/>
                    </a:lnTo>
                    <a:lnTo>
                      <a:pt x="1"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9" name="Freeform 501">
                <a:extLst>
                  <a:ext uri="{FF2B5EF4-FFF2-40B4-BE49-F238E27FC236}">
                    <a16:creationId xmlns:a16="http://schemas.microsoft.com/office/drawing/2014/main" id="{FB06C5E0-5BA0-4227-BEA7-B34C5A622273}"/>
                  </a:ext>
                </a:extLst>
              </p:cNvPr>
              <p:cNvSpPr>
                <a:spLocks/>
              </p:cNvSpPr>
              <p:nvPr/>
            </p:nvSpPr>
            <p:spPr bwMode="auto">
              <a:xfrm>
                <a:off x="4819" y="3340"/>
                <a:ext cx="40" cy="11"/>
              </a:xfrm>
              <a:custGeom>
                <a:avLst/>
                <a:gdLst>
                  <a:gd name="T0" fmla="*/ 30 w 40"/>
                  <a:gd name="T1" fmla="*/ 9 h 11"/>
                  <a:gd name="T2" fmla="*/ 31 w 40"/>
                  <a:gd name="T3" fmla="*/ 9 h 11"/>
                  <a:gd name="T4" fmla="*/ 33 w 40"/>
                  <a:gd name="T5" fmla="*/ 8 h 11"/>
                  <a:gd name="T6" fmla="*/ 35 w 40"/>
                  <a:gd name="T7" fmla="*/ 8 h 11"/>
                  <a:gd name="T8" fmla="*/ 37 w 40"/>
                  <a:gd name="T9" fmla="*/ 5 h 11"/>
                  <a:gd name="T10" fmla="*/ 38 w 40"/>
                  <a:gd name="T11" fmla="*/ 5 h 11"/>
                  <a:gd name="T12" fmla="*/ 40 w 40"/>
                  <a:gd name="T13" fmla="*/ 3 h 11"/>
                  <a:gd name="T14" fmla="*/ 40 w 40"/>
                  <a:gd name="T15" fmla="*/ 1 h 11"/>
                  <a:gd name="T16" fmla="*/ 37 w 40"/>
                  <a:gd name="T17" fmla="*/ 0 h 11"/>
                  <a:gd name="T18" fmla="*/ 35 w 40"/>
                  <a:gd name="T19" fmla="*/ 1 h 11"/>
                  <a:gd name="T20" fmla="*/ 35 w 40"/>
                  <a:gd name="T21" fmla="*/ 1 h 11"/>
                  <a:gd name="T22" fmla="*/ 34 w 40"/>
                  <a:gd name="T23" fmla="*/ 4 h 11"/>
                  <a:gd name="T24" fmla="*/ 33 w 40"/>
                  <a:gd name="T25" fmla="*/ 4 h 11"/>
                  <a:gd name="T26" fmla="*/ 31 w 40"/>
                  <a:gd name="T27" fmla="*/ 7 h 11"/>
                  <a:gd name="T28" fmla="*/ 29 w 40"/>
                  <a:gd name="T29" fmla="*/ 7 h 11"/>
                  <a:gd name="T30" fmla="*/ 27 w 40"/>
                  <a:gd name="T31" fmla="*/ 5 h 11"/>
                  <a:gd name="T32" fmla="*/ 23 w 40"/>
                  <a:gd name="T33" fmla="*/ 5 h 11"/>
                  <a:gd name="T34" fmla="*/ 20 w 40"/>
                  <a:gd name="T35" fmla="*/ 5 h 11"/>
                  <a:gd name="T36" fmla="*/ 18 w 40"/>
                  <a:gd name="T37" fmla="*/ 4 h 11"/>
                  <a:gd name="T38" fmla="*/ 15 w 40"/>
                  <a:gd name="T39" fmla="*/ 3 h 11"/>
                  <a:gd name="T40" fmla="*/ 12 w 40"/>
                  <a:gd name="T41" fmla="*/ 4 h 11"/>
                  <a:gd name="T42" fmla="*/ 9 w 40"/>
                  <a:gd name="T43" fmla="*/ 3 h 11"/>
                  <a:gd name="T44" fmla="*/ 4 w 40"/>
                  <a:gd name="T45" fmla="*/ 4 h 11"/>
                  <a:gd name="T46" fmla="*/ 0 w 40"/>
                  <a:gd name="T47" fmla="*/ 5 h 11"/>
                  <a:gd name="T48" fmla="*/ 0 w 40"/>
                  <a:gd name="T49" fmla="*/ 8 h 11"/>
                  <a:gd name="T50" fmla="*/ 0 w 40"/>
                  <a:gd name="T51" fmla="*/ 9 h 11"/>
                  <a:gd name="T52" fmla="*/ 3 w 40"/>
                  <a:gd name="T53" fmla="*/ 9 h 11"/>
                  <a:gd name="T54" fmla="*/ 4 w 40"/>
                  <a:gd name="T55" fmla="*/ 9 h 11"/>
                  <a:gd name="T56" fmla="*/ 5 w 40"/>
                  <a:gd name="T57" fmla="*/ 11 h 11"/>
                  <a:gd name="T58" fmla="*/ 7 w 40"/>
                  <a:gd name="T59" fmla="*/ 9 h 11"/>
                  <a:gd name="T60" fmla="*/ 9 w 40"/>
                  <a:gd name="T61" fmla="*/ 11 h 11"/>
                  <a:gd name="T62" fmla="*/ 11 w 40"/>
                  <a:gd name="T63" fmla="*/ 11 h 11"/>
                  <a:gd name="T64" fmla="*/ 12 w 40"/>
                  <a:gd name="T65" fmla="*/ 11 h 11"/>
                  <a:gd name="T66" fmla="*/ 14 w 40"/>
                  <a:gd name="T67" fmla="*/ 11 h 11"/>
                  <a:gd name="T68" fmla="*/ 16 w 40"/>
                  <a:gd name="T69" fmla="*/ 11 h 11"/>
                  <a:gd name="T70" fmla="*/ 16 w 40"/>
                  <a:gd name="T71" fmla="*/ 11 h 11"/>
                  <a:gd name="T72" fmla="*/ 19 w 40"/>
                  <a:gd name="T73" fmla="*/ 9 h 11"/>
                  <a:gd name="T74" fmla="*/ 23 w 40"/>
                  <a:gd name="T75" fmla="*/ 11 h 11"/>
                  <a:gd name="T76" fmla="*/ 26 w 40"/>
                  <a:gd name="T77" fmla="*/ 8 h 11"/>
                  <a:gd name="T78" fmla="*/ 30 w 40"/>
                  <a:gd name="T7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 h="11">
                    <a:moveTo>
                      <a:pt x="30" y="9"/>
                    </a:moveTo>
                    <a:lnTo>
                      <a:pt x="31" y="9"/>
                    </a:lnTo>
                    <a:lnTo>
                      <a:pt x="33" y="8"/>
                    </a:lnTo>
                    <a:lnTo>
                      <a:pt x="35" y="8"/>
                    </a:lnTo>
                    <a:lnTo>
                      <a:pt x="37" y="5"/>
                    </a:lnTo>
                    <a:lnTo>
                      <a:pt x="38" y="5"/>
                    </a:lnTo>
                    <a:lnTo>
                      <a:pt x="40" y="3"/>
                    </a:lnTo>
                    <a:lnTo>
                      <a:pt x="40" y="1"/>
                    </a:lnTo>
                    <a:lnTo>
                      <a:pt x="37" y="0"/>
                    </a:lnTo>
                    <a:lnTo>
                      <a:pt x="35" y="1"/>
                    </a:lnTo>
                    <a:lnTo>
                      <a:pt x="35" y="1"/>
                    </a:lnTo>
                    <a:lnTo>
                      <a:pt x="34" y="4"/>
                    </a:lnTo>
                    <a:lnTo>
                      <a:pt x="33" y="4"/>
                    </a:lnTo>
                    <a:lnTo>
                      <a:pt x="31" y="7"/>
                    </a:lnTo>
                    <a:lnTo>
                      <a:pt x="29" y="7"/>
                    </a:lnTo>
                    <a:lnTo>
                      <a:pt x="27" y="5"/>
                    </a:lnTo>
                    <a:lnTo>
                      <a:pt x="23" y="5"/>
                    </a:lnTo>
                    <a:lnTo>
                      <a:pt x="20" y="5"/>
                    </a:lnTo>
                    <a:lnTo>
                      <a:pt x="18" y="4"/>
                    </a:lnTo>
                    <a:lnTo>
                      <a:pt x="15" y="3"/>
                    </a:lnTo>
                    <a:lnTo>
                      <a:pt x="12" y="4"/>
                    </a:lnTo>
                    <a:lnTo>
                      <a:pt x="9" y="3"/>
                    </a:lnTo>
                    <a:lnTo>
                      <a:pt x="4" y="4"/>
                    </a:lnTo>
                    <a:lnTo>
                      <a:pt x="0" y="5"/>
                    </a:lnTo>
                    <a:lnTo>
                      <a:pt x="0" y="8"/>
                    </a:lnTo>
                    <a:lnTo>
                      <a:pt x="0" y="9"/>
                    </a:lnTo>
                    <a:lnTo>
                      <a:pt x="3" y="9"/>
                    </a:lnTo>
                    <a:lnTo>
                      <a:pt x="4" y="9"/>
                    </a:lnTo>
                    <a:lnTo>
                      <a:pt x="5" y="11"/>
                    </a:lnTo>
                    <a:lnTo>
                      <a:pt x="7" y="9"/>
                    </a:lnTo>
                    <a:lnTo>
                      <a:pt x="9" y="11"/>
                    </a:lnTo>
                    <a:lnTo>
                      <a:pt x="11" y="11"/>
                    </a:lnTo>
                    <a:lnTo>
                      <a:pt x="12" y="11"/>
                    </a:lnTo>
                    <a:lnTo>
                      <a:pt x="14" y="11"/>
                    </a:lnTo>
                    <a:lnTo>
                      <a:pt x="16" y="11"/>
                    </a:lnTo>
                    <a:lnTo>
                      <a:pt x="16" y="11"/>
                    </a:lnTo>
                    <a:lnTo>
                      <a:pt x="19" y="9"/>
                    </a:lnTo>
                    <a:lnTo>
                      <a:pt x="23" y="11"/>
                    </a:lnTo>
                    <a:lnTo>
                      <a:pt x="26" y="8"/>
                    </a:lnTo>
                    <a:lnTo>
                      <a:pt x="3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0" name="Rectangle 502">
                <a:extLst>
                  <a:ext uri="{FF2B5EF4-FFF2-40B4-BE49-F238E27FC236}">
                    <a16:creationId xmlns:a16="http://schemas.microsoft.com/office/drawing/2014/main" id="{39FC1DD3-D7B2-492A-9088-C559B1B3917C}"/>
                  </a:ext>
                </a:extLst>
              </p:cNvPr>
              <p:cNvSpPr>
                <a:spLocks noChangeArrowheads="1"/>
              </p:cNvSpPr>
              <p:nvPr/>
            </p:nvSpPr>
            <p:spPr bwMode="auto">
              <a:xfrm>
                <a:off x="4929" y="328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1" name="Freeform 503">
                <a:extLst>
                  <a:ext uri="{FF2B5EF4-FFF2-40B4-BE49-F238E27FC236}">
                    <a16:creationId xmlns:a16="http://schemas.microsoft.com/office/drawing/2014/main" id="{96ACD829-7C04-4171-911F-1B0A2358DED9}"/>
                  </a:ext>
                </a:extLst>
              </p:cNvPr>
              <p:cNvSpPr>
                <a:spLocks/>
              </p:cNvSpPr>
              <p:nvPr/>
            </p:nvSpPr>
            <p:spPr bwMode="auto">
              <a:xfrm>
                <a:off x="4968" y="3325"/>
                <a:ext cx="2" cy="1"/>
              </a:xfrm>
              <a:custGeom>
                <a:avLst/>
                <a:gdLst>
                  <a:gd name="T0" fmla="*/ 2 w 2"/>
                  <a:gd name="T1" fmla="*/ 0 h 1"/>
                  <a:gd name="T2" fmla="*/ 0 w 2"/>
                  <a:gd name="T3" fmla="*/ 1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2" name="Freeform 504">
                <a:extLst>
                  <a:ext uri="{FF2B5EF4-FFF2-40B4-BE49-F238E27FC236}">
                    <a16:creationId xmlns:a16="http://schemas.microsoft.com/office/drawing/2014/main" id="{5370FB4F-22B2-482C-837E-EBBFA0BFE146}"/>
                  </a:ext>
                </a:extLst>
              </p:cNvPr>
              <p:cNvSpPr>
                <a:spLocks/>
              </p:cNvSpPr>
              <p:nvPr/>
            </p:nvSpPr>
            <p:spPr bwMode="auto">
              <a:xfrm>
                <a:off x="4966" y="3327"/>
                <a:ext cx="4" cy="2"/>
              </a:xfrm>
              <a:custGeom>
                <a:avLst/>
                <a:gdLst>
                  <a:gd name="T0" fmla="*/ 4 w 4"/>
                  <a:gd name="T1" fmla="*/ 2 h 2"/>
                  <a:gd name="T2" fmla="*/ 2 w 4"/>
                  <a:gd name="T3" fmla="*/ 0 h 2"/>
                  <a:gd name="T4" fmla="*/ 0 w 4"/>
                  <a:gd name="T5" fmla="*/ 0 h 2"/>
                  <a:gd name="T6" fmla="*/ 4 w 4"/>
                  <a:gd name="T7" fmla="*/ 2 h 2"/>
                </a:gdLst>
                <a:ahLst/>
                <a:cxnLst>
                  <a:cxn ang="0">
                    <a:pos x="T0" y="T1"/>
                  </a:cxn>
                  <a:cxn ang="0">
                    <a:pos x="T2" y="T3"/>
                  </a:cxn>
                  <a:cxn ang="0">
                    <a:pos x="T4" y="T5"/>
                  </a:cxn>
                  <a:cxn ang="0">
                    <a:pos x="T6" y="T7"/>
                  </a:cxn>
                </a:cxnLst>
                <a:rect l="0" t="0" r="r" b="b"/>
                <a:pathLst>
                  <a:path w="4" h="2">
                    <a:moveTo>
                      <a:pt x="4" y="2"/>
                    </a:moveTo>
                    <a:lnTo>
                      <a:pt x="2" y="0"/>
                    </a:lnTo>
                    <a:lnTo>
                      <a:pt x="0" y="0"/>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3" name="Freeform 505">
                <a:extLst>
                  <a:ext uri="{FF2B5EF4-FFF2-40B4-BE49-F238E27FC236}">
                    <a16:creationId xmlns:a16="http://schemas.microsoft.com/office/drawing/2014/main" id="{66F81FE2-6256-41B3-B20C-D385A029EAE8}"/>
                  </a:ext>
                </a:extLst>
              </p:cNvPr>
              <p:cNvSpPr>
                <a:spLocks/>
              </p:cNvSpPr>
              <p:nvPr/>
            </p:nvSpPr>
            <p:spPr bwMode="auto">
              <a:xfrm>
                <a:off x="4780" y="3341"/>
                <a:ext cx="31" cy="12"/>
              </a:xfrm>
              <a:custGeom>
                <a:avLst/>
                <a:gdLst>
                  <a:gd name="T0" fmla="*/ 2 w 31"/>
                  <a:gd name="T1" fmla="*/ 11 h 12"/>
                  <a:gd name="T2" fmla="*/ 4 w 31"/>
                  <a:gd name="T3" fmla="*/ 12 h 12"/>
                  <a:gd name="T4" fmla="*/ 7 w 31"/>
                  <a:gd name="T5" fmla="*/ 11 h 12"/>
                  <a:gd name="T6" fmla="*/ 9 w 31"/>
                  <a:gd name="T7" fmla="*/ 12 h 12"/>
                  <a:gd name="T8" fmla="*/ 11 w 31"/>
                  <a:gd name="T9" fmla="*/ 11 h 12"/>
                  <a:gd name="T10" fmla="*/ 13 w 31"/>
                  <a:gd name="T11" fmla="*/ 10 h 12"/>
                  <a:gd name="T12" fmla="*/ 15 w 31"/>
                  <a:gd name="T13" fmla="*/ 11 h 12"/>
                  <a:gd name="T14" fmla="*/ 17 w 31"/>
                  <a:gd name="T15" fmla="*/ 10 h 12"/>
                  <a:gd name="T16" fmla="*/ 20 w 31"/>
                  <a:gd name="T17" fmla="*/ 10 h 12"/>
                  <a:gd name="T18" fmla="*/ 22 w 31"/>
                  <a:gd name="T19" fmla="*/ 8 h 12"/>
                  <a:gd name="T20" fmla="*/ 24 w 31"/>
                  <a:gd name="T21" fmla="*/ 10 h 12"/>
                  <a:gd name="T22" fmla="*/ 25 w 31"/>
                  <a:gd name="T23" fmla="*/ 10 h 12"/>
                  <a:gd name="T24" fmla="*/ 29 w 31"/>
                  <a:gd name="T25" fmla="*/ 10 h 12"/>
                  <a:gd name="T26" fmla="*/ 28 w 31"/>
                  <a:gd name="T27" fmla="*/ 8 h 12"/>
                  <a:gd name="T28" fmla="*/ 31 w 31"/>
                  <a:gd name="T29" fmla="*/ 8 h 12"/>
                  <a:gd name="T30" fmla="*/ 31 w 31"/>
                  <a:gd name="T31" fmla="*/ 6 h 12"/>
                  <a:gd name="T32" fmla="*/ 31 w 31"/>
                  <a:gd name="T33" fmla="*/ 7 h 12"/>
                  <a:gd name="T34" fmla="*/ 29 w 31"/>
                  <a:gd name="T35" fmla="*/ 4 h 12"/>
                  <a:gd name="T36" fmla="*/ 29 w 31"/>
                  <a:gd name="T37" fmla="*/ 3 h 12"/>
                  <a:gd name="T38" fmla="*/ 26 w 31"/>
                  <a:gd name="T39" fmla="*/ 2 h 12"/>
                  <a:gd name="T40" fmla="*/ 28 w 31"/>
                  <a:gd name="T41" fmla="*/ 4 h 12"/>
                  <a:gd name="T42" fmla="*/ 26 w 31"/>
                  <a:gd name="T43" fmla="*/ 4 h 12"/>
                  <a:gd name="T44" fmla="*/ 26 w 31"/>
                  <a:gd name="T45" fmla="*/ 3 h 12"/>
                  <a:gd name="T46" fmla="*/ 24 w 31"/>
                  <a:gd name="T47" fmla="*/ 2 h 12"/>
                  <a:gd name="T48" fmla="*/ 21 w 31"/>
                  <a:gd name="T49" fmla="*/ 2 h 12"/>
                  <a:gd name="T50" fmla="*/ 18 w 31"/>
                  <a:gd name="T51" fmla="*/ 0 h 12"/>
                  <a:gd name="T52" fmla="*/ 17 w 31"/>
                  <a:gd name="T53" fmla="*/ 0 h 12"/>
                  <a:gd name="T54" fmla="*/ 14 w 31"/>
                  <a:gd name="T55" fmla="*/ 2 h 12"/>
                  <a:gd name="T56" fmla="*/ 14 w 31"/>
                  <a:gd name="T57" fmla="*/ 3 h 12"/>
                  <a:gd name="T58" fmla="*/ 18 w 31"/>
                  <a:gd name="T59" fmla="*/ 4 h 12"/>
                  <a:gd name="T60" fmla="*/ 21 w 31"/>
                  <a:gd name="T61" fmla="*/ 7 h 12"/>
                  <a:gd name="T62" fmla="*/ 17 w 31"/>
                  <a:gd name="T63" fmla="*/ 7 h 12"/>
                  <a:gd name="T64" fmla="*/ 15 w 31"/>
                  <a:gd name="T65" fmla="*/ 7 h 12"/>
                  <a:gd name="T66" fmla="*/ 13 w 31"/>
                  <a:gd name="T67" fmla="*/ 6 h 12"/>
                  <a:gd name="T68" fmla="*/ 11 w 31"/>
                  <a:gd name="T69" fmla="*/ 4 h 12"/>
                  <a:gd name="T70" fmla="*/ 10 w 31"/>
                  <a:gd name="T71" fmla="*/ 3 h 12"/>
                  <a:gd name="T72" fmla="*/ 9 w 31"/>
                  <a:gd name="T73" fmla="*/ 4 h 12"/>
                  <a:gd name="T74" fmla="*/ 6 w 31"/>
                  <a:gd name="T75" fmla="*/ 3 h 12"/>
                  <a:gd name="T76" fmla="*/ 3 w 31"/>
                  <a:gd name="T77" fmla="*/ 4 h 12"/>
                  <a:gd name="T78" fmla="*/ 2 w 31"/>
                  <a:gd name="T79" fmla="*/ 7 h 12"/>
                  <a:gd name="T80" fmla="*/ 0 w 31"/>
                  <a:gd name="T81" fmla="*/ 8 h 12"/>
                  <a:gd name="T82" fmla="*/ 2 w 31"/>
                  <a:gd name="T83" fmla="*/ 8 h 12"/>
                  <a:gd name="T84" fmla="*/ 0 w 31"/>
                  <a:gd name="T85" fmla="*/ 10 h 12"/>
                  <a:gd name="T86" fmla="*/ 2 w 31"/>
                  <a:gd name="T87"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 h="12">
                    <a:moveTo>
                      <a:pt x="2" y="11"/>
                    </a:moveTo>
                    <a:lnTo>
                      <a:pt x="4" y="12"/>
                    </a:lnTo>
                    <a:lnTo>
                      <a:pt x="7" y="11"/>
                    </a:lnTo>
                    <a:lnTo>
                      <a:pt x="9" y="12"/>
                    </a:lnTo>
                    <a:lnTo>
                      <a:pt x="11" y="11"/>
                    </a:lnTo>
                    <a:lnTo>
                      <a:pt x="13" y="10"/>
                    </a:lnTo>
                    <a:lnTo>
                      <a:pt x="15" y="11"/>
                    </a:lnTo>
                    <a:lnTo>
                      <a:pt x="17" y="10"/>
                    </a:lnTo>
                    <a:lnTo>
                      <a:pt x="20" y="10"/>
                    </a:lnTo>
                    <a:lnTo>
                      <a:pt x="22" y="8"/>
                    </a:lnTo>
                    <a:lnTo>
                      <a:pt x="24" y="10"/>
                    </a:lnTo>
                    <a:lnTo>
                      <a:pt x="25" y="10"/>
                    </a:lnTo>
                    <a:lnTo>
                      <a:pt x="29" y="10"/>
                    </a:lnTo>
                    <a:lnTo>
                      <a:pt x="28" y="8"/>
                    </a:lnTo>
                    <a:lnTo>
                      <a:pt x="31" y="8"/>
                    </a:lnTo>
                    <a:lnTo>
                      <a:pt x="31" y="6"/>
                    </a:lnTo>
                    <a:lnTo>
                      <a:pt x="31" y="7"/>
                    </a:lnTo>
                    <a:lnTo>
                      <a:pt x="29" y="4"/>
                    </a:lnTo>
                    <a:lnTo>
                      <a:pt x="29" y="3"/>
                    </a:lnTo>
                    <a:lnTo>
                      <a:pt x="26" y="2"/>
                    </a:lnTo>
                    <a:lnTo>
                      <a:pt x="28" y="4"/>
                    </a:lnTo>
                    <a:lnTo>
                      <a:pt x="26" y="4"/>
                    </a:lnTo>
                    <a:lnTo>
                      <a:pt x="26" y="3"/>
                    </a:lnTo>
                    <a:lnTo>
                      <a:pt x="24" y="2"/>
                    </a:lnTo>
                    <a:lnTo>
                      <a:pt x="21" y="2"/>
                    </a:lnTo>
                    <a:lnTo>
                      <a:pt x="18" y="0"/>
                    </a:lnTo>
                    <a:lnTo>
                      <a:pt x="17" y="0"/>
                    </a:lnTo>
                    <a:lnTo>
                      <a:pt x="14" y="2"/>
                    </a:lnTo>
                    <a:lnTo>
                      <a:pt x="14" y="3"/>
                    </a:lnTo>
                    <a:lnTo>
                      <a:pt x="18" y="4"/>
                    </a:lnTo>
                    <a:lnTo>
                      <a:pt x="21" y="7"/>
                    </a:lnTo>
                    <a:lnTo>
                      <a:pt x="17" y="7"/>
                    </a:lnTo>
                    <a:lnTo>
                      <a:pt x="15" y="7"/>
                    </a:lnTo>
                    <a:lnTo>
                      <a:pt x="13" y="6"/>
                    </a:lnTo>
                    <a:lnTo>
                      <a:pt x="11" y="4"/>
                    </a:lnTo>
                    <a:lnTo>
                      <a:pt x="10" y="3"/>
                    </a:lnTo>
                    <a:lnTo>
                      <a:pt x="9" y="4"/>
                    </a:lnTo>
                    <a:lnTo>
                      <a:pt x="6" y="3"/>
                    </a:lnTo>
                    <a:lnTo>
                      <a:pt x="3" y="4"/>
                    </a:lnTo>
                    <a:lnTo>
                      <a:pt x="2" y="7"/>
                    </a:lnTo>
                    <a:lnTo>
                      <a:pt x="0" y="8"/>
                    </a:lnTo>
                    <a:lnTo>
                      <a:pt x="2" y="8"/>
                    </a:lnTo>
                    <a:lnTo>
                      <a:pt x="0" y="10"/>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4" name="Freeform 506">
                <a:extLst>
                  <a:ext uri="{FF2B5EF4-FFF2-40B4-BE49-F238E27FC236}">
                    <a16:creationId xmlns:a16="http://schemas.microsoft.com/office/drawing/2014/main" id="{64433550-664B-41A1-81B4-B515BF47B264}"/>
                  </a:ext>
                </a:extLst>
              </p:cNvPr>
              <p:cNvSpPr>
                <a:spLocks/>
              </p:cNvSpPr>
              <p:nvPr/>
            </p:nvSpPr>
            <p:spPr bwMode="auto">
              <a:xfrm>
                <a:off x="4926" y="3327"/>
                <a:ext cx="3" cy="2"/>
              </a:xfrm>
              <a:custGeom>
                <a:avLst/>
                <a:gdLst>
                  <a:gd name="T0" fmla="*/ 3 w 3"/>
                  <a:gd name="T1" fmla="*/ 2 h 2"/>
                  <a:gd name="T2" fmla="*/ 3 w 3"/>
                  <a:gd name="T3" fmla="*/ 2 h 2"/>
                  <a:gd name="T4" fmla="*/ 1 w 3"/>
                  <a:gd name="T5" fmla="*/ 0 h 2"/>
                  <a:gd name="T6" fmla="*/ 0 w 3"/>
                  <a:gd name="T7" fmla="*/ 2 h 2"/>
                  <a:gd name="T8" fmla="*/ 1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2"/>
                    </a:lnTo>
                    <a:lnTo>
                      <a:pt x="1" y="0"/>
                    </a:lnTo>
                    <a:lnTo>
                      <a:pt x="0" y="2"/>
                    </a:lnTo>
                    <a:lnTo>
                      <a:pt x="1"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5" name="Rectangle 507">
                <a:extLst>
                  <a:ext uri="{FF2B5EF4-FFF2-40B4-BE49-F238E27FC236}">
                    <a16:creationId xmlns:a16="http://schemas.microsoft.com/office/drawing/2014/main" id="{2D3F0FF7-DEE2-4E03-B28E-5940F13549C8}"/>
                  </a:ext>
                </a:extLst>
              </p:cNvPr>
              <p:cNvSpPr>
                <a:spLocks noChangeArrowheads="1"/>
              </p:cNvSpPr>
              <p:nvPr/>
            </p:nvSpPr>
            <p:spPr bwMode="auto">
              <a:xfrm>
                <a:off x="4926" y="328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6" name="Freeform 508">
                <a:extLst>
                  <a:ext uri="{FF2B5EF4-FFF2-40B4-BE49-F238E27FC236}">
                    <a16:creationId xmlns:a16="http://schemas.microsoft.com/office/drawing/2014/main" id="{34AD056B-E12A-4DA3-A33D-4F0BC15AD883}"/>
                  </a:ext>
                </a:extLst>
              </p:cNvPr>
              <p:cNvSpPr>
                <a:spLocks/>
              </p:cNvSpPr>
              <p:nvPr/>
            </p:nvSpPr>
            <p:spPr bwMode="auto">
              <a:xfrm>
                <a:off x="4916" y="3341"/>
                <a:ext cx="7" cy="2"/>
              </a:xfrm>
              <a:custGeom>
                <a:avLst/>
                <a:gdLst>
                  <a:gd name="T0" fmla="*/ 3 w 7"/>
                  <a:gd name="T1" fmla="*/ 2 h 2"/>
                  <a:gd name="T2" fmla="*/ 7 w 7"/>
                  <a:gd name="T3" fmla="*/ 2 h 2"/>
                  <a:gd name="T4" fmla="*/ 7 w 7"/>
                  <a:gd name="T5" fmla="*/ 0 h 2"/>
                  <a:gd name="T6" fmla="*/ 4 w 7"/>
                  <a:gd name="T7" fmla="*/ 0 h 2"/>
                  <a:gd name="T8" fmla="*/ 0 w 7"/>
                  <a:gd name="T9" fmla="*/ 0 h 2"/>
                  <a:gd name="T10" fmla="*/ 2 w 7"/>
                  <a:gd name="T11" fmla="*/ 2 h 2"/>
                  <a:gd name="T12" fmla="*/ 3 w 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3" y="2"/>
                    </a:moveTo>
                    <a:lnTo>
                      <a:pt x="7" y="2"/>
                    </a:lnTo>
                    <a:lnTo>
                      <a:pt x="7" y="0"/>
                    </a:lnTo>
                    <a:lnTo>
                      <a:pt x="4" y="0"/>
                    </a:lnTo>
                    <a:lnTo>
                      <a:pt x="0" y="0"/>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7" name="Freeform 509">
                <a:extLst>
                  <a:ext uri="{FF2B5EF4-FFF2-40B4-BE49-F238E27FC236}">
                    <a16:creationId xmlns:a16="http://schemas.microsoft.com/office/drawing/2014/main" id="{72E1DF9E-246A-4BF1-B7D3-D732ECF90AC8}"/>
                  </a:ext>
                </a:extLst>
              </p:cNvPr>
              <p:cNvSpPr>
                <a:spLocks/>
              </p:cNvSpPr>
              <p:nvPr/>
            </p:nvSpPr>
            <p:spPr bwMode="auto">
              <a:xfrm>
                <a:off x="4607" y="3304"/>
                <a:ext cx="5" cy="3"/>
              </a:xfrm>
              <a:custGeom>
                <a:avLst/>
                <a:gdLst>
                  <a:gd name="T0" fmla="*/ 2 w 5"/>
                  <a:gd name="T1" fmla="*/ 0 h 3"/>
                  <a:gd name="T2" fmla="*/ 0 w 5"/>
                  <a:gd name="T3" fmla="*/ 1 h 3"/>
                  <a:gd name="T4" fmla="*/ 5 w 5"/>
                  <a:gd name="T5" fmla="*/ 3 h 3"/>
                  <a:gd name="T6" fmla="*/ 5 w 5"/>
                  <a:gd name="T7" fmla="*/ 1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lnTo>
                      <a:pt x="0" y="1"/>
                    </a:lnTo>
                    <a:lnTo>
                      <a:pt x="5" y="3"/>
                    </a:lnTo>
                    <a:lnTo>
                      <a:pt x="5"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8" name="Freeform 510">
                <a:extLst>
                  <a:ext uri="{FF2B5EF4-FFF2-40B4-BE49-F238E27FC236}">
                    <a16:creationId xmlns:a16="http://schemas.microsoft.com/office/drawing/2014/main" id="{4A3DC407-7930-4BF5-9BFE-E0FD5090FDA5}"/>
                  </a:ext>
                </a:extLst>
              </p:cNvPr>
              <p:cNvSpPr>
                <a:spLocks/>
              </p:cNvSpPr>
              <p:nvPr/>
            </p:nvSpPr>
            <p:spPr bwMode="auto">
              <a:xfrm>
                <a:off x="4547" y="3220"/>
                <a:ext cx="10" cy="13"/>
              </a:xfrm>
              <a:custGeom>
                <a:avLst/>
                <a:gdLst>
                  <a:gd name="T0" fmla="*/ 5 w 10"/>
                  <a:gd name="T1" fmla="*/ 2 h 13"/>
                  <a:gd name="T2" fmla="*/ 4 w 10"/>
                  <a:gd name="T3" fmla="*/ 0 h 13"/>
                  <a:gd name="T4" fmla="*/ 3 w 10"/>
                  <a:gd name="T5" fmla="*/ 2 h 13"/>
                  <a:gd name="T6" fmla="*/ 0 w 10"/>
                  <a:gd name="T7" fmla="*/ 2 h 13"/>
                  <a:gd name="T8" fmla="*/ 3 w 10"/>
                  <a:gd name="T9" fmla="*/ 5 h 13"/>
                  <a:gd name="T10" fmla="*/ 3 w 10"/>
                  <a:gd name="T11" fmla="*/ 7 h 13"/>
                  <a:gd name="T12" fmla="*/ 5 w 10"/>
                  <a:gd name="T13" fmla="*/ 7 h 13"/>
                  <a:gd name="T14" fmla="*/ 7 w 10"/>
                  <a:gd name="T15" fmla="*/ 13 h 13"/>
                  <a:gd name="T16" fmla="*/ 8 w 10"/>
                  <a:gd name="T17" fmla="*/ 11 h 13"/>
                  <a:gd name="T18" fmla="*/ 10 w 10"/>
                  <a:gd name="T19" fmla="*/ 9 h 13"/>
                  <a:gd name="T20" fmla="*/ 10 w 10"/>
                  <a:gd name="T21" fmla="*/ 7 h 13"/>
                  <a:gd name="T22" fmla="*/ 7 w 10"/>
                  <a:gd name="T23" fmla="*/ 5 h 13"/>
                  <a:gd name="T24" fmla="*/ 5 w 10"/>
                  <a:gd name="T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3">
                    <a:moveTo>
                      <a:pt x="5" y="2"/>
                    </a:moveTo>
                    <a:lnTo>
                      <a:pt x="4" y="0"/>
                    </a:lnTo>
                    <a:lnTo>
                      <a:pt x="3" y="2"/>
                    </a:lnTo>
                    <a:lnTo>
                      <a:pt x="0" y="2"/>
                    </a:lnTo>
                    <a:lnTo>
                      <a:pt x="3" y="5"/>
                    </a:lnTo>
                    <a:lnTo>
                      <a:pt x="3" y="7"/>
                    </a:lnTo>
                    <a:lnTo>
                      <a:pt x="5" y="7"/>
                    </a:lnTo>
                    <a:lnTo>
                      <a:pt x="7" y="13"/>
                    </a:lnTo>
                    <a:lnTo>
                      <a:pt x="8" y="11"/>
                    </a:lnTo>
                    <a:lnTo>
                      <a:pt x="10" y="9"/>
                    </a:lnTo>
                    <a:lnTo>
                      <a:pt x="10" y="7"/>
                    </a:lnTo>
                    <a:lnTo>
                      <a:pt x="7" y="5"/>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9" name="Freeform 511">
                <a:extLst>
                  <a:ext uri="{FF2B5EF4-FFF2-40B4-BE49-F238E27FC236}">
                    <a16:creationId xmlns:a16="http://schemas.microsoft.com/office/drawing/2014/main" id="{D1324838-35BD-487B-8A5B-F1D367181699}"/>
                  </a:ext>
                </a:extLst>
              </p:cNvPr>
              <p:cNvSpPr>
                <a:spLocks/>
              </p:cNvSpPr>
              <p:nvPr/>
            </p:nvSpPr>
            <p:spPr bwMode="auto">
              <a:xfrm>
                <a:off x="4576" y="3264"/>
                <a:ext cx="4" cy="4"/>
              </a:xfrm>
              <a:custGeom>
                <a:avLst/>
                <a:gdLst>
                  <a:gd name="T0" fmla="*/ 0 w 4"/>
                  <a:gd name="T1" fmla="*/ 2 h 4"/>
                  <a:gd name="T2" fmla="*/ 1 w 4"/>
                  <a:gd name="T3" fmla="*/ 4 h 4"/>
                  <a:gd name="T4" fmla="*/ 4 w 4"/>
                  <a:gd name="T5" fmla="*/ 4 h 4"/>
                  <a:gd name="T6" fmla="*/ 1 w 4"/>
                  <a:gd name="T7" fmla="*/ 0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1" y="4"/>
                    </a:lnTo>
                    <a:lnTo>
                      <a:pt x="4" y="4"/>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0" name="Freeform 512">
                <a:extLst>
                  <a:ext uri="{FF2B5EF4-FFF2-40B4-BE49-F238E27FC236}">
                    <a16:creationId xmlns:a16="http://schemas.microsoft.com/office/drawing/2014/main" id="{0BA1C14F-0CD8-4543-9CFC-22C89AC71B2F}"/>
                  </a:ext>
                </a:extLst>
              </p:cNvPr>
              <p:cNvSpPr>
                <a:spLocks/>
              </p:cNvSpPr>
              <p:nvPr/>
            </p:nvSpPr>
            <p:spPr bwMode="auto">
              <a:xfrm>
                <a:off x="4584" y="3275"/>
                <a:ext cx="4" cy="6"/>
              </a:xfrm>
              <a:custGeom>
                <a:avLst/>
                <a:gdLst>
                  <a:gd name="T0" fmla="*/ 4 w 4"/>
                  <a:gd name="T1" fmla="*/ 2 h 6"/>
                  <a:gd name="T2" fmla="*/ 1 w 4"/>
                  <a:gd name="T3" fmla="*/ 0 h 6"/>
                  <a:gd name="T4" fmla="*/ 0 w 4"/>
                  <a:gd name="T5" fmla="*/ 2 h 6"/>
                  <a:gd name="T6" fmla="*/ 4 w 4"/>
                  <a:gd name="T7" fmla="*/ 6 h 6"/>
                  <a:gd name="T8" fmla="*/ 4 w 4"/>
                  <a:gd name="T9" fmla="*/ 4 h 6"/>
                  <a:gd name="T10" fmla="*/ 4 w 4"/>
                  <a:gd name="T11" fmla="*/ 2 h 6"/>
                </a:gdLst>
                <a:ahLst/>
                <a:cxnLst>
                  <a:cxn ang="0">
                    <a:pos x="T0" y="T1"/>
                  </a:cxn>
                  <a:cxn ang="0">
                    <a:pos x="T2" y="T3"/>
                  </a:cxn>
                  <a:cxn ang="0">
                    <a:pos x="T4" y="T5"/>
                  </a:cxn>
                  <a:cxn ang="0">
                    <a:pos x="T6" y="T7"/>
                  </a:cxn>
                  <a:cxn ang="0">
                    <a:pos x="T8" y="T9"/>
                  </a:cxn>
                  <a:cxn ang="0">
                    <a:pos x="T10" y="T11"/>
                  </a:cxn>
                </a:cxnLst>
                <a:rect l="0" t="0" r="r" b="b"/>
                <a:pathLst>
                  <a:path w="4" h="6">
                    <a:moveTo>
                      <a:pt x="4" y="2"/>
                    </a:moveTo>
                    <a:lnTo>
                      <a:pt x="1" y="0"/>
                    </a:lnTo>
                    <a:lnTo>
                      <a:pt x="0" y="2"/>
                    </a:lnTo>
                    <a:lnTo>
                      <a:pt x="4" y="6"/>
                    </a:lnTo>
                    <a:lnTo>
                      <a:pt x="4" y="4"/>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1" name="Freeform 513">
                <a:extLst>
                  <a:ext uri="{FF2B5EF4-FFF2-40B4-BE49-F238E27FC236}">
                    <a16:creationId xmlns:a16="http://schemas.microsoft.com/office/drawing/2014/main" id="{F42E874E-1669-469E-B41E-DCB9A0C2036E}"/>
                  </a:ext>
                </a:extLst>
              </p:cNvPr>
              <p:cNvSpPr>
                <a:spLocks/>
              </p:cNvSpPr>
              <p:nvPr/>
            </p:nvSpPr>
            <p:spPr bwMode="auto">
              <a:xfrm>
                <a:off x="4565" y="3252"/>
                <a:ext cx="8" cy="11"/>
              </a:xfrm>
              <a:custGeom>
                <a:avLst/>
                <a:gdLst>
                  <a:gd name="T0" fmla="*/ 1 w 8"/>
                  <a:gd name="T1" fmla="*/ 0 h 11"/>
                  <a:gd name="T2" fmla="*/ 0 w 8"/>
                  <a:gd name="T3" fmla="*/ 1 h 11"/>
                  <a:gd name="T4" fmla="*/ 0 w 8"/>
                  <a:gd name="T5" fmla="*/ 4 h 11"/>
                  <a:gd name="T6" fmla="*/ 3 w 8"/>
                  <a:gd name="T7" fmla="*/ 4 h 11"/>
                  <a:gd name="T8" fmla="*/ 5 w 8"/>
                  <a:gd name="T9" fmla="*/ 10 h 11"/>
                  <a:gd name="T10" fmla="*/ 8 w 8"/>
                  <a:gd name="T11" fmla="*/ 11 h 11"/>
                  <a:gd name="T12" fmla="*/ 8 w 8"/>
                  <a:gd name="T13" fmla="*/ 5 h 11"/>
                  <a:gd name="T14" fmla="*/ 4 w 8"/>
                  <a:gd name="T15" fmla="*/ 1 h 11"/>
                  <a:gd name="T16" fmla="*/ 1 w 8"/>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1">
                    <a:moveTo>
                      <a:pt x="1" y="0"/>
                    </a:moveTo>
                    <a:lnTo>
                      <a:pt x="0" y="1"/>
                    </a:lnTo>
                    <a:lnTo>
                      <a:pt x="0" y="4"/>
                    </a:lnTo>
                    <a:lnTo>
                      <a:pt x="3" y="4"/>
                    </a:lnTo>
                    <a:lnTo>
                      <a:pt x="5" y="10"/>
                    </a:lnTo>
                    <a:lnTo>
                      <a:pt x="8" y="11"/>
                    </a:lnTo>
                    <a:lnTo>
                      <a:pt x="8" y="5"/>
                    </a:lnTo>
                    <a:lnTo>
                      <a:pt x="4"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2" name="Freeform 514">
                <a:extLst>
                  <a:ext uri="{FF2B5EF4-FFF2-40B4-BE49-F238E27FC236}">
                    <a16:creationId xmlns:a16="http://schemas.microsoft.com/office/drawing/2014/main" id="{E0184D30-3D69-4DBA-93EC-19D3C480D9C3}"/>
                  </a:ext>
                </a:extLst>
              </p:cNvPr>
              <p:cNvSpPr>
                <a:spLocks/>
              </p:cNvSpPr>
              <p:nvPr/>
            </p:nvSpPr>
            <p:spPr bwMode="auto">
              <a:xfrm>
                <a:off x="4547" y="3212"/>
                <a:ext cx="3" cy="2"/>
              </a:xfrm>
              <a:custGeom>
                <a:avLst/>
                <a:gdLst>
                  <a:gd name="T0" fmla="*/ 1 w 3"/>
                  <a:gd name="T1" fmla="*/ 0 h 2"/>
                  <a:gd name="T2" fmla="*/ 0 w 3"/>
                  <a:gd name="T3" fmla="*/ 0 h 2"/>
                  <a:gd name="T4" fmla="*/ 3 w 3"/>
                  <a:gd name="T5" fmla="*/ 2 h 2"/>
                  <a:gd name="T6" fmla="*/ 1 w 3"/>
                  <a:gd name="T7" fmla="*/ 0 h 2"/>
                </a:gdLst>
                <a:ahLst/>
                <a:cxnLst>
                  <a:cxn ang="0">
                    <a:pos x="T0" y="T1"/>
                  </a:cxn>
                  <a:cxn ang="0">
                    <a:pos x="T2" y="T3"/>
                  </a:cxn>
                  <a:cxn ang="0">
                    <a:pos x="T4" y="T5"/>
                  </a:cxn>
                  <a:cxn ang="0">
                    <a:pos x="T6" y="T7"/>
                  </a:cxn>
                </a:cxnLst>
                <a:rect l="0" t="0" r="r" b="b"/>
                <a:pathLst>
                  <a:path w="3" h="2">
                    <a:moveTo>
                      <a:pt x="1" y="0"/>
                    </a:moveTo>
                    <a:lnTo>
                      <a:pt x="0" y="0"/>
                    </a:lnTo>
                    <a:lnTo>
                      <a:pt x="3"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3" name="Freeform 515">
                <a:extLst>
                  <a:ext uri="{FF2B5EF4-FFF2-40B4-BE49-F238E27FC236}">
                    <a16:creationId xmlns:a16="http://schemas.microsoft.com/office/drawing/2014/main" id="{8184BED8-5643-4891-A26C-BEA1EB327D7D}"/>
                  </a:ext>
                </a:extLst>
              </p:cNvPr>
              <p:cNvSpPr>
                <a:spLocks/>
              </p:cNvSpPr>
              <p:nvPr/>
            </p:nvSpPr>
            <p:spPr bwMode="auto">
              <a:xfrm>
                <a:off x="4565" y="3237"/>
                <a:ext cx="4" cy="3"/>
              </a:xfrm>
              <a:custGeom>
                <a:avLst/>
                <a:gdLst>
                  <a:gd name="T0" fmla="*/ 3 w 4"/>
                  <a:gd name="T1" fmla="*/ 3 h 3"/>
                  <a:gd name="T2" fmla="*/ 4 w 4"/>
                  <a:gd name="T3" fmla="*/ 0 h 3"/>
                  <a:gd name="T4" fmla="*/ 1 w 4"/>
                  <a:gd name="T5" fmla="*/ 0 h 3"/>
                  <a:gd name="T6" fmla="*/ 0 w 4"/>
                  <a:gd name="T7" fmla="*/ 1 h 3"/>
                  <a:gd name="T8" fmla="*/ 3 w 4"/>
                  <a:gd name="T9" fmla="*/ 1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lnTo>
                      <a:pt x="4" y="0"/>
                    </a:lnTo>
                    <a:lnTo>
                      <a:pt x="1" y="0"/>
                    </a:lnTo>
                    <a:lnTo>
                      <a:pt x="0" y="1"/>
                    </a:lnTo>
                    <a:lnTo>
                      <a:pt x="3" y="1"/>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4" name="Freeform 516">
                <a:extLst>
                  <a:ext uri="{FF2B5EF4-FFF2-40B4-BE49-F238E27FC236}">
                    <a16:creationId xmlns:a16="http://schemas.microsoft.com/office/drawing/2014/main" id="{9E1647A0-298C-4DF7-A745-C05015576E8A}"/>
                  </a:ext>
                </a:extLst>
              </p:cNvPr>
              <p:cNvSpPr>
                <a:spLocks/>
              </p:cNvSpPr>
              <p:nvPr/>
            </p:nvSpPr>
            <p:spPr bwMode="auto">
              <a:xfrm>
                <a:off x="4562" y="3245"/>
                <a:ext cx="3" cy="4"/>
              </a:xfrm>
              <a:custGeom>
                <a:avLst/>
                <a:gdLst>
                  <a:gd name="T0" fmla="*/ 3 w 3"/>
                  <a:gd name="T1" fmla="*/ 0 h 4"/>
                  <a:gd name="T2" fmla="*/ 0 w 3"/>
                  <a:gd name="T3" fmla="*/ 0 h 4"/>
                  <a:gd name="T4" fmla="*/ 0 w 3"/>
                  <a:gd name="T5" fmla="*/ 3 h 4"/>
                  <a:gd name="T6" fmla="*/ 1 w 3"/>
                  <a:gd name="T7" fmla="*/ 4 h 4"/>
                  <a:gd name="T8" fmla="*/ 3 w 3"/>
                  <a:gd name="T9" fmla="*/ 3 h 4"/>
                  <a:gd name="T10" fmla="*/ 3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3" y="0"/>
                    </a:moveTo>
                    <a:lnTo>
                      <a:pt x="0" y="0"/>
                    </a:lnTo>
                    <a:lnTo>
                      <a:pt x="0" y="3"/>
                    </a:lnTo>
                    <a:lnTo>
                      <a:pt x="1" y="4"/>
                    </a:lnTo>
                    <a:lnTo>
                      <a:pt x="3"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5" name="Freeform 517">
                <a:extLst>
                  <a:ext uri="{FF2B5EF4-FFF2-40B4-BE49-F238E27FC236}">
                    <a16:creationId xmlns:a16="http://schemas.microsoft.com/office/drawing/2014/main" id="{29E47025-73A6-47B3-843C-6E43DB359533}"/>
                  </a:ext>
                </a:extLst>
              </p:cNvPr>
              <p:cNvSpPr>
                <a:spLocks/>
              </p:cNvSpPr>
              <p:nvPr/>
            </p:nvSpPr>
            <p:spPr bwMode="auto">
              <a:xfrm>
                <a:off x="4581" y="3273"/>
                <a:ext cx="3" cy="2"/>
              </a:xfrm>
              <a:custGeom>
                <a:avLst/>
                <a:gdLst>
                  <a:gd name="T0" fmla="*/ 0 w 3"/>
                  <a:gd name="T1" fmla="*/ 0 h 2"/>
                  <a:gd name="T2" fmla="*/ 2 w 3"/>
                  <a:gd name="T3" fmla="*/ 2 h 2"/>
                  <a:gd name="T4" fmla="*/ 3 w 3"/>
                  <a:gd name="T5" fmla="*/ 1 h 2"/>
                  <a:gd name="T6" fmla="*/ 0 w 3"/>
                  <a:gd name="T7" fmla="*/ 0 h 2"/>
                </a:gdLst>
                <a:ahLst/>
                <a:cxnLst>
                  <a:cxn ang="0">
                    <a:pos x="T0" y="T1"/>
                  </a:cxn>
                  <a:cxn ang="0">
                    <a:pos x="T2" y="T3"/>
                  </a:cxn>
                  <a:cxn ang="0">
                    <a:pos x="T4" y="T5"/>
                  </a:cxn>
                  <a:cxn ang="0">
                    <a:pos x="T6" y="T7"/>
                  </a:cxn>
                </a:cxnLst>
                <a:rect l="0" t="0" r="r" b="b"/>
                <a:pathLst>
                  <a:path w="3" h="2">
                    <a:moveTo>
                      <a:pt x="0" y="0"/>
                    </a:moveTo>
                    <a:lnTo>
                      <a:pt x="2" y="2"/>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6" name="Freeform 518">
                <a:extLst>
                  <a:ext uri="{FF2B5EF4-FFF2-40B4-BE49-F238E27FC236}">
                    <a16:creationId xmlns:a16="http://schemas.microsoft.com/office/drawing/2014/main" id="{57276B5D-7B6F-4F79-AF56-9EEE4171F4AF}"/>
                  </a:ext>
                </a:extLst>
              </p:cNvPr>
              <p:cNvSpPr>
                <a:spLocks/>
              </p:cNvSpPr>
              <p:nvPr/>
            </p:nvSpPr>
            <p:spPr bwMode="auto">
              <a:xfrm>
                <a:off x="4938" y="3322"/>
                <a:ext cx="2" cy="1"/>
              </a:xfrm>
              <a:custGeom>
                <a:avLst/>
                <a:gdLst>
                  <a:gd name="T0" fmla="*/ 2 w 2"/>
                  <a:gd name="T1" fmla="*/ 0 h 1"/>
                  <a:gd name="T2" fmla="*/ 0 w 2"/>
                  <a:gd name="T3" fmla="*/ 1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7" name="Freeform 519">
                <a:extLst>
                  <a:ext uri="{FF2B5EF4-FFF2-40B4-BE49-F238E27FC236}">
                    <a16:creationId xmlns:a16="http://schemas.microsoft.com/office/drawing/2014/main" id="{FF8A2DAB-C348-41E3-BA7A-8F829F90B234}"/>
                  </a:ext>
                </a:extLst>
              </p:cNvPr>
              <p:cNvSpPr>
                <a:spLocks/>
              </p:cNvSpPr>
              <p:nvPr/>
            </p:nvSpPr>
            <p:spPr bwMode="auto">
              <a:xfrm>
                <a:off x="4524" y="3167"/>
                <a:ext cx="133" cy="147"/>
              </a:xfrm>
              <a:custGeom>
                <a:avLst/>
                <a:gdLst>
                  <a:gd name="T0" fmla="*/ 127 w 133"/>
                  <a:gd name="T1" fmla="*/ 144 h 147"/>
                  <a:gd name="T2" fmla="*/ 130 w 133"/>
                  <a:gd name="T3" fmla="*/ 130 h 147"/>
                  <a:gd name="T4" fmla="*/ 130 w 133"/>
                  <a:gd name="T5" fmla="*/ 119 h 147"/>
                  <a:gd name="T6" fmla="*/ 133 w 133"/>
                  <a:gd name="T7" fmla="*/ 112 h 147"/>
                  <a:gd name="T8" fmla="*/ 129 w 133"/>
                  <a:gd name="T9" fmla="*/ 108 h 147"/>
                  <a:gd name="T10" fmla="*/ 126 w 133"/>
                  <a:gd name="T11" fmla="*/ 103 h 147"/>
                  <a:gd name="T12" fmla="*/ 118 w 133"/>
                  <a:gd name="T13" fmla="*/ 101 h 147"/>
                  <a:gd name="T14" fmla="*/ 114 w 133"/>
                  <a:gd name="T15" fmla="*/ 97 h 147"/>
                  <a:gd name="T16" fmla="*/ 114 w 133"/>
                  <a:gd name="T17" fmla="*/ 86 h 147"/>
                  <a:gd name="T18" fmla="*/ 104 w 133"/>
                  <a:gd name="T19" fmla="*/ 86 h 147"/>
                  <a:gd name="T20" fmla="*/ 103 w 133"/>
                  <a:gd name="T21" fmla="*/ 80 h 147"/>
                  <a:gd name="T22" fmla="*/ 101 w 133"/>
                  <a:gd name="T23" fmla="*/ 78 h 147"/>
                  <a:gd name="T24" fmla="*/ 98 w 133"/>
                  <a:gd name="T25" fmla="*/ 77 h 147"/>
                  <a:gd name="T26" fmla="*/ 105 w 133"/>
                  <a:gd name="T27" fmla="*/ 71 h 147"/>
                  <a:gd name="T28" fmla="*/ 96 w 133"/>
                  <a:gd name="T29" fmla="*/ 69 h 147"/>
                  <a:gd name="T30" fmla="*/ 92 w 133"/>
                  <a:gd name="T31" fmla="*/ 70 h 147"/>
                  <a:gd name="T32" fmla="*/ 96 w 133"/>
                  <a:gd name="T33" fmla="*/ 67 h 147"/>
                  <a:gd name="T34" fmla="*/ 89 w 133"/>
                  <a:gd name="T35" fmla="*/ 64 h 147"/>
                  <a:gd name="T36" fmla="*/ 85 w 133"/>
                  <a:gd name="T37" fmla="*/ 58 h 147"/>
                  <a:gd name="T38" fmla="*/ 77 w 133"/>
                  <a:gd name="T39" fmla="*/ 52 h 147"/>
                  <a:gd name="T40" fmla="*/ 71 w 133"/>
                  <a:gd name="T41" fmla="*/ 42 h 147"/>
                  <a:gd name="T42" fmla="*/ 63 w 133"/>
                  <a:gd name="T43" fmla="*/ 41 h 147"/>
                  <a:gd name="T44" fmla="*/ 59 w 133"/>
                  <a:gd name="T45" fmla="*/ 38 h 147"/>
                  <a:gd name="T46" fmla="*/ 55 w 133"/>
                  <a:gd name="T47" fmla="*/ 30 h 147"/>
                  <a:gd name="T48" fmla="*/ 45 w 133"/>
                  <a:gd name="T49" fmla="*/ 23 h 147"/>
                  <a:gd name="T50" fmla="*/ 37 w 133"/>
                  <a:gd name="T51" fmla="*/ 21 h 147"/>
                  <a:gd name="T52" fmla="*/ 33 w 133"/>
                  <a:gd name="T53" fmla="*/ 12 h 147"/>
                  <a:gd name="T54" fmla="*/ 28 w 133"/>
                  <a:gd name="T55" fmla="*/ 7 h 147"/>
                  <a:gd name="T56" fmla="*/ 22 w 133"/>
                  <a:gd name="T57" fmla="*/ 5 h 147"/>
                  <a:gd name="T58" fmla="*/ 13 w 133"/>
                  <a:gd name="T59" fmla="*/ 5 h 147"/>
                  <a:gd name="T60" fmla="*/ 1 w 133"/>
                  <a:gd name="T61" fmla="*/ 0 h 147"/>
                  <a:gd name="T62" fmla="*/ 0 w 133"/>
                  <a:gd name="T63" fmla="*/ 5 h 147"/>
                  <a:gd name="T64" fmla="*/ 9 w 133"/>
                  <a:gd name="T65" fmla="*/ 19 h 147"/>
                  <a:gd name="T66" fmla="*/ 16 w 133"/>
                  <a:gd name="T67" fmla="*/ 23 h 147"/>
                  <a:gd name="T68" fmla="*/ 26 w 133"/>
                  <a:gd name="T69" fmla="*/ 33 h 147"/>
                  <a:gd name="T70" fmla="*/ 31 w 133"/>
                  <a:gd name="T71" fmla="*/ 41 h 147"/>
                  <a:gd name="T72" fmla="*/ 35 w 133"/>
                  <a:gd name="T73" fmla="*/ 47 h 147"/>
                  <a:gd name="T74" fmla="*/ 42 w 133"/>
                  <a:gd name="T75" fmla="*/ 51 h 147"/>
                  <a:gd name="T76" fmla="*/ 44 w 133"/>
                  <a:gd name="T77" fmla="*/ 53 h 147"/>
                  <a:gd name="T78" fmla="*/ 46 w 133"/>
                  <a:gd name="T79" fmla="*/ 59 h 147"/>
                  <a:gd name="T80" fmla="*/ 52 w 133"/>
                  <a:gd name="T81" fmla="*/ 70 h 147"/>
                  <a:gd name="T82" fmla="*/ 59 w 133"/>
                  <a:gd name="T83" fmla="*/ 80 h 147"/>
                  <a:gd name="T84" fmla="*/ 67 w 133"/>
                  <a:gd name="T85" fmla="*/ 96 h 147"/>
                  <a:gd name="T86" fmla="*/ 72 w 133"/>
                  <a:gd name="T87" fmla="*/ 106 h 147"/>
                  <a:gd name="T88" fmla="*/ 81 w 133"/>
                  <a:gd name="T89" fmla="*/ 115 h 147"/>
                  <a:gd name="T90" fmla="*/ 86 w 133"/>
                  <a:gd name="T91" fmla="*/ 122 h 147"/>
                  <a:gd name="T92" fmla="*/ 97 w 133"/>
                  <a:gd name="T93" fmla="*/ 130 h 147"/>
                  <a:gd name="T94" fmla="*/ 108 w 133"/>
                  <a:gd name="T95" fmla="*/ 140 h 147"/>
                  <a:gd name="T96" fmla="*/ 112 w 133"/>
                  <a:gd name="T97" fmla="*/ 147 h 147"/>
                  <a:gd name="T98" fmla="*/ 112 w 133"/>
                  <a:gd name="T99" fmla="*/ 141 h 147"/>
                  <a:gd name="T100" fmla="*/ 119 w 133"/>
                  <a:gd name="T101" fmla="*/ 145 h 147"/>
                  <a:gd name="T102" fmla="*/ 122 w 133"/>
                  <a:gd name="T103" fmla="*/ 14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3" h="147">
                    <a:moveTo>
                      <a:pt x="123" y="140"/>
                    </a:moveTo>
                    <a:lnTo>
                      <a:pt x="126" y="144"/>
                    </a:lnTo>
                    <a:lnTo>
                      <a:pt x="127" y="144"/>
                    </a:lnTo>
                    <a:lnTo>
                      <a:pt x="129" y="143"/>
                    </a:lnTo>
                    <a:lnTo>
                      <a:pt x="129" y="137"/>
                    </a:lnTo>
                    <a:lnTo>
                      <a:pt x="130" y="130"/>
                    </a:lnTo>
                    <a:lnTo>
                      <a:pt x="129" y="126"/>
                    </a:lnTo>
                    <a:lnTo>
                      <a:pt x="130" y="121"/>
                    </a:lnTo>
                    <a:lnTo>
                      <a:pt x="130" y="119"/>
                    </a:lnTo>
                    <a:lnTo>
                      <a:pt x="130" y="115"/>
                    </a:lnTo>
                    <a:lnTo>
                      <a:pt x="131" y="115"/>
                    </a:lnTo>
                    <a:lnTo>
                      <a:pt x="133" y="112"/>
                    </a:lnTo>
                    <a:lnTo>
                      <a:pt x="133" y="111"/>
                    </a:lnTo>
                    <a:lnTo>
                      <a:pt x="130" y="110"/>
                    </a:lnTo>
                    <a:lnTo>
                      <a:pt x="129" y="108"/>
                    </a:lnTo>
                    <a:lnTo>
                      <a:pt x="127" y="106"/>
                    </a:lnTo>
                    <a:lnTo>
                      <a:pt x="126" y="104"/>
                    </a:lnTo>
                    <a:lnTo>
                      <a:pt x="126" y="103"/>
                    </a:lnTo>
                    <a:lnTo>
                      <a:pt x="123" y="101"/>
                    </a:lnTo>
                    <a:lnTo>
                      <a:pt x="119" y="101"/>
                    </a:lnTo>
                    <a:lnTo>
                      <a:pt x="118" y="101"/>
                    </a:lnTo>
                    <a:lnTo>
                      <a:pt x="116" y="99"/>
                    </a:lnTo>
                    <a:lnTo>
                      <a:pt x="115" y="96"/>
                    </a:lnTo>
                    <a:lnTo>
                      <a:pt x="114" y="97"/>
                    </a:lnTo>
                    <a:lnTo>
                      <a:pt x="115" y="95"/>
                    </a:lnTo>
                    <a:lnTo>
                      <a:pt x="114" y="92"/>
                    </a:lnTo>
                    <a:lnTo>
                      <a:pt x="114" y="86"/>
                    </a:lnTo>
                    <a:lnTo>
                      <a:pt x="111" y="86"/>
                    </a:lnTo>
                    <a:lnTo>
                      <a:pt x="109" y="86"/>
                    </a:lnTo>
                    <a:lnTo>
                      <a:pt x="104" y="86"/>
                    </a:lnTo>
                    <a:lnTo>
                      <a:pt x="100" y="84"/>
                    </a:lnTo>
                    <a:lnTo>
                      <a:pt x="100" y="81"/>
                    </a:lnTo>
                    <a:lnTo>
                      <a:pt x="103" y="80"/>
                    </a:lnTo>
                    <a:lnTo>
                      <a:pt x="105" y="78"/>
                    </a:lnTo>
                    <a:lnTo>
                      <a:pt x="104" y="77"/>
                    </a:lnTo>
                    <a:lnTo>
                      <a:pt x="101" y="78"/>
                    </a:lnTo>
                    <a:lnTo>
                      <a:pt x="100" y="77"/>
                    </a:lnTo>
                    <a:lnTo>
                      <a:pt x="97" y="78"/>
                    </a:lnTo>
                    <a:lnTo>
                      <a:pt x="98" y="77"/>
                    </a:lnTo>
                    <a:lnTo>
                      <a:pt x="101" y="74"/>
                    </a:lnTo>
                    <a:lnTo>
                      <a:pt x="105" y="74"/>
                    </a:lnTo>
                    <a:lnTo>
                      <a:pt x="105" y="71"/>
                    </a:lnTo>
                    <a:lnTo>
                      <a:pt x="101" y="67"/>
                    </a:lnTo>
                    <a:lnTo>
                      <a:pt x="98" y="67"/>
                    </a:lnTo>
                    <a:lnTo>
                      <a:pt x="96" y="69"/>
                    </a:lnTo>
                    <a:lnTo>
                      <a:pt x="93" y="70"/>
                    </a:lnTo>
                    <a:lnTo>
                      <a:pt x="90" y="70"/>
                    </a:lnTo>
                    <a:lnTo>
                      <a:pt x="92" y="70"/>
                    </a:lnTo>
                    <a:lnTo>
                      <a:pt x="93" y="69"/>
                    </a:lnTo>
                    <a:lnTo>
                      <a:pt x="94" y="69"/>
                    </a:lnTo>
                    <a:lnTo>
                      <a:pt x="96" y="67"/>
                    </a:lnTo>
                    <a:lnTo>
                      <a:pt x="96" y="66"/>
                    </a:lnTo>
                    <a:lnTo>
                      <a:pt x="93" y="64"/>
                    </a:lnTo>
                    <a:lnTo>
                      <a:pt x="89" y="64"/>
                    </a:lnTo>
                    <a:lnTo>
                      <a:pt x="85" y="62"/>
                    </a:lnTo>
                    <a:lnTo>
                      <a:pt x="85" y="60"/>
                    </a:lnTo>
                    <a:lnTo>
                      <a:pt x="85" y="58"/>
                    </a:lnTo>
                    <a:lnTo>
                      <a:pt x="79" y="52"/>
                    </a:lnTo>
                    <a:lnTo>
                      <a:pt x="78" y="52"/>
                    </a:lnTo>
                    <a:lnTo>
                      <a:pt x="77" y="52"/>
                    </a:lnTo>
                    <a:lnTo>
                      <a:pt x="75" y="51"/>
                    </a:lnTo>
                    <a:lnTo>
                      <a:pt x="74" y="47"/>
                    </a:lnTo>
                    <a:lnTo>
                      <a:pt x="71" y="42"/>
                    </a:lnTo>
                    <a:lnTo>
                      <a:pt x="66" y="40"/>
                    </a:lnTo>
                    <a:lnTo>
                      <a:pt x="63" y="40"/>
                    </a:lnTo>
                    <a:lnTo>
                      <a:pt x="63" y="41"/>
                    </a:lnTo>
                    <a:lnTo>
                      <a:pt x="61" y="40"/>
                    </a:lnTo>
                    <a:lnTo>
                      <a:pt x="60" y="37"/>
                    </a:lnTo>
                    <a:lnTo>
                      <a:pt x="59" y="38"/>
                    </a:lnTo>
                    <a:lnTo>
                      <a:pt x="57" y="37"/>
                    </a:lnTo>
                    <a:lnTo>
                      <a:pt x="57" y="33"/>
                    </a:lnTo>
                    <a:lnTo>
                      <a:pt x="55" y="30"/>
                    </a:lnTo>
                    <a:lnTo>
                      <a:pt x="53" y="30"/>
                    </a:lnTo>
                    <a:lnTo>
                      <a:pt x="52" y="29"/>
                    </a:lnTo>
                    <a:lnTo>
                      <a:pt x="45" y="23"/>
                    </a:lnTo>
                    <a:lnTo>
                      <a:pt x="42" y="23"/>
                    </a:lnTo>
                    <a:lnTo>
                      <a:pt x="39" y="21"/>
                    </a:lnTo>
                    <a:lnTo>
                      <a:pt x="37" y="21"/>
                    </a:lnTo>
                    <a:lnTo>
                      <a:pt x="35" y="18"/>
                    </a:lnTo>
                    <a:lnTo>
                      <a:pt x="35" y="14"/>
                    </a:lnTo>
                    <a:lnTo>
                      <a:pt x="33" y="12"/>
                    </a:lnTo>
                    <a:lnTo>
                      <a:pt x="31" y="10"/>
                    </a:lnTo>
                    <a:lnTo>
                      <a:pt x="30" y="10"/>
                    </a:lnTo>
                    <a:lnTo>
                      <a:pt x="28" y="7"/>
                    </a:lnTo>
                    <a:lnTo>
                      <a:pt x="26" y="5"/>
                    </a:lnTo>
                    <a:lnTo>
                      <a:pt x="23" y="5"/>
                    </a:lnTo>
                    <a:lnTo>
                      <a:pt x="22" y="5"/>
                    </a:lnTo>
                    <a:lnTo>
                      <a:pt x="20" y="5"/>
                    </a:lnTo>
                    <a:lnTo>
                      <a:pt x="17" y="5"/>
                    </a:lnTo>
                    <a:lnTo>
                      <a:pt x="13" y="5"/>
                    </a:lnTo>
                    <a:lnTo>
                      <a:pt x="12" y="5"/>
                    </a:lnTo>
                    <a:lnTo>
                      <a:pt x="7" y="1"/>
                    </a:lnTo>
                    <a:lnTo>
                      <a:pt x="1" y="0"/>
                    </a:lnTo>
                    <a:lnTo>
                      <a:pt x="0" y="1"/>
                    </a:lnTo>
                    <a:lnTo>
                      <a:pt x="0" y="3"/>
                    </a:lnTo>
                    <a:lnTo>
                      <a:pt x="0" y="5"/>
                    </a:lnTo>
                    <a:lnTo>
                      <a:pt x="2" y="12"/>
                    </a:lnTo>
                    <a:lnTo>
                      <a:pt x="5" y="14"/>
                    </a:lnTo>
                    <a:lnTo>
                      <a:pt x="9" y="19"/>
                    </a:lnTo>
                    <a:lnTo>
                      <a:pt x="12" y="19"/>
                    </a:lnTo>
                    <a:lnTo>
                      <a:pt x="15" y="23"/>
                    </a:lnTo>
                    <a:lnTo>
                      <a:pt x="16" y="23"/>
                    </a:lnTo>
                    <a:lnTo>
                      <a:pt x="17" y="23"/>
                    </a:lnTo>
                    <a:lnTo>
                      <a:pt x="22" y="26"/>
                    </a:lnTo>
                    <a:lnTo>
                      <a:pt x="26" y="33"/>
                    </a:lnTo>
                    <a:lnTo>
                      <a:pt x="30" y="37"/>
                    </a:lnTo>
                    <a:lnTo>
                      <a:pt x="31" y="37"/>
                    </a:lnTo>
                    <a:lnTo>
                      <a:pt x="31" y="41"/>
                    </a:lnTo>
                    <a:lnTo>
                      <a:pt x="33" y="41"/>
                    </a:lnTo>
                    <a:lnTo>
                      <a:pt x="33" y="45"/>
                    </a:lnTo>
                    <a:lnTo>
                      <a:pt x="35" y="47"/>
                    </a:lnTo>
                    <a:lnTo>
                      <a:pt x="37" y="47"/>
                    </a:lnTo>
                    <a:lnTo>
                      <a:pt x="41" y="51"/>
                    </a:lnTo>
                    <a:lnTo>
                      <a:pt x="42" y="51"/>
                    </a:lnTo>
                    <a:lnTo>
                      <a:pt x="44" y="51"/>
                    </a:lnTo>
                    <a:lnTo>
                      <a:pt x="44" y="52"/>
                    </a:lnTo>
                    <a:lnTo>
                      <a:pt x="44" y="53"/>
                    </a:lnTo>
                    <a:lnTo>
                      <a:pt x="45" y="56"/>
                    </a:lnTo>
                    <a:lnTo>
                      <a:pt x="46" y="59"/>
                    </a:lnTo>
                    <a:lnTo>
                      <a:pt x="46" y="59"/>
                    </a:lnTo>
                    <a:lnTo>
                      <a:pt x="48" y="66"/>
                    </a:lnTo>
                    <a:lnTo>
                      <a:pt x="49" y="70"/>
                    </a:lnTo>
                    <a:lnTo>
                      <a:pt x="52" y="70"/>
                    </a:lnTo>
                    <a:lnTo>
                      <a:pt x="56" y="73"/>
                    </a:lnTo>
                    <a:lnTo>
                      <a:pt x="56" y="75"/>
                    </a:lnTo>
                    <a:lnTo>
                      <a:pt x="59" y="80"/>
                    </a:lnTo>
                    <a:lnTo>
                      <a:pt x="61" y="82"/>
                    </a:lnTo>
                    <a:lnTo>
                      <a:pt x="63" y="88"/>
                    </a:lnTo>
                    <a:lnTo>
                      <a:pt x="67" y="96"/>
                    </a:lnTo>
                    <a:lnTo>
                      <a:pt x="67" y="100"/>
                    </a:lnTo>
                    <a:lnTo>
                      <a:pt x="68" y="103"/>
                    </a:lnTo>
                    <a:lnTo>
                      <a:pt x="72" y="106"/>
                    </a:lnTo>
                    <a:lnTo>
                      <a:pt x="77" y="111"/>
                    </a:lnTo>
                    <a:lnTo>
                      <a:pt x="78" y="115"/>
                    </a:lnTo>
                    <a:lnTo>
                      <a:pt x="81" y="115"/>
                    </a:lnTo>
                    <a:lnTo>
                      <a:pt x="82" y="117"/>
                    </a:lnTo>
                    <a:lnTo>
                      <a:pt x="85" y="119"/>
                    </a:lnTo>
                    <a:lnTo>
                      <a:pt x="86" y="122"/>
                    </a:lnTo>
                    <a:lnTo>
                      <a:pt x="89" y="123"/>
                    </a:lnTo>
                    <a:lnTo>
                      <a:pt x="92" y="128"/>
                    </a:lnTo>
                    <a:lnTo>
                      <a:pt x="97" y="130"/>
                    </a:lnTo>
                    <a:lnTo>
                      <a:pt x="98" y="133"/>
                    </a:lnTo>
                    <a:lnTo>
                      <a:pt x="101" y="134"/>
                    </a:lnTo>
                    <a:lnTo>
                      <a:pt x="108" y="140"/>
                    </a:lnTo>
                    <a:lnTo>
                      <a:pt x="109" y="143"/>
                    </a:lnTo>
                    <a:lnTo>
                      <a:pt x="111" y="144"/>
                    </a:lnTo>
                    <a:lnTo>
                      <a:pt x="112" y="147"/>
                    </a:lnTo>
                    <a:lnTo>
                      <a:pt x="114" y="145"/>
                    </a:lnTo>
                    <a:lnTo>
                      <a:pt x="114" y="143"/>
                    </a:lnTo>
                    <a:lnTo>
                      <a:pt x="112" y="141"/>
                    </a:lnTo>
                    <a:lnTo>
                      <a:pt x="112" y="141"/>
                    </a:lnTo>
                    <a:lnTo>
                      <a:pt x="115" y="141"/>
                    </a:lnTo>
                    <a:lnTo>
                      <a:pt x="119" y="145"/>
                    </a:lnTo>
                    <a:lnTo>
                      <a:pt x="120" y="144"/>
                    </a:lnTo>
                    <a:lnTo>
                      <a:pt x="120" y="141"/>
                    </a:lnTo>
                    <a:lnTo>
                      <a:pt x="122" y="140"/>
                    </a:lnTo>
                    <a:lnTo>
                      <a:pt x="123"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8" name="Freeform 520">
                <a:extLst>
                  <a:ext uri="{FF2B5EF4-FFF2-40B4-BE49-F238E27FC236}">
                    <a16:creationId xmlns:a16="http://schemas.microsoft.com/office/drawing/2014/main" id="{60387B59-F743-4B0C-B86A-8FB47C49B9CC}"/>
                  </a:ext>
                </a:extLst>
              </p:cNvPr>
              <p:cNvSpPr>
                <a:spLocks/>
              </p:cNvSpPr>
              <p:nvPr/>
            </p:nvSpPr>
            <p:spPr bwMode="auto">
              <a:xfrm>
                <a:off x="4945" y="3316"/>
                <a:ext cx="1" cy="2"/>
              </a:xfrm>
              <a:custGeom>
                <a:avLst/>
                <a:gdLst>
                  <a:gd name="T0" fmla="*/ 1 w 1"/>
                  <a:gd name="T1" fmla="*/ 2 h 2"/>
                  <a:gd name="T2" fmla="*/ 0 w 1"/>
                  <a:gd name="T3" fmla="*/ 0 h 2"/>
                  <a:gd name="T4" fmla="*/ 0 w 1"/>
                  <a:gd name="T5" fmla="*/ 2 h 2"/>
                  <a:gd name="T6" fmla="*/ 1 w 1"/>
                  <a:gd name="T7" fmla="*/ 2 h 2"/>
                </a:gdLst>
                <a:ahLst/>
                <a:cxnLst>
                  <a:cxn ang="0">
                    <a:pos x="T0" y="T1"/>
                  </a:cxn>
                  <a:cxn ang="0">
                    <a:pos x="T2" y="T3"/>
                  </a:cxn>
                  <a:cxn ang="0">
                    <a:pos x="T4" y="T5"/>
                  </a:cxn>
                  <a:cxn ang="0">
                    <a:pos x="T6" y="T7"/>
                  </a:cxn>
                </a:cxnLst>
                <a:rect l="0" t="0" r="r" b="b"/>
                <a:pathLst>
                  <a:path w="1" h="2">
                    <a:moveTo>
                      <a:pt x="1" y="2"/>
                    </a:moveTo>
                    <a:lnTo>
                      <a:pt x="0"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9" name="Freeform 521">
                <a:extLst>
                  <a:ext uri="{FF2B5EF4-FFF2-40B4-BE49-F238E27FC236}">
                    <a16:creationId xmlns:a16="http://schemas.microsoft.com/office/drawing/2014/main" id="{2B5701A3-1464-4615-BE53-A1F0C6EE171E}"/>
                  </a:ext>
                </a:extLst>
              </p:cNvPr>
              <p:cNvSpPr>
                <a:spLocks/>
              </p:cNvSpPr>
              <p:nvPr/>
            </p:nvSpPr>
            <p:spPr bwMode="auto">
              <a:xfrm>
                <a:off x="4940" y="3336"/>
                <a:ext cx="2" cy="4"/>
              </a:xfrm>
              <a:custGeom>
                <a:avLst/>
                <a:gdLst>
                  <a:gd name="T0" fmla="*/ 1 w 2"/>
                  <a:gd name="T1" fmla="*/ 4 h 4"/>
                  <a:gd name="T2" fmla="*/ 2 w 2"/>
                  <a:gd name="T3" fmla="*/ 2 h 4"/>
                  <a:gd name="T4" fmla="*/ 2 w 2"/>
                  <a:gd name="T5" fmla="*/ 1 h 4"/>
                  <a:gd name="T6" fmla="*/ 1 w 2"/>
                  <a:gd name="T7" fmla="*/ 0 h 4"/>
                  <a:gd name="T8" fmla="*/ 0 w 2"/>
                  <a:gd name="T9" fmla="*/ 1 h 4"/>
                  <a:gd name="T10" fmla="*/ 0 w 2"/>
                  <a:gd name="T11" fmla="*/ 2 h 4"/>
                  <a:gd name="T12" fmla="*/ 1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1" y="4"/>
                    </a:moveTo>
                    <a:lnTo>
                      <a:pt x="2" y="2"/>
                    </a:lnTo>
                    <a:lnTo>
                      <a:pt x="2" y="1"/>
                    </a:lnTo>
                    <a:lnTo>
                      <a:pt x="1" y="0"/>
                    </a:lnTo>
                    <a:lnTo>
                      <a:pt x="0" y="1"/>
                    </a:lnTo>
                    <a:lnTo>
                      <a:pt x="0" y="2"/>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0" name="Freeform 522">
                <a:extLst>
                  <a:ext uri="{FF2B5EF4-FFF2-40B4-BE49-F238E27FC236}">
                    <a16:creationId xmlns:a16="http://schemas.microsoft.com/office/drawing/2014/main" id="{D6B9E6D1-BAC0-4324-B8D8-D1D929CB1383}"/>
                  </a:ext>
                </a:extLst>
              </p:cNvPr>
              <p:cNvSpPr>
                <a:spLocks/>
              </p:cNvSpPr>
              <p:nvPr/>
            </p:nvSpPr>
            <p:spPr bwMode="auto">
              <a:xfrm>
                <a:off x="4644" y="3321"/>
                <a:ext cx="2" cy="1"/>
              </a:xfrm>
              <a:custGeom>
                <a:avLst/>
                <a:gdLst>
                  <a:gd name="T0" fmla="*/ 2 w 2"/>
                  <a:gd name="T1" fmla="*/ 0 h 1"/>
                  <a:gd name="T2" fmla="*/ 0 w 2"/>
                  <a:gd name="T3" fmla="*/ 0 h 1"/>
                  <a:gd name="T4" fmla="*/ 2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2"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1" name="Freeform 523">
                <a:extLst>
                  <a:ext uri="{FF2B5EF4-FFF2-40B4-BE49-F238E27FC236}">
                    <a16:creationId xmlns:a16="http://schemas.microsoft.com/office/drawing/2014/main" id="{8070FD92-0A73-4401-81B2-1E21F8325CDD}"/>
                  </a:ext>
                </a:extLst>
              </p:cNvPr>
              <p:cNvSpPr>
                <a:spLocks/>
              </p:cNvSpPr>
              <p:nvPr/>
            </p:nvSpPr>
            <p:spPr bwMode="auto">
              <a:xfrm>
                <a:off x="4941" y="3340"/>
                <a:ext cx="3" cy="1"/>
              </a:xfrm>
              <a:custGeom>
                <a:avLst/>
                <a:gdLst>
                  <a:gd name="T0" fmla="*/ 3 w 3"/>
                  <a:gd name="T1" fmla="*/ 0 h 1"/>
                  <a:gd name="T2" fmla="*/ 0 w 3"/>
                  <a:gd name="T3" fmla="*/ 1 h 1"/>
                  <a:gd name="T4" fmla="*/ 1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1"/>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2" name="Freeform 524">
                <a:extLst>
                  <a:ext uri="{FF2B5EF4-FFF2-40B4-BE49-F238E27FC236}">
                    <a16:creationId xmlns:a16="http://schemas.microsoft.com/office/drawing/2014/main" id="{EBA27ED6-ADB4-4DD2-AB52-E7AF8FD153BF}"/>
                  </a:ext>
                </a:extLst>
              </p:cNvPr>
              <p:cNvSpPr>
                <a:spLocks/>
              </p:cNvSpPr>
              <p:nvPr/>
            </p:nvSpPr>
            <p:spPr bwMode="auto">
              <a:xfrm>
                <a:off x="4646" y="3312"/>
                <a:ext cx="108" cy="37"/>
              </a:xfrm>
              <a:custGeom>
                <a:avLst/>
                <a:gdLst>
                  <a:gd name="T0" fmla="*/ 77 w 108"/>
                  <a:gd name="T1" fmla="*/ 32 h 37"/>
                  <a:gd name="T2" fmla="*/ 82 w 108"/>
                  <a:gd name="T3" fmla="*/ 31 h 37"/>
                  <a:gd name="T4" fmla="*/ 89 w 108"/>
                  <a:gd name="T5" fmla="*/ 32 h 37"/>
                  <a:gd name="T6" fmla="*/ 95 w 108"/>
                  <a:gd name="T7" fmla="*/ 31 h 37"/>
                  <a:gd name="T8" fmla="*/ 99 w 108"/>
                  <a:gd name="T9" fmla="*/ 33 h 37"/>
                  <a:gd name="T10" fmla="*/ 104 w 108"/>
                  <a:gd name="T11" fmla="*/ 36 h 37"/>
                  <a:gd name="T12" fmla="*/ 108 w 108"/>
                  <a:gd name="T13" fmla="*/ 37 h 37"/>
                  <a:gd name="T14" fmla="*/ 106 w 108"/>
                  <a:gd name="T15" fmla="*/ 33 h 37"/>
                  <a:gd name="T16" fmla="*/ 108 w 108"/>
                  <a:gd name="T17" fmla="*/ 26 h 37"/>
                  <a:gd name="T18" fmla="*/ 104 w 108"/>
                  <a:gd name="T19" fmla="*/ 24 h 37"/>
                  <a:gd name="T20" fmla="*/ 101 w 108"/>
                  <a:gd name="T21" fmla="*/ 24 h 37"/>
                  <a:gd name="T22" fmla="*/ 99 w 108"/>
                  <a:gd name="T23" fmla="*/ 24 h 37"/>
                  <a:gd name="T24" fmla="*/ 95 w 108"/>
                  <a:gd name="T25" fmla="*/ 24 h 37"/>
                  <a:gd name="T26" fmla="*/ 89 w 108"/>
                  <a:gd name="T27" fmla="*/ 21 h 37"/>
                  <a:gd name="T28" fmla="*/ 88 w 108"/>
                  <a:gd name="T29" fmla="*/ 17 h 37"/>
                  <a:gd name="T30" fmla="*/ 84 w 108"/>
                  <a:gd name="T31" fmla="*/ 13 h 37"/>
                  <a:gd name="T32" fmla="*/ 81 w 108"/>
                  <a:gd name="T33" fmla="*/ 11 h 37"/>
                  <a:gd name="T34" fmla="*/ 75 w 108"/>
                  <a:gd name="T35" fmla="*/ 10 h 37"/>
                  <a:gd name="T36" fmla="*/ 73 w 108"/>
                  <a:gd name="T37" fmla="*/ 9 h 37"/>
                  <a:gd name="T38" fmla="*/ 67 w 108"/>
                  <a:gd name="T39" fmla="*/ 6 h 37"/>
                  <a:gd name="T40" fmla="*/ 64 w 108"/>
                  <a:gd name="T41" fmla="*/ 11 h 37"/>
                  <a:gd name="T42" fmla="*/ 57 w 108"/>
                  <a:gd name="T43" fmla="*/ 14 h 37"/>
                  <a:gd name="T44" fmla="*/ 44 w 108"/>
                  <a:gd name="T45" fmla="*/ 13 h 37"/>
                  <a:gd name="T46" fmla="*/ 38 w 108"/>
                  <a:gd name="T47" fmla="*/ 10 h 37"/>
                  <a:gd name="T48" fmla="*/ 37 w 108"/>
                  <a:gd name="T49" fmla="*/ 4 h 37"/>
                  <a:gd name="T50" fmla="*/ 27 w 108"/>
                  <a:gd name="T51" fmla="*/ 3 h 37"/>
                  <a:gd name="T52" fmla="*/ 22 w 108"/>
                  <a:gd name="T53" fmla="*/ 2 h 37"/>
                  <a:gd name="T54" fmla="*/ 19 w 108"/>
                  <a:gd name="T55" fmla="*/ 3 h 37"/>
                  <a:gd name="T56" fmla="*/ 14 w 108"/>
                  <a:gd name="T57" fmla="*/ 2 h 37"/>
                  <a:gd name="T58" fmla="*/ 9 w 108"/>
                  <a:gd name="T59" fmla="*/ 0 h 37"/>
                  <a:gd name="T60" fmla="*/ 8 w 108"/>
                  <a:gd name="T61" fmla="*/ 6 h 37"/>
                  <a:gd name="T62" fmla="*/ 4 w 108"/>
                  <a:gd name="T63" fmla="*/ 9 h 37"/>
                  <a:gd name="T64" fmla="*/ 1 w 108"/>
                  <a:gd name="T65" fmla="*/ 11 h 37"/>
                  <a:gd name="T66" fmla="*/ 0 w 108"/>
                  <a:gd name="T67" fmla="*/ 11 h 37"/>
                  <a:gd name="T68" fmla="*/ 1 w 108"/>
                  <a:gd name="T69" fmla="*/ 13 h 37"/>
                  <a:gd name="T70" fmla="*/ 9 w 108"/>
                  <a:gd name="T71" fmla="*/ 13 h 37"/>
                  <a:gd name="T72" fmla="*/ 12 w 108"/>
                  <a:gd name="T73" fmla="*/ 15 h 37"/>
                  <a:gd name="T74" fmla="*/ 15 w 108"/>
                  <a:gd name="T75" fmla="*/ 14 h 37"/>
                  <a:gd name="T76" fmla="*/ 12 w 108"/>
                  <a:gd name="T77" fmla="*/ 18 h 37"/>
                  <a:gd name="T78" fmla="*/ 16 w 108"/>
                  <a:gd name="T79" fmla="*/ 20 h 37"/>
                  <a:gd name="T80" fmla="*/ 22 w 108"/>
                  <a:gd name="T81" fmla="*/ 20 h 37"/>
                  <a:gd name="T82" fmla="*/ 27 w 108"/>
                  <a:gd name="T83" fmla="*/ 21 h 37"/>
                  <a:gd name="T84" fmla="*/ 36 w 108"/>
                  <a:gd name="T85" fmla="*/ 25 h 37"/>
                  <a:gd name="T86" fmla="*/ 40 w 108"/>
                  <a:gd name="T87" fmla="*/ 22 h 37"/>
                  <a:gd name="T88" fmla="*/ 44 w 108"/>
                  <a:gd name="T89" fmla="*/ 25 h 37"/>
                  <a:gd name="T90" fmla="*/ 48 w 108"/>
                  <a:gd name="T91" fmla="*/ 24 h 37"/>
                  <a:gd name="T92" fmla="*/ 55 w 108"/>
                  <a:gd name="T93" fmla="*/ 25 h 37"/>
                  <a:gd name="T94" fmla="*/ 66 w 108"/>
                  <a:gd name="T95" fmla="*/ 31 h 37"/>
                  <a:gd name="T96" fmla="*/ 73 w 108"/>
                  <a:gd name="T97" fmla="*/ 3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8" h="37">
                    <a:moveTo>
                      <a:pt x="73" y="31"/>
                    </a:moveTo>
                    <a:lnTo>
                      <a:pt x="77" y="32"/>
                    </a:lnTo>
                    <a:lnTo>
                      <a:pt x="79" y="29"/>
                    </a:lnTo>
                    <a:lnTo>
                      <a:pt x="82" y="31"/>
                    </a:lnTo>
                    <a:lnTo>
                      <a:pt x="85" y="32"/>
                    </a:lnTo>
                    <a:lnTo>
                      <a:pt x="89" y="32"/>
                    </a:lnTo>
                    <a:lnTo>
                      <a:pt x="92" y="31"/>
                    </a:lnTo>
                    <a:lnTo>
                      <a:pt x="95" y="31"/>
                    </a:lnTo>
                    <a:lnTo>
                      <a:pt x="96" y="33"/>
                    </a:lnTo>
                    <a:lnTo>
                      <a:pt x="99" y="33"/>
                    </a:lnTo>
                    <a:lnTo>
                      <a:pt x="101" y="36"/>
                    </a:lnTo>
                    <a:lnTo>
                      <a:pt x="104" y="36"/>
                    </a:lnTo>
                    <a:lnTo>
                      <a:pt x="107" y="37"/>
                    </a:lnTo>
                    <a:lnTo>
                      <a:pt x="108" y="37"/>
                    </a:lnTo>
                    <a:lnTo>
                      <a:pt x="107" y="33"/>
                    </a:lnTo>
                    <a:lnTo>
                      <a:pt x="106" y="33"/>
                    </a:lnTo>
                    <a:lnTo>
                      <a:pt x="107" y="31"/>
                    </a:lnTo>
                    <a:lnTo>
                      <a:pt x="108" y="26"/>
                    </a:lnTo>
                    <a:lnTo>
                      <a:pt x="107" y="24"/>
                    </a:lnTo>
                    <a:lnTo>
                      <a:pt x="104" y="24"/>
                    </a:lnTo>
                    <a:lnTo>
                      <a:pt x="104" y="24"/>
                    </a:lnTo>
                    <a:lnTo>
                      <a:pt x="101" y="24"/>
                    </a:lnTo>
                    <a:lnTo>
                      <a:pt x="100" y="24"/>
                    </a:lnTo>
                    <a:lnTo>
                      <a:pt x="99" y="24"/>
                    </a:lnTo>
                    <a:lnTo>
                      <a:pt x="96" y="24"/>
                    </a:lnTo>
                    <a:lnTo>
                      <a:pt x="95" y="24"/>
                    </a:lnTo>
                    <a:lnTo>
                      <a:pt x="92" y="22"/>
                    </a:lnTo>
                    <a:lnTo>
                      <a:pt x="89" y="21"/>
                    </a:lnTo>
                    <a:lnTo>
                      <a:pt x="89" y="20"/>
                    </a:lnTo>
                    <a:lnTo>
                      <a:pt x="88" y="17"/>
                    </a:lnTo>
                    <a:lnTo>
                      <a:pt x="86" y="13"/>
                    </a:lnTo>
                    <a:lnTo>
                      <a:pt x="84" y="13"/>
                    </a:lnTo>
                    <a:lnTo>
                      <a:pt x="82" y="14"/>
                    </a:lnTo>
                    <a:lnTo>
                      <a:pt x="81" y="11"/>
                    </a:lnTo>
                    <a:lnTo>
                      <a:pt x="78" y="11"/>
                    </a:lnTo>
                    <a:lnTo>
                      <a:pt x="75" y="10"/>
                    </a:lnTo>
                    <a:lnTo>
                      <a:pt x="74" y="9"/>
                    </a:lnTo>
                    <a:lnTo>
                      <a:pt x="73" y="9"/>
                    </a:lnTo>
                    <a:lnTo>
                      <a:pt x="70" y="9"/>
                    </a:lnTo>
                    <a:lnTo>
                      <a:pt x="67" y="6"/>
                    </a:lnTo>
                    <a:lnTo>
                      <a:pt x="64" y="6"/>
                    </a:lnTo>
                    <a:lnTo>
                      <a:pt x="64" y="11"/>
                    </a:lnTo>
                    <a:lnTo>
                      <a:pt x="63" y="13"/>
                    </a:lnTo>
                    <a:lnTo>
                      <a:pt x="57" y="14"/>
                    </a:lnTo>
                    <a:lnTo>
                      <a:pt x="51" y="13"/>
                    </a:lnTo>
                    <a:lnTo>
                      <a:pt x="44" y="13"/>
                    </a:lnTo>
                    <a:lnTo>
                      <a:pt x="40" y="11"/>
                    </a:lnTo>
                    <a:lnTo>
                      <a:pt x="38" y="10"/>
                    </a:lnTo>
                    <a:lnTo>
                      <a:pt x="38" y="7"/>
                    </a:lnTo>
                    <a:lnTo>
                      <a:pt x="37" y="4"/>
                    </a:lnTo>
                    <a:lnTo>
                      <a:pt x="31" y="4"/>
                    </a:lnTo>
                    <a:lnTo>
                      <a:pt x="27" y="3"/>
                    </a:lnTo>
                    <a:lnTo>
                      <a:pt x="26" y="2"/>
                    </a:lnTo>
                    <a:lnTo>
                      <a:pt x="22" y="2"/>
                    </a:lnTo>
                    <a:lnTo>
                      <a:pt x="20" y="3"/>
                    </a:lnTo>
                    <a:lnTo>
                      <a:pt x="19" y="3"/>
                    </a:lnTo>
                    <a:lnTo>
                      <a:pt x="18" y="2"/>
                    </a:lnTo>
                    <a:lnTo>
                      <a:pt x="14" y="2"/>
                    </a:lnTo>
                    <a:lnTo>
                      <a:pt x="11" y="2"/>
                    </a:lnTo>
                    <a:lnTo>
                      <a:pt x="9" y="0"/>
                    </a:lnTo>
                    <a:lnTo>
                      <a:pt x="8" y="3"/>
                    </a:lnTo>
                    <a:lnTo>
                      <a:pt x="8" y="6"/>
                    </a:lnTo>
                    <a:lnTo>
                      <a:pt x="7" y="9"/>
                    </a:lnTo>
                    <a:lnTo>
                      <a:pt x="4" y="9"/>
                    </a:lnTo>
                    <a:lnTo>
                      <a:pt x="4" y="11"/>
                    </a:lnTo>
                    <a:lnTo>
                      <a:pt x="1" y="11"/>
                    </a:lnTo>
                    <a:lnTo>
                      <a:pt x="1" y="10"/>
                    </a:lnTo>
                    <a:lnTo>
                      <a:pt x="0" y="11"/>
                    </a:lnTo>
                    <a:lnTo>
                      <a:pt x="0" y="13"/>
                    </a:lnTo>
                    <a:lnTo>
                      <a:pt x="1" y="13"/>
                    </a:lnTo>
                    <a:lnTo>
                      <a:pt x="7" y="13"/>
                    </a:lnTo>
                    <a:lnTo>
                      <a:pt x="9" y="13"/>
                    </a:lnTo>
                    <a:lnTo>
                      <a:pt x="11" y="14"/>
                    </a:lnTo>
                    <a:lnTo>
                      <a:pt x="12" y="15"/>
                    </a:lnTo>
                    <a:lnTo>
                      <a:pt x="14" y="14"/>
                    </a:lnTo>
                    <a:lnTo>
                      <a:pt x="15" y="14"/>
                    </a:lnTo>
                    <a:lnTo>
                      <a:pt x="14" y="15"/>
                    </a:lnTo>
                    <a:lnTo>
                      <a:pt x="12" y="18"/>
                    </a:lnTo>
                    <a:lnTo>
                      <a:pt x="14" y="20"/>
                    </a:lnTo>
                    <a:lnTo>
                      <a:pt x="16" y="20"/>
                    </a:lnTo>
                    <a:lnTo>
                      <a:pt x="19" y="21"/>
                    </a:lnTo>
                    <a:lnTo>
                      <a:pt x="22" y="20"/>
                    </a:lnTo>
                    <a:lnTo>
                      <a:pt x="23" y="21"/>
                    </a:lnTo>
                    <a:lnTo>
                      <a:pt x="27" y="21"/>
                    </a:lnTo>
                    <a:lnTo>
                      <a:pt x="31" y="24"/>
                    </a:lnTo>
                    <a:lnTo>
                      <a:pt x="36" y="25"/>
                    </a:lnTo>
                    <a:lnTo>
                      <a:pt x="38" y="22"/>
                    </a:lnTo>
                    <a:lnTo>
                      <a:pt x="40" y="22"/>
                    </a:lnTo>
                    <a:lnTo>
                      <a:pt x="42" y="25"/>
                    </a:lnTo>
                    <a:lnTo>
                      <a:pt x="44" y="25"/>
                    </a:lnTo>
                    <a:lnTo>
                      <a:pt x="45" y="24"/>
                    </a:lnTo>
                    <a:lnTo>
                      <a:pt x="48" y="24"/>
                    </a:lnTo>
                    <a:lnTo>
                      <a:pt x="51" y="25"/>
                    </a:lnTo>
                    <a:lnTo>
                      <a:pt x="55" y="25"/>
                    </a:lnTo>
                    <a:lnTo>
                      <a:pt x="60" y="29"/>
                    </a:lnTo>
                    <a:lnTo>
                      <a:pt x="66" y="31"/>
                    </a:lnTo>
                    <a:lnTo>
                      <a:pt x="68" y="29"/>
                    </a:lnTo>
                    <a:lnTo>
                      <a:pt x="7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3" name="Freeform 525">
                <a:extLst>
                  <a:ext uri="{FF2B5EF4-FFF2-40B4-BE49-F238E27FC236}">
                    <a16:creationId xmlns:a16="http://schemas.microsoft.com/office/drawing/2014/main" id="{C91F703B-1300-4F70-B7EB-C768672AA289}"/>
                  </a:ext>
                </a:extLst>
              </p:cNvPr>
              <p:cNvSpPr>
                <a:spLocks/>
              </p:cNvSpPr>
              <p:nvPr/>
            </p:nvSpPr>
            <p:spPr bwMode="auto">
              <a:xfrm>
                <a:off x="4635" y="3223"/>
                <a:ext cx="5" cy="7"/>
              </a:xfrm>
              <a:custGeom>
                <a:avLst/>
                <a:gdLst>
                  <a:gd name="T0" fmla="*/ 4 w 5"/>
                  <a:gd name="T1" fmla="*/ 0 h 7"/>
                  <a:gd name="T2" fmla="*/ 3 w 5"/>
                  <a:gd name="T3" fmla="*/ 2 h 7"/>
                  <a:gd name="T4" fmla="*/ 1 w 5"/>
                  <a:gd name="T5" fmla="*/ 2 h 7"/>
                  <a:gd name="T6" fmla="*/ 0 w 5"/>
                  <a:gd name="T7" fmla="*/ 3 h 7"/>
                  <a:gd name="T8" fmla="*/ 3 w 5"/>
                  <a:gd name="T9" fmla="*/ 4 h 7"/>
                  <a:gd name="T10" fmla="*/ 3 w 5"/>
                  <a:gd name="T11" fmla="*/ 7 h 7"/>
                  <a:gd name="T12" fmla="*/ 5 w 5"/>
                  <a:gd name="T13" fmla="*/ 7 h 7"/>
                  <a:gd name="T14" fmla="*/ 5 w 5"/>
                  <a:gd name="T15" fmla="*/ 3 h 7"/>
                  <a:gd name="T16" fmla="*/ 4 w 5"/>
                  <a:gd name="T17" fmla="*/ 2 h 7"/>
                  <a:gd name="T18" fmla="*/ 5 w 5"/>
                  <a:gd name="T19" fmla="*/ 0 h 7"/>
                  <a:gd name="T20" fmla="*/ 4 w 5"/>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7">
                    <a:moveTo>
                      <a:pt x="4" y="0"/>
                    </a:moveTo>
                    <a:lnTo>
                      <a:pt x="3" y="2"/>
                    </a:lnTo>
                    <a:lnTo>
                      <a:pt x="1" y="2"/>
                    </a:lnTo>
                    <a:lnTo>
                      <a:pt x="0" y="3"/>
                    </a:lnTo>
                    <a:lnTo>
                      <a:pt x="3" y="4"/>
                    </a:lnTo>
                    <a:lnTo>
                      <a:pt x="3" y="7"/>
                    </a:lnTo>
                    <a:lnTo>
                      <a:pt x="5" y="7"/>
                    </a:lnTo>
                    <a:lnTo>
                      <a:pt x="5" y="3"/>
                    </a:lnTo>
                    <a:lnTo>
                      <a:pt x="4" y="2"/>
                    </a:lnTo>
                    <a:lnTo>
                      <a:pt x="5"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4" name="Freeform 526">
                <a:extLst>
                  <a:ext uri="{FF2B5EF4-FFF2-40B4-BE49-F238E27FC236}">
                    <a16:creationId xmlns:a16="http://schemas.microsoft.com/office/drawing/2014/main" id="{430E8836-540A-4CB9-B12B-3333B5D1240B}"/>
                  </a:ext>
                </a:extLst>
              </p:cNvPr>
              <p:cNvSpPr>
                <a:spLocks/>
              </p:cNvSpPr>
              <p:nvPr/>
            </p:nvSpPr>
            <p:spPr bwMode="auto">
              <a:xfrm>
                <a:off x="4638" y="3241"/>
                <a:ext cx="6" cy="4"/>
              </a:xfrm>
              <a:custGeom>
                <a:avLst/>
                <a:gdLst>
                  <a:gd name="T0" fmla="*/ 5 w 6"/>
                  <a:gd name="T1" fmla="*/ 4 h 4"/>
                  <a:gd name="T2" fmla="*/ 6 w 6"/>
                  <a:gd name="T3" fmla="*/ 3 h 4"/>
                  <a:gd name="T4" fmla="*/ 2 w 6"/>
                  <a:gd name="T5" fmla="*/ 0 h 4"/>
                  <a:gd name="T6" fmla="*/ 1 w 6"/>
                  <a:gd name="T7" fmla="*/ 0 h 4"/>
                  <a:gd name="T8" fmla="*/ 0 w 6"/>
                  <a:gd name="T9" fmla="*/ 1 h 4"/>
                  <a:gd name="T10" fmla="*/ 1 w 6"/>
                  <a:gd name="T11" fmla="*/ 3 h 4"/>
                  <a:gd name="T12" fmla="*/ 2 w 6"/>
                  <a:gd name="T13" fmla="*/ 3 h 4"/>
                  <a:gd name="T14" fmla="*/ 5 w 6"/>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5" y="4"/>
                    </a:moveTo>
                    <a:lnTo>
                      <a:pt x="6" y="3"/>
                    </a:lnTo>
                    <a:lnTo>
                      <a:pt x="2" y="0"/>
                    </a:lnTo>
                    <a:lnTo>
                      <a:pt x="1" y="0"/>
                    </a:lnTo>
                    <a:lnTo>
                      <a:pt x="0" y="1"/>
                    </a:lnTo>
                    <a:lnTo>
                      <a:pt x="1" y="3"/>
                    </a:lnTo>
                    <a:lnTo>
                      <a:pt x="2" y="3"/>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5" name="Freeform 527">
                <a:extLst>
                  <a:ext uri="{FF2B5EF4-FFF2-40B4-BE49-F238E27FC236}">
                    <a16:creationId xmlns:a16="http://schemas.microsoft.com/office/drawing/2014/main" id="{209F8584-0369-4CD7-93DA-9A22B2DAFB5F}"/>
                  </a:ext>
                </a:extLst>
              </p:cNvPr>
              <p:cNvSpPr>
                <a:spLocks/>
              </p:cNvSpPr>
              <p:nvPr/>
            </p:nvSpPr>
            <p:spPr bwMode="auto">
              <a:xfrm>
                <a:off x="4631" y="3223"/>
                <a:ext cx="2" cy="4"/>
              </a:xfrm>
              <a:custGeom>
                <a:avLst/>
                <a:gdLst>
                  <a:gd name="T0" fmla="*/ 1 w 2"/>
                  <a:gd name="T1" fmla="*/ 4 h 4"/>
                  <a:gd name="T2" fmla="*/ 2 w 2"/>
                  <a:gd name="T3" fmla="*/ 2 h 4"/>
                  <a:gd name="T4" fmla="*/ 2 w 2"/>
                  <a:gd name="T5" fmla="*/ 0 h 4"/>
                  <a:gd name="T6" fmla="*/ 0 w 2"/>
                  <a:gd name="T7" fmla="*/ 3 h 4"/>
                  <a:gd name="T8" fmla="*/ 1 w 2"/>
                  <a:gd name="T9" fmla="*/ 4 h 4"/>
                </a:gdLst>
                <a:ahLst/>
                <a:cxnLst>
                  <a:cxn ang="0">
                    <a:pos x="T0" y="T1"/>
                  </a:cxn>
                  <a:cxn ang="0">
                    <a:pos x="T2" y="T3"/>
                  </a:cxn>
                  <a:cxn ang="0">
                    <a:pos x="T4" y="T5"/>
                  </a:cxn>
                  <a:cxn ang="0">
                    <a:pos x="T6" y="T7"/>
                  </a:cxn>
                  <a:cxn ang="0">
                    <a:pos x="T8" y="T9"/>
                  </a:cxn>
                </a:cxnLst>
                <a:rect l="0" t="0" r="r" b="b"/>
                <a:pathLst>
                  <a:path w="2" h="4">
                    <a:moveTo>
                      <a:pt x="1" y="4"/>
                    </a:moveTo>
                    <a:lnTo>
                      <a:pt x="2" y="2"/>
                    </a:lnTo>
                    <a:lnTo>
                      <a:pt x="2" y="0"/>
                    </a:lnTo>
                    <a:lnTo>
                      <a:pt x="0" y="3"/>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6" name="Freeform 528">
                <a:extLst>
                  <a:ext uri="{FF2B5EF4-FFF2-40B4-BE49-F238E27FC236}">
                    <a16:creationId xmlns:a16="http://schemas.microsoft.com/office/drawing/2014/main" id="{DC778FBB-3163-49D7-8BF4-FC59A8C7FDF2}"/>
                  </a:ext>
                </a:extLst>
              </p:cNvPr>
              <p:cNvSpPr>
                <a:spLocks/>
              </p:cNvSpPr>
              <p:nvPr/>
            </p:nvSpPr>
            <p:spPr bwMode="auto">
              <a:xfrm>
                <a:off x="4636" y="3245"/>
                <a:ext cx="4" cy="4"/>
              </a:xfrm>
              <a:custGeom>
                <a:avLst/>
                <a:gdLst>
                  <a:gd name="T0" fmla="*/ 4 w 4"/>
                  <a:gd name="T1" fmla="*/ 3 h 4"/>
                  <a:gd name="T2" fmla="*/ 3 w 4"/>
                  <a:gd name="T3" fmla="*/ 0 h 4"/>
                  <a:gd name="T4" fmla="*/ 2 w 4"/>
                  <a:gd name="T5" fmla="*/ 0 h 4"/>
                  <a:gd name="T6" fmla="*/ 0 w 4"/>
                  <a:gd name="T7" fmla="*/ 3 h 4"/>
                  <a:gd name="T8" fmla="*/ 2 w 4"/>
                  <a:gd name="T9" fmla="*/ 4 h 4"/>
                  <a:gd name="T10" fmla="*/ 4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4" y="3"/>
                    </a:moveTo>
                    <a:lnTo>
                      <a:pt x="3" y="0"/>
                    </a:lnTo>
                    <a:lnTo>
                      <a:pt x="2" y="0"/>
                    </a:lnTo>
                    <a:lnTo>
                      <a:pt x="0" y="3"/>
                    </a:lnTo>
                    <a:lnTo>
                      <a:pt x="2"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7" name="Freeform 529">
                <a:extLst>
                  <a:ext uri="{FF2B5EF4-FFF2-40B4-BE49-F238E27FC236}">
                    <a16:creationId xmlns:a16="http://schemas.microsoft.com/office/drawing/2014/main" id="{1409A190-9707-486F-8A9D-877816CD5F30}"/>
                  </a:ext>
                </a:extLst>
              </p:cNvPr>
              <p:cNvSpPr>
                <a:spLocks/>
              </p:cNvSpPr>
              <p:nvPr/>
            </p:nvSpPr>
            <p:spPr bwMode="auto">
              <a:xfrm>
                <a:off x="4920" y="3284"/>
                <a:ext cx="4" cy="2"/>
              </a:xfrm>
              <a:custGeom>
                <a:avLst/>
                <a:gdLst>
                  <a:gd name="T0" fmla="*/ 3 w 4"/>
                  <a:gd name="T1" fmla="*/ 2 h 2"/>
                  <a:gd name="T2" fmla="*/ 4 w 4"/>
                  <a:gd name="T3" fmla="*/ 0 h 2"/>
                  <a:gd name="T4" fmla="*/ 4 w 4"/>
                  <a:gd name="T5" fmla="*/ 0 h 2"/>
                  <a:gd name="T6" fmla="*/ 3 w 4"/>
                  <a:gd name="T7" fmla="*/ 1 h 2"/>
                  <a:gd name="T8" fmla="*/ 0 w 4"/>
                  <a:gd name="T9" fmla="*/ 1 h 2"/>
                  <a:gd name="T10" fmla="*/ 2 w 4"/>
                  <a:gd name="T11" fmla="*/ 2 h 2"/>
                  <a:gd name="T12" fmla="*/ 3 w 4"/>
                  <a:gd name="T13" fmla="*/ 2 h 2"/>
                  <a:gd name="T14" fmla="*/ 3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2"/>
                    </a:moveTo>
                    <a:lnTo>
                      <a:pt x="4" y="0"/>
                    </a:lnTo>
                    <a:lnTo>
                      <a:pt x="4" y="0"/>
                    </a:lnTo>
                    <a:lnTo>
                      <a:pt x="3" y="1"/>
                    </a:lnTo>
                    <a:lnTo>
                      <a:pt x="0" y="1"/>
                    </a:lnTo>
                    <a:lnTo>
                      <a:pt x="2" y="2"/>
                    </a:lnTo>
                    <a:lnTo>
                      <a:pt x="3"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8" name="Freeform 530">
                <a:extLst>
                  <a:ext uri="{FF2B5EF4-FFF2-40B4-BE49-F238E27FC236}">
                    <a16:creationId xmlns:a16="http://schemas.microsoft.com/office/drawing/2014/main" id="{3986B1BF-C0A5-47F0-B81D-BFFC8A069352}"/>
                  </a:ext>
                </a:extLst>
              </p:cNvPr>
              <p:cNvSpPr>
                <a:spLocks/>
              </p:cNvSpPr>
              <p:nvPr/>
            </p:nvSpPr>
            <p:spPr bwMode="auto">
              <a:xfrm>
                <a:off x="4599" y="3214"/>
                <a:ext cx="6" cy="4"/>
              </a:xfrm>
              <a:custGeom>
                <a:avLst/>
                <a:gdLst>
                  <a:gd name="T0" fmla="*/ 3 w 6"/>
                  <a:gd name="T1" fmla="*/ 1 h 4"/>
                  <a:gd name="T2" fmla="*/ 0 w 6"/>
                  <a:gd name="T3" fmla="*/ 1 h 4"/>
                  <a:gd name="T4" fmla="*/ 2 w 6"/>
                  <a:gd name="T5" fmla="*/ 4 h 4"/>
                  <a:gd name="T6" fmla="*/ 4 w 6"/>
                  <a:gd name="T7" fmla="*/ 4 h 4"/>
                  <a:gd name="T8" fmla="*/ 6 w 6"/>
                  <a:gd name="T9" fmla="*/ 1 h 4"/>
                  <a:gd name="T10" fmla="*/ 4 w 6"/>
                  <a:gd name="T11" fmla="*/ 0 h 4"/>
                  <a:gd name="T12" fmla="*/ 3 w 6"/>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3" y="1"/>
                    </a:moveTo>
                    <a:lnTo>
                      <a:pt x="0" y="1"/>
                    </a:lnTo>
                    <a:lnTo>
                      <a:pt x="2" y="4"/>
                    </a:lnTo>
                    <a:lnTo>
                      <a:pt x="4" y="4"/>
                    </a:lnTo>
                    <a:lnTo>
                      <a:pt x="6" y="1"/>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9" name="Freeform 531">
                <a:extLst>
                  <a:ext uri="{FF2B5EF4-FFF2-40B4-BE49-F238E27FC236}">
                    <a16:creationId xmlns:a16="http://schemas.microsoft.com/office/drawing/2014/main" id="{DC23DB23-98A7-4F8A-895C-FBABF6DBA944}"/>
                  </a:ext>
                </a:extLst>
              </p:cNvPr>
              <p:cNvSpPr>
                <a:spLocks/>
              </p:cNvSpPr>
              <p:nvPr/>
            </p:nvSpPr>
            <p:spPr bwMode="auto">
              <a:xfrm>
                <a:off x="4658" y="3201"/>
                <a:ext cx="2" cy="3"/>
              </a:xfrm>
              <a:custGeom>
                <a:avLst/>
                <a:gdLst>
                  <a:gd name="T0" fmla="*/ 0 w 2"/>
                  <a:gd name="T1" fmla="*/ 3 h 3"/>
                  <a:gd name="T2" fmla="*/ 2 w 2"/>
                  <a:gd name="T3" fmla="*/ 2 h 3"/>
                  <a:gd name="T4" fmla="*/ 0 w 2"/>
                  <a:gd name="T5" fmla="*/ 0 h 3"/>
                  <a:gd name="T6" fmla="*/ 0 w 2"/>
                  <a:gd name="T7" fmla="*/ 3 h 3"/>
                </a:gdLst>
                <a:ahLst/>
                <a:cxnLst>
                  <a:cxn ang="0">
                    <a:pos x="T0" y="T1"/>
                  </a:cxn>
                  <a:cxn ang="0">
                    <a:pos x="T2" y="T3"/>
                  </a:cxn>
                  <a:cxn ang="0">
                    <a:pos x="T4" y="T5"/>
                  </a:cxn>
                  <a:cxn ang="0">
                    <a:pos x="T6" y="T7"/>
                  </a:cxn>
                </a:cxnLst>
                <a:rect l="0" t="0" r="r" b="b"/>
                <a:pathLst>
                  <a:path w="2" h="3">
                    <a:moveTo>
                      <a:pt x="0" y="3"/>
                    </a:moveTo>
                    <a:lnTo>
                      <a:pt x="2"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0" name="Freeform 532">
                <a:extLst>
                  <a:ext uri="{FF2B5EF4-FFF2-40B4-BE49-F238E27FC236}">
                    <a16:creationId xmlns:a16="http://schemas.microsoft.com/office/drawing/2014/main" id="{2F647665-8FD6-4102-8D65-EE3A94D7810D}"/>
                  </a:ext>
                </a:extLst>
              </p:cNvPr>
              <p:cNvSpPr>
                <a:spLocks/>
              </p:cNvSpPr>
              <p:nvPr/>
            </p:nvSpPr>
            <p:spPr bwMode="auto">
              <a:xfrm>
                <a:off x="4607" y="3220"/>
                <a:ext cx="6" cy="6"/>
              </a:xfrm>
              <a:custGeom>
                <a:avLst/>
                <a:gdLst>
                  <a:gd name="T0" fmla="*/ 2 w 6"/>
                  <a:gd name="T1" fmla="*/ 0 h 6"/>
                  <a:gd name="T2" fmla="*/ 0 w 6"/>
                  <a:gd name="T3" fmla="*/ 0 h 6"/>
                  <a:gd name="T4" fmla="*/ 5 w 6"/>
                  <a:gd name="T5" fmla="*/ 5 h 6"/>
                  <a:gd name="T6" fmla="*/ 5 w 6"/>
                  <a:gd name="T7" fmla="*/ 6 h 6"/>
                  <a:gd name="T8" fmla="*/ 6 w 6"/>
                  <a:gd name="T9" fmla="*/ 3 h 6"/>
                  <a:gd name="T10" fmla="*/ 6 w 6"/>
                  <a:gd name="T11" fmla="*/ 2 h 6"/>
                  <a:gd name="T12" fmla="*/ 2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2" y="0"/>
                    </a:moveTo>
                    <a:lnTo>
                      <a:pt x="0" y="0"/>
                    </a:lnTo>
                    <a:lnTo>
                      <a:pt x="5" y="5"/>
                    </a:lnTo>
                    <a:lnTo>
                      <a:pt x="5" y="6"/>
                    </a:lnTo>
                    <a:lnTo>
                      <a:pt x="6" y="3"/>
                    </a:lnTo>
                    <a:lnTo>
                      <a:pt x="6"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1" name="Freeform 533">
                <a:extLst>
                  <a:ext uri="{FF2B5EF4-FFF2-40B4-BE49-F238E27FC236}">
                    <a16:creationId xmlns:a16="http://schemas.microsoft.com/office/drawing/2014/main" id="{8B2B92BD-6F8C-481A-BE31-CB71CDE6A782}"/>
                  </a:ext>
                </a:extLst>
              </p:cNvPr>
              <p:cNvSpPr>
                <a:spLocks/>
              </p:cNvSpPr>
              <p:nvPr/>
            </p:nvSpPr>
            <p:spPr bwMode="auto">
              <a:xfrm>
                <a:off x="4529" y="3203"/>
                <a:ext cx="4" cy="4"/>
              </a:xfrm>
              <a:custGeom>
                <a:avLst/>
                <a:gdLst>
                  <a:gd name="T0" fmla="*/ 2 w 4"/>
                  <a:gd name="T1" fmla="*/ 0 h 4"/>
                  <a:gd name="T2" fmla="*/ 0 w 4"/>
                  <a:gd name="T3" fmla="*/ 0 h 4"/>
                  <a:gd name="T4" fmla="*/ 0 w 4"/>
                  <a:gd name="T5" fmla="*/ 2 h 4"/>
                  <a:gd name="T6" fmla="*/ 2 w 4"/>
                  <a:gd name="T7" fmla="*/ 4 h 4"/>
                  <a:gd name="T8" fmla="*/ 4 w 4"/>
                  <a:gd name="T9" fmla="*/ 2 h 4"/>
                  <a:gd name="T10" fmla="*/ 3 w 4"/>
                  <a:gd name="T11" fmla="*/ 1 h 4"/>
                  <a:gd name="T12" fmla="*/ 2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0"/>
                    </a:moveTo>
                    <a:lnTo>
                      <a:pt x="0" y="0"/>
                    </a:lnTo>
                    <a:lnTo>
                      <a:pt x="0" y="2"/>
                    </a:lnTo>
                    <a:lnTo>
                      <a:pt x="2" y="4"/>
                    </a:lnTo>
                    <a:lnTo>
                      <a:pt x="4" y="2"/>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2" name="Freeform 534">
                <a:extLst>
                  <a:ext uri="{FF2B5EF4-FFF2-40B4-BE49-F238E27FC236}">
                    <a16:creationId xmlns:a16="http://schemas.microsoft.com/office/drawing/2014/main" id="{DBDD8EEB-5B9B-41CF-AFB1-54A9060FE8AD}"/>
                  </a:ext>
                </a:extLst>
              </p:cNvPr>
              <p:cNvSpPr>
                <a:spLocks/>
              </p:cNvSpPr>
              <p:nvPr/>
            </p:nvSpPr>
            <p:spPr bwMode="auto">
              <a:xfrm>
                <a:off x="4613" y="3225"/>
                <a:ext cx="8" cy="6"/>
              </a:xfrm>
              <a:custGeom>
                <a:avLst/>
                <a:gdLst>
                  <a:gd name="T0" fmla="*/ 4 w 8"/>
                  <a:gd name="T1" fmla="*/ 5 h 6"/>
                  <a:gd name="T2" fmla="*/ 7 w 8"/>
                  <a:gd name="T3" fmla="*/ 6 h 6"/>
                  <a:gd name="T4" fmla="*/ 8 w 8"/>
                  <a:gd name="T5" fmla="*/ 5 h 6"/>
                  <a:gd name="T6" fmla="*/ 8 w 8"/>
                  <a:gd name="T7" fmla="*/ 2 h 6"/>
                  <a:gd name="T8" fmla="*/ 5 w 8"/>
                  <a:gd name="T9" fmla="*/ 0 h 6"/>
                  <a:gd name="T10" fmla="*/ 1 w 8"/>
                  <a:gd name="T11" fmla="*/ 0 h 6"/>
                  <a:gd name="T12" fmla="*/ 0 w 8"/>
                  <a:gd name="T13" fmla="*/ 2 h 6"/>
                  <a:gd name="T14" fmla="*/ 0 w 8"/>
                  <a:gd name="T15" fmla="*/ 5 h 6"/>
                  <a:gd name="T16" fmla="*/ 4 w 8"/>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4" y="5"/>
                    </a:moveTo>
                    <a:lnTo>
                      <a:pt x="7" y="6"/>
                    </a:lnTo>
                    <a:lnTo>
                      <a:pt x="8" y="5"/>
                    </a:lnTo>
                    <a:lnTo>
                      <a:pt x="8" y="2"/>
                    </a:lnTo>
                    <a:lnTo>
                      <a:pt x="5" y="0"/>
                    </a:lnTo>
                    <a:lnTo>
                      <a:pt x="1" y="0"/>
                    </a:lnTo>
                    <a:lnTo>
                      <a:pt x="0" y="2"/>
                    </a:lnTo>
                    <a:lnTo>
                      <a:pt x="0" y="5"/>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3" name="Freeform 535">
                <a:extLst>
                  <a:ext uri="{FF2B5EF4-FFF2-40B4-BE49-F238E27FC236}">
                    <a16:creationId xmlns:a16="http://schemas.microsoft.com/office/drawing/2014/main" id="{9864B133-3888-43D1-B03A-4FB826A97C77}"/>
                  </a:ext>
                </a:extLst>
              </p:cNvPr>
              <p:cNvSpPr>
                <a:spLocks/>
              </p:cNvSpPr>
              <p:nvPr/>
            </p:nvSpPr>
            <p:spPr bwMode="auto">
              <a:xfrm>
                <a:off x="4679" y="3183"/>
                <a:ext cx="5" cy="7"/>
              </a:xfrm>
              <a:custGeom>
                <a:avLst/>
                <a:gdLst>
                  <a:gd name="T0" fmla="*/ 3 w 5"/>
                  <a:gd name="T1" fmla="*/ 0 h 7"/>
                  <a:gd name="T2" fmla="*/ 1 w 5"/>
                  <a:gd name="T3" fmla="*/ 2 h 7"/>
                  <a:gd name="T4" fmla="*/ 0 w 5"/>
                  <a:gd name="T5" fmla="*/ 3 h 7"/>
                  <a:gd name="T6" fmla="*/ 1 w 5"/>
                  <a:gd name="T7" fmla="*/ 6 h 7"/>
                  <a:gd name="T8" fmla="*/ 3 w 5"/>
                  <a:gd name="T9" fmla="*/ 6 h 7"/>
                  <a:gd name="T10" fmla="*/ 3 w 5"/>
                  <a:gd name="T11" fmla="*/ 7 h 7"/>
                  <a:gd name="T12" fmla="*/ 4 w 5"/>
                  <a:gd name="T13" fmla="*/ 7 h 7"/>
                  <a:gd name="T14" fmla="*/ 5 w 5"/>
                  <a:gd name="T15" fmla="*/ 5 h 7"/>
                  <a:gd name="T16" fmla="*/ 3 w 5"/>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3" y="0"/>
                    </a:moveTo>
                    <a:lnTo>
                      <a:pt x="1" y="2"/>
                    </a:lnTo>
                    <a:lnTo>
                      <a:pt x="0" y="3"/>
                    </a:lnTo>
                    <a:lnTo>
                      <a:pt x="1" y="6"/>
                    </a:lnTo>
                    <a:lnTo>
                      <a:pt x="3" y="6"/>
                    </a:lnTo>
                    <a:lnTo>
                      <a:pt x="3" y="7"/>
                    </a:lnTo>
                    <a:lnTo>
                      <a:pt x="4" y="7"/>
                    </a:lnTo>
                    <a:lnTo>
                      <a:pt x="5" y="5"/>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4" name="Freeform 536">
                <a:extLst>
                  <a:ext uri="{FF2B5EF4-FFF2-40B4-BE49-F238E27FC236}">
                    <a16:creationId xmlns:a16="http://schemas.microsoft.com/office/drawing/2014/main" id="{51FC5707-C00B-4E4E-89A4-94DF147658B2}"/>
                  </a:ext>
                </a:extLst>
              </p:cNvPr>
              <p:cNvSpPr>
                <a:spLocks/>
              </p:cNvSpPr>
              <p:nvPr/>
            </p:nvSpPr>
            <p:spPr bwMode="auto">
              <a:xfrm>
                <a:off x="4672" y="3271"/>
                <a:ext cx="12" cy="10"/>
              </a:xfrm>
              <a:custGeom>
                <a:avLst/>
                <a:gdLst>
                  <a:gd name="T0" fmla="*/ 4 w 12"/>
                  <a:gd name="T1" fmla="*/ 10 h 10"/>
                  <a:gd name="T2" fmla="*/ 7 w 12"/>
                  <a:gd name="T3" fmla="*/ 6 h 10"/>
                  <a:gd name="T4" fmla="*/ 8 w 12"/>
                  <a:gd name="T5" fmla="*/ 8 h 10"/>
                  <a:gd name="T6" fmla="*/ 10 w 12"/>
                  <a:gd name="T7" fmla="*/ 8 h 10"/>
                  <a:gd name="T8" fmla="*/ 11 w 12"/>
                  <a:gd name="T9" fmla="*/ 7 h 10"/>
                  <a:gd name="T10" fmla="*/ 12 w 12"/>
                  <a:gd name="T11" fmla="*/ 6 h 10"/>
                  <a:gd name="T12" fmla="*/ 11 w 12"/>
                  <a:gd name="T13" fmla="*/ 3 h 10"/>
                  <a:gd name="T14" fmla="*/ 7 w 12"/>
                  <a:gd name="T15" fmla="*/ 2 h 10"/>
                  <a:gd name="T16" fmla="*/ 3 w 12"/>
                  <a:gd name="T17" fmla="*/ 0 h 10"/>
                  <a:gd name="T18" fmla="*/ 1 w 12"/>
                  <a:gd name="T19" fmla="*/ 0 h 10"/>
                  <a:gd name="T20" fmla="*/ 3 w 12"/>
                  <a:gd name="T21" fmla="*/ 3 h 10"/>
                  <a:gd name="T22" fmla="*/ 3 w 12"/>
                  <a:gd name="T23" fmla="*/ 4 h 10"/>
                  <a:gd name="T24" fmla="*/ 0 w 12"/>
                  <a:gd name="T25" fmla="*/ 4 h 10"/>
                  <a:gd name="T26" fmla="*/ 0 w 12"/>
                  <a:gd name="T27" fmla="*/ 6 h 10"/>
                  <a:gd name="T28" fmla="*/ 1 w 12"/>
                  <a:gd name="T29" fmla="*/ 6 h 10"/>
                  <a:gd name="T30" fmla="*/ 1 w 12"/>
                  <a:gd name="T31" fmla="*/ 4 h 10"/>
                  <a:gd name="T32" fmla="*/ 3 w 12"/>
                  <a:gd name="T33" fmla="*/ 4 h 10"/>
                  <a:gd name="T34" fmla="*/ 3 w 12"/>
                  <a:gd name="T35" fmla="*/ 7 h 10"/>
                  <a:gd name="T36" fmla="*/ 4 w 12"/>
                  <a:gd name="T3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0">
                    <a:moveTo>
                      <a:pt x="4" y="10"/>
                    </a:moveTo>
                    <a:lnTo>
                      <a:pt x="7" y="6"/>
                    </a:lnTo>
                    <a:lnTo>
                      <a:pt x="8" y="8"/>
                    </a:lnTo>
                    <a:lnTo>
                      <a:pt x="10" y="8"/>
                    </a:lnTo>
                    <a:lnTo>
                      <a:pt x="11" y="7"/>
                    </a:lnTo>
                    <a:lnTo>
                      <a:pt x="12" y="6"/>
                    </a:lnTo>
                    <a:lnTo>
                      <a:pt x="11" y="3"/>
                    </a:lnTo>
                    <a:lnTo>
                      <a:pt x="7" y="2"/>
                    </a:lnTo>
                    <a:lnTo>
                      <a:pt x="3" y="0"/>
                    </a:lnTo>
                    <a:lnTo>
                      <a:pt x="1" y="0"/>
                    </a:lnTo>
                    <a:lnTo>
                      <a:pt x="3" y="3"/>
                    </a:lnTo>
                    <a:lnTo>
                      <a:pt x="3" y="4"/>
                    </a:lnTo>
                    <a:lnTo>
                      <a:pt x="0" y="4"/>
                    </a:lnTo>
                    <a:lnTo>
                      <a:pt x="0" y="6"/>
                    </a:lnTo>
                    <a:lnTo>
                      <a:pt x="1" y="6"/>
                    </a:lnTo>
                    <a:lnTo>
                      <a:pt x="1" y="4"/>
                    </a:lnTo>
                    <a:lnTo>
                      <a:pt x="3" y="4"/>
                    </a:lnTo>
                    <a:lnTo>
                      <a:pt x="3" y="7"/>
                    </a:ln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5" name="Freeform 537">
                <a:extLst>
                  <a:ext uri="{FF2B5EF4-FFF2-40B4-BE49-F238E27FC236}">
                    <a16:creationId xmlns:a16="http://schemas.microsoft.com/office/drawing/2014/main" id="{D1A90685-D10C-4AC0-81A3-1152F6F10A5A}"/>
                  </a:ext>
                </a:extLst>
              </p:cNvPr>
              <p:cNvSpPr>
                <a:spLocks/>
              </p:cNvSpPr>
              <p:nvPr/>
            </p:nvSpPr>
            <p:spPr bwMode="auto">
              <a:xfrm>
                <a:off x="4665" y="3277"/>
                <a:ext cx="1" cy="1"/>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1" y="0"/>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6" name="Freeform 538">
                <a:extLst>
                  <a:ext uri="{FF2B5EF4-FFF2-40B4-BE49-F238E27FC236}">
                    <a16:creationId xmlns:a16="http://schemas.microsoft.com/office/drawing/2014/main" id="{57FA3FD0-0035-4B0F-B188-9783D4E6D6B2}"/>
                  </a:ext>
                </a:extLst>
              </p:cNvPr>
              <p:cNvSpPr>
                <a:spLocks/>
              </p:cNvSpPr>
              <p:nvPr/>
            </p:nvSpPr>
            <p:spPr bwMode="auto">
              <a:xfrm>
                <a:off x="4650" y="3200"/>
                <a:ext cx="4" cy="3"/>
              </a:xfrm>
              <a:custGeom>
                <a:avLst/>
                <a:gdLst>
                  <a:gd name="T0" fmla="*/ 4 w 4"/>
                  <a:gd name="T1" fmla="*/ 0 h 3"/>
                  <a:gd name="T2" fmla="*/ 3 w 4"/>
                  <a:gd name="T3" fmla="*/ 0 h 3"/>
                  <a:gd name="T4" fmla="*/ 1 w 4"/>
                  <a:gd name="T5" fmla="*/ 0 h 3"/>
                  <a:gd name="T6" fmla="*/ 0 w 4"/>
                  <a:gd name="T7" fmla="*/ 1 h 3"/>
                  <a:gd name="T8" fmla="*/ 1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3" y="0"/>
                    </a:lnTo>
                    <a:lnTo>
                      <a:pt x="1" y="0"/>
                    </a:lnTo>
                    <a:lnTo>
                      <a:pt x="0" y="1"/>
                    </a:lnTo>
                    <a:lnTo>
                      <a:pt x="1"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7" name="Freeform 539">
                <a:extLst>
                  <a:ext uri="{FF2B5EF4-FFF2-40B4-BE49-F238E27FC236}">
                    <a16:creationId xmlns:a16="http://schemas.microsoft.com/office/drawing/2014/main" id="{1D0042B7-2865-49A2-B902-3BC4A3006281}"/>
                  </a:ext>
                </a:extLst>
              </p:cNvPr>
              <p:cNvSpPr>
                <a:spLocks/>
              </p:cNvSpPr>
              <p:nvPr/>
            </p:nvSpPr>
            <p:spPr bwMode="auto">
              <a:xfrm>
                <a:off x="4646" y="3259"/>
                <a:ext cx="18" cy="20"/>
              </a:xfrm>
              <a:custGeom>
                <a:avLst/>
                <a:gdLst>
                  <a:gd name="T0" fmla="*/ 14 w 18"/>
                  <a:gd name="T1" fmla="*/ 12 h 20"/>
                  <a:gd name="T2" fmla="*/ 12 w 18"/>
                  <a:gd name="T3" fmla="*/ 9 h 20"/>
                  <a:gd name="T4" fmla="*/ 11 w 18"/>
                  <a:gd name="T5" fmla="*/ 4 h 20"/>
                  <a:gd name="T6" fmla="*/ 9 w 18"/>
                  <a:gd name="T7" fmla="*/ 3 h 20"/>
                  <a:gd name="T8" fmla="*/ 9 w 18"/>
                  <a:gd name="T9" fmla="*/ 1 h 20"/>
                  <a:gd name="T10" fmla="*/ 8 w 18"/>
                  <a:gd name="T11" fmla="*/ 0 h 20"/>
                  <a:gd name="T12" fmla="*/ 7 w 18"/>
                  <a:gd name="T13" fmla="*/ 0 h 20"/>
                  <a:gd name="T14" fmla="*/ 7 w 18"/>
                  <a:gd name="T15" fmla="*/ 3 h 20"/>
                  <a:gd name="T16" fmla="*/ 7 w 18"/>
                  <a:gd name="T17" fmla="*/ 4 h 20"/>
                  <a:gd name="T18" fmla="*/ 5 w 18"/>
                  <a:gd name="T19" fmla="*/ 3 h 20"/>
                  <a:gd name="T20" fmla="*/ 4 w 18"/>
                  <a:gd name="T21" fmla="*/ 1 h 20"/>
                  <a:gd name="T22" fmla="*/ 3 w 18"/>
                  <a:gd name="T23" fmla="*/ 1 h 20"/>
                  <a:gd name="T24" fmla="*/ 3 w 18"/>
                  <a:gd name="T25" fmla="*/ 4 h 20"/>
                  <a:gd name="T26" fmla="*/ 0 w 18"/>
                  <a:gd name="T27" fmla="*/ 5 h 20"/>
                  <a:gd name="T28" fmla="*/ 1 w 18"/>
                  <a:gd name="T29" fmla="*/ 7 h 20"/>
                  <a:gd name="T30" fmla="*/ 7 w 18"/>
                  <a:gd name="T31" fmla="*/ 8 h 20"/>
                  <a:gd name="T32" fmla="*/ 7 w 18"/>
                  <a:gd name="T33" fmla="*/ 9 h 20"/>
                  <a:gd name="T34" fmla="*/ 8 w 18"/>
                  <a:gd name="T35" fmla="*/ 11 h 20"/>
                  <a:gd name="T36" fmla="*/ 9 w 18"/>
                  <a:gd name="T37" fmla="*/ 12 h 20"/>
                  <a:gd name="T38" fmla="*/ 9 w 18"/>
                  <a:gd name="T39" fmla="*/ 15 h 20"/>
                  <a:gd name="T40" fmla="*/ 12 w 18"/>
                  <a:gd name="T41" fmla="*/ 18 h 20"/>
                  <a:gd name="T42" fmla="*/ 15 w 18"/>
                  <a:gd name="T43" fmla="*/ 16 h 20"/>
                  <a:gd name="T44" fmla="*/ 15 w 18"/>
                  <a:gd name="T45" fmla="*/ 19 h 20"/>
                  <a:gd name="T46" fmla="*/ 16 w 18"/>
                  <a:gd name="T47" fmla="*/ 20 h 20"/>
                  <a:gd name="T48" fmla="*/ 18 w 18"/>
                  <a:gd name="T49" fmla="*/ 18 h 20"/>
                  <a:gd name="T50" fmla="*/ 16 w 18"/>
                  <a:gd name="T51" fmla="*/ 16 h 20"/>
                  <a:gd name="T52" fmla="*/ 18 w 18"/>
                  <a:gd name="T53" fmla="*/ 12 h 20"/>
                  <a:gd name="T54" fmla="*/ 14 w 18"/>
                  <a:gd name="T55"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 h="20">
                    <a:moveTo>
                      <a:pt x="14" y="12"/>
                    </a:moveTo>
                    <a:lnTo>
                      <a:pt x="12" y="9"/>
                    </a:lnTo>
                    <a:lnTo>
                      <a:pt x="11" y="4"/>
                    </a:lnTo>
                    <a:lnTo>
                      <a:pt x="9" y="3"/>
                    </a:lnTo>
                    <a:lnTo>
                      <a:pt x="9" y="1"/>
                    </a:lnTo>
                    <a:lnTo>
                      <a:pt x="8" y="0"/>
                    </a:lnTo>
                    <a:lnTo>
                      <a:pt x="7" y="0"/>
                    </a:lnTo>
                    <a:lnTo>
                      <a:pt x="7" y="3"/>
                    </a:lnTo>
                    <a:lnTo>
                      <a:pt x="7" y="4"/>
                    </a:lnTo>
                    <a:lnTo>
                      <a:pt x="5" y="3"/>
                    </a:lnTo>
                    <a:lnTo>
                      <a:pt x="4" y="1"/>
                    </a:lnTo>
                    <a:lnTo>
                      <a:pt x="3" y="1"/>
                    </a:lnTo>
                    <a:lnTo>
                      <a:pt x="3" y="4"/>
                    </a:lnTo>
                    <a:lnTo>
                      <a:pt x="0" y="5"/>
                    </a:lnTo>
                    <a:lnTo>
                      <a:pt x="1" y="7"/>
                    </a:lnTo>
                    <a:lnTo>
                      <a:pt x="7" y="8"/>
                    </a:lnTo>
                    <a:lnTo>
                      <a:pt x="7" y="9"/>
                    </a:lnTo>
                    <a:lnTo>
                      <a:pt x="8" y="11"/>
                    </a:lnTo>
                    <a:lnTo>
                      <a:pt x="9" y="12"/>
                    </a:lnTo>
                    <a:lnTo>
                      <a:pt x="9" y="15"/>
                    </a:lnTo>
                    <a:lnTo>
                      <a:pt x="12" y="18"/>
                    </a:lnTo>
                    <a:lnTo>
                      <a:pt x="15" y="16"/>
                    </a:lnTo>
                    <a:lnTo>
                      <a:pt x="15" y="19"/>
                    </a:lnTo>
                    <a:lnTo>
                      <a:pt x="16" y="20"/>
                    </a:lnTo>
                    <a:lnTo>
                      <a:pt x="18" y="18"/>
                    </a:lnTo>
                    <a:lnTo>
                      <a:pt x="16" y="16"/>
                    </a:lnTo>
                    <a:lnTo>
                      <a:pt x="18" y="12"/>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8" name="Freeform 540">
                <a:extLst>
                  <a:ext uri="{FF2B5EF4-FFF2-40B4-BE49-F238E27FC236}">
                    <a16:creationId xmlns:a16="http://schemas.microsoft.com/office/drawing/2014/main" id="{75D95B75-5434-4415-A825-EC0E75CCB612}"/>
                  </a:ext>
                </a:extLst>
              </p:cNvPr>
              <p:cNvSpPr>
                <a:spLocks/>
              </p:cNvSpPr>
              <p:nvPr/>
            </p:nvSpPr>
            <p:spPr bwMode="auto">
              <a:xfrm>
                <a:off x="4658" y="3197"/>
                <a:ext cx="2" cy="2"/>
              </a:xfrm>
              <a:custGeom>
                <a:avLst/>
                <a:gdLst>
                  <a:gd name="T0" fmla="*/ 2 w 2"/>
                  <a:gd name="T1" fmla="*/ 2 h 2"/>
                  <a:gd name="T2" fmla="*/ 0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lnTo>
                      <a:pt x="0" y="0"/>
                    </a:lnTo>
                    <a:lnTo>
                      <a:pt x="0"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9" name="Freeform 541">
                <a:extLst>
                  <a:ext uri="{FF2B5EF4-FFF2-40B4-BE49-F238E27FC236}">
                    <a16:creationId xmlns:a16="http://schemas.microsoft.com/office/drawing/2014/main" id="{78D681D9-77DA-4C7D-B451-C943B719E792}"/>
                  </a:ext>
                </a:extLst>
              </p:cNvPr>
              <p:cNvSpPr>
                <a:spLocks/>
              </p:cNvSpPr>
              <p:nvPr/>
            </p:nvSpPr>
            <p:spPr bwMode="auto">
              <a:xfrm>
                <a:off x="4658" y="3194"/>
                <a:ext cx="2" cy="2"/>
              </a:xfrm>
              <a:custGeom>
                <a:avLst/>
                <a:gdLst>
                  <a:gd name="T0" fmla="*/ 0 w 2"/>
                  <a:gd name="T1" fmla="*/ 0 h 2"/>
                  <a:gd name="T2" fmla="*/ 0 w 2"/>
                  <a:gd name="T3" fmla="*/ 2 h 2"/>
                  <a:gd name="T4" fmla="*/ 2 w 2"/>
                  <a:gd name="T5" fmla="*/ 0 h 2"/>
                  <a:gd name="T6" fmla="*/ 0 w 2"/>
                  <a:gd name="T7" fmla="*/ 0 h 2"/>
                </a:gdLst>
                <a:ahLst/>
                <a:cxnLst>
                  <a:cxn ang="0">
                    <a:pos x="T0" y="T1"/>
                  </a:cxn>
                  <a:cxn ang="0">
                    <a:pos x="T2" y="T3"/>
                  </a:cxn>
                  <a:cxn ang="0">
                    <a:pos x="T4" y="T5"/>
                  </a:cxn>
                  <a:cxn ang="0">
                    <a:pos x="T6" y="T7"/>
                  </a:cxn>
                </a:cxnLst>
                <a:rect l="0" t="0" r="r" b="b"/>
                <a:pathLst>
                  <a:path w="2" h="2">
                    <a:moveTo>
                      <a:pt x="0" y="0"/>
                    </a:moveTo>
                    <a:lnTo>
                      <a:pt x="0"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0" name="Freeform 542">
                <a:extLst>
                  <a:ext uri="{FF2B5EF4-FFF2-40B4-BE49-F238E27FC236}">
                    <a16:creationId xmlns:a16="http://schemas.microsoft.com/office/drawing/2014/main" id="{AC0068E2-E14E-488D-8068-DB4F831857B3}"/>
                  </a:ext>
                </a:extLst>
              </p:cNvPr>
              <p:cNvSpPr>
                <a:spLocks/>
              </p:cNvSpPr>
              <p:nvPr/>
            </p:nvSpPr>
            <p:spPr bwMode="auto">
              <a:xfrm>
                <a:off x="4808" y="3355"/>
                <a:ext cx="23" cy="14"/>
              </a:xfrm>
              <a:custGeom>
                <a:avLst/>
                <a:gdLst>
                  <a:gd name="T0" fmla="*/ 5 w 23"/>
                  <a:gd name="T1" fmla="*/ 7 h 14"/>
                  <a:gd name="T2" fmla="*/ 8 w 23"/>
                  <a:gd name="T3" fmla="*/ 7 h 14"/>
                  <a:gd name="T4" fmla="*/ 9 w 23"/>
                  <a:gd name="T5" fmla="*/ 8 h 14"/>
                  <a:gd name="T6" fmla="*/ 11 w 23"/>
                  <a:gd name="T7" fmla="*/ 9 h 14"/>
                  <a:gd name="T8" fmla="*/ 14 w 23"/>
                  <a:gd name="T9" fmla="*/ 12 h 14"/>
                  <a:gd name="T10" fmla="*/ 16 w 23"/>
                  <a:gd name="T11" fmla="*/ 14 h 14"/>
                  <a:gd name="T12" fmla="*/ 19 w 23"/>
                  <a:gd name="T13" fmla="*/ 14 h 14"/>
                  <a:gd name="T14" fmla="*/ 23 w 23"/>
                  <a:gd name="T15" fmla="*/ 11 h 14"/>
                  <a:gd name="T16" fmla="*/ 23 w 23"/>
                  <a:gd name="T17" fmla="*/ 9 h 14"/>
                  <a:gd name="T18" fmla="*/ 20 w 23"/>
                  <a:gd name="T19" fmla="*/ 8 h 14"/>
                  <a:gd name="T20" fmla="*/ 19 w 23"/>
                  <a:gd name="T21" fmla="*/ 5 h 14"/>
                  <a:gd name="T22" fmla="*/ 16 w 23"/>
                  <a:gd name="T23" fmla="*/ 5 h 14"/>
                  <a:gd name="T24" fmla="*/ 15 w 23"/>
                  <a:gd name="T25" fmla="*/ 3 h 14"/>
                  <a:gd name="T26" fmla="*/ 12 w 23"/>
                  <a:gd name="T27" fmla="*/ 1 h 14"/>
                  <a:gd name="T28" fmla="*/ 11 w 23"/>
                  <a:gd name="T29" fmla="*/ 3 h 14"/>
                  <a:gd name="T30" fmla="*/ 8 w 23"/>
                  <a:gd name="T31" fmla="*/ 3 h 14"/>
                  <a:gd name="T32" fmla="*/ 5 w 23"/>
                  <a:gd name="T33" fmla="*/ 0 h 14"/>
                  <a:gd name="T34" fmla="*/ 0 w 23"/>
                  <a:gd name="T35" fmla="*/ 3 h 14"/>
                  <a:gd name="T36" fmla="*/ 0 w 23"/>
                  <a:gd name="T37" fmla="*/ 4 h 14"/>
                  <a:gd name="T38" fmla="*/ 1 w 23"/>
                  <a:gd name="T39" fmla="*/ 7 h 14"/>
                  <a:gd name="T40" fmla="*/ 5 w 23"/>
                  <a:gd name="T4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14">
                    <a:moveTo>
                      <a:pt x="5" y="7"/>
                    </a:moveTo>
                    <a:lnTo>
                      <a:pt x="8" y="7"/>
                    </a:lnTo>
                    <a:lnTo>
                      <a:pt x="9" y="8"/>
                    </a:lnTo>
                    <a:lnTo>
                      <a:pt x="11" y="9"/>
                    </a:lnTo>
                    <a:lnTo>
                      <a:pt x="14" y="12"/>
                    </a:lnTo>
                    <a:lnTo>
                      <a:pt x="16" y="14"/>
                    </a:lnTo>
                    <a:lnTo>
                      <a:pt x="19" y="14"/>
                    </a:lnTo>
                    <a:lnTo>
                      <a:pt x="23" y="11"/>
                    </a:lnTo>
                    <a:lnTo>
                      <a:pt x="23" y="9"/>
                    </a:lnTo>
                    <a:lnTo>
                      <a:pt x="20" y="8"/>
                    </a:lnTo>
                    <a:lnTo>
                      <a:pt x="19" y="5"/>
                    </a:lnTo>
                    <a:lnTo>
                      <a:pt x="16" y="5"/>
                    </a:lnTo>
                    <a:lnTo>
                      <a:pt x="15" y="3"/>
                    </a:lnTo>
                    <a:lnTo>
                      <a:pt x="12" y="1"/>
                    </a:lnTo>
                    <a:lnTo>
                      <a:pt x="11" y="3"/>
                    </a:lnTo>
                    <a:lnTo>
                      <a:pt x="8" y="3"/>
                    </a:lnTo>
                    <a:lnTo>
                      <a:pt x="5" y="0"/>
                    </a:lnTo>
                    <a:lnTo>
                      <a:pt x="0" y="3"/>
                    </a:lnTo>
                    <a:lnTo>
                      <a:pt x="0" y="4"/>
                    </a:lnTo>
                    <a:lnTo>
                      <a:pt x="1" y="7"/>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1" name="Freeform 543">
                <a:extLst>
                  <a:ext uri="{FF2B5EF4-FFF2-40B4-BE49-F238E27FC236}">
                    <a16:creationId xmlns:a16="http://schemas.microsoft.com/office/drawing/2014/main" id="{73F229A8-DD59-4C2B-B986-FB263281EDEE}"/>
                  </a:ext>
                </a:extLst>
              </p:cNvPr>
              <p:cNvSpPr>
                <a:spLocks/>
              </p:cNvSpPr>
              <p:nvPr/>
            </p:nvSpPr>
            <p:spPr bwMode="auto">
              <a:xfrm>
                <a:off x="4856" y="3295"/>
                <a:ext cx="7" cy="15"/>
              </a:xfrm>
              <a:custGeom>
                <a:avLst/>
                <a:gdLst>
                  <a:gd name="T0" fmla="*/ 7 w 7"/>
                  <a:gd name="T1" fmla="*/ 9 h 15"/>
                  <a:gd name="T2" fmla="*/ 4 w 7"/>
                  <a:gd name="T3" fmla="*/ 8 h 15"/>
                  <a:gd name="T4" fmla="*/ 4 w 7"/>
                  <a:gd name="T5" fmla="*/ 6 h 15"/>
                  <a:gd name="T6" fmla="*/ 4 w 7"/>
                  <a:gd name="T7" fmla="*/ 5 h 15"/>
                  <a:gd name="T8" fmla="*/ 5 w 7"/>
                  <a:gd name="T9" fmla="*/ 5 h 15"/>
                  <a:gd name="T10" fmla="*/ 7 w 7"/>
                  <a:gd name="T11" fmla="*/ 4 h 15"/>
                  <a:gd name="T12" fmla="*/ 7 w 7"/>
                  <a:gd name="T13" fmla="*/ 5 h 15"/>
                  <a:gd name="T14" fmla="*/ 7 w 7"/>
                  <a:gd name="T15" fmla="*/ 4 h 15"/>
                  <a:gd name="T16" fmla="*/ 7 w 7"/>
                  <a:gd name="T17" fmla="*/ 2 h 15"/>
                  <a:gd name="T18" fmla="*/ 7 w 7"/>
                  <a:gd name="T19" fmla="*/ 0 h 15"/>
                  <a:gd name="T20" fmla="*/ 4 w 7"/>
                  <a:gd name="T21" fmla="*/ 0 h 15"/>
                  <a:gd name="T22" fmla="*/ 4 w 7"/>
                  <a:gd name="T23" fmla="*/ 1 h 15"/>
                  <a:gd name="T24" fmla="*/ 3 w 7"/>
                  <a:gd name="T25" fmla="*/ 5 h 15"/>
                  <a:gd name="T26" fmla="*/ 3 w 7"/>
                  <a:gd name="T27" fmla="*/ 8 h 15"/>
                  <a:gd name="T28" fmla="*/ 0 w 7"/>
                  <a:gd name="T29" fmla="*/ 12 h 15"/>
                  <a:gd name="T30" fmla="*/ 0 w 7"/>
                  <a:gd name="T31" fmla="*/ 13 h 15"/>
                  <a:gd name="T32" fmla="*/ 1 w 7"/>
                  <a:gd name="T33" fmla="*/ 15 h 15"/>
                  <a:gd name="T34" fmla="*/ 3 w 7"/>
                  <a:gd name="T35" fmla="*/ 13 h 15"/>
                  <a:gd name="T36" fmla="*/ 4 w 7"/>
                  <a:gd name="T37" fmla="*/ 12 h 15"/>
                  <a:gd name="T38" fmla="*/ 5 w 7"/>
                  <a:gd name="T39" fmla="*/ 10 h 15"/>
                  <a:gd name="T40" fmla="*/ 7 w 7"/>
                  <a:gd name="T41" fmla="*/ 10 h 15"/>
                  <a:gd name="T42" fmla="*/ 7 w 7"/>
                  <a:gd name="T43"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 h="15">
                    <a:moveTo>
                      <a:pt x="7" y="9"/>
                    </a:moveTo>
                    <a:lnTo>
                      <a:pt x="4" y="8"/>
                    </a:lnTo>
                    <a:lnTo>
                      <a:pt x="4" y="6"/>
                    </a:lnTo>
                    <a:lnTo>
                      <a:pt x="4" y="5"/>
                    </a:lnTo>
                    <a:lnTo>
                      <a:pt x="5" y="5"/>
                    </a:lnTo>
                    <a:lnTo>
                      <a:pt x="7" y="4"/>
                    </a:lnTo>
                    <a:lnTo>
                      <a:pt x="7" y="5"/>
                    </a:lnTo>
                    <a:lnTo>
                      <a:pt x="7" y="4"/>
                    </a:lnTo>
                    <a:lnTo>
                      <a:pt x="7" y="2"/>
                    </a:lnTo>
                    <a:lnTo>
                      <a:pt x="7" y="0"/>
                    </a:lnTo>
                    <a:lnTo>
                      <a:pt x="4" y="0"/>
                    </a:lnTo>
                    <a:lnTo>
                      <a:pt x="4" y="1"/>
                    </a:lnTo>
                    <a:lnTo>
                      <a:pt x="3" y="5"/>
                    </a:lnTo>
                    <a:lnTo>
                      <a:pt x="3" y="8"/>
                    </a:lnTo>
                    <a:lnTo>
                      <a:pt x="0" y="12"/>
                    </a:lnTo>
                    <a:lnTo>
                      <a:pt x="0" y="13"/>
                    </a:lnTo>
                    <a:lnTo>
                      <a:pt x="1" y="15"/>
                    </a:lnTo>
                    <a:lnTo>
                      <a:pt x="3" y="13"/>
                    </a:lnTo>
                    <a:lnTo>
                      <a:pt x="4" y="12"/>
                    </a:lnTo>
                    <a:lnTo>
                      <a:pt x="5" y="10"/>
                    </a:lnTo>
                    <a:lnTo>
                      <a:pt x="7" y="10"/>
                    </a:ln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2" name="Freeform 544">
                <a:extLst>
                  <a:ext uri="{FF2B5EF4-FFF2-40B4-BE49-F238E27FC236}">
                    <a16:creationId xmlns:a16="http://schemas.microsoft.com/office/drawing/2014/main" id="{5F3C5D7E-F24A-49AB-BED7-FA3F726AB00D}"/>
                  </a:ext>
                </a:extLst>
              </p:cNvPr>
              <p:cNvSpPr>
                <a:spLocks/>
              </p:cNvSpPr>
              <p:nvPr/>
            </p:nvSpPr>
            <p:spPr bwMode="auto">
              <a:xfrm>
                <a:off x="4908" y="3340"/>
                <a:ext cx="3" cy="3"/>
              </a:xfrm>
              <a:custGeom>
                <a:avLst/>
                <a:gdLst>
                  <a:gd name="T0" fmla="*/ 3 w 3"/>
                  <a:gd name="T1" fmla="*/ 1 h 3"/>
                  <a:gd name="T2" fmla="*/ 1 w 3"/>
                  <a:gd name="T3" fmla="*/ 0 h 3"/>
                  <a:gd name="T4" fmla="*/ 0 w 3"/>
                  <a:gd name="T5" fmla="*/ 1 h 3"/>
                  <a:gd name="T6" fmla="*/ 1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lnTo>
                      <a:pt x="1" y="0"/>
                    </a:lnTo>
                    <a:lnTo>
                      <a:pt x="0" y="1"/>
                    </a:lnTo>
                    <a:lnTo>
                      <a:pt x="1"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3" name="Freeform 545">
                <a:extLst>
                  <a:ext uri="{FF2B5EF4-FFF2-40B4-BE49-F238E27FC236}">
                    <a16:creationId xmlns:a16="http://schemas.microsoft.com/office/drawing/2014/main" id="{B59A561C-C9F0-4C70-8B5E-854C7ECF0384}"/>
                  </a:ext>
                </a:extLst>
              </p:cNvPr>
              <p:cNvSpPr>
                <a:spLocks/>
              </p:cNvSpPr>
              <p:nvPr/>
            </p:nvSpPr>
            <p:spPr bwMode="auto">
              <a:xfrm>
                <a:off x="4860" y="3343"/>
                <a:ext cx="1" cy="1"/>
              </a:xfrm>
              <a:custGeom>
                <a:avLst/>
                <a:gdLst>
                  <a:gd name="T0" fmla="*/ 1 w 1"/>
                  <a:gd name="T1" fmla="*/ 0 h 1"/>
                  <a:gd name="T2" fmla="*/ 0 w 1"/>
                  <a:gd name="T3" fmla="*/ 1 h 1"/>
                  <a:gd name="T4" fmla="*/ 1 w 1"/>
                  <a:gd name="T5" fmla="*/ 1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1"/>
                    </a:lnTo>
                    <a:lnTo>
                      <a:pt x="1" y="1"/>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4" name="Freeform 546">
                <a:extLst>
                  <a:ext uri="{FF2B5EF4-FFF2-40B4-BE49-F238E27FC236}">
                    <a16:creationId xmlns:a16="http://schemas.microsoft.com/office/drawing/2014/main" id="{D305BA61-6D38-4124-B8B4-CCB4799D7A3E}"/>
                  </a:ext>
                </a:extLst>
              </p:cNvPr>
              <p:cNvSpPr>
                <a:spLocks/>
              </p:cNvSpPr>
              <p:nvPr/>
            </p:nvSpPr>
            <p:spPr bwMode="auto">
              <a:xfrm>
                <a:off x="4853" y="3371"/>
                <a:ext cx="8" cy="6"/>
              </a:xfrm>
              <a:custGeom>
                <a:avLst/>
                <a:gdLst>
                  <a:gd name="T0" fmla="*/ 7 w 8"/>
                  <a:gd name="T1" fmla="*/ 3 h 6"/>
                  <a:gd name="T2" fmla="*/ 8 w 8"/>
                  <a:gd name="T3" fmla="*/ 2 h 6"/>
                  <a:gd name="T4" fmla="*/ 8 w 8"/>
                  <a:gd name="T5" fmla="*/ 0 h 6"/>
                  <a:gd name="T6" fmla="*/ 6 w 8"/>
                  <a:gd name="T7" fmla="*/ 2 h 6"/>
                  <a:gd name="T8" fmla="*/ 6 w 8"/>
                  <a:gd name="T9" fmla="*/ 2 h 6"/>
                  <a:gd name="T10" fmla="*/ 1 w 8"/>
                  <a:gd name="T11" fmla="*/ 3 h 6"/>
                  <a:gd name="T12" fmla="*/ 0 w 8"/>
                  <a:gd name="T13" fmla="*/ 4 h 6"/>
                  <a:gd name="T14" fmla="*/ 1 w 8"/>
                  <a:gd name="T15" fmla="*/ 6 h 6"/>
                  <a:gd name="T16" fmla="*/ 7 w 8"/>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7" y="3"/>
                    </a:moveTo>
                    <a:lnTo>
                      <a:pt x="8" y="2"/>
                    </a:lnTo>
                    <a:lnTo>
                      <a:pt x="8" y="0"/>
                    </a:lnTo>
                    <a:lnTo>
                      <a:pt x="6" y="2"/>
                    </a:lnTo>
                    <a:lnTo>
                      <a:pt x="6" y="2"/>
                    </a:lnTo>
                    <a:lnTo>
                      <a:pt x="1" y="3"/>
                    </a:lnTo>
                    <a:lnTo>
                      <a:pt x="0" y="4"/>
                    </a:lnTo>
                    <a:lnTo>
                      <a:pt x="1" y="6"/>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5" name="Freeform 547">
                <a:extLst>
                  <a:ext uri="{FF2B5EF4-FFF2-40B4-BE49-F238E27FC236}">
                    <a16:creationId xmlns:a16="http://schemas.microsoft.com/office/drawing/2014/main" id="{B2C602A6-1841-480E-8631-E09CCEED941A}"/>
                  </a:ext>
                </a:extLst>
              </p:cNvPr>
              <p:cNvSpPr>
                <a:spLocks/>
              </p:cNvSpPr>
              <p:nvPr/>
            </p:nvSpPr>
            <p:spPr bwMode="auto">
              <a:xfrm>
                <a:off x="4859" y="3367"/>
                <a:ext cx="2" cy="3"/>
              </a:xfrm>
              <a:custGeom>
                <a:avLst/>
                <a:gdLst>
                  <a:gd name="T0" fmla="*/ 1 w 2"/>
                  <a:gd name="T1" fmla="*/ 0 h 3"/>
                  <a:gd name="T2" fmla="*/ 0 w 2"/>
                  <a:gd name="T3" fmla="*/ 2 h 3"/>
                  <a:gd name="T4" fmla="*/ 1 w 2"/>
                  <a:gd name="T5" fmla="*/ 3 h 3"/>
                  <a:gd name="T6" fmla="*/ 2 w 2"/>
                  <a:gd name="T7" fmla="*/ 0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2"/>
                    </a:lnTo>
                    <a:lnTo>
                      <a:pt x="1" y="3"/>
                    </a:lnTo>
                    <a:lnTo>
                      <a:pt x="2"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6" name="Freeform 548">
                <a:extLst>
                  <a:ext uri="{FF2B5EF4-FFF2-40B4-BE49-F238E27FC236}">
                    <a16:creationId xmlns:a16="http://schemas.microsoft.com/office/drawing/2014/main" id="{842D6E80-D98B-4D1E-AEAC-2F62DB3F14C9}"/>
                  </a:ext>
                </a:extLst>
              </p:cNvPr>
              <p:cNvSpPr>
                <a:spLocks/>
              </p:cNvSpPr>
              <p:nvPr/>
            </p:nvSpPr>
            <p:spPr bwMode="auto">
              <a:xfrm>
                <a:off x="4857" y="3347"/>
                <a:ext cx="3" cy="1"/>
              </a:xfrm>
              <a:custGeom>
                <a:avLst/>
                <a:gdLst>
                  <a:gd name="T0" fmla="*/ 0 w 3"/>
                  <a:gd name="T1" fmla="*/ 1 h 1"/>
                  <a:gd name="T2" fmla="*/ 2 w 3"/>
                  <a:gd name="T3" fmla="*/ 0 h 1"/>
                  <a:gd name="T4" fmla="*/ 3 w 3"/>
                  <a:gd name="T5" fmla="*/ 0 h 1"/>
                  <a:gd name="T6" fmla="*/ 0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2" y="0"/>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7" name="Freeform 549">
                <a:extLst>
                  <a:ext uri="{FF2B5EF4-FFF2-40B4-BE49-F238E27FC236}">
                    <a16:creationId xmlns:a16="http://schemas.microsoft.com/office/drawing/2014/main" id="{3B74FDC3-5CDF-4E81-B1B2-D1CB43C937ED}"/>
                  </a:ext>
                </a:extLst>
              </p:cNvPr>
              <p:cNvSpPr>
                <a:spLocks/>
              </p:cNvSpPr>
              <p:nvPr/>
            </p:nvSpPr>
            <p:spPr bwMode="auto">
              <a:xfrm>
                <a:off x="4911" y="3332"/>
                <a:ext cx="1" cy="2"/>
              </a:xfrm>
              <a:custGeom>
                <a:avLst/>
                <a:gdLst>
                  <a:gd name="T0" fmla="*/ 0 w 1"/>
                  <a:gd name="T1" fmla="*/ 0 h 2"/>
                  <a:gd name="T2" fmla="*/ 0 w 1"/>
                  <a:gd name="T3" fmla="*/ 1 h 2"/>
                  <a:gd name="T4" fmla="*/ 0 w 1"/>
                  <a:gd name="T5" fmla="*/ 2 h 2"/>
                  <a:gd name="T6" fmla="*/ 1 w 1"/>
                  <a:gd name="T7" fmla="*/ 1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1"/>
                    </a:lnTo>
                    <a:lnTo>
                      <a:pt x="0" y="2"/>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8" name="Freeform 550">
                <a:extLst>
                  <a:ext uri="{FF2B5EF4-FFF2-40B4-BE49-F238E27FC236}">
                    <a16:creationId xmlns:a16="http://schemas.microsoft.com/office/drawing/2014/main" id="{C5D1B7AB-6BD2-49F9-836F-BE85EF780ACC}"/>
                  </a:ext>
                </a:extLst>
              </p:cNvPr>
              <p:cNvSpPr>
                <a:spLocks/>
              </p:cNvSpPr>
              <p:nvPr/>
            </p:nvSpPr>
            <p:spPr bwMode="auto">
              <a:xfrm>
                <a:off x="4794" y="3196"/>
                <a:ext cx="1" cy="3"/>
              </a:xfrm>
              <a:custGeom>
                <a:avLst/>
                <a:gdLst>
                  <a:gd name="T0" fmla="*/ 0 w 1"/>
                  <a:gd name="T1" fmla="*/ 1 h 3"/>
                  <a:gd name="T2" fmla="*/ 1 w 1"/>
                  <a:gd name="T3" fmla="*/ 3 h 3"/>
                  <a:gd name="T4" fmla="*/ 1 w 1"/>
                  <a:gd name="T5" fmla="*/ 0 h 3"/>
                  <a:gd name="T6" fmla="*/ 0 w 1"/>
                  <a:gd name="T7" fmla="*/ 0 h 3"/>
                  <a:gd name="T8" fmla="*/ 0 w 1"/>
                  <a:gd name="T9" fmla="*/ 1 h 3"/>
                </a:gdLst>
                <a:ahLst/>
                <a:cxnLst>
                  <a:cxn ang="0">
                    <a:pos x="T0" y="T1"/>
                  </a:cxn>
                  <a:cxn ang="0">
                    <a:pos x="T2" y="T3"/>
                  </a:cxn>
                  <a:cxn ang="0">
                    <a:pos x="T4" y="T5"/>
                  </a:cxn>
                  <a:cxn ang="0">
                    <a:pos x="T6" y="T7"/>
                  </a:cxn>
                  <a:cxn ang="0">
                    <a:pos x="T8" y="T9"/>
                  </a:cxn>
                </a:cxnLst>
                <a:rect l="0" t="0" r="r" b="b"/>
                <a:pathLst>
                  <a:path w="1" h="3">
                    <a:moveTo>
                      <a:pt x="0" y="1"/>
                    </a:moveTo>
                    <a:lnTo>
                      <a:pt x="1" y="3"/>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9" name="Freeform 551">
                <a:extLst>
                  <a:ext uri="{FF2B5EF4-FFF2-40B4-BE49-F238E27FC236}">
                    <a16:creationId xmlns:a16="http://schemas.microsoft.com/office/drawing/2014/main" id="{5F28CAC3-E58B-4E1A-9149-57F024AE07CB}"/>
                  </a:ext>
                </a:extLst>
              </p:cNvPr>
              <p:cNvSpPr>
                <a:spLocks/>
              </p:cNvSpPr>
              <p:nvPr/>
            </p:nvSpPr>
            <p:spPr bwMode="auto">
              <a:xfrm>
                <a:off x="4911" y="3248"/>
                <a:ext cx="3" cy="3"/>
              </a:xfrm>
              <a:custGeom>
                <a:avLst/>
                <a:gdLst>
                  <a:gd name="T0" fmla="*/ 1 w 3"/>
                  <a:gd name="T1" fmla="*/ 1 h 3"/>
                  <a:gd name="T2" fmla="*/ 1 w 3"/>
                  <a:gd name="T3" fmla="*/ 0 h 3"/>
                  <a:gd name="T4" fmla="*/ 0 w 3"/>
                  <a:gd name="T5" fmla="*/ 1 h 3"/>
                  <a:gd name="T6" fmla="*/ 3 w 3"/>
                  <a:gd name="T7" fmla="*/ 3 h 3"/>
                  <a:gd name="T8" fmla="*/ 1 w 3"/>
                  <a:gd name="T9" fmla="*/ 1 h 3"/>
                </a:gdLst>
                <a:ahLst/>
                <a:cxnLst>
                  <a:cxn ang="0">
                    <a:pos x="T0" y="T1"/>
                  </a:cxn>
                  <a:cxn ang="0">
                    <a:pos x="T2" y="T3"/>
                  </a:cxn>
                  <a:cxn ang="0">
                    <a:pos x="T4" y="T5"/>
                  </a:cxn>
                  <a:cxn ang="0">
                    <a:pos x="T6" y="T7"/>
                  </a:cxn>
                  <a:cxn ang="0">
                    <a:pos x="T8" y="T9"/>
                  </a:cxn>
                </a:cxnLst>
                <a:rect l="0" t="0" r="r" b="b"/>
                <a:pathLst>
                  <a:path w="3" h="3">
                    <a:moveTo>
                      <a:pt x="1" y="1"/>
                    </a:moveTo>
                    <a:lnTo>
                      <a:pt x="1" y="0"/>
                    </a:lnTo>
                    <a:lnTo>
                      <a:pt x="0" y="1"/>
                    </a:lnTo>
                    <a:lnTo>
                      <a:pt x="3"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0" name="Freeform 552">
                <a:extLst>
                  <a:ext uri="{FF2B5EF4-FFF2-40B4-BE49-F238E27FC236}">
                    <a16:creationId xmlns:a16="http://schemas.microsoft.com/office/drawing/2014/main" id="{41793037-8CDF-4E54-8260-73B986D5ADA2}"/>
                  </a:ext>
                </a:extLst>
              </p:cNvPr>
              <p:cNvSpPr>
                <a:spLocks/>
              </p:cNvSpPr>
              <p:nvPr/>
            </p:nvSpPr>
            <p:spPr bwMode="auto">
              <a:xfrm>
                <a:off x="4915" y="3256"/>
                <a:ext cx="8" cy="6"/>
              </a:xfrm>
              <a:custGeom>
                <a:avLst/>
                <a:gdLst>
                  <a:gd name="T0" fmla="*/ 3 w 8"/>
                  <a:gd name="T1" fmla="*/ 6 h 6"/>
                  <a:gd name="T2" fmla="*/ 4 w 8"/>
                  <a:gd name="T3" fmla="*/ 6 h 6"/>
                  <a:gd name="T4" fmla="*/ 7 w 8"/>
                  <a:gd name="T5" fmla="*/ 6 h 6"/>
                  <a:gd name="T6" fmla="*/ 8 w 8"/>
                  <a:gd name="T7" fmla="*/ 6 h 6"/>
                  <a:gd name="T8" fmla="*/ 8 w 8"/>
                  <a:gd name="T9" fmla="*/ 4 h 6"/>
                  <a:gd name="T10" fmla="*/ 5 w 8"/>
                  <a:gd name="T11" fmla="*/ 1 h 6"/>
                  <a:gd name="T12" fmla="*/ 3 w 8"/>
                  <a:gd name="T13" fmla="*/ 0 h 6"/>
                  <a:gd name="T14" fmla="*/ 0 w 8"/>
                  <a:gd name="T15" fmla="*/ 3 h 6"/>
                  <a:gd name="T16" fmla="*/ 1 w 8"/>
                  <a:gd name="T17" fmla="*/ 4 h 6"/>
                  <a:gd name="T18" fmla="*/ 3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3" y="6"/>
                    </a:moveTo>
                    <a:lnTo>
                      <a:pt x="4" y="6"/>
                    </a:lnTo>
                    <a:lnTo>
                      <a:pt x="7" y="6"/>
                    </a:lnTo>
                    <a:lnTo>
                      <a:pt x="8" y="6"/>
                    </a:lnTo>
                    <a:lnTo>
                      <a:pt x="8" y="4"/>
                    </a:lnTo>
                    <a:lnTo>
                      <a:pt x="5" y="1"/>
                    </a:lnTo>
                    <a:lnTo>
                      <a:pt x="3" y="0"/>
                    </a:lnTo>
                    <a:lnTo>
                      <a:pt x="0" y="3"/>
                    </a:lnTo>
                    <a:lnTo>
                      <a:pt x="1" y="4"/>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1" name="Freeform 553">
                <a:extLst>
                  <a:ext uri="{FF2B5EF4-FFF2-40B4-BE49-F238E27FC236}">
                    <a16:creationId xmlns:a16="http://schemas.microsoft.com/office/drawing/2014/main" id="{45ECC0EF-CE77-4CE3-A055-06BE2719AD2C}"/>
                  </a:ext>
                </a:extLst>
              </p:cNvPr>
              <p:cNvSpPr>
                <a:spLocks/>
              </p:cNvSpPr>
              <p:nvPr/>
            </p:nvSpPr>
            <p:spPr bwMode="auto">
              <a:xfrm>
                <a:off x="4918" y="3278"/>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2" name="Freeform 554">
                <a:extLst>
                  <a:ext uri="{FF2B5EF4-FFF2-40B4-BE49-F238E27FC236}">
                    <a16:creationId xmlns:a16="http://schemas.microsoft.com/office/drawing/2014/main" id="{F439F0E5-741E-41D7-9D8F-5B0B061BEF9E}"/>
                  </a:ext>
                </a:extLst>
              </p:cNvPr>
              <p:cNvSpPr>
                <a:spLocks/>
              </p:cNvSpPr>
              <p:nvPr/>
            </p:nvSpPr>
            <p:spPr bwMode="auto">
              <a:xfrm>
                <a:off x="4919" y="3275"/>
                <a:ext cx="3" cy="2"/>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3" y="2"/>
                    </a:ln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3" name="Freeform 555">
                <a:extLst>
                  <a:ext uri="{FF2B5EF4-FFF2-40B4-BE49-F238E27FC236}">
                    <a16:creationId xmlns:a16="http://schemas.microsoft.com/office/drawing/2014/main" id="{D1D26C7C-A589-45D0-8A64-14E303564DD3}"/>
                  </a:ext>
                </a:extLst>
              </p:cNvPr>
              <p:cNvSpPr>
                <a:spLocks/>
              </p:cNvSpPr>
              <p:nvPr/>
            </p:nvSpPr>
            <p:spPr bwMode="auto">
              <a:xfrm>
                <a:off x="4914" y="3341"/>
                <a:ext cx="1" cy="2"/>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4" name="Freeform 556">
                <a:extLst>
                  <a:ext uri="{FF2B5EF4-FFF2-40B4-BE49-F238E27FC236}">
                    <a16:creationId xmlns:a16="http://schemas.microsoft.com/office/drawing/2014/main" id="{69378B01-36F1-4CE3-9C28-0F454380A222}"/>
                  </a:ext>
                </a:extLst>
              </p:cNvPr>
              <p:cNvSpPr>
                <a:spLocks/>
              </p:cNvSpPr>
              <p:nvPr/>
            </p:nvSpPr>
            <p:spPr bwMode="auto">
              <a:xfrm>
                <a:off x="4583" y="3153"/>
                <a:ext cx="52" cy="69"/>
              </a:xfrm>
              <a:custGeom>
                <a:avLst/>
                <a:gdLst>
                  <a:gd name="T0" fmla="*/ 20 w 52"/>
                  <a:gd name="T1" fmla="*/ 13 h 69"/>
                  <a:gd name="T2" fmla="*/ 16 w 52"/>
                  <a:gd name="T3" fmla="*/ 11 h 69"/>
                  <a:gd name="T4" fmla="*/ 11 w 52"/>
                  <a:gd name="T5" fmla="*/ 13 h 69"/>
                  <a:gd name="T6" fmla="*/ 12 w 52"/>
                  <a:gd name="T7" fmla="*/ 8 h 69"/>
                  <a:gd name="T8" fmla="*/ 11 w 52"/>
                  <a:gd name="T9" fmla="*/ 4 h 69"/>
                  <a:gd name="T10" fmla="*/ 8 w 52"/>
                  <a:gd name="T11" fmla="*/ 3 h 69"/>
                  <a:gd name="T12" fmla="*/ 1 w 52"/>
                  <a:gd name="T13" fmla="*/ 0 h 69"/>
                  <a:gd name="T14" fmla="*/ 0 w 52"/>
                  <a:gd name="T15" fmla="*/ 4 h 69"/>
                  <a:gd name="T16" fmla="*/ 4 w 52"/>
                  <a:gd name="T17" fmla="*/ 18 h 69"/>
                  <a:gd name="T18" fmla="*/ 7 w 52"/>
                  <a:gd name="T19" fmla="*/ 25 h 69"/>
                  <a:gd name="T20" fmla="*/ 5 w 52"/>
                  <a:gd name="T21" fmla="*/ 29 h 69"/>
                  <a:gd name="T22" fmla="*/ 7 w 52"/>
                  <a:gd name="T23" fmla="*/ 33 h 69"/>
                  <a:gd name="T24" fmla="*/ 8 w 52"/>
                  <a:gd name="T25" fmla="*/ 37 h 69"/>
                  <a:gd name="T26" fmla="*/ 13 w 52"/>
                  <a:gd name="T27" fmla="*/ 43 h 69"/>
                  <a:gd name="T28" fmla="*/ 16 w 52"/>
                  <a:gd name="T29" fmla="*/ 46 h 69"/>
                  <a:gd name="T30" fmla="*/ 15 w 52"/>
                  <a:gd name="T31" fmla="*/ 50 h 69"/>
                  <a:gd name="T32" fmla="*/ 20 w 52"/>
                  <a:gd name="T33" fmla="*/ 52 h 69"/>
                  <a:gd name="T34" fmla="*/ 24 w 52"/>
                  <a:gd name="T35" fmla="*/ 58 h 69"/>
                  <a:gd name="T36" fmla="*/ 29 w 52"/>
                  <a:gd name="T37" fmla="*/ 61 h 69"/>
                  <a:gd name="T38" fmla="*/ 31 w 52"/>
                  <a:gd name="T39" fmla="*/ 61 h 69"/>
                  <a:gd name="T40" fmla="*/ 37 w 52"/>
                  <a:gd name="T41" fmla="*/ 65 h 69"/>
                  <a:gd name="T42" fmla="*/ 42 w 52"/>
                  <a:gd name="T43" fmla="*/ 67 h 69"/>
                  <a:gd name="T44" fmla="*/ 46 w 52"/>
                  <a:gd name="T45" fmla="*/ 67 h 69"/>
                  <a:gd name="T46" fmla="*/ 49 w 52"/>
                  <a:gd name="T47" fmla="*/ 67 h 69"/>
                  <a:gd name="T48" fmla="*/ 48 w 52"/>
                  <a:gd name="T49" fmla="*/ 67 h 69"/>
                  <a:gd name="T50" fmla="*/ 49 w 52"/>
                  <a:gd name="T51" fmla="*/ 66 h 69"/>
                  <a:gd name="T52" fmla="*/ 49 w 52"/>
                  <a:gd name="T53" fmla="*/ 66 h 69"/>
                  <a:gd name="T54" fmla="*/ 50 w 52"/>
                  <a:gd name="T55" fmla="*/ 67 h 69"/>
                  <a:gd name="T56" fmla="*/ 52 w 52"/>
                  <a:gd name="T57" fmla="*/ 65 h 69"/>
                  <a:gd name="T58" fmla="*/ 48 w 52"/>
                  <a:gd name="T59" fmla="*/ 59 h 69"/>
                  <a:gd name="T60" fmla="*/ 48 w 52"/>
                  <a:gd name="T61" fmla="*/ 58 h 69"/>
                  <a:gd name="T62" fmla="*/ 46 w 52"/>
                  <a:gd name="T63" fmla="*/ 54 h 69"/>
                  <a:gd name="T64" fmla="*/ 46 w 52"/>
                  <a:gd name="T65" fmla="*/ 52 h 69"/>
                  <a:gd name="T66" fmla="*/ 42 w 52"/>
                  <a:gd name="T67" fmla="*/ 50 h 69"/>
                  <a:gd name="T68" fmla="*/ 39 w 52"/>
                  <a:gd name="T69" fmla="*/ 40 h 69"/>
                  <a:gd name="T70" fmla="*/ 39 w 52"/>
                  <a:gd name="T71" fmla="*/ 36 h 69"/>
                  <a:gd name="T72" fmla="*/ 39 w 52"/>
                  <a:gd name="T73" fmla="*/ 29 h 69"/>
                  <a:gd name="T74" fmla="*/ 39 w 52"/>
                  <a:gd name="T75" fmla="*/ 24 h 69"/>
                  <a:gd name="T76" fmla="*/ 29 w 52"/>
                  <a:gd name="T77" fmla="*/ 10 h 69"/>
                  <a:gd name="T78" fmla="*/ 24 w 52"/>
                  <a:gd name="T79" fmla="*/ 7 h 69"/>
                  <a:gd name="T80" fmla="*/ 22 w 52"/>
                  <a:gd name="T81" fmla="*/ 8 h 69"/>
                  <a:gd name="T82" fmla="*/ 22 w 52"/>
                  <a:gd name="T83"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2" h="69">
                    <a:moveTo>
                      <a:pt x="22" y="11"/>
                    </a:moveTo>
                    <a:lnTo>
                      <a:pt x="20" y="13"/>
                    </a:lnTo>
                    <a:lnTo>
                      <a:pt x="19" y="11"/>
                    </a:lnTo>
                    <a:lnTo>
                      <a:pt x="16" y="11"/>
                    </a:lnTo>
                    <a:lnTo>
                      <a:pt x="13" y="14"/>
                    </a:lnTo>
                    <a:lnTo>
                      <a:pt x="11" y="13"/>
                    </a:lnTo>
                    <a:lnTo>
                      <a:pt x="11" y="11"/>
                    </a:lnTo>
                    <a:lnTo>
                      <a:pt x="12" y="8"/>
                    </a:lnTo>
                    <a:lnTo>
                      <a:pt x="12" y="6"/>
                    </a:lnTo>
                    <a:lnTo>
                      <a:pt x="11" y="4"/>
                    </a:lnTo>
                    <a:lnTo>
                      <a:pt x="8" y="4"/>
                    </a:lnTo>
                    <a:lnTo>
                      <a:pt x="8" y="3"/>
                    </a:lnTo>
                    <a:lnTo>
                      <a:pt x="4" y="2"/>
                    </a:lnTo>
                    <a:lnTo>
                      <a:pt x="1" y="0"/>
                    </a:lnTo>
                    <a:lnTo>
                      <a:pt x="0" y="2"/>
                    </a:lnTo>
                    <a:lnTo>
                      <a:pt x="0" y="4"/>
                    </a:lnTo>
                    <a:lnTo>
                      <a:pt x="2" y="8"/>
                    </a:lnTo>
                    <a:lnTo>
                      <a:pt x="4" y="18"/>
                    </a:lnTo>
                    <a:lnTo>
                      <a:pt x="5" y="22"/>
                    </a:lnTo>
                    <a:lnTo>
                      <a:pt x="7" y="25"/>
                    </a:lnTo>
                    <a:lnTo>
                      <a:pt x="5" y="29"/>
                    </a:lnTo>
                    <a:lnTo>
                      <a:pt x="5" y="29"/>
                    </a:lnTo>
                    <a:lnTo>
                      <a:pt x="5" y="32"/>
                    </a:lnTo>
                    <a:lnTo>
                      <a:pt x="7" y="33"/>
                    </a:lnTo>
                    <a:lnTo>
                      <a:pt x="7" y="35"/>
                    </a:lnTo>
                    <a:lnTo>
                      <a:pt x="8" y="37"/>
                    </a:lnTo>
                    <a:lnTo>
                      <a:pt x="11" y="39"/>
                    </a:lnTo>
                    <a:lnTo>
                      <a:pt x="13" y="43"/>
                    </a:lnTo>
                    <a:lnTo>
                      <a:pt x="15" y="44"/>
                    </a:lnTo>
                    <a:lnTo>
                      <a:pt x="16" y="46"/>
                    </a:lnTo>
                    <a:lnTo>
                      <a:pt x="15" y="47"/>
                    </a:lnTo>
                    <a:lnTo>
                      <a:pt x="15" y="50"/>
                    </a:lnTo>
                    <a:lnTo>
                      <a:pt x="16" y="51"/>
                    </a:lnTo>
                    <a:lnTo>
                      <a:pt x="20" y="52"/>
                    </a:lnTo>
                    <a:lnTo>
                      <a:pt x="24" y="55"/>
                    </a:lnTo>
                    <a:lnTo>
                      <a:pt x="24" y="58"/>
                    </a:lnTo>
                    <a:lnTo>
                      <a:pt x="27" y="61"/>
                    </a:lnTo>
                    <a:lnTo>
                      <a:pt x="29" y="61"/>
                    </a:lnTo>
                    <a:lnTo>
                      <a:pt x="30" y="61"/>
                    </a:lnTo>
                    <a:lnTo>
                      <a:pt x="31" y="61"/>
                    </a:lnTo>
                    <a:lnTo>
                      <a:pt x="34" y="63"/>
                    </a:lnTo>
                    <a:lnTo>
                      <a:pt x="37" y="65"/>
                    </a:lnTo>
                    <a:lnTo>
                      <a:pt x="41" y="66"/>
                    </a:lnTo>
                    <a:lnTo>
                      <a:pt x="42" y="67"/>
                    </a:lnTo>
                    <a:lnTo>
                      <a:pt x="45" y="69"/>
                    </a:lnTo>
                    <a:lnTo>
                      <a:pt x="46" y="67"/>
                    </a:lnTo>
                    <a:lnTo>
                      <a:pt x="46" y="69"/>
                    </a:lnTo>
                    <a:lnTo>
                      <a:pt x="49" y="67"/>
                    </a:lnTo>
                    <a:lnTo>
                      <a:pt x="49" y="67"/>
                    </a:lnTo>
                    <a:lnTo>
                      <a:pt x="48" y="67"/>
                    </a:lnTo>
                    <a:lnTo>
                      <a:pt x="49" y="66"/>
                    </a:lnTo>
                    <a:lnTo>
                      <a:pt x="49" y="66"/>
                    </a:lnTo>
                    <a:lnTo>
                      <a:pt x="48" y="65"/>
                    </a:lnTo>
                    <a:lnTo>
                      <a:pt x="49" y="66"/>
                    </a:lnTo>
                    <a:lnTo>
                      <a:pt x="49" y="67"/>
                    </a:lnTo>
                    <a:lnTo>
                      <a:pt x="50" y="67"/>
                    </a:lnTo>
                    <a:lnTo>
                      <a:pt x="52" y="67"/>
                    </a:lnTo>
                    <a:lnTo>
                      <a:pt x="52" y="65"/>
                    </a:lnTo>
                    <a:lnTo>
                      <a:pt x="49" y="61"/>
                    </a:lnTo>
                    <a:lnTo>
                      <a:pt x="48" y="59"/>
                    </a:lnTo>
                    <a:lnTo>
                      <a:pt x="48" y="59"/>
                    </a:lnTo>
                    <a:lnTo>
                      <a:pt x="48" y="58"/>
                    </a:lnTo>
                    <a:lnTo>
                      <a:pt x="48" y="58"/>
                    </a:lnTo>
                    <a:lnTo>
                      <a:pt x="46" y="54"/>
                    </a:lnTo>
                    <a:lnTo>
                      <a:pt x="46" y="52"/>
                    </a:lnTo>
                    <a:lnTo>
                      <a:pt x="46" y="52"/>
                    </a:lnTo>
                    <a:lnTo>
                      <a:pt x="45" y="52"/>
                    </a:lnTo>
                    <a:lnTo>
                      <a:pt x="42" y="50"/>
                    </a:lnTo>
                    <a:lnTo>
                      <a:pt x="39" y="46"/>
                    </a:lnTo>
                    <a:lnTo>
                      <a:pt x="39" y="40"/>
                    </a:lnTo>
                    <a:lnTo>
                      <a:pt x="39" y="39"/>
                    </a:lnTo>
                    <a:lnTo>
                      <a:pt x="39" y="36"/>
                    </a:lnTo>
                    <a:lnTo>
                      <a:pt x="39" y="36"/>
                    </a:lnTo>
                    <a:lnTo>
                      <a:pt x="39" y="29"/>
                    </a:lnTo>
                    <a:lnTo>
                      <a:pt x="41" y="28"/>
                    </a:lnTo>
                    <a:lnTo>
                      <a:pt x="39" y="24"/>
                    </a:lnTo>
                    <a:lnTo>
                      <a:pt x="37" y="19"/>
                    </a:lnTo>
                    <a:lnTo>
                      <a:pt x="29" y="10"/>
                    </a:lnTo>
                    <a:lnTo>
                      <a:pt x="26" y="7"/>
                    </a:lnTo>
                    <a:lnTo>
                      <a:pt x="24" y="7"/>
                    </a:lnTo>
                    <a:lnTo>
                      <a:pt x="24" y="8"/>
                    </a:lnTo>
                    <a:lnTo>
                      <a:pt x="22" y="8"/>
                    </a:lnTo>
                    <a:lnTo>
                      <a:pt x="22" y="8"/>
                    </a:lnTo>
                    <a:lnTo>
                      <a:pt x="22" y="8"/>
                    </a:lnTo>
                    <a:lnTo>
                      <a:pt x="2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5" name="Freeform 557">
                <a:extLst>
                  <a:ext uri="{FF2B5EF4-FFF2-40B4-BE49-F238E27FC236}">
                    <a16:creationId xmlns:a16="http://schemas.microsoft.com/office/drawing/2014/main" id="{F1C8AC1E-2182-42C0-A0B6-0432E0343A36}"/>
                  </a:ext>
                </a:extLst>
              </p:cNvPr>
              <p:cNvSpPr>
                <a:spLocks/>
              </p:cNvSpPr>
              <p:nvPr/>
            </p:nvSpPr>
            <p:spPr bwMode="auto">
              <a:xfrm>
                <a:off x="4723" y="3205"/>
                <a:ext cx="2" cy="3"/>
              </a:xfrm>
              <a:custGeom>
                <a:avLst/>
                <a:gdLst>
                  <a:gd name="T0" fmla="*/ 2 w 2"/>
                  <a:gd name="T1" fmla="*/ 3 h 3"/>
                  <a:gd name="T2" fmla="*/ 2 w 2"/>
                  <a:gd name="T3" fmla="*/ 0 h 3"/>
                  <a:gd name="T4" fmla="*/ 1 w 2"/>
                  <a:gd name="T5" fmla="*/ 0 h 3"/>
                  <a:gd name="T6" fmla="*/ 1 w 2"/>
                  <a:gd name="T7" fmla="*/ 0 h 3"/>
                  <a:gd name="T8" fmla="*/ 0 w 2"/>
                  <a:gd name="T9" fmla="*/ 0 h 3"/>
                  <a:gd name="T10" fmla="*/ 0 w 2"/>
                  <a:gd name="T11" fmla="*/ 2 h 3"/>
                  <a:gd name="T12" fmla="*/ 1 w 2"/>
                  <a:gd name="T13" fmla="*/ 3 h 3"/>
                  <a:gd name="T14" fmla="*/ 2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3"/>
                    </a:moveTo>
                    <a:lnTo>
                      <a:pt x="2" y="0"/>
                    </a:lnTo>
                    <a:lnTo>
                      <a:pt x="1" y="0"/>
                    </a:lnTo>
                    <a:lnTo>
                      <a:pt x="1" y="0"/>
                    </a:lnTo>
                    <a:lnTo>
                      <a:pt x="0" y="0"/>
                    </a:lnTo>
                    <a:lnTo>
                      <a:pt x="0" y="2"/>
                    </a:lnTo>
                    <a:lnTo>
                      <a:pt x="1"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6" name="Freeform 558">
                <a:extLst>
                  <a:ext uri="{FF2B5EF4-FFF2-40B4-BE49-F238E27FC236}">
                    <a16:creationId xmlns:a16="http://schemas.microsoft.com/office/drawing/2014/main" id="{0551F50C-431B-4CF4-B655-203F52839B82}"/>
                  </a:ext>
                </a:extLst>
              </p:cNvPr>
              <p:cNvSpPr>
                <a:spLocks/>
              </p:cNvSpPr>
              <p:nvPr/>
            </p:nvSpPr>
            <p:spPr bwMode="auto">
              <a:xfrm>
                <a:off x="4787" y="3146"/>
                <a:ext cx="3" cy="3"/>
              </a:xfrm>
              <a:custGeom>
                <a:avLst/>
                <a:gdLst>
                  <a:gd name="T0" fmla="*/ 0 w 3"/>
                  <a:gd name="T1" fmla="*/ 3 h 3"/>
                  <a:gd name="T2" fmla="*/ 3 w 3"/>
                  <a:gd name="T3" fmla="*/ 2 h 3"/>
                  <a:gd name="T4" fmla="*/ 3 w 3"/>
                  <a:gd name="T5" fmla="*/ 0 h 3"/>
                  <a:gd name="T6" fmla="*/ 2 w 3"/>
                  <a:gd name="T7" fmla="*/ 0 h 3"/>
                  <a:gd name="T8" fmla="*/ 0 w 3"/>
                  <a:gd name="T9" fmla="*/ 2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2"/>
                    </a:lnTo>
                    <a:lnTo>
                      <a:pt x="3" y="0"/>
                    </a:lnTo>
                    <a:lnTo>
                      <a:pt x="2"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7" name="Freeform 559">
                <a:extLst>
                  <a:ext uri="{FF2B5EF4-FFF2-40B4-BE49-F238E27FC236}">
                    <a16:creationId xmlns:a16="http://schemas.microsoft.com/office/drawing/2014/main" id="{1C7153CB-291D-43D0-A8D3-2B7EE7171838}"/>
                  </a:ext>
                </a:extLst>
              </p:cNvPr>
              <p:cNvSpPr>
                <a:spLocks/>
              </p:cNvSpPr>
              <p:nvPr/>
            </p:nvSpPr>
            <p:spPr bwMode="auto">
              <a:xfrm>
                <a:off x="4783" y="3146"/>
                <a:ext cx="3" cy="2"/>
              </a:xfrm>
              <a:custGeom>
                <a:avLst/>
                <a:gdLst>
                  <a:gd name="T0" fmla="*/ 1 w 3"/>
                  <a:gd name="T1" fmla="*/ 2 h 2"/>
                  <a:gd name="T2" fmla="*/ 3 w 3"/>
                  <a:gd name="T3" fmla="*/ 0 h 2"/>
                  <a:gd name="T4" fmla="*/ 3 w 3"/>
                  <a:gd name="T5" fmla="*/ 0 h 2"/>
                  <a:gd name="T6" fmla="*/ 0 w 3"/>
                  <a:gd name="T7" fmla="*/ 2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3" y="0"/>
                    </a:lnTo>
                    <a:lnTo>
                      <a:pt x="3"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8" name="Freeform 560">
                <a:extLst>
                  <a:ext uri="{FF2B5EF4-FFF2-40B4-BE49-F238E27FC236}">
                    <a16:creationId xmlns:a16="http://schemas.microsoft.com/office/drawing/2014/main" id="{B46FEF23-9520-45D4-AF43-76C77C09130E}"/>
                  </a:ext>
                </a:extLst>
              </p:cNvPr>
              <p:cNvSpPr>
                <a:spLocks/>
              </p:cNvSpPr>
              <p:nvPr/>
            </p:nvSpPr>
            <p:spPr bwMode="auto">
              <a:xfrm>
                <a:off x="4721" y="3205"/>
                <a:ext cx="2" cy="2"/>
              </a:xfrm>
              <a:custGeom>
                <a:avLst/>
                <a:gdLst>
                  <a:gd name="T0" fmla="*/ 0 w 2"/>
                  <a:gd name="T1" fmla="*/ 2 h 2"/>
                  <a:gd name="T2" fmla="*/ 2 w 2"/>
                  <a:gd name="T3" fmla="*/ 2 h 2"/>
                  <a:gd name="T4" fmla="*/ 2 w 2"/>
                  <a:gd name="T5" fmla="*/ 0 h 2"/>
                  <a:gd name="T6" fmla="*/ 2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2" y="2"/>
                    </a:lnTo>
                    <a:lnTo>
                      <a:pt x="2" y="0"/>
                    </a:lnTo>
                    <a:lnTo>
                      <a:pt x="2"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9" name="Freeform 561">
                <a:extLst>
                  <a:ext uri="{FF2B5EF4-FFF2-40B4-BE49-F238E27FC236}">
                    <a16:creationId xmlns:a16="http://schemas.microsoft.com/office/drawing/2014/main" id="{9DAD8189-38A8-4E96-86E0-F98F944657BF}"/>
                  </a:ext>
                </a:extLst>
              </p:cNvPr>
              <p:cNvSpPr>
                <a:spLocks/>
              </p:cNvSpPr>
              <p:nvPr/>
            </p:nvSpPr>
            <p:spPr bwMode="auto">
              <a:xfrm>
                <a:off x="4699" y="3151"/>
                <a:ext cx="116" cy="76"/>
              </a:xfrm>
              <a:custGeom>
                <a:avLst/>
                <a:gdLst>
                  <a:gd name="T0" fmla="*/ 10 w 116"/>
                  <a:gd name="T1" fmla="*/ 75 h 76"/>
                  <a:gd name="T2" fmla="*/ 17 w 116"/>
                  <a:gd name="T3" fmla="*/ 76 h 76"/>
                  <a:gd name="T4" fmla="*/ 22 w 116"/>
                  <a:gd name="T5" fmla="*/ 74 h 76"/>
                  <a:gd name="T6" fmla="*/ 37 w 116"/>
                  <a:gd name="T7" fmla="*/ 69 h 76"/>
                  <a:gd name="T8" fmla="*/ 47 w 116"/>
                  <a:gd name="T9" fmla="*/ 72 h 76"/>
                  <a:gd name="T10" fmla="*/ 61 w 116"/>
                  <a:gd name="T11" fmla="*/ 69 h 76"/>
                  <a:gd name="T12" fmla="*/ 66 w 116"/>
                  <a:gd name="T13" fmla="*/ 54 h 76"/>
                  <a:gd name="T14" fmla="*/ 73 w 116"/>
                  <a:gd name="T15" fmla="*/ 38 h 76"/>
                  <a:gd name="T16" fmla="*/ 77 w 116"/>
                  <a:gd name="T17" fmla="*/ 31 h 76"/>
                  <a:gd name="T18" fmla="*/ 88 w 116"/>
                  <a:gd name="T19" fmla="*/ 32 h 76"/>
                  <a:gd name="T20" fmla="*/ 95 w 116"/>
                  <a:gd name="T21" fmla="*/ 34 h 76"/>
                  <a:gd name="T22" fmla="*/ 101 w 116"/>
                  <a:gd name="T23" fmla="*/ 35 h 76"/>
                  <a:gd name="T24" fmla="*/ 106 w 116"/>
                  <a:gd name="T25" fmla="*/ 32 h 76"/>
                  <a:gd name="T26" fmla="*/ 105 w 116"/>
                  <a:gd name="T27" fmla="*/ 26 h 76"/>
                  <a:gd name="T28" fmla="*/ 116 w 116"/>
                  <a:gd name="T29" fmla="*/ 23 h 76"/>
                  <a:gd name="T30" fmla="*/ 110 w 116"/>
                  <a:gd name="T31" fmla="*/ 20 h 76"/>
                  <a:gd name="T32" fmla="*/ 103 w 116"/>
                  <a:gd name="T33" fmla="*/ 16 h 76"/>
                  <a:gd name="T34" fmla="*/ 98 w 116"/>
                  <a:gd name="T35" fmla="*/ 16 h 76"/>
                  <a:gd name="T36" fmla="*/ 99 w 116"/>
                  <a:gd name="T37" fmla="*/ 13 h 76"/>
                  <a:gd name="T38" fmla="*/ 95 w 116"/>
                  <a:gd name="T39" fmla="*/ 13 h 76"/>
                  <a:gd name="T40" fmla="*/ 96 w 116"/>
                  <a:gd name="T41" fmla="*/ 8 h 76"/>
                  <a:gd name="T42" fmla="*/ 91 w 116"/>
                  <a:gd name="T43" fmla="*/ 4 h 76"/>
                  <a:gd name="T44" fmla="*/ 87 w 116"/>
                  <a:gd name="T45" fmla="*/ 0 h 76"/>
                  <a:gd name="T46" fmla="*/ 84 w 116"/>
                  <a:gd name="T47" fmla="*/ 5 h 76"/>
                  <a:gd name="T48" fmla="*/ 83 w 116"/>
                  <a:gd name="T49" fmla="*/ 0 h 76"/>
                  <a:gd name="T50" fmla="*/ 77 w 116"/>
                  <a:gd name="T51" fmla="*/ 12 h 76"/>
                  <a:gd name="T52" fmla="*/ 70 w 116"/>
                  <a:gd name="T53" fmla="*/ 20 h 76"/>
                  <a:gd name="T54" fmla="*/ 66 w 116"/>
                  <a:gd name="T55" fmla="*/ 23 h 76"/>
                  <a:gd name="T56" fmla="*/ 70 w 116"/>
                  <a:gd name="T57" fmla="*/ 23 h 76"/>
                  <a:gd name="T58" fmla="*/ 66 w 116"/>
                  <a:gd name="T59" fmla="*/ 27 h 76"/>
                  <a:gd name="T60" fmla="*/ 68 w 116"/>
                  <a:gd name="T61" fmla="*/ 34 h 76"/>
                  <a:gd name="T62" fmla="*/ 65 w 116"/>
                  <a:gd name="T63" fmla="*/ 27 h 76"/>
                  <a:gd name="T64" fmla="*/ 64 w 116"/>
                  <a:gd name="T65" fmla="*/ 27 h 76"/>
                  <a:gd name="T66" fmla="*/ 62 w 116"/>
                  <a:gd name="T67" fmla="*/ 35 h 76"/>
                  <a:gd name="T68" fmla="*/ 55 w 116"/>
                  <a:gd name="T69" fmla="*/ 30 h 76"/>
                  <a:gd name="T70" fmla="*/ 53 w 116"/>
                  <a:gd name="T71" fmla="*/ 34 h 76"/>
                  <a:gd name="T72" fmla="*/ 44 w 116"/>
                  <a:gd name="T73" fmla="*/ 42 h 76"/>
                  <a:gd name="T74" fmla="*/ 37 w 116"/>
                  <a:gd name="T75" fmla="*/ 50 h 76"/>
                  <a:gd name="T76" fmla="*/ 28 w 116"/>
                  <a:gd name="T77" fmla="*/ 57 h 76"/>
                  <a:gd name="T78" fmla="*/ 25 w 116"/>
                  <a:gd name="T79" fmla="*/ 58 h 76"/>
                  <a:gd name="T80" fmla="*/ 21 w 116"/>
                  <a:gd name="T81" fmla="*/ 63 h 76"/>
                  <a:gd name="T82" fmla="*/ 18 w 116"/>
                  <a:gd name="T83" fmla="*/ 71 h 76"/>
                  <a:gd name="T84" fmla="*/ 4 w 116"/>
                  <a:gd name="T85" fmla="*/ 68 h 76"/>
                  <a:gd name="T86" fmla="*/ 0 w 116"/>
                  <a:gd name="T87"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6" h="76">
                    <a:moveTo>
                      <a:pt x="7" y="71"/>
                    </a:moveTo>
                    <a:lnTo>
                      <a:pt x="7" y="72"/>
                    </a:lnTo>
                    <a:lnTo>
                      <a:pt x="10" y="75"/>
                    </a:lnTo>
                    <a:lnTo>
                      <a:pt x="11" y="76"/>
                    </a:lnTo>
                    <a:lnTo>
                      <a:pt x="13" y="76"/>
                    </a:lnTo>
                    <a:lnTo>
                      <a:pt x="17" y="76"/>
                    </a:lnTo>
                    <a:lnTo>
                      <a:pt x="17" y="75"/>
                    </a:lnTo>
                    <a:lnTo>
                      <a:pt x="20" y="75"/>
                    </a:lnTo>
                    <a:lnTo>
                      <a:pt x="22" y="74"/>
                    </a:lnTo>
                    <a:lnTo>
                      <a:pt x="28" y="74"/>
                    </a:lnTo>
                    <a:lnTo>
                      <a:pt x="35" y="71"/>
                    </a:lnTo>
                    <a:lnTo>
                      <a:pt x="37" y="69"/>
                    </a:lnTo>
                    <a:lnTo>
                      <a:pt x="43" y="69"/>
                    </a:lnTo>
                    <a:lnTo>
                      <a:pt x="46" y="71"/>
                    </a:lnTo>
                    <a:lnTo>
                      <a:pt x="47" y="72"/>
                    </a:lnTo>
                    <a:lnTo>
                      <a:pt x="50" y="72"/>
                    </a:lnTo>
                    <a:lnTo>
                      <a:pt x="55" y="69"/>
                    </a:lnTo>
                    <a:lnTo>
                      <a:pt x="61" y="69"/>
                    </a:lnTo>
                    <a:lnTo>
                      <a:pt x="59" y="67"/>
                    </a:lnTo>
                    <a:lnTo>
                      <a:pt x="65" y="60"/>
                    </a:lnTo>
                    <a:lnTo>
                      <a:pt x="66" y="54"/>
                    </a:lnTo>
                    <a:lnTo>
                      <a:pt x="70" y="49"/>
                    </a:lnTo>
                    <a:lnTo>
                      <a:pt x="73" y="41"/>
                    </a:lnTo>
                    <a:lnTo>
                      <a:pt x="73" y="38"/>
                    </a:lnTo>
                    <a:lnTo>
                      <a:pt x="74" y="37"/>
                    </a:lnTo>
                    <a:lnTo>
                      <a:pt x="74" y="35"/>
                    </a:lnTo>
                    <a:lnTo>
                      <a:pt x="77" y="31"/>
                    </a:lnTo>
                    <a:lnTo>
                      <a:pt x="79" y="32"/>
                    </a:lnTo>
                    <a:lnTo>
                      <a:pt x="83" y="32"/>
                    </a:lnTo>
                    <a:lnTo>
                      <a:pt x="88" y="32"/>
                    </a:lnTo>
                    <a:lnTo>
                      <a:pt x="90" y="32"/>
                    </a:lnTo>
                    <a:lnTo>
                      <a:pt x="92" y="32"/>
                    </a:lnTo>
                    <a:lnTo>
                      <a:pt x="95" y="34"/>
                    </a:lnTo>
                    <a:lnTo>
                      <a:pt x="95" y="32"/>
                    </a:lnTo>
                    <a:lnTo>
                      <a:pt x="98" y="35"/>
                    </a:lnTo>
                    <a:lnTo>
                      <a:pt x="101" y="35"/>
                    </a:lnTo>
                    <a:lnTo>
                      <a:pt x="103" y="34"/>
                    </a:lnTo>
                    <a:lnTo>
                      <a:pt x="106" y="34"/>
                    </a:lnTo>
                    <a:lnTo>
                      <a:pt x="106" y="32"/>
                    </a:lnTo>
                    <a:lnTo>
                      <a:pt x="102" y="30"/>
                    </a:lnTo>
                    <a:lnTo>
                      <a:pt x="102" y="26"/>
                    </a:lnTo>
                    <a:lnTo>
                      <a:pt x="105" y="26"/>
                    </a:lnTo>
                    <a:lnTo>
                      <a:pt x="109" y="26"/>
                    </a:lnTo>
                    <a:lnTo>
                      <a:pt x="113" y="24"/>
                    </a:lnTo>
                    <a:lnTo>
                      <a:pt x="116" y="23"/>
                    </a:lnTo>
                    <a:lnTo>
                      <a:pt x="114" y="20"/>
                    </a:lnTo>
                    <a:lnTo>
                      <a:pt x="113" y="20"/>
                    </a:lnTo>
                    <a:lnTo>
                      <a:pt x="110" y="20"/>
                    </a:lnTo>
                    <a:lnTo>
                      <a:pt x="109" y="19"/>
                    </a:lnTo>
                    <a:lnTo>
                      <a:pt x="106" y="19"/>
                    </a:lnTo>
                    <a:lnTo>
                      <a:pt x="103" y="16"/>
                    </a:lnTo>
                    <a:lnTo>
                      <a:pt x="102" y="16"/>
                    </a:lnTo>
                    <a:lnTo>
                      <a:pt x="99" y="17"/>
                    </a:lnTo>
                    <a:lnTo>
                      <a:pt x="98" y="16"/>
                    </a:lnTo>
                    <a:lnTo>
                      <a:pt x="101" y="15"/>
                    </a:lnTo>
                    <a:lnTo>
                      <a:pt x="99" y="12"/>
                    </a:lnTo>
                    <a:lnTo>
                      <a:pt x="99" y="13"/>
                    </a:lnTo>
                    <a:lnTo>
                      <a:pt x="96" y="15"/>
                    </a:lnTo>
                    <a:lnTo>
                      <a:pt x="96" y="13"/>
                    </a:lnTo>
                    <a:lnTo>
                      <a:pt x="95" y="13"/>
                    </a:lnTo>
                    <a:lnTo>
                      <a:pt x="95" y="9"/>
                    </a:lnTo>
                    <a:lnTo>
                      <a:pt x="98" y="9"/>
                    </a:lnTo>
                    <a:lnTo>
                      <a:pt x="96" y="8"/>
                    </a:lnTo>
                    <a:lnTo>
                      <a:pt x="94" y="5"/>
                    </a:lnTo>
                    <a:lnTo>
                      <a:pt x="94" y="6"/>
                    </a:lnTo>
                    <a:lnTo>
                      <a:pt x="91" y="4"/>
                    </a:lnTo>
                    <a:lnTo>
                      <a:pt x="91" y="1"/>
                    </a:lnTo>
                    <a:lnTo>
                      <a:pt x="88" y="0"/>
                    </a:lnTo>
                    <a:lnTo>
                      <a:pt x="87" y="0"/>
                    </a:lnTo>
                    <a:lnTo>
                      <a:pt x="88" y="2"/>
                    </a:lnTo>
                    <a:lnTo>
                      <a:pt x="85" y="5"/>
                    </a:lnTo>
                    <a:lnTo>
                      <a:pt x="84" y="5"/>
                    </a:lnTo>
                    <a:lnTo>
                      <a:pt x="85" y="2"/>
                    </a:lnTo>
                    <a:lnTo>
                      <a:pt x="84" y="1"/>
                    </a:lnTo>
                    <a:lnTo>
                      <a:pt x="83" y="0"/>
                    </a:lnTo>
                    <a:lnTo>
                      <a:pt x="81" y="5"/>
                    </a:lnTo>
                    <a:lnTo>
                      <a:pt x="80" y="6"/>
                    </a:lnTo>
                    <a:lnTo>
                      <a:pt x="77" y="12"/>
                    </a:lnTo>
                    <a:lnTo>
                      <a:pt x="77" y="15"/>
                    </a:lnTo>
                    <a:lnTo>
                      <a:pt x="72" y="20"/>
                    </a:lnTo>
                    <a:lnTo>
                      <a:pt x="70" y="20"/>
                    </a:lnTo>
                    <a:lnTo>
                      <a:pt x="66" y="21"/>
                    </a:lnTo>
                    <a:lnTo>
                      <a:pt x="65" y="23"/>
                    </a:lnTo>
                    <a:lnTo>
                      <a:pt x="66" y="23"/>
                    </a:lnTo>
                    <a:lnTo>
                      <a:pt x="66" y="24"/>
                    </a:lnTo>
                    <a:lnTo>
                      <a:pt x="68" y="24"/>
                    </a:lnTo>
                    <a:lnTo>
                      <a:pt x="70" y="23"/>
                    </a:lnTo>
                    <a:lnTo>
                      <a:pt x="69" y="26"/>
                    </a:lnTo>
                    <a:lnTo>
                      <a:pt x="66" y="26"/>
                    </a:lnTo>
                    <a:lnTo>
                      <a:pt x="66" y="27"/>
                    </a:lnTo>
                    <a:lnTo>
                      <a:pt x="66" y="27"/>
                    </a:lnTo>
                    <a:lnTo>
                      <a:pt x="68" y="31"/>
                    </a:lnTo>
                    <a:lnTo>
                      <a:pt x="68" y="34"/>
                    </a:lnTo>
                    <a:lnTo>
                      <a:pt x="65" y="32"/>
                    </a:lnTo>
                    <a:lnTo>
                      <a:pt x="65" y="30"/>
                    </a:lnTo>
                    <a:lnTo>
                      <a:pt x="65" y="27"/>
                    </a:lnTo>
                    <a:lnTo>
                      <a:pt x="65" y="28"/>
                    </a:lnTo>
                    <a:lnTo>
                      <a:pt x="65" y="27"/>
                    </a:lnTo>
                    <a:lnTo>
                      <a:pt x="64" y="27"/>
                    </a:lnTo>
                    <a:lnTo>
                      <a:pt x="62" y="30"/>
                    </a:lnTo>
                    <a:lnTo>
                      <a:pt x="64" y="35"/>
                    </a:lnTo>
                    <a:lnTo>
                      <a:pt x="62" y="35"/>
                    </a:lnTo>
                    <a:lnTo>
                      <a:pt x="59" y="34"/>
                    </a:lnTo>
                    <a:lnTo>
                      <a:pt x="57" y="30"/>
                    </a:lnTo>
                    <a:lnTo>
                      <a:pt x="55" y="30"/>
                    </a:lnTo>
                    <a:lnTo>
                      <a:pt x="54" y="28"/>
                    </a:lnTo>
                    <a:lnTo>
                      <a:pt x="53" y="31"/>
                    </a:lnTo>
                    <a:lnTo>
                      <a:pt x="53" y="34"/>
                    </a:lnTo>
                    <a:lnTo>
                      <a:pt x="50" y="37"/>
                    </a:lnTo>
                    <a:lnTo>
                      <a:pt x="48" y="39"/>
                    </a:lnTo>
                    <a:lnTo>
                      <a:pt x="44" y="42"/>
                    </a:lnTo>
                    <a:lnTo>
                      <a:pt x="44" y="45"/>
                    </a:lnTo>
                    <a:lnTo>
                      <a:pt x="42" y="48"/>
                    </a:lnTo>
                    <a:lnTo>
                      <a:pt x="37" y="50"/>
                    </a:lnTo>
                    <a:lnTo>
                      <a:pt x="28" y="53"/>
                    </a:lnTo>
                    <a:lnTo>
                      <a:pt x="26" y="53"/>
                    </a:lnTo>
                    <a:lnTo>
                      <a:pt x="28" y="57"/>
                    </a:lnTo>
                    <a:lnTo>
                      <a:pt x="29" y="58"/>
                    </a:lnTo>
                    <a:lnTo>
                      <a:pt x="26" y="57"/>
                    </a:lnTo>
                    <a:lnTo>
                      <a:pt x="25" y="58"/>
                    </a:lnTo>
                    <a:lnTo>
                      <a:pt x="22" y="58"/>
                    </a:lnTo>
                    <a:lnTo>
                      <a:pt x="21" y="60"/>
                    </a:lnTo>
                    <a:lnTo>
                      <a:pt x="21" y="63"/>
                    </a:lnTo>
                    <a:lnTo>
                      <a:pt x="21" y="67"/>
                    </a:lnTo>
                    <a:lnTo>
                      <a:pt x="18" y="69"/>
                    </a:lnTo>
                    <a:lnTo>
                      <a:pt x="18" y="71"/>
                    </a:lnTo>
                    <a:lnTo>
                      <a:pt x="14" y="69"/>
                    </a:lnTo>
                    <a:lnTo>
                      <a:pt x="9" y="68"/>
                    </a:lnTo>
                    <a:lnTo>
                      <a:pt x="4" y="68"/>
                    </a:lnTo>
                    <a:lnTo>
                      <a:pt x="4" y="65"/>
                    </a:lnTo>
                    <a:lnTo>
                      <a:pt x="2" y="64"/>
                    </a:lnTo>
                    <a:lnTo>
                      <a:pt x="0" y="64"/>
                    </a:lnTo>
                    <a:lnTo>
                      <a:pt x="3" y="68"/>
                    </a:lnTo>
                    <a:lnTo>
                      <a:pt x="7"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0" name="Freeform 562">
                <a:extLst>
                  <a:ext uri="{FF2B5EF4-FFF2-40B4-BE49-F238E27FC236}">
                    <a16:creationId xmlns:a16="http://schemas.microsoft.com/office/drawing/2014/main" id="{CC3781F9-6C3B-4B15-95EA-BA9DB9E7F767}"/>
                  </a:ext>
                </a:extLst>
              </p:cNvPr>
              <p:cNvSpPr>
                <a:spLocks/>
              </p:cNvSpPr>
              <p:nvPr/>
            </p:nvSpPr>
            <p:spPr bwMode="auto">
              <a:xfrm>
                <a:off x="4723" y="3208"/>
                <a:ext cx="1" cy="1"/>
              </a:xfrm>
              <a:custGeom>
                <a:avLst/>
                <a:gdLst>
                  <a:gd name="T0" fmla="*/ 0 w 1"/>
                  <a:gd name="T1" fmla="*/ 0 h 1"/>
                  <a:gd name="T2" fmla="*/ 0 w 1"/>
                  <a:gd name="T3" fmla="*/ 1 h 1"/>
                  <a:gd name="T4" fmla="*/ 1 w 1"/>
                  <a:gd name="T5" fmla="*/ 0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1" name="Freeform 563">
                <a:extLst>
                  <a:ext uri="{FF2B5EF4-FFF2-40B4-BE49-F238E27FC236}">
                    <a16:creationId xmlns:a16="http://schemas.microsoft.com/office/drawing/2014/main" id="{CA466242-075E-4D56-B66B-F21CBEC56089}"/>
                  </a:ext>
                </a:extLst>
              </p:cNvPr>
              <p:cNvSpPr>
                <a:spLocks/>
              </p:cNvSpPr>
              <p:nvPr/>
            </p:nvSpPr>
            <p:spPr bwMode="auto">
              <a:xfrm>
                <a:off x="4581" y="3168"/>
                <a:ext cx="3" cy="4"/>
              </a:xfrm>
              <a:custGeom>
                <a:avLst/>
                <a:gdLst>
                  <a:gd name="T0" fmla="*/ 0 w 3"/>
                  <a:gd name="T1" fmla="*/ 0 h 4"/>
                  <a:gd name="T2" fmla="*/ 2 w 3"/>
                  <a:gd name="T3" fmla="*/ 3 h 4"/>
                  <a:gd name="T4" fmla="*/ 3 w 3"/>
                  <a:gd name="T5" fmla="*/ 4 h 4"/>
                  <a:gd name="T6" fmla="*/ 3 w 3"/>
                  <a:gd name="T7" fmla="*/ 3 h 4"/>
                  <a:gd name="T8" fmla="*/ 3 w 3"/>
                  <a:gd name="T9" fmla="*/ 2 h 4"/>
                  <a:gd name="T10" fmla="*/ 2 w 3"/>
                  <a:gd name="T11" fmla="*/ 0 h 4"/>
                  <a:gd name="T12" fmla="*/ 0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0"/>
                    </a:moveTo>
                    <a:lnTo>
                      <a:pt x="2" y="3"/>
                    </a:lnTo>
                    <a:lnTo>
                      <a:pt x="3" y="4"/>
                    </a:lnTo>
                    <a:lnTo>
                      <a:pt x="3" y="3"/>
                    </a:lnTo>
                    <a:lnTo>
                      <a:pt x="3"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2" name="Freeform 564">
                <a:extLst>
                  <a:ext uri="{FF2B5EF4-FFF2-40B4-BE49-F238E27FC236}">
                    <a16:creationId xmlns:a16="http://schemas.microsoft.com/office/drawing/2014/main" id="{752C81D4-CF66-4221-8275-1BC5465D044F}"/>
                  </a:ext>
                </a:extLst>
              </p:cNvPr>
              <p:cNvSpPr>
                <a:spLocks/>
              </p:cNvSpPr>
              <p:nvPr/>
            </p:nvSpPr>
            <p:spPr bwMode="auto">
              <a:xfrm>
                <a:off x="4720" y="3208"/>
                <a:ext cx="3" cy="1"/>
              </a:xfrm>
              <a:custGeom>
                <a:avLst/>
                <a:gdLst>
                  <a:gd name="T0" fmla="*/ 0 w 3"/>
                  <a:gd name="T1" fmla="*/ 1 h 1"/>
                  <a:gd name="T2" fmla="*/ 3 w 3"/>
                  <a:gd name="T3" fmla="*/ 1 h 1"/>
                  <a:gd name="T4" fmla="*/ 1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3" name="Freeform 565">
                <a:extLst>
                  <a:ext uri="{FF2B5EF4-FFF2-40B4-BE49-F238E27FC236}">
                    <a16:creationId xmlns:a16="http://schemas.microsoft.com/office/drawing/2014/main" id="{996AFFD0-4A27-4870-B677-D85985D41DE6}"/>
                  </a:ext>
                </a:extLst>
              </p:cNvPr>
              <p:cNvSpPr>
                <a:spLocks/>
              </p:cNvSpPr>
              <p:nvPr/>
            </p:nvSpPr>
            <p:spPr bwMode="auto">
              <a:xfrm>
                <a:off x="4753" y="3175"/>
                <a:ext cx="11" cy="11"/>
              </a:xfrm>
              <a:custGeom>
                <a:avLst/>
                <a:gdLst>
                  <a:gd name="T0" fmla="*/ 3 w 11"/>
                  <a:gd name="T1" fmla="*/ 6 h 11"/>
                  <a:gd name="T2" fmla="*/ 5 w 11"/>
                  <a:gd name="T3" fmla="*/ 10 h 11"/>
                  <a:gd name="T4" fmla="*/ 8 w 11"/>
                  <a:gd name="T5" fmla="*/ 11 h 11"/>
                  <a:gd name="T6" fmla="*/ 10 w 11"/>
                  <a:gd name="T7" fmla="*/ 11 h 11"/>
                  <a:gd name="T8" fmla="*/ 8 w 11"/>
                  <a:gd name="T9" fmla="*/ 6 h 11"/>
                  <a:gd name="T10" fmla="*/ 10 w 11"/>
                  <a:gd name="T11" fmla="*/ 3 h 11"/>
                  <a:gd name="T12" fmla="*/ 11 w 11"/>
                  <a:gd name="T13" fmla="*/ 3 h 11"/>
                  <a:gd name="T14" fmla="*/ 11 w 11"/>
                  <a:gd name="T15" fmla="*/ 2 h 11"/>
                  <a:gd name="T16" fmla="*/ 11 w 11"/>
                  <a:gd name="T17" fmla="*/ 0 h 11"/>
                  <a:gd name="T18" fmla="*/ 8 w 11"/>
                  <a:gd name="T19" fmla="*/ 0 h 11"/>
                  <a:gd name="T20" fmla="*/ 5 w 11"/>
                  <a:gd name="T21" fmla="*/ 3 h 11"/>
                  <a:gd name="T22" fmla="*/ 1 w 11"/>
                  <a:gd name="T23" fmla="*/ 4 h 11"/>
                  <a:gd name="T24" fmla="*/ 0 w 11"/>
                  <a:gd name="T25" fmla="*/ 4 h 11"/>
                  <a:gd name="T26" fmla="*/ 1 w 11"/>
                  <a:gd name="T27" fmla="*/ 6 h 11"/>
                  <a:gd name="T28" fmla="*/ 3 w 11"/>
                  <a:gd name="T2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3" y="6"/>
                    </a:moveTo>
                    <a:lnTo>
                      <a:pt x="5" y="10"/>
                    </a:lnTo>
                    <a:lnTo>
                      <a:pt x="8" y="11"/>
                    </a:lnTo>
                    <a:lnTo>
                      <a:pt x="10" y="11"/>
                    </a:lnTo>
                    <a:lnTo>
                      <a:pt x="8" y="6"/>
                    </a:lnTo>
                    <a:lnTo>
                      <a:pt x="10" y="3"/>
                    </a:lnTo>
                    <a:lnTo>
                      <a:pt x="11" y="3"/>
                    </a:lnTo>
                    <a:lnTo>
                      <a:pt x="11" y="2"/>
                    </a:lnTo>
                    <a:lnTo>
                      <a:pt x="11" y="0"/>
                    </a:lnTo>
                    <a:lnTo>
                      <a:pt x="8" y="0"/>
                    </a:lnTo>
                    <a:lnTo>
                      <a:pt x="5" y="3"/>
                    </a:lnTo>
                    <a:lnTo>
                      <a:pt x="1" y="4"/>
                    </a:lnTo>
                    <a:lnTo>
                      <a:pt x="0" y="4"/>
                    </a:lnTo>
                    <a:lnTo>
                      <a:pt x="1" y="6"/>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4" name="Freeform 566">
                <a:extLst>
                  <a:ext uri="{FF2B5EF4-FFF2-40B4-BE49-F238E27FC236}">
                    <a16:creationId xmlns:a16="http://schemas.microsoft.com/office/drawing/2014/main" id="{5DD9202A-A27F-4B73-8C17-DF6BAFD10D5C}"/>
                  </a:ext>
                </a:extLst>
              </p:cNvPr>
              <p:cNvSpPr>
                <a:spLocks/>
              </p:cNvSpPr>
              <p:nvPr/>
            </p:nvSpPr>
            <p:spPr bwMode="auto">
              <a:xfrm>
                <a:off x="4764" y="3178"/>
                <a:ext cx="3" cy="7"/>
              </a:xfrm>
              <a:custGeom>
                <a:avLst/>
                <a:gdLst>
                  <a:gd name="T0" fmla="*/ 0 w 3"/>
                  <a:gd name="T1" fmla="*/ 5 h 7"/>
                  <a:gd name="T2" fmla="*/ 3 w 3"/>
                  <a:gd name="T3" fmla="*/ 7 h 7"/>
                  <a:gd name="T4" fmla="*/ 3 w 3"/>
                  <a:gd name="T5" fmla="*/ 4 h 7"/>
                  <a:gd name="T6" fmla="*/ 1 w 3"/>
                  <a:gd name="T7" fmla="*/ 0 h 7"/>
                  <a:gd name="T8" fmla="*/ 1 w 3"/>
                  <a:gd name="T9" fmla="*/ 0 h 7"/>
                  <a:gd name="T10" fmla="*/ 1 w 3"/>
                  <a:gd name="T11" fmla="*/ 0 h 7"/>
                  <a:gd name="T12" fmla="*/ 0 w 3"/>
                  <a:gd name="T13" fmla="*/ 0 h 7"/>
                  <a:gd name="T14" fmla="*/ 0 w 3"/>
                  <a:gd name="T15" fmla="*/ 3 h 7"/>
                  <a:gd name="T16" fmla="*/ 0 w 3"/>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0" y="5"/>
                    </a:moveTo>
                    <a:lnTo>
                      <a:pt x="3" y="7"/>
                    </a:lnTo>
                    <a:lnTo>
                      <a:pt x="3" y="4"/>
                    </a:lnTo>
                    <a:lnTo>
                      <a:pt x="1" y="0"/>
                    </a:lnTo>
                    <a:lnTo>
                      <a:pt x="1" y="0"/>
                    </a:lnTo>
                    <a:lnTo>
                      <a:pt x="1" y="0"/>
                    </a:lnTo>
                    <a:lnTo>
                      <a:pt x="0" y="0"/>
                    </a:lnTo>
                    <a:lnTo>
                      <a:pt x="0"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5" name="Freeform 567">
                <a:extLst>
                  <a:ext uri="{FF2B5EF4-FFF2-40B4-BE49-F238E27FC236}">
                    <a16:creationId xmlns:a16="http://schemas.microsoft.com/office/drawing/2014/main" id="{E238F201-01EB-4F49-A6DA-7916F01C965C}"/>
                  </a:ext>
                </a:extLst>
              </p:cNvPr>
              <p:cNvSpPr>
                <a:spLocks/>
              </p:cNvSpPr>
              <p:nvPr/>
            </p:nvSpPr>
            <p:spPr bwMode="auto">
              <a:xfrm>
                <a:off x="4625" y="3107"/>
                <a:ext cx="4" cy="5"/>
              </a:xfrm>
              <a:custGeom>
                <a:avLst/>
                <a:gdLst>
                  <a:gd name="T0" fmla="*/ 3 w 4"/>
                  <a:gd name="T1" fmla="*/ 5 h 5"/>
                  <a:gd name="T2" fmla="*/ 4 w 4"/>
                  <a:gd name="T3" fmla="*/ 5 h 5"/>
                  <a:gd name="T4" fmla="*/ 4 w 4"/>
                  <a:gd name="T5" fmla="*/ 1 h 5"/>
                  <a:gd name="T6" fmla="*/ 3 w 4"/>
                  <a:gd name="T7" fmla="*/ 1 h 5"/>
                  <a:gd name="T8" fmla="*/ 3 w 4"/>
                  <a:gd name="T9" fmla="*/ 0 h 5"/>
                  <a:gd name="T10" fmla="*/ 0 w 4"/>
                  <a:gd name="T11" fmla="*/ 1 h 5"/>
                  <a:gd name="T12" fmla="*/ 2 w 4"/>
                  <a:gd name="T13" fmla="*/ 2 h 5"/>
                  <a:gd name="T14" fmla="*/ 2 w 4"/>
                  <a:gd name="T15" fmla="*/ 4 h 5"/>
                  <a:gd name="T16" fmla="*/ 3 w 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5"/>
                    </a:moveTo>
                    <a:lnTo>
                      <a:pt x="4" y="5"/>
                    </a:lnTo>
                    <a:lnTo>
                      <a:pt x="4" y="1"/>
                    </a:lnTo>
                    <a:lnTo>
                      <a:pt x="3" y="1"/>
                    </a:lnTo>
                    <a:lnTo>
                      <a:pt x="3" y="0"/>
                    </a:lnTo>
                    <a:lnTo>
                      <a:pt x="0" y="1"/>
                    </a:lnTo>
                    <a:lnTo>
                      <a:pt x="2" y="2"/>
                    </a:lnTo>
                    <a:lnTo>
                      <a:pt x="2" y="4"/>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6" name="Freeform 568">
                <a:extLst>
                  <a:ext uri="{FF2B5EF4-FFF2-40B4-BE49-F238E27FC236}">
                    <a16:creationId xmlns:a16="http://schemas.microsoft.com/office/drawing/2014/main" id="{EFB54D79-4523-4DB1-858C-27BA7D555F77}"/>
                  </a:ext>
                </a:extLst>
              </p:cNvPr>
              <p:cNvSpPr>
                <a:spLocks/>
              </p:cNvSpPr>
              <p:nvPr/>
            </p:nvSpPr>
            <p:spPr bwMode="auto">
              <a:xfrm>
                <a:off x="4592" y="2937"/>
                <a:ext cx="101" cy="193"/>
              </a:xfrm>
              <a:custGeom>
                <a:avLst/>
                <a:gdLst>
                  <a:gd name="T0" fmla="*/ 61 w 101"/>
                  <a:gd name="T1" fmla="*/ 20 h 193"/>
                  <a:gd name="T2" fmla="*/ 54 w 101"/>
                  <a:gd name="T3" fmla="*/ 9 h 193"/>
                  <a:gd name="T4" fmla="*/ 50 w 101"/>
                  <a:gd name="T5" fmla="*/ 5 h 193"/>
                  <a:gd name="T6" fmla="*/ 39 w 101"/>
                  <a:gd name="T7" fmla="*/ 0 h 193"/>
                  <a:gd name="T8" fmla="*/ 26 w 101"/>
                  <a:gd name="T9" fmla="*/ 8 h 193"/>
                  <a:gd name="T10" fmla="*/ 18 w 101"/>
                  <a:gd name="T11" fmla="*/ 8 h 193"/>
                  <a:gd name="T12" fmla="*/ 11 w 101"/>
                  <a:gd name="T13" fmla="*/ 11 h 193"/>
                  <a:gd name="T14" fmla="*/ 4 w 101"/>
                  <a:gd name="T15" fmla="*/ 9 h 193"/>
                  <a:gd name="T16" fmla="*/ 0 w 101"/>
                  <a:gd name="T17" fmla="*/ 15 h 193"/>
                  <a:gd name="T18" fmla="*/ 9 w 101"/>
                  <a:gd name="T19" fmla="*/ 26 h 193"/>
                  <a:gd name="T20" fmla="*/ 26 w 101"/>
                  <a:gd name="T21" fmla="*/ 33 h 193"/>
                  <a:gd name="T22" fmla="*/ 35 w 101"/>
                  <a:gd name="T23" fmla="*/ 39 h 193"/>
                  <a:gd name="T24" fmla="*/ 33 w 101"/>
                  <a:gd name="T25" fmla="*/ 49 h 193"/>
                  <a:gd name="T26" fmla="*/ 29 w 101"/>
                  <a:gd name="T27" fmla="*/ 56 h 193"/>
                  <a:gd name="T28" fmla="*/ 35 w 101"/>
                  <a:gd name="T29" fmla="*/ 63 h 193"/>
                  <a:gd name="T30" fmla="*/ 50 w 101"/>
                  <a:gd name="T31" fmla="*/ 74 h 193"/>
                  <a:gd name="T32" fmla="*/ 59 w 101"/>
                  <a:gd name="T33" fmla="*/ 83 h 193"/>
                  <a:gd name="T34" fmla="*/ 66 w 101"/>
                  <a:gd name="T35" fmla="*/ 90 h 193"/>
                  <a:gd name="T36" fmla="*/ 72 w 101"/>
                  <a:gd name="T37" fmla="*/ 96 h 193"/>
                  <a:gd name="T38" fmla="*/ 73 w 101"/>
                  <a:gd name="T39" fmla="*/ 102 h 193"/>
                  <a:gd name="T40" fmla="*/ 73 w 101"/>
                  <a:gd name="T41" fmla="*/ 113 h 193"/>
                  <a:gd name="T42" fmla="*/ 74 w 101"/>
                  <a:gd name="T43" fmla="*/ 123 h 193"/>
                  <a:gd name="T44" fmla="*/ 77 w 101"/>
                  <a:gd name="T45" fmla="*/ 141 h 193"/>
                  <a:gd name="T46" fmla="*/ 66 w 101"/>
                  <a:gd name="T47" fmla="*/ 149 h 193"/>
                  <a:gd name="T48" fmla="*/ 61 w 101"/>
                  <a:gd name="T49" fmla="*/ 159 h 193"/>
                  <a:gd name="T50" fmla="*/ 59 w 101"/>
                  <a:gd name="T51" fmla="*/ 164 h 193"/>
                  <a:gd name="T52" fmla="*/ 46 w 101"/>
                  <a:gd name="T53" fmla="*/ 167 h 193"/>
                  <a:gd name="T54" fmla="*/ 41 w 101"/>
                  <a:gd name="T55" fmla="*/ 172 h 193"/>
                  <a:gd name="T56" fmla="*/ 51 w 101"/>
                  <a:gd name="T57" fmla="*/ 174 h 193"/>
                  <a:gd name="T58" fmla="*/ 46 w 101"/>
                  <a:gd name="T59" fmla="*/ 183 h 193"/>
                  <a:gd name="T60" fmla="*/ 47 w 101"/>
                  <a:gd name="T61" fmla="*/ 190 h 193"/>
                  <a:gd name="T62" fmla="*/ 47 w 101"/>
                  <a:gd name="T63" fmla="*/ 193 h 193"/>
                  <a:gd name="T64" fmla="*/ 54 w 101"/>
                  <a:gd name="T65" fmla="*/ 186 h 193"/>
                  <a:gd name="T66" fmla="*/ 61 w 101"/>
                  <a:gd name="T67" fmla="*/ 182 h 193"/>
                  <a:gd name="T68" fmla="*/ 62 w 101"/>
                  <a:gd name="T69" fmla="*/ 178 h 193"/>
                  <a:gd name="T70" fmla="*/ 66 w 101"/>
                  <a:gd name="T71" fmla="*/ 177 h 193"/>
                  <a:gd name="T72" fmla="*/ 68 w 101"/>
                  <a:gd name="T73" fmla="*/ 172 h 193"/>
                  <a:gd name="T74" fmla="*/ 66 w 101"/>
                  <a:gd name="T75" fmla="*/ 168 h 193"/>
                  <a:gd name="T76" fmla="*/ 69 w 101"/>
                  <a:gd name="T77" fmla="*/ 170 h 193"/>
                  <a:gd name="T78" fmla="*/ 81 w 101"/>
                  <a:gd name="T79" fmla="*/ 167 h 193"/>
                  <a:gd name="T80" fmla="*/ 90 w 101"/>
                  <a:gd name="T81" fmla="*/ 161 h 193"/>
                  <a:gd name="T82" fmla="*/ 96 w 101"/>
                  <a:gd name="T83" fmla="*/ 153 h 193"/>
                  <a:gd name="T84" fmla="*/ 98 w 101"/>
                  <a:gd name="T85" fmla="*/ 145 h 193"/>
                  <a:gd name="T86" fmla="*/ 98 w 101"/>
                  <a:gd name="T87" fmla="*/ 138 h 193"/>
                  <a:gd name="T88" fmla="*/ 99 w 101"/>
                  <a:gd name="T89" fmla="*/ 135 h 193"/>
                  <a:gd name="T90" fmla="*/ 96 w 101"/>
                  <a:gd name="T91" fmla="*/ 129 h 193"/>
                  <a:gd name="T92" fmla="*/ 94 w 101"/>
                  <a:gd name="T93" fmla="*/ 119 h 193"/>
                  <a:gd name="T94" fmla="*/ 91 w 101"/>
                  <a:gd name="T95" fmla="*/ 109 h 193"/>
                  <a:gd name="T96" fmla="*/ 87 w 101"/>
                  <a:gd name="T97" fmla="*/ 101 h 193"/>
                  <a:gd name="T98" fmla="*/ 66 w 101"/>
                  <a:gd name="T99" fmla="*/ 83 h 193"/>
                  <a:gd name="T100" fmla="*/ 57 w 101"/>
                  <a:gd name="T101" fmla="*/ 74 h 193"/>
                  <a:gd name="T102" fmla="*/ 51 w 101"/>
                  <a:gd name="T103" fmla="*/ 65 h 193"/>
                  <a:gd name="T104" fmla="*/ 46 w 101"/>
                  <a:gd name="T105" fmla="*/ 59 h 193"/>
                  <a:gd name="T106" fmla="*/ 47 w 101"/>
                  <a:gd name="T107" fmla="*/ 49 h 193"/>
                  <a:gd name="T108" fmla="*/ 50 w 101"/>
                  <a:gd name="T109" fmla="*/ 45 h 193"/>
                  <a:gd name="T110" fmla="*/ 54 w 101"/>
                  <a:gd name="T111" fmla="*/ 39 h 193"/>
                  <a:gd name="T112" fmla="*/ 55 w 101"/>
                  <a:gd name="T113" fmla="*/ 34 h 193"/>
                  <a:gd name="T114" fmla="*/ 58 w 101"/>
                  <a:gd name="T115" fmla="*/ 31 h 193"/>
                  <a:gd name="T116" fmla="*/ 62 w 101"/>
                  <a:gd name="T117" fmla="*/ 28 h 193"/>
                  <a:gd name="T118" fmla="*/ 70 w 101"/>
                  <a:gd name="T119" fmla="*/ 26 h 193"/>
                  <a:gd name="T120" fmla="*/ 73 w 101"/>
                  <a:gd name="T121" fmla="*/ 2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1" h="193">
                    <a:moveTo>
                      <a:pt x="69" y="23"/>
                    </a:moveTo>
                    <a:lnTo>
                      <a:pt x="68" y="22"/>
                    </a:lnTo>
                    <a:lnTo>
                      <a:pt x="65" y="22"/>
                    </a:lnTo>
                    <a:lnTo>
                      <a:pt x="63" y="22"/>
                    </a:lnTo>
                    <a:lnTo>
                      <a:pt x="61" y="20"/>
                    </a:lnTo>
                    <a:lnTo>
                      <a:pt x="59" y="19"/>
                    </a:lnTo>
                    <a:lnTo>
                      <a:pt x="55" y="16"/>
                    </a:lnTo>
                    <a:lnTo>
                      <a:pt x="54" y="13"/>
                    </a:lnTo>
                    <a:lnTo>
                      <a:pt x="52" y="13"/>
                    </a:lnTo>
                    <a:lnTo>
                      <a:pt x="54" y="9"/>
                    </a:lnTo>
                    <a:lnTo>
                      <a:pt x="55" y="9"/>
                    </a:lnTo>
                    <a:lnTo>
                      <a:pt x="57" y="6"/>
                    </a:lnTo>
                    <a:lnTo>
                      <a:pt x="54" y="5"/>
                    </a:lnTo>
                    <a:lnTo>
                      <a:pt x="51" y="6"/>
                    </a:lnTo>
                    <a:lnTo>
                      <a:pt x="50" y="5"/>
                    </a:lnTo>
                    <a:lnTo>
                      <a:pt x="44" y="5"/>
                    </a:lnTo>
                    <a:lnTo>
                      <a:pt x="43" y="4"/>
                    </a:lnTo>
                    <a:lnTo>
                      <a:pt x="40" y="2"/>
                    </a:lnTo>
                    <a:lnTo>
                      <a:pt x="40" y="1"/>
                    </a:lnTo>
                    <a:lnTo>
                      <a:pt x="39" y="0"/>
                    </a:lnTo>
                    <a:lnTo>
                      <a:pt x="36" y="1"/>
                    </a:lnTo>
                    <a:lnTo>
                      <a:pt x="33" y="1"/>
                    </a:lnTo>
                    <a:lnTo>
                      <a:pt x="30" y="2"/>
                    </a:lnTo>
                    <a:lnTo>
                      <a:pt x="30" y="6"/>
                    </a:lnTo>
                    <a:lnTo>
                      <a:pt x="26" y="8"/>
                    </a:lnTo>
                    <a:lnTo>
                      <a:pt x="25" y="6"/>
                    </a:lnTo>
                    <a:lnTo>
                      <a:pt x="22" y="6"/>
                    </a:lnTo>
                    <a:lnTo>
                      <a:pt x="21" y="9"/>
                    </a:lnTo>
                    <a:lnTo>
                      <a:pt x="18" y="11"/>
                    </a:lnTo>
                    <a:lnTo>
                      <a:pt x="18" y="8"/>
                    </a:lnTo>
                    <a:lnTo>
                      <a:pt x="17" y="8"/>
                    </a:lnTo>
                    <a:lnTo>
                      <a:pt x="15" y="9"/>
                    </a:lnTo>
                    <a:lnTo>
                      <a:pt x="13" y="8"/>
                    </a:lnTo>
                    <a:lnTo>
                      <a:pt x="11" y="9"/>
                    </a:lnTo>
                    <a:lnTo>
                      <a:pt x="11" y="11"/>
                    </a:lnTo>
                    <a:lnTo>
                      <a:pt x="9" y="11"/>
                    </a:lnTo>
                    <a:lnTo>
                      <a:pt x="9" y="11"/>
                    </a:lnTo>
                    <a:lnTo>
                      <a:pt x="9" y="8"/>
                    </a:lnTo>
                    <a:lnTo>
                      <a:pt x="7" y="8"/>
                    </a:lnTo>
                    <a:lnTo>
                      <a:pt x="4" y="9"/>
                    </a:lnTo>
                    <a:lnTo>
                      <a:pt x="3" y="11"/>
                    </a:lnTo>
                    <a:lnTo>
                      <a:pt x="2" y="12"/>
                    </a:lnTo>
                    <a:lnTo>
                      <a:pt x="2" y="12"/>
                    </a:lnTo>
                    <a:lnTo>
                      <a:pt x="0" y="12"/>
                    </a:lnTo>
                    <a:lnTo>
                      <a:pt x="0" y="15"/>
                    </a:lnTo>
                    <a:lnTo>
                      <a:pt x="6" y="16"/>
                    </a:lnTo>
                    <a:lnTo>
                      <a:pt x="7" y="19"/>
                    </a:lnTo>
                    <a:lnTo>
                      <a:pt x="10" y="20"/>
                    </a:lnTo>
                    <a:lnTo>
                      <a:pt x="10" y="23"/>
                    </a:lnTo>
                    <a:lnTo>
                      <a:pt x="9" y="26"/>
                    </a:lnTo>
                    <a:lnTo>
                      <a:pt x="13" y="30"/>
                    </a:lnTo>
                    <a:lnTo>
                      <a:pt x="15" y="34"/>
                    </a:lnTo>
                    <a:lnTo>
                      <a:pt x="21" y="34"/>
                    </a:lnTo>
                    <a:lnTo>
                      <a:pt x="24" y="34"/>
                    </a:lnTo>
                    <a:lnTo>
                      <a:pt x="26" y="33"/>
                    </a:lnTo>
                    <a:lnTo>
                      <a:pt x="29" y="33"/>
                    </a:lnTo>
                    <a:lnTo>
                      <a:pt x="32" y="35"/>
                    </a:lnTo>
                    <a:lnTo>
                      <a:pt x="35" y="35"/>
                    </a:lnTo>
                    <a:lnTo>
                      <a:pt x="35" y="38"/>
                    </a:lnTo>
                    <a:lnTo>
                      <a:pt x="35" y="39"/>
                    </a:lnTo>
                    <a:lnTo>
                      <a:pt x="39" y="41"/>
                    </a:lnTo>
                    <a:lnTo>
                      <a:pt x="39" y="42"/>
                    </a:lnTo>
                    <a:lnTo>
                      <a:pt x="36" y="43"/>
                    </a:lnTo>
                    <a:lnTo>
                      <a:pt x="35" y="48"/>
                    </a:lnTo>
                    <a:lnTo>
                      <a:pt x="33" y="49"/>
                    </a:lnTo>
                    <a:lnTo>
                      <a:pt x="32" y="49"/>
                    </a:lnTo>
                    <a:lnTo>
                      <a:pt x="28" y="50"/>
                    </a:lnTo>
                    <a:lnTo>
                      <a:pt x="26" y="50"/>
                    </a:lnTo>
                    <a:lnTo>
                      <a:pt x="26" y="53"/>
                    </a:lnTo>
                    <a:lnTo>
                      <a:pt x="29" y="56"/>
                    </a:lnTo>
                    <a:lnTo>
                      <a:pt x="28" y="57"/>
                    </a:lnTo>
                    <a:lnTo>
                      <a:pt x="28" y="59"/>
                    </a:lnTo>
                    <a:lnTo>
                      <a:pt x="29" y="59"/>
                    </a:lnTo>
                    <a:lnTo>
                      <a:pt x="32" y="63"/>
                    </a:lnTo>
                    <a:lnTo>
                      <a:pt x="35" y="63"/>
                    </a:lnTo>
                    <a:lnTo>
                      <a:pt x="39" y="64"/>
                    </a:lnTo>
                    <a:lnTo>
                      <a:pt x="41" y="64"/>
                    </a:lnTo>
                    <a:lnTo>
                      <a:pt x="44" y="70"/>
                    </a:lnTo>
                    <a:lnTo>
                      <a:pt x="48" y="71"/>
                    </a:lnTo>
                    <a:lnTo>
                      <a:pt x="50" y="74"/>
                    </a:lnTo>
                    <a:lnTo>
                      <a:pt x="50" y="76"/>
                    </a:lnTo>
                    <a:lnTo>
                      <a:pt x="54" y="81"/>
                    </a:lnTo>
                    <a:lnTo>
                      <a:pt x="55" y="83"/>
                    </a:lnTo>
                    <a:lnTo>
                      <a:pt x="57" y="83"/>
                    </a:lnTo>
                    <a:lnTo>
                      <a:pt x="59" y="83"/>
                    </a:lnTo>
                    <a:lnTo>
                      <a:pt x="61" y="86"/>
                    </a:lnTo>
                    <a:lnTo>
                      <a:pt x="61" y="87"/>
                    </a:lnTo>
                    <a:lnTo>
                      <a:pt x="62" y="90"/>
                    </a:lnTo>
                    <a:lnTo>
                      <a:pt x="63" y="89"/>
                    </a:lnTo>
                    <a:lnTo>
                      <a:pt x="66" y="90"/>
                    </a:lnTo>
                    <a:lnTo>
                      <a:pt x="65" y="91"/>
                    </a:lnTo>
                    <a:lnTo>
                      <a:pt x="66" y="93"/>
                    </a:lnTo>
                    <a:lnTo>
                      <a:pt x="69" y="93"/>
                    </a:lnTo>
                    <a:lnTo>
                      <a:pt x="70" y="96"/>
                    </a:lnTo>
                    <a:lnTo>
                      <a:pt x="72" y="96"/>
                    </a:lnTo>
                    <a:lnTo>
                      <a:pt x="74" y="94"/>
                    </a:lnTo>
                    <a:lnTo>
                      <a:pt x="74" y="97"/>
                    </a:lnTo>
                    <a:lnTo>
                      <a:pt x="73" y="98"/>
                    </a:lnTo>
                    <a:lnTo>
                      <a:pt x="73" y="101"/>
                    </a:lnTo>
                    <a:lnTo>
                      <a:pt x="73" y="102"/>
                    </a:lnTo>
                    <a:lnTo>
                      <a:pt x="76" y="104"/>
                    </a:lnTo>
                    <a:lnTo>
                      <a:pt x="76" y="107"/>
                    </a:lnTo>
                    <a:lnTo>
                      <a:pt x="72" y="109"/>
                    </a:lnTo>
                    <a:lnTo>
                      <a:pt x="73" y="112"/>
                    </a:lnTo>
                    <a:lnTo>
                      <a:pt x="73" y="113"/>
                    </a:lnTo>
                    <a:lnTo>
                      <a:pt x="73" y="118"/>
                    </a:lnTo>
                    <a:lnTo>
                      <a:pt x="72" y="119"/>
                    </a:lnTo>
                    <a:lnTo>
                      <a:pt x="70" y="119"/>
                    </a:lnTo>
                    <a:lnTo>
                      <a:pt x="73" y="122"/>
                    </a:lnTo>
                    <a:lnTo>
                      <a:pt x="74" y="123"/>
                    </a:lnTo>
                    <a:lnTo>
                      <a:pt x="77" y="129"/>
                    </a:lnTo>
                    <a:lnTo>
                      <a:pt x="76" y="133"/>
                    </a:lnTo>
                    <a:lnTo>
                      <a:pt x="77" y="134"/>
                    </a:lnTo>
                    <a:lnTo>
                      <a:pt x="76" y="138"/>
                    </a:lnTo>
                    <a:lnTo>
                      <a:pt x="77" y="141"/>
                    </a:lnTo>
                    <a:lnTo>
                      <a:pt x="74" y="144"/>
                    </a:lnTo>
                    <a:lnTo>
                      <a:pt x="73" y="145"/>
                    </a:lnTo>
                    <a:lnTo>
                      <a:pt x="73" y="146"/>
                    </a:lnTo>
                    <a:lnTo>
                      <a:pt x="69" y="148"/>
                    </a:lnTo>
                    <a:lnTo>
                      <a:pt x="66" y="149"/>
                    </a:lnTo>
                    <a:lnTo>
                      <a:pt x="65" y="152"/>
                    </a:lnTo>
                    <a:lnTo>
                      <a:pt x="61" y="152"/>
                    </a:lnTo>
                    <a:lnTo>
                      <a:pt x="58" y="153"/>
                    </a:lnTo>
                    <a:lnTo>
                      <a:pt x="58" y="157"/>
                    </a:lnTo>
                    <a:lnTo>
                      <a:pt x="61" y="159"/>
                    </a:lnTo>
                    <a:lnTo>
                      <a:pt x="63" y="161"/>
                    </a:lnTo>
                    <a:lnTo>
                      <a:pt x="62" y="163"/>
                    </a:lnTo>
                    <a:lnTo>
                      <a:pt x="63" y="166"/>
                    </a:lnTo>
                    <a:lnTo>
                      <a:pt x="59" y="166"/>
                    </a:lnTo>
                    <a:lnTo>
                      <a:pt x="59" y="164"/>
                    </a:lnTo>
                    <a:lnTo>
                      <a:pt x="57" y="163"/>
                    </a:lnTo>
                    <a:lnTo>
                      <a:pt x="51" y="164"/>
                    </a:lnTo>
                    <a:lnTo>
                      <a:pt x="50" y="163"/>
                    </a:lnTo>
                    <a:lnTo>
                      <a:pt x="47" y="163"/>
                    </a:lnTo>
                    <a:lnTo>
                      <a:pt x="46" y="167"/>
                    </a:lnTo>
                    <a:lnTo>
                      <a:pt x="43" y="167"/>
                    </a:lnTo>
                    <a:lnTo>
                      <a:pt x="41" y="170"/>
                    </a:lnTo>
                    <a:lnTo>
                      <a:pt x="41" y="170"/>
                    </a:lnTo>
                    <a:lnTo>
                      <a:pt x="41" y="172"/>
                    </a:lnTo>
                    <a:lnTo>
                      <a:pt x="41" y="172"/>
                    </a:lnTo>
                    <a:lnTo>
                      <a:pt x="44" y="174"/>
                    </a:lnTo>
                    <a:lnTo>
                      <a:pt x="46" y="172"/>
                    </a:lnTo>
                    <a:lnTo>
                      <a:pt x="46" y="174"/>
                    </a:lnTo>
                    <a:lnTo>
                      <a:pt x="48" y="172"/>
                    </a:lnTo>
                    <a:lnTo>
                      <a:pt x="51" y="174"/>
                    </a:lnTo>
                    <a:lnTo>
                      <a:pt x="52" y="172"/>
                    </a:lnTo>
                    <a:lnTo>
                      <a:pt x="51" y="174"/>
                    </a:lnTo>
                    <a:lnTo>
                      <a:pt x="48" y="177"/>
                    </a:lnTo>
                    <a:lnTo>
                      <a:pt x="46" y="179"/>
                    </a:lnTo>
                    <a:lnTo>
                      <a:pt x="46" y="183"/>
                    </a:lnTo>
                    <a:lnTo>
                      <a:pt x="46" y="185"/>
                    </a:lnTo>
                    <a:lnTo>
                      <a:pt x="47" y="185"/>
                    </a:lnTo>
                    <a:lnTo>
                      <a:pt x="46" y="185"/>
                    </a:lnTo>
                    <a:lnTo>
                      <a:pt x="46" y="189"/>
                    </a:lnTo>
                    <a:lnTo>
                      <a:pt x="47" y="190"/>
                    </a:lnTo>
                    <a:lnTo>
                      <a:pt x="48" y="189"/>
                    </a:lnTo>
                    <a:lnTo>
                      <a:pt x="48" y="190"/>
                    </a:lnTo>
                    <a:lnTo>
                      <a:pt x="46" y="192"/>
                    </a:lnTo>
                    <a:lnTo>
                      <a:pt x="44" y="193"/>
                    </a:lnTo>
                    <a:lnTo>
                      <a:pt x="47" y="193"/>
                    </a:lnTo>
                    <a:lnTo>
                      <a:pt x="52" y="190"/>
                    </a:lnTo>
                    <a:lnTo>
                      <a:pt x="51" y="190"/>
                    </a:lnTo>
                    <a:lnTo>
                      <a:pt x="52" y="190"/>
                    </a:lnTo>
                    <a:lnTo>
                      <a:pt x="54" y="189"/>
                    </a:lnTo>
                    <a:lnTo>
                      <a:pt x="54" y="186"/>
                    </a:lnTo>
                    <a:lnTo>
                      <a:pt x="55" y="185"/>
                    </a:lnTo>
                    <a:lnTo>
                      <a:pt x="57" y="185"/>
                    </a:lnTo>
                    <a:lnTo>
                      <a:pt x="58" y="185"/>
                    </a:lnTo>
                    <a:lnTo>
                      <a:pt x="59" y="182"/>
                    </a:lnTo>
                    <a:lnTo>
                      <a:pt x="61" y="182"/>
                    </a:lnTo>
                    <a:lnTo>
                      <a:pt x="62" y="182"/>
                    </a:lnTo>
                    <a:lnTo>
                      <a:pt x="62" y="181"/>
                    </a:lnTo>
                    <a:lnTo>
                      <a:pt x="62" y="181"/>
                    </a:lnTo>
                    <a:lnTo>
                      <a:pt x="62" y="179"/>
                    </a:lnTo>
                    <a:lnTo>
                      <a:pt x="62" y="178"/>
                    </a:lnTo>
                    <a:lnTo>
                      <a:pt x="63" y="178"/>
                    </a:lnTo>
                    <a:lnTo>
                      <a:pt x="63" y="179"/>
                    </a:lnTo>
                    <a:lnTo>
                      <a:pt x="65" y="179"/>
                    </a:lnTo>
                    <a:lnTo>
                      <a:pt x="66" y="178"/>
                    </a:lnTo>
                    <a:lnTo>
                      <a:pt x="66" y="177"/>
                    </a:lnTo>
                    <a:lnTo>
                      <a:pt x="63" y="174"/>
                    </a:lnTo>
                    <a:lnTo>
                      <a:pt x="66" y="177"/>
                    </a:lnTo>
                    <a:lnTo>
                      <a:pt x="68" y="175"/>
                    </a:lnTo>
                    <a:lnTo>
                      <a:pt x="68" y="174"/>
                    </a:lnTo>
                    <a:lnTo>
                      <a:pt x="68" y="172"/>
                    </a:lnTo>
                    <a:lnTo>
                      <a:pt x="65" y="171"/>
                    </a:lnTo>
                    <a:lnTo>
                      <a:pt x="66" y="171"/>
                    </a:lnTo>
                    <a:lnTo>
                      <a:pt x="68" y="171"/>
                    </a:lnTo>
                    <a:lnTo>
                      <a:pt x="68" y="170"/>
                    </a:lnTo>
                    <a:lnTo>
                      <a:pt x="66" y="168"/>
                    </a:lnTo>
                    <a:lnTo>
                      <a:pt x="68" y="170"/>
                    </a:lnTo>
                    <a:lnTo>
                      <a:pt x="69" y="168"/>
                    </a:lnTo>
                    <a:lnTo>
                      <a:pt x="69" y="167"/>
                    </a:lnTo>
                    <a:lnTo>
                      <a:pt x="69" y="168"/>
                    </a:lnTo>
                    <a:lnTo>
                      <a:pt x="69" y="170"/>
                    </a:lnTo>
                    <a:lnTo>
                      <a:pt x="69" y="171"/>
                    </a:lnTo>
                    <a:lnTo>
                      <a:pt x="72" y="170"/>
                    </a:lnTo>
                    <a:lnTo>
                      <a:pt x="73" y="171"/>
                    </a:lnTo>
                    <a:lnTo>
                      <a:pt x="76" y="171"/>
                    </a:lnTo>
                    <a:lnTo>
                      <a:pt x="81" y="167"/>
                    </a:lnTo>
                    <a:lnTo>
                      <a:pt x="83" y="166"/>
                    </a:lnTo>
                    <a:lnTo>
                      <a:pt x="85" y="166"/>
                    </a:lnTo>
                    <a:lnTo>
                      <a:pt x="85" y="164"/>
                    </a:lnTo>
                    <a:lnTo>
                      <a:pt x="88" y="161"/>
                    </a:lnTo>
                    <a:lnTo>
                      <a:pt x="90" y="161"/>
                    </a:lnTo>
                    <a:lnTo>
                      <a:pt x="92" y="159"/>
                    </a:lnTo>
                    <a:lnTo>
                      <a:pt x="94" y="157"/>
                    </a:lnTo>
                    <a:lnTo>
                      <a:pt x="94" y="155"/>
                    </a:lnTo>
                    <a:lnTo>
                      <a:pt x="95" y="155"/>
                    </a:lnTo>
                    <a:lnTo>
                      <a:pt x="96" y="153"/>
                    </a:lnTo>
                    <a:lnTo>
                      <a:pt x="96" y="152"/>
                    </a:lnTo>
                    <a:lnTo>
                      <a:pt x="96" y="149"/>
                    </a:lnTo>
                    <a:lnTo>
                      <a:pt x="95" y="148"/>
                    </a:lnTo>
                    <a:lnTo>
                      <a:pt x="96" y="146"/>
                    </a:lnTo>
                    <a:lnTo>
                      <a:pt x="98" y="145"/>
                    </a:lnTo>
                    <a:lnTo>
                      <a:pt x="98" y="144"/>
                    </a:lnTo>
                    <a:lnTo>
                      <a:pt x="99" y="142"/>
                    </a:lnTo>
                    <a:lnTo>
                      <a:pt x="98" y="141"/>
                    </a:lnTo>
                    <a:lnTo>
                      <a:pt x="98" y="139"/>
                    </a:lnTo>
                    <a:lnTo>
                      <a:pt x="98" y="138"/>
                    </a:lnTo>
                    <a:lnTo>
                      <a:pt x="99" y="139"/>
                    </a:lnTo>
                    <a:lnTo>
                      <a:pt x="99" y="141"/>
                    </a:lnTo>
                    <a:lnTo>
                      <a:pt x="99" y="141"/>
                    </a:lnTo>
                    <a:lnTo>
                      <a:pt x="101" y="138"/>
                    </a:lnTo>
                    <a:lnTo>
                      <a:pt x="99" y="135"/>
                    </a:lnTo>
                    <a:lnTo>
                      <a:pt x="98" y="134"/>
                    </a:lnTo>
                    <a:lnTo>
                      <a:pt x="96" y="134"/>
                    </a:lnTo>
                    <a:lnTo>
                      <a:pt x="96" y="133"/>
                    </a:lnTo>
                    <a:lnTo>
                      <a:pt x="96" y="130"/>
                    </a:lnTo>
                    <a:lnTo>
                      <a:pt x="96" y="129"/>
                    </a:lnTo>
                    <a:lnTo>
                      <a:pt x="95" y="127"/>
                    </a:lnTo>
                    <a:lnTo>
                      <a:pt x="96" y="126"/>
                    </a:lnTo>
                    <a:lnTo>
                      <a:pt x="96" y="123"/>
                    </a:lnTo>
                    <a:lnTo>
                      <a:pt x="95" y="123"/>
                    </a:lnTo>
                    <a:lnTo>
                      <a:pt x="94" y="119"/>
                    </a:lnTo>
                    <a:lnTo>
                      <a:pt x="94" y="118"/>
                    </a:lnTo>
                    <a:lnTo>
                      <a:pt x="92" y="113"/>
                    </a:lnTo>
                    <a:lnTo>
                      <a:pt x="91" y="111"/>
                    </a:lnTo>
                    <a:lnTo>
                      <a:pt x="91" y="109"/>
                    </a:lnTo>
                    <a:lnTo>
                      <a:pt x="91" y="109"/>
                    </a:lnTo>
                    <a:lnTo>
                      <a:pt x="91" y="108"/>
                    </a:lnTo>
                    <a:lnTo>
                      <a:pt x="88" y="105"/>
                    </a:lnTo>
                    <a:lnTo>
                      <a:pt x="88" y="102"/>
                    </a:lnTo>
                    <a:lnTo>
                      <a:pt x="87" y="102"/>
                    </a:lnTo>
                    <a:lnTo>
                      <a:pt x="87" y="101"/>
                    </a:lnTo>
                    <a:lnTo>
                      <a:pt x="85" y="98"/>
                    </a:lnTo>
                    <a:lnTo>
                      <a:pt x="80" y="94"/>
                    </a:lnTo>
                    <a:lnTo>
                      <a:pt x="79" y="91"/>
                    </a:lnTo>
                    <a:lnTo>
                      <a:pt x="73" y="87"/>
                    </a:lnTo>
                    <a:lnTo>
                      <a:pt x="66" y="83"/>
                    </a:lnTo>
                    <a:lnTo>
                      <a:pt x="66" y="83"/>
                    </a:lnTo>
                    <a:lnTo>
                      <a:pt x="63" y="82"/>
                    </a:lnTo>
                    <a:lnTo>
                      <a:pt x="58" y="78"/>
                    </a:lnTo>
                    <a:lnTo>
                      <a:pt x="58" y="76"/>
                    </a:lnTo>
                    <a:lnTo>
                      <a:pt x="57" y="74"/>
                    </a:lnTo>
                    <a:lnTo>
                      <a:pt x="58" y="72"/>
                    </a:lnTo>
                    <a:lnTo>
                      <a:pt x="58" y="71"/>
                    </a:lnTo>
                    <a:lnTo>
                      <a:pt x="55" y="68"/>
                    </a:lnTo>
                    <a:lnTo>
                      <a:pt x="55" y="68"/>
                    </a:lnTo>
                    <a:lnTo>
                      <a:pt x="51" y="65"/>
                    </a:lnTo>
                    <a:lnTo>
                      <a:pt x="48" y="63"/>
                    </a:lnTo>
                    <a:lnTo>
                      <a:pt x="46" y="63"/>
                    </a:lnTo>
                    <a:lnTo>
                      <a:pt x="48" y="63"/>
                    </a:lnTo>
                    <a:lnTo>
                      <a:pt x="48" y="61"/>
                    </a:lnTo>
                    <a:lnTo>
                      <a:pt x="46" y="59"/>
                    </a:lnTo>
                    <a:lnTo>
                      <a:pt x="47" y="57"/>
                    </a:lnTo>
                    <a:lnTo>
                      <a:pt x="48" y="53"/>
                    </a:lnTo>
                    <a:lnTo>
                      <a:pt x="47" y="52"/>
                    </a:lnTo>
                    <a:lnTo>
                      <a:pt x="46" y="52"/>
                    </a:lnTo>
                    <a:lnTo>
                      <a:pt x="47" y="49"/>
                    </a:lnTo>
                    <a:lnTo>
                      <a:pt x="47" y="48"/>
                    </a:lnTo>
                    <a:lnTo>
                      <a:pt x="48" y="46"/>
                    </a:lnTo>
                    <a:lnTo>
                      <a:pt x="50" y="45"/>
                    </a:lnTo>
                    <a:lnTo>
                      <a:pt x="50" y="45"/>
                    </a:lnTo>
                    <a:lnTo>
                      <a:pt x="50" y="45"/>
                    </a:lnTo>
                    <a:lnTo>
                      <a:pt x="51" y="45"/>
                    </a:lnTo>
                    <a:lnTo>
                      <a:pt x="52" y="42"/>
                    </a:lnTo>
                    <a:lnTo>
                      <a:pt x="54" y="42"/>
                    </a:lnTo>
                    <a:lnTo>
                      <a:pt x="55" y="41"/>
                    </a:lnTo>
                    <a:lnTo>
                      <a:pt x="54" y="39"/>
                    </a:lnTo>
                    <a:lnTo>
                      <a:pt x="54" y="39"/>
                    </a:lnTo>
                    <a:lnTo>
                      <a:pt x="54" y="37"/>
                    </a:lnTo>
                    <a:lnTo>
                      <a:pt x="55" y="35"/>
                    </a:lnTo>
                    <a:lnTo>
                      <a:pt x="54" y="34"/>
                    </a:lnTo>
                    <a:lnTo>
                      <a:pt x="55" y="34"/>
                    </a:lnTo>
                    <a:lnTo>
                      <a:pt x="55" y="31"/>
                    </a:lnTo>
                    <a:lnTo>
                      <a:pt x="55" y="33"/>
                    </a:lnTo>
                    <a:lnTo>
                      <a:pt x="57" y="33"/>
                    </a:lnTo>
                    <a:lnTo>
                      <a:pt x="58" y="33"/>
                    </a:lnTo>
                    <a:lnTo>
                      <a:pt x="58" y="31"/>
                    </a:lnTo>
                    <a:lnTo>
                      <a:pt x="61" y="31"/>
                    </a:lnTo>
                    <a:lnTo>
                      <a:pt x="62" y="33"/>
                    </a:lnTo>
                    <a:lnTo>
                      <a:pt x="62" y="31"/>
                    </a:lnTo>
                    <a:lnTo>
                      <a:pt x="63" y="30"/>
                    </a:lnTo>
                    <a:lnTo>
                      <a:pt x="62" y="28"/>
                    </a:lnTo>
                    <a:lnTo>
                      <a:pt x="63" y="27"/>
                    </a:lnTo>
                    <a:lnTo>
                      <a:pt x="65" y="27"/>
                    </a:lnTo>
                    <a:lnTo>
                      <a:pt x="68" y="27"/>
                    </a:lnTo>
                    <a:lnTo>
                      <a:pt x="70" y="26"/>
                    </a:lnTo>
                    <a:lnTo>
                      <a:pt x="70" y="26"/>
                    </a:lnTo>
                    <a:lnTo>
                      <a:pt x="72" y="26"/>
                    </a:lnTo>
                    <a:lnTo>
                      <a:pt x="73" y="24"/>
                    </a:lnTo>
                    <a:lnTo>
                      <a:pt x="72" y="23"/>
                    </a:lnTo>
                    <a:lnTo>
                      <a:pt x="72" y="23"/>
                    </a:lnTo>
                    <a:lnTo>
                      <a:pt x="73" y="23"/>
                    </a:lnTo>
                    <a:lnTo>
                      <a:pt x="73" y="23"/>
                    </a:lnTo>
                    <a:lnTo>
                      <a:pt x="73" y="23"/>
                    </a:lnTo>
                    <a:lnTo>
                      <a:pt x="70" y="22"/>
                    </a:lnTo>
                    <a:lnTo>
                      <a:pt x="6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7" name="Freeform 569">
                <a:extLst>
                  <a:ext uri="{FF2B5EF4-FFF2-40B4-BE49-F238E27FC236}">
                    <a16:creationId xmlns:a16="http://schemas.microsoft.com/office/drawing/2014/main" id="{76E3F5BF-3BF6-476A-AD85-9B320A1E8098}"/>
                  </a:ext>
                </a:extLst>
              </p:cNvPr>
              <p:cNvSpPr>
                <a:spLocks/>
              </p:cNvSpPr>
              <p:nvPr/>
            </p:nvSpPr>
            <p:spPr bwMode="auto">
              <a:xfrm>
                <a:off x="4605" y="3052"/>
                <a:ext cx="64" cy="55"/>
              </a:xfrm>
              <a:custGeom>
                <a:avLst/>
                <a:gdLst>
                  <a:gd name="T0" fmla="*/ 34 w 64"/>
                  <a:gd name="T1" fmla="*/ 48 h 55"/>
                  <a:gd name="T2" fmla="*/ 38 w 64"/>
                  <a:gd name="T3" fmla="*/ 49 h 55"/>
                  <a:gd name="T4" fmla="*/ 46 w 64"/>
                  <a:gd name="T5" fmla="*/ 49 h 55"/>
                  <a:gd name="T6" fmla="*/ 50 w 64"/>
                  <a:gd name="T7" fmla="*/ 51 h 55"/>
                  <a:gd name="T8" fmla="*/ 50 w 64"/>
                  <a:gd name="T9" fmla="*/ 46 h 55"/>
                  <a:gd name="T10" fmla="*/ 45 w 64"/>
                  <a:gd name="T11" fmla="*/ 42 h 55"/>
                  <a:gd name="T12" fmla="*/ 48 w 64"/>
                  <a:gd name="T13" fmla="*/ 37 h 55"/>
                  <a:gd name="T14" fmla="*/ 53 w 64"/>
                  <a:gd name="T15" fmla="*/ 34 h 55"/>
                  <a:gd name="T16" fmla="*/ 60 w 64"/>
                  <a:gd name="T17" fmla="*/ 31 h 55"/>
                  <a:gd name="T18" fmla="*/ 61 w 64"/>
                  <a:gd name="T19" fmla="*/ 29 h 55"/>
                  <a:gd name="T20" fmla="*/ 63 w 64"/>
                  <a:gd name="T21" fmla="*/ 23 h 55"/>
                  <a:gd name="T22" fmla="*/ 63 w 64"/>
                  <a:gd name="T23" fmla="*/ 18 h 55"/>
                  <a:gd name="T24" fmla="*/ 61 w 64"/>
                  <a:gd name="T25" fmla="*/ 8 h 55"/>
                  <a:gd name="T26" fmla="*/ 57 w 64"/>
                  <a:gd name="T27" fmla="*/ 4 h 55"/>
                  <a:gd name="T28" fmla="*/ 53 w 64"/>
                  <a:gd name="T29" fmla="*/ 3 h 55"/>
                  <a:gd name="T30" fmla="*/ 50 w 64"/>
                  <a:gd name="T31" fmla="*/ 0 h 55"/>
                  <a:gd name="T32" fmla="*/ 45 w 64"/>
                  <a:gd name="T33" fmla="*/ 3 h 55"/>
                  <a:gd name="T34" fmla="*/ 46 w 64"/>
                  <a:gd name="T35" fmla="*/ 8 h 55"/>
                  <a:gd name="T36" fmla="*/ 48 w 64"/>
                  <a:gd name="T37" fmla="*/ 11 h 55"/>
                  <a:gd name="T38" fmla="*/ 41 w 64"/>
                  <a:gd name="T39" fmla="*/ 7 h 55"/>
                  <a:gd name="T40" fmla="*/ 37 w 64"/>
                  <a:gd name="T41" fmla="*/ 4 h 55"/>
                  <a:gd name="T42" fmla="*/ 33 w 64"/>
                  <a:gd name="T43" fmla="*/ 4 h 55"/>
                  <a:gd name="T44" fmla="*/ 27 w 64"/>
                  <a:gd name="T45" fmla="*/ 3 h 55"/>
                  <a:gd name="T46" fmla="*/ 22 w 64"/>
                  <a:gd name="T47" fmla="*/ 1 h 55"/>
                  <a:gd name="T48" fmla="*/ 17 w 64"/>
                  <a:gd name="T49" fmla="*/ 1 h 55"/>
                  <a:gd name="T50" fmla="*/ 8 w 64"/>
                  <a:gd name="T51" fmla="*/ 4 h 55"/>
                  <a:gd name="T52" fmla="*/ 4 w 64"/>
                  <a:gd name="T53" fmla="*/ 7 h 55"/>
                  <a:gd name="T54" fmla="*/ 1 w 64"/>
                  <a:gd name="T55" fmla="*/ 14 h 55"/>
                  <a:gd name="T56" fmla="*/ 1 w 64"/>
                  <a:gd name="T57" fmla="*/ 23 h 55"/>
                  <a:gd name="T58" fmla="*/ 5 w 64"/>
                  <a:gd name="T59" fmla="*/ 26 h 55"/>
                  <a:gd name="T60" fmla="*/ 4 w 64"/>
                  <a:gd name="T61" fmla="*/ 33 h 55"/>
                  <a:gd name="T62" fmla="*/ 5 w 64"/>
                  <a:gd name="T63" fmla="*/ 34 h 55"/>
                  <a:gd name="T64" fmla="*/ 8 w 64"/>
                  <a:gd name="T65" fmla="*/ 38 h 55"/>
                  <a:gd name="T66" fmla="*/ 9 w 64"/>
                  <a:gd name="T67" fmla="*/ 42 h 55"/>
                  <a:gd name="T68" fmla="*/ 11 w 64"/>
                  <a:gd name="T69" fmla="*/ 44 h 55"/>
                  <a:gd name="T70" fmla="*/ 12 w 64"/>
                  <a:gd name="T71" fmla="*/ 48 h 55"/>
                  <a:gd name="T72" fmla="*/ 13 w 64"/>
                  <a:gd name="T73" fmla="*/ 49 h 55"/>
                  <a:gd name="T74" fmla="*/ 15 w 64"/>
                  <a:gd name="T75" fmla="*/ 48 h 55"/>
                  <a:gd name="T76" fmla="*/ 17 w 64"/>
                  <a:gd name="T77" fmla="*/ 45 h 55"/>
                  <a:gd name="T78" fmla="*/ 19 w 64"/>
                  <a:gd name="T79" fmla="*/ 49 h 55"/>
                  <a:gd name="T80" fmla="*/ 17 w 64"/>
                  <a:gd name="T81" fmla="*/ 52 h 55"/>
                  <a:gd name="T82" fmla="*/ 17 w 64"/>
                  <a:gd name="T83" fmla="*/ 53 h 55"/>
                  <a:gd name="T84" fmla="*/ 22 w 64"/>
                  <a:gd name="T85" fmla="*/ 52 h 55"/>
                  <a:gd name="T86" fmla="*/ 23 w 64"/>
                  <a:gd name="T87" fmla="*/ 52 h 55"/>
                  <a:gd name="T88" fmla="*/ 26 w 64"/>
                  <a:gd name="T89" fmla="*/ 53 h 55"/>
                  <a:gd name="T90" fmla="*/ 30 w 64"/>
                  <a:gd name="T91"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4" h="55">
                    <a:moveTo>
                      <a:pt x="33" y="52"/>
                    </a:moveTo>
                    <a:lnTo>
                      <a:pt x="34" y="48"/>
                    </a:lnTo>
                    <a:lnTo>
                      <a:pt x="37" y="48"/>
                    </a:lnTo>
                    <a:lnTo>
                      <a:pt x="38" y="49"/>
                    </a:lnTo>
                    <a:lnTo>
                      <a:pt x="44" y="48"/>
                    </a:lnTo>
                    <a:lnTo>
                      <a:pt x="46" y="49"/>
                    </a:lnTo>
                    <a:lnTo>
                      <a:pt x="46" y="51"/>
                    </a:lnTo>
                    <a:lnTo>
                      <a:pt x="50" y="51"/>
                    </a:lnTo>
                    <a:lnTo>
                      <a:pt x="49" y="48"/>
                    </a:lnTo>
                    <a:lnTo>
                      <a:pt x="50" y="46"/>
                    </a:lnTo>
                    <a:lnTo>
                      <a:pt x="48" y="44"/>
                    </a:lnTo>
                    <a:lnTo>
                      <a:pt x="45" y="42"/>
                    </a:lnTo>
                    <a:lnTo>
                      <a:pt x="45" y="38"/>
                    </a:lnTo>
                    <a:lnTo>
                      <a:pt x="48" y="37"/>
                    </a:lnTo>
                    <a:lnTo>
                      <a:pt x="52" y="37"/>
                    </a:lnTo>
                    <a:lnTo>
                      <a:pt x="53" y="34"/>
                    </a:lnTo>
                    <a:lnTo>
                      <a:pt x="56" y="33"/>
                    </a:lnTo>
                    <a:lnTo>
                      <a:pt x="60" y="31"/>
                    </a:lnTo>
                    <a:lnTo>
                      <a:pt x="60" y="30"/>
                    </a:lnTo>
                    <a:lnTo>
                      <a:pt x="61" y="29"/>
                    </a:lnTo>
                    <a:lnTo>
                      <a:pt x="64" y="26"/>
                    </a:lnTo>
                    <a:lnTo>
                      <a:pt x="63" y="23"/>
                    </a:lnTo>
                    <a:lnTo>
                      <a:pt x="64" y="19"/>
                    </a:lnTo>
                    <a:lnTo>
                      <a:pt x="63" y="18"/>
                    </a:lnTo>
                    <a:lnTo>
                      <a:pt x="64" y="14"/>
                    </a:lnTo>
                    <a:lnTo>
                      <a:pt x="61" y="8"/>
                    </a:lnTo>
                    <a:lnTo>
                      <a:pt x="60" y="7"/>
                    </a:lnTo>
                    <a:lnTo>
                      <a:pt x="57" y="4"/>
                    </a:lnTo>
                    <a:lnTo>
                      <a:pt x="56" y="4"/>
                    </a:lnTo>
                    <a:lnTo>
                      <a:pt x="53" y="3"/>
                    </a:lnTo>
                    <a:lnTo>
                      <a:pt x="52" y="1"/>
                    </a:lnTo>
                    <a:lnTo>
                      <a:pt x="50" y="0"/>
                    </a:lnTo>
                    <a:lnTo>
                      <a:pt x="46" y="1"/>
                    </a:lnTo>
                    <a:lnTo>
                      <a:pt x="45" y="3"/>
                    </a:lnTo>
                    <a:lnTo>
                      <a:pt x="48" y="5"/>
                    </a:lnTo>
                    <a:lnTo>
                      <a:pt x="46" y="8"/>
                    </a:lnTo>
                    <a:lnTo>
                      <a:pt x="48" y="9"/>
                    </a:lnTo>
                    <a:lnTo>
                      <a:pt x="48" y="11"/>
                    </a:lnTo>
                    <a:lnTo>
                      <a:pt x="44" y="9"/>
                    </a:lnTo>
                    <a:lnTo>
                      <a:pt x="41" y="7"/>
                    </a:lnTo>
                    <a:lnTo>
                      <a:pt x="38" y="7"/>
                    </a:lnTo>
                    <a:lnTo>
                      <a:pt x="37" y="4"/>
                    </a:lnTo>
                    <a:lnTo>
                      <a:pt x="34" y="3"/>
                    </a:lnTo>
                    <a:lnTo>
                      <a:pt x="33" y="4"/>
                    </a:lnTo>
                    <a:lnTo>
                      <a:pt x="30" y="1"/>
                    </a:lnTo>
                    <a:lnTo>
                      <a:pt x="27" y="3"/>
                    </a:lnTo>
                    <a:lnTo>
                      <a:pt x="24" y="1"/>
                    </a:lnTo>
                    <a:lnTo>
                      <a:pt x="22" y="1"/>
                    </a:lnTo>
                    <a:lnTo>
                      <a:pt x="19" y="3"/>
                    </a:lnTo>
                    <a:lnTo>
                      <a:pt x="17" y="1"/>
                    </a:lnTo>
                    <a:lnTo>
                      <a:pt x="13" y="1"/>
                    </a:lnTo>
                    <a:lnTo>
                      <a:pt x="8" y="4"/>
                    </a:lnTo>
                    <a:lnTo>
                      <a:pt x="7" y="4"/>
                    </a:lnTo>
                    <a:lnTo>
                      <a:pt x="4" y="7"/>
                    </a:lnTo>
                    <a:lnTo>
                      <a:pt x="2" y="11"/>
                    </a:lnTo>
                    <a:lnTo>
                      <a:pt x="1" y="14"/>
                    </a:lnTo>
                    <a:lnTo>
                      <a:pt x="0" y="18"/>
                    </a:lnTo>
                    <a:lnTo>
                      <a:pt x="1" y="23"/>
                    </a:lnTo>
                    <a:lnTo>
                      <a:pt x="4" y="23"/>
                    </a:lnTo>
                    <a:lnTo>
                      <a:pt x="5" y="26"/>
                    </a:lnTo>
                    <a:lnTo>
                      <a:pt x="4" y="30"/>
                    </a:lnTo>
                    <a:lnTo>
                      <a:pt x="4" y="33"/>
                    </a:lnTo>
                    <a:lnTo>
                      <a:pt x="4" y="33"/>
                    </a:lnTo>
                    <a:lnTo>
                      <a:pt x="5" y="34"/>
                    </a:lnTo>
                    <a:lnTo>
                      <a:pt x="5" y="37"/>
                    </a:lnTo>
                    <a:lnTo>
                      <a:pt x="8" y="38"/>
                    </a:lnTo>
                    <a:lnTo>
                      <a:pt x="8" y="41"/>
                    </a:lnTo>
                    <a:lnTo>
                      <a:pt x="9" y="42"/>
                    </a:lnTo>
                    <a:lnTo>
                      <a:pt x="11" y="42"/>
                    </a:lnTo>
                    <a:lnTo>
                      <a:pt x="11" y="44"/>
                    </a:lnTo>
                    <a:lnTo>
                      <a:pt x="11" y="46"/>
                    </a:lnTo>
                    <a:lnTo>
                      <a:pt x="12" y="48"/>
                    </a:lnTo>
                    <a:lnTo>
                      <a:pt x="12" y="49"/>
                    </a:lnTo>
                    <a:lnTo>
                      <a:pt x="13" y="49"/>
                    </a:lnTo>
                    <a:lnTo>
                      <a:pt x="15" y="49"/>
                    </a:lnTo>
                    <a:lnTo>
                      <a:pt x="15" y="48"/>
                    </a:lnTo>
                    <a:lnTo>
                      <a:pt x="17" y="46"/>
                    </a:lnTo>
                    <a:lnTo>
                      <a:pt x="17" y="45"/>
                    </a:lnTo>
                    <a:lnTo>
                      <a:pt x="17" y="46"/>
                    </a:lnTo>
                    <a:lnTo>
                      <a:pt x="19" y="49"/>
                    </a:lnTo>
                    <a:lnTo>
                      <a:pt x="19" y="51"/>
                    </a:lnTo>
                    <a:lnTo>
                      <a:pt x="17" y="52"/>
                    </a:lnTo>
                    <a:lnTo>
                      <a:pt x="17" y="53"/>
                    </a:lnTo>
                    <a:lnTo>
                      <a:pt x="17" y="53"/>
                    </a:lnTo>
                    <a:lnTo>
                      <a:pt x="19" y="55"/>
                    </a:lnTo>
                    <a:lnTo>
                      <a:pt x="22" y="52"/>
                    </a:lnTo>
                    <a:lnTo>
                      <a:pt x="22" y="52"/>
                    </a:lnTo>
                    <a:lnTo>
                      <a:pt x="23" y="52"/>
                    </a:lnTo>
                    <a:lnTo>
                      <a:pt x="26" y="53"/>
                    </a:lnTo>
                    <a:lnTo>
                      <a:pt x="26" y="53"/>
                    </a:lnTo>
                    <a:lnTo>
                      <a:pt x="28" y="55"/>
                    </a:lnTo>
                    <a:lnTo>
                      <a:pt x="30" y="52"/>
                    </a:lnTo>
                    <a:lnTo>
                      <a:pt x="33"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8" name="Freeform 570">
                <a:extLst>
                  <a:ext uri="{FF2B5EF4-FFF2-40B4-BE49-F238E27FC236}">
                    <a16:creationId xmlns:a16="http://schemas.microsoft.com/office/drawing/2014/main" id="{8F56C7C9-31C7-47A5-86CE-7FDA7AF13FEA}"/>
                  </a:ext>
                </a:extLst>
              </p:cNvPr>
              <p:cNvSpPr>
                <a:spLocks/>
              </p:cNvSpPr>
              <p:nvPr/>
            </p:nvSpPr>
            <p:spPr bwMode="auto">
              <a:xfrm>
                <a:off x="4569" y="2949"/>
                <a:ext cx="99" cy="114"/>
              </a:xfrm>
              <a:custGeom>
                <a:avLst/>
                <a:gdLst>
                  <a:gd name="T0" fmla="*/ 7 w 99"/>
                  <a:gd name="T1" fmla="*/ 36 h 114"/>
                  <a:gd name="T2" fmla="*/ 10 w 99"/>
                  <a:gd name="T3" fmla="*/ 41 h 114"/>
                  <a:gd name="T4" fmla="*/ 15 w 99"/>
                  <a:gd name="T5" fmla="*/ 41 h 114"/>
                  <a:gd name="T6" fmla="*/ 15 w 99"/>
                  <a:gd name="T7" fmla="*/ 48 h 114"/>
                  <a:gd name="T8" fmla="*/ 15 w 99"/>
                  <a:gd name="T9" fmla="*/ 58 h 114"/>
                  <a:gd name="T10" fmla="*/ 22 w 99"/>
                  <a:gd name="T11" fmla="*/ 62 h 114"/>
                  <a:gd name="T12" fmla="*/ 30 w 99"/>
                  <a:gd name="T13" fmla="*/ 59 h 114"/>
                  <a:gd name="T14" fmla="*/ 40 w 99"/>
                  <a:gd name="T15" fmla="*/ 62 h 114"/>
                  <a:gd name="T16" fmla="*/ 52 w 99"/>
                  <a:gd name="T17" fmla="*/ 56 h 114"/>
                  <a:gd name="T18" fmla="*/ 62 w 99"/>
                  <a:gd name="T19" fmla="*/ 66 h 114"/>
                  <a:gd name="T20" fmla="*/ 62 w 99"/>
                  <a:gd name="T21" fmla="*/ 71 h 114"/>
                  <a:gd name="T22" fmla="*/ 62 w 99"/>
                  <a:gd name="T23" fmla="*/ 79 h 114"/>
                  <a:gd name="T24" fmla="*/ 69 w 99"/>
                  <a:gd name="T25" fmla="*/ 85 h 114"/>
                  <a:gd name="T26" fmla="*/ 73 w 99"/>
                  <a:gd name="T27" fmla="*/ 89 h 114"/>
                  <a:gd name="T28" fmla="*/ 73 w 99"/>
                  <a:gd name="T29" fmla="*/ 95 h 114"/>
                  <a:gd name="T30" fmla="*/ 73 w 99"/>
                  <a:gd name="T31" fmla="*/ 103 h 114"/>
                  <a:gd name="T32" fmla="*/ 73 w 99"/>
                  <a:gd name="T33" fmla="*/ 107 h 114"/>
                  <a:gd name="T34" fmla="*/ 80 w 99"/>
                  <a:gd name="T35" fmla="*/ 112 h 114"/>
                  <a:gd name="T36" fmla="*/ 82 w 99"/>
                  <a:gd name="T37" fmla="*/ 111 h 114"/>
                  <a:gd name="T38" fmla="*/ 82 w 99"/>
                  <a:gd name="T39" fmla="*/ 104 h 114"/>
                  <a:gd name="T40" fmla="*/ 89 w 99"/>
                  <a:gd name="T41" fmla="*/ 106 h 114"/>
                  <a:gd name="T42" fmla="*/ 95 w 99"/>
                  <a:gd name="T43" fmla="*/ 107 h 114"/>
                  <a:gd name="T44" fmla="*/ 96 w 99"/>
                  <a:gd name="T45" fmla="*/ 100 h 114"/>
                  <a:gd name="T46" fmla="*/ 99 w 99"/>
                  <a:gd name="T47" fmla="*/ 92 h 114"/>
                  <a:gd name="T48" fmla="*/ 96 w 99"/>
                  <a:gd name="T49" fmla="*/ 86 h 114"/>
                  <a:gd name="T50" fmla="*/ 95 w 99"/>
                  <a:gd name="T51" fmla="*/ 84 h 114"/>
                  <a:gd name="T52" fmla="*/ 89 w 99"/>
                  <a:gd name="T53" fmla="*/ 81 h 114"/>
                  <a:gd name="T54" fmla="*/ 86 w 99"/>
                  <a:gd name="T55" fmla="*/ 77 h 114"/>
                  <a:gd name="T56" fmla="*/ 84 w 99"/>
                  <a:gd name="T57" fmla="*/ 74 h 114"/>
                  <a:gd name="T58" fmla="*/ 78 w 99"/>
                  <a:gd name="T59" fmla="*/ 71 h 114"/>
                  <a:gd name="T60" fmla="*/ 73 w 99"/>
                  <a:gd name="T61" fmla="*/ 62 h 114"/>
                  <a:gd name="T62" fmla="*/ 64 w 99"/>
                  <a:gd name="T63" fmla="*/ 52 h 114"/>
                  <a:gd name="T64" fmla="*/ 55 w 99"/>
                  <a:gd name="T65" fmla="*/ 51 h 114"/>
                  <a:gd name="T66" fmla="*/ 51 w 99"/>
                  <a:gd name="T67" fmla="*/ 45 h 114"/>
                  <a:gd name="T68" fmla="*/ 49 w 99"/>
                  <a:gd name="T69" fmla="*/ 38 h 114"/>
                  <a:gd name="T70" fmla="*/ 56 w 99"/>
                  <a:gd name="T71" fmla="*/ 37 h 114"/>
                  <a:gd name="T72" fmla="*/ 62 w 99"/>
                  <a:gd name="T73" fmla="*/ 30 h 114"/>
                  <a:gd name="T74" fmla="*/ 58 w 99"/>
                  <a:gd name="T75" fmla="*/ 26 h 114"/>
                  <a:gd name="T76" fmla="*/ 52 w 99"/>
                  <a:gd name="T77" fmla="*/ 21 h 114"/>
                  <a:gd name="T78" fmla="*/ 44 w 99"/>
                  <a:gd name="T79" fmla="*/ 22 h 114"/>
                  <a:gd name="T80" fmla="*/ 32 w 99"/>
                  <a:gd name="T81" fmla="*/ 14 h 114"/>
                  <a:gd name="T82" fmla="*/ 30 w 99"/>
                  <a:gd name="T83" fmla="*/ 7 h 114"/>
                  <a:gd name="T84" fmla="*/ 23 w 99"/>
                  <a:gd name="T85" fmla="*/ 0 h 114"/>
                  <a:gd name="T86" fmla="*/ 16 w 99"/>
                  <a:gd name="T87" fmla="*/ 3 h 114"/>
                  <a:gd name="T88" fmla="*/ 18 w 99"/>
                  <a:gd name="T89" fmla="*/ 12 h 114"/>
                  <a:gd name="T90" fmla="*/ 14 w 99"/>
                  <a:gd name="T91" fmla="*/ 16 h 114"/>
                  <a:gd name="T92" fmla="*/ 8 w 99"/>
                  <a:gd name="T93" fmla="*/ 15 h 114"/>
                  <a:gd name="T94" fmla="*/ 4 w 99"/>
                  <a:gd name="T95" fmla="*/ 21 h 114"/>
                  <a:gd name="T96" fmla="*/ 1 w 99"/>
                  <a:gd name="T97" fmla="*/ 23 h 114"/>
                  <a:gd name="T98" fmla="*/ 4 w 99"/>
                  <a:gd name="T99"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9" h="114">
                    <a:moveTo>
                      <a:pt x="4" y="29"/>
                    </a:moveTo>
                    <a:lnTo>
                      <a:pt x="7" y="31"/>
                    </a:lnTo>
                    <a:lnTo>
                      <a:pt x="7" y="36"/>
                    </a:lnTo>
                    <a:lnTo>
                      <a:pt x="5" y="37"/>
                    </a:lnTo>
                    <a:lnTo>
                      <a:pt x="7" y="40"/>
                    </a:lnTo>
                    <a:lnTo>
                      <a:pt x="10" y="41"/>
                    </a:lnTo>
                    <a:lnTo>
                      <a:pt x="11" y="40"/>
                    </a:lnTo>
                    <a:lnTo>
                      <a:pt x="15" y="40"/>
                    </a:lnTo>
                    <a:lnTo>
                      <a:pt x="15" y="41"/>
                    </a:lnTo>
                    <a:lnTo>
                      <a:pt x="14" y="44"/>
                    </a:lnTo>
                    <a:lnTo>
                      <a:pt x="15" y="47"/>
                    </a:lnTo>
                    <a:lnTo>
                      <a:pt x="15" y="48"/>
                    </a:lnTo>
                    <a:lnTo>
                      <a:pt x="14" y="51"/>
                    </a:lnTo>
                    <a:lnTo>
                      <a:pt x="15" y="53"/>
                    </a:lnTo>
                    <a:lnTo>
                      <a:pt x="15" y="58"/>
                    </a:lnTo>
                    <a:lnTo>
                      <a:pt x="15" y="64"/>
                    </a:lnTo>
                    <a:lnTo>
                      <a:pt x="19" y="62"/>
                    </a:lnTo>
                    <a:lnTo>
                      <a:pt x="22" y="62"/>
                    </a:lnTo>
                    <a:lnTo>
                      <a:pt x="22" y="59"/>
                    </a:lnTo>
                    <a:lnTo>
                      <a:pt x="26" y="58"/>
                    </a:lnTo>
                    <a:lnTo>
                      <a:pt x="30" y="59"/>
                    </a:lnTo>
                    <a:lnTo>
                      <a:pt x="33" y="59"/>
                    </a:lnTo>
                    <a:lnTo>
                      <a:pt x="34" y="62"/>
                    </a:lnTo>
                    <a:lnTo>
                      <a:pt x="40" y="62"/>
                    </a:lnTo>
                    <a:lnTo>
                      <a:pt x="43" y="56"/>
                    </a:lnTo>
                    <a:lnTo>
                      <a:pt x="47" y="55"/>
                    </a:lnTo>
                    <a:lnTo>
                      <a:pt x="52" y="56"/>
                    </a:lnTo>
                    <a:lnTo>
                      <a:pt x="53" y="60"/>
                    </a:lnTo>
                    <a:lnTo>
                      <a:pt x="59" y="63"/>
                    </a:lnTo>
                    <a:lnTo>
                      <a:pt x="62" y="66"/>
                    </a:lnTo>
                    <a:lnTo>
                      <a:pt x="63" y="69"/>
                    </a:lnTo>
                    <a:lnTo>
                      <a:pt x="62" y="70"/>
                    </a:lnTo>
                    <a:lnTo>
                      <a:pt x="62" y="71"/>
                    </a:lnTo>
                    <a:lnTo>
                      <a:pt x="63" y="75"/>
                    </a:lnTo>
                    <a:lnTo>
                      <a:pt x="63" y="78"/>
                    </a:lnTo>
                    <a:lnTo>
                      <a:pt x="62" y="79"/>
                    </a:lnTo>
                    <a:lnTo>
                      <a:pt x="64" y="82"/>
                    </a:lnTo>
                    <a:lnTo>
                      <a:pt x="67" y="85"/>
                    </a:lnTo>
                    <a:lnTo>
                      <a:pt x="69" y="85"/>
                    </a:lnTo>
                    <a:lnTo>
                      <a:pt x="71" y="85"/>
                    </a:lnTo>
                    <a:lnTo>
                      <a:pt x="70" y="86"/>
                    </a:lnTo>
                    <a:lnTo>
                      <a:pt x="73" y="89"/>
                    </a:lnTo>
                    <a:lnTo>
                      <a:pt x="74" y="90"/>
                    </a:lnTo>
                    <a:lnTo>
                      <a:pt x="73" y="93"/>
                    </a:lnTo>
                    <a:lnTo>
                      <a:pt x="73" y="95"/>
                    </a:lnTo>
                    <a:lnTo>
                      <a:pt x="73" y="97"/>
                    </a:lnTo>
                    <a:lnTo>
                      <a:pt x="73" y="99"/>
                    </a:lnTo>
                    <a:lnTo>
                      <a:pt x="73" y="103"/>
                    </a:lnTo>
                    <a:lnTo>
                      <a:pt x="71" y="106"/>
                    </a:lnTo>
                    <a:lnTo>
                      <a:pt x="70" y="106"/>
                    </a:lnTo>
                    <a:lnTo>
                      <a:pt x="73" y="107"/>
                    </a:lnTo>
                    <a:lnTo>
                      <a:pt x="74" y="110"/>
                    </a:lnTo>
                    <a:lnTo>
                      <a:pt x="77" y="110"/>
                    </a:lnTo>
                    <a:lnTo>
                      <a:pt x="80" y="112"/>
                    </a:lnTo>
                    <a:lnTo>
                      <a:pt x="84" y="114"/>
                    </a:lnTo>
                    <a:lnTo>
                      <a:pt x="84" y="112"/>
                    </a:lnTo>
                    <a:lnTo>
                      <a:pt x="82" y="111"/>
                    </a:lnTo>
                    <a:lnTo>
                      <a:pt x="84" y="108"/>
                    </a:lnTo>
                    <a:lnTo>
                      <a:pt x="81" y="106"/>
                    </a:lnTo>
                    <a:lnTo>
                      <a:pt x="82" y="104"/>
                    </a:lnTo>
                    <a:lnTo>
                      <a:pt x="86" y="103"/>
                    </a:lnTo>
                    <a:lnTo>
                      <a:pt x="88" y="104"/>
                    </a:lnTo>
                    <a:lnTo>
                      <a:pt x="89" y="106"/>
                    </a:lnTo>
                    <a:lnTo>
                      <a:pt x="92" y="107"/>
                    </a:lnTo>
                    <a:lnTo>
                      <a:pt x="93" y="107"/>
                    </a:lnTo>
                    <a:lnTo>
                      <a:pt x="95" y="107"/>
                    </a:lnTo>
                    <a:lnTo>
                      <a:pt x="96" y="106"/>
                    </a:lnTo>
                    <a:lnTo>
                      <a:pt x="96" y="101"/>
                    </a:lnTo>
                    <a:lnTo>
                      <a:pt x="96" y="100"/>
                    </a:lnTo>
                    <a:lnTo>
                      <a:pt x="95" y="97"/>
                    </a:lnTo>
                    <a:lnTo>
                      <a:pt x="99" y="95"/>
                    </a:lnTo>
                    <a:lnTo>
                      <a:pt x="99" y="92"/>
                    </a:lnTo>
                    <a:lnTo>
                      <a:pt x="96" y="90"/>
                    </a:lnTo>
                    <a:lnTo>
                      <a:pt x="96" y="89"/>
                    </a:lnTo>
                    <a:lnTo>
                      <a:pt x="96" y="86"/>
                    </a:lnTo>
                    <a:lnTo>
                      <a:pt x="97" y="85"/>
                    </a:lnTo>
                    <a:lnTo>
                      <a:pt x="97" y="82"/>
                    </a:lnTo>
                    <a:lnTo>
                      <a:pt x="95" y="84"/>
                    </a:lnTo>
                    <a:lnTo>
                      <a:pt x="93" y="84"/>
                    </a:lnTo>
                    <a:lnTo>
                      <a:pt x="92" y="81"/>
                    </a:lnTo>
                    <a:lnTo>
                      <a:pt x="89" y="81"/>
                    </a:lnTo>
                    <a:lnTo>
                      <a:pt x="88" y="79"/>
                    </a:lnTo>
                    <a:lnTo>
                      <a:pt x="89" y="78"/>
                    </a:lnTo>
                    <a:lnTo>
                      <a:pt x="86" y="77"/>
                    </a:lnTo>
                    <a:lnTo>
                      <a:pt x="85" y="78"/>
                    </a:lnTo>
                    <a:lnTo>
                      <a:pt x="84" y="75"/>
                    </a:lnTo>
                    <a:lnTo>
                      <a:pt x="84" y="74"/>
                    </a:lnTo>
                    <a:lnTo>
                      <a:pt x="82" y="71"/>
                    </a:lnTo>
                    <a:lnTo>
                      <a:pt x="80" y="71"/>
                    </a:lnTo>
                    <a:lnTo>
                      <a:pt x="78" y="71"/>
                    </a:lnTo>
                    <a:lnTo>
                      <a:pt x="77" y="69"/>
                    </a:lnTo>
                    <a:lnTo>
                      <a:pt x="73" y="64"/>
                    </a:lnTo>
                    <a:lnTo>
                      <a:pt x="73" y="62"/>
                    </a:lnTo>
                    <a:lnTo>
                      <a:pt x="71" y="59"/>
                    </a:lnTo>
                    <a:lnTo>
                      <a:pt x="67" y="58"/>
                    </a:lnTo>
                    <a:lnTo>
                      <a:pt x="64" y="52"/>
                    </a:lnTo>
                    <a:lnTo>
                      <a:pt x="62" y="52"/>
                    </a:lnTo>
                    <a:lnTo>
                      <a:pt x="58" y="51"/>
                    </a:lnTo>
                    <a:lnTo>
                      <a:pt x="55" y="51"/>
                    </a:lnTo>
                    <a:lnTo>
                      <a:pt x="52" y="47"/>
                    </a:lnTo>
                    <a:lnTo>
                      <a:pt x="51" y="47"/>
                    </a:lnTo>
                    <a:lnTo>
                      <a:pt x="51" y="45"/>
                    </a:lnTo>
                    <a:lnTo>
                      <a:pt x="52" y="44"/>
                    </a:lnTo>
                    <a:lnTo>
                      <a:pt x="49" y="41"/>
                    </a:lnTo>
                    <a:lnTo>
                      <a:pt x="49" y="38"/>
                    </a:lnTo>
                    <a:lnTo>
                      <a:pt x="51" y="38"/>
                    </a:lnTo>
                    <a:lnTo>
                      <a:pt x="55" y="37"/>
                    </a:lnTo>
                    <a:lnTo>
                      <a:pt x="56" y="37"/>
                    </a:lnTo>
                    <a:lnTo>
                      <a:pt x="58" y="36"/>
                    </a:lnTo>
                    <a:lnTo>
                      <a:pt x="59" y="31"/>
                    </a:lnTo>
                    <a:lnTo>
                      <a:pt x="62" y="30"/>
                    </a:lnTo>
                    <a:lnTo>
                      <a:pt x="62" y="29"/>
                    </a:lnTo>
                    <a:lnTo>
                      <a:pt x="58" y="27"/>
                    </a:lnTo>
                    <a:lnTo>
                      <a:pt x="58" y="26"/>
                    </a:lnTo>
                    <a:lnTo>
                      <a:pt x="58" y="23"/>
                    </a:lnTo>
                    <a:lnTo>
                      <a:pt x="55" y="23"/>
                    </a:lnTo>
                    <a:lnTo>
                      <a:pt x="52" y="21"/>
                    </a:lnTo>
                    <a:lnTo>
                      <a:pt x="49" y="21"/>
                    </a:lnTo>
                    <a:lnTo>
                      <a:pt x="47" y="22"/>
                    </a:lnTo>
                    <a:lnTo>
                      <a:pt x="44" y="22"/>
                    </a:lnTo>
                    <a:lnTo>
                      <a:pt x="38" y="22"/>
                    </a:lnTo>
                    <a:lnTo>
                      <a:pt x="36" y="18"/>
                    </a:lnTo>
                    <a:lnTo>
                      <a:pt x="32" y="14"/>
                    </a:lnTo>
                    <a:lnTo>
                      <a:pt x="33" y="11"/>
                    </a:lnTo>
                    <a:lnTo>
                      <a:pt x="33" y="8"/>
                    </a:lnTo>
                    <a:lnTo>
                      <a:pt x="30" y="7"/>
                    </a:lnTo>
                    <a:lnTo>
                      <a:pt x="29" y="4"/>
                    </a:lnTo>
                    <a:lnTo>
                      <a:pt x="23" y="3"/>
                    </a:lnTo>
                    <a:lnTo>
                      <a:pt x="23" y="0"/>
                    </a:lnTo>
                    <a:lnTo>
                      <a:pt x="19" y="0"/>
                    </a:lnTo>
                    <a:lnTo>
                      <a:pt x="19" y="3"/>
                    </a:lnTo>
                    <a:lnTo>
                      <a:pt x="16" y="3"/>
                    </a:lnTo>
                    <a:lnTo>
                      <a:pt x="16" y="7"/>
                    </a:lnTo>
                    <a:lnTo>
                      <a:pt x="18" y="10"/>
                    </a:lnTo>
                    <a:lnTo>
                      <a:pt x="18" y="12"/>
                    </a:lnTo>
                    <a:lnTo>
                      <a:pt x="19" y="16"/>
                    </a:lnTo>
                    <a:lnTo>
                      <a:pt x="16" y="15"/>
                    </a:lnTo>
                    <a:lnTo>
                      <a:pt x="14" y="16"/>
                    </a:lnTo>
                    <a:lnTo>
                      <a:pt x="12" y="14"/>
                    </a:lnTo>
                    <a:lnTo>
                      <a:pt x="11" y="14"/>
                    </a:lnTo>
                    <a:lnTo>
                      <a:pt x="8" y="15"/>
                    </a:lnTo>
                    <a:lnTo>
                      <a:pt x="5" y="16"/>
                    </a:lnTo>
                    <a:lnTo>
                      <a:pt x="5" y="18"/>
                    </a:lnTo>
                    <a:lnTo>
                      <a:pt x="4" y="21"/>
                    </a:lnTo>
                    <a:lnTo>
                      <a:pt x="5" y="22"/>
                    </a:lnTo>
                    <a:lnTo>
                      <a:pt x="3" y="23"/>
                    </a:lnTo>
                    <a:lnTo>
                      <a:pt x="1" y="23"/>
                    </a:lnTo>
                    <a:lnTo>
                      <a:pt x="0" y="27"/>
                    </a:lnTo>
                    <a:lnTo>
                      <a:pt x="1" y="30"/>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9" name="Freeform 571">
                <a:extLst>
                  <a:ext uri="{FF2B5EF4-FFF2-40B4-BE49-F238E27FC236}">
                    <a16:creationId xmlns:a16="http://schemas.microsoft.com/office/drawing/2014/main" id="{32E30704-6563-4036-A5BD-99443F9BB282}"/>
                  </a:ext>
                </a:extLst>
              </p:cNvPr>
              <p:cNvSpPr>
                <a:spLocks/>
              </p:cNvSpPr>
              <p:nvPr/>
            </p:nvSpPr>
            <p:spPr bwMode="auto">
              <a:xfrm>
                <a:off x="4579" y="3116"/>
                <a:ext cx="1" cy="4"/>
              </a:xfrm>
              <a:custGeom>
                <a:avLst/>
                <a:gdLst>
                  <a:gd name="T0" fmla="*/ 1 w 1"/>
                  <a:gd name="T1" fmla="*/ 4 h 4"/>
                  <a:gd name="T2" fmla="*/ 1 w 1"/>
                  <a:gd name="T3" fmla="*/ 2 h 4"/>
                  <a:gd name="T4" fmla="*/ 1 w 1"/>
                  <a:gd name="T5" fmla="*/ 0 h 4"/>
                  <a:gd name="T6" fmla="*/ 0 w 1"/>
                  <a:gd name="T7" fmla="*/ 2 h 4"/>
                  <a:gd name="T8" fmla="*/ 0 w 1"/>
                  <a:gd name="T9" fmla="*/ 3 h 4"/>
                  <a:gd name="T10" fmla="*/ 1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1" y="4"/>
                    </a:moveTo>
                    <a:lnTo>
                      <a:pt x="1" y="2"/>
                    </a:lnTo>
                    <a:lnTo>
                      <a:pt x="1" y="0"/>
                    </a:lnTo>
                    <a:lnTo>
                      <a:pt x="0" y="2"/>
                    </a:lnTo>
                    <a:lnTo>
                      <a:pt x="0" y="3"/>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0" name="Freeform 572">
                <a:extLst>
                  <a:ext uri="{FF2B5EF4-FFF2-40B4-BE49-F238E27FC236}">
                    <a16:creationId xmlns:a16="http://schemas.microsoft.com/office/drawing/2014/main" id="{C7B69EEB-F246-428C-844F-E4A8776B0AD5}"/>
                  </a:ext>
                </a:extLst>
              </p:cNvPr>
              <p:cNvSpPr>
                <a:spLocks/>
              </p:cNvSpPr>
              <p:nvPr/>
            </p:nvSpPr>
            <p:spPr bwMode="auto">
              <a:xfrm>
                <a:off x="4577" y="3114"/>
                <a:ext cx="3" cy="1"/>
              </a:xfrm>
              <a:custGeom>
                <a:avLst/>
                <a:gdLst>
                  <a:gd name="T0" fmla="*/ 0 w 3"/>
                  <a:gd name="T1" fmla="*/ 1 h 1"/>
                  <a:gd name="T2" fmla="*/ 2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2"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1" name="Freeform 573">
                <a:extLst>
                  <a:ext uri="{FF2B5EF4-FFF2-40B4-BE49-F238E27FC236}">
                    <a16:creationId xmlns:a16="http://schemas.microsoft.com/office/drawing/2014/main" id="{6C9545B0-2413-4E80-BE04-8A12CFA982E7}"/>
                  </a:ext>
                </a:extLst>
              </p:cNvPr>
              <p:cNvSpPr>
                <a:spLocks/>
              </p:cNvSpPr>
              <p:nvPr/>
            </p:nvSpPr>
            <p:spPr bwMode="auto">
              <a:xfrm>
                <a:off x="4576" y="3153"/>
                <a:ext cx="1" cy="3"/>
              </a:xfrm>
              <a:custGeom>
                <a:avLst/>
                <a:gdLst>
                  <a:gd name="T0" fmla="*/ 0 w 1"/>
                  <a:gd name="T1" fmla="*/ 2 h 3"/>
                  <a:gd name="T2" fmla="*/ 0 w 1"/>
                  <a:gd name="T3" fmla="*/ 3 h 3"/>
                  <a:gd name="T4" fmla="*/ 1 w 1"/>
                  <a:gd name="T5" fmla="*/ 3 h 3"/>
                  <a:gd name="T6" fmla="*/ 1 w 1"/>
                  <a:gd name="T7" fmla="*/ 2 h 3"/>
                  <a:gd name="T8" fmla="*/ 0 w 1"/>
                  <a:gd name="T9" fmla="*/ 0 h 3"/>
                  <a:gd name="T10" fmla="*/ 0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0" y="2"/>
                    </a:moveTo>
                    <a:lnTo>
                      <a:pt x="0" y="3"/>
                    </a:lnTo>
                    <a:lnTo>
                      <a:pt x="1" y="3"/>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2" name="Freeform 574">
                <a:extLst>
                  <a:ext uri="{FF2B5EF4-FFF2-40B4-BE49-F238E27FC236}">
                    <a16:creationId xmlns:a16="http://schemas.microsoft.com/office/drawing/2014/main" id="{868FC5EC-7A1B-406C-AECF-6039B9CA382E}"/>
                  </a:ext>
                </a:extLst>
              </p:cNvPr>
              <p:cNvSpPr>
                <a:spLocks/>
              </p:cNvSpPr>
              <p:nvPr/>
            </p:nvSpPr>
            <p:spPr bwMode="auto">
              <a:xfrm>
                <a:off x="4568" y="3142"/>
                <a:ext cx="1" cy="3"/>
              </a:xfrm>
              <a:custGeom>
                <a:avLst/>
                <a:gdLst>
                  <a:gd name="T0" fmla="*/ 0 w 1"/>
                  <a:gd name="T1" fmla="*/ 3 h 3"/>
                  <a:gd name="T2" fmla="*/ 1 w 1"/>
                  <a:gd name="T3" fmla="*/ 2 h 3"/>
                  <a:gd name="T4" fmla="*/ 1 w 1"/>
                  <a:gd name="T5" fmla="*/ 0 h 3"/>
                  <a:gd name="T6" fmla="*/ 0 w 1"/>
                  <a:gd name="T7" fmla="*/ 0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lnTo>
                      <a:pt x="1" y="2"/>
                    </a:lnTo>
                    <a:lnTo>
                      <a:pt x="1"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3" name="Freeform 575">
                <a:extLst>
                  <a:ext uri="{FF2B5EF4-FFF2-40B4-BE49-F238E27FC236}">
                    <a16:creationId xmlns:a16="http://schemas.microsoft.com/office/drawing/2014/main" id="{711F0E74-9C7B-4579-8FB1-29AB7C8380DD}"/>
                  </a:ext>
                </a:extLst>
              </p:cNvPr>
              <p:cNvSpPr>
                <a:spLocks/>
              </p:cNvSpPr>
              <p:nvPr/>
            </p:nvSpPr>
            <p:spPr bwMode="auto">
              <a:xfrm>
                <a:off x="4603" y="3085"/>
                <a:ext cx="3" cy="2"/>
              </a:xfrm>
              <a:custGeom>
                <a:avLst/>
                <a:gdLst>
                  <a:gd name="T0" fmla="*/ 0 w 3"/>
                  <a:gd name="T1" fmla="*/ 1 h 2"/>
                  <a:gd name="T2" fmla="*/ 2 w 3"/>
                  <a:gd name="T3" fmla="*/ 2 h 2"/>
                  <a:gd name="T4" fmla="*/ 3 w 3"/>
                  <a:gd name="T5" fmla="*/ 2 h 2"/>
                  <a:gd name="T6" fmla="*/ 0 w 3"/>
                  <a:gd name="T7" fmla="*/ 0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lnTo>
                      <a:pt x="2" y="2"/>
                    </a:lnTo>
                    <a:lnTo>
                      <a:pt x="3" y="2"/>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4" name="Freeform 576">
                <a:extLst>
                  <a:ext uri="{FF2B5EF4-FFF2-40B4-BE49-F238E27FC236}">
                    <a16:creationId xmlns:a16="http://schemas.microsoft.com/office/drawing/2014/main" id="{FF13D8B6-EF8F-4934-A2CF-EA3E112444B7}"/>
                  </a:ext>
                </a:extLst>
              </p:cNvPr>
              <p:cNvSpPr>
                <a:spLocks/>
              </p:cNvSpPr>
              <p:nvPr/>
            </p:nvSpPr>
            <p:spPr bwMode="auto">
              <a:xfrm>
                <a:off x="4540" y="2976"/>
                <a:ext cx="103" cy="191"/>
              </a:xfrm>
              <a:custGeom>
                <a:avLst/>
                <a:gdLst>
                  <a:gd name="T0" fmla="*/ 66 w 103"/>
                  <a:gd name="T1" fmla="*/ 90 h 191"/>
                  <a:gd name="T2" fmla="*/ 78 w 103"/>
                  <a:gd name="T3" fmla="*/ 77 h 191"/>
                  <a:gd name="T4" fmla="*/ 92 w 103"/>
                  <a:gd name="T5" fmla="*/ 79 h 191"/>
                  <a:gd name="T6" fmla="*/ 102 w 103"/>
                  <a:gd name="T7" fmla="*/ 72 h 191"/>
                  <a:gd name="T8" fmla="*/ 102 w 103"/>
                  <a:gd name="T9" fmla="*/ 62 h 191"/>
                  <a:gd name="T10" fmla="*/ 93 w 103"/>
                  <a:gd name="T11" fmla="*/ 55 h 191"/>
                  <a:gd name="T12" fmla="*/ 91 w 103"/>
                  <a:gd name="T13" fmla="*/ 43 h 191"/>
                  <a:gd name="T14" fmla="*/ 81 w 103"/>
                  <a:gd name="T15" fmla="*/ 29 h 191"/>
                  <a:gd name="T16" fmla="*/ 62 w 103"/>
                  <a:gd name="T17" fmla="*/ 32 h 191"/>
                  <a:gd name="T18" fmla="*/ 48 w 103"/>
                  <a:gd name="T19" fmla="*/ 35 h 191"/>
                  <a:gd name="T20" fmla="*/ 44 w 103"/>
                  <a:gd name="T21" fmla="*/ 21 h 191"/>
                  <a:gd name="T22" fmla="*/ 40 w 103"/>
                  <a:gd name="T23" fmla="*/ 13 h 191"/>
                  <a:gd name="T24" fmla="*/ 36 w 103"/>
                  <a:gd name="T25" fmla="*/ 4 h 191"/>
                  <a:gd name="T26" fmla="*/ 25 w 103"/>
                  <a:gd name="T27" fmla="*/ 0 h 191"/>
                  <a:gd name="T28" fmla="*/ 19 w 103"/>
                  <a:gd name="T29" fmla="*/ 6 h 191"/>
                  <a:gd name="T30" fmla="*/ 11 w 103"/>
                  <a:gd name="T31" fmla="*/ 13 h 191"/>
                  <a:gd name="T32" fmla="*/ 4 w 103"/>
                  <a:gd name="T33" fmla="*/ 24 h 191"/>
                  <a:gd name="T34" fmla="*/ 1 w 103"/>
                  <a:gd name="T35" fmla="*/ 31 h 191"/>
                  <a:gd name="T36" fmla="*/ 12 w 103"/>
                  <a:gd name="T37" fmla="*/ 46 h 191"/>
                  <a:gd name="T38" fmla="*/ 19 w 103"/>
                  <a:gd name="T39" fmla="*/ 57 h 191"/>
                  <a:gd name="T40" fmla="*/ 14 w 103"/>
                  <a:gd name="T41" fmla="*/ 69 h 191"/>
                  <a:gd name="T42" fmla="*/ 26 w 103"/>
                  <a:gd name="T43" fmla="*/ 85 h 191"/>
                  <a:gd name="T44" fmla="*/ 29 w 103"/>
                  <a:gd name="T45" fmla="*/ 99 h 191"/>
                  <a:gd name="T46" fmla="*/ 32 w 103"/>
                  <a:gd name="T47" fmla="*/ 114 h 191"/>
                  <a:gd name="T48" fmla="*/ 22 w 103"/>
                  <a:gd name="T49" fmla="*/ 131 h 191"/>
                  <a:gd name="T50" fmla="*/ 22 w 103"/>
                  <a:gd name="T51" fmla="*/ 139 h 191"/>
                  <a:gd name="T52" fmla="*/ 19 w 103"/>
                  <a:gd name="T53" fmla="*/ 148 h 191"/>
                  <a:gd name="T54" fmla="*/ 19 w 103"/>
                  <a:gd name="T55" fmla="*/ 159 h 191"/>
                  <a:gd name="T56" fmla="*/ 25 w 103"/>
                  <a:gd name="T57" fmla="*/ 158 h 191"/>
                  <a:gd name="T58" fmla="*/ 33 w 103"/>
                  <a:gd name="T59" fmla="*/ 169 h 191"/>
                  <a:gd name="T60" fmla="*/ 37 w 103"/>
                  <a:gd name="T61" fmla="*/ 175 h 191"/>
                  <a:gd name="T62" fmla="*/ 43 w 103"/>
                  <a:gd name="T63" fmla="*/ 179 h 191"/>
                  <a:gd name="T64" fmla="*/ 54 w 103"/>
                  <a:gd name="T65" fmla="*/ 181 h 191"/>
                  <a:gd name="T66" fmla="*/ 56 w 103"/>
                  <a:gd name="T67" fmla="*/ 191 h 191"/>
                  <a:gd name="T68" fmla="*/ 65 w 103"/>
                  <a:gd name="T69" fmla="*/ 185 h 191"/>
                  <a:gd name="T70" fmla="*/ 59 w 103"/>
                  <a:gd name="T71" fmla="*/ 177 h 191"/>
                  <a:gd name="T72" fmla="*/ 50 w 103"/>
                  <a:gd name="T73" fmla="*/ 172 h 191"/>
                  <a:gd name="T74" fmla="*/ 43 w 103"/>
                  <a:gd name="T75" fmla="*/ 169 h 191"/>
                  <a:gd name="T76" fmla="*/ 47 w 103"/>
                  <a:gd name="T77" fmla="*/ 165 h 191"/>
                  <a:gd name="T78" fmla="*/ 43 w 103"/>
                  <a:gd name="T79" fmla="*/ 154 h 191"/>
                  <a:gd name="T80" fmla="*/ 39 w 103"/>
                  <a:gd name="T81" fmla="*/ 153 h 191"/>
                  <a:gd name="T82" fmla="*/ 34 w 103"/>
                  <a:gd name="T83" fmla="*/ 144 h 191"/>
                  <a:gd name="T84" fmla="*/ 30 w 103"/>
                  <a:gd name="T85" fmla="*/ 146 h 191"/>
                  <a:gd name="T86" fmla="*/ 28 w 103"/>
                  <a:gd name="T87" fmla="*/ 135 h 191"/>
                  <a:gd name="T88" fmla="*/ 29 w 103"/>
                  <a:gd name="T89" fmla="*/ 128 h 191"/>
                  <a:gd name="T90" fmla="*/ 36 w 103"/>
                  <a:gd name="T91" fmla="*/ 109 h 191"/>
                  <a:gd name="T92" fmla="*/ 37 w 103"/>
                  <a:gd name="T93" fmla="*/ 98 h 191"/>
                  <a:gd name="T94" fmla="*/ 36 w 103"/>
                  <a:gd name="T95" fmla="*/ 92 h 191"/>
                  <a:gd name="T96" fmla="*/ 43 w 103"/>
                  <a:gd name="T97" fmla="*/ 91 h 191"/>
                  <a:gd name="T98" fmla="*/ 47 w 103"/>
                  <a:gd name="T99" fmla="*/ 94 h 191"/>
                  <a:gd name="T100" fmla="*/ 47 w 103"/>
                  <a:gd name="T101" fmla="*/ 103 h 191"/>
                  <a:gd name="T102" fmla="*/ 56 w 103"/>
                  <a:gd name="T103" fmla="*/ 105 h 191"/>
                  <a:gd name="T104" fmla="*/ 62 w 103"/>
                  <a:gd name="T105" fmla="*/ 106 h 191"/>
                  <a:gd name="T106" fmla="*/ 67 w 103"/>
                  <a:gd name="T107" fmla="*/ 110 h 191"/>
                  <a:gd name="T108" fmla="*/ 70 w 103"/>
                  <a:gd name="T109" fmla="*/ 10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 h="191">
                    <a:moveTo>
                      <a:pt x="70" y="102"/>
                    </a:moveTo>
                    <a:lnTo>
                      <a:pt x="69" y="99"/>
                    </a:lnTo>
                    <a:lnTo>
                      <a:pt x="66" y="99"/>
                    </a:lnTo>
                    <a:lnTo>
                      <a:pt x="65" y="94"/>
                    </a:lnTo>
                    <a:lnTo>
                      <a:pt x="66" y="90"/>
                    </a:lnTo>
                    <a:lnTo>
                      <a:pt x="67" y="87"/>
                    </a:lnTo>
                    <a:lnTo>
                      <a:pt x="69" y="83"/>
                    </a:lnTo>
                    <a:lnTo>
                      <a:pt x="72" y="80"/>
                    </a:lnTo>
                    <a:lnTo>
                      <a:pt x="73" y="80"/>
                    </a:lnTo>
                    <a:lnTo>
                      <a:pt x="78" y="77"/>
                    </a:lnTo>
                    <a:lnTo>
                      <a:pt x="82" y="77"/>
                    </a:lnTo>
                    <a:lnTo>
                      <a:pt x="84" y="79"/>
                    </a:lnTo>
                    <a:lnTo>
                      <a:pt x="87" y="77"/>
                    </a:lnTo>
                    <a:lnTo>
                      <a:pt x="89" y="77"/>
                    </a:lnTo>
                    <a:lnTo>
                      <a:pt x="92" y="79"/>
                    </a:lnTo>
                    <a:lnTo>
                      <a:pt x="95" y="77"/>
                    </a:lnTo>
                    <a:lnTo>
                      <a:pt x="98" y="80"/>
                    </a:lnTo>
                    <a:lnTo>
                      <a:pt x="100" y="79"/>
                    </a:lnTo>
                    <a:lnTo>
                      <a:pt x="102" y="76"/>
                    </a:lnTo>
                    <a:lnTo>
                      <a:pt x="102" y="72"/>
                    </a:lnTo>
                    <a:lnTo>
                      <a:pt x="102" y="70"/>
                    </a:lnTo>
                    <a:lnTo>
                      <a:pt x="102" y="68"/>
                    </a:lnTo>
                    <a:lnTo>
                      <a:pt x="102" y="66"/>
                    </a:lnTo>
                    <a:lnTo>
                      <a:pt x="103" y="63"/>
                    </a:lnTo>
                    <a:lnTo>
                      <a:pt x="102" y="62"/>
                    </a:lnTo>
                    <a:lnTo>
                      <a:pt x="99" y="59"/>
                    </a:lnTo>
                    <a:lnTo>
                      <a:pt x="100" y="58"/>
                    </a:lnTo>
                    <a:lnTo>
                      <a:pt x="98" y="58"/>
                    </a:lnTo>
                    <a:lnTo>
                      <a:pt x="96" y="58"/>
                    </a:lnTo>
                    <a:lnTo>
                      <a:pt x="93" y="55"/>
                    </a:lnTo>
                    <a:lnTo>
                      <a:pt x="91" y="52"/>
                    </a:lnTo>
                    <a:lnTo>
                      <a:pt x="92" y="51"/>
                    </a:lnTo>
                    <a:lnTo>
                      <a:pt x="92" y="48"/>
                    </a:lnTo>
                    <a:lnTo>
                      <a:pt x="91" y="44"/>
                    </a:lnTo>
                    <a:lnTo>
                      <a:pt x="91" y="43"/>
                    </a:lnTo>
                    <a:lnTo>
                      <a:pt x="92" y="42"/>
                    </a:lnTo>
                    <a:lnTo>
                      <a:pt x="91" y="39"/>
                    </a:lnTo>
                    <a:lnTo>
                      <a:pt x="88" y="36"/>
                    </a:lnTo>
                    <a:lnTo>
                      <a:pt x="82" y="33"/>
                    </a:lnTo>
                    <a:lnTo>
                      <a:pt x="81" y="29"/>
                    </a:lnTo>
                    <a:lnTo>
                      <a:pt x="76" y="28"/>
                    </a:lnTo>
                    <a:lnTo>
                      <a:pt x="72" y="29"/>
                    </a:lnTo>
                    <a:lnTo>
                      <a:pt x="69" y="35"/>
                    </a:lnTo>
                    <a:lnTo>
                      <a:pt x="63" y="35"/>
                    </a:lnTo>
                    <a:lnTo>
                      <a:pt x="62" y="32"/>
                    </a:lnTo>
                    <a:lnTo>
                      <a:pt x="59" y="32"/>
                    </a:lnTo>
                    <a:lnTo>
                      <a:pt x="55" y="31"/>
                    </a:lnTo>
                    <a:lnTo>
                      <a:pt x="51" y="32"/>
                    </a:lnTo>
                    <a:lnTo>
                      <a:pt x="51" y="35"/>
                    </a:lnTo>
                    <a:lnTo>
                      <a:pt x="48" y="35"/>
                    </a:lnTo>
                    <a:lnTo>
                      <a:pt x="44" y="37"/>
                    </a:lnTo>
                    <a:lnTo>
                      <a:pt x="44" y="31"/>
                    </a:lnTo>
                    <a:lnTo>
                      <a:pt x="44" y="26"/>
                    </a:lnTo>
                    <a:lnTo>
                      <a:pt x="43" y="24"/>
                    </a:lnTo>
                    <a:lnTo>
                      <a:pt x="44" y="21"/>
                    </a:lnTo>
                    <a:lnTo>
                      <a:pt x="44" y="20"/>
                    </a:lnTo>
                    <a:lnTo>
                      <a:pt x="43" y="17"/>
                    </a:lnTo>
                    <a:lnTo>
                      <a:pt x="44" y="14"/>
                    </a:lnTo>
                    <a:lnTo>
                      <a:pt x="44" y="13"/>
                    </a:lnTo>
                    <a:lnTo>
                      <a:pt x="40" y="13"/>
                    </a:lnTo>
                    <a:lnTo>
                      <a:pt x="39" y="14"/>
                    </a:lnTo>
                    <a:lnTo>
                      <a:pt x="36" y="13"/>
                    </a:lnTo>
                    <a:lnTo>
                      <a:pt x="34" y="10"/>
                    </a:lnTo>
                    <a:lnTo>
                      <a:pt x="36" y="9"/>
                    </a:lnTo>
                    <a:lnTo>
                      <a:pt x="36" y="4"/>
                    </a:lnTo>
                    <a:lnTo>
                      <a:pt x="33" y="2"/>
                    </a:lnTo>
                    <a:lnTo>
                      <a:pt x="30" y="3"/>
                    </a:lnTo>
                    <a:lnTo>
                      <a:pt x="29" y="0"/>
                    </a:lnTo>
                    <a:lnTo>
                      <a:pt x="29" y="0"/>
                    </a:lnTo>
                    <a:lnTo>
                      <a:pt x="25" y="0"/>
                    </a:lnTo>
                    <a:lnTo>
                      <a:pt x="22" y="2"/>
                    </a:lnTo>
                    <a:lnTo>
                      <a:pt x="22" y="3"/>
                    </a:lnTo>
                    <a:lnTo>
                      <a:pt x="23" y="4"/>
                    </a:lnTo>
                    <a:lnTo>
                      <a:pt x="22" y="6"/>
                    </a:lnTo>
                    <a:lnTo>
                      <a:pt x="19" y="6"/>
                    </a:lnTo>
                    <a:lnTo>
                      <a:pt x="18" y="7"/>
                    </a:lnTo>
                    <a:lnTo>
                      <a:pt x="18" y="10"/>
                    </a:lnTo>
                    <a:lnTo>
                      <a:pt x="17" y="11"/>
                    </a:lnTo>
                    <a:lnTo>
                      <a:pt x="15" y="11"/>
                    </a:lnTo>
                    <a:lnTo>
                      <a:pt x="11" y="13"/>
                    </a:lnTo>
                    <a:lnTo>
                      <a:pt x="7" y="11"/>
                    </a:lnTo>
                    <a:lnTo>
                      <a:pt x="6" y="14"/>
                    </a:lnTo>
                    <a:lnTo>
                      <a:pt x="6" y="18"/>
                    </a:lnTo>
                    <a:lnTo>
                      <a:pt x="4" y="20"/>
                    </a:lnTo>
                    <a:lnTo>
                      <a:pt x="4" y="24"/>
                    </a:lnTo>
                    <a:lnTo>
                      <a:pt x="6" y="25"/>
                    </a:lnTo>
                    <a:lnTo>
                      <a:pt x="3" y="26"/>
                    </a:lnTo>
                    <a:lnTo>
                      <a:pt x="0" y="28"/>
                    </a:lnTo>
                    <a:lnTo>
                      <a:pt x="0" y="31"/>
                    </a:lnTo>
                    <a:lnTo>
                      <a:pt x="1" y="31"/>
                    </a:lnTo>
                    <a:lnTo>
                      <a:pt x="4" y="35"/>
                    </a:lnTo>
                    <a:lnTo>
                      <a:pt x="6" y="36"/>
                    </a:lnTo>
                    <a:lnTo>
                      <a:pt x="6" y="37"/>
                    </a:lnTo>
                    <a:lnTo>
                      <a:pt x="10" y="40"/>
                    </a:lnTo>
                    <a:lnTo>
                      <a:pt x="12" y="46"/>
                    </a:lnTo>
                    <a:lnTo>
                      <a:pt x="14" y="47"/>
                    </a:lnTo>
                    <a:lnTo>
                      <a:pt x="15" y="50"/>
                    </a:lnTo>
                    <a:lnTo>
                      <a:pt x="17" y="52"/>
                    </a:lnTo>
                    <a:lnTo>
                      <a:pt x="18" y="54"/>
                    </a:lnTo>
                    <a:lnTo>
                      <a:pt x="19" y="57"/>
                    </a:lnTo>
                    <a:lnTo>
                      <a:pt x="17" y="58"/>
                    </a:lnTo>
                    <a:lnTo>
                      <a:pt x="15" y="59"/>
                    </a:lnTo>
                    <a:lnTo>
                      <a:pt x="17" y="65"/>
                    </a:lnTo>
                    <a:lnTo>
                      <a:pt x="17" y="68"/>
                    </a:lnTo>
                    <a:lnTo>
                      <a:pt x="14" y="69"/>
                    </a:lnTo>
                    <a:lnTo>
                      <a:pt x="15" y="73"/>
                    </a:lnTo>
                    <a:lnTo>
                      <a:pt x="15" y="74"/>
                    </a:lnTo>
                    <a:lnTo>
                      <a:pt x="19" y="79"/>
                    </a:lnTo>
                    <a:lnTo>
                      <a:pt x="22" y="81"/>
                    </a:lnTo>
                    <a:lnTo>
                      <a:pt x="26" y="85"/>
                    </a:lnTo>
                    <a:lnTo>
                      <a:pt x="28" y="90"/>
                    </a:lnTo>
                    <a:lnTo>
                      <a:pt x="26" y="92"/>
                    </a:lnTo>
                    <a:lnTo>
                      <a:pt x="28" y="95"/>
                    </a:lnTo>
                    <a:lnTo>
                      <a:pt x="28" y="98"/>
                    </a:lnTo>
                    <a:lnTo>
                      <a:pt x="29" y="99"/>
                    </a:lnTo>
                    <a:lnTo>
                      <a:pt x="29" y="102"/>
                    </a:lnTo>
                    <a:lnTo>
                      <a:pt x="30" y="105"/>
                    </a:lnTo>
                    <a:lnTo>
                      <a:pt x="30" y="107"/>
                    </a:lnTo>
                    <a:lnTo>
                      <a:pt x="32" y="110"/>
                    </a:lnTo>
                    <a:lnTo>
                      <a:pt x="32" y="114"/>
                    </a:lnTo>
                    <a:lnTo>
                      <a:pt x="30" y="116"/>
                    </a:lnTo>
                    <a:lnTo>
                      <a:pt x="26" y="122"/>
                    </a:lnTo>
                    <a:lnTo>
                      <a:pt x="25" y="125"/>
                    </a:lnTo>
                    <a:lnTo>
                      <a:pt x="23" y="128"/>
                    </a:lnTo>
                    <a:lnTo>
                      <a:pt x="22" y="131"/>
                    </a:lnTo>
                    <a:lnTo>
                      <a:pt x="22" y="132"/>
                    </a:lnTo>
                    <a:lnTo>
                      <a:pt x="22" y="136"/>
                    </a:lnTo>
                    <a:lnTo>
                      <a:pt x="23" y="136"/>
                    </a:lnTo>
                    <a:lnTo>
                      <a:pt x="22" y="139"/>
                    </a:lnTo>
                    <a:lnTo>
                      <a:pt x="22" y="139"/>
                    </a:lnTo>
                    <a:lnTo>
                      <a:pt x="21" y="142"/>
                    </a:lnTo>
                    <a:lnTo>
                      <a:pt x="22" y="142"/>
                    </a:lnTo>
                    <a:lnTo>
                      <a:pt x="21" y="144"/>
                    </a:lnTo>
                    <a:lnTo>
                      <a:pt x="19" y="143"/>
                    </a:lnTo>
                    <a:lnTo>
                      <a:pt x="19" y="148"/>
                    </a:lnTo>
                    <a:lnTo>
                      <a:pt x="18" y="148"/>
                    </a:lnTo>
                    <a:lnTo>
                      <a:pt x="18" y="153"/>
                    </a:lnTo>
                    <a:lnTo>
                      <a:pt x="18" y="154"/>
                    </a:lnTo>
                    <a:lnTo>
                      <a:pt x="18" y="158"/>
                    </a:lnTo>
                    <a:lnTo>
                      <a:pt x="19" y="159"/>
                    </a:lnTo>
                    <a:lnTo>
                      <a:pt x="21" y="159"/>
                    </a:lnTo>
                    <a:lnTo>
                      <a:pt x="21" y="157"/>
                    </a:lnTo>
                    <a:lnTo>
                      <a:pt x="23" y="157"/>
                    </a:lnTo>
                    <a:lnTo>
                      <a:pt x="23" y="157"/>
                    </a:lnTo>
                    <a:lnTo>
                      <a:pt x="25" y="158"/>
                    </a:lnTo>
                    <a:lnTo>
                      <a:pt x="25" y="159"/>
                    </a:lnTo>
                    <a:lnTo>
                      <a:pt x="26" y="161"/>
                    </a:lnTo>
                    <a:lnTo>
                      <a:pt x="28" y="165"/>
                    </a:lnTo>
                    <a:lnTo>
                      <a:pt x="30" y="165"/>
                    </a:lnTo>
                    <a:lnTo>
                      <a:pt x="33" y="169"/>
                    </a:lnTo>
                    <a:lnTo>
                      <a:pt x="33" y="170"/>
                    </a:lnTo>
                    <a:lnTo>
                      <a:pt x="34" y="170"/>
                    </a:lnTo>
                    <a:lnTo>
                      <a:pt x="36" y="173"/>
                    </a:lnTo>
                    <a:lnTo>
                      <a:pt x="37" y="173"/>
                    </a:lnTo>
                    <a:lnTo>
                      <a:pt x="37" y="175"/>
                    </a:lnTo>
                    <a:lnTo>
                      <a:pt x="36" y="175"/>
                    </a:lnTo>
                    <a:lnTo>
                      <a:pt x="36" y="176"/>
                    </a:lnTo>
                    <a:lnTo>
                      <a:pt x="41" y="180"/>
                    </a:lnTo>
                    <a:lnTo>
                      <a:pt x="43" y="181"/>
                    </a:lnTo>
                    <a:lnTo>
                      <a:pt x="43" y="179"/>
                    </a:lnTo>
                    <a:lnTo>
                      <a:pt x="44" y="177"/>
                    </a:lnTo>
                    <a:lnTo>
                      <a:pt x="47" y="179"/>
                    </a:lnTo>
                    <a:lnTo>
                      <a:pt x="51" y="180"/>
                    </a:lnTo>
                    <a:lnTo>
                      <a:pt x="51" y="181"/>
                    </a:lnTo>
                    <a:lnTo>
                      <a:pt x="54" y="181"/>
                    </a:lnTo>
                    <a:lnTo>
                      <a:pt x="55" y="183"/>
                    </a:lnTo>
                    <a:lnTo>
                      <a:pt x="55" y="185"/>
                    </a:lnTo>
                    <a:lnTo>
                      <a:pt x="54" y="188"/>
                    </a:lnTo>
                    <a:lnTo>
                      <a:pt x="54" y="190"/>
                    </a:lnTo>
                    <a:lnTo>
                      <a:pt x="56" y="191"/>
                    </a:lnTo>
                    <a:lnTo>
                      <a:pt x="59" y="188"/>
                    </a:lnTo>
                    <a:lnTo>
                      <a:pt x="62" y="188"/>
                    </a:lnTo>
                    <a:lnTo>
                      <a:pt x="63" y="190"/>
                    </a:lnTo>
                    <a:lnTo>
                      <a:pt x="65" y="188"/>
                    </a:lnTo>
                    <a:lnTo>
                      <a:pt x="65" y="185"/>
                    </a:lnTo>
                    <a:lnTo>
                      <a:pt x="65" y="185"/>
                    </a:lnTo>
                    <a:lnTo>
                      <a:pt x="65" y="184"/>
                    </a:lnTo>
                    <a:lnTo>
                      <a:pt x="63" y="183"/>
                    </a:lnTo>
                    <a:lnTo>
                      <a:pt x="62" y="181"/>
                    </a:lnTo>
                    <a:lnTo>
                      <a:pt x="59" y="177"/>
                    </a:lnTo>
                    <a:lnTo>
                      <a:pt x="58" y="176"/>
                    </a:lnTo>
                    <a:lnTo>
                      <a:pt x="55" y="176"/>
                    </a:lnTo>
                    <a:lnTo>
                      <a:pt x="54" y="177"/>
                    </a:lnTo>
                    <a:lnTo>
                      <a:pt x="52" y="176"/>
                    </a:lnTo>
                    <a:lnTo>
                      <a:pt x="50" y="172"/>
                    </a:lnTo>
                    <a:lnTo>
                      <a:pt x="48" y="172"/>
                    </a:lnTo>
                    <a:lnTo>
                      <a:pt x="47" y="169"/>
                    </a:lnTo>
                    <a:lnTo>
                      <a:pt x="47" y="169"/>
                    </a:lnTo>
                    <a:lnTo>
                      <a:pt x="47" y="170"/>
                    </a:lnTo>
                    <a:lnTo>
                      <a:pt x="43" y="169"/>
                    </a:lnTo>
                    <a:lnTo>
                      <a:pt x="43" y="168"/>
                    </a:lnTo>
                    <a:lnTo>
                      <a:pt x="45" y="166"/>
                    </a:lnTo>
                    <a:lnTo>
                      <a:pt x="45" y="166"/>
                    </a:lnTo>
                    <a:lnTo>
                      <a:pt x="45" y="166"/>
                    </a:lnTo>
                    <a:lnTo>
                      <a:pt x="47" y="165"/>
                    </a:lnTo>
                    <a:lnTo>
                      <a:pt x="45" y="161"/>
                    </a:lnTo>
                    <a:lnTo>
                      <a:pt x="44" y="159"/>
                    </a:lnTo>
                    <a:lnTo>
                      <a:pt x="44" y="158"/>
                    </a:lnTo>
                    <a:lnTo>
                      <a:pt x="43" y="155"/>
                    </a:lnTo>
                    <a:lnTo>
                      <a:pt x="43" y="154"/>
                    </a:lnTo>
                    <a:lnTo>
                      <a:pt x="43" y="155"/>
                    </a:lnTo>
                    <a:lnTo>
                      <a:pt x="43" y="157"/>
                    </a:lnTo>
                    <a:lnTo>
                      <a:pt x="41" y="157"/>
                    </a:lnTo>
                    <a:lnTo>
                      <a:pt x="40" y="154"/>
                    </a:lnTo>
                    <a:lnTo>
                      <a:pt x="39" y="153"/>
                    </a:lnTo>
                    <a:lnTo>
                      <a:pt x="39" y="150"/>
                    </a:lnTo>
                    <a:lnTo>
                      <a:pt x="37" y="148"/>
                    </a:lnTo>
                    <a:lnTo>
                      <a:pt x="37" y="146"/>
                    </a:lnTo>
                    <a:lnTo>
                      <a:pt x="36" y="146"/>
                    </a:lnTo>
                    <a:lnTo>
                      <a:pt x="34" y="144"/>
                    </a:lnTo>
                    <a:lnTo>
                      <a:pt x="33" y="144"/>
                    </a:lnTo>
                    <a:lnTo>
                      <a:pt x="33" y="146"/>
                    </a:lnTo>
                    <a:lnTo>
                      <a:pt x="32" y="147"/>
                    </a:lnTo>
                    <a:lnTo>
                      <a:pt x="30" y="147"/>
                    </a:lnTo>
                    <a:lnTo>
                      <a:pt x="30" y="146"/>
                    </a:lnTo>
                    <a:lnTo>
                      <a:pt x="32" y="144"/>
                    </a:lnTo>
                    <a:lnTo>
                      <a:pt x="29" y="140"/>
                    </a:lnTo>
                    <a:lnTo>
                      <a:pt x="29" y="139"/>
                    </a:lnTo>
                    <a:lnTo>
                      <a:pt x="29" y="136"/>
                    </a:lnTo>
                    <a:lnTo>
                      <a:pt x="28" y="135"/>
                    </a:lnTo>
                    <a:lnTo>
                      <a:pt x="29" y="133"/>
                    </a:lnTo>
                    <a:lnTo>
                      <a:pt x="29" y="133"/>
                    </a:lnTo>
                    <a:lnTo>
                      <a:pt x="28" y="133"/>
                    </a:lnTo>
                    <a:lnTo>
                      <a:pt x="29" y="131"/>
                    </a:lnTo>
                    <a:lnTo>
                      <a:pt x="29" y="128"/>
                    </a:lnTo>
                    <a:lnTo>
                      <a:pt x="32" y="124"/>
                    </a:lnTo>
                    <a:lnTo>
                      <a:pt x="33" y="116"/>
                    </a:lnTo>
                    <a:lnTo>
                      <a:pt x="34" y="113"/>
                    </a:lnTo>
                    <a:lnTo>
                      <a:pt x="34" y="110"/>
                    </a:lnTo>
                    <a:lnTo>
                      <a:pt x="36" y="109"/>
                    </a:lnTo>
                    <a:lnTo>
                      <a:pt x="37" y="105"/>
                    </a:lnTo>
                    <a:lnTo>
                      <a:pt x="36" y="105"/>
                    </a:lnTo>
                    <a:lnTo>
                      <a:pt x="36" y="102"/>
                    </a:lnTo>
                    <a:lnTo>
                      <a:pt x="36" y="100"/>
                    </a:lnTo>
                    <a:lnTo>
                      <a:pt x="37" y="98"/>
                    </a:lnTo>
                    <a:lnTo>
                      <a:pt x="37" y="95"/>
                    </a:lnTo>
                    <a:lnTo>
                      <a:pt x="34" y="95"/>
                    </a:lnTo>
                    <a:lnTo>
                      <a:pt x="36" y="92"/>
                    </a:lnTo>
                    <a:lnTo>
                      <a:pt x="36" y="92"/>
                    </a:lnTo>
                    <a:lnTo>
                      <a:pt x="36" y="92"/>
                    </a:lnTo>
                    <a:lnTo>
                      <a:pt x="37" y="92"/>
                    </a:lnTo>
                    <a:lnTo>
                      <a:pt x="39" y="92"/>
                    </a:lnTo>
                    <a:lnTo>
                      <a:pt x="40" y="92"/>
                    </a:lnTo>
                    <a:lnTo>
                      <a:pt x="41" y="92"/>
                    </a:lnTo>
                    <a:lnTo>
                      <a:pt x="43" y="91"/>
                    </a:lnTo>
                    <a:lnTo>
                      <a:pt x="44" y="92"/>
                    </a:lnTo>
                    <a:lnTo>
                      <a:pt x="44" y="92"/>
                    </a:lnTo>
                    <a:lnTo>
                      <a:pt x="44" y="92"/>
                    </a:lnTo>
                    <a:lnTo>
                      <a:pt x="47" y="92"/>
                    </a:lnTo>
                    <a:lnTo>
                      <a:pt x="47" y="94"/>
                    </a:lnTo>
                    <a:lnTo>
                      <a:pt x="47" y="95"/>
                    </a:lnTo>
                    <a:lnTo>
                      <a:pt x="47" y="98"/>
                    </a:lnTo>
                    <a:lnTo>
                      <a:pt x="48" y="100"/>
                    </a:lnTo>
                    <a:lnTo>
                      <a:pt x="47" y="100"/>
                    </a:lnTo>
                    <a:lnTo>
                      <a:pt x="47" y="103"/>
                    </a:lnTo>
                    <a:lnTo>
                      <a:pt x="48" y="103"/>
                    </a:lnTo>
                    <a:lnTo>
                      <a:pt x="50" y="103"/>
                    </a:lnTo>
                    <a:lnTo>
                      <a:pt x="52" y="103"/>
                    </a:lnTo>
                    <a:lnTo>
                      <a:pt x="55" y="103"/>
                    </a:lnTo>
                    <a:lnTo>
                      <a:pt x="56" y="105"/>
                    </a:lnTo>
                    <a:lnTo>
                      <a:pt x="56" y="103"/>
                    </a:lnTo>
                    <a:lnTo>
                      <a:pt x="56" y="103"/>
                    </a:lnTo>
                    <a:lnTo>
                      <a:pt x="58" y="102"/>
                    </a:lnTo>
                    <a:lnTo>
                      <a:pt x="59" y="102"/>
                    </a:lnTo>
                    <a:lnTo>
                      <a:pt x="62" y="106"/>
                    </a:lnTo>
                    <a:lnTo>
                      <a:pt x="63" y="106"/>
                    </a:lnTo>
                    <a:lnTo>
                      <a:pt x="63" y="107"/>
                    </a:lnTo>
                    <a:lnTo>
                      <a:pt x="65" y="107"/>
                    </a:lnTo>
                    <a:lnTo>
                      <a:pt x="67" y="110"/>
                    </a:lnTo>
                    <a:lnTo>
                      <a:pt x="67" y="110"/>
                    </a:lnTo>
                    <a:lnTo>
                      <a:pt x="67" y="110"/>
                    </a:lnTo>
                    <a:lnTo>
                      <a:pt x="67" y="109"/>
                    </a:lnTo>
                    <a:lnTo>
                      <a:pt x="69" y="109"/>
                    </a:lnTo>
                    <a:lnTo>
                      <a:pt x="69" y="106"/>
                    </a:lnTo>
                    <a:lnTo>
                      <a:pt x="7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5" name="Freeform 577">
                <a:extLst>
                  <a:ext uri="{FF2B5EF4-FFF2-40B4-BE49-F238E27FC236}">
                    <a16:creationId xmlns:a16="http://schemas.microsoft.com/office/drawing/2014/main" id="{B2C85394-35A7-4857-A2C1-CA8322A6F18E}"/>
                  </a:ext>
                </a:extLst>
              </p:cNvPr>
              <p:cNvSpPr>
                <a:spLocks/>
              </p:cNvSpPr>
              <p:nvPr/>
            </p:nvSpPr>
            <p:spPr bwMode="auto">
              <a:xfrm>
                <a:off x="4558" y="3135"/>
                <a:ext cx="3" cy="6"/>
              </a:xfrm>
              <a:custGeom>
                <a:avLst/>
                <a:gdLst>
                  <a:gd name="T0" fmla="*/ 3 w 3"/>
                  <a:gd name="T1" fmla="*/ 5 h 6"/>
                  <a:gd name="T2" fmla="*/ 3 w 3"/>
                  <a:gd name="T3" fmla="*/ 2 h 6"/>
                  <a:gd name="T4" fmla="*/ 1 w 3"/>
                  <a:gd name="T5" fmla="*/ 0 h 6"/>
                  <a:gd name="T6" fmla="*/ 0 w 3"/>
                  <a:gd name="T7" fmla="*/ 3 h 6"/>
                  <a:gd name="T8" fmla="*/ 1 w 3"/>
                  <a:gd name="T9" fmla="*/ 3 h 6"/>
                  <a:gd name="T10" fmla="*/ 1 w 3"/>
                  <a:gd name="T11" fmla="*/ 6 h 6"/>
                  <a:gd name="T12" fmla="*/ 3 w 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3" y="5"/>
                    </a:moveTo>
                    <a:lnTo>
                      <a:pt x="3" y="2"/>
                    </a:lnTo>
                    <a:lnTo>
                      <a:pt x="1" y="0"/>
                    </a:lnTo>
                    <a:lnTo>
                      <a:pt x="0" y="3"/>
                    </a:lnTo>
                    <a:lnTo>
                      <a:pt x="1" y="3"/>
                    </a:lnTo>
                    <a:lnTo>
                      <a:pt x="1" y="6"/>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6" name="Freeform 578">
                <a:extLst>
                  <a:ext uri="{FF2B5EF4-FFF2-40B4-BE49-F238E27FC236}">
                    <a16:creationId xmlns:a16="http://schemas.microsoft.com/office/drawing/2014/main" id="{F2375757-9324-4EEA-8913-37644D7D64C3}"/>
                  </a:ext>
                </a:extLst>
              </p:cNvPr>
              <p:cNvSpPr>
                <a:spLocks/>
              </p:cNvSpPr>
              <p:nvPr/>
            </p:nvSpPr>
            <p:spPr bwMode="auto">
              <a:xfrm>
                <a:off x="4473" y="2872"/>
                <a:ext cx="108" cy="242"/>
              </a:xfrm>
              <a:custGeom>
                <a:avLst/>
                <a:gdLst>
                  <a:gd name="T0" fmla="*/ 55 w 108"/>
                  <a:gd name="T1" fmla="*/ 156 h 242"/>
                  <a:gd name="T2" fmla="*/ 60 w 108"/>
                  <a:gd name="T3" fmla="*/ 154 h 242"/>
                  <a:gd name="T4" fmla="*/ 60 w 108"/>
                  <a:gd name="T5" fmla="*/ 147 h 242"/>
                  <a:gd name="T6" fmla="*/ 63 w 108"/>
                  <a:gd name="T7" fmla="*/ 147 h 242"/>
                  <a:gd name="T8" fmla="*/ 70 w 108"/>
                  <a:gd name="T9" fmla="*/ 156 h 242"/>
                  <a:gd name="T10" fmla="*/ 73 w 108"/>
                  <a:gd name="T11" fmla="*/ 161 h 242"/>
                  <a:gd name="T12" fmla="*/ 74 w 108"/>
                  <a:gd name="T13" fmla="*/ 174 h 242"/>
                  <a:gd name="T14" fmla="*/ 78 w 108"/>
                  <a:gd name="T15" fmla="*/ 184 h 242"/>
                  <a:gd name="T16" fmla="*/ 81 w 108"/>
                  <a:gd name="T17" fmla="*/ 195 h 242"/>
                  <a:gd name="T18" fmla="*/ 86 w 108"/>
                  <a:gd name="T19" fmla="*/ 206 h 242"/>
                  <a:gd name="T20" fmla="*/ 89 w 108"/>
                  <a:gd name="T21" fmla="*/ 214 h 242"/>
                  <a:gd name="T22" fmla="*/ 89 w 108"/>
                  <a:gd name="T23" fmla="*/ 222 h 242"/>
                  <a:gd name="T24" fmla="*/ 86 w 108"/>
                  <a:gd name="T25" fmla="*/ 232 h 242"/>
                  <a:gd name="T26" fmla="*/ 88 w 108"/>
                  <a:gd name="T27" fmla="*/ 242 h 242"/>
                  <a:gd name="T28" fmla="*/ 90 w 108"/>
                  <a:gd name="T29" fmla="*/ 232 h 242"/>
                  <a:gd name="T30" fmla="*/ 99 w 108"/>
                  <a:gd name="T31" fmla="*/ 214 h 242"/>
                  <a:gd name="T32" fmla="*/ 95 w 108"/>
                  <a:gd name="T33" fmla="*/ 202 h 242"/>
                  <a:gd name="T34" fmla="*/ 89 w 108"/>
                  <a:gd name="T35" fmla="*/ 185 h 242"/>
                  <a:gd name="T36" fmla="*/ 84 w 108"/>
                  <a:gd name="T37" fmla="*/ 172 h 242"/>
                  <a:gd name="T38" fmla="*/ 85 w 108"/>
                  <a:gd name="T39" fmla="*/ 158 h 242"/>
                  <a:gd name="T40" fmla="*/ 77 w 108"/>
                  <a:gd name="T41" fmla="*/ 144 h 242"/>
                  <a:gd name="T42" fmla="*/ 67 w 108"/>
                  <a:gd name="T43" fmla="*/ 135 h 242"/>
                  <a:gd name="T44" fmla="*/ 71 w 108"/>
                  <a:gd name="T45" fmla="*/ 124 h 242"/>
                  <a:gd name="T46" fmla="*/ 82 w 108"/>
                  <a:gd name="T47" fmla="*/ 115 h 242"/>
                  <a:gd name="T48" fmla="*/ 89 w 108"/>
                  <a:gd name="T49" fmla="*/ 110 h 242"/>
                  <a:gd name="T50" fmla="*/ 96 w 108"/>
                  <a:gd name="T51" fmla="*/ 104 h 242"/>
                  <a:gd name="T52" fmla="*/ 100 w 108"/>
                  <a:gd name="T53" fmla="*/ 98 h 242"/>
                  <a:gd name="T54" fmla="*/ 108 w 108"/>
                  <a:gd name="T55" fmla="*/ 87 h 242"/>
                  <a:gd name="T56" fmla="*/ 93 w 108"/>
                  <a:gd name="T57" fmla="*/ 89 h 242"/>
                  <a:gd name="T58" fmla="*/ 89 w 108"/>
                  <a:gd name="T59" fmla="*/ 82 h 242"/>
                  <a:gd name="T60" fmla="*/ 88 w 108"/>
                  <a:gd name="T61" fmla="*/ 74 h 242"/>
                  <a:gd name="T62" fmla="*/ 84 w 108"/>
                  <a:gd name="T63" fmla="*/ 67 h 242"/>
                  <a:gd name="T64" fmla="*/ 78 w 108"/>
                  <a:gd name="T65" fmla="*/ 63 h 242"/>
                  <a:gd name="T66" fmla="*/ 74 w 108"/>
                  <a:gd name="T67" fmla="*/ 58 h 242"/>
                  <a:gd name="T68" fmla="*/ 64 w 108"/>
                  <a:gd name="T69" fmla="*/ 54 h 242"/>
                  <a:gd name="T70" fmla="*/ 62 w 108"/>
                  <a:gd name="T71" fmla="*/ 45 h 242"/>
                  <a:gd name="T72" fmla="*/ 66 w 108"/>
                  <a:gd name="T73" fmla="*/ 39 h 242"/>
                  <a:gd name="T74" fmla="*/ 68 w 108"/>
                  <a:gd name="T75" fmla="*/ 32 h 242"/>
                  <a:gd name="T76" fmla="*/ 67 w 108"/>
                  <a:gd name="T77" fmla="*/ 15 h 242"/>
                  <a:gd name="T78" fmla="*/ 60 w 108"/>
                  <a:gd name="T79" fmla="*/ 3 h 242"/>
                  <a:gd name="T80" fmla="*/ 49 w 108"/>
                  <a:gd name="T81" fmla="*/ 0 h 242"/>
                  <a:gd name="T82" fmla="*/ 48 w 108"/>
                  <a:gd name="T83" fmla="*/ 10 h 242"/>
                  <a:gd name="T84" fmla="*/ 36 w 108"/>
                  <a:gd name="T85" fmla="*/ 14 h 242"/>
                  <a:gd name="T86" fmla="*/ 26 w 108"/>
                  <a:gd name="T87" fmla="*/ 29 h 242"/>
                  <a:gd name="T88" fmla="*/ 22 w 108"/>
                  <a:gd name="T89" fmla="*/ 50 h 242"/>
                  <a:gd name="T90" fmla="*/ 11 w 108"/>
                  <a:gd name="T91" fmla="*/ 58 h 242"/>
                  <a:gd name="T92" fmla="*/ 9 w 108"/>
                  <a:gd name="T93" fmla="*/ 74 h 242"/>
                  <a:gd name="T94" fmla="*/ 5 w 108"/>
                  <a:gd name="T95" fmla="*/ 84 h 242"/>
                  <a:gd name="T96" fmla="*/ 3 w 108"/>
                  <a:gd name="T97" fmla="*/ 93 h 242"/>
                  <a:gd name="T98" fmla="*/ 1 w 108"/>
                  <a:gd name="T99" fmla="*/ 102 h 242"/>
                  <a:gd name="T100" fmla="*/ 9 w 108"/>
                  <a:gd name="T101" fmla="*/ 107 h 242"/>
                  <a:gd name="T102" fmla="*/ 12 w 108"/>
                  <a:gd name="T103" fmla="*/ 108 h 242"/>
                  <a:gd name="T104" fmla="*/ 22 w 108"/>
                  <a:gd name="T105" fmla="*/ 117 h 242"/>
                  <a:gd name="T106" fmla="*/ 19 w 108"/>
                  <a:gd name="T107" fmla="*/ 121 h 242"/>
                  <a:gd name="T108" fmla="*/ 14 w 108"/>
                  <a:gd name="T109" fmla="*/ 118 h 242"/>
                  <a:gd name="T110" fmla="*/ 23 w 108"/>
                  <a:gd name="T111" fmla="*/ 128 h 242"/>
                  <a:gd name="T112" fmla="*/ 26 w 108"/>
                  <a:gd name="T113" fmla="*/ 126 h 242"/>
                  <a:gd name="T114" fmla="*/ 30 w 108"/>
                  <a:gd name="T115" fmla="*/ 135 h 242"/>
                  <a:gd name="T116" fmla="*/ 31 w 108"/>
                  <a:gd name="T117" fmla="*/ 148 h 242"/>
                  <a:gd name="T118" fmla="*/ 33 w 108"/>
                  <a:gd name="T119" fmla="*/ 162 h 242"/>
                  <a:gd name="T120" fmla="*/ 33 w 108"/>
                  <a:gd name="T121" fmla="*/ 166 h 242"/>
                  <a:gd name="T122" fmla="*/ 41 w 108"/>
                  <a:gd name="T123" fmla="*/ 165 h 242"/>
                  <a:gd name="T124" fmla="*/ 45 w 108"/>
                  <a:gd name="T125" fmla="*/ 163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8" h="242">
                    <a:moveTo>
                      <a:pt x="52" y="159"/>
                    </a:moveTo>
                    <a:lnTo>
                      <a:pt x="53" y="159"/>
                    </a:lnTo>
                    <a:lnTo>
                      <a:pt x="56" y="158"/>
                    </a:lnTo>
                    <a:lnTo>
                      <a:pt x="53" y="158"/>
                    </a:lnTo>
                    <a:lnTo>
                      <a:pt x="55" y="156"/>
                    </a:lnTo>
                    <a:lnTo>
                      <a:pt x="53" y="155"/>
                    </a:lnTo>
                    <a:lnTo>
                      <a:pt x="55" y="155"/>
                    </a:lnTo>
                    <a:lnTo>
                      <a:pt x="56" y="156"/>
                    </a:lnTo>
                    <a:lnTo>
                      <a:pt x="58" y="156"/>
                    </a:lnTo>
                    <a:lnTo>
                      <a:pt x="60" y="154"/>
                    </a:lnTo>
                    <a:lnTo>
                      <a:pt x="60" y="152"/>
                    </a:lnTo>
                    <a:lnTo>
                      <a:pt x="62" y="151"/>
                    </a:lnTo>
                    <a:lnTo>
                      <a:pt x="62" y="148"/>
                    </a:lnTo>
                    <a:lnTo>
                      <a:pt x="60" y="148"/>
                    </a:lnTo>
                    <a:lnTo>
                      <a:pt x="60" y="147"/>
                    </a:lnTo>
                    <a:lnTo>
                      <a:pt x="60" y="146"/>
                    </a:lnTo>
                    <a:lnTo>
                      <a:pt x="59" y="144"/>
                    </a:lnTo>
                    <a:lnTo>
                      <a:pt x="62" y="146"/>
                    </a:lnTo>
                    <a:lnTo>
                      <a:pt x="62" y="147"/>
                    </a:lnTo>
                    <a:lnTo>
                      <a:pt x="63" y="147"/>
                    </a:lnTo>
                    <a:lnTo>
                      <a:pt x="63" y="148"/>
                    </a:lnTo>
                    <a:lnTo>
                      <a:pt x="66" y="152"/>
                    </a:lnTo>
                    <a:lnTo>
                      <a:pt x="67" y="154"/>
                    </a:lnTo>
                    <a:lnTo>
                      <a:pt x="67" y="156"/>
                    </a:lnTo>
                    <a:lnTo>
                      <a:pt x="70" y="156"/>
                    </a:lnTo>
                    <a:lnTo>
                      <a:pt x="71" y="156"/>
                    </a:lnTo>
                    <a:lnTo>
                      <a:pt x="71" y="155"/>
                    </a:lnTo>
                    <a:lnTo>
                      <a:pt x="71" y="156"/>
                    </a:lnTo>
                    <a:lnTo>
                      <a:pt x="71" y="158"/>
                    </a:lnTo>
                    <a:lnTo>
                      <a:pt x="73" y="161"/>
                    </a:lnTo>
                    <a:lnTo>
                      <a:pt x="73" y="162"/>
                    </a:lnTo>
                    <a:lnTo>
                      <a:pt x="71" y="162"/>
                    </a:lnTo>
                    <a:lnTo>
                      <a:pt x="73" y="165"/>
                    </a:lnTo>
                    <a:lnTo>
                      <a:pt x="74" y="165"/>
                    </a:lnTo>
                    <a:lnTo>
                      <a:pt x="74" y="174"/>
                    </a:lnTo>
                    <a:lnTo>
                      <a:pt x="75" y="174"/>
                    </a:lnTo>
                    <a:lnTo>
                      <a:pt x="75" y="178"/>
                    </a:lnTo>
                    <a:lnTo>
                      <a:pt x="78" y="180"/>
                    </a:lnTo>
                    <a:lnTo>
                      <a:pt x="78" y="181"/>
                    </a:lnTo>
                    <a:lnTo>
                      <a:pt x="78" y="184"/>
                    </a:lnTo>
                    <a:lnTo>
                      <a:pt x="79" y="185"/>
                    </a:lnTo>
                    <a:lnTo>
                      <a:pt x="79" y="191"/>
                    </a:lnTo>
                    <a:lnTo>
                      <a:pt x="81" y="194"/>
                    </a:lnTo>
                    <a:lnTo>
                      <a:pt x="81" y="195"/>
                    </a:lnTo>
                    <a:lnTo>
                      <a:pt x="81" y="195"/>
                    </a:lnTo>
                    <a:lnTo>
                      <a:pt x="82" y="191"/>
                    </a:lnTo>
                    <a:lnTo>
                      <a:pt x="84" y="194"/>
                    </a:lnTo>
                    <a:lnTo>
                      <a:pt x="84" y="196"/>
                    </a:lnTo>
                    <a:lnTo>
                      <a:pt x="85" y="198"/>
                    </a:lnTo>
                    <a:lnTo>
                      <a:pt x="86" y="206"/>
                    </a:lnTo>
                    <a:lnTo>
                      <a:pt x="88" y="206"/>
                    </a:lnTo>
                    <a:lnTo>
                      <a:pt x="88" y="209"/>
                    </a:lnTo>
                    <a:lnTo>
                      <a:pt x="88" y="210"/>
                    </a:lnTo>
                    <a:lnTo>
                      <a:pt x="88" y="213"/>
                    </a:lnTo>
                    <a:lnTo>
                      <a:pt x="89" y="214"/>
                    </a:lnTo>
                    <a:lnTo>
                      <a:pt x="90" y="217"/>
                    </a:lnTo>
                    <a:lnTo>
                      <a:pt x="89" y="218"/>
                    </a:lnTo>
                    <a:lnTo>
                      <a:pt x="90" y="221"/>
                    </a:lnTo>
                    <a:lnTo>
                      <a:pt x="89" y="222"/>
                    </a:lnTo>
                    <a:lnTo>
                      <a:pt x="89" y="222"/>
                    </a:lnTo>
                    <a:lnTo>
                      <a:pt x="88" y="226"/>
                    </a:lnTo>
                    <a:lnTo>
                      <a:pt x="89" y="226"/>
                    </a:lnTo>
                    <a:lnTo>
                      <a:pt x="89" y="229"/>
                    </a:lnTo>
                    <a:lnTo>
                      <a:pt x="88" y="231"/>
                    </a:lnTo>
                    <a:lnTo>
                      <a:pt x="86" y="232"/>
                    </a:lnTo>
                    <a:lnTo>
                      <a:pt x="85" y="232"/>
                    </a:lnTo>
                    <a:lnTo>
                      <a:pt x="86" y="233"/>
                    </a:lnTo>
                    <a:lnTo>
                      <a:pt x="86" y="235"/>
                    </a:lnTo>
                    <a:lnTo>
                      <a:pt x="86" y="237"/>
                    </a:lnTo>
                    <a:lnTo>
                      <a:pt x="88" y="242"/>
                    </a:lnTo>
                    <a:lnTo>
                      <a:pt x="88" y="237"/>
                    </a:lnTo>
                    <a:lnTo>
                      <a:pt x="89" y="236"/>
                    </a:lnTo>
                    <a:lnTo>
                      <a:pt x="89" y="236"/>
                    </a:lnTo>
                    <a:lnTo>
                      <a:pt x="89" y="235"/>
                    </a:lnTo>
                    <a:lnTo>
                      <a:pt x="90" y="232"/>
                    </a:lnTo>
                    <a:lnTo>
                      <a:pt x="92" y="229"/>
                    </a:lnTo>
                    <a:lnTo>
                      <a:pt x="93" y="226"/>
                    </a:lnTo>
                    <a:lnTo>
                      <a:pt x="97" y="220"/>
                    </a:lnTo>
                    <a:lnTo>
                      <a:pt x="99" y="218"/>
                    </a:lnTo>
                    <a:lnTo>
                      <a:pt x="99" y="214"/>
                    </a:lnTo>
                    <a:lnTo>
                      <a:pt x="97" y="211"/>
                    </a:lnTo>
                    <a:lnTo>
                      <a:pt x="97" y="209"/>
                    </a:lnTo>
                    <a:lnTo>
                      <a:pt x="96" y="206"/>
                    </a:lnTo>
                    <a:lnTo>
                      <a:pt x="96" y="203"/>
                    </a:lnTo>
                    <a:lnTo>
                      <a:pt x="95" y="202"/>
                    </a:lnTo>
                    <a:lnTo>
                      <a:pt x="95" y="199"/>
                    </a:lnTo>
                    <a:lnTo>
                      <a:pt x="93" y="196"/>
                    </a:lnTo>
                    <a:lnTo>
                      <a:pt x="95" y="194"/>
                    </a:lnTo>
                    <a:lnTo>
                      <a:pt x="93" y="189"/>
                    </a:lnTo>
                    <a:lnTo>
                      <a:pt x="89" y="185"/>
                    </a:lnTo>
                    <a:lnTo>
                      <a:pt x="86" y="183"/>
                    </a:lnTo>
                    <a:lnTo>
                      <a:pt x="82" y="178"/>
                    </a:lnTo>
                    <a:lnTo>
                      <a:pt x="82" y="177"/>
                    </a:lnTo>
                    <a:lnTo>
                      <a:pt x="81" y="173"/>
                    </a:lnTo>
                    <a:lnTo>
                      <a:pt x="84" y="172"/>
                    </a:lnTo>
                    <a:lnTo>
                      <a:pt x="84" y="169"/>
                    </a:lnTo>
                    <a:lnTo>
                      <a:pt x="82" y="163"/>
                    </a:lnTo>
                    <a:lnTo>
                      <a:pt x="84" y="162"/>
                    </a:lnTo>
                    <a:lnTo>
                      <a:pt x="86" y="161"/>
                    </a:lnTo>
                    <a:lnTo>
                      <a:pt x="85" y="158"/>
                    </a:lnTo>
                    <a:lnTo>
                      <a:pt x="84" y="156"/>
                    </a:lnTo>
                    <a:lnTo>
                      <a:pt x="82" y="154"/>
                    </a:lnTo>
                    <a:lnTo>
                      <a:pt x="81" y="151"/>
                    </a:lnTo>
                    <a:lnTo>
                      <a:pt x="79" y="150"/>
                    </a:lnTo>
                    <a:lnTo>
                      <a:pt x="77" y="144"/>
                    </a:lnTo>
                    <a:lnTo>
                      <a:pt x="73" y="141"/>
                    </a:lnTo>
                    <a:lnTo>
                      <a:pt x="73" y="140"/>
                    </a:lnTo>
                    <a:lnTo>
                      <a:pt x="71" y="139"/>
                    </a:lnTo>
                    <a:lnTo>
                      <a:pt x="68" y="135"/>
                    </a:lnTo>
                    <a:lnTo>
                      <a:pt x="67" y="135"/>
                    </a:lnTo>
                    <a:lnTo>
                      <a:pt x="67" y="132"/>
                    </a:lnTo>
                    <a:lnTo>
                      <a:pt x="70" y="130"/>
                    </a:lnTo>
                    <a:lnTo>
                      <a:pt x="73" y="129"/>
                    </a:lnTo>
                    <a:lnTo>
                      <a:pt x="71" y="128"/>
                    </a:lnTo>
                    <a:lnTo>
                      <a:pt x="71" y="124"/>
                    </a:lnTo>
                    <a:lnTo>
                      <a:pt x="73" y="122"/>
                    </a:lnTo>
                    <a:lnTo>
                      <a:pt x="73" y="118"/>
                    </a:lnTo>
                    <a:lnTo>
                      <a:pt x="74" y="115"/>
                    </a:lnTo>
                    <a:lnTo>
                      <a:pt x="78" y="117"/>
                    </a:lnTo>
                    <a:lnTo>
                      <a:pt x="82" y="115"/>
                    </a:lnTo>
                    <a:lnTo>
                      <a:pt x="84" y="115"/>
                    </a:lnTo>
                    <a:lnTo>
                      <a:pt x="85" y="114"/>
                    </a:lnTo>
                    <a:lnTo>
                      <a:pt x="85" y="111"/>
                    </a:lnTo>
                    <a:lnTo>
                      <a:pt x="86" y="110"/>
                    </a:lnTo>
                    <a:lnTo>
                      <a:pt x="89" y="110"/>
                    </a:lnTo>
                    <a:lnTo>
                      <a:pt x="90" y="108"/>
                    </a:lnTo>
                    <a:lnTo>
                      <a:pt x="89" y="107"/>
                    </a:lnTo>
                    <a:lnTo>
                      <a:pt x="89" y="106"/>
                    </a:lnTo>
                    <a:lnTo>
                      <a:pt x="92" y="104"/>
                    </a:lnTo>
                    <a:lnTo>
                      <a:pt x="96" y="104"/>
                    </a:lnTo>
                    <a:lnTo>
                      <a:pt x="96" y="104"/>
                    </a:lnTo>
                    <a:lnTo>
                      <a:pt x="97" y="100"/>
                    </a:lnTo>
                    <a:lnTo>
                      <a:pt x="99" y="100"/>
                    </a:lnTo>
                    <a:lnTo>
                      <a:pt x="101" y="99"/>
                    </a:lnTo>
                    <a:lnTo>
                      <a:pt x="100" y="98"/>
                    </a:lnTo>
                    <a:lnTo>
                      <a:pt x="101" y="95"/>
                    </a:lnTo>
                    <a:lnTo>
                      <a:pt x="101" y="93"/>
                    </a:lnTo>
                    <a:lnTo>
                      <a:pt x="104" y="92"/>
                    </a:lnTo>
                    <a:lnTo>
                      <a:pt x="108" y="89"/>
                    </a:lnTo>
                    <a:lnTo>
                      <a:pt x="108" y="87"/>
                    </a:lnTo>
                    <a:lnTo>
                      <a:pt x="106" y="87"/>
                    </a:lnTo>
                    <a:lnTo>
                      <a:pt x="100" y="88"/>
                    </a:lnTo>
                    <a:lnTo>
                      <a:pt x="97" y="88"/>
                    </a:lnTo>
                    <a:lnTo>
                      <a:pt x="96" y="91"/>
                    </a:lnTo>
                    <a:lnTo>
                      <a:pt x="93" y="89"/>
                    </a:lnTo>
                    <a:lnTo>
                      <a:pt x="92" y="87"/>
                    </a:lnTo>
                    <a:lnTo>
                      <a:pt x="93" y="84"/>
                    </a:lnTo>
                    <a:lnTo>
                      <a:pt x="92" y="81"/>
                    </a:lnTo>
                    <a:lnTo>
                      <a:pt x="89" y="82"/>
                    </a:lnTo>
                    <a:lnTo>
                      <a:pt x="89" y="82"/>
                    </a:lnTo>
                    <a:lnTo>
                      <a:pt x="85" y="81"/>
                    </a:lnTo>
                    <a:lnTo>
                      <a:pt x="84" y="82"/>
                    </a:lnTo>
                    <a:lnTo>
                      <a:pt x="84" y="81"/>
                    </a:lnTo>
                    <a:lnTo>
                      <a:pt x="85" y="78"/>
                    </a:lnTo>
                    <a:lnTo>
                      <a:pt x="88" y="74"/>
                    </a:lnTo>
                    <a:lnTo>
                      <a:pt x="88" y="73"/>
                    </a:lnTo>
                    <a:lnTo>
                      <a:pt x="89" y="71"/>
                    </a:lnTo>
                    <a:lnTo>
                      <a:pt x="89" y="69"/>
                    </a:lnTo>
                    <a:lnTo>
                      <a:pt x="86" y="67"/>
                    </a:lnTo>
                    <a:lnTo>
                      <a:pt x="84" y="67"/>
                    </a:lnTo>
                    <a:lnTo>
                      <a:pt x="82" y="69"/>
                    </a:lnTo>
                    <a:lnTo>
                      <a:pt x="82" y="67"/>
                    </a:lnTo>
                    <a:lnTo>
                      <a:pt x="82" y="66"/>
                    </a:lnTo>
                    <a:lnTo>
                      <a:pt x="79" y="66"/>
                    </a:lnTo>
                    <a:lnTo>
                      <a:pt x="78" y="63"/>
                    </a:lnTo>
                    <a:lnTo>
                      <a:pt x="78" y="62"/>
                    </a:lnTo>
                    <a:lnTo>
                      <a:pt x="78" y="59"/>
                    </a:lnTo>
                    <a:lnTo>
                      <a:pt x="75" y="60"/>
                    </a:lnTo>
                    <a:lnTo>
                      <a:pt x="74" y="59"/>
                    </a:lnTo>
                    <a:lnTo>
                      <a:pt x="74" y="58"/>
                    </a:lnTo>
                    <a:lnTo>
                      <a:pt x="74" y="55"/>
                    </a:lnTo>
                    <a:lnTo>
                      <a:pt x="68" y="56"/>
                    </a:lnTo>
                    <a:lnTo>
                      <a:pt x="66" y="59"/>
                    </a:lnTo>
                    <a:lnTo>
                      <a:pt x="64" y="56"/>
                    </a:lnTo>
                    <a:lnTo>
                      <a:pt x="64" y="54"/>
                    </a:lnTo>
                    <a:lnTo>
                      <a:pt x="63" y="51"/>
                    </a:lnTo>
                    <a:lnTo>
                      <a:pt x="62" y="50"/>
                    </a:lnTo>
                    <a:lnTo>
                      <a:pt x="60" y="50"/>
                    </a:lnTo>
                    <a:lnTo>
                      <a:pt x="60" y="47"/>
                    </a:lnTo>
                    <a:lnTo>
                      <a:pt x="62" y="45"/>
                    </a:lnTo>
                    <a:lnTo>
                      <a:pt x="60" y="44"/>
                    </a:lnTo>
                    <a:lnTo>
                      <a:pt x="60" y="41"/>
                    </a:lnTo>
                    <a:lnTo>
                      <a:pt x="63" y="40"/>
                    </a:lnTo>
                    <a:lnTo>
                      <a:pt x="64" y="40"/>
                    </a:lnTo>
                    <a:lnTo>
                      <a:pt x="66" y="39"/>
                    </a:lnTo>
                    <a:lnTo>
                      <a:pt x="64" y="37"/>
                    </a:lnTo>
                    <a:lnTo>
                      <a:pt x="64" y="34"/>
                    </a:lnTo>
                    <a:lnTo>
                      <a:pt x="66" y="34"/>
                    </a:lnTo>
                    <a:lnTo>
                      <a:pt x="66" y="33"/>
                    </a:lnTo>
                    <a:lnTo>
                      <a:pt x="68" y="32"/>
                    </a:lnTo>
                    <a:lnTo>
                      <a:pt x="68" y="30"/>
                    </a:lnTo>
                    <a:lnTo>
                      <a:pt x="68" y="28"/>
                    </a:lnTo>
                    <a:lnTo>
                      <a:pt x="70" y="22"/>
                    </a:lnTo>
                    <a:lnTo>
                      <a:pt x="70" y="19"/>
                    </a:lnTo>
                    <a:lnTo>
                      <a:pt x="67" y="15"/>
                    </a:lnTo>
                    <a:lnTo>
                      <a:pt x="67" y="11"/>
                    </a:lnTo>
                    <a:lnTo>
                      <a:pt x="66" y="8"/>
                    </a:lnTo>
                    <a:lnTo>
                      <a:pt x="63" y="8"/>
                    </a:lnTo>
                    <a:lnTo>
                      <a:pt x="62" y="4"/>
                    </a:lnTo>
                    <a:lnTo>
                      <a:pt x="60" y="3"/>
                    </a:lnTo>
                    <a:lnTo>
                      <a:pt x="59" y="0"/>
                    </a:lnTo>
                    <a:lnTo>
                      <a:pt x="56" y="0"/>
                    </a:lnTo>
                    <a:lnTo>
                      <a:pt x="53" y="0"/>
                    </a:lnTo>
                    <a:lnTo>
                      <a:pt x="51" y="0"/>
                    </a:lnTo>
                    <a:lnTo>
                      <a:pt x="49" y="0"/>
                    </a:lnTo>
                    <a:lnTo>
                      <a:pt x="49" y="2"/>
                    </a:lnTo>
                    <a:lnTo>
                      <a:pt x="49" y="3"/>
                    </a:lnTo>
                    <a:lnTo>
                      <a:pt x="48" y="6"/>
                    </a:lnTo>
                    <a:lnTo>
                      <a:pt x="48" y="8"/>
                    </a:lnTo>
                    <a:lnTo>
                      <a:pt x="48" y="10"/>
                    </a:lnTo>
                    <a:lnTo>
                      <a:pt x="45" y="10"/>
                    </a:lnTo>
                    <a:lnTo>
                      <a:pt x="44" y="7"/>
                    </a:lnTo>
                    <a:lnTo>
                      <a:pt x="40" y="10"/>
                    </a:lnTo>
                    <a:lnTo>
                      <a:pt x="37" y="11"/>
                    </a:lnTo>
                    <a:lnTo>
                      <a:pt x="36" y="14"/>
                    </a:lnTo>
                    <a:lnTo>
                      <a:pt x="33" y="18"/>
                    </a:lnTo>
                    <a:lnTo>
                      <a:pt x="30" y="19"/>
                    </a:lnTo>
                    <a:lnTo>
                      <a:pt x="26" y="25"/>
                    </a:lnTo>
                    <a:lnTo>
                      <a:pt x="25" y="28"/>
                    </a:lnTo>
                    <a:lnTo>
                      <a:pt x="26" y="29"/>
                    </a:lnTo>
                    <a:lnTo>
                      <a:pt x="25" y="34"/>
                    </a:lnTo>
                    <a:lnTo>
                      <a:pt x="20" y="40"/>
                    </a:lnTo>
                    <a:lnTo>
                      <a:pt x="22" y="41"/>
                    </a:lnTo>
                    <a:lnTo>
                      <a:pt x="25" y="43"/>
                    </a:lnTo>
                    <a:lnTo>
                      <a:pt x="22" y="50"/>
                    </a:lnTo>
                    <a:lnTo>
                      <a:pt x="20" y="55"/>
                    </a:lnTo>
                    <a:lnTo>
                      <a:pt x="19" y="59"/>
                    </a:lnTo>
                    <a:lnTo>
                      <a:pt x="15" y="59"/>
                    </a:lnTo>
                    <a:lnTo>
                      <a:pt x="14" y="58"/>
                    </a:lnTo>
                    <a:lnTo>
                      <a:pt x="11" y="58"/>
                    </a:lnTo>
                    <a:lnTo>
                      <a:pt x="12" y="65"/>
                    </a:lnTo>
                    <a:lnTo>
                      <a:pt x="12" y="67"/>
                    </a:lnTo>
                    <a:lnTo>
                      <a:pt x="12" y="71"/>
                    </a:lnTo>
                    <a:lnTo>
                      <a:pt x="9" y="71"/>
                    </a:lnTo>
                    <a:lnTo>
                      <a:pt x="9" y="74"/>
                    </a:lnTo>
                    <a:lnTo>
                      <a:pt x="9" y="77"/>
                    </a:lnTo>
                    <a:lnTo>
                      <a:pt x="9" y="80"/>
                    </a:lnTo>
                    <a:lnTo>
                      <a:pt x="8" y="84"/>
                    </a:lnTo>
                    <a:lnTo>
                      <a:pt x="7" y="85"/>
                    </a:lnTo>
                    <a:lnTo>
                      <a:pt x="5" y="84"/>
                    </a:lnTo>
                    <a:lnTo>
                      <a:pt x="5" y="87"/>
                    </a:lnTo>
                    <a:lnTo>
                      <a:pt x="5" y="88"/>
                    </a:lnTo>
                    <a:lnTo>
                      <a:pt x="5" y="91"/>
                    </a:lnTo>
                    <a:lnTo>
                      <a:pt x="4" y="93"/>
                    </a:lnTo>
                    <a:lnTo>
                      <a:pt x="3" y="93"/>
                    </a:lnTo>
                    <a:lnTo>
                      <a:pt x="1" y="96"/>
                    </a:lnTo>
                    <a:lnTo>
                      <a:pt x="0" y="98"/>
                    </a:lnTo>
                    <a:lnTo>
                      <a:pt x="1" y="99"/>
                    </a:lnTo>
                    <a:lnTo>
                      <a:pt x="1" y="99"/>
                    </a:lnTo>
                    <a:lnTo>
                      <a:pt x="1" y="102"/>
                    </a:lnTo>
                    <a:lnTo>
                      <a:pt x="3" y="104"/>
                    </a:lnTo>
                    <a:lnTo>
                      <a:pt x="8" y="110"/>
                    </a:lnTo>
                    <a:lnTo>
                      <a:pt x="7" y="107"/>
                    </a:lnTo>
                    <a:lnTo>
                      <a:pt x="7" y="106"/>
                    </a:lnTo>
                    <a:lnTo>
                      <a:pt x="9" y="107"/>
                    </a:lnTo>
                    <a:lnTo>
                      <a:pt x="11" y="107"/>
                    </a:lnTo>
                    <a:lnTo>
                      <a:pt x="9" y="110"/>
                    </a:lnTo>
                    <a:lnTo>
                      <a:pt x="9" y="111"/>
                    </a:lnTo>
                    <a:lnTo>
                      <a:pt x="12" y="110"/>
                    </a:lnTo>
                    <a:lnTo>
                      <a:pt x="12" y="108"/>
                    </a:lnTo>
                    <a:lnTo>
                      <a:pt x="12" y="110"/>
                    </a:lnTo>
                    <a:lnTo>
                      <a:pt x="15" y="111"/>
                    </a:lnTo>
                    <a:lnTo>
                      <a:pt x="16" y="113"/>
                    </a:lnTo>
                    <a:lnTo>
                      <a:pt x="19" y="113"/>
                    </a:lnTo>
                    <a:lnTo>
                      <a:pt x="22" y="117"/>
                    </a:lnTo>
                    <a:lnTo>
                      <a:pt x="22" y="118"/>
                    </a:lnTo>
                    <a:lnTo>
                      <a:pt x="20" y="119"/>
                    </a:lnTo>
                    <a:lnTo>
                      <a:pt x="19" y="118"/>
                    </a:lnTo>
                    <a:lnTo>
                      <a:pt x="18" y="118"/>
                    </a:lnTo>
                    <a:lnTo>
                      <a:pt x="19" y="121"/>
                    </a:lnTo>
                    <a:lnTo>
                      <a:pt x="19" y="121"/>
                    </a:lnTo>
                    <a:lnTo>
                      <a:pt x="19" y="122"/>
                    </a:lnTo>
                    <a:lnTo>
                      <a:pt x="18" y="121"/>
                    </a:lnTo>
                    <a:lnTo>
                      <a:pt x="16" y="119"/>
                    </a:lnTo>
                    <a:lnTo>
                      <a:pt x="14" y="118"/>
                    </a:lnTo>
                    <a:lnTo>
                      <a:pt x="15" y="119"/>
                    </a:lnTo>
                    <a:lnTo>
                      <a:pt x="16" y="122"/>
                    </a:lnTo>
                    <a:lnTo>
                      <a:pt x="16" y="124"/>
                    </a:lnTo>
                    <a:lnTo>
                      <a:pt x="19" y="126"/>
                    </a:lnTo>
                    <a:lnTo>
                      <a:pt x="23" y="128"/>
                    </a:lnTo>
                    <a:lnTo>
                      <a:pt x="23" y="124"/>
                    </a:lnTo>
                    <a:lnTo>
                      <a:pt x="22" y="121"/>
                    </a:lnTo>
                    <a:lnTo>
                      <a:pt x="25" y="122"/>
                    </a:lnTo>
                    <a:lnTo>
                      <a:pt x="25" y="125"/>
                    </a:lnTo>
                    <a:lnTo>
                      <a:pt x="26" y="126"/>
                    </a:lnTo>
                    <a:lnTo>
                      <a:pt x="27" y="129"/>
                    </a:lnTo>
                    <a:lnTo>
                      <a:pt x="29" y="132"/>
                    </a:lnTo>
                    <a:lnTo>
                      <a:pt x="30" y="133"/>
                    </a:lnTo>
                    <a:lnTo>
                      <a:pt x="29" y="135"/>
                    </a:lnTo>
                    <a:lnTo>
                      <a:pt x="30" y="135"/>
                    </a:lnTo>
                    <a:lnTo>
                      <a:pt x="31" y="136"/>
                    </a:lnTo>
                    <a:lnTo>
                      <a:pt x="31" y="140"/>
                    </a:lnTo>
                    <a:lnTo>
                      <a:pt x="33" y="146"/>
                    </a:lnTo>
                    <a:lnTo>
                      <a:pt x="34" y="147"/>
                    </a:lnTo>
                    <a:lnTo>
                      <a:pt x="31" y="148"/>
                    </a:lnTo>
                    <a:lnTo>
                      <a:pt x="30" y="161"/>
                    </a:lnTo>
                    <a:lnTo>
                      <a:pt x="30" y="163"/>
                    </a:lnTo>
                    <a:lnTo>
                      <a:pt x="30" y="165"/>
                    </a:lnTo>
                    <a:lnTo>
                      <a:pt x="30" y="165"/>
                    </a:lnTo>
                    <a:lnTo>
                      <a:pt x="33" y="162"/>
                    </a:lnTo>
                    <a:lnTo>
                      <a:pt x="34" y="161"/>
                    </a:lnTo>
                    <a:lnTo>
                      <a:pt x="37" y="156"/>
                    </a:lnTo>
                    <a:lnTo>
                      <a:pt x="36" y="161"/>
                    </a:lnTo>
                    <a:lnTo>
                      <a:pt x="33" y="163"/>
                    </a:lnTo>
                    <a:lnTo>
                      <a:pt x="33" y="166"/>
                    </a:lnTo>
                    <a:lnTo>
                      <a:pt x="34" y="166"/>
                    </a:lnTo>
                    <a:lnTo>
                      <a:pt x="34" y="165"/>
                    </a:lnTo>
                    <a:lnTo>
                      <a:pt x="38" y="163"/>
                    </a:lnTo>
                    <a:lnTo>
                      <a:pt x="40" y="165"/>
                    </a:lnTo>
                    <a:lnTo>
                      <a:pt x="41" y="165"/>
                    </a:lnTo>
                    <a:lnTo>
                      <a:pt x="41" y="163"/>
                    </a:lnTo>
                    <a:lnTo>
                      <a:pt x="41" y="165"/>
                    </a:lnTo>
                    <a:lnTo>
                      <a:pt x="42" y="165"/>
                    </a:lnTo>
                    <a:lnTo>
                      <a:pt x="42" y="163"/>
                    </a:lnTo>
                    <a:lnTo>
                      <a:pt x="45" y="163"/>
                    </a:lnTo>
                    <a:lnTo>
                      <a:pt x="49" y="161"/>
                    </a:lnTo>
                    <a:lnTo>
                      <a:pt x="51" y="158"/>
                    </a:lnTo>
                    <a:lnTo>
                      <a:pt x="52"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7" name="Freeform 579">
                <a:extLst>
                  <a:ext uri="{FF2B5EF4-FFF2-40B4-BE49-F238E27FC236}">
                    <a16:creationId xmlns:a16="http://schemas.microsoft.com/office/drawing/2014/main" id="{AF3DC667-C5DE-44E8-8686-0E6E51A165E2}"/>
                  </a:ext>
                </a:extLst>
              </p:cNvPr>
              <p:cNvSpPr>
                <a:spLocks/>
              </p:cNvSpPr>
              <p:nvPr/>
            </p:nvSpPr>
            <p:spPr bwMode="auto">
              <a:xfrm>
                <a:off x="4489" y="3000"/>
                <a:ext cx="4" cy="4"/>
              </a:xfrm>
              <a:custGeom>
                <a:avLst/>
                <a:gdLst>
                  <a:gd name="T0" fmla="*/ 0 w 4"/>
                  <a:gd name="T1" fmla="*/ 0 h 4"/>
                  <a:gd name="T2" fmla="*/ 0 w 4"/>
                  <a:gd name="T3" fmla="*/ 2 h 4"/>
                  <a:gd name="T4" fmla="*/ 3 w 4"/>
                  <a:gd name="T5" fmla="*/ 4 h 4"/>
                  <a:gd name="T6" fmla="*/ 4 w 4"/>
                  <a:gd name="T7" fmla="*/ 1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0" y="2"/>
                    </a:lnTo>
                    <a:lnTo>
                      <a:pt x="3" y="4"/>
                    </a:lnTo>
                    <a:lnTo>
                      <a:pt x="4"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8" name="Freeform 580">
                <a:extLst>
                  <a:ext uri="{FF2B5EF4-FFF2-40B4-BE49-F238E27FC236}">
                    <a16:creationId xmlns:a16="http://schemas.microsoft.com/office/drawing/2014/main" id="{1040ECF7-9955-4EB8-8954-29B2E3ABDABC}"/>
                  </a:ext>
                </a:extLst>
              </p:cNvPr>
              <p:cNvSpPr>
                <a:spLocks/>
              </p:cNvSpPr>
              <p:nvPr/>
            </p:nvSpPr>
            <p:spPr bwMode="auto">
              <a:xfrm>
                <a:off x="4333" y="3134"/>
                <a:ext cx="1" cy="6"/>
              </a:xfrm>
              <a:custGeom>
                <a:avLst/>
                <a:gdLst>
                  <a:gd name="T0" fmla="*/ 1 w 1"/>
                  <a:gd name="T1" fmla="*/ 3 h 6"/>
                  <a:gd name="T2" fmla="*/ 1 w 1"/>
                  <a:gd name="T3" fmla="*/ 0 h 6"/>
                  <a:gd name="T4" fmla="*/ 1 w 1"/>
                  <a:gd name="T5" fmla="*/ 0 h 6"/>
                  <a:gd name="T6" fmla="*/ 1 w 1"/>
                  <a:gd name="T7" fmla="*/ 0 h 6"/>
                  <a:gd name="T8" fmla="*/ 0 w 1"/>
                  <a:gd name="T9" fmla="*/ 0 h 6"/>
                  <a:gd name="T10" fmla="*/ 0 w 1"/>
                  <a:gd name="T11" fmla="*/ 3 h 6"/>
                  <a:gd name="T12" fmla="*/ 0 w 1"/>
                  <a:gd name="T13" fmla="*/ 6 h 6"/>
                  <a:gd name="T14" fmla="*/ 1 w 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6">
                    <a:moveTo>
                      <a:pt x="1" y="3"/>
                    </a:moveTo>
                    <a:lnTo>
                      <a:pt x="1" y="0"/>
                    </a:lnTo>
                    <a:lnTo>
                      <a:pt x="1" y="0"/>
                    </a:lnTo>
                    <a:lnTo>
                      <a:pt x="1" y="0"/>
                    </a:lnTo>
                    <a:lnTo>
                      <a:pt x="0" y="0"/>
                    </a:lnTo>
                    <a:lnTo>
                      <a:pt x="0" y="3"/>
                    </a:lnTo>
                    <a:lnTo>
                      <a:pt x="0" y="6"/>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9" name="Freeform 581">
                <a:extLst>
                  <a:ext uri="{FF2B5EF4-FFF2-40B4-BE49-F238E27FC236}">
                    <a16:creationId xmlns:a16="http://schemas.microsoft.com/office/drawing/2014/main" id="{DE46CF30-F75E-403C-8CE0-7E22562C4F70}"/>
                  </a:ext>
                </a:extLst>
              </p:cNvPr>
              <p:cNvSpPr>
                <a:spLocks/>
              </p:cNvSpPr>
              <p:nvPr/>
            </p:nvSpPr>
            <p:spPr bwMode="auto">
              <a:xfrm>
                <a:off x="4333" y="3119"/>
                <a:ext cx="26" cy="45"/>
              </a:xfrm>
              <a:custGeom>
                <a:avLst/>
                <a:gdLst>
                  <a:gd name="T0" fmla="*/ 26 w 26"/>
                  <a:gd name="T1" fmla="*/ 27 h 45"/>
                  <a:gd name="T2" fmla="*/ 26 w 26"/>
                  <a:gd name="T3" fmla="*/ 26 h 45"/>
                  <a:gd name="T4" fmla="*/ 26 w 26"/>
                  <a:gd name="T5" fmla="*/ 25 h 45"/>
                  <a:gd name="T6" fmla="*/ 25 w 26"/>
                  <a:gd name="T7" fmla="*/ 23 h 45"/>
                  <a:gd name="T8" fmla="*/ 22 w 26"/>
                  <a:gd name="T9" fmla="*/ 18 h 45"/>
                  <a:gd name="T10" fmla="*/ 20 w 26"/>
                  <a:gd name="T11" fmla="*/ 14 h 45"/>
                  <a:gd name="T12" fmla="*/ 19 w 26"/>
                  <a:gd name="T13" fmla="*/ 14 h 45"/>
                  <a:gd name="T14" fmla="*/ 19 w 26"/>
                  <a:gd name="T15" fmla="*/ 14 h 45"/>
                  <a:gd name="T16" fmla="*/ 16 w 26"/>
                  <a:gd name="T17" fmla="*/ 14 h 45"/>
                  <a:gd name="T18" fmla="*/ 19 w 26"/>
                  <a:gd name="T19" fmla="*/ 12 h 45"/>
                  <a:gd name="T20" fmla="*/ 19 w 26"/>
                  <a:gd name="T21" fmla="*/ 11 h 45"/>
                  <a:gd name="T22" fmla="*/ 18 w 26"/>
                  <a:gd name="T23" fmla="*/ 11 h 45"/>
                  <a:gd name="T24" fmla="*/ 16 w 26"/>
                  <a:gd name="T25" fmla="*/ 8 h 45"/>
                  <a:gd name="T26" fmla="*/ 15 w 26"/>
                  <a:gd name="T27" fmla="*/ 8 h 45"/>
                  <a:gd name="T28" fmla="*/ 14 w 26"/>
                  <a:gd name="T29" fmla="*/ 5 h 45"/>
                  <a:gd name="T30" fmla="*/ 14 w 26"/>
                  <a:gd name="T31" fmla="*/ 4 h 45"/>
                  <a:gd name="T32" fmla="*/ 14 w 26"/>
                  <a:gd name="T33" fmla="*/ 3 h 45"/>
                  <a:gd name="T34" fmla="*/ 9 w 26"/>
                  <a:gd name="T35" fmla="*/ 1 h 45"/>
                  <a:gd name="T36" fmla="*/ 9 w 26"/>
                  <a:gd name="T37" fmla="*/ 3 h 45"/>
                  <a:gd name="T38" fmla="*/ 8 w 26"/>
                  <a:gd name="T39" fmla="*/ 3 h 45"/>
                  <a:gd name="T40" fmla="*/ 8 w 26"/>
                  <a:gd name="T41" fmla="*/ 1 h 45"/>
                  <a:gd name="T42" fmla="*/ 5 w 26"/>
                  <a:gd name="T43" fmla="*/ 0 h 45"/>
                  <a:gd name="T44" fmla="*/ 5 w 26"/>
                  <a:gd name="T45" fmla="*/ 1 h 45"/>
                  <a:gd name="T46" fmla="*/ 5 w 26"/>
                  <a:gd name="T47" fmla="*/ 1 h 45"/>
                  <a:gd name="T48" fmla="*/ 5 w 26"/>
                  <a:gd name="T49" fmla="*/ 3 h 45"/>
                  <a:gd name="T50" fmla="*/ 4 w 26"/>
                  <a:gd name="T51" fmla="*/ 3 h 45"/>
                  <a:gd name="T52" fmla="*/ 5 w 26"/>
                  <a:gd name="T53" fmla="*/ 3 h 45"/>
                  <a:gd name="T54" fmla="*/ 5 w 26"/>
                  <a:gd name="T55" fmla="*/ 5 h 45"/>
                  <a:gd name="T56" fmla="*/ 4 w 26"/>
                  <a:gd name="T57" fmla="*/ 7 h 45"/>
                  <a:gd name="T58" fmla="*/ 3 w 26"/>
                  <a:gd name="T59" fmla="*/ 7 h 45"/>
                  <a:gd name="T60" fmla="*/ 1 w 26"/>
                  <a:gd name="T61" fmla="*/ 5 h 45"/>
                  <a:gd name="T62" fmla="*/ 0 w 26"/>
                  <a:gd name="T63" fmla="*/ 5 h 45"/>
                  <a:gd name="T64" fmla="*/ 0 w 26"/>
                  <a:gd name="T65" fmla="*/ 5 h 45"/>
                  <a:gd name="T66" fmla="*/ 1 w 26"/>
                  <a:gd name="T67" fmla="*/ 7 h 45"/>
                  <a:gd name="T68" fmla="*/ 3 w 26"/>
                  <a:gd name="T69" fmla="*/ 8 h 45"/>
                  <a:gd name="T70" fmla="*/ 1 w 26"/>
                  <a:gd name="T71" fmla="*/ 8 h 45"/>
                  <a:gd name="T72" fmla="*/ 3 w 26"/>
                  <a:gd name="T73" fmla="*/ 11 h 45"/>
                  <a:gd name="T74" fmla="*/ 3 w 26"/>
                  <a:gd name="T75" fmla="*/ 14 h 45"/>
                  <a:gd name="T76" fmla="*/ 1 w 26"/>
                  <a:gd name="T77" fmla="*/ 15 h 45"/>
                  <a:gd name="T78" fmla="*/ 1 w 26"/>
                  <a:gd name="T79" fmla="*/ 21 h 45"/>
                  <a:gd name="T80" fmla="*/ 1 w 26"/>
                  <a:gd name="T81" fmla="*/ 22 h 45"/>
                  <a:gd name="T82" fmla="*/ 1 w 26"/>
                  <a:gd name="T83" fmla="*/ 23 h 45"/>
                  <a:gd name="T84" fmla="*/ 1 w 26"/>
                  <a:gd name="T85" fmla="*/ 27 h 45"/>
                  <a:gd name="T86" fmla="*/ 1 w 26"/>
                  <a:gd name="T87" fmla="*/ 29 h 45"/>
                  <a:gd name="T88" fmla="*/ 3 w 26"/>
                  <a:gd name="T89" fmla="*/ 34 h 45"/>
                  <a:gd name="T90" fmla="*/ 5 w 26"/>
                  <a:gd name="T91" fmla="*/ 41 h 45"/>
                  <a:gd name="T92" fmla="*/ 7 w 26"/>
                  <a:gd name="T93" fmla="*/ 44 h 45"/>
                  <a:gd name="T94" fmla="*/ 9 w 26"/>
                  <a:gd name="T95" fmla="*/ 45 h 45"/>
                  <a:gd name="T96" fmla="*/ 12 w 26"/>
                  <a:gd name="T97" fmla="*/ 45 h 45"/>
                  <a:gd name="T98" fmla="*/ 16 w 26"/>
                  <a:gd name="T99" fmla="*/ 44 h 45"/>
                  <a:gd name="T100" fmla="*/ 19 w 26"/>
                  <a:gd name="T101" fmla="*/ 44 h 45"/>
                  <a:gd name="T102" fmla="*/ 23 w 26"/>
                  <a:gd name="T103" fmla="*/ 40 h 45"/>
                  <a:gd name="T104" fmla="*/ 26 w 26"/>
                  <a:gd name="T105" fmla="*/ 36 h 45"/>
                  <a:gd name="T106" fmla="*/ 26 w 26"/>
                  <a:gd name="T107" fmla="*/ 34 h 45"/>
                  <a:gd name="T108" fmla="*/ 26 w 26"/>
                  <a:gd name="T109" fmla="*/ 32 h 45"/>
                  <a:gd name="T110" fmla="*/ 26 w 26"/>
                  <a:gd name="T111" fmla="*/ 32 h 45"/>
                  <a:gd name="T112" fmla="*/ 26 w 26"/>
                  <a:gd name="T113"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45">
                    <a:moveTo>
                      <a:pt x="26" y="27"/>
                    </a:moveTo>
                    <a:lnTo>
                      <a:pt x="26" y="26"/>
                    </a:lnTo>
                    <a:lnTo>
                      <a:pt x="26" y="25"/>
                    </a:lnTo>
                    <a:lnTo>
                      <a:pt x="25" y="23"/>
                    </a:lnTo>
                    <a:lnTo>
                      <a:pt x="22" y="18"/>
                    </a:lnTo>
                    <a:lnTo>
                      <a:pt x="20" y="14"/>
                    </a:lnTo>
                    <a:lnTo>
                      <a:pt x="19" y="14"/>
                    </a:lnTo>
                    <a:lnTo>
                      <a:pt x="19" y="14"/>
                    </a:lnTo>
                    <a:lnTo>
                      <a:pt x="16" y="14"/>
                    </a:lnTo>
                    <a:lnTo>
                      <a:pt x="19" y="12"/>
                    </a:lnTo>
                    <a:lnTo>
                      <a:pt x="19" y="11"/>
                    </a:lnTo>
                    <a:lnTo>
                      <a:pt x="18" y="11"/>
                    </a:lnTo>
                    <a:lnTo>
                      <a:pt x="16" y="8"/>
                    </a:lnTo>
                    <a:lnTo>
                      <a:pt x="15" y="8"/>
                    </a:lnTo>
                    <a:lnTo>
                      <a:pt x="14" y="5"/>
                    </a:lnTo>
                    <a:lnTo>
                      <a:pt x="14" y="4"/>
                    </a:lnTo>
                    <a:lnTo>
                      <a:pt x="14" y="3"/>
                    </a:lnTo>
                    <a:lnTo>
                      <a:pt x="9" y="1"/>
                    </a:lnTo>
                    <a:lnTo>
                      <a:pt x="9" y="3"/>
                    </a:lnTo>
                    <a:lnTo>
                      <a:pt x="8" y="3"/>
                    </a:lnTo>
                    <a:lnTo>
                      <a:pt x="8" y="1"/>
                    </a:lnTo>
                    <a:lnTo>
                      <a:pt x="5" y="0"/>
                    </a:lnTo>
                    <a:lnTo>
                      <a:pt x="5" y="1"/>
                    </a:lnTo>
                    <a:lnTo>
                      <a:pt x="5" y="1"/>
                    </a:lnTo>
                    <a:lnTo>
                      <a:pt x="5" y="3"/>
                    </a:lnTo>
                    <a:lnTo>
                      <a:pt x="4" y="3"/>
                    </a:lnTo>
                    <a:lnTo>
                      <a:pt x="5" y="3"/>
                    </a:lnTo>
                    <a:lnTo>
                      <a:pt x="5" y="5"/>
                    </a:lnTo>
                    <a:lnTo>
                      <a:pt x="4" y="7"/>
                    </a:lnTo>
                    <a:lnTo>
                      <a:pt x="3" y="7"/>
                    </a:lnTo>
                    <a:lnTo>
                      <a:pt x="1" y="5"/>
                    </a:lnTo>
                    <a:lnTo>
                      <a:pt x="0" y="5"/>
                    </a:lnTo>
                    <a:lnTo>
                      <a:pt x="0" y="5"/>
                    </a:lnTo>
                    <a:lnTo>
                      <a:pt x="1" y="7"/>
                    </a:lnTo>
                    <a:lnTo>
                      <a:pt x="3" y="8"/>
                    </a:lnTo>
                    <a:lnTo>
                      <a:pt x="1" y="8"/>
                    </a:lnTo>
                    <a:lnTo>
                      <a:pt x="3" y="11"/>
                    </a:lnTo>
                    <a:lnTo>
                      <a:pt x="3" y="14"/>
                    </a:lnTo>
                    <a:lnTo>
                      <a:pt x="1" y="15"/>
                    </a:lnTo>
                    <a:lnTo>
                      <a:pt x="1" y="21"/>
                    </a:lnTo>
                    <a:lnTo>
                      <a:pt x="1" y="22"/>
                    </a:lnTo>
                    <a:lnTo>
                      <a:pt x="1" y="23"/>
                    </a:lnTo>
                    <a:lnTo>
                      <a:pt x="1" y="27"/>
                    </a:lnTo>
                    <a:lnTo>
                      <a:pt x="1" y="29"/>
                    </a:lnTo>
                    <a:lnTo>
                      <a:pt x="3" y="34"/>
                    </a:lnTo>
                    <a:lnTo>
                      <a:pt x="5" y="41"/>
                    </a:lnTo>
                    <a:lnTo>
                      <a:pt x="7" y="44"/>
                    </a:lnTo>
                    <a:lnTo>
                      <a:pt x="9" y="45"/>
                    </a:lnTo>
                    <a:lnTo>
                      <a:pt x="12" y="45"/>
                    </a:lnTo>
                    <a:lnTo>
                      <a:pt x="16" y="44"/>
                    </a:lnTo>
                    <a:lnTo>
                      <a:pt x="19" y="44"/>
                    </a:lnTo>
                    <a:lnTo>
                      <a:pt x="23" y="40"/>
                    </a:lnTo>
                    <a:lnTo>
                      <a:pt x="26" y="36"/>
                    </a:lnTo>
                    <a:lnTo>
                      <a:pt x="26" y="34"/>
                    </a:lnTo>
                    <a:lnTo>
                      <a:pt x="26" y="32"/>
                    </a:lnTo>
                    <a:lnTo>
                      <a:pt x="26" y="32"/>
                    </a:lnTo>
                    <a:lnTo>
                      <a:pt x="2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0" name="Freeform 582">
                <a:extLst>
                  <a:ext uri="{FF2B5EF4-FFF2-40B4-BE49-F238E27FC236}">
                    <a16:creationId xmlns:a16="http://schemas.microsoft.com/office/drawing/2014/main" id="{1A874C9B-3E82-4246-AF1A-DF7C68E35E36}"/>
                  </a:ext>
                </a:extLst>
              </p:cNvPr>
              <p:cNvSpPr>
                <a:spLocks/>
              </p:cNvSpPr>
              <p:nvPr/>
            </p:nvSpPr>
            <p:spPr bwMode="auto">
              <a:xfrm>
                <a:off x="4334" y="3115"/>
                <a:ext cx="4" cy="4"/>
              </a:xfrm>
              <a:custGeom>
                <a:avLst/>
                <a:gdLst>
                  <a:gd name="T0" fmla="*/ 4 w 4"/>
                  <a:gd name="T1" fmla="*/ 0 h 4"/>
                  <a:gd name="T2" fmla="*/ 4 w 4"/>
                  <a:gd name="T3" fmla="*/ 0 h 4"/>
                  <a:gd name="T4" fmla="*/ 0 w 4"/>
                  <a:gd name="T5" fmla="*/ 0 h 4"/>
                  <a:gd name="T6" fmla="*/ 0 w 4"/>
                  <a:gd name="T7" fmla="*/ 1 h 4"/>
                  <a:gd name="T8" fmla="*/ 3 w 4"/>
                  <a:gd name="T9" fmla="*/ 4 h 4"/>
                  <a:gd name="T10" fmla="*/ 3 w 4"/>
                  <a:gd name="T11" fmla="*/ 3 h 4"/>
                  <a:gd name="T12" fmla="*/ 4 w 4"/>
                  <a:gd name="T13" fmla="*/ 3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lnTo>
                      <a:pt x="4" y="0"/>
                    </a:lnTo>
                    <a:lnTo>
                      <a:pt x="0" y="0"/>
                    </a:lnTo>
                    <a:lnTo>
                      <a:pt x="0" y="1"/>
                    </a:lnTo>
                    <a:lnTo>
                      <a:pt x="3" y="4"/>
                    </a:lnTo>
                    <a:lnTo>
                      <a:pt x="3" y="3"/>
                    </a:lnTo>
                    <a:lnTo>
                      <a:pt x="4"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1" name="Freeform 583">
                <a:extLst>
                  <a:ext uri="{FF2B5EF4-FFF2-40B4-BE49-F238E27FC236}">
                    <a16:creationId xmlns:a16="http://schemas.microsoft.com/office/drawing/2014/main" id="{089EC80F-87D0-443C-91E8-4413E9EDB891}"/>
                  </a:ext>
                </a:extLst>
              </p:cNvPr>
              <p:cNvSpPr>
                <a:spLocks/>
              </p:cNvSpPr>
              <p:nvPr/>
            </p:nvSpPr>
            <p:spPr bwMode="auto">
              <a:xfrm>
                <a:off x="4338" y="3116"/>
                <a:ext cx="7" cy="4"/>
              </a:xfrm>
              <a:custGeom>
                <a:avLst/>
                <a:gdLst>
                  <a:gd name="T0" fmla="*/ 0 w 7"/>
                  <a:gd name="T1" fmla="*/ 2 h 4"/>
                  <a:gd name="T2" fmla="*/ 3 w 7"/>
                  <a:gd name="T3" fmla="*/ 3 h 4"/>
                  <a:gd name="T4" fmla="*/ 4 w 7"/>
                  <a:gd name="T5" fmla="*/ 4 h 4"/>
                  <a:gd name="T6" fmla="*/ 6 w 7"/>
                  <a:gd name="T7" fmla="*/ 4 h 4"/>
                  <a:gd name="T8" fmla="*/ 7 w 7"/>
                  <a:gd name="T9" fmla="*/ 4 h 4"/>
                  <a:gd name="T10" fmla="*/ 7 w 7"/>
                  <a:gd name="T11" fmla="*/ 4 h 4"/>
                  <a:gd name="T12" fmla="*/ 4 w 7"/>
                  <a:gd name="T13" fmla="*/ 2 h 4"/>
                  <a:gd name="T14" fmla="*/ 4 w 7"/>
                  <a:gd name="T15" fmla="*/ 0 h 4"/>
                  <a:gd name="T16" fmla="*/ 2 w 7"/>
                  <a:gd name="T17" fmla="*/ 0 h 4"/>
                  <a:gd name="T18" fmla="*/ 2 w 7"/>
                  <a:gd name="T19" fmla="*/ 0 h 4"/>
                  <a:gd name="T20" fmla="*/ 3 w 7"/>
                  <a:gd name="T21" fmla="*/ 2 h 4"/>
                  <a:gd name="T22" fmla="*/ 2 w 7"/>
                  <a:gd name="T23" fmla="*/ 2 h 4"/>
                  <a:gd name="T24" fmla="*/ 0 w 7"/>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4">
                    <a:moveTo>
                      <a:pt x="0" y="2"/>
                    </a:moveTo>
                    <a:lnTo>
                      <a:pt x="3" y="3"/>
                    </a:lnTo>
                    <a:lnTo>
                      <a:pt x="4" y="4"/>
                    </a:lnTo>
                    <a:lnTo>
                      <a:pt x="6" y="4"/>
                    </a:lnTo>
                    <a:lnTo>
                      <a:pt x="7" y="4"/>
                    </a:lnTo>
                    <a:lnTo>
                      <a:pt x="7" y="4"/>
                    </a:lnTo>
                    <a:lnTo>
                      <a:pt x="4" y="2"/>
                    </a:lnTo>
                    <a:lnTo>
                      <a:pt x="4" y="0"/>
                    </a:lnTo>
                    <a:lnTo>
                      <a:pt x="2" y="0"/>
                    </a:lnTo>
                    <a:lnTo>
                      <a:pt x="2" y="0"/>
                    </a:lnTo>
                    <a:lnTo>
                      <a:pt x="3" y="2"/>
                    </a:lnTo>
                    <a:lnTo>
                      <a:pt x="2"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2" name="Freeform 584">
                <a:extLst>
                  <a:ext uri="{FF2B5EF4-FFF2-40B4-BE49-F238E27FC236}">
                    <a16:creationId xmlns:a16="http://schemas.microsoft.com/office/drawing/2014/main" id="{B7ABFF73-C320-4AD4-96FE-11F01FCFBC68}"/>
                  </a:ext>
                </a:extLst>
              </p:cNvPr>
              <p:cNvSpPr>
                <a:spLocks/>
              </p:cNvSpPr>
              <p:nvPr/>
            </p:nvSpPr>
            <p:spPr bwMode="auto">
              <a:xfrm>
                <a:off x="4183" y="2805"/>
                <a:ext cx="339" cy="332"/>
              </a:xfrm>
              <a:custGeom>
                <a:avLst/>
                <a:gdLst>
                  <a:gd name="T0" fmla="*/ 239 w 339"/>
                  <a:gd name="T1" fmla="*/ 121 h 332"/>
                  <a:gd name="T2" fmla="*/ 245 w 339"/>
                  <a:gd name="T3" fmla="*/ 103 h 332"/>
                  <a:gd name="T4" fmla="*/ 238 w 339"/>
                  <a:gd name="T5" fmla="*/ 90 h 332"/>
                  <a:gd name="T6" fmla="*/ 245 w 339"/>
                  <a:gd name="T7" fmla="*/ 93 h 332"/>
                  <a:gd name="T8" fmla="*/ 256 w 339"/>
                  <a:gd name="T9" fmla="*/ 103 h 332"/>
                  <a:gd name="T10" fmla="*/ 279 w 339"/>
                  <a:gd name="T11" fmla="*/ 108 h 332"/>
                  <a:gd name="T12" fmla="*/ 282 w 339"/>
                  <a:gd name="T13" fmla="*/ 122 h 332"/>
                  <a:gd name="T14" fmla="*/ 276 w 339"/>
                  <a:gd name="T15" fmla="*/ 132 h 332"/>
                  <a:gd name="T16" fmla="*/ 283 w 339"/>
                  <a:gd name="T17" fmla="*/ 133 h 332"/>
                  <a:gd name="T18" fmla="*/ 290 w 339"/>
                  <a:gd name="T19" fmla="*/ 140 h 332"/>
                  <a:gd name="T20" fmla="*/ 295 w 339"/>
                  <a:gd name="T21" fmla="*/ 154 h 332"/>
                  <a:gd name="T22" fmla="*/ 302 w 339"/>
                  <a:gd name="T23" fmla="*/ 134 h 332"/>
                  <a:gd name="T24" fmla="*/ 312 w 339"/>
                  <a:gd name="T25" fmla="*/ 108 h 332"/>
                  <a:gd name="T26" fmla="*/ 327 w 339"/>
                  <a:gd name="T27" fmla="*/ 78 h 332"/>
                  <a:gd name="T28" fmla="*/ 339 w 339"/>
                  <a:gd name="T29" fmla="*/ 67 h 332"/>
                  <a:gd name="T30" fmla="*/ 330 w 339"/>
                  <a:gd name="T31" fmla="*/ 55 h 332"/>
                  <a:gd name="T32" fmla="*/ 317 w 339"/>
                  <a:gd name="T33" fmla="*/ 51 h 332"/>
                  <a:gd name="T34" fmla="*/ 299 w 339"/>
                  <a:gd name="T35" fmla="*/ 59 h 332"/>
                  <a:gd name="T36" fmla="*/ 282 w 339"/>
                  <a:gd name="T37" fmla="*/ 71 h 332"/>
                  <a:gd name="T38" fmla="*/ 272 w 339"/>
                  <a:gd name="T39" fmla="*/ 86 h 332"/>
                  <a:gd name="T40" fmla="*/ 242 w 339"/>
                  <a:gd name="T41" fmla="*/ 86 h 332"/>
                  <a:gd name="T42" fmla="*/ 232 w 339"/>
                  <a:gd name="T43" fmla="*/ 73 h 332"/>
                  <a:gd name="T44" fmla="*/ 207 w 339"/>
                  <a:gd name="T45" fmla="*/ 88 h 332"/>
                  <a:gd name="T46" fmla="*/ 170 w 339"/>
                  <a:gd name="T47" fmla="*/ 81 h 332"/>
                  <a:gd name="T48" fmla="*/ 137 w 339"/>
                  <a:gd name="T49" fmla="*/ 64 h 332"/>
                  <a:gd name="T50" fmla="*/ 136 w 339"/>
                  <a:gd name="T51" fmla="*/ 38 h 332"/>
                  <a:gd name="T52" fmla="*/ 118 w 339"/>
                  <a:gd name="T53" fmla="*/ 32 h 332"/>
                  <a:gd name="T54" fmla="*/ 110 w 339"/>
                  <a:gd name="T55" fmla="*/ 14 h 332"/>
                  <a:gd name="T56" fmla="*/ 87 w 339"/>
                  <a:gd name="T57" fmla="*/ 0 h 332"/>
                  <a:gd name="T58" fmla="*/ 65 w 339"/>
                  <a:gd name="T59" fmla="*/ 16 h 332"/>
                  <a:gd name="T60" fmla="*/ 56 w 339"/>
                  <a:gd name="T61" fmla="*/ 42 h 332"/>
                  <a:gd name="T62" fmla="*/ 35 w 339"/>
                  <a:gd name="T63" fmla="*/ 75 h 332"/>
                  <a:gd name="T64" fmla="*/ 11 w 339"/>
                  <a:gd name="T65" fmla="*/ 84 h 332"/>
                  <a:gd name="T66" fmla="*/ 17 w 339"/>
                  <a:gd name="T67" fmla="*/ 99 h 332"/>
                  <a:gd name="T68" fmla="*/ 30 w 339"/>
                  <a:gd name="T69" fmla="*/ 122 h 332"/>
                  <a:gd name="T70" fmla="*/ 7 w 339"/>
                  <a:gd name="T71" fmla="*/ 126 h 332"/>
                  <a:gd name="T72" fmla="*/ 2 w 339"/>
                  <a:gd name="T73" fmla="*/ 136 h 332"/>
                  <a:gd name="T74" fmla="*/ 25 w 339"/>
                  <a:gd name="T75" fmla="*/ 140 h 332"/>
                  <a:gd name="T76" fmla="*/ 15 w 339"/>
                  <a:gd name="T77" fmla="*/ 151 h 332"/>
                  <a:gd name="T78" fmla="*/ 8 w 339"/>
                  <a:gd name="T79" fmla="*/ 152 h 332"/>
                  <a:gd name="T80" fmla="*/ 43 w 339"/>
                  <a:gd name="T81" fmla="*/ 167 h 332"/>
                  <a:gd name="T82" fmla="*/ 51 w 339"/>
                  <a:gd name="T83" fmla="*/ 149 h 332"/>
                  <a:gd name="T84" fmla="*/ 52 w 339"/>
                  <a:gd name="T85" fmla="*/ 156 h 332"/>
                  <a:gd name="T86" fmla="*/ 56 w 339"/>
                  <a:gd name="T87" fmla="*/ 169 h 332"/>
                  <a:gd name="T88" fmla="*/ 61 w 339"/>
                  <a:gd name="T89" fmla="*/ 195 h 332"/>
                  <a:gd name="T90" fmla="*/ 67 w 339"/>
                  <a:gd name="T91" fmla="*/ 228 h 332"/>
                  <a:gd name="T92" fmla="*/ 81 w 339"/>
                  <a:gd name="T93" fmla="*/ 251 h 332"/>
                  <a:gd name="T94" fmla="*/ 91 w 339"/>
                  <a:gd name="T95" fmla="*/ 277 h 332"/>
                  <a:gd name="T96" fmla="*/ 105 w 339"/>
                  <a:gd name="T97" fmla="*/ 302 h 332"/>
                  <a:gd name="T98" fmla="*/ 131 w 339"/>
                  <a:gd name="T99" fmla="*/ 326 h 332"/>
                  <a:gd name="T100" fmla="*/ 144 w 339"/>
                  <a:gd name="T101" fmla="*/ 319 h 332"/>
                  <a:gd name="T102" fmla="*/ 148 w 339"/>
                  <a:gd name="T103" fmla="*/ 304 h 332"/>
                  <a:gd name="T104" fmla="*/ 155 w 339"/>
                  <a:gd name="T105" fmla="*/ 266 h 332"/>
                  <a:gd name="T106" fmla="*/ 158 w 339"/>
                  <a:gd name="T107" fmla="*/ 233 h 332"/>
                  <a:gd name="T108" fmla="*/ 176 w 339"/>
                  <a:gd name="T109" fmla="*/ 219 h 332"/>
                  <a:gd name="T110" fmla="*/ 209 w 339"/>
                  <a:gd name="T111" fmla="*/ 185 h 332"/>
                  <a:gd name="T112" fmla="*/ 213 w 339"/>
                  <a:gd name="T113" fmla="*/ 184 h 332"/>
                  <a:gd name="T114" fmla="*/ 227 w 339"/>
                  <a:gd name="T115" fmla="*/ 169 h 332"/>
                  <a:gd name="T116" fmla="*/ 239 w 339"/>
                  <a:gd name="T117" fmla="*/ 151 h 332"/>
                  <a:gd name="T118" fmla="*/ 243 w 339"/>
                  <a:gd name="T119" fmla="*/ 156 h 332"/>
                  <a:gd name="T120" fmla="*/ 249 w 339"/>
                  <a:gd name="T121" fmla="*/ 15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9" h="332">
                    <a:moveTo>
                      <a:pt x="250" y="147"/>
                    </a:moveTo>
                    <a:lnTo>
                      <a:pt x="250" y="144"/>
                    </a:lnTo>
                    <a:lnTo>
                      <a:pt x="246" y="138"/>
                    </a:lnTo>
                    <a:lnTo>
                      <a:pt x="246" y="136"/>
                    </a:lnTo>
                    <a:lnTo>
                      <a:pt x="246" y="133"/>
                    </a:lnTo>
                    <a:lnTo>
                      <a:pt x="246" y="130"/>
                    </a:lnTo>
                    <a:lnTo>
                      <a:pt x="246" y="126"/>
                    </a:lnTo>
                    <a:lnTo>
                      <a:pt x="242" y="122"/>
                    </a:lnTo>
                    <a:lnTo>
                      <a:pt x="239" y="121"/>
                    </a:lnTo>
                    <a:lnTo>
                      <a:pt x="236" y="118"/>
                    </a:lnTo>
                    <a:lnTo>
                      <a:pt x="236" y="114"/>
                    </a:lnTo>
                    <a:lnTo>
                      <a:pt x="239" y="112"/>
                    </a:lnTo>
                    <a:lnTo>
                      <a:pt x="240" y="110"/>
                    </a:lnTo>
                    <a:lnTo>
                      <a:pt x="242" y="108"/>
                    </a:lnTo>
                    <a:lnTo>
                      <a:pt x="243" y="108"/>
                    </a:lnTo>
                    <a:lnTo>
                      <a:pt x="245" y="108"/>
                    </a:lnTo>
                    <a:lnTo>
                      <a:pt x="245" y="104"/>
                    </a:lnTo>
                    <a:lnTo>
                      <a:pt x="245" y="103"/>
                    </a:lnTo>
                    <a:lnTo>
                      <a:pt x="242" y="103"/>
                    </a:lnTo>
                    <a:lnTo>
                      <a:pt x="239" y="104"/>
                    </a:lnTo>
                    <a:lnTo>
                      <a:pt x="234" y="101"/>
                    </a:lnTo>
                    <a:lnTo>
                      <a:pt x="234" y="99"/>
                    </a:lnTo>
                    <a:lnTo>
                      <a:pt x="236" y="96"/>
                    </a:lnTo>
                    <a:lnTo>
                      <a:pt x="238" y="93"/>
                    </a:lnTo>
                    <a:lnTo>
                      <a:pt x="236" y="92"/>
                    </a:lnTo>
                    <a:lnTo>
                      <a:pt x="236" y="90"/>
                    </a:lnTo>
                    <a:lnTo>
                      <a:pt x="238" y="90"/>
                    </a:lnTo>
                    <a:lnTo>
                      <a:pt x="238" y="89"/>
                    </a:lnTo>
                    <a:lnTo>
                      <a:pt x="239" y="90"/>
                    </a:lnTo>
                    <a:lnTo>
                      <a:pt x="240" y="92"/>
                    </a:lnTo>
                    <a:lnTo>
                      <a:pt x="240" y="93"/>
                    </a:lnTo>
                    <a:lnTo>
                      <a:pt x="242" y="95"/>
                    </a:lnTo>
                    <a:lnTo>
                      <a:pt x="245" y="96"/>
                    </a:lnTo>
                    <a:lnTo>
                      <a:pt x="246" y="95"/>
                    </a:lnTo>
                    <a:lnTo>
                      <a:pt x="245" y="95"/>
                    </a:lnTo>
                    <a:lnTo>
                      <a:pt x="245" y="93"/>
                    </a:lnTo>
                    <a:lnTo>
                      <a:pt x="246" y="93"/>
                    </a:lnTo>
                    <a:lnTo>
                      <a:pt x="247" y="95"/>
                    </a:lnTo>
                    <a:lnTo>
                      <a:pt x="249" y="96"/>
                    </a:lnTo>
                    <a:lnTo>
                      <a:pt x="251" y="96"/>
                    </a:lnTo>
                    <a:lnTo>
                      <a:pt x="251" y="95"/>
                    </a:lnTo>
                    <a:lnTo>
                      <a:pt x="253" y="95"/>
                    </a:lnTo>
                    <a:lnTo>
                      <a:pt x="254" y="97"/>
                    </a:lnTo>
                    <a:lnTo>
                      <a:pt x="254" y="101"/>
                    </a:lnTo>
                    <a:lnTo>
                      <a:pt x="256" y="103"/>
                    </a:lnTo>
                    <a:lnTo>
                      <a:pt x="256" y="106"/>
                    </a:lnTo>
                    <a:lnTo>
                      <a:pt x="256" y="107"/>
                    </a:lnTo>
                    <a:lnTo>
                      <a:pt x="258" y="107"/>
                    </a:lnTo>
                    <a:lnTo>
                      <a:pt x="260" y="107"/>
                    </a:lnTo>
                    <a:lnTo>
                      <a:pt x="262" y="108"/>
                    </a:lnTo>
                    <a:lnTo>
                      <a:pt x="267" y="108"/>
                    </a:lnTo>
                    <a:lnTo>
                      <a:pt x="271" y="108"/>
                    </a:lnTo>
                    <a:lnTo>
                      <a:pt x="275" y="108"/>
                    </a:lnTo>
                    <a:lnTo>
                      <a:pt x="279" y="108"/>
                    </a:lnTo>
                    <a:lnTo>
                      <a:pt x="280" y="108"/>
                    </a:lnTo>
                    <a:lnTo>
                      <a:pt x="282" y="108"/>
                    </a:lnTo>
                    <a:lnTo>
                      <a:pt x="283" y="108"/>
                    </a:lnTo>
                    <a:lnTo>
                      <a:pt x="284" y="111"/>
                    </a:lnTo>
                    <a:lnTo>
                      <a:pt x="286" y="111"/>
                    </a:lnTo>
                    <a:lnTo>
                      <a:pt x="284" y="114"/>
                    </a:lnTo>
                    <a:lnTo>
                      <a:pt x="284" y="117"/>
                    </a:lnTo>
                    <a:lnTo>
                      <a:pt x="283" y="121"/>
                    </a:lnTo>
                    <a:lnTo>
                      <a:pt x="282" y="122"/>
                    </a:lnTo>
                    <a:lnTo>
                      <a:pt x="282" y="123"/>
                    </a:lnTo>
                    <a:lnTo>
                      <a:pt x="280" y="125"/>
                    </a:lnTo>
                    <a:lnTo>
                      <a:pt x="279" y="123"/>
                    </a:lnTo>
                    <a:lnTo>
                      <a:pt x="279" y="123"/>
                    </a:lnTo>
                    <a:lnTo>
                      <a:pt x="276" y="125"/>
                    </a:lnTo>
                    <a:lnTo>
                      <a:pt x="276" y="126"/>
                    </a:lnTo>
                    <a:lnTo>
                      <a:pt x="275" y="127"/>
                    </a:lnTo>
                    <a:lnTo>
                      <a:pt x="275" y="129"/>
                    </a:lnTo>
                    <a:lnTo>
                      <a:pt x="276" y="132"/>
                    </a:lnTo>
                    <a:lnTo>
                      <a:pt x="278" y="133"/>
                    </a:lnTo>
                    <a:lnTo>
                      <a:pt x="278" y="134"/>
                    </a:lnTo>
                    <a:lnTo>
                      <a:pt x="279" y="136"/>
                    </a:lnTo>
                    <a:lnTo>
                      <a:pt x="282" y="138"/>
                    </a:lnTo>
                    <a:lnTo>
                      <a:pt x="283" y="138"/>
                    </a:lnTo>
                    <a:lnTo>
                      <a:pt x="283" y="137"/>
                    </a:lnTo>
                    <a:lnTo>
                      <a:pt x="282" y="136"/>
                    </a:lnTo>
                    <a:lnTo>
                      <a:pt x="283" y="134"/>
                    </a:lnTo>
                    <a:lnTo>
                      <a:pt x="283" y="133"/>
                    </a:lnTo>
                    <a:lnTo>
                      <a:pt x="284" y="132"/>
                    </a:lnTo>
                    <a:lnTo>
                      <a:pt x="283" y="130"/>
                    </a:lnTo>
                    <a:lnTo>
                      <a:pt x="284" y="130"/>
                    </a:lnTo>
                    <a:lnTo>
                      <a:pt x="286" y="130"/>
                    </a:lnTo>
                    <a:lnTo>
                      <a:pt x="288" y="130"/>
                    </a:lnTo>
                    <a:lnTo>
                      <a:pt x="288" y="132"/>
                    </a:lnTo>
                    <a:lnTo>
                      <a:pt x="290" y="133"/>
                    </a:lnTo>
                    <a:lnTo>
                      <a:pt x="290" y="137"/>
                    </a:lnTo>
                    <a:lnTo>
                      <a:pt x="290" y="140"/>
                    </a:lnTo>
                    <a:lnTo>
                      <a:pt x="291" y="141"/>
                    </a:lnTo>
                    <a:lnTo>
                      <a:pt x="293" y="147"/>
                    </a:lnTo>
                    <a:lnTo>
                      <a:pt x="293" y="149"/>
                    </a:lnTo>
                    <a:lnTo>
                      <a:pt x="294" y="151"/>
                    </a:lnTo>
                    <a:lnTo>
                      <a:pt x="294" y="152"/>
                    </a:lnTo>
                    <a:lnTo>
                      <a:pt x="294" y="154"/>
                    </a:lnTo>
                    <a:lnTo>
                      <a:pt x="295" y="154"/>
                    </a:lnTo>
                    <a:lnTo>
                      <a:pt x="295" y="155"/>
                    </a:lnTo>
                    <a:lnTo>
                      <a:pt x="295" y="154"/>
                    </a:lnTo>
                    <a:lnTo>
                      <a:pt x="295" y="151"/>
                    </a:lnTo>
                    <a:lnTo>
                      <a:pt x="297" y="152"/>
                    </a:lnTo>
                    <a:lnTo>
                      <a:pt x="298" y="151"/>
                    </a:lnTo>
                    <a:lnTo>
                      <a:pt x="299" y="147"/>
                    </a:lnTo>
                    <a:lnTo>
                      <a:pt x="299" y="144"/>
                    </a:lnTo>
                    <a:lnTo>
                      <a:pt x="299" y="141"/>
                    </a:lnTo>
                    <a:lnTo>
                      <a:pt x="299" y="138"/>
                    </a:lnTo>
                    <a:lnTo>
                      <a:pt x="302" y="138"/>
                    </a:lnTo>
                    <a:lnTo>
                      <a:pt x="302" y="134"/>
                    </a:lnTo>
                    <a:lnTo>
                      <a:pt x="302" y="132"/>
                    </a:lnTo>
                    <a:lnTo>
                      <a:pt x="301" y="125"/>
                    </a:lnTo>
                    <a:lnTo>
                      <a:pt x="304" y="125"/>
                    </a:lnTo>
                    <a:lnTo>
                      <a:pt x="305" y="126"/>
                    </a:lnTo>
                    <a:lnTo>
                      <a:pt x="309" y="126"/>
                    </a:lnTo>
                    <a:lnTo>
                      <a:pt x="310" y="122"/>
                    </a:lnTo>
                    <a:lnTo>
                      <a:pt x="312" y="117"/>
                    </a:lnTo>
                    <a:lnTo>
                      <a:pt x="315" y="110"/>
                    </a:lnTo>
                    <a:lnTo>
                      <a:pt x="312" y="108"/>
                    </a:lnTo>
                    <a:lnTo>
                      <a:pt x="310" y="107"/>
                    </a:lnTo>
                    <a:lnTo>
                      <a:pt x="315" y="101"/>
                    </a:lnTo>
                    <a:lnTo>
                      <a:pt x="316" y="96"/>
                    </a:lnTo>
                    <a:lnTo>
                      <a:pt x="315" y="95"/>
                    </a:lnTo>
                    <a:lnTo>
                      <a:pt x="316" y="92"/>
                    </a:lnTo>
                    <a:lnTo>
                      <a:pt x="320" y="86"/>
                    </a:lnTo>
                    <a:lnTo>
                      <a:pt x="323" y="85"/>
                    </a:lnTo>
                    <a:lnTo>
                      <a:pt x="326" y="81"/>
                    </a:lnTo>
                    <a:lnTo>
                      <a:pt x="327" y="78"/>
                    </a:lnTo>
                    <a:lnTo>
                      <a:pt x="330" y="77"/>
                    </a:lnTo>
                    <a:lnTo>
                      <a:pt x="334" y="74"/>
                    </a:lnTo>
                    <a:lnTo>
                      <a:pt x="335" y="77"/>
                    </a:lnTo>
                    <a:lnTo>
                      <a:pt x="338" y="77"/>
                    </a:lnTo>
                    <a:lnTo>
                      <a:pt x="338" y="75"/>
                    </a:lnTo>
                    <a:lnTo>
                      <a:pt x="338" y="73"/>
                    </a:lnTo>
                    <a:lnTo>
                      <a:pt x="339" y="70"/>
                    </a:lnTo>
                    <a:lnTo>
                      <a:pt x="339" y="69"/>
                    </a:lnTo>
                    <a:lnTo>
                      <a:pt x="339" y="67"/>
                    </a:lnTo>
                    <a:lnTo>
                      <a:pt x="337" y="66"/>
                    </a:lnTo>
                    <a:lnTo>
                      <a:pt x="335" y="64"/>
                    </a:lnTo>
                    <a:lnTo>
                      <a:pt x="334" y="66"/>
                    </a:lnTo>
                    <a:lnTo>
                      <a:pt x="331" y="64"/>
                    </a:lnTo>
                    <a:lnTo>
                      <a:pt x="330" y="63"/>
                    </a:lnTo>
                    <a:lnTo>
                      <a:pt x="332" y="60"/>
                    </a:lnTo>
                    <a:lnTo>
                      <a:pt x="332" y="59"/>
                    </a:lnTo>
                    <a:lnTo>
                      <a:pt x="330" y="56"/>
                    </a:lnTo>
                    <a:lnTo>
                      <a:pt x="330" y="55"/>
                    </a:lnTo>
                    <a:lnTo>
                      <a:pt x="328" y="55"/>
                    </a:lnTo>
                    <a:lnTo>
                      <a:pt x="327" y="56"/>
                    </a:lnTo>
                    <a:lnTo>
                      <a:pt x="326" y="53"/>
                    </a:lnTo>
                    <a:lnTo>
                      <a:pt x="327" y="51"/>
                    </a:lnTo>
                    <a:lnTo>
                      <a:pt x="327" y="49"/>
                    </a:lnTo>
                    <a:lnTo>
                      <a:pt x="326" y="49"/>
                    </a:lnTo>
                    <a:lnTo>
                      <a:pt x="324" y="48"/>
                    </a:lnTo>
                    <a:lnTo>
                      <a:pt x="321" y="48"/>
                    </a:lnTo>
                    <a:lnTo>
                      <a:pt x="317" y="51"/>
                    </a:lnTo>
                    <a:lnTo>
                      <a:pt x="317" y="52"/>
                    </a:lnTo>
                    <a:lnTo>
                      <a:pt x="316" y="53"/>
                    </a:lnTo>
                    <a:lnTo>
                      <a:pt x="312" y="52"/>
                    </a:lnTo>
                    <a:lnTo>
                      <a:pt x="308" y="53"/>
                    </a:lnTo>
                    <a:lnTo>
                      <a:pt x="306" y="51"/>
                    </a:lnTo>
                    <a:lnTo>
                      <a:pt x="304" y="52"/>
                    </a:lnTo>
                    <a:lnTo>
                      <a:pt x="301" y="52"/>
                    </a:lnTo>
                    <a:lnTo>
                      <a:pt x="302" y="55"/>
                    </a:lnTo>
                    <a:lnTo>
                      <a:pt x="299" y="59"/>
                    </a:lnTo>
                    <a:lnTo>
                      <a:pt x="294" y="59"/>
                    </a:lnTo>
                    <a:lnTo>
                      <a:pt x="291" y="60"/>
                    </a:lnTo>
                    <a:lnTo>
                      <a:pt x="290" y="63"/>
                    </a:lnTo>
                    <a:lnTo>
                      <a:pt x="288" y="64"/>
                    </a:lnTo>
                    <a:lnTo>
                      <a:pt x="287" y="66"/>
                    </a:lnTo>
                    <a:lnTo>
                      <a:pt x="287" y="67"/>
                    </a:lnTo>
                    <a:lnTo>
                      <a:pt x="284" y="67"/>
                    </a:lnTo>
                    <a:lnTo>
                      <a:pt x="283" y="69"/>
                    </a:lnTo>
                    <a:lnTo>
                      <a:pt x="282" y="71"/>
                    </a:lnTo>
                    <a:lnTo>
                      <a:pt x="280" y="71"/>
                    </a:lnTo>
                    <a:lnTo>
                      <a:pt x="275" y="73"/>
                    </a:lnTo>
                    <a:lnTo>
                      <a:pt x="273" y="73"/>
                    </a:lnTo>
                    <a:lnTo>
                      <a:pt x="272" y="75"/>
                    </a:lnTo>
                    <a:lnTo>
                      <a:pt x="273" y="78"/>
                    </a:lnTo>
                    <a:lnTo>
                      <a:pt x="276" y="80"/>
                    </a:lnTo>
                    <a:lnTo>
                      <a:pt x="276" y="82"/>
                    </a:lnTo>
                    <a:lnTo>
                      <a:pt x="278" y="85"/>
                    </a:lnTo>
                    <a:lnTo>
                      <a:pt x="272" y="86"/>
                    </a:lnTo>
                    <a:lnTo>
                      <a:pt x="269" y="86"/>
                    </a:lnTo>
                    <a:lnTo>
                      <a:pt x="264" y="88"/>
                    </a:lnTo>
                    <a:lnTo>
                      <a:pt x="262" y="86"/>
                    </a:lnTo>
                    <a:lnTo>
                      <a:pt x="260" y="86"/>
                    </a:lnTo>
                    <a:lnTo>
                      <a:pt x="257" y="89"/>
                    </a:lnTo>
                    <a:lnTo>
                      <a:pt x="253" y="89"/>
                    </a:lnTo>
                    <a:lnTo>
                      <a:pt x="247" y="86"/>
                    </a:lnTo>
                    <a:lnTo>
                      <a:pt x="246" y="86"/>
                    </a:lnTo>
                    <a:lnTo>
                      <a:pt x="242" y="86"/>
                    </a:lnTo>
                    <a:lnTo>
                      <a:pt x="239" y="82"/>
                    </a:lnTo>
                    <a:lnTo>
                      <a:pt x="240" y="81"/>
                    </a:lnTo>
                    <a:lnTo>
                      <a:pt x="240" y="78"/>
                    </a:lnTo>
                    <a:lnTo>
                      <a:pt x="240" y="78"/>
                    </a:lnTo>
                    <a:lnTo>
                      <a:pt x="238" y="75"/>
                    </a:lnTo>
                    <a:lnTo>
                      <a:pt x="238" y="73"/>
                    </a:lnTo>
                    <a:lnTo>
                      <a:pt x="236" y="70"/>
                    </a:lnTo>
                    <a:lnTo>
                      <a:pt x="234" y="71"/>
                    </a:lnTo>
                    <a:lnTo>
                      <a:pt x="232" y="73"/>
                    </a:lnTo>
                    <a:lnTo>
                      <a:pt x="231" y="73"/>
                    </a:lnTo>
                    <a:lnTo>
                      <a:pt x="232" y="75"/>
                    </a:lnTo>
                    <a:lnTo>
                      <a:pt x="231" y="81"/>
                    </a:lnTo>
                    <a:lnTo>
                      <a:pt x="234" y="85"/>
                    </a:lnTo>
                    <a:lnTo>
                      <a:pt x="232" y="92"/>
                    </a:lnTo>
                    <a:lnTo>
                      <a:pt x="225" y="93"/>
                    </a:lnTo>
                    <a:lnTo>
                      <a:pt x="220" y="90"/>
                    </a:lnTo>
                    <a:lnTo>
                      <a:pt x="217" y="92"/>
                    </a:lnTo>
                    <a:lnTo>
                      <a:pt x="207" y="88"/>
                    </a:lnTo>
                    <a:lnTo>
                      <a:pt x="203" y="88"/>
                    </a:lnTo>
                    <a:lnTo>
                      <a:pt x="201" y="89"/>
                    </a:lnTo>
                    <a:lnTo>
                      <a:pt x="194" y="88"/>
                    </a:lnTo>
                    <a:lnTo>
                      <a:pt x="191" y="85"/>
                    </a:lnTo>
                    <a:lnTo>
                      <a:pt x="191" y="82"/>
                    </a:lnTo>
                    <a:lnTo>
                      <a:pt x="184" y="81"/>
                    </a:lnTo>
                    <a:lnTo>
                      <a:pt x="179" y="82"/>
                    </a:lnTo>
                    <a:lnTo>
                      <a:pt x="176" y="80"/>
                    </a:lnTo>
                    <a:lnTo>
                      <a:pt x="170" y="81"/>
                    </a:lnTo>
                    <a:lnTo>
                      <a:pt x="166" y="78"/>
                    </a:lnTo>
                    <a:lnTo>
                      <a:pt x="162" y="78"/>
                    </a:lnTo>
                    <a:lnTo>
                      <a:pt x="161" y="77"/>
                    </a:lnTo>
                    <a:lnTo>
                      <a:pt x="155" y="75"/>
                    </a:lnTo>
                    <a:lnTo>
                      <a:pt x="153" y="71"/>
                    </a:lnTo>
                    <a:lnTo>
                      <a:pt x="147" y="67"/>
                    </a:lnTo>
                    <a:lnTo>
                      <a:pt x="143" y="66"/>
                    </a:lnTo>
                    <a:lnTo>
                      <a:pt x="140" y="64"/>
                    </a:lnTo>
                    <a:lnTo>
                      <a:pt x="137" y="64"/>
                    </a:lnTo>
                    <a:lnTo>
                      <a:pt x="136" y="63"/>
                    </a:lnTo>
                    <a:lnTo>
                      <a:pt x="133" y="62"/>
                    </a:lnTo>
                    <a:lnTo>
                      <a:pt x="132" y="59"/>
                    </a:lnTo>
                    <a:lnTo>
                      <a:pt x="136" y="55"/>
                    </a:lnTo>
                    <a:lnTo>
                      <a:pt x="136" y="51"/>
                    </a:lnTo>
                    <a:lnTo>
                      <a:pt x="137" y="45"/>
                    </a:lnTo>
                    <a:lnTo>
                      <a:pt x="137" y="41"/>
                    </a:lnTo>
                    <a:lnTo>
                      <a:pt x="137" y="41"/>
                    </a:lnTo>
                    <a:lnTo>
                      <a:pt x="136" y="38"/>
                    </a:lnTo>
                    <a:lnTo>
                      <a:pt x="133" y="38"/>
                    </a:lnTo>
                    <a:lnTo>
                      <a:pt x="132" y="36"/>
                    </a:lnTo>
                    <a:lnTo>
                      <a:pt x="131" y="34"/>
                    </a:lnTo>
                    <a:lnTo>
                      <a:pt x="128" y="33"/>
                    </a:lnTo>
                    <a:lnTo>
                      <a:pt x="125" y="32"/>
                    </a:lnTo>
                    <a:lnTo>
                      <a:pt x="124" y="30"/>
                    </a:lnTo>
                    <a:lnTo>
                      <a:pt x="121" y="30"/>
                    </a:lnTo>
                    <a:lnTo>
                      <a:pt x="120" y="33"/>
                    </a:lnTo>
                    <a:lnTo>
                      <a:pt x="118" y="32"/>
                    </a:lnTo>
                    <a:lnTo>
                      <a:pt x="117" y="29"/>
                    </a:lnTo>
                    <a:lnTo>
                      <a:pt x="116" y="29"/>
                    </a:lnTo>
                    <a:lnTo>
                      <a:pt x="116" y="27"/>
                    </a:lnTo>
                    <a:lnTo>
                      <a:pt x="114" y="25"/>
                    </a:lnTo>
                    <a:lnTo>
                      <a:pt x="113" y="23"/>
                    </a:lnTo>
                    <a:lnTo>
                      <a:pt x="114" y="22"/>
                    </a:lnTo>
                    <a:lnTo>
                      <a:pt x="113" y="21"/>
                    </a:lnTo>
                    <a:lnTo>
                      <a:pt x="113" y="15"/>
                    </a:lnTo>
                    <a:lnTo>
                      <a:pt x="110" y="14"/>
                    </a:lnTo>
                    <a:lnTo>
                      <a:pt x="110" y="12"/>
                    </a:lnTo>
                    <a:lnTo>
                      <a:pt x="109" y="10"/>
                    </a:lnTo>
                    <a:lnTo>
                      <a:pt x="109" y="10"/>
                    </a:lnTo>
                    <a:lnTo>
                      <a:pt x="103" y="7"/>
                    </a:lnTo>
                    <a:lnTo>
                      <a:pt x="100" y="7"/>
                    </a:lnTo>
                    <a:lnTo>
                      <a:pt x="99" y="4"/>
                    </a:lnTo>
                    <a:lnTo>
                      <a:pt x="96" y="3"/>
                    </a:lnTo>
                    <a:lnTo>
                      <a:pt x="92" y="4"/>
                    </a:lnTo>
                    <a:lnTo>
                      <a:pt x="87" y="0"/>
                    </a:lnTo>
                    <a:lnTo>
                      <a:pt x="84" y="0"/>
                    </a:lnTo>
                    <a:lnTo>
                      <a:pt x="83" y="3"/>
                    </a:lnTo>
                    <a:lnTo>
                      <a:pt x="78" y="3"/>
                    </a:lnTo>
                    <a:lnTo>
                      <a:pt x="76" y="7"/>
                    </a:lnTo>
                    <a:lnTo>
                      <a:pt x="72" y="12"/>
                    </a:lnTo>
                    <a:lnTo>
                      <a:pt x="72" y="14"/>
                    </a:lnTo>
                    <a:lnTo>
                      <a:pt x="69" y="16"/>
                    </a:lnTo>
                    <a:lnTo>
                      <a:pt x="67" y="15"/>
                    </a:lnTo>
                    <a:lnTo>
                      <a:pt x="65" y="16"/>
                    </a:lnTo>
                    <a:lnTo>
                      <a:pt x="62" y="18"/>
                    </a:lnTo>
                    <a:lnTo>
                      <a:pt x="59" y="22"/>
                    </a:lnTo>
                    <a:lnTo>
                      <a:pt x="59" y="22"/>
                    </a:lnTo>
                    <a:lnTo>
                      <a:pt x="61" y="27"/>
                    </a:lnTo>
                    <a:lnTo>
                      <a:pt x="61" y="33"/>
                    </a:lnTo>
                    <a:lnTo>
                      <a:pt x="59" y="36"/>
                    </a:lnTo>
                    <a:lnTo>
                      <a:pt x="58" y="37"/>
                    </a:lnTo>
                    <a:lnTo>
                      <a:pt x="54" y="41"/>
                    </a:lnTo>
                    <a:lnTo>
                      <a:pt x="56" y="42"/>
                    </a:lnTo>
                    <a:lnTo>
                      <a:pt x="56" y="45"/>
                    </a:lnTo>
                    <a:lnTo>
                      <a:pt x="55" y="48"/>
                    </a:lnTo>
                    <a:lnTo>
                      <a:pt x="51" y="49"/>
                    </a:lnTo>
                    <a:lnTo>
                      <a:pt x="48" y="53"/>
                    </a:lnTo>
                    <a:lnTo>
                      <a:pt x="47" y="58"/>
                    </a:lnTo>
                    <a:lnTo>
                      <a:pt x="46" y="60"/>
                    </a:lnTo>
                    <a:lnTo>
                      <a:pt x="40" y="64"/>
                    </a:lnTo>
                    <a:lnTo>
                      <a:pt x="39" y="71"/>
                    </a:lnTo>
                    <a:lnTo>
                      <a:pt x="35" y="75"/>
                    </a:lnTo>
                    <a:lnTo>
                      <a:pt x="28" y="75"/>
                    </a:lnTo>
                    <a:lnTo>
                      <a:pt x="24" y="78"/>
                    </a:lnTo>
                    <a:lnTo>
                      <a:pt x="22" y="78"/>
                    </a:lnTo>
                    <a:lnTo>
                      <a:pt x="21" y="75"/>
                    </a:lnTo>
                    <a:lnTo>
                      <a:pt x="18" y="74"/>
                    </a:lnTo>
                    <a:lnTo>
                      <a:pt x="17" y="75"/>
                    </a:lnTo>
                    <a:lnTo>
                      <a:pt x="15" y="77"/>
                    </a:lnTo>
                    <a:lnTo>
                      <a:pt x="14" y="78"/>
                    </a:lnTo>
                    <a:lnTo>
                      <a:pt x="11" y="84"/>
                    </a:lnTo>
                    <a:lnTo>
                      <a:pt x="10" y="84"/>
                    </a:lnTo>
                    <a:lnTo>
                      <a:pt x="7" y="89"/>
                    </a:lnTo>
                    <a:lnTo>
                      <a:pt x="7" y="92"/>
                    </a:lnTo>
                    <a:lnTo>
                      <a:pt x="10" y="92"/>
                    </a:lnTo>
                    <a:lnTo>
                      <a:pt x="13" y="92"/>
                    </a:lnTo>
                    <a:lnTo>
                      <a:pt x="14" y="92"/>
                    </a:lnTo>
                    <a:lnTo>
                      <a:pt x="15" y="92"/>
                    </a:lnTo>
                    <a:lnTo>
                      <a:pt x="18" y="96"/>
                    </a:lnTo>
                    <a:lnTo>
                      <a:pt x="17" y="99"/>
                    </a:lnTo>
                    <a:lnTo>
                      <a:pt x="18" y="103"/>
                    </a:lnTo>
                    <a:lnTo>
                      <a:pt x="22" y="106"/>
                    </a:lnTo>
                    <a:lnTo>
                      <a:pt x="24" y="106"/>
                    </a:lnTo>
                    <a:lnTo>
                      <a:pt x="26" y="107"/>
                    </a:lnTo>
                    <a:lnTo>
                      <a:pt x="25" y="108"/>
                    </a:lnTo>
                    <a:lnTo>
                      <a:pt x="28" y="111"/>
                    </a:lnTo>
                    <a:lnTo>
                      <a:pt x="30" y="119"/>
                    </a:lnTo>
                    <a:lnTo>
                      <a:pt x="30" y="121"/>
                    </a:lnTo>
                    <a:lnTo>
                      <a:pt x="30" y="122"/>
                    </a:lnTo>
                    <a:lnTo>
                      <a:pt x="29" y="123"/>
                    </a:lnTo>
                    <a:lnTo>
                      <a:pt x="26" y="125"/>
                    </a:lnTo>
                    <a:lnTo>
                      <a:pt x="25" y="123"/>
                    </a:lnTo>
                    <a:lnTo>
                      <a:pt x="25" y="122"/>
                    </a:lnTo>
                    <a:lnTo>
                      <a:pt x="22" y="122"/>
                    </a:lnTo>
                    <a:lnTo>
                      <a:pt x="22" y="123"/>
                    </a:lnTo>
                    <a:lnTo>
                      <a:pt x="17" y="125"/>
                    </a:lnTo>
                    <a:lnTo>
                      <a:pt x="8" y="125"/>
                    </a:lnTo>
                    <a:lnTo>
                      <a:pt x="7" y="126"/>
                    </a:lnTo>
                    <a:lnTo>
                      <a:pt x="4" y="125"/>
                    </a:lnTo>
                    <a:lnTo>
                      <a:pt x="4" y="129"/>
                    </a:lnTo>
                    <a:lnTo>
                      <a:pt x="2" y="129"/>
                    </a:lnTo>
                    <a:lnTo>
                      <a:pt x="0" y="130"/>
                    </a:lnTo>
                    <a:lnTo>
                      <a:pt x="0" y="133"/>
                    </a:lnTo>
                    <a:lnTo>
                      <a:pt x="3" y="132"/>
                    </a:lnTo>
                    <a:lnTo>
                      <a:pt x="6" y="130"/>
                    </a:lnTo>
                    <a:lnTo>
                      <a:pt x="4" y="132"/>
                    </a:lnTo>
                    <a:lnTo>
                      <a:pt x="2" y="136"/>
                    </a:lnTo>
                    <a:lnTo>
                      <a:pt x="2" y="138"/>
                    </a:lnTo>
                    <a:lnTo>
                      <a:pt x="3" y="138"/>
                    </a:lnTo>
                    <a:lnTo>
                      <a:pt x="7" y="143"/>
                    </a:lnTo>
                    <a:lnTo>
                      <a:pt x="14" y="145"/>
                    </a:lnTo>
                    <a:lnTo>
                      <a:pt x="17" y="144"/>
                    </a:lnTo>
                    <a:lnTo>
                      <a:pt x="19" y="144"/>
                    </a:lnTo>
                    <a:lnTo>
                      <a:pt x="25" y="143"/>
                    </a:lnTo>
                    <a:lnTo>
                      <a:pt x="25" y="141"/>
                    </a:lnTo>
                    <a:lnTo>
                      <a:pt x="25" y="140"/>
                    </a:lnTo>
                    <a:lnTo>
                      <a:pt x="25" y="141"/>
                    </a:lnTo>
                    <a:lnTo>
                      <a:pt x="28" y="141"/>
                    </a:lnTo>
                    <a:lnTo>
                      <a:pt x="26" y="144"/>
                    </a:lnTo>
                    <a:lnTo>
                      <a:pt x="26" y="143"/>
                    </a:lnTo>
                    <a:lnTo>
                      <a:pt x="24" y="147"/>
                    </a:lnTo>
                    <a:lnTo>
                      <a:pt x="22" y="147"/>
                    </a:lnTo>
                    <a:lnTo>
                      <a:pt x="17" y="151"/>
                    </a:lnTo>
                    <a:lnTo>
                      <a:pt x="17" y="152"/>
                    </a:lnTo>
                    <a:lnTo>
                      <a:pt x="15" y="151"/>
                    </a:lnTo>
                    <a:lnTo>
                      <a:pt x="15" y="151"/>
                    </a:lnTo>
                    <a:lnTo>
                      <a:pt x="14" y="152"/>
                    </a:lnTo>
                    <a:lnTo>
                      <a:pt x="11" y="152"/>
                    </a:lnTo>
                    <a:lnTo>
                      <a:pt x="11" y="149"/>
                    </a:lnTo>
                    <a:lnTo>
                      <a:pt x="10" y="149"/>
                    </a:lnTo>
                    <a:lnTo>
                      <a:pt x="10" y="149"/>
                    </a:lnTo>
                    <a:lnTo>
                      <a:pt x="8" y="149"/>
                    </a:lnTo>
                    <a:lnTo>
                      <a:pt x="7" y="151"/>
                    </a:lnTo>
                    <a:lnTo>
                      <a:pt x="8" y="152"/>
                    </a:lnTo>
                    <a:lnTo>
                      <a:pt x="14" y="158"/>
                    </a:lnTo>
                    <a:lnTo>
                      <a:pt x="15" y="158"/>
                    </a:lnTo>
                    <a:lnTo>
                      <a:pt x="17" y="158"/>
                    </a:lnTo>
                    <a:lnTo>
                      <a:pt x="17" y="159"/>
                    </a:lnTo>
                    <a:lnTo>
                      <a:pt x="19" y="165"/>
                    </a:lnTo>
                    <a:lnTo>
                      <a:pt x="29" y="171"/>
                    </a:lnTo>
                    <a:lnTo>
                      <a:pt x="33" y="173"/>
                    </a:lnTo>
                    <a:lnTo>
                      <a:pt x="37" y="171"/>
                    </a:lnTo>
                    <a:lnTo>
                      <a:pt x="43" y="167"/>
                    </a:lnTo>
                    <a:lnTo>
                      <a:pt x="47" y="166"/>
                    </a:lnTo>
                    <a:lnTo>
                      <a:pt x="47" y="165"/>
                    </a:lnTo>
                    <a:lnTo>
                      <a:pt x="48" y="162"/>
                    </a:lnTo>
                    <a:lnTo>
                      <a:pt x="50" y="158"/>
                    </a:lnTo>
                    <a:lnTo>
                      <a:pt x="47" y="156"/>
                    </a:lnTo>
                    <a:lnTo>
                      <a:pt x="50" y="151"/>
                    </a:lnTo>
                    <a:lnTo>
                      <a:pt x="50" y="148"/>
                    </a:lnTo>
                    <a:lnTo>
                      <a:pt x="50" y="147"/>
                    </a:lnTo>
                    <a:lnTo>
                      <a:pt x="51" y="149"/>
                    </a:lnTo>
                    <a:lnTo>
                      <a:pt x="54" y="148"/>
                    </a:lnTo>
                    <a:lnTo>
                      <a:pt x="55" y="149"/>
                    </a:lnTo>
                    <a:lnTo>
                      <a:pt x="58" y="148"/>
                    </a:lnTo>
                    <a:lnTo>
                      <a:pt x="56" y="149"/>
                    </a:lnTo>
                    <a:lnTo>
                      <a:pt x="54" y="152"/>
                    </a:lnTo>
                    <a:lnTo>
                      <a:pt x="52" y="151"/>
                    </a:lnTo>
                    <a:lnTo>
                      <a:pt x="52" y="152"/>
                    </a:lnTo>
                    <a:lnTo>
                      <a:pt x="51" y="154"/>
                    </a:lnTo>
                    <a:lnTo>
                      <a:pt x="52" y="156"/>
                    </a:lnTo>
                    <a:lnTo>
                      <a:pt x="52" y="159"/>
                    </a:lnTo>
                    <a:lnTo>
                      <a:pt x="54" y="159"/>
                    </a:lnTo>
                    <a:lnTo>
                      <a:pt x="56" y="158"/>
                    </a:lnTo>
                    <a:lnTo>
                      <a:pt x="59" y="159"/>
                    </a:lnTo>
                    <a:lnTo>
                      <a:pt x="56" y="159"/>
                    </a:lnTo>
                    <a:lnTo>
                      <a:pt x="56" y="160"/>
                    </a:lnTo>
                    <a:lnTo>
                      <a:pt x="54" y="162"/>
                    </a:lnTo>
                    <a:lnTo>
                      <a:pt x="55" y="167"/>
                    </a:lnTo>
                    <a:lnTo>
                      <a:pt x="56" y="169"/>
                    </a:lnTo>
                    <a:lnTo>
                      <a:pt x="56" y="171"/>
                    </a:lnTo>
                    <a:lnTo>
                      <a:pt x="58" y="175"/>
                    </a:lnTo>
                    <a:lnTo>
                      <a:pt x="56" y="178"/>
                    </a:lnTo>
                    <a:lnTo>
                      <a:pt x="56" y="180"/>
                    </a:lnTo>
                    <a:lnTo>
                      <a:pt x="58" y="181"/>
                    </a:lnTo>
                    <a:lnTo>
                      <a:pt x="55" y="182"/>
                    </a:lnTo>
                    <a:lnTo>
                      <a:pt x="56" y="186"/>
                    </a:lnTo>
                    <a:lnTo>
                      <a:pt x="61" y="193"/>
                    </a:lnTo>
                    <a:lnTo>
                      <a:pt x="61" y="195"/>
                    </a:lnTo>
                    <a:lnTo>
                      <a:pt x="62" y="197"/>
                    </a:lnTo>
                    <a:lnTo>
                      <a:pt x="59" y="197"/>
                    </a:lnTo>
                    <a:lnTo>
                      <a:pt x="59" y="200"/>
                    </a:lnTo>
                    <a:lnTo>
                      <a:pt x="63" y="204"/>
                    </a:lnTo>
                    <a:lnTo>
                      <a:pt x="61" y="204"/>
                    </a:lnTo>
                    <a:lnTo>
                      <a:pt x="63" y="208"/>
                    </a:lnTo>
                    <a:lnTo>
                      <a:pt x="63" y="211"/>
                    </a:lnTo>
                    <a:lnTo>
                      <a:pt x="67" y="221"/>
                    </a:lnTo>
                    <a:lnTo>
                      <a:pt x="67" y="228"/>
                    </a:lnTo>
                    <a:lnTo>
                      <a:pt x="70" y="233"/>
                    </a:lnTo>
                    <a:lnTo>
                      <a:pt x="72" y="234"/>
                    </a:lnTo>
                    <a:lnTo>
                      <a:pt x="73" y="239"/>
                    </a:lnTo>
                    <a:lnTo>
                      <a:pt x="74" y="239"/>
                    </a:lnTo>
                    <a:lnTo>
                      <a:pt x="74" y="240"/>
                    </a:lnTo>
                    <a:lnTo>
                      <a:pt x="77" y="245"/>
                    </a:lnTo>
                    <a:lnTo>
                      <a:pt x="78" y="245"/>
                    </a:lnTo>
                    <a:lnTo>
                      <a:pt x="78" y="247"/>
                    </a:lnTo>
                    <a:lnTo>
                      <a:pt x="81" y="251"/>
                    </a:lnTo>
                    <a:lnTo>
                      <a:pt x="83" y="251"/>
                    </a:lnTo>
                    <a:lnTo>
                      <a:pt x="83" y="255"/>
                    </a:lnTo>
                    <a:lnTo>
                      <a:pt x="84" y="258"/>
                    </a:lnTo>
                    <a:lnTo>
                      <a:pt x="85" y="261"/>
                    </a:lnTo>
                    <a:lnTo>
                      <a:pt x="85" y="263"/>
                    </a:lnTo>
                    <a:lnTo>
                      <a:pt x="88" y="269"/>
                    </a:lnTo>
                    <a:lnTo>
                      <a:pt x="89" y="271"/>
                    </a:lnTo>
                    <a:lnTo>
                      <a:pt x="89" y="276"/>
                    </a:lnTo>
                    <a:lnTo>
                      <a:pt x="91" y="277"/>
                    </a:lnTo>
                    <a:lnTo>
                      <a:pt x="92" y="280"/>
                    </a:lnTo>
                    <a:lnTo>
                      <a:pt x="95" y="284"/>
                    </a:lnTo>
                    <a:lnTo>
                      <a:pt x="96" y="284"/>
                    </a:lnTo>
                    <a:lnTo>
                      <a:pt x="98" y="288"/>
                    </a:lnTo>
                    <a:lnTo>
                      <a:pt x="102" y="292"/>
                    </a:lnTo>
                    <a:lnTo>
                      <a:pt x="103" y="296"/>
                    </a:lnTo>
                    <a:lnTo>
                      <a:pt x="105" y="299"/>
                    </a:lnTo>
                    <a:lnTo>
                      <a:pt x="105" y="299"/>
                    </a:lnTo>
                    <a:lnTo>
                      <a:pt x="105" y="302"/>
                    </a:lnTo>
                    <a:lnTo>
                      <a:pt x="107" y="306"/>
                    </a:lnTo>
                    <a:lnTo>
                      <a:pt x="109" y="311"/>
                    </a:lnTo>
                    <a:lnTo>
                      <a:pt x="110" y="315"/>
                    </a:lnTo>
                    <a:lnTo>
                      <a:pt x="114" y="325"/>
                    </a:lnTo>
                    <a:lnTo>
                      <a:pt x="117" y="329"/>
                    </a:lnTo>
                    <a:lnTo>
                      <a:pt x="121" y="332"/>
                    </a:lnTo>
                    <a:lnTo>
                      <a:pt x="125" y="332"/>
                    </a:lnTo>
                    <a:lnTo>
                      <a:pt x="129" y="329"/>
                    </a:lnTo>
                    <a:lnTo>
                      <a:pt x="131" y="326"/>
                    </a:lnTo>
                    <a:lnTo>
                      <a:pt x="131" y="325"/>
                    </a:lnTo>
                    <a:lnTo>
                      <a:pt x="131" y="325"/>
                    </a:lnTo>
                    <a:lnTo>
                      <a:pt x="131" y="324"/>
                    </a:lnTo>
                    <a:lnTo>
                      <a:pt x="132" y="321"/>
                    </a:lnTo>
                    <a:lnTo>
                      <a:pt x="136" y="319"/>
                    </a:lnTo>
                    <a:lnTo>
                      <a:pt x="137" y="319"/>
                    </a:lnTo>
                    <a:lnTo>
                      <a:pt x="143" y="317"/>
                    </a:lnTo>
                    <a:lnTo>
                      <a:pt x="144" y="318"/>
                    </a:lnTo>
                    <a:lnTo>
                      <a:pt x="144" y="319"/>
                    </a:lnTo>
                    <a:lnTo>
                      <a:pt x="144" y="318"/>
                    </a:lnTo>
                    <a:lnTo>
                      <a:pt x="144" y="318"/>
                    </a:lnTo>
                    <a:lnTo>
                      <a:pt x="140" y="315"/>
                    </a:lnTo>
                    <a:lnTo>
                      <a:pt x="140" y="314"/>
                    </a:lnTo>
                    <a:lnTo>
                      <a:pt x="142" y="313"/>
                    </a:lnTo>
                    <a:lnTo>
                      <a:pt x="144" y="309"/>
                    </a:lnTo>
                    <a:lnTo>
                      <a:pt x="144" y="307"/>
                    </a:lnTo>
                    <a:lnTo>
                      <a:pt x="146" y="306"/>
                    </a:lnTo>
                    <a:lnTo>
                      <a:pt x="148" y="304"/>
                    </a:lnTo>
                    <a:lnTo>
                      <a:pt x="150" y="306"/>
                    </a:lnTo>
                    <a:lnTo>
                      <a:pt x="151" y="304"/>
                    </a:lnTo>
                    <a:lnTo>
                      <a:pt x="151" y="302"/>
                    </a:lnTo>
                    <a:lnTo>
                      <a:pt x="151" y="292"/>
                    </a:lnTo>
                    <a:lnTo>
                      <a:pt x="150" y="289"/>
                    </a:lnTo>
                    <a:lnTo>
                      <a:pt x="150" y="285"/>
                    </a:lnTo>
                    <a:lnTo>
                      <a:pt x="153" y="280"/>
                    </a:lnTo>
                    <a:lnTo>
                      <a:pt x="155" y="271"/>
                    </a:lnTo>
                    <a:lnTo>
                      <a:pt x="155" y="266"/>
                    </a:lnTo>
                    <a:lnTo>
                      <a:pt x="153" y="265"/>
                    </a:lnTo>
                    <a:lnTo>
                      <a:pt x="153" y="255"/>
                    </a:lnTo>
                    <a:lnTo>
                      <a:pt x="151" y="252"/>
                    </a:lnTo>
                    <a:lnTo>
                      <a:pt x="154" y="250"/>
                    </a:lnTo>
                    <a:lnTo>
                      <a:pt x="151" y="244"/>
                    </a:lnTo>
                    <a:lnTo>
                      <a:pt x="151" y="240"/>
                    </a:lnTo>
                    <a:lnTo>
                      <a:pt x="153" y="237"/>
                    </a:lnTo>
                    <a:lnTo>
                      <a:pt x="157" y="233"/>
                    </a:lnTo>
                    <a:lnTo>
                      <a:pt x="158" y="233"/>
                    </a:lnTo>
                    <a:lnTo>
                      <a:pt x="159" y="236"/>
                    </a:lnTo>
                    <a:lnTo>
                      <a:pt x="161" y="236"/>
                    </a:lnTo>
                    <a:lnTo>
                      <a:pt x="164" y="232"/>
                    </a:lnTo>
                    <a:lnTo>
                      <a:pt x="164" y="229"/>
                    </a:lnTo>
                    <a:lnTo>
                      <a:pt x="166" y="226"/>
                    </a:lnTo>
                    <a:lnTo>
                      <a:pt x="172" y="228"/>
                    </a:lnTo>
                    <a:lnTo>
                      <a:pt x="175" y="226"/>
                    </a:lnTo>
                    <a:lnTo>
                      <a:pt x="177" y="222"/>
                    </a:lnTo>
                    <a:lnTo>
                      <a:pt x="176" y="219"/>
                    </a:lnTo>
                    <a:lnTo>
                      <a:pt x="177" y="217"/>
                    </a:lnTo>
                    <a:lnTo>
                      <a:pt x="180" y="214"/>
                    </a:lnTo>
                    <a:lnTo>
                      <a:pt x="184" y="213"/>
                    </a:lnTo>
                    <a:lnTo>
                      <a:pt x="187" y="210"/>
                    </a:lnTo>
                    <a:lnTo>
                      <a:pt x="188" y="207"/>
                    </a:lnTo>
                    <a:lnTo>
                      <a:pt x="199" y="199"/>
                    </a:lnTo>
                    <a:lnTo>
                      <a:pt x="202" y="193"/>
                    </a:lnTo>
                    <a:lnTo>
                      <a:pt x="210" y="185"/>
                    </a:lnTo>
                    <a:lnTo>
                      <a:pt x="209" y="185"/>
                    </a:lnTo>
                    <a:lnTo>
                      <a:pt x="209" y="186"/>
                    </a:lnTo>
                    <a:lnTo>
                      <a:pt x="206" y="186"/>
                    </a:lnTo>
                    <a:lnTo>
                      <a:pt x="206" y="184"/>
                    </a:lnTo>
                    <a:lnTo>
                      <a:pt x="207" y="184"/>
                    </a:lnTo>
                    <a:lnTo>
                      <a:pt x="210" y="181"/>
                    </a:lnTo>
                    <a:lnTo>
                      <a:pt x="212" y="181"/>
                    </a:lnTo>
                    <a:lnTo>
                      <a:pt x="212" y="182"/>
                    </a:lnTo>
                    <a:lnTo>
                      <a:pt x="212" y="184"/>
                    </a:lnTo>
                    <a:lnTo>
                      <a:pt x="213" y="184"/>
                    </a:lnTo>
                    <a:lnTo>
                      <a:pt x="218" y="181"/>
                    </a:lnTo>
                    <a:lnTo>
                      <a:pt x="218" y="180"/>
                    </a:lnTo>
                    <a:lnTo>
                      <a:pt x="224" y="177"/>
                    </a:lnTo>
                    <a:lnTo>
                      <a:pt x="223" y="174"/>
                    </a:lnTo>
                    <a:lnTo>
                      <a:pt x="224" y="174"/>
                    </a:lnTo>
                    <a:lnTo>
                      <a:pt x="225" y="173"/>
                    </a:lnTo>
                    <a:lnTo>
                      <a:pt x="228" y="170"/>
                    </a:lnTo>
                    <a:lnTo>
                      <a:pt x="227" y="170"/>
                    </a:lnTo>
                    <a:lnTo>
                      <a:pt x="227" y="169"/>
                    </a:lnTo>
                    <a:lnTo>
                      <a:pt x="225" y="166"/>
                    </a:lnTo>
                    <a:lnTo>
                      <a:pt x="225" y="165"/>
                    </a:lnTo>
                    <a:lnTo>
                      <a:pt x="227" y="163"/>
                    </a:lnTo>
                    <a:lnTo>
                      <a:pt x="227" y="160"/>
                    </a:lnTo>
                    <a:lnTo>
                      <a:pt x="228" y="159"/>
                    </a:lnTo>
                    <a:lnTo>
                      <a:pt x="236" y="156"/>
                    </a:lnTo>
                    <a:lnTo>
                      <a:pt x="238" y="155"/>
                    </a:lnTo>
                    <a:lnTo>
                      <a:pt x="238" y="154"/>
                    </a:lnTo>
                    <a:lnTo>
                      <a:pt x="239" y="151"/>
                    </a:lnTo>
                    <a:lnTo>
                      <a:pt x="239" y="151"/>
                    </a:lnTo>
                    <a:lnTo>
                      <a:pt x="238" y="149"/>
                    </a:lnTo>
                    <a:lnTo>
                      <a:pt x="236" y="149"/>
                    </a:lnTo>
                    <a:lnTo>
                      <a:pt x="236" y="148"/>
                    </a:lnTo>
                    <a:lnTo>
                      <a:pt x="239" y="148"/>
                    </a:lnTo>
                    <a:lnTo>
                      <a:pt x="240" y="151"/>
                    </a:lnTo>
                    <a:lnTo>
                      <a:pt x="240" y="152"/>
                    </a:lnTo>
                    <a:lnTo>
                      <a:pt x="240" y="155"/>
                    </a:lnTo>
                    <a:lnTo>
                      <a:pt x="243" y="156"/>
                    </a:lnTo>
                    <a:lnTo>
                      <a:pt x="243" y="155"/>
                    </a:lnTo>
                    <a:lnTo>
                      <a:pt x="245" y="155"/>
                    </a:lnTo>
                    <a:lnTo>
                      <a:pt x="246" y="155"/>
                    </a:lnTo>
                    <a:lnTo>
                      <a:pt x="246" y="155"/>
                    </a:lnTo>
                    <a:lnTo>
                      <a:pt x="246" y="154"/>
                    </a:lnTo>
                    <a:lnTo>
                      <a:pt x="246" y="152"/>
                    </a:lnTo>
                    <a:lnTo>
                      <a:pt x="247" y="154"/>
                    </a:lnTo>
                    <a:lnTo>
                      <a:pt x="247" y="156"/>
                    </a:lnTo>
                    <a:lnTo>
                      <a:pt x="249" y="158"/>
                    </a:lnTo>
                    <a:lnTo>
                      <a:pt x="249" y="156"/>
                    </a:lnTo>
                    <a:lnTo>
                      <a:pt x="251" y="158"/>
                    </a:lnTo>
                    <a:lnTo>
                      <a:pt x="253" y="156"/>
                    </a:lnTo>
                    <a:lnTo>
                      <a:pt x="251" y="154"/>
                    </a:lnTo>
                    <a:lnTo>
                      <a:pt x="251" y="154"/>
                    </a:lnTo>
                    <a:lnTo>
                      <a:pt x="251" y="149"/>
                    </a:lnTo>
                    <a:lnTo>
                      <a:pt x="250"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3" name="Freeform 585">
                <a:extLst>
                  <a:ext uri="{FF2B5EF4-FFF2-40B4-BE49-F238E27FC236}">
                    <a16:creationId xmlns:a16="http://schemas.microsoft.com/office/drawing/2014/main" id="{6C01EA71-4745-4EE5-A6ED-EC39AB5AB992}"/>
                  </a:ext>
                </a:extLst>
              </p:cNvPr>
              <p:cNvSpPr>
                <a:spLocks/>
              </p:cNvSpPr>
              <p:nvPr/>
            </p:nvSpPr>
            <p:spPr bwMode="auto">
              <a:xfrm>
                <a:off x="4183" y="2805"/>
                <a:ext cx="339" cy="332"/>
              </a:xfrm>
              <a:custGeom>
                <a:avLst/>
                <a:gdLst>
                  <a:gd name="T0" fmla="*/ 239 w 339"/>
                  <a:gd name="T1" fmla="*/ 121 h 332"/>
                  <a:gd name="T2" fmla="*/ 245 w 339"/>
                  <a:gd name="T3" fmla="*/ 103 h 332"/>
                  <a:gd name="T4" fmla="*/ 238 w 339"/>
                  <a:gd name="T5" fmla="*/ 90 h 332"/>
                  <a:gd name="T6" fmla="*/ 245 w 339"/>
                  <a:gd name="T7" fmla="*/ 93 h 332"/>
                  <a:gd name="T8" fmla="*/ 256 w 339"/>
                  <a:gd name="T9" fmla="*/ 103 h 332"/>
                  <a:gd name="T10" fmla="*/ 279 w 339"/>
                  <a:gd name="T11" fmla="*/ 108 h 332"/>
                  <a:gd name="T12" fmla="*/ 282 w 339"/>
                  <a:gd name="T13" fmla="*/ 122 h 332"/>
                  <a:gd name="T14" fmla="*/ 276 w 339"/>
                  <a:gd name="T15" fmla="*/ 132 h 332"/>
                  <a:gd name="T16" fmla="*/ 283 w 339"/>
                  <a:gd name="T17" fmla="*/ 133 h 332"/>
                  <a:gd name="T18" fmla="*/ 290 w 339"/>
                  <a:gd name="T19" fmla="*/ 140 h 332"/>
                  <a:gd name="T20" fmla="*/ 295 w 339"/>
                  <a:gd name="T21" fmla="*/ 154 h 332"/>
                  <a:gd name="T22" fmla="*/ 302 w 339"/>
                  <a:gd name="T23" fmla="*/ 134 h 332"/>
                  <a:gd name="T24" fmla="*/ 312 w 339"/>
                  <a:gd name="T25" fmla="*/ 108 h 332"/>
                  <a:gd name="T26" fmla="*/ 327 w 339"/>
                  <a:gd name="T27" fmla="*/ 78 h 332"/>
                  <a:gd name="T28" fmla="*/ 339 w 339"/>
                  <a:gd name="T29" fmla="*/ 67 h 332"/>
                  <a:gd name="T30" fmla="*/ 330 w 339"/>
                  <a:gd name="T31" fmla="*/ 55 h 332"/>
                  <a:gd name="T32" fmla="*/ 317 w 339"/>
                  <a:gd name="T33" fmla="*/ 51 h 332"/>
                  <a:gd name="T34" fmla="*/ 299 w 339"/>
                  <a:gd name="T35" fmla="*/ 59 h 332"/>
                  <a:gd name="T36" fmla="*/ 282 w 339"/>
                  <a:gd name="T37" fmla="*/ 71 h 332"/>
                  <a:gd name="T38" fmla="*/ 272 w 339"/>
                  <a:gd name="T39" fmla="*/ 86 h 332"/>
                  <a:gd name="T40" fmla="*/ 242 w 339"/>
                  <a:gd name="T41" fmla="*/ 86 h 332"/>
                  <a:gd name="T42" fmla="*/ 232 w 339"/>
                  <a:gd name="T43" fmla="*/ 73 h 332"/>
                  <a:gd name="T44" fmla="*/ 207 w 339"/>
                  <a:gd name="T45" fmla="*/ 88 h 332"/>
                  <a:gd name="T46" fmla="*/ 170 w 339"/>
                  <a:gd name="T47" fmla="*/ 81 h 332"/>
                  <a:gd name="T48" fmla="*/ 137 w 339"/>
                  <a:gd name="T49" fmla="*/ 64 h 332"/>
                  <a:gd name="T50" fmla="*/ 136 w 339"/>
                  <a:gd name="T51" fmla="*/ 38 h 332"/>
                  <a:gd name="T52" fmla="*/ 118 w 339"/>
                  <a:gd name="T53" fmla="*/ 32 h 332"/>
                  <a:gd name="T54" fmla="*/ 110 w 339"/>
                  <a:gd name="T55" fmla="*/ 14 h 332"/>
                  <a:gd name="T56" fmla="*/ 87 w 339"/>
                  <a:gd name="T57" fmla="*/ 0 h 332"/>
                  <a:gd name="T58" fmla="*/ 65 w 339"/>
                  <a:gd name="T59" fmla="*/ 16 h 332"/>
                  <a:gd name="T60" fmla="*/ 56 w 339"/>
                  <a:gd name="T61" fmla="*/ 42 h 332"/>
                  <a:gd name="T62" fmla="*/ 35 w 339"/>
                  <a:gd name="T63" fmla="*/ 75 h 332"/>
                  <a:gd name="T64" fmla="*/ 11 w 339"/>
                  <a:gd name="T65" fmla="*/ 84 h 332"/>
                  <a:gd name="T66" fmla="*/ 17 w 339"/>
                  <a:gd name="T67" fmla="*/ 99 h 332"/>
                  <a:gd name="T68" fmla="*/ 30 w 339"/>
                  <a:gd name="T69" fmla="*/ 122 h 332"/>
                  <a:gd name="T70" fmla="*/ 7 w 339"/>
                  <a:gd name="T71" fmla="*/ 126 h 332"/>
                  <a:gd name="T72" fmla="*/ 2 w 339"/>
                  <a:gd name="T73" fmla="*/ 136 h 332"/>
                  <a:gd name="T74" fmla="*/ 25 w 339"/>
                  <a:gd name="T75" fmla="*/ 140 h 332"/>
                  <a:gd name="T76" fmla="*/ 15 w 339"/>
                  <a:gd name="T77" fmla="*/ 151 h 332"/>
                  <a:gd name="T78" fmla="*/ 8 w 339"/>
                  <a:gd name="T79" fmla="*/ 152 h 332"/>
                  <a:gd name="T80" fmla="*/ 43 w 339"/>
                  <a:gd name="T81" fmla="*/ 167 h 332"/>
                  <a:gd name="T82" fmla="*/ 51 w 339"/>
                  <a:gd name="T83" fmla="*/ 149 h 332"/>
                  <a:gd name="T84" fmla="*/ 52 w 339"/>
                  <a:gd name="T85" fmla="*/ 156 h 332"/>
                  <a:gd name="T86" fmla="*/ 56 w 339"/>
                  <a:gd name="T87" fmla="*/ 169 h 332"/>
                  <a:gd name="T88" fmla="*/ 61 w 339"/>
                  <a:gd name="T89" fmla="*/ 195 h 332"/>
                  <a:gd name="T90" fmla="*/ 67 w 339"/>
                  <a:gd name="T91" fmla="*/ 228 h 332"/>
                  <a:gd name="T92" fmla="*/ 81 w 339"/>
                  <a:gd name="T93" fmla="*/ 251 h 332"/>
                  <a:gd name="T94" fmla="*/ 91 w 339"/>
                  <a:gd name="T95" fmla="*/ 277 h 332"/>
                  <a:gd name="T96" fmla="*/ 105 w 339"/>
                  <a:gd name="T97" fmla="*/ 302 h 332"/>
                  <a:gd name="T98" fmla="*/ 131 w 339"/>
                  <a:gd name="T99" fmla="*/ 326 h 332"/>
                  <a:gd name="T100" fmla="*/ 144 w 339"/>
                  <a:gd name="T101" fmla="*/ 319 h 332"/>
                  <a:gd name="T102" fmla="*/ 148 w 339"/>
                  <a:gd name="T103" fmla="*/ 304 h 332"/>
                  <a:gd name="T104" fmla="*/ 155 w 339"/>
                  <a:gd name="T105" fmla="*/ 266 h 332"/>
                  <a:gd name="T106" fmla="*/ 158 w 339"/>
                  <a:gd name="T107" fmla="*/ 233 h 332"/>
                  <a:gd name="T108" fmla="*/ 176 w 339"/>
                  <a:gd name="T109" fmla="*/ 219 h 332"/>
                  <a:gd name="T110" fmla="*/ 209 w 339"/>
                  <a:gd name="T111" fmla="*/ 185 h 332"/>
                  <a:gd name="T112" fmla="*/ 213 w 339"/>
                  <a:gd name="T113" fmla="*/ 184 h 332"/>
                  <a:gd name="T114" fmla="*/ 227 w 339"/>
                  <a:gd name="T115" fmla="*/ 169 h 332"/>
                  <a:gd name="T116" fmla="*/ 239 w 339"/>
                  <a:gd name="T117" fmla="*/ 151 h 332"/>
                  <a:gd name="T118" fmla="*/ 243 w 339"/>
                  <a:gd name="T119" fmla="*/ 156 h 332"/>
                  <a:gd name="T120" fmla="*/ 249 w 339"/>
                  <a:gd name="T121" fmla="*/ 15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9" h="332">
                    <a:moveTo>
                      <a:pt x="250" y="147"/>
                    </a:moveTo>
                    <a:lnTo>
                      <a:pt x="250" y="144"/>
                    </a:lnTo>
                    <a:lnTo>
                      <a:pt x="246" y="138"/>
                    </a:lnTo>
                    <a:lnTo>
                      <a:pt x="246" y="136"/>
                    </a:lnTo>
                    <a:lnTo>
                      <a:pt x="246" y="133"/>
                    </a:lnTo>
                    <a:lnTo>
                      <a:pt x="246" y="130"/>
                    </a:lnTo>
                    <a:lnTo>
                      <a:pt x="246" y="126"/>
                    </a:lnTo>
                    <a:lnTo>
                      <a:pt x="242" y="122"/>
                    </a:lnTo>
                    <a:lnTo>
                      <a:pt x="239" y="121"/>
                    </a:lnTo>
                    <a:lnTo>
                      <a:pt x="236" y="118"/>
                    </a:lnTo>
                    <a:lnTo>
                      <a:pt x="236" y="114"/>
                    </a:lnTo>
                    <a:lnTo>
                      <a:pt x="239" y="112"/>
                    </a:lnTo>
                    <a:lnTo>
                      <a:pt x="240" y="110"/>
                    </a:lnTo>
                    <a:lnTo>
                      <a:pt x="242" y="108"/>
                    </a:lnTo>
                    <a:lnTo>
                      <a:pt x="243" y="108"/>
                    </a:lnTo>
                    <a:lnTo>
                      <a:pt x="245" y="108"/>
                    </a:lnTo>
                    <a:lnTo>
                      <a:pt x="245" y="104"/>
                    </a:lnTo>
                    <a:lnTo>
                      <a:pt x="245" y="103"/>
                    </a:lnTo>
                    <a:lnTo>
                      <a:pt x="242" y="103"/>
                    </a:lnTo>
                    <a:lnTo>
                      <a:pt x="239" y="104"/>
                    </a:lnTo>
                    <a:lnTo>
                      <a:pt x="234" y="101"/>
                    </a:lnTo>
                    <a:lnTo>
                      <a:pt x="234" y="99"/>
                    </a:lnTo>
                    <a:lnTo>
                      <a:pt x="236" y="96"/>
                    </a:lnTo>
                    <a:lnTo>
                      <a:pt x="238" y="93"/>
                    </a:lnTo>
                    <a:lnTo>
                      <a:pt x="236" y="92"/>
                    </a:lnTo>
                    <a:lnTo>
                      <a:pt x="236" y="90"/>
                    </a:lnTo>
                    <a:lnTo>
                      <a:pt x="238" y="90"/>
                    </a:lnTo>
                    <a:lnTo>
                      <a:pt x="238" y="89"/>
                    </a:lnTo>
                    <a:lnTo>
                      <a:pt x="239" y="90"/>
                    </a:lnTo>
                    <a:lnTo>
                      <a:pt x="240" y="92"/>
                    </a:lnTo>
                    <a:lnTo>
                      <a:pt x="240" y="93"/>
                    </a:lnTo>
                    <a:lnTo>
                      <a:pt x="242" y="95"/>
                    </a:lnTo>
                    <a:lnTo>
                      <a:pt x="245" y="96"/>
                    </a:lnTo>
                    <a:lnTo>
                      <a:pt x="246" y="95"/>
                    </a:lnTo>
                    <a:lnTo>
                      <a:pt x="245" y="95"/>
                    </a:lnTo>
                    <a:lnTo>
                      <a:pt x="245" y="93"/>
                    </a:lnTo>
                    <a:lnTo>
                      <a:pt x="246" y="93"/>
                    </a:lnTo>
                    <a:lnTo>
                      <a:pt x="247" y="95"/>
                    </a:lnTo>
                    <a:lnTo>
                      <a:pt x="249" y="96"/>
                    </a:lnTo>
                    <a:lnTo>
                      <a:pt x="251" y="96"/>
                    </a:lnTo>
                    <a:lnTo>
                      <a:pt x="251" y="95"/>
                    </a:lnTo>
                    <a:lnTo>
                      <a:pt x="253" y="95"/>
                    </a:lnTo>
                    <a:lnTo>
                      <a:pt x="254" y="97"/>
                    </a:lnTo>
                    <a:lnTo>
                      <a:pt x="254" y="101"/>
                    </a:lnTo>
                    <a:lnTo>
                      <a:pt x="256" y="103"/>
                    </a:lnTo>
                    <a:lnTo>
                      <a:pt x="256" y="106"/>
                    </a:lnTo>
                    <a:lnTo>
                      <a:pt x="256" y="107"/>
                    </a:lnTo>
                    <a:lnTo>
                      <a:pt x="258" y="107"/>
                    </a:lnTo>
                    <a:lnTo>
                      <a:pt x="260" y="107"/>
                    </a:lnTo>
                    <a:lnTo>
                      <a:pt x="262" y="108"/>
                    </a:lnTo>
                    <a:lnTo>
                      <a:pt x="267" y="108"/>
                    </a:lnTo>
                    <a:lnTo>
                      <a:pt x="271" y="108"/>
                    </a:lnTo>
                    <a:lnTo>
                      <a:pt x="275" y="108"/>
                    </a:lnTo>
                    <a:lnTo>
                      <a:pt x="279" y="108"/>
                    </a:lnTo>
                    <a:lnTo>
                      <a:pt x="280" y="108"/>
                    </a:lnTo>
                    <a:lnTo>
                      <a:pt x="282" y="108"/>
                    </a:lnTo>
                    <a:lnTo>
                      <a:pt x="283" y="108"/>
                    </a:lnTo>
                    <a:lnTo>
                      <a:pt x="284" y="111"/>
                    </a:lnTo>
                    <a:lnTo>
                      <a:pt x="286" y="111"/>
                    </a:lnTo>
                    <a:lnTo>
                      <a:pt x="284" y="114"/>
                    </a:lnTo>
                    <a:lnTo>
                      <a:pt x="284" y="117"/>
                    </a:lnTo>
                    <a:lnTo>
                      <a:pt x="283" y="121"/>
                    </a:lnTo>
                    <a:lnTo>
                      <a:pt x="282" y="122"/>
                    </a:lnTo>
                    <a:lnTo>
                      <a:pt x="282" y="123"/>
                    </a:lnTo>
                    <a:lnTo>
                      <a:pt x="280" y="125"/>
                    </a:lnTo>
                    <a:lnTo>
                      <a:pt x="279" y="123"/>
                    </a:lnTo>
                    <a:lnTo>
                      <a:pt x="279" y="123"/>
                    </a:lnTo>
                    <a:lnTo>
                      <a:pt x="276" y="125"/>
                    </a:lnTo>
                    <a:lnTo>
                      <a:pt x="276" y="126"/>
                    </a:lnTo>
                    <a:lnTo>
                      <a:pt x="275" y="127"/>
                    </a:lnTo>
                    <a:lnTo>
                      <a:pt x="275" y="129"/>
                    </a:lnTo>
                    <a:lnTo>
                      <a:pt x="276" y="132"/>
                    </a:lnTo>
                    <a:lnTo>
                      <a:pt x="278" y="133"/>
                    </a:lnTo>
                    <a:lnTo>
                      <a:pt x="278" y="134"/>
                    </a:lnTo>
                    <a:lnTo>
                      <a:pt x="279" y="136"/>
                    </a:lnTo>
                    <a:lnTo>
                      <a:pt x="282" y="138"/>
                    </a:lnTo>
                    <a:lnTo>
                      <a:pt x="283" y="138"/>
                    </a:lnTo>
                    <a:lnTo>
                      <a:pt x="283" y="137"/>
                    </a:lnTo>
                    <a:lnTo>
                      <a:pt x="282" y="136"/>
                    </a:lnTo>
                    <a:lnTo>
                      <a:pt x="283" y="134"/>
                    </a:lnTo>
                    <a:lnTo>
                      <a:pt x="283" y="133"/>
                    </a:lnTo>
                    <a:lnTo>
                      <a:pt x="284" y="132"/>
                    </a:lnTo>
                    <a:lnTo>
                      <a:pt x="283" y="130"/>
                    </a:lnTo>
                    <a:lnTo>
                      <a:pt x="284" y="130"/>
                    </a:lnTo>
                    <a:lnTo>
                      <a:pt x="286" y="130"/>
                    </a:lnTo>
                    <a:lnTo>
                      <a:pt x="288" y="130"/>
                    </a:lnTo>
                    <a:lnTo>
                      <a:pt x="288" y="132"/>
                    </a:lnTo>
                    <a:lnTo>
                      <a:pt x="290" y="133"/>
                    </a:lnTo>
                    <a:lnTo>
                      <a:pt x="290" y="137"/>
                    </a:lnTo>
                    <a:lnTo>
                      <a:pt x="290" y="140"/>
                    </a:lnTo>
                    <a:lnTo>
                      <a:pt x="291" y="141"/>
                    </a:lnTo>
                    <a:lnTo>
                      <a:pt x="293" y="147"/>
                    </a:lnTo>
                    <a:lnTo>
                      <a:pt x="293" y="149"/>
                    </a:lnTo>
                    <a:lnTo>
                      <a:pt x="294" y="151"/>
                    </a:lnTo>
                    <a:lnTo>
                      <a:pt x="294" y="152"/>
                    </a:lnTo>
                    <a:lnTo>
                      <a:pt x="294" y="154"/>
                    </a:lnTo>
                    <a:lnTo>
                      <a:pt x="295" y="154"/>
                    </a:lnTo>
                    <a:lnTo>
                      <a:pt x="295" y="155"/>
                    </a:lnTo>
                    <a:lnTo>
                      <a:pt x="295" y="154"/>
                    </a:lnTo>
                    <a:lnTo>
                      <a:pt x="295" y="151"/>
                    </a:lnTo>
                    <a:lnTo>
                      <a:pt x="297" y="152"/>
                    </a:lnTo>
                    <a:lnTo>
                      <a:pt x="298" y="151"/>
                    </a:lnTo>
                    <a:lnTo>
                      <a:pt x="299" y="147"/>
                    </a:lnTo>
                    <a:lnTo>
                      <a:pt x="299" y="144"/>
                    </a:lnTo>
                    <a:lnTo>
                      <a:pt x="299" y="141"/>
                    </a:lnTo>
                    <a:lnTo>
                      <a:pt x="299" y="138"/>
                    </a:lnTo>
                    <a:lnTo>
                      <a:pt x="302" y="138"/>
                    </a:lnTo>
                    <a:lnTo>
                      <a:pt x="302" y="134"/>
                    </a:lnTo>
                    <a:lnTo>
                      <a:pt x="302" y="132"/>
                    </a:lnTo>
                    <a:lnTo>
                      <a:pt x="301" y="125"/>
                    </a:lnTo>
                    <a:lnTo>
                      <a:pt x="304" y="125"/>
                    </a:lnTo>
                    <a:lnTo>
                      <a:pt x="305" y="126"/>
                    </a:lnTo>
                    <a:lnTo>
                      <a:pt x="309" y="126"/>
                    </a:lnTo>
                    <a:lnTo>
                      <a:pt x="310" y="122"/>
                    </a:lnTo>
                    <a:lnTo>
                      <a:pt x="312" y="117"/>
                    </a:lnTo>
                    <a:lnTo>
                      <a:pt x="315" y="110"/>
                    </a:lnTo>
                    <a:lnTo>
                      <a:pt x="312" y="108"/>
                    </a:lnTo>
                    <a:lnTo>
                      <a:pt x="310" y="107"/>
                    </a:lnTo>
                    <a:lnTo>
                      <a:pt x="315" y="101"/>
                    </a:lnTo>
                    <a:lnTo>
                      <a:pt x="316" y="96"/>
                    </a:lnTo>
                    <a:lnTo>
                      <a:pt x="315" y="95"/>
                    </a:lnTo>
                    <a:lnTo>
                      <a:pt x="316" y="92"/>
                    </a:lnTo>
                    <a:lnTo>
                      <a:pt x="320" y="86"/>
                    </a:lnTo>
                    <a:lnTo>
                      <a:pt x="323" y="85"/>
                    </a:lnTo>
                    <a:lnTo>
                      <a:pt x="326" y="81"/>
                    </a:lnTo>
                    <a:lnTo>
                      <a:pt x="327" y="78"/>
                    </a:lnTo>
                    <a:lnTo>
                      <a:pt x="330" y="77"/>
                    </a:lnTo>
                    <a:lnTo>
                      <a:pt x="334" y="74"/>
                    </a:lnTo>
                    <a:lnTo>
                      <a:pt x="335" y="77"/>
                    </a:lnTo>
                    <a:lnTo>
                      <a:pt x="338" y="77"/>
                    </a:lnTo>
                    <a:lnTo>
                      <a:pt x="338" y="75"/>
                    </a:lnTo>
                    <a:lnTo>
                      <a:pt x="338" y="73"/>
                    </a:lnTo>
                    <a:lnTo>
                      <a:pt x="339" y="70"/>
                    </a:lnTo>
                    <a:lnTo>
                      <a:pt x="339" y="69"/>
                    </a:lnTo>
                    <a:lnTo>
                      <a:pt x="339" y="67"/>
                    </a:lnTo>
                    <a:lnTo>
                      <a:pt x="337" y="66"/>
                    </a:lnTo>
                    <a:lnTo>
                      <a:pt x="335" y="64"/>
                    </a:lnTo>
                    <a:lnTo>
                      <a:pt x="334" y="66"/>
                    </a:lnTo>
                    <a:lnTo>
                      <a:pt x="331" y="64"/>
                    </a:lnTo>
                    <a:lnTo>
                      <a:pt x="330" y="63"/>
                    </a:lnTo>
                    <a:lnTo>
                      <a:pt x="332" y="60"/>
                    </a:lnTo>
                    <a:lnTo>
                      <a:pt x="332" y="59"/>
                    </a:lnTo>
                    <a:lnTo>
                      <a:pt x="330" y="56"/>
                    </a:lnTo>
                    <a:lnTo>
                      <a:pt x="330" y="55"/>
                    </a:lnTo>
                    <a:lnTo>
                      <a:pt x="328" y="55"/>
                    </a:lnTo>
                    <a:lnTo>
                      <a:pt x="327" y="56"/>
                    </a:lnTo>
                    <a:lnTo>
                      <a:pt x="326" y="53"/>
                    </a:lnTo>
                    <a:lnTo>
                      <a:pt x="327" y="51"/>
                    </a:lnTo>
                    <a:lnTo>
                      <a:pt x="327" y="49"/>
                    </a:lnTo>
                    <a:lnTo>
                      <a:pt x="326" y="49"/>
                    </a:lnTo>
                    <a:lnTo>
                      <a:pt x="324" y="48"/>
                    </a:lnTo>
                    <a:lnTo>
                      <a:pt x="321" y="48"/>
                    </a:lnTo>
                    <a:lnTo>
                      <a:pt x="317" y="51"/>
                    </a:lnTo>
                    <a:lnTo>
                      <a:pt x="317" y="52"/>
                    </a:lnTo>
                    <a:lnTo>
                      <a:pt x="316" y="53"/>
                    </a:lnTo>
                    <a:lnTo>
                      <a:pt x="312" y="52"/>
                    </a:lnTo>
                    <a:lnTo>
                      <a:pt x="308" y="53"/>
                    </a:lnTo>
                    <a:lnTo>
                      <a:pt x="306" y="51"/>
                    </a:lnTo>
                    <a:lnTo>
                      <a:pt x="304" y="52"/>
                    </a:lnTo>
                    <a:lnTo>
                      <a:pt x="301" y="52"/>
                    </a:lnTo>
                    <a:lnTo>
                      <a:pt x="302" y="55"/>
                    </a:lnTo>
                    <a:lnTo>
                      <a:pt x="299" y="59"/>
                    </a:lnTo>
                    <a:lnTo>
                      <a:pt x="294" y="59"/>
                    </a:lnTo>
                    <a:lnTo>
                      <a:pt x="291" y="60"/>
                    </a:lnTo>
                    <a:lnTo>
                      <a:pt x="290" y="63"/>
                    </a:lnTo>
                    <a:lnTo>
                      <a:pt x="288" y="64"/>
                    </a:lnTo>
                    <a:lnTo>
                      <a:pt x="287" y="66"/>
                    </a:lnTo>
                    <a:lnTo>
                      <a:pt x="287" y="67"/>
                    </a:lnTo>
                    <a:lnTo>
                      <a:pt x="284" y="67"/>
                    </a:lnTo>
                    <a:lnTo>
                      <a:pt x="283" y="69"/>
                    </a:lnTo>
                    <a:lnTo>
                      <a:pt x="282" y="71"/>
                    </a:lnTo>
                    <a:lnTo>
                      <a:pt x="280" y="71"/>
                    </a:lnTo>
                    <a:lnTo>
                      <a:pt x="275" y="73"/>
                    </a:lnTo>
                    <a:lnTo>
                      <a:pt x="273" y="73"/>
                    </a:lnTo>
                    <a:lnTo>
                      <a:pt x="272" y="75"/>
                    </a:lnTo>
                    <a:lnTo>
                      <a:pt x="273" y="78"/>
                    </a:lnTo>
                    <a:lnTo>
                      <a:pt x="276" y="80"/>
                    </a:lnTo>
                    <a:lnTo>
                      <a:pt x="276" y="82"/>
                    </a:lnTo>
                    <a:lnTo>
                      <a:pt x="278" y="85"/>
                    </a:lnTo>
                    <a:lnTo>
                      <a:pt x="272" y="86"/>
                    </a:lnTo>
                    <a:lnTo>
                      <a:pt x="269" y="86"/>
                    </a:lnTo>
                    <a:lnTo>
                      <a:pt x="264" y="88"/>
                    </a:lnTo>
                    <a:lnTo>
                      <a:pt x="262" y="86"/>
                    </a:lnTo>
                    <a:lnTo>
                      <a:pt x="260" y="86"/>
                    </a:lnTo>
                    <a:lnTo>
                      <a:pt x="257" y="89"/>
                    </a:lnTo>
                    <a:lnTo>
                      <a:pt x="253" y="89"/>
                    </a:lnTo>
                    <a:lnTo>
                      <a:pt x="247" y="86"/>
                    </a:lnTo>
                    <a:lnTo>
                      <a:pt x="246" y="86"/>
                    </a:lnTo>
                    <a:lnTo>
                      <a:pt x="242" y="86"/>
                    </a:lnTo>
                    <a:lnTo>
                      <a:pt x="239" y="82"/>
                    </a:lnTo>
                    <a:lnTo>
                      <a:pt x="240" y="81"/>
                    </a:lnTo>
                    <a:lnTo>
                      <a:pt x="240" y="78"/>
                    </a:lnTo>
                    <a:lnTo>
                      <a:pt x="240" y="78"/>
                    </a:lnTo>
                    <a:lnTo>
                      <a:pt x="238" y="75"/>
                    </a:lnTo>
                    <a:lnTo>
                      <a:pt x="238" y="73"/>
                    </a:lnTo>
                    <a:lnTo>
                      <a:pt x="236" y="70"/>
                    </a:lnTo>
                    <a:lnTo>
                      <a:pt x="234" y="71"/>
                    </a:lnTo>
                    <a:lnTo>
                      <a:pt x="232" y="73"/>
                    </a:lnTo>
                    <a:lnTo>
                      <a:pt x="231" y="73"/>
                    </a:lnTo>
                    <a:lnTo>
                      <a:pt x="232" y="75"/>
                    </a:lnTo>
                    <a:lnTo>
                      <a:pt x="231" y="81"/>
                    </a:lnTo>
                    <a:lnTo>
                      <a:pt x="234" y="85"/>
                    </a:lnTo>
                    <a:lnTo>
                      <a:pt x="232" y="92"/>
                    </a:lnTo>
                    <a:lnTo>
                      <a:pt x="225" y="93"/>
                    </a:lnTo>
                    <a:lnTo>
                      <a:pt x="220" y="90"/>
                    </a:lnTo>
                    <a:lnTo>
                      <a:pt x="217" y="92"/>
                    </a:lnTo>
                    <a:lnTo>
                      <a:pt x="207" y="88"/>
                    </a:lnTo>
                    <a:lnTo>
                      <a:pt x="203" y="88"/>
                    </a:lnTo>
                    <a:lnTo>
                      <a:pt x="201" y="89"/>
                    </a:lnTo>
                    <a:lnTo>
                      <a:pt x="194" y="88"/>
                    </a:lnTo>
                    <a:lnTo>
                      <a:pt x="191" y="85"/>
                    </a:lnTo>
                    <a:lnTo>
                      <a:pt x="191" y="82"/>
                    </a:lnTo>
                    <a:lnTo>
                      <a:pt x="184" y="81"/>
                    </a:lnTo>
                    <a:lnTo>
                      <a:pt x="179" y="82"/>
                    </a:lnTo>
                    <a:lnTo>
                      <a:pt x="176" y="80"/>
                    </a:lnTo>
                    <a:lnTo>
                      <a:pt x="170" y="81"/>
                    </a:lnTo>
                    <a:lnTo>
                      <a:pt x="166" y="78"/>
                    </a:lnTo>
                    <a:lnTo>
                      <a:pt x="162" y="78"/>
                    </a:lnTo>
                    <a:lnTo>
                      <a:pt x="161" y="77"/>
                    </a:lnTo>
                    <a:lnTo>
                      <a:pt x="155" y="75"/>
                    </a:lnTo>
                    <a:lnTo>
                      <a:pt x="153" y="71"/>
                    </a:lnTo>
                    <a:lnTo>
                      <a:pt x="147" y="67"/>
                    </a:lnTo>
                    <a:lnTo>
                      <a:pt x="143" y="66"/>
                    </a:lnTo>
                    <a:lnTo>
                      <a:pt x="140" y="64"/>
                    </a:lnTo>
                    <a:lnTo>
                      <a:pt x="137" y="64"/>
                    </a:lnTo>
                    <a:lnTo>
                      <a:pt x="136" y="63"/>
                    </a:lnTo>
                    <a:lnTo>
                      <a:pt x="133" y="62"/>
                    </a:lnTo>
                    <a:lnTo>
                      <a:pt x="132" y="59"/>
                    </a:lnTo>
                    <a:lnTo>
                      <a:pt x="136" y="55"/>
                    </a:lnTo>
                    <a:lnTo>
                      <a:pt x="136" y="51"/>
                    </a:lnTo>
                    <a:lnTo>
                      <a:pt x="137" y="45"/>
                    </a:lnTo>
                    <a:lnTo>
                      <a:pt x="137" y="41"/>
                    </a:lnTo>
                    <a:lnTo>
                      <a:pt x="137" y="41"/>
                    </a:lnTo>
                    <a:lnTo>
                      <a:pt x="136" y="38"/>
                    </a:lnTo>
                    <a:lnTo>
                      <a:pt x="133" y="38"/>
                    </a:lnTo>
                    <a:lnTo>
                      <a:pt x="132" y="36"/>
                    </a:lnTo>
                    <a:lnTo>
                      <a:pt x="131" y="34"/>
                    </a:lnTo>
                    <a:lnTo>
                      <a:pt x="128" y="33"/>
                    </a:lnTo>
                    <a:lnTo>
                      <a:pt x="125" y="32"/>
                    </a:lnTo>
                    <a:lnTo>
                      <a:pt x="124" y="30"/>
                    </a:lnTo>
                    <a:lnTo>
                      <a:pt x="121" y="30"/>
                    </a:lnTo>
                    <a:lnTo>
                      <a:pt x="120" y="33"/>
                    </a:lnTo>
                    <a:lnTo>
                      <a:pt x="118" y="32"/>
                    </a:lnTo>
                    <a:lnTo>
                      <a:pt x="117" y="29"/>
                    </a:lnTo>
                    <a:lnTo>
                      <a:pt x="116" y="29"/>
                    </a:lnTo>
                    <a:lnTo>
                      <a:pt x="116" y="27"/>
                    </a:lnTo>
                    <a:lnTo>
                      <a:pt x="114" y="25"/>
                    </a:lnTo>
                    <a:lnTo>
                      <a:pt x="113" y="23"/>
                    </a:lnTo>
                    <a:lnTo>
                      <a:pt x="114" y="22"/>
                    </a:lnTo>
                    <a:lnTo>
                      <a:pt x="113" y="21"/>
                    </a:lnTo>
                    <a:lnTo>
                      <a:pt x="113" y="15"/>
                    </a:lnTo>
                    <a:lnTo>
                      <a:pt x="110" y="14"/>
                    </a:lnTo>
                    <a:lnTo>
                      <a:pt x="110" y="12"/>
                    </a:lnTo>
                    <a:lnTo>
                      <a:pt x="109" y="10"/>
                    </a:lnTo>
                    <a:lnTo>
                      <a:pt x="109" y="10"/>
                    </a:lnTo>
                    <a:lnTo>
                      <a:pt x="103" y="7"/>
                    </a:lnTo>
                    <a:lnTo>
                      <a:pt x="100" y="7"/>
                    </a:lnTo>
                    <a:lnTo>
                      <a:pt x="99" y="4"/>
                    </a:lnTo>
                    <a:lnTo>
                      <a:pt x="96" y="3"/>
                    </a:lnTo>
                    <a:lnTo>
                      <a:pt x="92" y="4"/>
                    </a:lnTo>
                    <a:lnTo>
                      <a:pt x="87" y="0"/>
                    </a:lnTo>
                    <a:lnTo>
                      <a:pt x="84" y="0"/>
                    </a:lnTo>
                    <a:lnTo>
                      <a:pt x="83" y="3"/>
                    </a:lnTo>
                    <a:lnTo>
                      <a:pt x="78" y="3"/>
                    </a:lnTo>
                    <a:lnTo>
                      <a:pt x="76" y="7"/>
                    </a:lnTo>
                    <a:lnTo>
                      <a:pt x="72" y="12"/>
                    </a:lnTo>
                    <a:lnTo>
                      <a:pt x="72" y="14"/>
                    </a:lnTo>
                    <a:lnTo>
                      <a:pt x="69" y="16"/>
                    </a:lnTo>
                    <a:lnTo>
                      <a:pt x="67" y="15"/>
                    </a:lnTo>
                    <a:lnTo>
                      <a:pt x="65" y="16"/>
                    </a:lnTo>
                    <a:lnTo>
                      <a:pt x="62" y="18"/>
                    </a:lnTo>
                    <a:lnTo>
                      <a:pt x="59" y="22"/>
                    </a:lnTo>
                    <a:lnTo>
                      <a:pt x="59" y="22"/>
                    </a:lnTo>
                    <a:lnTo>
                      <a:pt x="61" y="27"/>
                    </a:lnTo>
                    <a:lnTo>
                      <a:pt x="61" y="33"/>
                    </a:lnTo>
                    <a:lnTo>
                      <a:pt x="59" y="36"/>
                    </a:lnTo>
                    <a:lnTo>
                      <a:pt x="58" y="37"/>
                    </a:lnTo>
                    <a:lnTo>
                      <a:pt x="54" y="41"/>
                    </a:lnTo>
                    <a:lnTo>
                      <a:pt x="56" y="42"/>
                    </a:lnTo>
                    <a:lnTo>
                      <a:pt x="56" y="45"/>
                    </a:lnTo>
                    <a:lnTo>
                      <a:pt x="55" y="48"/>
                    </a:lnTo>
                    <a:lnTo>
                      <a:pt x="51" y="49"/>
                    </a:lnTo>
                    <a:lnTo>
                      <a:pt x="48" y="53"/>
                    </a:lnTo>
                    <a:lnTo>
                      <a:pt x="47" y="58"/>
                    </a:lnTo>
                    <a:lnTo>
                      <a:pt x="46" y="60"/>
                    </a:lnTo>
                    <a:lnTo>
                      <a:pt x="40" y="64"/>
                    </a:lnTo>
                    <a:lnTo>
                      <a:pt x="39" y="71"/>
                    </a:lnTo>
                    <a:lnTo>
                      <a:pt x="35" y="75"/>
                    </a:lnTo>
                    <a:lnTo>
                      <a:pt x="28" y="75"/>
                    </a:lnTo>
                    <a:lnTo>
                      <a:pt x="24" y="78"/>
                    </a:lnTo>
                    <a:lnTo>
                      <a:pt x="22" y="78"/>
                    </a:lnTo>
                    <a:lnTo>
                      <a:pt x="21" y="75"/>
                    </a:lnTo>
                    <a:lnTo>
                      <a:pt x="18" y="74"/>
                    </a:lnTo>
                    <a:lnTo>
                      <a:pt x="17" y="75"/>
                    </a:lnTo>
                    <a:lnTo>
                      <a:pt x="15" y="77"/>
                    </a:lnTo>
                    <a:lnTo>
                      <a:pt x="14" y="78"/>
                    </a:lnTo>
                    <a:lnTo>
                      <a:pt x="11" y="84"/>
                    </a:lnTo>
                    <a:lnTo>
                      <a:pt x="10" y="84"/>
                    </a:lnTo>
                    <a:lnTo>
                      <a:pt x="7" y="89"/>
                    </a:lnTo>
                    <a:lnTo>
                      <a:pt x="7" y="92"/>
                    </a:lnTo>
                    <a:lnTo>
                      <a:pt x="10" y="92"/>
                    </a:lnTo>
                    <a:lnTo>
                      <a:pt x="13" y="92"/>
                    </a:lnTo>
                    <a:lnTo>
                      <a:pt x="14" y="92"/>
                    </a:lnTo>
                    <a:lnTo>
                      <a:pt x="15" y="92"/>
                    </a:lnTo>
                    <a:lnTo>
                      <a:pt x="18" y="96"/>
                    </a:lnTo>
                    <a:lnTo>
                      <a:pt x="17" y="99"/>
                    </a:lnTo>
                    <a:lnTo>
                      <a:pt x="18" y="103"/>
                    </a:lnTo>
                    <a:lnTo>
                      <a:pt x="22" y="106"/>
                    </a:lnTo>
                    <a:lnTo>
                      <a:pt x="24" y="106"/>
                    </a:lnTo>
                    <a:lnTo>
                      <a:pt x="26" y="107"/>
                    </a:lnTo>
                    <a:lnTo>
                      <a:pt x="25" y="108"/>
                    </a:lnTo>
                    <a:lnTo>
                      <a:pt x="28" y="111"/>
                    </a:lnTo>
                    <a:lnTo>
                      <a:pt x="30" y="119"/>
                    </a:lnTo>
                    <a:lnTo>
                      <a:pt x="30" y="121"/>
                    </a:lnTo>
                    <a:lnTo>
                      <a:pt x="30" y="122"/>
                    </a:lnTo>
                    <a:lnTo>
                      <a:pt x="29" y="123"/>
                    </a:lnTo>
                    <a:lnTo>
                      <a:pt x="26" y="125"/>
                    </a:lnTo>
                    <a:lnTo>
                      <a:pt x="25" y="123"/>
                    </a:lnTo>
                    <a:lnTo>
                      <a:pt x="25" y="122"/>
                    </a:lnTo>
                    <a:lnTo>
                      <a:pt x="22" y="122"/>
                    </a:lnTo>
                    <a:lnTo>
                      <a:pt x="22" y="123"/>
                    </a:lnTo>
                    <a:lnTo>
                      <a:pt x="17" y="125"/>
                    </a:lnTo>
                    <a:lnTo>
                      <a:pt x="8" y="125"/>
                    </a:lnTo>
                    <a:lnTo>
                      <a:pt x="7" y="126"/>
                    </a:lnTo>
                    <a:lnTo>
                      <a:pt x="4" y="125"/>
                    </a:lnTo>
                    <a:lnTo>
                      <a:pt x="4" y="129"/>
                    </a:lnTo>
                    <a:lnTo>
                      <a:pt x="2" y="129"/>
                    </a:lnTo>
                    <a:lnTo>
                      <a:pt x="0" y="130"/>
                    </a:lnTo>
                    <a:lnTo>
                      <a:pt x="0" y="133"/>
                    </a:lnTo>
                    <a:lnTo>
                      <a:pt x="3" y="132"/>
                    </a:lnTo>
                    <a:lnTo>
                      <a:pt x="6" y="130"/>
                    </a:lnTo>
                    <a:lnTo>
                      <a:pt x="4" y="132"/>
                    </a:lnTo>
                    <a:lnTo>
                      <a:pt x="2" y="136"/>
                    </a:lnTo>
                    <a:lnTo>
                      <a:pt x="2" y="138"/>
                    </a:lnTo>
                    <a:lnTo>
                      <a:pt x="3" y="138"/>
                    </a:lnTo>
                    <a:lnTo>
                      <a:pt x="7" y="143"/>
                    </a:lnTo>
                    <a:lnTo>
                      <a:pt x="14" y="145"/>
                    </a:lnTo>
                    <a:lnTo>
                      <a:pt x="17" y="144"/>
                    </a:lnTo>
                    <a:lnTo>
                      <a:pt x="19" y="144"/>
                    </a:lnTo>
                    <a:lnTo>
                      <a:pt x="25" y="143"/>
                    </a:lnTo>
                    <a:lnTo>
                      <a:pt x="25" y="141"/>
                    </a:lnTo>
                    <a:lnTo>
                      <a:pt x="25" y="140"/>
                    </a:lnTo>
                    <a:lnTo>
                      <a:pt x="25" y="141"/>
                    </a:lnTo>
                    <a:lnTo>
                      <a:pt x="28" y="141"/>
                    </a:lnTo>
                    <a:lnTo>
                      <a:pt x="26" y="144"/>
                    </a:lnTo>
                    <a:lnTo>
                      <a:pt x="26" y="143"/>
                    </a:lnTo>
                    <a:lnTo>
                      <a:pt x="24" y="147"/>
                    </a:lnTo>
                    <a:lnTo>
                      <a:pt x="22" y="147"/>
                    </a:lnTo>
                    <a:lnTo>
                      <a:pt x="17" y="151"/>
                    </a:lnTo>
                    <a:lnTo>
                      <a:pt x="17" y="152"/>
                    </a:lnTo>
                    <a:lnTo>
                      <a:pt x="15" y="151"/>
                    </a:lnTo>
                    <a:lnTo>
                      <a:pt x="15" y="151"/>
                    </a:lnTo>
                    <a:lnTo>
                      <a:pt x="14" y="152"/>
                    </a:lnTo>
                    <a:lnTo>
                      <a:pt x="11" y="152"/>
                    </a:lnTo>
                    <a:lnTo>
                      <a:pt x="11" y="149"/>
                    </a:lnTo>
                    <a:lnTo>
                      <a:pt x="10" y="149"/>
                    </a:lnTo>
                    <a:lnTo>
                      <a:pt x="10" y="149"/>
                    </a:lnTo>
                    <a:lnTo>
                      <a:pt x="8" y="149"/>
                    </a:lnTo>
                    <a:lnTo>
                      <a:pt x="7" y="151"/>
                    </a:lnTo>
                    <a:lnTo>
                      <a:pt x="8" y="152"/>
                    </a:lnTo>
                    <a:lnTo>
                      <a:pt x="14" y="158"/>
                    </a:lnTo>
                    <a:lnTo>
                      <a:pt x="15" y="158"/>
                    </a:lnTo>
                    <a:lnTo>
                      <a:pt x="17" y="158"/>
                    </a:lnTo>
                    <a:lnTo>
                      <a:pt x="17" y="159"/>
                    </a:lnTo>
                    <a:lnTo>
                      <a:pt x="19" y="165"/>
                    </a:lnTo>
                    <a:lnTo>
                      <a:pt x="29" y="171"/>
                    </a:lnTo>
                    <a:lnTo>
                      <a:pt x="33" y="173"/>
                    </a:lnTo>
                    <a:lnTo>
                      <a:pt x="37" y="171"/>
                    </a:lnTo>
                    <a:lnTo>
                      <a:pt x="43" y="167"/>
                    </a:lnTo>
                    <a:lnTo>
                      <a:pt x="47" y="166"/>
                    </a:lnTo>
                    <a:lnTo>
                      <a:pt x="47" y="165"/>
                    </a:lnTo>
                    <a:lnTo>
                      <a:pt x="48" y="162"/>
                    </a:lnTo>
                    <a:lnTo>
                      <a:pt x="50" y="158"/>
                    </a:lnTo>
                    <a:lnTo>
                      <a:pt x="47" y="156"/>
                    </a:lnTo>
                    <a:lnTo>
                      <a:pt x="50" y="151"/>
                    </a:lnTo>
                    <a:lnTo>
                      <a:pt x="50" y="148"/>
                    </a:lnTo>
                    <a:lnTo>
                      <a:pt x="50" y="147"/>
                    </a:lnTo>
                    <a:lnTo>
                      <a:pt x="51" y="149"/>
                    </a:lnTo>
                    <a:lnTo>
                      <a:pt x="54" y="148"/>
                    </a:lnTo>
                    <a:lnTo>
                      <a:pt x="55" y="149"/>
                    </a:lnTo>
                    <a:lnTo>
                      <a:pt x="58" y="148"/>
                    </a:lnTo>
                    <a:lnTo>
                      <a:pt x="56" y="149"/>
                    </a:lnTo>
                    <a:lnTo>
                      <a:pt x="54" y="152"/>
                    </a:lnTo>
                    <a:lnTo>
                      <a:pt x="52" y="151"/>
                    </a:lnTo>
                    <a:lnTo>
                      <a:pt x="52" y="152"/>
                    </a:lnTo>
                    <a:lnTo>
                      <a:pt x="51" y="154"/>
                    </a:lnTo>
                    <a:lnTo>
                      <a:pt x="52" y="156"/>
                    </a:lnTo>
                    <a:lnTo>
                      <a:pt x="52" y="159"/>
                    </a:lnTo>
                    <a:lnTo>
                      <a:pt x="54" y="159"/>
                    </a:lnTo>
                    <a:lnTo>
                      <a:pt x="56" y="158"/>
                    </a:lnTo>
                    <a:lnTo>
                      <a:pt x="59" y="159"/>
                    </a:lnTo>
                    <a:lnTo>
                      <a:pt x="56" y="159"/>
                    </a:lnTo>
                    <a:lnTo>
                      <a:pt x="56" y="160"/>
                    </a:lnTo>
                    <a:lnTo>
                      <a:pt x="54" y="162"/>
                    </a:lnTo>
                    <a:lnTo>
                      <a:pt x="55" y="167"/>
                    </a:lnTo>
                    <a:lnTo>
                      <a:pt x="56" y="169"/>
                    </a:lnTo>
                    <a:lnTo>
                      <a:pt x="56" y="171"/>
                    </a:lnTo>
                    <a:lnTo>
                      <a:pt x="58" y="175"/>
                    </a:lnTo>
                    <a:lnTo>
                      <a:pt x="56" y="178"/>
                    </a:lnTo>
                    <a:lnTo>
                      <a:pt x="56" y="180"/>
                    </a:lnTo>
                    <a:lnTo>
                      <a:pt x="58" y="181"/>
                    </a:lnTo>
                    <a:lnTo>
                      <a:pt x="55" y="182"/>
                    </a:lnTo>
                    <a:lnTo>
                      <a:pt x="56" y="186"/>
                    </a:lnTo>
                    <a:lnTo>
                      <a:pt x="61" y="193"/>
                    </a:lnTo>
                    <a:lnTo>
                      <a:pt x="61" y="195"/>
                    </a:lnTo>
                    <a:lnTo>
                      <a:pt x="62" y="197"/>
                    </a:lnTo>
                    <a:lnTo>
                      <a:pt x="59" y="197"/>
                    </a:lnTo>
                    <a:lnTo>
                      <a:pt x="59" y="200"/>
                    </a:lnTo>
                    <a:lnTo>
                      <a:pt x="63" y="204"/>
                    </a:lnTo>
                    <a:lnTo>
                      <a:pt x="61" y="204"/>
                    </a:lnTo>
                    <a:lnTo>
                      <a:pt x="63" y="208"/>
                    </a:lnTo>
                    <a:lnTo>
                      <a:pt x="63" y="211"/>
                    </a:lnTo>
                    <a:lnTo>
                      <a:pt x="67" y="221"/>
                    </a:lnTo>
                    <a:lnTo>
                      <a:pt x="67" y="228"/>
                    </a:lnTo>
                    <a:lnTo>
                      <a:pt x="70" y="233"/>
                    </a:lnTo>
                    <a:lnTo>
                      <a:pt x="72" y="234"/>
                    </a:lnTo>
                    <a:lnTo>
                      <a:pt x="73" y="239"/>
                    </a:lnTo>
                    <a:lnTo>
                      <a:pt x="74" y="239"/>
                    </a:lnTo>
                    <a:lnTo>
                      <a:pt x="74" y="240"/>
                    </a:lnTo>
                    <a:lnTo>
                      <a:pt x="77" y="245"/>
                    </a:lnTo>
                    <a:lnTo>
                      <a:pt x="78" y="245"/>
                    </a:lnTo>
                    <a:lnTo>
                      <a:pt x="78" y="247"/>
                    </a:lnTo>
                    <a:lnTo>
                      <a:pt x="81" y="251"/>
                    </a:lnTo>
                    <a:lnTo>
                      <a:pt x="83" y="251"/>
                    </a:lnTo>
                    <a:lnTo>
                      <a:pt x="83" y="255"/>
                    </a:lnTo>
                    <a:lnTo>
                      <a:pt x="84" y="258"/>
                    </a:lnTo>
                    <a:lnTo>
                      <a:pt x="85" y="261"/>
                    </a:lnTo>
                    <a:lnTo>
                      <a:pt x="85" y="263"/>
                    </a:lnTo>
                    <a:lnTo>
                      <a:pt x="88" y="269"/>
                    </a:lnTo>
                    <a:lnTo>
                      <a:pt x="89" y="271"/>
                    </a:lnTo>
                    <a:lnTo>
                      <a:pt x="89" y="276"/>
                    </a:lnTo>
                    <a:lnTo>
                      <a:pt x="91" y="277"/>
                    </a:lnTo>
                    <a:lnTo>
                      <a:pt x="92" y="280"/>
                    </a:lnTo>
                    <a:lnTo>
                      <a:pt x="95" y="284"/>
                    </a:lnTo>
                    <a:lnTo>
                      <a:pt x="96" y="284"/>
                    </a:lnTo>
                    <a:lnTo>
                      <a:pt x="98" y="288"/>
                    </a:lnTo>
                    <a:lnTo>
                      <a:pt x="102" y="292"/>
                    </a:lnTo>
                    <a:lnTo>
                      <a:pt x="103" y="296"/>
                    </a:lnTo>
                    <a:lnTo>
                      <a:pt x="105" y="299"/>
                    </a:lnTo>
                    <a:lnTo>
                      <a:pt x="105" y="299"/>
                    </a:lnTo>
                    <a:lnTo>
                      <a:pt x="105" y="302"/>
                    </a:lnTo>
                    <a:lnTo>
                      <a:pt x="107" y="306"/>
                    </a:lnTo>
                    <a:lnTo>
                      <a:pt x="109" y="311"/>
                    </a:lnTo>
                    <a:lnTo>
                      <a:pt x="110" y="315"/>
                    </a:lnTo>
                    <a:lnTo>
                      <a:pt x="114" y="325"/>
                    </a:lnTo>
                    <a:lnTo>
                      <a:pt x="117" y="329"/>
                    </a:lnTo>
                    <a:lnTo>
                      <a:pt x="121" y="332"/>
                    </a:lnTo>
                    <a:lnTo>
                      <a:pt x="125" y="332"/>
                    </a:lnTo>
                    <a:lnTo>
                      <a:pt x="129" y="329"/>
                    </a:lnTo>
                    <a:lnTo>
                      <a:pt x="131" y="326"/>
                    </a:lnTo>
                    <a:lnTo>
                      <a:pt x="131" y="325"/>
                    </a:lnTo>
                    <a:lnTo>
                      <a:pt x="131" y="325"/>
                    </a:lnTo>
                    <a:lnTo>
                      <a:pt x="131" y="324"/>
                    </a:lnTo>
                    <a:lnTo>
                      <a:pt x="132" y="321"/>
                    </a:lnTo>
                    <a:lnTo>
                      <a:pt x="136" y="319"/>
                    </a:lnTo>
                    <a:lnTo>
                      <a:pt x="137" y="319"/>
                    </a:lnTo>
                    <a:lnTo>
                      <a:pt x="143" y="317"/>
                    </a:lnTo>
                    <a:lnTo>
                      <a:pt x="144" y="318"/>
                    </a:lnTo>
                    <a:lnTo>
                      <a:pt x="144" y="319"/>
                    </a:lnTo>
                    <a:lnTo>
                      <a:pt x="144" y="318"/>
                    </a:lnTo>
                    <a:lnTo>
                      <a:pt x="144" y="318"/>
                    </a:lnTo>
                    <a:lnTo>
                      <a:pt x="140" y="315"/>
                    </a:lnTo>
                    <a:lnTo>
                      <a:pt x="140" y="314"/>
                    </a:lnTo>
                    <a:lnTo>
                      <a:pt x="142" y="313"/>
                    </a:lnTo>
                    <a:lnTo>
                      <a:pt x="144" y="309"/>
                    </a:lnTo>
                    <a:lnTo>
                      <a:pt x="144" y="307"/>
                    </a:lnTo>
                    <a:lnTo>
                      <a:pt x="146" y="306"/>
                    </a:lnTo>
                    <a:lnTo>
                      <a:pt x="148" y="304"/>
                    </a:lnTo>
                    <a:lnTo>
                      <a:pt x="150" y="306"/>
                    </a:lnTo>
                    <a:lnTo>
                      <a:pt x="151" y="304"/>
                    </a:lnTo>
                    <a:lnTo>
                      <a:pt x="151" y="302"/>
                    </a:lnTo>
                    <a:lnTo>
                      <a:pt x="151" y="292"/>
                    </a:lnTo>
                    <a:lnTo>
                      <a:pt x="150" y="289"/>
                    </a:lnTo>
                    <a:lnTo>
                      <a:pt x="150" y="285"/>
                    </a:lnTo>
                    <a:lnTo>
                      <a:pt x="153" y="280"/>
                    </a:lnTo>
                    <a:lnTo>
                      <a:pt x="155" y="271"/>
                    </a:lnTo>
                    <a:lnTo>
                      <a:pt x="155" y="266"/>
                    </a:lnTo>
                    <a:lnTo>
                      <a:pt x="153" y="265"/>
                    </a:lnTo>
                    <a:lnTo>
                      <a:pt x="153" y="255"/>
                    </a:lnTo>
                    <a:lnTo>
                      <a:pt x="151" y="252"/>
                    </a:lnTo>
                    <a:lnTo>
                      <a:pt x="154" y="250"/>
                    </a:lnTo>
                    <a:lnTo>
                      <a:pt x="151" y="244"/>
                    </a:lnTo>
                    <a:lnTo>
                      <a:pt x="151" y="240"/>
                    </a:lnTo>
                    <a:lnTo>
                      <a:pt x="153" y="237"/>
                    </a:lnTo>
                    <a:lnTo>
                      <a:pt x="157" y="233"/>
                    </a:lnTo>
                    <a:lnTo>
                      <a:pt x="158" y="233"/>
                    </a:lnTo>
                    <a:lnTo>
                      <a:pt x="159" y="236"/>
                    </a:lnTo>
                    <a:lnTo>
                      <a:pt x="161" y="236"/>
                    </a:lnTo>
                    <a:lnTo>
                      <a:pt x="164" y="232"/>
                    </a:lnTo>
                    <a:lnTo>
                      <a:pt x="164" y="229"/>
                    </a:lnTo>
                    <a:lnTo>
                      <a:pt x="166" y="226"/>
                    </a:lnTo>
                    <a:lnTo>
                      <a:pt x="172" y="228"/>
                    </a:lnTo>
                    <a:lnTo>
                      <a:pt x="175" y="226"/>
                    </a:lnTo>
                    <a:lnTo>
                      <a:pt x="177" y="222"/>
                    </a:lnTo>
                    <a:lnTo>
                      <a:pt x="176" y="219"/>
                    </a:lnTo>
                    <a:lnTo>
                      <a:pt x="177" y="217"/>
                    </a:lnTo>
                    <a:lnTo>
                      <a:pt x="180" y="214"/>
                    </a:lnTo>
                    <a:lnTo>
                      <a:pt x="184" y="213"/>
                    </a:lnTo>
                    <a:lnTo>
                      <a:pt x="187" y="210"/>
                    </a:lnTo>
                    <a:lnTo>
                      <a:pt x="188" y="207"/>
                    </a:lnTo>
                    <a:lnTo>
                      <a:pt x="199" y="199"/>
                    </a:lnTo>
                    <a:lnTo>
                      <a:pt x="202" y="193"/>
                    </a:lnTo>
                    <a:lnTo>
                      <a:pt x="210" y="185"/>
                    </a:lnTo>
                    <a:lnTo>
                      <a:pt x="209" y="185"/>
                    </a:lnTo>
                    <a:lnTo>
                      <a:pt x="209" y="186"/>
                    </a:lnTo>
                    <a:lnTo>
                      <a:pt x="206" y="186"/>
                    </a:lnTo>
                    <a:lnTo>
                      <a:pt x="206" y="184"/>
                    </a:lnTo>
                    <a:lnTo>
                      <a:pt x="207" y="184"/>
                    </a:lnTo>
                    <a:lnTo>
                      <a:pt x="210" y="181"/>
                    </a:lnTo>
                    <a:lnTo>
                      <a:pt x="212" y="181"/>
                    </a:lnTo>
                    <a:lnTo>
                      <a:pt x="212" y="182"/>
                    </a:lnTo>
                    <a:lnTo>
                      <a:pt x="212" y="184"/>
                    </a:lnTo>
                    <a:lnTo>
                      <a:pt x="213" y="184"/>
                    </a:lnTo>
                    <a:lnTo>
                      <a:pt x="218" y="181"/>
                    </a:lnTo>
                    <a:lnTo>
                      <a:pt x="218" y="180"/>
                    </a:lnTo>
                    <a:lnTo>
                      <a:pt x="224" y="177"/>
                    </a:lnTo>
                    <a:lnTo>
                      <a:pt x="223" y="174"/>
                    </a:lnTo>
                    <a:lnTo>
                      <a:pt x="224" y="174"/>
                    </a:lnTo>
                    <a:lnTo>
                      <a:pt x="225" y="173"/>
                    </a:lnTo>
                    <a:lnTo>
                      <a:pt x="228" y="170"/>
                    </a:lnTo>
                    <a:lnTo>
                      <a:pt x="227" y="170"/>
                    </a:lnTo>
                    <a:lnTo>
                      <a:pt x="227" y="169"/>
                    </a:lnTo>
                    <a:lnTo>
                      <a:pt x="225" y="166"/>
                    </a:lnTo>
                    <a:lnTo>
                      <a:pt x="225" y="165"/>
                    </a:lnTo>
                    <a:lnTo>
                      <a:pt x="227" y="163"/>
                    </a:lnTo>
                    <a:lnTo>
                      <a:pt x="227" y="160"/>
                    </a:lnTo>
                    <a:lnTo>
                      <a:pt x="228" y="159"/>
                    </a:lnTo>
                    <a:lnTo>
                      <a:pt x="236" y="156"/>
                    </a:lnTo>
                    <a:lnTo>
                      <a:pt x="238" y="155"/>
                    </a:lnTo>
                    <a:lnTo>
                      <a:pt x="238" y="154"/>
                    </a:lnTo>
                    <a:lnTo>
                      <a:pt x="239" y="151"/>
                    </a:lnTo>
                    <a:lnTo>
                      <a:pt x="239" y="151"/>
                    </a:lnTo>
                    <a:lnTo>
                      <a:pt x="238" y="149"/>
                    </a:lnTo>
                    <a:lnTo>
                      <a:pt x="236" y="149"/>
                    </a:lnTo>
                    <a:lnTo>
                      <a:pt x="236" y="148"/>
                    </a:lnTo>
                    <a:lnTo>
                      <a:pt x="239" y="148"/>
                    </a:lnTo>
                    <a:lnTo>
                      <a:pt x="240" y="151"/>
                    </a:lnTo>
                    <a:lnTo>
                      <a:pt x="240" y="152"/>
                    </a:lnTo>
                    <a:lnTo>
                      <a:pt x="240" y="155"/>
                    </a:lnTo>
                    <a:lnTo>
                      <a:pt x="243" y="156"/>
                    </a:lnTo>
                    <a:lnTo>
                      <a:pt x="243" y="155"/>
                    </a:lnTo>
                    <a:lnTo>
                      <a:pt x="245" y="155"/>
                    </a:lnTo>
                    <a:lnTo>
                      <a:pt x="246" y="155"/>
                    </a:lnTo>
                    <a:lnTo>
                      <a:pt x="246" y="155"/>
                    </a:lnTo>
                    <a:lnTo>
                      <a:pt x="246" y="154"/>
                    </a:lnTo>
                    <a:lnTo>
                      <a:pt x="246" y="152"/>
                    </a:lnTo>
                    <a:lnTo>
                      <a:pt x="247" y="154"/>
                    </a:lnTo>
                    <a:lnTo>
                      <a:pt x="247" y="156"/>
                    </a:lnTo>
                    <a:lnTo>
                      <a:pt x="249" y="158"/>
                    </a:lnTo>
                    <a:lnTo>
                      <a:pt x="249" y="156"/>
                    </a:lnTo>
                    <a:lnTo>
                      <a:pt x="251" y="158"/>
                    </a:lnTo>
                    <a:lnTo>
                      <a:pt x="253" y="156"/>
                    </a:lnTo>
                    <a:lnTo>
                      <a:pt x="251" y="154"/>
                    </a:lnTo>
                    <a:lnTo>
                      <a:pt x="251" y="154"/>
                    </a:lnTo>
                    <a:lnTo>
                      <a:pt x="251" y="149"/>
                    </a:lnTo>
                    <a:lnTo>
                      <a:pt x="250" y="147"/>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4" name="Freeform 586">
                <a:extLst>
                  <a:ext uri="{FF2B5EF4-FFF2-40B4-BE49-F238E27FC236}">
                    <a16:creationId xmlns:a16="http://schemas.microsoft.com/office/drawing/2014/main" id="{3EC47A8C-52D0-4A22-94EE-A21409C0C25C}"/>
                  </a:ext>
                </a:extLst>
              </p:cNvPr>
              <p:cNvSpPr>
                <a:spLocks/>
              </p:cNvSpPr>
              <p:nvPr/>
            </p:nvSpPr>
            <p:spPr bwMode="auto">
              <a:xfrm>
                <a:off x="4429" y="2963"/>
                <a:ext cx="1" cy="1"/>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5" name="Freeform 587">
                <a:extLst>
                  <a:ext uri="{FF2B5EF4-FFF2-40B4-BE49-F238E27FC236}">
                    <a16:creationId xmlns:a16="http://schemas.microsoft.com/office/drawing/2014/main" id="{699F7EE6-13A1-45B5-8850-C658A4366797}"/>
                  </a:ext>
                </a:extLst>
              </p:cNvPr>
              <p:cNvSpPr>
                <a:spLocks/>
              </p:cNvSpPr>
              <p:nvPr/>
            </p:nvSpPr>
            <p:spPr bwMode="auto">
              <a:xfrm>
                <a:off x="4425" y="2961"/>
                <a:ext cx="1" cy="4"/>
              </a:xfrm>
              <a:custGeom>
                <a:avLst/>
                <a:gdLst>
                  <a:gd name="T0" fmla="*/ 0 w 1"/>
                  <a:gd name="T1" fmla="*/ 0 h 4"/>
                  <a:gd name="T2" fmla="*/ 0 w 1"/>
                  <a:gd name="T3" fmla="*/ 3 h 4"/>
                  <a:gd name="T4" fmla="*/ 1 w 1"/>
                  <a:gd name="T5" fmla="*/ 4 h 4"/>
                  <a:gd name="T6" fmla="*/ 1 w 1"/>
                  <a:gd name="T7" fmla="*/ 2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lnTo>
                      <a:pt x="0" y="3"/>
                    </a:lnTo>
                    <a:lnTo>
                      <a:pt x="1" y="4"/>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6" name="Freeform 588">
                <a:extLst>
                  <a:ext uri="{FF2B5EF4-FFF2-40B4-BE49-F238E27FC236}">
                    <a16:creationId xmlns:a16="http://schemas.microsoft.com/office/drawing/2014/main" id="{FCAE2A9B-9A66-419A-8FB1-9676B23215BE}"/>
                  </a:ext>
                </a:extLst>
              </p:cNvPr>
              <p:cNvSpPr>
                <a:spLocks/>
              </p:cNvSpPr>
              <p:nvPr/>
            </p:nvSpPr>
            <p:spPr bwMode="auto">
              <a:xfrm>
                <a:off x="4426" y="2961"/>
                <a:ext cx="2" cy="3"/>
              </a:xfrm>
              <a:custGeom>
                <a:avLst/>
                <a:gdLst>
                  <a:gd name="T0" fmla="*/ 0 w 2"/>
                  <a:gd name="T1" fmla="*/ 0 h 3"/>
                  <a:gd name="T2" fmla="*/ 2 w 2"/>
                  <a:gd name="T3" fmla="*/ 2 h 3"/>
                  <a:gd name="T4" fmla="*/ 2 w 2"/>
                  <a:gd name="T5" fmla="*/ 3 h 3"/>
                  <a:gd name="T6" fmla="*/ 2 w 2"/>
                  <a:gd name="T7" fmla="*/ 2 h 3"/>
                  <a:gd name="T8" fmla="*/ 2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2" y="2"/>
                    </a:lnTo>
                    <a:lnTo>
                      <a:pt x="2" y="3"/>
                    </a:ln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7" name="Freeform 589">
                <a:extLst>
                  <a:ext uri="{FF2B5EF4-FFF2-40B4-BE49-F238E27FC236}">
                    <a16:creationId xmlns:a16="http://schemas.microsoft.com/office/drawing/2014/main" id="{F004A967-4858-4AFB-88A0-03B3798349BB}"/>
                  </a:ext>
                </a:extLst>
              </p:cNvPr>
              <p:cNvSpPr>
                <a:spLocks/>
              </p:cNvSpPr>
              <p:nvPr/>
            </p:nvSpPr>
            <p:spPr bwMode="auto">
              <a:xfrm>
                <a:off x="4421" y="2959"/>
                <a:ext cx="2" cy="5"/>
              </a:xfrm>
              <a:custGeom>
                <a:avLst/>
                <a:gdLst>
                  <a:gd name="T0" fmla="*/ 0 w 2"/>
                  <a:gd name="T1" fmla="*/ 4 h 5"/>
                  <a:gd name="T2" fmla="*/ 0 w 2"/>
                  <a:gd name="T3" fmla="*/ 5 h 5"/>
                  <a:gd name="T4" fmla="*/ 1 w 2"/>
                  <a:gd name="T5" fmla="*/ 4 h 5"/>
                  <a:gd name="T6" fmla="*/ 2 w 2"/>
                  <a:gd name="T7" fmla="*/ 1 h 5"/>
                  <a:gd name="T8" fmla="*/ 1 w 2"/>
                  <a:gd name="T9" fmla="*/ 0 h 5"/>
                  <a:gd name="T10" fmla="*/ 0 w 2"/>
                  <a:gd name="T11" fmla="*/ 4 h 5"/>
                </a:gdLst>
                <a:ahLst/>
                <a:cxnLst>
                  <a:cxn ang="0">
                    <a:pos x="T0" y="T1"/>
                  </a:cxn>
                  <a:cxn ang="0">
                    <a:pos x="T2" y="T3"/>
                  </a:cxn>
                  <a:cxn ang="0">
                    <a:pos x="T4" y="T5"/>
                  </a:cxn>
                  <a:cxn ang="0">
                    <a:pos x="T6" y="T7"/>
                  </a:cxn>
                  <a:cxn ang="0">
                    <a:pos x="T8" y="T9"/>
                  </a:cxn>
                  <a:cxn ang="0">
                    <a:pos x="T10" y="T11"/>
                  </a:cxn>
                </a:cxnLst>
                <a:rect l="0" t="0" r="r" b="b"/>
                <a:pathLst>
                  <a:path w="2" h="5">
                    <a:moveTo>
                      <a:pt x="0" y="4"/>
                    </a:moveTo>
                    <a:lnTo>
                      <a:pt x="0" y="5"/>
                    </a:lnTo>
                    <a:lnTo>
                      <a:pt x="1" y="4"/>
                    </a:lnTo>
                    <a:lnTo>
                      <a:pt x="2" y="1"/>
                    </a:lnTo>
                    <a:lnTo>
                      <a:pt x="1"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8" name="Freeform 590">
                <a:extLst>
                  <a:ext uri="{FF2B5EF4-FFF2-40B4-BE49-F238E27FC236}">
                    <a16:creationId xmlns:a16="http://schemas.microsoft.com/office/drawing/2014/main" id="{9BF86E04-2875-4624-9EFA-37E517FD460B}"/>
                  </a:ext>
                </a:extLst>
              </p:cNvPr>
              <p:cNvSpPr>
                <a:spLocks/>
              </p:cNvSpPr>
              <p:nvPr/>
            </p:nvSpPr>
            <p:spPr bwMode="auto">
              <a:xfrm>
                <a:off x="4417" y="2894"/>
                <a:ext cx="61" cy="80"/>
              </a:xfrm>
              <a:custGeom>
                <a:avLst/>
                <a:gdLst>
                  <a:gd name="T0" fmla="*/ 60 w 61"/>
                  <a:gd name="T1" fmla="*/ 71 h 80"/>
                  <a:gd name="T2" fmla="*/ 61 w 61"/>
                  <a:gd name="T3" fmla="*/ 65 h 80"/>
                  <a:gd name="T4" fmla="*/ 60 w 61"/>
                  <a:gd name="T5" fmla="*/ 62 h 80"/>
                  <a:gd name="T6" fmla="*/ 57 w 61"/>
                  <a:gd name="T7" fmla="*/ 52 h 80"/>
                  <a:gd name="T8" fmla="*/ 56 w 61"/>
                  <a:gd name="T9" fmla="*/ 44 h 80"/>
                  <a:gd name="T10" fmla="*/ 52 w 61"/>
                  <a:gd name="T11" fmla="*/ 41 h 80"/>
                  <a:gd name="T12" fmla="*/ 50 w 61"/>
                  <a:gd name="T13" fmla="*/ 43 h 80"/>
                  <a:gd name="T14" fmla="*/ 48 w 61"/>
                  <a:gd name="T15" fmla="*/ 47 h 80"/>
                  <a:gd name="T16" fmla="*/ 48 w 61"/>
                  <a:gd name="T17" fmla="*/ 49 h 80"/>
                  <a:gd name="T18" fmla="*/ 44 w 61"/>
                  <a:gd name="T19" fmla="*/ 44 h 80"/>
                  <a:gd name="T20" fmla="*/ 41 w 61"/>
                  <a:gd name="T21" fmla="*/ 38 h 80"/>
                  <a:gd name="T22" fmla="*/ 45 w 61"/>
                  <a:gd name="T23" fmla="*/ 34 h 80"/>
                  <a:gd name="T24" fmla="*/ 48 w 61"/>
                  <a:gd name="T25" fmla="*/ 34 h 80"/>
                  <a:gd name="T26" fmla="*/ 50 w 61"/>
                  <a:gd name="T27" fmla="*/ 28 h 80"/>
                  <a:gd name="T28" fmla="*/ 50 w 61"/>
                  <a:gd name="T29" fmla="*/ 22 h 80"/>
                  <a:gd name="T30" fmla="*/ 46 w 61"/>
                  <a:gd name="T31" fmla="*/ 19 h 80"/>
                  <a:gd name="T32" fmla="*/ 37 w 61"/>
                  <a:gd name="T33" fmla="*/ 19 h 80"/>
                  <a:gd name="T34" fmla="*/ 26 w 61"/>
                  <a:gd name="T35" fmla="*/ 18 h 80"/>
                  <a:gd name="T36" fmla="*/ 22 w 61"/>
                  <a:gd name="T37" fmla="*/ 17 h 80"/>
                  <a:gd name="T38" fmla="*/ 20 w 61"/>
                  <a:gd name="T39" fmla="*/ 8 h 80"/>
                  <a:gd name="T40" fmla="*/ 17 w 61"/>
                  <a:gd name="T41" fmla="*/ 7 h 80"/>
                  <a:gd name="T42" fmla="*/ 12 w 61"/>
                  <a:gd name="T43" fmla="*/ 4 h 80"/>
                  <a:gd name="T44" fmla="*/ 12 w 61"/>
                  <a:gd name="T45" fmla="*/ 6 h 80"/>
                  <a:gd name="T46" fmla="*/ 6 w 61"/>
                  <a:gd name="T47" fmla="*/ 4 h 80"/>
                  <a:gd name="T48" fmla="*/ 4 w 61"/>
                  <a:gd name="T49" fmla="*/ 0 h 80"/>
                  <a:gd name="T50" fmla="*/ 2 w 61"/>
                  <a:gd name="T51" fmla="*/ 3 h 80"/>
                  <a:gd name="T52" fmla="*/ 0 w 61"/>
                  <a:gd name="T53" fmla="*/ 10 h 80"/>
                  <a:gd name="T54" fmla="*/ 8 w 61"/>
                  <a:gd name="T55" fmla="*/ 14 h 80"/>
                  <a:gd name="T56" fmla="*/ 11 w 61"/>
                  <a:gd name="T57" fmla="*/ 19 h 80"/>
                  <a:gd name="T58" fmla="*/ 6 w 61"/>
                  <a:gd name="T59" fmla="*/ 21 h 80"/>
                  <a:gd name="T60" fmla="*/ 2 w 61"/>
                  <a:gd name="T61" fmla="*/ 29 h 80"/>
                  <a:gd name="T62" fmla="*/ 12 w 61"/>
                  <a:gd name="T63" fmla="*/ 37 h 80"/>
                  <a:gd name="T64" fmla="*/ 12 w 61"/>
                  <a:gd name="T65" fmla="*/ 47 h 80"/>
                  <a:gd name="T66" fmla="*/ 16 w 61"/>
                  <a:gd name="T67" fmla="*/ 58 h 80"/>
                  <a:gd name="T68" fmla="*/ 19 w 61"/>
                  <a:gd name="T69" fmla="*/ 63 h 80"/>
                  <a:gd name="T70" fmla="*/ 22 w 61"/>
                  <a:gd name="T71" fmla="*/ 67 h 80"/>
                  <a:gd name="T72" fmla="*/ 24 w 61"/>
                  <a:gd name="T73" fmla="*/ 66 h 80"/>
                  <a:gd name="T74" fmla="*/ 26 w 61"/>
                  <a:gd name="T75" fmla="*/ 63 h 80"/>
                  <a:gd name="T76" fmla="*/ 26 w 61"/>
                  <a:gd name="T77" fmla="*/ 58 h 80"/>
                  <a:gd name="T78" fmla="*/ 27 w 61"/>
                  <a:gd name="T79" fmla="*/ 56 h 80"/>
                  <a:gd name="T80" fmla="*/ 27 w 61"/>
                  <a:gd name="T81" fmla="*/ 63 h 80"/>
                  <a:gd name="T82" fmla="*/ 30 w 61"/>
                  <a:gd name="T83" fmla="*/ 62 h 80"/>
                  <a:gd name="T84" fmla="*/ 30 w 61"/>
                  <a:gd name="T85" fmla="*/ 66 h 80"/>
                  <a:gd name="T86" fmla="*/ 34 w 61"/>
                  <a:gd name="T87" fmla="*/ 58 h 80"/>
                  <a:gd name="T88" fmla="*/ 34 w 61"/>
                  <a:gd name="T89" fmla="*/ 54 h 80"/>
                  <a:gd name="T90" fmla="*/ 33 w 61"/>
                  <a:gd name="T91" fmla="*/ 45 h 80"/>
                  <a:gd name="T92" fmla="*/ 37 w 61"/>
                  <a:gd name="T93" fmla="*/ 51 h 80"/>
                  <a:gd name="T94" fmla="*/ 44 w 61"/>
                  <a:gd name="T95" fmla="*/ 52 h 80"/>
                  <a:gd name="T96" fmla="*/ 45 w 61"/>
                  <a:gd name="T97" fmla="*/ 52 h 80"/>
                  <a:gd name="T98" fmla="*/ 50 w 61"/>
                  <a:gd name="T99" fmla="*/ 63 h 80"/>
                  <a:gd name="T100" fmla="*/ 50 w 61"/>
                  <a:gd name="T101" fmla="*/ 70 h 80"/>
                  <a:gd name="T102" fmla="*/ 52 w 61"/>
                  <a:gd name="T103" fmla="*/ 69 h 80"/>
                  <a:gd name="T104" fmla="*/ 53 w 61"/>
                  <a:gd name="T105" fmla="*/ 73 h 80"/>
                  <a:gd name="T106" fmla="*/ 57 w 61"/>
                  <a:gd name="T107" fmla="*/ 80 h 80"/>
                  <a:gd name="T108" fmla="*/ 56 w 61"/>
                  <a:gd name="T109"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 h="80">
                    <a:moveTo>
                      <a:pt x="57" y="74"/>
                    </a:moveTo>
                    <a:lnTo>
                      <a:pt x="59" y="71"/>
                    </a:lnTo>
                    <a:lnTo>
                      <a:pt x="60" y="71"/>
                    </a:lnTo>
                    <a:lnTo>
                      <a:pt x="61" y="69"/>
                    </a:lnTo>
                    <a:lnTo>
                      <a:pt x="61" y="66"/>
                    </a:lnTo>
                    <a:lnTo>
                      <a:pt x="61" y="65"/>
                    </a:lnTo>
                    <a:lnTo>
                      <a:pt x="60" y="65"/>
                    </a:lnTo>
                    <a:lnTo>
                      <a:pt x="60" y="63"/>
                    </a:lnTo>
                    <a:lnTo>
                      <a:pt x="60" y="62"/>
                    </a:lnTo>
                    <a:lnTo>
                      <a:pt x="59" y="60"/>
                    </a:lnTo>
                    <a:lnTo>
                      <a:pt x="59" y="58"/>
                    </a:lnTo>
                    <a:lnTo>
                      <a:pt x="57" y="52"/>
                    </a:lnTo>
                    <a:lnTo>
                      <a:pt x="56" y="51"/>
                    </a:lnTo>
                    <a:lnTo>
                      <a:pt x="56" y="48"/>
                    </a:lnTo>
                    <a:lnTo>
                      <a:pt x="56" y="44"/>
                    </a:lnTo>
                    <a:lnTo>
                      <a:pt x="54" y="43"/>
                    </a:lnTo>
                    <a:lnTo>
                      <a:pt x="54" y="41"/>
                    </a:lnTo>
                    <a:lnTo>
                      <a:pt x="52" y="41"/>
                    </a:lnTo>
                    <a:lnTo>
                      <a:pt x="50" y="41"/>
                    </a:lnTo>
                    <a:lnTo>
                      <a:pt x="49" y="41"/>
                    </a:lnTo>
                    <a:lnTo>
                      <a:pt x="50" y="43"/>
                    </a:lnTo>
                    <a:lnTo>
                      <a:pt x="49" y="44"/>
                    </a:lnTo>
                    <a:lnTo>
                      <a:pt x="49" y="45"/>
                    </a:lnTo>
                    <a:lnTo>
                      <a:pt x="48" y="47"/>
                    </a:lnTo>
                    <a:lnTo>
                      <a:pt x="49" y="48"/>
                    </a:lnTo>
                    <a:lnTo>
                      <a:pt x="49" y="49"/>
                    </a:lnTo>
                    <a:lnTo>
                      <a:pt x="48" y="49"/>
                    </a:lnTo>
                    <a:lnTo>
                      <a:pt x="45" y="47"/>
                    </a:lnTo>
                    <a:lnTo>
                      <a:pt x="44" y="45"/>
                    </a:lnTo>
                    <a:lnTo>
                      <a:pt x="44" y="44"/>
                    </a:lnTo>
                    <a:lnTo>
                      <a:pt x="42" y="43"/>
                    </a:lnTo>
                    <a:lnTo>
                      <a:pt x="41" y="40"/>
                    </a:lnTo>
                    <a:lnTo>
                      <a:pt x="41" y="38"/>
                    </a:lnTo>
                    <a:lnTo>
                      <a:pt x="42" y="37"/>
                    </a:lnTo>
                    <a:lnTo>
                      <a:pt x="42" y="36"/>
                    </a:lnTo>
                    <a:lnTo>
                      <a:pt x="45" y="34"/>
                    </a:lnTo>
                    <a:lnTo>
                      <a:pt x="45" y="34"/>
                    </a:lnTo>
                    <a:lnTo>
                      <a:pt x="46" y="36"/>
                    </a:lnTo>
                    <a:lnTo>
                      <a:pt x="48" y="34"/>
                    </a:lnTo>
                    <a:lnTo>
                      <a:pt x="48" y="33"/>
                    </a:lnTo>
                    <a:lnTo>
                      <a:pt x="49" y="32"/>
                    </a:lnTo>
                    <a:lnTo>
                      <a:pt x="50" y="28"/>
                    </a:lnTo>
                    <a:lnTo>
                      <a:pt x="50" y="25"/>
                    </a:lnTo>
                    <a:lnTo>
                      <a:pt x="52" y="22"/>
                    </a:lnTo>
                    <a:lnTo>
                      <a:pt x="50" y="22"/>
                    </a:lnTo>
                    <a:lnTo>
                      <a:pt x="49" y="19"/>
                    </a:lnTo>
                    <a:lnTo>
                      <a:pt x="48" y="19"/>
                    </a:lnTo>
                    <a:lnTo>
                      <a:pt x="46" y="19"/>
                    </a:lnTo>
                    <a:lnTo>
                      <a:pt x="45" y="19"/>
                    </a:lnTo>
                    <a:lnTo>
                      <a:pt x="41" y="19"/>
                    </a:lnTo>
                    <a:lnTo>
                      <a:pt x="37" y="19"/>
                    </a:lnTo>
                    <a:lnTo>
                      <a:pt x="33" y="19"/>
                    </a:lnTo>
                    <a:lnTo>
                      <a:pt x="28" y="19"/>
                    </a:lnTo>
                    <a:lnTo>
                      <a:pt x="26" y="18"/>
                    </a:lnTo>
                    <a:lnTo>
                      <a:pt x="24" y="18"/>
                    </a:lnTo>
                    <a:lnTo>
                      <a:pt x="22" y="18"/>
                    </a:lnTo>
                    <a:lnTo>
                      <a:pt x="22" y="17"/>
                    </a:lnTo>
                    <a:lnTo>
                      <a:pt x="22" y="14"/>
                    </a:lnTo>
                    <a:lnTo>
                      <a:pt x="20" y="12"/>
                    </a:lnTo>
                    <a:lnTo>
                      <a:pt x="20" y="8"/>
                    </a:lnTo>
                    <a:lnTo>
                      <a:pt x="19" y="6"/>
                    </a:lnTo>
                    <a:lnTo>
                      <a:pt x="17" y="6"/>
                    </a:lnTo>
                    <a:lnTo>
                      <a:pt x="17" y="7"/>
                    </a:lnTo>
                    <a:lnTo>
                      <a:pt x="15" y="7"/>
                    </a:lnTo>
                    <a:lnTo>
                      <a:pt x="13" y="6"/>
                    </a:lnTo>
                    <a:lnTo>
                      <a:pt x="12" y="4"/>
                    </a:lnTo>
                    <a:lnTo>
                      <a:pt x="11" y="4"/>
                    </a:lnTo>
                    <a:lnTo>
                      <a:pt x="11" y="6"/>
                    </a:lnTo>
                    <a:lnTo>
                      <a:pt x="12" y="6"/>
                    </a:lnTo>
                    <a:lnTo>
                      <a:pt x="11" y="7"/>
                    </a:lnTo>
                    <a:lnTo>
                      <a:pt x="8" y="6"/>
                    </a:lnTo>
                    <a:lnTo>
                      <a:pt x="6" y="4"/>
                    </a:lnTo>
                    <a:lnTo>
                      <a:pt x="6" y="3"/>
                    </a:lnTo>
                    <a:lnTo>
                      <a:pt x="5" y="1"/>
                    </a:lnTo>
                    <a:lnTo>
                      <a:pt x="4" y="0"/>
                    </a:lnTo>
                    <a:lnTo>
                      <a:pt x="4" y="1"/>
                    </a:lnTo>
                    <a:lnTo>
                      <a:pt x="2" y="1"/>
                    </a:lnTo>
                    <a:lnTo>
                      <a:pt x="2" y="3"/>
                    </a:lnTo>
                    <a:lnTo>
                      <a:pt x="4" y="4"/>
                    </a:lnTo>
                    <a:lnTo>
                      <a:pt x="2" y="7"/>
                    </a:lnTo>
                    <a:lnTo>
                      <a:pt x="0" y="10"/>
                    </a:lnTo>
                    <a:lnTo>
                      <a:pt x="0" y="12"/>
                    </a:lnTo>
                    <a:lnTo>
                      <a:pt x="5" y="15"/>
                    </a:lnTo>
                    <a:lnTo>
                      <a:pt x="8" y="14"/>
                    </a:lnTo>
                    <a:lnTo>
                      <a:pt x="11" y="14"/>
                    </a:lnTo>
                    <a:lnTo>
                      <a:pt x="11" y="15"/>
                    </a:lnTo>
                    <a:lnTo>
                      <a:pt x="11" y="19"/>
                    </a:lnTo>
                    <a:lnTo>
                      <a:pt x="9" y="19"/>
                    </a:lnTo>
                    <a:lnTo>
                      <a:pt x="8" y="19"/>
                    </a:lnTo>
                    <a:lnTo>
                      <a:pt x="6" y="21"/>
                    </a:lnTo>
                    <a:lnTo>
                      <a:pt x="5" y="23"/>
                    </a:lnTo>
                    <a:lnTo>
                      <a:pt x="2" y="25"/>
                    </a:lnTo>
                    <a:lnTo>
                      <a:pt x="2" y="29"/>
                    </a:lnTo>
                    <a:lnTo>
                      <a:pt x="5" y="32"/>
                    </a:lnTo>
                    <a:lnTo>
                      <a:pt x="8" y="33"/>
                    </a:lnTo>
                    <a:lnTo>
                      <a:pt x="12" y="37"/>
                    </a:lnTo>
                    <a:lnTo>
                      <a:pt x="12" y="41"/>
                    </a:lnTo>
                    <a:lnTo>
                      <a:pt x="12" y="44"/>
                    </a:lnTo>
                    <a:lnTo>
                      <a:pt x="12" y="47"/>
                    </a:lnTo>
                    <a:lnTo>
                      <a:pt x="13" y="51"/>
                    </a:lnTo>
                    <a:lnTo>
                      <a:pt x="16" y="55"/>
                    </a:lnTo>
                    <a:lnTo>
                      <a:pt x="16" y="58"/>
                    </a:lnTo>
                    <a:lnTo>
                      <a:pt x="17" y="60"/>
                    </a:lnTo>
                    <a:lnTo>
                      <a:pt x="17" y="65"/>
                    </a:lnTo>
                    <a:lnTo>
                      <a:pt x="19" y="63"/>
                    </a:lnTo>
                    <a:lnTo>
                      <a:pt x="19" y="66"/>
                    </a:lnTo>
                    <a:lnTo>
                      <a:pt x="20" y="67"/>
                    </a:lnTo>
                    <a:lnTo>
                      <a:pt x="22" y="67"/>
                    </a:lnTo>
                    <a:lnTo>
                      <a:pt x="22" y="66"/>
                    </a:lnTo>
                    <a:lnTo>
                      <a:pt x="23" y="65"/>
                    </a:lnTo>
                    <a:lnTo>
                      <a:pt x="24" y="66"/>
                    </a:lnTo>
                    <a:lnTo>
                      <a:pt x="24" y="66"/>
                    </a:lnTo>
                    <a:lnTo>
                      <a:pt x="26" y="66"/>
                    </a:lnTo>
                    <a:lnTo>
                      <a:pt x="26" y="63"/>
                    </a:lnTo>
                    <a:lnTo>
                      <a:pt x="24" y="60"/>
                    </a:lnTo>
                    <a:lnTo>
                      <a:pt x="26" y="60"/>
                    </a:lnTo>
                    <a:lnTo>
                      <a:pt x="26" y="58"/>
                    </a:lnTo>
                    <a:lnTo>
                      <a:pt x="27" y="56"/>
                    </a:lnTo>
                    <a:lnTo>
                      <a:pt x="26" y="55"/>
                    </a:lnTo>
                    <a:lnTo>
                      <a:pt x="27" y="56"/>
                    </a:lnTo>
                    <a:lnTo>
                      <a:pt x="27" y="58"/>
                    </a:lnTo>
                    <a:lnTo>
                      <a:pt x="26" y="62"/>
                    </a:lnTo>
                    <a:lnTo>
                      <a:pt x="27" y="63"/>
                    </a:lnTo>
                    <a:lnTo>
                      <a:pt x="28" y="62"/>
                    </a:lnTo>
                    <a:lnTo>
                      <a:pt x="31" y="60"/>
                    </a:lnTo>
                    <a:lnTo>
                      <a:pt x="30" y="62"/>
                    </a:lnTo>
                    <a:lnTo>
                      <a:pt x="28" y="62"/>
                    </a:lnTo>
                    <a:lnTo>
                      <a:pt x="28" y="65"/>
                    </a:lnTo>
                    <a:lnTo>
                      <a:pt x="30" y="66"/>
                    </a:lnTo>
                    <a:lnTo>
                      <a:pt x="31" y="62"/>
                    </a:lnTo>
                    <a:lnTo>
                      <a:pt x="34" y="60"/>
                    </a:lnTo>
                    <a:lnTo>
                      <a:pt x="34" y="58"/>
                    </a:lnTo>
                    <a:lnTo>
                      <a:pt x="33" y="55"/>
                    </a:lnTo>
                    <a:lnTo>
                      <a:pt x="31" y="54"/>
                    </a:lnTo>
                    <a:lnTo>
                      <a:pt x="34" y="54"/>
                    </a:lnTo>
                    <a:lnTo>
                      <a:pt x="34" y="52"/>
                    </a:lnTo>
                    <a:lnTo>
                      <a:pt x="33" y="49"/>
                    </a:lnTo>
                    <a:lnTo>
                      <a:pt x="33" y="45"/>
                    </a:lnTo>
                    <a:lnTo>
                      <a:pt x="33" y="49"/>
                    </a:lnTo>
                    <a:lnTo>
                      <a:pt x="35" y="51"/>
                    </a:lnTo>
                    <a:lnTo>
                      <a:pt x="37" y="51"/>
                    </a:lnTo>
                    <a:lnTo>
                      <a:pt x="37" y="52"/>
                    </a:lnTo>
                    <a:lnTo>
                      <a:pt x="41" y="54"/>
                    </a:lnTo>
                    <a:lnTo>
                      <a:pt x="44" y="52"/>
                    </a:lnTo>
                    <a:lnTo>
                      <a:pt x="45" y="52"/>
                    </a:lnTo>
                    <a:lnTo>
                      <a:pt x="45" y="52"/>
                    </a:lnTo>
                    <a:lnTo>
                      <a:pt x="45" y="52"/>
                    </a:lnTo>
                    <a:lnTo>
                      <a:pt x="49" y="60"/>
                    </a:lnTo>
                    <a:lnTo>
                      <a:pt x="50" y="62"/>
                    </a:lnTo>
                    <a:lnTo>
                      <a:pt x="50" y="63"/>
                    </a:lnTo>
                    <a:lnTo>
                      <a:pt x="50" y="66"/>
                    </a:lnTo>
                    <a:lnTo>
                      <a:pt x="50" y="66"/>
                    </a:lnTo>
                    <a:lnTo>
                      <a:pt x="50" y="70"/>
                    </a:lnTo>
                    <a:lnTo>
                      <a:pt x="50" y="70"/>
                    </a:lnTo>
                    <a:lnTo>
                      <a:pt x="52" y="69"/>
                    </a:lnTo>
                    <a:lnTo>
                      <a:pt x="52" y="69"/>
                    </a:lnTo>
                    <a:lnTo>
                      <a:pt x="52" y="70"/>
                    </a:lnTo>
                    <a:lnTo>
                      <a:pt x="52" y="71"/>
                    </a:lnTo>
                    <a:lnTo>
                      <a:pt x="53" y="73"/>
                    </a:lnTo>
                    <a:lnTo>
                      <a:pt x="54" y="76"/>
                    </a:lnTo>
                    <a:lnTo>
                      <a:pt x="57" y="80"/>
                    </a:lnTo>
                    <a:lnTo>
                      <a:pt x="57" y="80"/>
                    </a:lnTo>
                    <a:lnTo>
                      <a:pt x="56" y="77"/>
                    </a:lnTo>
                    <a:lnTo>
                      <a:pt x="57" y="77"/>
                    </a:lnTo>
                    <a:lnTo>
                      <a:pt x="56" y="76"/>
                    </a:lnTo>
                    <a:lnTo>
                      <a:pt x="57"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9" name="Freeform 591">
                <a:extLst>
                  <a:ext uri="{FF2B5EF4-FFF2-40B4-BE49-F238E27FC236}">
                    <a16:creationId xmlns:a16="http://schemas.microsoft.com/office/drawing/2014/main" id="{A8191244-EEE6-40C1-8BAE-7472A36E6AB1}"/>
                  </a:ext>
                </a:extLst>
              </p:cNvPr>
              <p:cNvSpPr>
                <a:spLocks/>
              </p:cNvSpPr>
              <p:nvPr/>
            </p:nvSpPr>
            <p:spPr bwMode="auto">
              <a:xfrm>
                <a:off x="4461" y="2949"/>
                <a:ext cx="1" cy="3"/>
              </a:xfrm>
              <a:custGeom>
                <a:avLst/>
                <a:gdLst>
                  <a:gd name="T0" fmla="*/ 0 w 1"/>
                  <a:gd name="T1" fmla="*/ 1 h 3"/>
                  <a:gd name="T2" fmla="*/ 0 w 1"/>
                  <a:gd name="T3" fmla="*/ 3 h 3"/>
                  <a:gd name="T4" fmla="*/ 1 w 1"/>
                  <a:gd name="T5" fmla="*/ 3 h 3"/>
                  <a:gd name="T6" fmla="*/ 1 w 1"/>
                  <a:gd name="T7" fmla="*/ 1 h 3"/>
                  <a:gd name="T8" fmla="*/ 1 w 1"/>
                  <a:gd name="T9" fmla="*/ 0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lnTo>
                      <a:pt x="0" y="3"/>
                    </a:lnTo>
                    <a:lnTo>
                      <a:pt x="1" y="3"/>
                    </a:ln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0" name="Freeform 592">
                <a:extLst>
                  <a:ext uri="{FF2B5EF4-FFF2-40B4-BE49-F238E27FC236}">
                    <a16:creationId xmlns:a16="http://schemas.microsoft.com/office/drawing/2014/main" id="{B002A71C-3238-4143-AEB8-4E68C106CD9B}"/>
                  </a:ext>
                </a:extLst>
              </p:cNvPr>
              <p:cNvSpPr>
                <a:spLocks/>
              </p:cNvSpPr>
              <p:nvPr/>
            </p:nvSpPr>
            <p:spPr bwMode="auto">
              <a:xfrm>
                <a:off x="4456" y="2948"/>
                <a:ext cx="3" cy="8"/>
              </a:xfrm>
              <a:custGeom>
                <a:avLst/>
                <a:gdLst>
                  <a:gd name="T0" fmla="*/ 0 w 3"/>
                  <a:gd name="T1" fmla="*/ 0 h 8"/>
                  <a:gd name="T2" fmla="*/ 0 w 3"/>
                  <a:gd name="T3" fmla="*/ 1 h 8"/>
                  <a:gd name="T4" fmla="*/ 0 w 3"/>
                  <a:gd name="T5" fmla="*/ 4 h 8"/>
                  <a:gd name="T6" fmla="*/ 0 w 3"/>
                  <a:gd name="T7" fmla="*/ 6 h 8"/>
                  <a:gd name="T8" fmla="*/ 2 w 3"/>
                  <a:gd name="T9" fmla="*/ 8 h 8"/>
                  <a:gd name="T10" fmla="*/ 3 w 3"/>
                  <a:gd name="T11" fmla="*/ 4 h 8"/>
                  <a:gd name="T12" fmla="*/ 3 w 3"/>
                  <a:gd name="T13" fmla="*/ 2 h 8"/>
                  <a:gd name="T14" fmla="*/ 0 w 3"/>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8">
                    <a:moveTo>
                      <a:pt x="0" y="0"/>
                    </a:moveTo>
                    <a:lnTo>
                      <a:pt x="0" y="1"/>
                    </a:lnTo>
                    <a:lnTo>
                      <a:pt x="0" y="4"/>
                    </a:lnTo>
                    <a:lnTo>
                      <a:pt x="0" y="6"/>
                    </a:lnTo>
                    <a:lnTo>
                      <a:pt x="2" y="8"/>
                    </a:lnTo>
                    <a:lnTo>
                      <a:pt x="3" y="4"/>
                    </a:lnTo>
                    <a:lnTo>
                      <a:pt x="3"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1" name="Freeform 593">
                <a:extLst>
                  <a:ext uri="{FF2B5EF4-FFF2-40B4-BE49-F238E27FC236}">
                    <a16:creationId xmlns:a16="http://schemas.microsoft.com/office/drawing/2014/main" id="{671678A6-2830-458A-8FD0-B33807D2D0C8}"/>
                  </a:ext>
                </a:extLst>
              </p:cNvPr>
              <p:cNvSpPr>
                <a:spLocks/>
              </p:cNvSpPr>
              <p:nvPr/>
            </p:nvSpPr>
            <p:spPr bwMode="auto">
              <a:xfrm>
                <a:off x="4451" y="2948"/>
                <a:ext cx="4" cy="5"/>
              </a:xfrm>
              <a:custGeom>
                <a:avLst/>
                <a:gdLst>
                  <a:gd name="T0" fmla="*/ 3 w 4"/>
                  <a:gd name="T1" fmla="*/ 0 h 5"/>
                  <a:gd name="T2" fmla="*/ 0 w 4"/>
                  <a:gd name="T3" fmla="*/ 1 h 5"/>
                  <a:gd name="T4" fmla="*/ 0 w 4"/>
                  <a:gd name="T5" fmla="*/ 1 h 5"/>
                  <a:gd name="T6" fmla="*/ 1 w 4"/>
                  <a:gd name="T7" fmla="*/ 5 h 5"/>
                  <a:gd name="T8" fmla="*/ 4 w 4"/>
                  <a:gd name="T9" fmla="*/ 5 h 5"/>
                  <a:gd name="T10" fmla="*/ 4 w 4"/>
                  <a:gd name="T11" fmla="*/ 2 h 5"/>
                  <a:gd name="T12" fmla="*/ 3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0"/>
                    </a:moveTo>
                    <a:lnTo>
                      <a:pt x="0" y="1"/>
                    </a:lnTo>
                    <a:lnTo>
                      <a:pt x="0" y="1"/>
                    </a:lnTo>
                    <a:lnTo>
                      <a:pt x="1" y="5"/>
                    </a:lnTo>
                    <a:lnTo>
                      <a:pt x="4" y="5"/>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2" name="Freeform 594">
                <a:extLst>
                  <a:ext uri="{FF2B5EF4-FFF2-40B4-BE49-F238E27FC236}">
                    <a16:creationId xmlns:a16="http://schemas.microsoft.com/office/drawing/2014/main" id="{DD5A0F33-A48C-4005-839B-8A176D727AB7}"/>
                  </a:ext>
                </a:extLst>
              </p:cNvPr>
              <p:cNvSpPr>
                <a:spLocks/>
              </p:cNvSpPr>
              <p:nvPr/>
            </p:nvSpPr>
            <p:spPr bwMode="auto">
              <a:xfrm>
                <a:off x="4422" y="2872"/>
                <a:ext cx="39" cy="22"/>
              </a:xfrm>
              <a:custGeom>
                <a:avLst/>
                <a:gdLst>
                  <a:gd name="T0" fmla="*/ 32 w 39"/>
                  <a:gd name="T1" fmla="*/ 3 h 22"/>
                  <a:gd name="T2" fmla="*/ 29 w 39"/>
                  <a:gd name="T3" fmla="*/ 3 h 22"/>
                  <a:gd name="T4" fmla="*/ 26 w 39"/>
                  <a:gd name="T5" fmla="*/ 4 h 22"/>
                  <a:gd name="T6" fmla="*/ 23 w 39"/>
                  <a:gd name="T7" fmla="*/ 3 h 22"/>
                  <a:gd name="T8" fmla="*/ 18 w 39"/>
                  <a:gd name="T9" fmla="*/ 2 h 22"/>
                  <a:gd name="T10" fmla="*/ 17 w 39"/>
                  <a:gd name="T11" fmla="*/ 0 h 22"/>
                  <a:gd name="T12" fmla="*/ 12 w 39"/>
                  <a:gd name="T13" fmla="*/ 0 h 22"/>
                  <a:gd name="T14" fmla="*/ 7 w 39"/>
                  <a:gd name="T15" fmla="*/ 4 h 22"/>
                  <a:gd name="T16" fmla="*/ 4 w 39"/>
                  <a:gd name="T17" fmla="*/ 10 h 22"/>
                  <a:gd name="T18" fmla="*/ 1 w 39"/>
                  <a:gd name="T19" fmla="*/ 11 h 22"/>
                  <a:gd name="T20" fmla="*/ 1 w 39"/>
                  <a:gd name="T21" fmla="*/ 14 h 22"/>
                  <a:gd name="T22" fmla="*/ 0 w 39"/>
                  <a:gd name="T23" fmla="*/ 15 h 22"/>
                  <a:gd name="T24" fmla="*/ 3 w 39"/>
                  <a:gd name="T25" fmla="*/ 19 h 22"/>
                  <a:gd name="T26" fmla="*/ 7 w 39"/>
                  <a:gd name="T27" fmla="*/ 19 h 22"/>
                  <a:gd name="T28" fmla="*/ 8 w 39"/>
                  <a:gd name="T29" fmla="*/ 19 h 22"/>
                  <a:gd name="T30" fmla="*/ 14 w 39"/>
                  <a:gd name="T31" fmla="*/ 22 h 22"/>
                  <a:gd name="T32" fmla="*/ 18 w 39"/>
                  <a:gd name="T33" fmla="*/ 22 h 22"/>
                  <a:gd name="T34" fmla="*/ 21 w 39"/>
                  <a:gd name="T35" fmla="*/ 19 h 22"/>
                  <a:gd name="T36" fmla="*/ 23 w 39"/>
                  <a:gd name="T37" fmla="*/ 19 h 22"/>
                  <a:gd name="T38" fmla="*/ 25 w 39"/>
                  <a:gd name="T39" fmla="*/ 21 h 22"/>
                  <a:gd name="T40" fmla="*/ 30 w 39"/>
                  <a:gd name="T41" fmla="*/ 19 h 22"/>
                  <a:gd name="T42" fmla="*/ 33 w 39"/>
                  <a:gd name="T43" fmla="*/ 19 h 22"/>
                  <a:gd name="T44" fmla="*/ 39 w 39"/>
                  <a:gd name="T45" fmla="*/ 18 h 22"/>
                  <a:gd name="T46" fmla="*/ 37 w 39"/>
                  <a:gd name="T47" fmla="*/ 15 h 22"/>
                  <a:gd name="T48" fmla="*/ 37 w 39"/>
                  <a:gd name="T49" fmla="*/ 13 h 22"/>
                  <a:gd name="T50" fmla="*/ 34 w 39"/>
                  <a:gd name="T51" fmla="*/ 11 h 22"/>
                  <a:gd name="T52" fmla="*/ 33 w 39"/>
                  <a:gd name="T53" fmla="*/ 8 h 22"/>
                  <a:gd name="T54" fmla="*/ 34 w 39"/>
                  <a:gd name="T55" fmla="*/ 6 h 22"/>
                  <a:gd name="T56" fmla="*/ 34 w 39"/>
                  <a:gd name="T57" fmla="*/ 6 h 22"/>
                  <a:gd name="T58" fmla="*/ 32 w 39"/>
                  <a:gd name="T59"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22">
                    <a:moveTo>
                      <a:pt x="32" y="3"/>
                    </a:moveTo>
                    <a:lnTo>
                      <a:pt x="29" y="3"/>
                    </a:lnTo>
                    <a:lnTo>
                      <a:pt x="26" y="4"/>
                    </a:lnTo>
                    <a:lnTo>
                      <a:pt x="23" y="3"/>
                    </a:lnTo>
                    <a:lnTo>
                      <a:pt x="18" y="2"/>
                    </a:lnTo>
                    <a:lnTo>
                      <a:pt x="17" y="0"/>
                    </a:lnTo>
                    <a:lnTo>
                      <a:pt x="12" y="0"/>
                    </a:lnTo>
                    <a:lnTo>
                      <a:pt x="7" y="4"/>
                    </a:lnTo>
                    <a:lnTo>
                      <a:pt x="4" y="10"/>
                    </a:lnTo>
                    <a:lnTo>
                      <a:pt x="1" y="11"/>
                    </a:lnTo>
                    <a:lnTo>
                      <a:pt x="1" y="14"/>
                    </a:lnTo>
                    <a:lnTo>
                      <a:pt x="0" y="15"/>
                    </a:lnTo>
                    <a:lnTo>
                      <a:pt x="3" y="19"/>
                    </a:lnTo>
                    <a:lnTo>
                      <a:pt x="7" y="19"/>
                    </a:lnTo>
                    <a:lnTo>
                      <a:pt x="8" y="19"/>
                    </a:lnTo>
                    <a:lnTo>
                      <a:pt x="14" y="22"/>
                    </a:lnTo>
                    <a:lnTo>
                      <a:pt x="18" y="22"/>
                    </a:lnTo>
                    <a:lnTo>
                      <a:pt x="21" y="19"/>
                    </a:lnTo>
                    <a:lnTo>
                      <a:pt x="23" y="19"/>
                    </a:lnTo>
                    <a:lnTo>
                      <a:pt x="25" y="21"/>
                    </a:lnTo>
                    <a:lnTo>
                      <a:pt x="30" y="19"/>
                    </a:lnTo>
                    <a:lnTo>
                      <a:pt x="33" y="19"/>
                    </a:lnTo>
                    <a:lnTo>
                      <a:pt x="39" y="18"/>
                    </a:lnTo>
                    <a:lnTo>
                      <a:pt x="37" y="15"/>
                    </a:lnTo>
                    <a:lnTo>
                      <a:pt x="37" y="13"/>
                    </a:lnTo>
                    <a:lnTo>
                      <a:pt x="34" y="11"/>
                    </a:lnTo>
                    <a:lnTo>
                      <a:pt x="33" y="8"/>
                    </a:lnTo>
                    <a:lnTo>
                      <a:pt x="34" y="6"/>
                    </a:lnTo>
                    <a:lnTo>
                      <a:pt x="34" y="6"/>
                    </a:ln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3" name="Freeform 595">
                <a:extLst>
                  <a:ext uri="{FF2B5EF4-FFF2-40B4-BE49-F238E27FC236}">
                    <a16:creationId xmlns:a16="http://schemas.microsoft.com/office/drawing/2014/main" id="{107132CF-8E47-4BF1-A89F-5791DCB6C946}"/>
                  </a:ext>
                </a:extLst>
              </p:cNvPr>
              <p:cNvSpPr>
                <a:spLocks/>
              </p:cNvSpPr>
              <p:nvPr/>
            </p:nvSpPr>
            <p:spPr bwMode="auto">
              <a:xfrm>
                <a:off x="4315" y="2845"/>
                <a:ext cx="102" cy="53"/>
              </a:xfrm>
              <a:custGeom>
                <a:avLst/>
                <a:gdLst>
                  <a:gd name="T0" fmla="*/ 92 w 102"/>
                  <a:gd name="T1" fmla="*/ 33 h 53"/>
                  <a:gd name="T2" fmla="*/ 88 w 102"/>
                  <a:gd name="T3" fmla="*/ 34 h 53"/>
                  <a:gd name="T4" fmla="*/ 81 w 102"/>
                  <a:gd name="T5" fmla="*/ 29 h 53"/>
                  <a:gd name="T6" fmla="*/ 78 w 102"/>
                  <a:gd name="T7" fmla="*/ 24 h 53"/>
                  <a:gd name="T8" fmla="*/ 71 w 102"/>
                  <a:gd name="T9" fmla="*/ 27 h 53"/>
                  <a:gd name="T10" fmla="*/ 67 w 102"/>
                  <a:gd name="T11" fmla="*/ 29 h 53"/>
                  <a:gd name="T12" fmla="*/ 62 w 102"/>
                  <a:gd name="T13" fmla="*/ 27 h 53"/>
                  <a:gd name="T14" fmla="*/ 60 w 102"/>
                  <a:gd name="T15" fmla="*/ 20 h 53"/>
                  <a:gd name="T16" fmla="*/ 54 w 102"/>
                  <a:gd name="T17" fmla="*/ 20 h 53"/>
                  <a:gd name="T18" fmla="*/ 51 w 102"/>
                  <a:gd name="T19" fmla="*/ 15 h 53"/>
                  <a:gd name="T20" fmla="*/ 45 w 102"/>
                  <a:gd name="T21" fmla="*/ 13 h 53"/>
                  <a:gd name="T22" fmla="*/ 43 w 102"/>
                  <a:gd name="T23" fmla="*/ 13 h 53"/>
                  <a:gd name="T24" fmla="*/ 41 w 102"/>
                  <a:gd name="T25" fmla="*/ 18 h 53"/>
                  <a:gd name="T26" fmla="*/ 38 w 102"/>
                  <a:gd name="T27" fmla="*/ 12 h 53"/>
                  <a:gd name="T28" fmla="*/ 34 w 102"/>
                  <a:gd name="T29" fmla="*/ 9 h 53"/>
                  <a:gd name="T30" fmla="*/ 29 w 102"/>
                  <a:gd name="T31" fmla="*/ 5 h 53"/>
                  <a:gd name="T32" fmla="*/ 23 w 102"/>
                  <a:gd name="T33" fmla="*/ 4 h 53"/>
                  <a:gd name="T34" fmla="*/ 18 w 102"/>
                  <a:gd name="T35" fmla="*/ 1 h 53"/>
                  <a:gd name="T36" fmla="*/ 14 w 102"/>
                  <a:gd name="T37" fmla="*/ 4 h 53"/>
                  <a:gd name="T38" fmla="*/ 10 w 102"/>
                  <a:gd name="T39" fmla="*/ 2 h 53"/>
                  <a:gd name="T40" fmla="*/ 5 w 102"/>
                  <a:gd name="T41" fmla="*/ 0 h 53"/>
                  <a:gd name="T42" fmla="*/ 5 w 102"/>
                  <a:gd name="T43" fmla="*/ 5 h 53"/>
                  <a:gd name="T44" fmla="*/ 4 w 102"/>
                  <a:gd name="T45" fmla="*/ 15 h 53"/>
                  <a:gd name="T46" fmla="*/ 1 w 102"/>
                  <a:gd name="T47" fmla="*/ 22 h 53"/>
                  <a:gd name="T48" fmla="*/ 5 w 102"/>
                  <a:gd name="T49" fmla="*/ 24 h 53"/>
                  <a:gd name="T50" fmla="*/ 11 w 102"/>
                  <a:gd name="T51" fmla="*/ 26 h 53"/>
                  <a:gd name="T52" fmla="*/ 21 w 102"/>
                  <a:gd name="T53" fmla="*/ 31 h 53"/>
                  <a:gd name="T54" fmla="*/ 29 w 102"/>
                  <a:gd name="T55" fmla="*/ 37 h 53"/>
                  <a:gd name="T56" fmla="*/ 34 w 102"/>
                  <a:gd name="T57" fmla="*/ 38 h 53"/>
                  <a:gd name="T58" fmla="*/ 44 w 102"/>
                  <a:gd name="T59" fmla="*/ 40 h 53"/>
                  <a:gd name="T60" fmla="*/ 52 w 102"/>
                  <a:gd name="T61" fmla="*/ 41 h 53"/>
                  <a:gd name="T62" fmla="*/ 59 w 102"/>
                  <a:gd name="T63" fmla="*/ 45 h 53"/>
                  <a:gd name="T64" fmla="*/ 69 w 102"/>
                  <a:gd name="T65" fmla="*/ 49 h 53"/>
                  <a:gd name="T66" fmla="*/ 75 w 102"/>
                  <a:gd name="T67" fmla="*/ 48 h 53"/>
                  <a:gd name="T68" fmla="*/ 88 w 102"/>
                  <a:gd name="T69" fmla="*/ 50 h 53"/>
                  <a:gd name="T70" fmla="*/ 100 w 102"/>
                  <a:gd name="T71" fmla="*/ 52 h 53"/>
                  <a:gd name="T72" fmla="*/ 99 w 102"/>
                  <a:gd name="T73" fmla="*/ 41 h 53"/>
                  <a:gd name="T74" fmla="*/ 99 w 102"/>
                  <a:gd name="T75" fmla="*/ 33 h 53"/>
                  <a:gd name="T76" fmla="*/ 93 w 102"/>
                  <a:gd name="T77" fmla="*/ 3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53">
                    <a:moveTo>
                      <a:pt x="93" y="34"/>
                    </a:moveTo>
                    <a:lnTo>
                      <a:pt x="92" y="33"/>
                    </a:lnTo>
                    <a:lnTo>
                      <a:pt x="89" y="34"/>
                    </a:lnTo>
                    <a:lnTo>
                      <a:pt x="88" y="34"/>
                    </a:lnTo>
                    <a:lnTo>
                      <a:pt x="85" y="30"/>
                    </a:lnTo>
                    <a:lnTo>
                      <a:pt x="81" y="29"/>
                    </a:lnTo>
                    <a:lnTo>
                      <a:pt x="81" y="26"/>
                    </a:lnTo>
                    <a:lnTo>
                      <a:pt x="78" y="24"/>
                    </a:lnTo>
                    <a:lnTo>
                      <a:pt x="73" y="24"/>
                    </a:lnTo>
                    <a:lnTo>
                      <a:pt x="71" y="27"/>
                    </a:lnTo>
                    <a:lnTo>
                      <a:pt x="69" y="27"/>
                    </a:lnTo>
                    <a:lnTo>
                      <a:pt x="67" y="29"/>
                    </a:lnTo>
                    <a:lnTo>
                      <a:pt x="63" y="27"/>
                    </a:lnTo>
                    <a:lnTo>
                      <a:pt x="62" y="27"/>
                    </a:lnTo>
                    <a:lnTo>
                      <a:pt x="60" y="24"/>
                    </a:lnTo>
                    <a:lnTo>
                      <a:pt x="60" y="20"/>
                    </a:lnTo>
                    <a:lnTo>
                      <a:pt x="58" y="19"/>
                    </a:lnTo>
                    <a:lnTo>
                      <a:pt x="54" y="20"/>
                    </a:lnTo>
                    <a:lnTo>
                      <a:pt x="51" y="18"/>
                    </a:lnTo>
                    <a:lnTo>
                      <a:pt x="51" y="15"/>
                    </a:lnTo>
                    <a:lnTo>
                      <a:pt x="48" y="13"/>
                    </a:lnTo>
                    <a:lnTo>
                      <a:pt x="45" y="13"/>
                    </a:lnTo>
                    <a:lnTo>
                      <a:pt x="45" y="12"/>
                    </a:lnTo>
                    <a:lnTo>
                      <a:pt x="43" y="13"/>
                    </a:lnTo>
                    <a:lnTo>
                      <a:pt x="43" y="16"/>
                    </a:lnTo>
                    <a:lnTo>
                      <a:pt x="41" y="18"/>
                    </a:lnTo>
                    <a:lnTo>
                      <a:pt x="41" y="15"/>
                    </a:lnTo>
                    <a:lnTo>
                      <a:pt x="38" y="12"/>
                    </a:lnTo>
                    <a:lnTo>
                      <a:pt x="37" y="11"/>
                    </a:lnTo>
                    <a:lnTo>
                      <a:pt x="34" y="9"/>
                    </a:lnTo>
                    <a:lnTo>
                      <a:pt x="32" y="9"/>
                    </a:lnTo>
                    <a:lnTo>
                      <a:pt x="29" y="5"/>
                    </a:lnTo>
                    <a:lnTo>
                      <a:pt x="26" y="4"/>
                    </a:lnTo>
                    <a:lnTo>
                      <a:pt x="23" y="4"/>
                    </a:lnTo>
                    <a:lnTo>
                      <a:pt x="22" y="2"/>
                    </a:lnTo>
                    <a:lnTo>
                      <a:pt x="18" y="1"/>
                    </a:lnTo>
                    <a:lnTo>
                      <a:pt x="15" y="1"/>
                    </a:lnTo>
                    <a:lnTo>
                      <a:pt x="14" y="4"/>
                    </a:lnTo>
                    <a:lnTo>
                      <a:pt x="12" y="2"/>
                    </a:lnTo>
                    <a:lnTo>
                      <a:pt x="10" y="2"/>
                    </a:lnTo>
                    <a:lnTo>
                      <a:pt x="10" y="1"/>
                    </a:lnTo>
                    <a:lnTo>
                      <a:pt x="5" y="0"/>
                    </a:lnTo>
                    <a:lnTo>
                      <a:pt x="5" y="1"/>
                    </a:lnTo>
                    <a:lnTo>
                      <a:pt x="5" y="5"/>
                    </a:lnTo>
                    <a:lnTo>
                      <a:pt x="4" y="11"/>
                    </a:lnTo>
                    <a:lnTo>
                      <a:pt x="4" y="15"/>
                    </a:lnTo>
                    <a:lnTo>
                      <a:pt x="0" y="19"/>
                    </a:lnTo>
                    <a:lnTo>
                      <a:pt x="1" y="22"/>
                    </a:lnTo>
                    <a:lnTo>
                      <a:pt x="4" y="23"/>
                    </a:lnTo>
                    <a:lnTo>
                      <a:pt x="5" y="24"/>
                    </a:lnTo>
                    <a:lnTo>
                      <a:pt x="8" y="24"/>
                    </a:lnTo>
                    <a:lnTo>
                      <a:pt x="11" y="26"/>
                    </a:lnTo>
                    <a:lnTo>
                      <a:pt x="15" y="27"/>
                    </a:lnTo>
                    <a:lnTo>
                      <a:pt x="21" y="31"/>
                    </a:lnTo>
                    <a:lnTo>
                      <a:pt x="23" y="35"/>
                    </a:lnTo>
                    <a:lnTo>
                      <a:pt x="29" y="37"/>
                    </a:lnTo>
                    <a:lnTo>
                      <a:pt x="30" y="38"/>
                    </a:lnTo>
                    <a:lnTo>
                      <a:pt x="34" y="38"/>
                    </a:lnTo>
                    <a:lnTo>
                      <a:pt x="38" y="41"/>
                    </a:lnTo>
                    <a:lnTo>
                      <a:pt x="44" y="40"/>
                    </a:lnTo>
                    <a:lnTo>
                      <a:pt x="47" y="42"/>
                    </a:lnTo>
                    <a:lnTo>
                      <a:pt x="52" y="41"/>
                    </a:lnTo>
                    <a:lnTo>
                      <a:pt x="59" y="42"/>
                    </a:lnTo>
                    <a:lnTo>
                      <a:pt x="59" y="45"/>
                    </a:lnTo>
                    <a:lnTo>
                      <a:pt x="62" y="48"/>
                    </a:lnTo>
                    <a:lnTo>
                      <a:pt x="69" y="49"/>
                    </a:lnTo>
                    <a:lnTo>
                      <a:pt x="71" y="48"/>
                    </a:lnTo>
                    <a:lnTo>
                      <a:pt x="75" y="48"/>
                    </a:lnTo>
                    <a:lnTo>
                      <a:pt x="85" y="52"/>
                    </a:lnTo>
                    <a:lnTo>
                      <a:pt x="88" y="50"/>
                    </a:lnTo>
                    <a:lnTo>
                      <a:pt x="93" y="53"/>
                    </a:lnTo>
                    <a:lnTo>
                      <a:pt x="100" y="52"/>
                    </a:lnTo>
                    <a:lnTo>
                      <a:pt x="102" y="45"/>
                    </a:lnTo>
                    <a:lnTo>
                      <a:pt x="99" y="41"/>
                    </a:lnTo>
                    <a:lnTo>
                      <a:pt x="100" y="35"/>
                    </a:lnTo>
                    <a:lnTo>
                      <a:pt x="99" y="33"/>
                    </a:lnTo>
                    <a:lnTo>
                      <a:pt x="97" y="33"/>
                    </a:lnTo>
                    <a:lnTo>
                      <a:pt x="9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4" name="Freeform 596">
                <a:extLst>
                  <a:ext uri="{FF2B5EF4-FFF2-40B4-BE49-F238E27FC236}">
                    <a16:creationId xmlns:a16="http://schemas.microsoft.com/office/drawing/2014/main" id="{50A70F4C-8AF9-4450-9EC8-3301C360FEA5}"/>
                  </a:ext>
                </a:extLst>
              </p:cNvPr>
              <p:cNvSpPr>
                <a:spLocks/>
              </p:cNvSpPr>
              <p:nvPr/>
            </p:nvSpPr>
            <p:spPr bwMode="auto">
              <a:xfrm>
                <a:off x="4086" y="2754"/>
                <a:ext cx="169" cy="185"/>
              </a:xfrm>
              <a:custGeom>
                <a:avLst/>
                <a:gdLst>
                  <a:gd name="T0" fmla="*/ 104 w 169"/>
                  <a:gd name="T1" fmla="*/ 177 h 185"/>
                  <a:gd name="T2" fmla="*/ 119 w 169"/>
                  <a:gd name="T3" fmla="*/ 173 h 185"/>
                  <a:gd name="T4" fmla="*/ 126 w 169"/>
                  <a:gd name="T5" fmla="*/ 174 h 185"/>
                  <a:gd name="T6" fmla="*/ 125 w 169"/>
                  <a:gd name="T7" fmla="*/ 162 h 185"/>
                  <a:gd name="T8" fmla="*/ 119 w 169"/>
                  <a:gd name="T9" fmla="*/ 157 h 185"/>
                  <a:gd name="T10" fmla="*/ 112 w 169"/>
                  <a:gd name="T11" fmla="*/ 143 h 185"/>
                  <a:gd name="T12" fmla="*/ 104 w 169"/>
                  <a:gd name="T13" fmla="*/ 143 h 185"/>
                  <a:gd name="T14" fmla="*/ 111 w 169"/>
                  <a:gd name="T15" fmla="*/ 129 h 185"/>
                  <a:gd name="T16" fmla="*/ 118 w 169"/>
                  <a:gd name="T17" fmla="*/ 126 h 185"/>
                  <a:gd name="T18" fmla="*/ 132 w 169"/>
                  <a:gd name="T19" fmla="*/ 126 h 185"/>
                  <a:gd name="T20" fmla="*/ 144 w 169"/>
                  <a:gd name="T21" fmla="*/ 109 h 185"/>
                  <a:gd name="T22" fmla="*/ 153 w 169"/>
                  <a:gd name="T23" fmla="*/ 96 h 185"/>
                  <a:gd name="T24" fmla="*/ 156 w 169"/>
                  <a:gd name="T25" fmla="*/ 87 h 185"/>
                  <a:gd name="T26" fmla="*/ 156 w 169"/>
                  <a:gd name="T27" fmla="*/ 73 h 185"/>
                  <a:gd name="T28" fmla="*/ 166 w 169"/>
                  <a:gd name="T29" fmla="*/ 67 h 185"/>
                  <a:gd name="T30" fmla="*/ 162 w 169"/>
                  <a:gd name="T31" fmla="*/ 62 h 185"/>
                  <a:gd name="T32" fmla="*/ 148 w 169"/>
                  <a:gd name="T33" fmla="*/ 55 h 185"/>
                  <a:gd name="T34" fmla="*/ 138 w 169"/>
                  <a:gd name="T35" fmla="*/ 36 h 185"/>
                  <a:gd name="T36" fmla="*/ 144 w 169"/>
                  <a:gd name="T37" fmla="*/ 26 h 185"/>
                  <a:gd name="T38" fmla="*/ 137 w 169"/>
                  <a:gd name="T39" fmla="*/ 18 h 185"/>
                  <a:gd name="T40" fmla="*/ 127 w 169"/>
                  <a:gd name="T41" fmla="*/ 14 h 185"/>
                  <a:gd name="T42" fmla="*/ 130 w 169"/>
                  <a:gd name="T43" fmla="*/ 2 h 185"/>
                  <a:gd name="T44" fmla="*/ 116 w 169"/>
                  <a:gd name="T45" fmla="*/ 6 h 185"/>
                  <a:gd name="T46" fmla="*/ 114 w 169"/>
                  <a:gd name="T47" fmla="*/ 18 h 185"/>
                  <a:gd name="T48" fmla="*/ 112 w 169"/>
                  <a:gd name="T49" fmla="*/ 37 h 185"/>
                  <a:gd name="T50" fmla="*/ 97 w 169"/>
                  <a:gd name="T51" fmla="*/ 43 h 185"/>
                  <a:gd name="T52" fmla="*/ 101 w 169"/>
                  <a:gd name="T53" fmla="*/ 52 h 185"/>
                  <a:gd name="T54" fmla="*/ 94 w 169"/>
                  <a:gd name="T55" fmla="*/ 59 h 185"/>
                  <a:gd name="T56" fmla="*/ 94 w 169"/>
                  <a:gd name="T57" fmla="*/ 70 h 185"/>
                  <a:gd name="T58" fmla="*/ 88 w 169"/>
                  <a:gd name="T59" fmla="*/ 73 h 185"/>
                  <a:gd name="T60" fmla="*/ 79 w 169"/>
                  <a:gd name="T61" fmla="*/ 74 h 185"/>
                  <a:gd name="T62" fmla="*/ 71 w 169"/>
                  <a:gd name="T63" fmla="*/ 81 h 185"/>
                  <a:gd name="T64" fmla="*/ 66 w 169"/>
                  <a:gd name="T65" fmla="*/ 85 h 185"/>
                  <a:gd name="T66" fmla="*/ 63 w 169"/>
                  <a:gd name="T67" fmla="*/ 95 h 185"/>
                  <a:gd name="T68" fmla="*/ 57 w 169"/>
                  <a:gd name="T69" fmla="*/ 104 h 185"/>
                  <a:gd name="T70" fmla="*/ 40 w 169"/>
                  <a:gd name="T71" fmla="*/ 106 h 185"/>
                  <a:gd name="T72" fmla="*/ 16 w 169"/>
                  <a:gd name="T73" fmla="*/ 109 h 185"/>
                  <a:gd name="T74" fmla="*/ 7 w 169"/>
                  <a:gd name="T75" fmla="*/ 115 h 185"/>
                  <a:gd name="T76" fmla="*/ 18 w 169"/>
                  <a:gd name="T77" fmla="*/ 122 h 185"/>
                  <a:gd name="T78" fmla="*/ 24 w 169"/>
                  <a:gd name="T79" fmla="*/ 128 h 185"/>
                  <a:gd name="T80" fmla="*/ 29 w 169"/>
                  <a:gd name="T81" fmla="*/ 136 h 185"/>
                  <a:gd name="T82" fmla="*/ 27 w 169"/>
                  <a:gd name="T83" fmla="*/ 144 h 185"/>
                  <a:gd name="T84" fmla="*/ 15 w 169"/>
                  <a:gd name="T85" fmla="*/ 151 h 185"/>
                  <a:gd name="T86" fmla="*/ 15 w 169"/>
                  <a:gd name="T87" fmla="*/ 162 h 185"/>
                  <a:gd name="T88" fmla="*/ 18 w 169"/>
                  <a:gd name="T89" fmla="*/ 166 h 185"/>
                  <a:gd name="T90" fmla="*/ 24 w 169"/>
                  <a:gd name="T91" fmla="*/ 165 h 185"/>
                  <a:gd name="T92" fmla="*/ 33 w 169"/>
                  <a:gd name="T93" fmla="*/ 163 h 185"/>
                  <a:gd name="T94" fmla="*/ 37 w 169"/>
                  <a:gd name="T95" fmla="*/ 161 h 185"/>
                  <a:gd name="T96" fmla="*/ 42 w 169"/>
                  <a:gd name="T97" fmla="*/ 162 h 185"/>
                  <a:gd name="T98" fmla="*/ 48 w 169"/>
                  <a:gd name="T99" fmla="*/ 165 h 185"/>
                  <a:gd name="T100" fmla="*/ 57 w 169"/>
                  <a:gd name="T101" fmla="*/ 161 h 185"/>
                  <a:gd name="T102" fmla="*/ 64 w 169"/>
                  <a:gd name="T103" fmla="*/ 162 h 185"/>
                  <a:gd name="T104" fmla="*/ 75 w 169"/>
                  <a:gd name="T105" fmla="*/ 165 h 185"/>
                  <a:gd name="T106" fmla="*/ 74 w 169"/>
                  <a:gd name="T107" fmla="*/ 169 h 185"/>
                  <a:gd name="T108" fmla="*/ 82 w 169"/>
                  <a:gd name="T109" fmla="*/ 173 h 185"/>
                  <a:gd name="T110" fmla="*/ 82 w 169"/>
                  <a:gd name="T111" fmla="*/ 180 h 185"/>
                  <a:gd name="T112" fmla="*/ 88 w 169"/>
                  <a:gd name="T113" fmla="*/ 183 h 185"/>
                  <a:gd name="T114" fmla="*/ 97 w 169"/>
                  <a:gd name="T115"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9" h="185">
                    <a:moveTo>
                      <a:pt x="99" y="180"/>
                    </a:moveTo>
                    <a:lnTo>
                      <a:pt x="101" y="180"/>
                    </a:lnTo>
                    <a:lnTo>
                      <a:pt x="101" y="176"/>
                    </a:lnTo>
                    <a:lnTo>
                      <a:pt x="104" y="177"/>
                    </a:lnTo>
                    <a:lnTo>
                      <a:pt x="105" y="176"/>
                    </a:lnTo>
                    <a:lnTo>
                      <a:pt x="114" y="176"/>
                    </a:lnTo>
                    <a:lnTo>
                      <a:pt x="119" y="174"/>
                    </a:lnTo>
                    <a:lnTo>
                      <a:pt x="119" y="173"/>
                    </a:lnTo>
                    <a:lnTo>
                      <a:pt x="122" y="173"/>
                    </a:lnTo>
                    <a:lnTo>
                      <a:pt x="122" y="174"/>
                    </a:lnTo>
                    <a:lnTo>
                      <a:pt x="123" y="176"/>
                    </a:lnTo>
                    <a:lnTo>
                      <a:pt x="126" y="174"/>
                    </a:lnTo>
                    <a:lnTo>
                      <a:pt x="127" y="173"/>
                    </a:lnTo>
                    <a:lnTo>
                      <a:pt x="127" y="172"/>
                    </a:lnTo>
                    <a:lnTo>
                      <a:pt x="127" y="170"/>
                    </a:lnTo>
                    <a:lnTo>
                      <a:pt x="125" y="162"/>
                    </a:lnTo>
                    <a:lnTo>
                      <a:pt x="122" y="159"/>
                    </a:lnTo>
                    <a:lnTo>
                      <a:pt x="123" y="158"/>
                    </a:lnTo>
                    <a:lnTo>
                      <a:pt x="121" y="157"/>
                    </a:lnTo>
                    <a:lnTo>
                      <a:pt x="119" y="157"/>
                    </a:lnTo>
                    <a:lnTo>
                      <a:pt x="115" y="154"/>
                    </a:lnTo>
                    <a:lnTo>
                      <a:pt x="114" y="150"/>
                    </a:lnTo>
                    <a:lnTo>
                      <a:pt x="115" y="147"/>
                    </a:lnTo>
                    <a:lnTo>
                      <a:pt x="112" y="143"/>
                    </a:lnTo>
                    <a:lnTo>
                      <a:pt x="111" y="143"/>
                    </a:lnTo>
                    <a:lnTo>
                      <a:pt x="110" y="143"/>
                    </a:lnTo>
                    <a:lnTo>
                      <a:pt x="107" y="143"/>
                    </a:lnTo>
                    <a:lnTo>
                      <a:pt x="104" y="143"/>
                    </a:lnTo>
                    <a:lnTo>
                      <a:pt x="104" y="140"/>
                    </a:lnTo>
                    <a:lnTo>
                      <a:pt x="107" y="135"/>
                    </a:lnTo>
                    <a:lnTo>
                      <a:pt x="108" y="135"/>
                    </a:lnTo>
                    <a:lnTo>
                      <a:pt x="111" y="129"/>
                    </a:lnTo>
                    <a:lnTo>
                      <a:pt x="112" y="128"/>
                    </a:lnTo>
                    <a:lnTo>
                      <a:pt x="114" y="126"/>
                    </a:lnTo>
                    <a:lnTo>
                      <a:pt x="115" y="125"/>
                    </a:lnTo>
                    <a:lnTo>
                      <a:pt x="118" y="126"/>
                    </a:lnTo>
                    <a:lnTo>
                      <a:pt x="119" y="129"/>
                    </a:lnTo>
                    <a:lnTo>
                      <a:pt x="121" y="129"/>
                    </a:lnTo>
                    <a:lnTo>
                      <a:pt x="125" y="126"/>
                    </a:lnTo>
                    <a:lnTo>
                      <a:pt x="132" y="126"/>
                    </a:lnTo>
                    <a:lnTo>
                      <a:pt x="136" y="122"/>
                    </a:lnTo>
                    <a:lnTo>
                      <a:pt x="137" y="115"/>
                    </a:lnTo>
                    <a:lnTo>
                      <a:pt x="143" y="111"/>
                    </a:lnTo>
                    <a:lnTo>
                      <a:pt x="144" y="109"/>
                    </a:lnTo>
                    <a:lnTo>
                      <a:pt x="145" y="104"/>
                    </a:lnTo>
                    <a:lnTo>
                      <a:pt x="148" y="100"/>
                    </a:lnTo>
                    <a:lnTo>
                      <a:pt x="152" y="99"/>
                    </a:lnTo>
                    <a:lnTo>
                      <a:pt x="153" y="96"/>
                    </a:lnTo>
                    <a:lnTo>
                      <a:pt x="153" y="93"/>
                    </a:lnTo>
                    <a:lnTo>
                      <a:pt x="151" y="92"/>
                    </a:lnTo>
                    <a:lnTo>
                      <a:pt x="155" y="88"/>
                    </a:lnTo>
                    <a:lnTo>
                      <a:pt x="156" y="87"/>
                    </a:lnTo>
                    <a:lnTo>
                      <a:pt x="158" y="84"/>
                    </a:lnTo>
                    <a:lnTo>
                      <a:pt x="158" y="78"/>
                    </a:lnTo>
                    <a:lnTo>
                      <a:pt x="156" y="73"/>
                    </a:lnTo>
                    <a:lnTo>
                      <a:pt x="156" y="73"/>
                    </a:lnTo>
                    <a:lnTo>
                      <a:pt x="159" y="69"/>
                    </a:lnTo>
                    <a:lnTo>
                      <a:pt x="162" y="67"/>
                    </a:lnTo>
                    <a:lnTo>
                      <a:pt x="164" y="66"/>
                    </a:lnTo>
                    <a:lnTo>
                      <a:pt x="166" y="67"/>
                    </a:lnTo>
                    <a:lnTo>
                      <a:pt x="169" y="65"/>
                    </a:lnTo>
                    <a:lnTo>
                      <a:pt x="167" y="62"/>
                    </a:lnTo>
                    <a:lnTo>
                      <a:pt x="164" y="61"/>
                    </a:lnTo>
                    <a:lnTo>
                      <a:pt x="162" y="62"/>
                    </a:lnTo>
                    <a:lnTo>
                      <a:pt x="158" y="61"/>
                    </a:lnTo>
                    <a:lnTo>
                      <a:pt x="156" y="58"/>
                    </a:lnTo>
                    <a:lnTo>
                      <a:pt x="152" y="56"/>
                    </a:lnTo>
                    <a:lnTo>
                      <a:pt x="148" y="55"/>
                    </a:lnTo>
                    <a:lnTo>
                      <a:pt x="144" y="51"/>
                    </a:lnTo>
                    <a:lnTo>
                      <a:pt x="143" y="48"/>
                    </a:lnTo>
                    <a:lnTo>
                      <a:pt x="141" y="40"/>
                    </a:lnTo>
                    <a:lnTo>
                      <a:pt x="138" y="36"/>
                    </a:lnTo>
                    <a:lnTo>
                      <a:pt x="138" y="32"/>
                    </a:lnTo>
                    <a:lnTo>
                      <a:pt x="141" y="32"/>
                    </a:lnTo>
                    <a:lnTo>
                      <a:pt x="141" y="29"/>
                    </a:lnTo>
                    <a:lnTo>
                      <a:pt x="144" y="26"/>
                    </a:lnTo>
                    <a:lnTo>
                      <a:pt x="144" y="24"/>
                    </a:lnTo>
                    <a:lnTo>
                      <a:pt x="141" y="22"/>
                    </a:lnTo>
                    <a:lnTo>
                      <a:pt x="140" y="21"/>
                    </a:lnTo>
                    <a:lnTo>
                      <a:pt x="137" y="18"/>
                    </a:lnTo>
                    <a:lnTo>
                      <a:pt x="134" y="15"/>
                    </a:lnTo>
                    <a:lnTo>
                      <a:pt x="132" y="13"/>
                    </a:lnTo>
                    <a:lnTo>
                      <a:pt x="129" y="14"/>
                    </a:lnTo>
                    <a:lnTo>
                      <a:pt x="127" y="14"/>
                    </a:lnTo>
                    <a:lnTo>
                      <a:pt x="125" y="13"/>
                    </a:lnTo>
                    <a:lnTo>
                      <a:pt x="125" y="7"/>
                    </a:lnTo>
                    <a:lnTo>
                      <a:pt x="130" y="4"/>
                    </a:lnTo>
                    <a:lnTo>
                      <a:pt x="130" y="2"/>
                    </a:lnTo>
                    <a:lnTo>
                      <a:pt x="126" y="3"/>
                    </a:lnTo>
                    <a:lnTo>
                      <a:pt x="123" y="0"/>
                    </a:lnTo>
                    <a:lnTo>
                      <a:pt x="119" y="3"/>
                    </a:lnTo>
                    <a:lnTo>
                      <a:pt x="116" y="6"/>
                    </a:lnTo>
                    <a:lnTo>
                      <a:pt x="114" y="6"/>
                    </a:lnTo>
                    <a:lnTo>
                      <a:pt x="111" y="8"/>
                    </a:lnTo>
                    <a:lnTo>
                      <a:pt x="110" y="11"/>
                    </a:lnTo>
                    <a:lnTo>
                      <a:pt x="114" y="18"/>
                    </a:lnTo>
                    <a:lnTo>
                      <a:pt x="115" y="24"/>
                    </a:lnTo>
                    <a:lnTo>
                      <a:pt x="108" y="32"/>
                    </a:lnTo>
                    <a:lnTo>
                      <a:pt x="112" y="35"/>
                    </a:lnTo>
                    <a:lnTo>
                      <a:pt x="112" y="37"/>
                    </a:lnTo>
                    <a:lnTo>
                      <a:pt x="108" y="41"/>
                    </a:lnTo>
                    <a:lnTo>
                      <a:pt x="104" y="41"/>
                    </a:lnTo>
                    <a:lnTo>
                      <a:pt x="100" y="40"/>
                    </a:lnTo>
                    <a:lnTo>
                      <a:pt x="97" y="43"/>
                    </a:lnTo>
                    <a:lnTo>
                      <a:pt x="99" y="45"/>
                    </a:lnTo>
                    <a:lnTo>
                      <a:pt x="100" y="47"/>
                    </a:lnTo>
                    <a:lnTo>
                      <a:pt x="103" y="50"/>
                    </a:lnTo>
                    <a:lnTo>
                      <a:pt x="101" y="52"/>
                    </a:lnTo>
                    <a:lnTo>
                      <a:pt x="99" y="54"/>
                    </a:lnTo>
                    <a:lnTo>
                      <a:pt x="96" y="54"/>
                    </a:lnTo>
                    <a:lnTo>
                      <a:pt x="94" y="55"/>
                    </a:lnTo>
                    <a:lnTo>
                      <a:pt x="94" y="59"/>
                    </a:lnTo>
                    <a:lnTo>
                      <a:pt x="94" y="63"/>
                    </a:lnTo>
                    <a:lnTo>
                      <a:pt x="93" y="65"/>
                    </a:lnTo>
                    <a:lnTo>
                      <a:pt x="93" y="65"/>
                    </a:lnTo>
                    <a:lnTo>
                      <a:pt x="94" y="70"/>
                    </a:lnTo>
                    <a:lnTo>
                      <a:pt x="92" y="74"/>
                    </a:lnTo>
                    <a:lnTo>
                      <a:pt x="89" y="72"/>
                    </a:lnTo>
                    <a:lnTo>
                      <a:pt x="88" y="72"/>
                    </a:lnTo>
                    <a:lnTo>
                      <a:pt x="88" y="73"/>
                    </a:lnTo>
                    <a:lnTo>
                      <a:pt x="85" y="73"/>
                    </a:lnTo>
                    <a:lnTo>
                      <a:pt x="83" y="72"/>
                    </a:lnTo>
                    <a:lnTo>
                      <a:pt x="81" y="73"/>
                    </a:lnTo>
                    <a:lnTo>
                      <a:pt x="79" y="74"/>
                    </a:lnTo>
                    <a:lnTo>
                      <a:pt x="75" y="77"/>
                    </a:lnTo>
                    <a:lnTo>
                      <a:pt x="77" y="78"/>
                    </a:lnTo>
                    <a:lnTo>
                      <a:pt x="75" y="80"/>
                    </a:lnTo>
                    <a:lnTo>
                      <a:pt x="71" y="81"/>
                    </a:lnTo>
                    <a:lnTo>
                      <a:pt x="70" y="81"/>
                    </a:lnTo>
                    <a:lnTo>
                      <a:pt x="67" y="81"/>
                    </a:lnTo>
                    <a:lnTo>
                      <a:pt x="66" y="84"/>
                    </a:lnTo>
                    <a:lnTo>
                      <a:pt x="66" y="85"/>
                    </a:lnTo>
                    <a:lnTo>
                      <a:pt x="63" y="87"/>
                    </a:lnTo>
                    <a:lnTo>
                      <a:pt x="62" y="88"/>
                    </a:lnTo>
                    <a:lnTo>
                      <a:pt x="62" y="91"/>
                    </a:lnTo>
                    <a:lnTo>
                      <a:pt x="63" y="95"/>
                    </a:lnTo>
                    <a:lnTo>
                      <a:pt x="62" y="98"/>
                    </a:lnTo>
                    <a:lnTo>
                      <a:pt x="63" y="100"/>
                    </a:lnTo>
                    <a:lnTo>
                      <a:pt x="63" y="102"/>
                    </a:lnTo>
                    <a:lnTo>
                      <a:pt x="57" y="104"/>
                    </a:lnTo>
                    <a:lnTo>
                      <a:pt x="53" y="104"/>
                    </a:lnTo>
                    <a:lnTo>
                      <a:pt x="49" y="104"/>
                    </a:lnTo>
                    <a:lnTo>
                      <a:pt x="44" y="106"/>
                    </a:lnTo>
                    <a:lnTo>
                      <a:pt x="40" y="106"/>
                    </a:lnTo>
                    <a:lnTo>
                      <a:pt x="38" y="107"/>
                    </a:lnTo>
                    <a:lnTo>
                      <a:pt x="34" y="107"/>
                    </a:lnTo>
                    <a:lnTo>
                      <a:pt x="30" y="109"/>
                    </a:lnTo>
                    <a:lnTo>
                      <a:pt x="16" y="109"/>
                    </a:lnTo>
                    <a:lnTo>
                      <a:pt x="0" y="104"/>
                    </a:lnTo>
                    <a:lnTo>
                      <a:pt x="0" y="104"/>
                    </a:lnTo>
                    <a:lnTo>
                      <a:pt x="5" y="113"/>
                    </a:lnTo>
                    <a:lnTo>
                      <a:pt x="7" y="115"/>
                    </a:lnTo>
                    <a:lnTo>
                      <a:pt x="9" y="118"/>
                    </a:lnTo>
                    <a:lnTo>
                      <a:pt x="13" y="120"/>
                    </a:lnTo>
                    <a:lnTo>
                      <a:pt x="13" y="121"/>
                    </a:lnTo>
                    <a:lnTo>
                      <a:pt x="18" y="122"/>
                    </a:lnTo>
                    <a:lnTo>
                      <a:pt x="20" y="122"/>
                    </a:lnTo>
                    <a:lnTo>
                      <a:pt x="20" y="124"/>
                    </a:lnTo>
                    <a:lnTo>
                      <a:pt x="24" y="124"/>
                    </a:lnTo>
                    <a:lnTo>
                      <a:pt x="24" y="128"/>
                    </a:lnTo>
                    <a:lnTo>
                      <a:pt x="24" y="132"/>
                    </a:lnTo>
                    <a:lnTo>
                      <a:pt x="24" y="135"/>
                    </a:lnTo>
                    <a:lnTo>
                      <a:pt x="26" y="136"/>
                    </a:lnTo>
                    <a:lnTo>
                      <a:pt x="29" y="136"/>
                    </a:lnTo>
                    <a:lnTo>
                      <a:pt x="31" y="139"/>
                    </a:lnTo>
                    <a:lnTo>
                      <a:pt x="33" y="143"/>
                    </a:lnTo>
                    <a:lnTo>
                      <a:pt x="30" y="146"/>
                    </a:lnTo>
                    <a:lnTo>
                      <a:pt x="27" y="144"/>
                    </a:lnTo>
                    <a:lnTo>
                      <a:pt x="22" y="146"/>
                    </a:lnTo>
                    <a:lnTo>
                      <a:pt x="20" y="147"/>
                    </a:lnTo>
                    <a:lnTo>
                      <a:pt x="16" y="148"/>
                    </a:lnTo>
                    <a:lnTo>
                      <a:pt x="15" y="151"/>
                    </a:lnTo>
                    <a:lnTo>
                      <a:pt x="16" y="152"/>
                    </a:lnTo>
                    <a:lnTo>
                      <a:pt x="13" y="155"/>
                    </a:lnTo>
                    <a:lnTo>
                      <a:pt x="15" y="158"/>
                    </a:lnTo>
                    <a:lnTo>
                      <a:pt x="15" y="162"/>
                    </a:lnTo>
                    <a:lnTo>
                      <a:pt x="15" y="165"/>
                    </a:lnTo>
                    <a:lnTo>
                      <a:pt x="16" y="165"/>
                    </a:lnTo>
                    <a:lnTo>
                      <a:pt x="16" y="166"/>
                    </a:lnTo>
                    <a:lnTo>
                      <a:pt x="18" y="166"/>
                    </a:lnTo>
                    <a:lnTo>
                      <a:pt x="20" y="165"/>
                    </a:lnTo>
                    <a:lnTo>
                      <a:pt x="23" y="165"/>
                    </a:lnTo>
                    <a:lnTo>
                      <a:pt x="23" y="165"/>
                    </a:lnTo>
                    <a:lnTo>
                      <a:pt x="24" y="165"/>
                    </a:lnTo>
                    <a:lnTo>
                      <a:pt x="26" y="163"/>
                    </a:lnTo>
                    <a:lnTo>
                      <a:pt x="29" y="163"/>
                    </a:lnTo>
                    <a:lnTo>
                      <a:pt x="30" y="165"/>
                    </a:lnTo>
                    <a:lnTo>
                      <a:pt x="33" y="163"/>
                    </a:lnTo>
                    <a:lnTo>
                      <a:pt x="34" y="163"/>
                    </a:lnTo>
                    <a:lnTo>
                      <a:pt x="35" y="163"/>
                    </a:lnTo>
                    <a:lnTo>
                      <a:pt x="35" y="162"/>
                    </a:lnTo>
                    <a:lnTo>
                      <a:pt x="37" y="161"/>
                    </a:lnTo>
                    <a:lnTo>
                      <a:pt x="38" y="163"/>
                    </a:lnTo>
                    <a:lnTo>
                      <a:pt x="41" y="163"/>
                    </a:lnTo>
                    <a:lnTo>
                      <a:pt x="41" y="162"/>
                    </a:lnTo>
                    <a:lnTo>
                      <a:pt x="42" y="162"/>
                    </a:lnTo>
                    <a:lnTo>
                      <a:pt x="42" y="163"/>
                    </a:lnTo>
                    <a:lnTo>
                      <a:pt x="45" y="163"/>
                    </a:lnTo>
                    <a:lnTo>
                      <a:pt x="46" y="165"/>
                    </a:lnTo>
                    <a:lnTo>
                      <a:pt x="48" y="165"/>
                    </a:lnTo>
                    <a:lnTo>
                      <a:pt x="51" y="162"/>
                    </a:lnTo>
                    <a:lnTo>
                      <a:pt x="55" y="162"/>
                    </a:lnTo>
                    <a:lnTo>
                      <a:pt x="56" y="162"/>
                    </a:lnTo>
                    <a:lnTo>
                      <a:pt x="57" y="161"/>
                    </a:lnTo>
                    <a:lnTo>
                      <a:pt x="60" y="161"/>
                    </a:lnTo>
                    <a:lnTo>
                      <a:pt x="60" y="161"/>
                    </a:lnTo>
                    <a:lnTo>
                      <a:pt x="62" y="161"/>
                    </a:lnTo>
                    <a:lnTo>
                      <a:pt x="64" y="162"/>
                    </a:lnTo>
                    <a:lnTo>
                      <a:pt x="67" y="161"/>
                    </a:lnTo>
                    <a:lnTo>
                      <a:pt x="71" y="161"/>
                    </a:lnTo>
                    <a:lnTo>
                      <a:pt x="74" y="162"/>
                    </a:lnTo>
                    <a:lnTo>
                      <a:pt x="75" y="165"/>
                    </a:lnTo>
                    <a:lnTo>
                      <a:pt x="74" y="168"/>
                    </a:lnTo>
                    <a:lnTo>
                      <a:pt x="75" y="168"/>
                    </a:lnTo>
                    <a:lnTo>
                      <a:pt x="74" y="168"/>
                    </a:lnTo>
                    <a:lnTo>
                      <a:pt x="74" y="169"/>
                    </a:lnTo>
                    <a:lnTo>
                      <a:pt x="77" y="169"/>
                    </a:lnTo>
                    <a:lnTo>
                      <a:pt x="79" y="168"/>
                    </a:lnTo>
                    <a:lnTo>
                      <a:pt x="79" y="169"/>
                    </a:lnTo>
                    <a:lnTo>
                      <a:pt x="82" y="173"/>
                    </a:lnTo>
                    <a:lnTo>
                      <a:pt x="83" y="177"/>
                    </a:lnTo>
                    <a:lnTo>
                      <a:pt x="83" y="177"/>
                    </a:lnTo>
                    <a:lnTo>
                      <a:pt x="83" y="178"/>
                    </a:lnTo>
                    <a:lnTo>
                      <a:pt x="82" y="180"/>
                    </a:lnTo>
                    <a:lnTo>
                      <a:pt x="83" y="180"/>
                    </a:lnTo>
                    <a:lnTo>
                      <a:pt x="83" y="180"/>
                    </a:lnTo>
                    <a:lnTo>
                      <a:pt x="85" y="183"/>
                    </a:lnTo>
                    <a:lnTo>
                      <a:pt x="88" y="183"/>
                    </a:lnTo>
                    <a:lnTo>
                      <a:pt x="90" y="183"/>
                    </a:lnTo>
                    <a:lnTo>
                      <a:pt x="94" y="184"/>
                    </a:lnTo>
                    <a:lnTo>
                      <a:pt x="94" y="185"/>
                    </a:lnTo>
                    <a:lnTo>
                      <a:pt x="97" y="184"/>
                    </a:lnTo>
                    <a:lnTo>
                      <a:pt x="97" y="181"/>
                    </a:lnTo>
                    <a:lnTo>
                      <a:pt x="99"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5" name="Freeform 597">
                <a:extLst>
                  <a:ext uri="{FF2B5EF4-FFF2-40B4-BE49-F238E27FC236}">
                    <a16:creationId xmlns:a16="http://schemas.microsoft.com/office/drawing/2014/main" id="{1D464B48-3B45-460C-A8C5-8F0C1D19E095}"/>
                  </a:ext>
                </a:extLst>
              </p:cNvPr>
              <p:cNvSpPr>
                <a:spLocks/>
              </p:cNvSpPr>
              <p:nvPr/>
            </p:nvSpPr>
            <p:spPr bwMode="auto">
              <a:xfrm>
                <a:off x="4086" y="2754"/>
                <a:ext cx="169" cy="185"/>
              </a:xfrm>
              <a:custGeom>
                <a:avLst/>
                <a:gdLst>
                  <a:gd name="T0" fmla="*/ 104 w 169"/>
                  <a:gd name="T1" fmla="*/ 177 h 185"/>
                  <a:gd name="T2" fmla="*/ 119 w 169"/>
                  <a:gd name="T3" fmla="*/ 173 h 185"/>
                  <a:gd name="T4" fmla="*/ 126 w 169"/>
                  <a:gd name="T5" fmla="*/ 174 h 185"/>
                  <a:gd name="T6" fmla="*/ 125 w 169"/>
                  <a:gd name="T7" fmla="*/ 162 h 185"/>
                  <a:gd name="T8" fmla="*/ 119 w 169"/>
                  <a:gd name="T9" fmla="*/ 157 h 185"/>
                  <a:gd name="T10" fmla="*/ 112 w 169"/>
                  <a:gd name="T11" fmla="*/ 143 h 185"/>
                  <a:gd name="T12" fmla="*/ 104 w 169"/>
                  <a:gd name="T13" fmla="*/ 143 h 185"/>
                  <a:gd name="T14" fmla="*/ 111 w 169"/>
                  <a:gd name="T15" fmla="*/ 129 h 185"/>
                  <a:gd name="T16" fmla="*/ 118 w 169"/>
                  <a:gd name="T17" fmla="*/ 126 h 185"/>
                  <a:gd name="T18" fmla="*/ 132 w 169"/>
                  <a:gd name="T19" fmla="*/ 126 h 185"/>
                  <a:gd name="T20" fmla="*/ 144 w 169"/>
                  <a:gd name="T21" fmla="*/ 109 h 185"/>
                  <a:gd name="T22" fmla="*/ 153 w 169"/>
                  <a:gd name="T23" fmla="*/ 96 h 185"/>
                  <a:gd name="T24" fmla="*/ 156 w 169"/>
                  <a:gd name="T25" fmla="*/ 87 h 185"/>
                  <a:gd name="T26" fmla="*/ 156 w 169"/>
                  <a:gd name="T27" fmla="*/ 73 h 185"/>
                  <a:gd name="T28" fmla="*/ 166 w 169"/>
                  <a:gd name="T29" fmla="*/ 67 h 185"/>
                  <a:gd name="T30" fmla="*/ 162 w 169"/>
                  <a:gd name="T31" fmla="*/ 62 h 185"/>
                  <a:gd name="T32" fmla="*/ 148 w 169"/>
                  <a:gd name="T33" fmla="*/ 55 h 185"/>
                  <a:gd name="T34" fmla="*/ 138 w 169"/>
                  <a:gd name="T35" fmla="*/ 36 h 185"/>
                  <a:gd name="T36" fmla="*/ 144 w 169"/>
                  <a:gd name="T37" fmla="*/ 26 h 185"/>
                  <a:gd name="T38" fmla="*/ 137 w 169"/>
                  <a:gd name="T39" fmla="*/ 18 h 185"/>
                  <a:gd name="T40" fmla="*/ 127 w 169"/>
                  <a:gd name="T41" fmla="*/ 14 h 185"/>
                  <a:gd name="T42" fmla="*/ 130 w 169"/>
                  <a:gd name="T43" fmla="*/ 2 h 185"/>
                  <a:gd name="T44" fmla="*/ 116 w 169"/>
                  <a:gd name="T45" fmla="*/ 6 h 185"/>
                  <a:gd name="T46" fmla="*/ 114 w 169"/>
                  <a:gd name="T47" fmla="*/ 18 h 185"/>
                  <a:gd name="T48" fmla="*/ 112 w 169"/>
                  <a:gd name="T49" fmla="*/ 37 h 185"/>
                  <a:gd name="T50" fmla="*/ 97 w 169"/>
                  <a:gd name="T51" fmla="*/ 43 h 185"/>
                  <a:gd name="T52" fmla="*/ 101 w 169"/>
                  <a:gd name="T53" fmla="*/ 52 h 185"/>
                  <a:gd name="T54" fmla="*/ 94 w 169"/>
                  <a:gd name="T55" fmla="*/ 59 h 185"/>
                  <a:gd name="T56" fmla="*/ 94 w 169"/>
                  <a:gd name="T57" fmla="*/ 70 h 185"/>
                  <a:gd name="T58" fmla="*/ 88 w 169"/>
                  <a:gd name="T59" fmla="*/ 73 h 185"/>
                  <a:gd name="T60" fmla="*/ 79 w 169"/>
                  <a:gd name="T61" fmla="*/ 74 h 185"/>
                  <a:gd name="T62" fmla="*/ 71 w 169"/>
                  <a:gd name="T63" fmla="*/ 81 h 185"/>
                  <a:gd name="T64" fmla="*/ 66 w 169"/>
                  <a:gd name="T65" fmla="*/ 85 h 185"/>
                  <a:gd name="T66" fmla="*/ 63 w 169"/>
                  <a:gd name="T67" fmla="*/ 95 h 185"/>
                  <a:gd name="T68" fmla="*/ 57 w 169"/>
                  <a:gd name="T69" fmla="*/ 104 h 185"/>
                  <a:gd name="T70" fmla="*/ 40 w 169"/>
                  <a:gd name="T71" fmla="*/ 106 h 185"/>
                  <a:gd name="T72" fmla="*/ 16 w 169"/>
                  <a:gd name="T73" fmla="*/ 109 h 185"/>
                  <a:gd name="T74" fmla="*/ 7 w 169"/>
                  <a:gd name="T75" fmla="*/ 115 h 185"/>
                  <a:gd name="T76" fmla="*/ 18 w 169"/>
                  <a:gd name="T77" fmla="*/ 122 h 185"/>
                  <a:gd name="T78" fmla="*/ 24 w 169"/>
                  <a:gd name="T79" fmla="*/ 128 h 185"/>
                  <a:gd name="T80" fmla="*/ 29 w 169"/>
                  <a:gd name="T81" fmla="*/ 136 h 185"/>
                  <a:gd name="T82" fmla="*/ 27 w 169"/>
                  <a:gd name="T83" fmla="*/ 144 h 185"/>
                  <a:gd name="T84" fmla="*/ 15 w 169"/>
                  <a:gd name="T85" fmla="*/ 151 h 185"/>
                  <a:gd name="T86" fmla="*/ 15 w 169"/>
                  <a:gd name="T87" fmla="*/ 162 h 185"/>
                  <a:gd name="T88" fmla="*/ 18 w 169"/>
                  <a:gd name="T89" fmla="*/ 166 h 185"/>
                  <a:gd name="T90" fmla="*/ 24 w 169"/>
                  <a:gd name="T91" fmla="*/ 165 h 185"/>
                  <a:gd name="T92" fmla="*/ 33 w 169"/>
                  <a:gd name="T93" fmla="*/ 163 h 185"/>
                  <a:gd name="T94" fmla="*/ 37 w 169"/>
                  <a:gd name="T95" fmla="*/ 161 h 185"/>
                  <a:gd name="T96" fmla="*/ 42 w 169"/>
                  <a:gd name="T97" fmla="*/ 162 h 185"/>
                  <a:gd name="T98" fmla="*/ 48 w 169"/>
                  <a:gd name="T99" fmla="*/ 165 h 185"/>
                  <a:gd name="T100" fmla="*/ 57 w 169"/>
                  <a:gd name="T101" fmla="*/ 161 h 185"/>
                  <a:gd name="T102" fmla="*/ 64 w 169"/>
                  <a:gd name="T103" fmla="*/ 162 h 185"/>
                  <a:gd name="T104" fmla="*/ 75 w 169"/>
                  <a:gd name="T105" fmla="*/ 165 h 185"/>
                  <a:gd name="T106" fmla="*/ 74 w 169"/>
                  <a:gd name="T107" fmla="*/ 169 h 185"/>
                  <a:gd name="T108" fmla="*/ 82 w 169"/>
                  <a:gd name="T109" fmla="*/ 173 h 185"/>
                  <a:gd name="T110" fmla="*/ 82 w 169"/>
                  <a:gd name="T111" fmla="*/ 180 h 185"/>
                  <a:gd name="T112" fmla="*/ 88 w 169"/>
                  <a:gd name="T113" fmla="*/ 183 h 185"/>
                  <a:gd name="T114" fmla="*/ 97 w 169"/>
                  <a:gd name="T115"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9" h="185">
                    <a:moveTo>
                      <a:pt x="99" y="180"/>
                    </a:moveTo>
                    <a:lnTo>
                      <a:pt x="101" y="180"/>
                    </a:lnTo>
                    <a:lnTo>
                      <a:pt x="101" y="176"/>
                    </a:lnTo>
                    <a:lnTo>
                      <a:pt x="104" y="177"/>
                    </a:lnTo>
                    <a:lnTo>
                      <a:pt x="105" y="176"/>
                    </a:lnTo>
                    <a:lnTo>
                      <a:pt x="114" y="176"/>
                    </a:lnTo>
                    <a:lnTo>
                      <a:pt x="119" y="174"/>
                    </a:lnTo>
                    <a:lnTo>
                      <a:pt x="119" y="173"/>
                    </a:lnTo>
                    <a:lnTo>
                      <a:pt x="122" y="173"/>
                    </a:lnTo>
                    <a:lnTo>
                      <a:pt x="122" y="174"/>
                    </a:lnTo>
                    <a:lnTo>
                      <a:pt x="123" y="176"/>
                    </a:lnTo>
                    <a:lnTo>
                      <a:pt x="126" y="174"/>
                    </a:lnTo>
                    <a:lnTo>
                      <a:pt x="127" y="173"/>
                    </a:lnTo>
                    <a:lnTo>
                      <a:pt x="127" y="172"/>
                    </a:lnTo>
                    <a:lnTo>
                      <a:pt x="127" y="170"/>
                    </a:lnTo>
                    <a:lnTo>
                      <a:pt x="125" y="162"/>
                    </a:lnTo>
                    <a:lnTo>
                      <a:pt x="122" y="159"/>
                    </a:lnTo>
                    <a:lnTo>
                      <a:pt x="123" y="158"/>
                    </a:lnTo>
                    <a:lnTo>
                      <a:pt x="121" y="157"/>
                    </a:lnTo>
                    <a:lnTo>
                      <a:pt x="119" y="157"/>
                    </a:lnTo>
                    <a:lnTo>
                      <a:pt x="115" y="154"/>
                    </a:lnTo>
                    <a:lnTo>
                      <a:pt x="114" y="150"/>
                    </a:lnTo>
                    <a:lnTo>
                      <a:pt x="115" y="147"/>
                    </a:lnTo>
                    <a:lnTo>
                      <a:pt x="112" y="143"/>
                    </a:lnTo>
                    <a:lnTo>
                      <a:pt x="111" y="143"/>
                    </a:lnTo>
                    <a:lnTo>
                      <a:pt x="110" y="143"/>
                    </a:lnTo>
                    <a:lnTo>
                      <a:pt x="107" y="143"/>
                    </a:lnTo>
                    <a:lnTo>
                      <a:pt x="104" y="143"/>
                    </a:lnTo>
                    <a:lnTo>
                      <a:pt x="104" y="140"/>
                    </a:lnTo>
                    <a:lnTo>
                      <a:pt x="107" y="135"/>
                    </a:lnTo>
                    <a:lnTo>
                      <a:pt x="108" y="135"/>
                    </a:lnTo>
                    <a:lnTo>
                      <a:pt x="111" y="129"/>
                    </a:lnTo>
                    <a:lnTo>
                      <a:pt x="112" y="128"/>
                    </a:lnTo>
                    <a:lnTo>
                      <a:pt x="114" y="126"/>
                    </a:lnTo>
                    <a:lnTo>
                      <a:pt x="115" y="125"/>
                    </a:lnTo>
                    <a:lnTo>
                      <a:pt x="118" y="126"/>
                    </a:lnTo>
                    <a:lnTo>
                      <a:pt x="119" y="129"/>
                    </a:lnTo>
                    <a:lnTo>
                      <a:pt x="121" y="129"/>
                    </a:lnTo>
                    <a:lnTo>
                      <a:pt x="125" y="126"/>
                    </a:lnTo>
                    <a:lnTo>
                      <a:pt x="132" y="126"/>
                    </a:lnTo>
                    <a:lnTo>
                      <a:pt x="136" y="122"/>
                    </a:lnTo>
                    <a:lnTo>
                      <a:pt x="137" y="115"/>
                    </a:lnTo>
                    <a:lnTo>
                      <a:pt x="143" y="111"/>
                    </a:lnTo>
                    <a:lnTo>
                      <a:pt x="144" y="109"/>
                    </a:lnTo>
                    <a:lnTo>
                      <a:pt x="145" y="104"/>
                    </a:lnTo>
                    <a:lnTo>
                      <a:pt x="148" y="100"/>
                    </a:lnTo>
                    <a:lnTo>
                      <a:pt x="152" y="99"/>
                    </a:lnTo>
                    <a:lnTo>
                      <a:pt x="153" y="96"/>
                    </a:lnTo>
                    <a:lnTo>
                      <a:pt x="153" y="93"/>
                    </a:lnTo>
                    <a:lnTo>
                      <a:pt x="151" y="92"/>
                    </a:lnTo>
                    <a:lnTo>
                      <a:pt x="155" y="88"/>
                    </a:lnTo>
                    <a:lnTo>
                      <a:pt x="156" y="87"/>
                    </a:lnTo>
                    <a:lnTo>
                      <a:pt x="158" y="84"/>
                    </a:lnTo>
                    <a:lnTo>
                      <a:pt x="158" y="78"/>
                    </a:lnTo>
                    <a:lnTo>
                      <a:pt x="156" y="73"/>
                    </a:lnTo>
                    <a:lnTo>
                      <a:pt x="156" y="73"/>
                    </a:lnTo>
                    <a:lnTo>
                      <a:pt x="159" y="69"/>
                    </a:lnTo>
                    <a:lnTo>
                      <a:pt x="162" y="67"/>
                    </a:lnTo>
                    <a:lnTo>
                      <a:pt x="164" y="66"/>
                    </a:lnTo>
                    <a:lnTo>
                      <a:pt x="166" y="67"/>
                    </a:lnTo>
                    <a:lnTo>
                      <a:pt x="169" y="65"/>
                    </a:lnTo>
                    <a:lnTo>
                      <a:pt x="167" y="62"/>
                    </a:lnTo>
                    <a:lnTo>
                      <a:pt x="164" y="61"/>
                    </a:lnTo>
                    <a:lnTo>
                      <a:pt x="162" y="62"/>
                    </a:lnTo>
                    <a:lnTo>
                      <a:pt x="158" y="61"/>
                    </a:lnTo>
                    <a:lnTo>
                      <a:pt x="156" y="58"/>
                    </a:lnTo>
                    <a:lnTo>
                      <a:pt x="152" y="56"/>
                    </a:lnTo>
                    <a:lnTo>
                      <a:pt x="148" y="55"/>
                    </a:lnTo>
                    <a:lnTo>
                      <a:pt x="144" y="51"/>
                    </a:lnTo>
                    <a:lnTo>
                      <a:pt x="143" y="48"/>
                    </a:lnTo>
                    <a:lnTo>
                      <a:pt x="141" y="40"/>
                    </a:lnTo>
                    <a:lnTo>
                      <a:pt x="138" y="36"/>
                    </a:lnTo>
                    <a:lnTo>
                      <a:pt x="138" y="32"/>
                    </a:lnTo>
                    <a:lnTo>
                      <a:pt x="141" y="32"/>
                    </a:lnTo>
                    <a:lnTo>
                      <a:pt x="141" y="29"/>
                    </a:lnTo>
                    <a:lnTo>
                      <a:pt x="144" y="26"/>
                    </a:lnTo>
                    <a:lnTo>
                      <a:pt x="144" y="24"/>
                    </a:lnTo>
                    <a:lnTo>
                      <a:pt x="141" y="22"/>
                    </a:lnTo>
                    <a:lnTo>
                      <a:pt x="140" y="21"/>
                    </a:lnTo>
                    <a:lnTo>
                      <a:pt x="137" y="18"/>
                    </a:lnTo>
                    <a:lnTo>
                      <a:pt x="134" y="15"/>
                    </a:lnTo>
                    <a:lnTo>
                      <a:pt x="132" y="13"/>
                    </a:lnTo>
                    <a:lnTo>
                      <a:pt x="129" y="14"/>
                    </a:lnTo>
                    <a:lnTo>
                      <a:pt x="127" y="14"/>
                    </a:lnTo>
                    <a:lnTo>
                      <a:pt x="125" y="13"/>
                    </a:lnTo>
                    <a:lnTo>
                      <a:pt x="125" y="7"/>
                    </a:lnTo>
                    <a:lnTo>
                      <a:pt x="130" y="4"/>
                    </a:lnTo>
                    <a:lnTo>
                      <a:pt x="130" y="2"/>
                    </a:lnTo>
                    <a:lnTo>
                      <a:pt x="126" y="3"/>
                    </a:lnTo>
                    <a:lnTo>
                      <a:pt x="123" y="0"/>
                    </a:lnTo>
                    <a:lnTo>
                      <a:pt x="119" y="3"/>
                    </a:lnTo>
                    <a:lnTo>
                      <a:pt x="116" y="6"/>
                    </a:lnTo>
                    <a:lnTo>
                      <a:pt x="114" y="6"/>
                    </a:lnTo>
                    <a:lnTo>
                      <a:pt x="111" y="8"/>
                    </a:lnTo>
                    <a:lnTo>
                      <a:pt x="110" y="11"/>
                    </a:lnTo>
                    <a:lnTo>
                      <a:pt x="114" y="18"/>
                    </a:lnTo>
                    <a:lnTo>
                      <a:pt x="115" y="24"/>
                    </a:lnTo>
                    <a:lnTo>
                      <a:pt x="108" y="32"/>
                    </a:lnTo>
                    <a:lnTo>
                      <a:pt x="112" y="35"/>
                    </a:lnTo>
                    <a:lnTo>
                      <a:pt x="112" y="37"/>
                    </a:lnTo>
                    <a:lnTo>
                      <a:pt x="108" y="41"/>
                    </a:lnTo>
                    <a:lnTo>
                      <a:pt x="104" y="41"/>
                    </a:lnTo>
                    <a:lnTo>
                      <a:pt x="100" y="40"/>
                    </a:lnTo>
                    <a:lnTo>
                      <a:pt x="97" y="43"/>
                    </a:lnTo>
                    <a:lnTo>
                      <a:pt x="99" y="45"/>
                    </a:lnTo>
                    <a:lnTo>
                      <a:pt x="100" y="47"/>
                    </a:lnTo>
                    <a:lnTo>
                      <a:pt x="103" y="50"/>
                    </a:lnTo>
                    <a:lnTo>
                      <a:pt x="101" y="52"/>
                    </a:lnTo>
                    <a:lnTo>
                      <a:pt x="99" y="54"/>
                    </a:lnTo>
                    <a:lnTo>
                      <a:pt x="96" y="54"/>
                    </a:lnTo>
                    <a:lnTo>
                      <a:pt x="94" y="55"/>
                    </a:lnTo>
                    <a:lnTo>
                      <a:pt x="94" y="59"/>
                    </a:lnTo>
                    <a:lnTo>
                      <a:pt x="94" y="63"/>
                    </a:lnTo>
                    <a:lnTo>
                      <a:pt x="93" y="65"/>
                    </a:lnTo>
                    <a:lnTo>
                      <a:pt x="93" y="65"/>
                    </a:lnTo>
                    <a:lnTo>
                      <a:pt x="94" y="70"/>
                    </a:lnTo>
                    <a:lnTo>
                      <a:pt x="92" y="74"/>
                    </a:lnTo>
                    <a:lnTo>
                      <a:pt x="89" y="72"/>
                    </a:lnTo>
                    <a:lnTo>
                      <a:pt x="88" y="72"/>
                    </a:lnTo>
                    <a:lnTo>
                      <a:pt x="88" y="73"/>
                    </a:lnTo>
                    <a:lnTo>
                      <a:pt x="85" y="73"/>
                    </a:lnTo>
                    <a:lnTo>
                      <a:pt x="83" y="72"/>
                    </a:lnTo>
                    <a:lnTo>
                      <a:pt x="81" y="73"/>
                    </a:lnTo>
                    <a:lnTo>
                      <a:pt x="79" y="74"/>
                    </a:lnTo>
                    <a:lnTo>
                      <a:pt x="75" y="77"/>
                    </a:lnTo>
                    <a:lnTo>
                      <a:pt x="77" y="78"/>
                    </a:lnTo>
                    <a:lnTo>
                      <a:pt x="75" y="80"/>
                    </a:lnTo>
                    <a:lnTo>
                      <a:pt x="71" y="81"/>
                    </a:lnTo>
                    <a:lnTo>
                      <a:pt x="70" y="81"/>
                    </a:lnTo>
                    <a:lnTo>
                      <a:pt x="67" y="81"/>
                    </a:lnTo>
                    <a:lnTo>
                      <a:pt x="66" y="84"/>
                    </a:lnTo>
                    <a:lnTo>
                      <a:pt x="66" y="85"/>
                    </a:lnTo>
                    <a:lnTo>
                      <a:pt x="63" y="87"/>
                    </a:lnTo>
                    <a:lnTo>
                      <a:pt x="62" y="88"/>
                    </a:lnTo>
                    <a:lnTo>
                      <a:pt x="62" y="91"/>
                    </a:lnTo>
                    <a:lnTo>
                      <a:pt x="63" y="95"/>
                    </a:lnTo>
                    <a:lnTo>
                      <a:pt x="62" y="98"/>
                    </a:lnTo>
                    <a:lnTo>
                      <a:pt x="63" y="100"/>
                    </a:lnTo>
                    <a:lnTo>
                      <a:pt x="63" y="102"/>
                    </a:lnTo>
                    <a:lnTo>
                      <a:pt x="57" y="104"/>
                    </a:lnTo>
                    <a:lnTo>
                      <a:pt x="53" y="104"/>
                    </a:lnTo>
                    <a:lnTo>
                      <a:pt x="49" y="104"/>
                    </a:lnTo>
                    <a:lnTo>
                      <a:pt x="44" y="106"/>
                    </a:lnTo>
                    <a:lnTo>
                      <a:pt x="40" y="106"/>
                    </a:lnTo>
                    <a:lnTo>
                      <a:pt x="38" y="107"/>
                    </a:lnTo>
                    <a:lnTo>
                      <a:pt x="34" y="107"/>
                    </a:lnTo>
                    <a:lnTo>
                      <a:pt x="30" y="109"/>
                    </a:lnTo>
                    <a:lnTo>
                      <a:pt x="16" y="109"/>
                    </a:lnTo>
                    <a:lnTo>
                      <a:pt x="0" y="104"/>
                    </a:lnTo>
                    <a:lnTo>
                      <a:pt x="0" y="104"/>
                    </a:lnTo>
                    <a:lnTo>
                      <a:pt x="5" y="113"/>
                    </a:lnTo>
                    <a:lnTo>
                      <a:pt x="7" y="115"/>
                    </a:lnTo>
                    <a:lnTo>
                      <a:pt x="9" y="118"/>
                    </a:lnTo>
                    <a:lnTo>
                      <a:pt x="13" y="120"/>
                    </a:lnTo>
                    <a:lnTo>
                      <a:pt x="13" y="121"/>
                    </a:lnTo>
                    <a:lnTo>
                      <a:pt x="18" y="122"/>
                    </a:lnTo>
                    <a:lnTo>
                      <a:pt x="20" y="122"/>
                    </a:lnTo>
                    <a:lnTo>
                      <a:pt x="20" y="124"/>
                    </a:lnTo>
                    <a:lnTo>
                      <a:pt x="24" y="124"/>
                    </a:lnTo>
                    <a:lnTo>
                      <a:pt x="24" y="128"/>
                    </a:lnTo>
                    <a:lnTo>
                      <a:pt x="24" y="132"/>
                    </a:lnTo>
                    <a:lnTo>
                      <a:pt x="24" y="135"/>
                    </a:lnTo>
                    <a:lnTo>
                      <a:pt x="26" y="136"/>
                    </a:lnTo>
                    <a:lnTo>
                      <a:pt x="29" y="136"/>
                    </a:lnTo>
                    <a:lnTo>
                      <a:pt x="31" y="139"/>
                    </a:lnTo>
                    <a:lnTo>
                      <a:pt x="33" y="143"/>
                    </a:lnTo>
                    <a:lnTo>
                      <a:pt x="30" y="146"/>
                    </a:lnTo>
                    <a:lnTo>
                      <a:pt x="27" y="144"/>
                    </a:lnTo>
                    <a:lnTo>
                      <a:pt x="22" y="146"/>
                    </a:lnTo>
                    <a:lnTo>
                      <a:pt x="20" y="147"/>
                    </a:lnTo>
                    <a:lnTo>
                      <a:pt x="16" y="148"/>
                    </a:lnTo>
                    <a:lnTo>
                      <a:pt x="15" y="151"/>
                    </a:lnTo>
                    <a:lnTo>
                      <a:pt x="16" y="152"/>
                    </a:lnTo>
                    <a:lnTo>
                      <a:pt x="13" y="155"/>
                    </a:lnTo>
                    <a:lnTo>
                      <a:pt x="15" y="158"/>
                    </a:lnTo>
                    <a:lnTo>
                      <a:pt x="15" y="162"/>
                    </a:lnTo>
                    <a:lnTo>
                      <a:pt x="15" y="165"/>
                    </a:lnTo>
                    <a:lnTo>
                      <a:pt x="16" y="165"/>
                    </a:lnTo>
                    <a:lnTo>
                      <a:pt x="16" y="166"/>
                    </a:lnTo>
                    <a:lnTo>
                      <a:pt x="18" y="166"/>
                    </a:lnTo>
                    <a:lnTo>
                      <a:pt x="20" y="165"/>
                    </a:lnTo>
                    <a:lnTo>
                      <a:pt x="23" y="165"/>
                    </a:lnTo>
                    <a:lnTo>
                      <a:pt x="23" y="165"/>
                    </a:lnTo>
                    <a:lnTo>
                      <a:pt x="24" y="165"/>
                    </a:lnTo>
                    <a:lnTo>
                      <a:pt x="26" y="163"/>
                    </a:lnTo>
                    <a:lnTo>
                      <a:pt x="29" y="163"/>
                    </a:lnTo>
                    <a:lnTo>
                      <a:pt x="30" y="165"/>
                    </a:lnTo>
                    <a:lnTo>
                      <a:pt x="33" y="163"/>
                    </a:lnTo>
                    <a:lnTo>
                      <a:pt x="34" y="163"/>
                    </a:lnTo>
                    <a:lnTo>
                      <a:pt x="35" y="163"/>
                    </a:lnTo>
                    <a:lnTo>
                      <a:pt x="35" y="162"/>
                    </a:lnTo>
                    <a:lnTo>
                      <a:pt x="37" y="161"/>
                    </a:lnTo>
                    <a:lnTo>
                      <a:pt x="38" y="163"/>
                    </a:lnTo>
                    <a:lnTo>
                      <a:pt x="41" y="163"/>
                    </a:lnTo>
                    <a:lnTo>
                      <a:pt x="41" y="162"/>
                    </a:lnTo>
                    <a:lnTo>
                      <a:pt x="42" y="162"/>
                    </a:lnTo>
                    <a:lnTo>
                      <a:pt x="42" y="163"/>
                    </a:lnTo>
                    <a:lnTo>
                      <a:pt x="45" y="163"/>
                    </a:lnTo>
                    <a:lnTo>
                      <a:pt x="46" y="165"/>
                    </a:lnTo>
                    <a:lnTo>
                      <a:pt x="48" y="165"/>
                    </a:lnTo>
                    <a:lnTo>
                      <a:pt x="51" y="162"/>
                    </a:lnTo>
                    <a:lnTo>
                      <a:pt x="55" y="162"/>
                    </a:lnTo>
                    <a:lnTo>
                      <a:pt x="56" y="162"/>
                    </a:lnTo>
                    <a:lnTo>
                      <a:pt x="57" y="161"/>
                    </a:lnTo>
                    <a:lnTo>
                      <a:pt x="60" y="161"/>
                    </a:lnTo>
                    <a:lnTo>
                      <a:pt x="60" y="161"/>
                    </a:lnTo>
                    <a:lnTo>
                      <a:pt x="62" y="161"/>
                    </a:lnTo>
                    <a:lnTo>
                      <a:pt x="64" y="162"/>
                    </a:lnTo>
                    <a:lnTo>
                      <a:pt x="67" y="161"/>
                    </a:lnTo>
                    <a:lnTo>
                      <a:pt x="71" y="161"/>
                    </a:lnTo>
                    <a:lnTo>
                      <a:pt x="74" y="162"/>
                    </a:lnTo>
                    <a:lnTo>
                      <a:pt x="75" y="165"/>
                    </a:lnTo>
                    <a:lnTo>
                      <a:pt x="74" y="168"/>
                    </a:lnTo>
                    <a:lnTo>
                      <a:pt x="75" y="168"/>
                    </a:lnTo>
                    <a:lnTo>
                      <a:pt x="74" y="168"/>
                    </a:lnTo>
                    <a:lnTo>
                      <a:pt x="74" y="169"/>
                    </a:lnTo>
                    <a:lnTo>
                      <a:pt x="77" y="169"/>
                    </a:lnTo>
                    <a:lnTo>
                      <a:pt x="79" y="168"/>
                    </a:lnTo>
                    <a:lnTo>
                      <a:pt x="79" y="169"/>
                    </a:lnTo>
                    <a:lnTo>
                      <a:pt x="82" y="173"/>
                    </a:lnTo>
                    <a:lnTo>
                      <a:pt x="83" y="177"/>
                    </a:lnTo>
                    <a:lnTo>
                      <a:pt x="83" y="177"/>
                    </a:lnTo>
                    <a:lnTo>
                      <a:pt x="83" y="178"/>
                    </a:lnTo>
                    <a:lnTo>
                      <a:pt x="82" y="180"/>
                    </a:lnTo>
                    <a:lnTo>
                      <a:pt x="83" y="180"/>
                    </a:lnTo>
                    <a:lnTo>
                      <a:pt x="83" y="180"/>
                    </a:lnTo>
                    <a:lnTo>
                      <a:pt x="85" y="183"/>
                    </a:lnTo>
                    <a:lnTo>
                      <a:pt x="88" y="183"/>
                    </a:lnTo>
                    <a:lnTo>
                      <a:pt x="90" y="183"/>
                    </a:lnTo>
                    <a:lnTo>
                      <a:pt x="94" y="184"/>
                    </a:lnTo>
                    <a:lnTo>
                      <a:pt x="94" y="185"/>
                    </a:lnTo>
                    <a:lnTo>
                      <a:pt x="97" y="184"/>
                    </a:lnTo>
                    <a:lnTo>
                      <a:pt x="97" y="181"/>
                    </a:lnTo>
                    <a:lnTo>
                      <a:pt x="99" y="18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6" name="Freeform 598">
                <a:extLst>
                  <a:ext uri="{FF2B5EF4-FFF2-40B4-BE49-F238E27FC236}">
                    <a16:creationId xmlns:a16="http://schemas.microsoft.com/office/drawing/2014/main" id="{A5F91F8C-6F67-48AF-B6D3-CA4EEBA8CAD3}"/>
                  </a:ext>
                </a:extLst>
              </p:cNvPr>
              <p:cNvSpPr>
                <a:spLocks/>
              </p:cNvSpPr>
              <p:nvPr/>
            </p:nvSpPr>
            <p:spPr bwMode="auto">
              <a:xfrm>
                <a:off x="4073" y="2730"/>
                <a:ext cx="161" cy="133"/>
              </a:xfrm>
              <a:custGeom>
                <a:avLst/>
                <a:gdLst>
                  <a:gd name="T0" fmla="*/ 160 w 161"/>
                  <a:gd name="T1" fmla="*/ 17 h 133"/>
                  <a:gd name="T2" fmla="*/ 161 w 161"/>
                  <a:gd name="T3" fmla="*/ 12 h 133"/>
                  <a:gd name="T4" fmla="*/ 149 w 161"/>
                  <a:gd name="T5" fmla="*/ 15 h 133"/>
                  <a:gd name="T6" fmla="*/ 139 w 161"/>
                  <a:gd name="T7" fmla="*/ 16 h 133"/>
                  <a:gd name="T8" fmla="*/ 135 w 161"/>
                  <a:gd name="T9" fmla="*/ 21 h 133"/>
                  <a:gd name="T10" fmla="*/ 128 w 161"/>
                  <a:gd name="T11" fmla="*/ 26 h 133"/>
                  <a:gd name="T12" fmla="*/ 124 w 161"/>
                  <a:gd name="T13" fmla="*/ 23 h 133"/>
                  <a:gd name="T14" fmla="*/ 121 w 161"/>
                  <a:gd name="T15" fmla="*/ 13 h 133"/>
                  <a:gd name="T16" fmla="*/ 118 w 161"/>
                  <a:gd name="T17" fmla="*/ 9 h 133"/>
                  <a:gd name="T18" fmla="*/ 118 w 161"/>
                  <a:gd name="T19" fmla="*/ 2 h 133"/>
                  <a:gd name="T20" fmla="*/ 112 w 161"/>
                  <a:gd name="T21" fmla="*/ 0 h 133"/>
                  <a:gd name="T22" fmla="*/ 107 w 161"/>
                  <a:gd name="T23" fmla="*/ 6 h 133"/>
                  <a:gd name="T24" fmla="*/ 106 w 161"/>
                  <a:gd name="T25" fmla="*/ 13 h 133"/>
                  <a:gd name="T26" fmla="*/ 102 w 161"/>
                  <a:gd name="T27" fmla="*/ 13 h 133"/>
                  <a:gd name="T28" fmla="*/ 98 w 161"/>
                  <a:gd name="T29" fmla="*/ 16 h 133"/>
                  <a:gd name="T30" fmla="*/ 95 w 161"/>
                  <a:gd name="T31" fmla="*/ 19 h 133"/>
                  <a:gd name="T32" fmla="*/ 91 w 161"/>
                  <a:gd name="T33" fmla="*/ 17 h 133"/>
                  <a:gd name="T34" fmla="*/ 85 w 161"/>
                  <a:gd name="T35" fmla="*/ 21 h 133"/>
                  <a:gd name="T36" fmla="*/ 77 w 161"/>
                  <a:gd name="T37" fmla="*/ 17 h 133"/>
                  <a:gd name="T38" fmla="*/ 72 w 161"/>
                  <a:gd name="T39" fmla="*/ 20 h 133"/>
                  <a:gd name="T40" fmla="*/ 64 w 161"/>
                  <a:gd name="T41" fmla="*/ 17 h 133"/>
                  <a:gd name="T42" fmla="*/ 58 w 161"/>
                  <a:gd name="T43" fmla="*/ 16 h 133"/>
                  <a:gd name="T44" fmla="*/ 50 w 161"/>
                  <a:gd name="T45" fmla="*/ 19 h 133"/>
                  <a:gd name="T46" fmla="*/ 44 w 161"/>
                  <a:gd name="T47" fmla="*/ 21 h 133"/>
                  <a:gd name="T48" fmla="*/ 46 w 161"/>
                  <a:gd name="T49" fmla="*/ 26 h 133"/>
                  <a:gd name="T50" fmla="*/ 42 w 161"/>
                  <a:gd name="T51" fmla="*/ 35 h 133"/>
                  <a:gd name="T52" fmla="*/ 37 w 161"/>
                  <a:gd name="T53" fmla="*/ 38 h 133"/>
                  <a:gd name="T54" fmla="*/ 29 w 161"/>
                  <a:gd name="T55" fmla="*/ 43 h 133"/>
                  <a:gd name="T56" fmla="*/ 26 w 161"/>
                  <a:gd name="T57" fmla="*/ 48 h 133"/>
                  <a:gd name="T58" fmla="*/ 20 w 161"/>
                  <a:gd name="T59" fmla="*/ 49 h 133"/>
                  <a:gd name="T60" fmla="*/ 14 w 161"/>
                  <a:gd name="T61" fmla="*/ 45 h 133"/>
                  <a:gd name="T62" fmla="*/ 9 w 161"/>
                  <a:gd name="T63" fmla="*/ 45 h 133"/>
                  <a:gd name="T64" fmla="*/ 6 w 161"/>
                  <a:gd name="T65" fmla="*/ 45 h 133"/>
                  <a:gd name="T66" fmla="*/ 5 w 161"/>
                  <a:gd name="T67" fmla="*/ 52 h 133"/>
                  <a:gd name="T68" fmla="*/ 6 w 161"/>
                  <a:gd name="T69" fmla="*/ 56 h 133"/>
                  <a:gd name="T70" fmla="*/ 2 w 161"/>
                  <a:gd name="T71" fmla="*/ 61 h 133"/>
                  <a:gd name="T72" fmla="*/ 2 w 161"/>
                  <a:gd name="T73" fmla="*/ 67 h 133"/>
                  <a:gd name="T74" fmla="*/ 6 w 161"/>
                  <a:gd name="T75" fmla="*/ 74 h 133"/>
                  <a:gd name="T76" fmla="*/ 3 w 161"/>
                  <a:gd name="T77" fmla="*/ 82 h 133"/>
                  <a:gd name="T78" fmla="*/ 7 w 161"/>
                  <a:gd name="T79" fmla="*/ 96 h 133"/>
                  <a:gd name="T80" fmla="*/ 20 w 161"/>
                  <a:gd name="T81" fmla="*/ 102 h 133"/>
                  <a:gd name="T82" fmla="*/ 22 w 161"/>
                  <a:gd name="T83" fmla="*/ 115 h 133"/>
                  <a:gd name="T84" fmla="*/ 29 w 161"/>
                  <a:gd name="T85" fmla="*/ 133 h 133"/>
                  <a:gd name="T86" fmla="*/ 51 w 161"/>
                  <a:gd name="T87" fmla="*/ 131 h 133"/>
                  <a:gd name="T88" fmla="*/ 62 w 161"/>
                  <a:gd name="T89" fmla="*/ 128 h 133"/>
                  <a:gd name="T90" fmla="*/ 76 w 161"/>
                  <a:gd name="T91" fmla="*/ 126 h 133"/>
                  <a:gd name="T92" fmla="*/ 76 w 161"/>
                  <a:gd name="T93" fmla="*/ 119 h 133"/>
                  <a:gd name="T94" fmla="*/ 76 w 161"/>
                  <a:gd name="T95" fmla="*/ 111 h 133"/>
                  <a:gd name="T96" fmla="*/ 80 w 161"/>
                  <a:gd name="T97" fmla="*/ 105 h 133"/>
                  <a:gd name="T98" fmla="*/ 88 w 161"/>
                  <a:gd name="T99" fmla="*/ 104 h 133"/>
                  <a:gd name="T100" fmla="*/ 92 w 161"/>
                  <a:gd name="T101" fmla="*/ 98 h 133"/>
                  <a:gd name="T102" fmla="*/ 98 w 161"/>
                  <a:gd name="T103" fmla="*/ 97 h 133"/>
                  <a:gd name="T104" fmla="*/ 102 w 161"/>
                  <a:gd name="T105" fmla="*/ 96 h 133"/>
                  <a:gd name="T106" fmla="*/ 106 w 161"/>
                  <a:gd name="T107" fmla="*/ 89 h 133"/>
                  <a:gd name="T108" fmla="*/ 107 w 161"/>
                  <a:gd name="T109" fmla="*/ 83 h 133"/>
                  <a:gd name="T110" fmla="*/ 112 w 161"/>
                  <a:gd name="T111" fmla="*/ 78 h 133"/>
                  <a:gd name="T112" fmla="*/ 113 w 161"/>
                  <a:gd name="T113" fmla="*/ 71 h 133"/>
                  <a:gd name="T114" fmla="*/ 113 w 161"/>
                  <a:gd name="T115" fmla="*/ 64 h 133"/>
                  <a:gd name="T116" fmla="*/ 125 w 161"/>
                  <a:gd name="T117" fmla="*/ 61 h 133"/>
                  <a:gd name="T118" fmla="*/ 128 w 161"/>
                  <a:gd name="T119" fmla="*/ 48 h 133"/>
                  <a:gd name="T120" fmla="*/ 124 w 161"/>
                  <a:gd name="T121" fmla="*/ 32 h 133"/>
                  <a:gd name="T122" fmla="*/ 132 w 161"/>
                  <a:gd name="T123" fmla="*/ 27 h 133"/>
                  <a:gd name="T124" fmla="*/ 143 w 161"/>
                  <a:gd name="T125" fmla="*/ 2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133">
                    <a:moveTo>
                      <a:pt x="157" y="21"/>
                    </a:moveTo>
                    <a:lnTo>
                      <a:pt x="160" y="17"/>
                    </a:lnTo>
                    <a:lnTo>
                      <a:pt x="160" y="17"/>
                    </a:lnTo>
                    <a:lnTo>
                      <a:pt x="157" y="17"/>
                    </a:lnTo>
                    <a:lnTo>
                      <a:pt x="161" y="13"/>
                    </a:lnTo>
                    <a:lnTo>
                      <a:pt x="161" y="12"/>
                    </a:lnTo>
                    <a:lnTo>
                      <a:pt x="156" y="12"/>
                    </a:lnTo>
                    <a:lnTo>
                      <a:pt x="154" y="13"/>
                    </a:lnTo>
                    <a:lnTo>
                      <a:pt x="149" y="15"/>
                    </a:lnTo>
                    <a:lnTo>
                      <a:pt x="149" y="12"/>
                    </a:lnTo>
                    <a:lnTo>
                      <a:pt x="145" y="12"/>
                    </a:lnTo>
                    <a:lnTo>
                      <a:pt x="139" y="16"/>
                    </a:lnTo>
                    <a:lnTo>
                      <a:pt x="138" y="17"/>
                    </a:lnTo>
                    <a:lnTo>
                      <a:pt x="138" y="20"/>
                    </a:lnTo>
                    <a:lnTo>
                      <a:pt x="135" y="21"/>
                    </a:lnTo>
                    <a:lnTo>
                      <a:pt x="131" y="23"/>
                    </a:lnTo>
                    <a:lnTo>
                      <a:pt x="131" y="24"/>
                    </a:lnTo>
                    <a:lnTo>
                      <a:pt x="128" y="26"/>
                    </a:lnTo>
                    <a:lnTo>
                      <a:pt x="125" y="26"/>
                    </a:lnTo>
                    <a:lnTo>
                      <a:pt x="124" y="26"/>
                    </a:lnTo>
                    <a:lnTo>
                      <a:pt x="124" y="23"/>
                    </a:lnTo>
                    <a:lnTo>
                      <a:pt x="121" y="21"/>
                    </a:lnTo>
                    <a:lnTo>
                      <a:pt x="121" y="16"/>
                    </a:lnTo>
                    <a:lnTo>
                      <a:pt x="121" y="13"/>
                    </a:lnTo>
                    <a:lnTo>
                      <a:pt x="121" y="11"/>
                    </a:lnTo>
                    <a:lnTo>
                      <a:pt x="120" y="9"/>
                    </a:lnTo>
                    <a:lnTo>
                      <a:pt x="118" y="9"/>
                    </a:lnTo>
                    <a:lnTo>
                      <a:pt x="117" y="6"/>
                    </a:lnTo>
                    <a:lnTo>
                      <a:pt x="118" y="4"/>
                    </a:lnTo>
                    <a:lnTo>
                      <a:pt x="118" y="2"/>
                    </a:lnTo>
                    <a:lnTo>
                      <a:pt x="116" y="1"/>
                    </a:lnTo>
                    <a:lnTo>
                      <a:pt x="114" y="0"/>
                    </a:lnTo>
                    <a:lnTo>
                      <a:pt x="112" y="0"/>
                    </a:lnTo>
                    <a:lnTo>
                      <a:pt x="110" y="1"/>
                    </a:lnTo>
                    <a:lnTo>
                      <a:pt x="109" y="5"/>
                    </a:lnTo>
                    <a:lnTo>
                      <a:pt x="107" y="6"/>
                    </a:lnTo>
                    <a:lnTo>
                      <a:pt x="107" y="8"/>
                    </a:lnTo>
                    <a:lnTo>
                      <a:pt x="107" y="11"/>
                    </a:lnTo>
                    <a:lnTo>
                      <a:pt x="106" y="13"/>
                    </a:lnTo>
                    <a:lnTo>
                      <a:pt x="103" y="13"/>
                    </a:lnTo>
                    <a:lnTo>
                      <a:pt x="103" y="13"/>
                    </a:lnTo>
                    <a:lnTo>
                      <a:pt x="102" y="13"/>
                    </a:lnTo>
                    <a:lnTo>
                      <a:pt x="101" y="13"/>
                    </a:lnTo>
                    <a:lnTo>
                      <a:pt x="98" y="15"/>
                    </a:lnTo>
                    <a:lnTo>
                      <a:pt x="98" y="16"/>
                    </a:lnTo>
                    <a:lnTo>
                      <a:pt x="99" y="17"/>
                    </a:lnTo>
                    <a:lnTo>
                      <a:pt x="99" y="19"/>
                    </a:lnTo>
                    <a:lnTo>
                      <a:pt x="95" y="19"/>
                    </a:lnTo>
                    <a:lnTo>
                      <a:pt x="94" y="17"/>
                    </a:lnTo>
                    <a:lnTo>
                      <a:pt x="92" y="16"/>
                    </a:lnTo>
                    <a:lnTo>
                      <a:pt x="91" y="17"/>
                    </a:lnTo>
                    <a:lnTo>
                      <a:pt x="90" y="17"/>
                    </a:lnTo>
                    <a:lnTo>
                      <a:pt x="88" y="20"/>
                    </a:lnTo>
                    <a:lnTo>
                      <a:pt x="85" y="21"/>
                    </a:lnTo>
                    <a:lnTo>
                      <a:pt x="81" y="23"/>
                    </a:lnTo>
                    <a:lnTo>
                      <a:pt x="80" y="21"/>
                    </a:lnTo>
                    <a:lnTo>
                      <a:pt x="77" y="17"/>
                    </a:lnTo>
                    <a:lnTo>
                      <a:pt x="75" y="17"/>
                    </a:lnTo>
                    <a:lnTo>
                      <a:pt x="73" y="20"/>
                    </a:lnTo>
                    <a:lnTo>
                      <a:pt x="72" y="20"/>
                    </a:lnTo>
                    <a:lnTo>
                      <a:pt x="70" y="17"/>
                    </a:lnTo>
                    <a:lnTo>
                      <a:pt x="68" y="16"/>
                    </a:lnTo>
                    <a:lnTo>
                      <a:pt x="64" y="17"/>
                    </a:lnTo>
                    <a:lnTo>
                      <a:pt x="62" y="16"/>
                    </a:lnTo>
                    <a:lnTo>
                      <a:pt x="59" y="17"/>
                    </a:lnTo>
                    <a:lnTo>
                      <a:pt x="58" y="16"/>
                    </a:lnTo>
                    <a:lnTo>
                      <a:pt x="55" y="16"/>
                    </a:lnTo>
                    <a:lnTo>
                      <a:pt x="51" y="19"/>
                    </a:lnTo>
                    <a:lnTo>
                      <a:pt x="50" y="19"/>
                    </a:lnTo>
                    <a:lnTo>
                      <a:pt x="47" y="20"/>
                    </a:lnTo>
                    <a:lnTo>
                      <a:pt x="46" y="20"/>
                    </a:lnTo>
                    <a:lnTo>
                      <a:pt x="44" y="21"/>
                    </a:lnTo>
                    <a:lnTo>
                      <a:pt x="44" y="23"/>
                    </a:lnTo>
                    <a:lnTo>
                      <a:pt x="46" y="24"/>
                    </a:lnTo>
                    <a:lnTo>
                      <a:pt x="46" y="26"/>
                    </a:lnTo>
                    <a:lnTo>
                      <a:pt x="43" y="30"/>
                    </a:lnTo>
                    <a:lnTo>
                      <a:pt x="43" y="32"/>
                    </a:lnTo>
                    <a:lnTo>
                      <a:pt x="42" y="35"/>
                    </a:lnTo>
                    <a:lnTo>
                      <a:pt x="40" y="35"/>
                    </a:lnTo>
                    <a:lnTo>
                      <a:pt x="37" y="38"/>
                    </a:lnTo>
                    <a:lnTo>
                      <a:pt x="37" y="38"/>
                    </a:lnTo>
                    <a:lnTo>
                      <a:pt x="33" y="39"/>
                    </a:lnTo>
                    <a:lnTo>
                      <a:pt x="29" y="42"/>
                    </a:lnTo>
                    <a:lnTo>
                      <a:pt x="29" y="43"/>
                    </a:lnTo>
                    <a:lnTo>
                      <a:pt x="28" y="45"/>
                    </a:lnTo>
                    <a:lnTo>
                      <a:pt x="28" y="46"/>
                    </a:lnTo>
                    <a:lnTo>
                      <a:pt x="26" y="48"/>
                    </a:lnTo>
                    <a:lnTo>
                      <a:pt x="22" y="49"/>
                    </a:lnTo>
                    <a:lnTo>
                      <a:pt x="21" y="50"/>
                    </a:lnTo>
                    <a:lnTo>
                      <a:pt x="20" y="49"/>
                    </a:lnTo>
                    <a:lnTo>
                      <a:pt x="20" y="48"/>
                    </a:lnTo>
                    <a:lnTo>
                      <a:pt x="17" y="45"/>
                    </a:lnTo>
                    <a:lnTo>
                      <a:pt x="14" y="45"/>
                    </a:lnTo>
                    <a:lnTo>
                      <a:pt x="13" y="46"/>
                    </a:lnTo>
                    <a:lnTo>
                      <a:pt x="11" y="46"/>
                    </a:lnTo>
                    <a:lnTo>
                      <a:pt x="9" y="45"/>
                    </a:lnTo>
                    <a:lnTo>
                      <a:pt x="7" y="45"/>
                    </a:lnTo>
                    <a:lnTo>
                      <a:pt x="6" y="45"/>
                    </a:lnTo>
                    <a:lnTo>
                      <a:pt x="6" y="45"/>
                    </a:lnTo>
                    <a:lnTo>
                      <a:pt x="6" y="49"/>
                    </a:lnTo>
                    <a:lnTo>
                      <a:pt x="6" y="50"/>
                    </a:lnTo>
                    <a:lnTo>
                      <a:pt x="5" y="52"/>
                    </a:lnTo>
                    <a:lnTo>
                      <a:pt x="6" y="54"/>
                    </a:lnTo>
                    <a:lnTo>
                      <a:pt x="6" y="54"/>
                    </a:lnTo>
                    <a:lnTo>
                      <a:pt x="6" y="56"/>
                    </a:lnTo>
                    <a:lnTo>
                      <a:pt x="3" y="59"/>
                    </a:lnTo>
                    <a:lnTo>
                      <a:pt x="0" y="60"/>
                    </a:lnTo>
                    <a:lnTo>
                      <a:pt x="2" y="61"/>
                    </a:lnTo>
                    <a:lnTo>
                      <a:pt x="3" y="63"/>
                    </a:lnTo>
                    <a:lnTo>
                      <a:pt x="0" y="65"/>
                    </a:lnTo>
                    <a:lnTo>
                      <a:pt x="2" y="67"/>
                    </a:lnTo>
                    <a:lnTo>
                      <a:pt x="2" y="71"/>
                    </a:lnTo>
                    <a:lnTo>
                      <a:pt x="2" y="72"/>
                    </a:lnTo>
                    <a:lnTo>
                      <a:pt x="6" y="74"/>
                    </a:lnTo>
                    <a:lnTo>
                      <a:pt x="7" y="74"/>
                    </a:lnTo>
                    <a:lnTo>
                      <a:pt x="3" y="79"/>
                    </a:lnTo>
                    <a:lnTo>
                      <a:pt x="3" y="82"/>
                    </a:lnTo>
                    <a:lnTo>
                      <a:pt x="6" y="87"/>
                    </a:lnTo>
                    <a:lnTo>
                      <a:pt x="9" y="94"/>
                    </a:lnTo>
                    <a:lnTo>
                      <a:pt x="7" y="96"/>
                    </a:lnTo>
                    <a:lnTo>
                      <a:pt x="9" y="97"/>
                    </a:lnTo>
                    <a:lnTo>
                      <a:pt x="9" y="102"/>
                    </a:lnTo>
                    <a:lnTo>
                      <a:pt x="20" y="102"/>
                    </a:lnTo>
                    <a:lnTo>
                      <a:pt x="21" y="107"/>
                    </a:lnTo>
                    <a:lnTo>
                      <a:pt x="21" y="109"/>
                    </a:lnTo>
                    <a:lnTo>
                      <a:pt x="22" y="115"/>
                    </a:lnTo>
                    <a:lnTo>
                      <a:pt x="21" y="116"/>
                    </a:lnTo>
                    <a:lnTo>
                      <a:pt x="13" y="128"/>
                    </a:lnTo>
                    <a:lnTo>
                      <a:pt x="29" y="133"/>
                    </a:lnTo>
                    <a:lnTo>
                      <a:pt x="43" y="133"/>
                    </a:lnTo>
                    <a:lnTo>
                      <a:pt x="47" y="131"/>
                    </a:lnTo>
                    <a:lnTo>
                      <a:pt x="51" y="131"/>
                    </a:lnTo>
                    <a:lnTo>
                      <a:pt x="53" y="130"/>
                    </a:lnTo>
                    <a:lnTo>
                      <a:pt x="57" y="130"/>
                    </a:lnTo>
                    <a:lnTo>
                      <a:pt x="62" y="128"/>
                    </a:lnTo>
                    <a:lnTo>
                      <a:pt x="66" y="128"/>
                    </a:lnTo>
                    <a:lnTo>
                      <a:pt x="70" y="128"/>
                    </a:lnTo>
                    <a:lnTo>
                      <a:pt x="76" y="126"/>
                    </a:lnTo>
                    <a:lnTo>
                      <a:pt x="76" y="124"/>
                    </a:lnTo>
                    <a:lnTo>
                      <a:pt x="75" y="122"/>
                    </a:lnTo>
                    <a:lnTo>
                      <a:pt x="76" y="119"/>
                    </a:lnTo>
                    <a:lnTo>
                      <a:pt x="75" y="115"/>
                    </a:lnTo>
                    <a:lnTo>
                      <a:pt x="75" y="112"/>
                    </a:lnTo>
                    <a:lnTo>
                      <a:pt x="76" y="111"/>
                    </a:lnTo>
                    <a:lnTo>
                      <a:pt x="79" y="109"/>
                    </a:lnTo>
                    <a:lnTo>
                      <a:pt x="79" y="108"/>
                    </a:lnTo>
                    <a:lnTo>
                      <a:pt x="80" y="105"/>
                    </a:lnTo>
                    <a:lnTo>
                      <a:pt x="83" y="105"/>
                    </a:lnTo>
                    <a:lnTo>
                      <a:pt x="84" y="105"/>
                    </a:lnTo>
                    <a:lnTo>
                      <a:pt x="88" y="104"/>
                    </a:lnTo>
                    <a:lnTo>
                      <a:pt x="90" y="102"/>
                    </a:lnTo>
                    <a:lnTo>
                      <a:pt x="88" y="101"/>
                    </a:lnTo>
                    <a:lnTo>
                      <a:pt x="92" y="98"/>
                    </a:lnTo>
                    <a:lnTo>
                      <a:pt x="94" y="97"/>
                    </a:lnTo>
                    <a:lnTo>
                      <a:pt x="96" y="96"/>
                    </a:lnTo>
                    <a:lnTo>
                      <a:pt x="98" y="97"/>
                    </a:lnTo>
                    <a:lnTo>
                      <a:pt x="101" y="97"/>
                    </a:lnTo>
                    <a:lnTo>
                      <a:pt x="101" y="96"/>
                    </a:lnTo>
                    <a:lnTo>
                      <a:pt x="102" y="96"/>
                    </a:lnTo>
                    <a:lnTo>
                      <a:pt x="105" y="98"/>
                    </a:lnTo>
                    <a:lnTo>
                      <a:pt x="107" y="94"/>
                    </a:lnTo>
                    <a:lnTo>
                      <a:pt x="106" y="89"/>
                    </a:lnTo>
                    <a:lnTo>
                      <a:pt x="106" y="89"/>
                    </a:lnTo>
                    <a:lnTo>
                      <a:pt x="107" y="87"/>
                    </a:lnTo>
                    <a:lnTo>
                      <a:pt x="107" y="83"/>
                    </a:lnTo>
                    <a:lnTo>
                      <a:pt x="107" y="79"/>
                    </a:lnTo>
                    <a:lnTo>
                      <a:pt x="109" y="78"/>
                    </a:lnTo>
                    <a:lnTo>
                      <a:pt x="112" y="78"/>
                    </a:lnTo>
                    <a:lnTo>
                      <a:pt x="114" y="76"/>
                    </a:lnTo>
                    <a:lnTo>
                      <a:pt x="116" y="74"/>
                    </a:lnTo>
                    <a:lnTo>
                      <a:pt x="113" y="71"/>
                    </a:lnTo>
                    <a:lnTo>
                      <a:pt x="112" y="69"/>
                    </a:lnTo>
                    <a:lnTo>
                      <a:pt x="110" y="67"/>
                    </a:lnTo>
                    <a:lnTo>
                      <a:pt x="113" y="64"/>
                    </a:lnTo>
                    <a:lnTo>
                      <a:pt x="117" y="65"/>
                    </a:lnTo>
                    <a:lnTo>
                      <a:pt x="121" y="65"/>
                    </a:lnTo>
                    <a:lnTo>
                      <a:pt x="125" y="61"/>
                    </a:lnTo>
                    <a:lnTo>
                      <a:pt x="125" y="59"/>
                    </a:lnTo>
                    <a:lnTo>
                      <a:pt x="121" y="56"/>
                    </a:lnTo>
                    <a:lnTo>
                      <a:pt x="128" y="48"/>
                    </a:lnTo>
                    <a:lnTo>
                      <a:pt x="127" y="42"/>
                    </a:lnTo>
                    <a:lnTo>
                      <a:pt x="123" y="35"/>
                    </a:lnTo>
                    <a:lnTo>
                      <a:pt x="124" y="32"/>
                    </a:lnTo>
                    <a:lnTo>
                      <a:pt x="127" y="30"/>
                    </a:lnTo>
                    <a:lnTo>
                      <a:pt x="129" y="30"/>
                    </a:lnTo>
                    <a:lnTo>
                      <a:pt x="132" y="27"/>
                    </a:lnTo>
                    <a:lnTo>
                      <a:pt x="136" y="24"/>
                    </a:lnTo>
                    <a:lnTo>
                      <a:pt x="139" y="27"/>
                    </a:lnTo>
                    <a:lnTo>
                      <a:pt x="143" y="26"/>
                    </a:lnTo>
                    <a:lnTo>
                      <a:pt x="151" y="24"/>
                    </a:lnTo>
                    <a:lnTo>
                      <a:pt x="15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7" name="Freeform 599">
                <a:extLst>
                  <a:ext uri="{FF2B5EF4-FFF2-40B4-BE49-F238E27FC236}">
                    <a16:creationId xmlns:a16="http://schemas.microsoft.com/office/drawing/2014/main" id="{17F6A693-EE0F-4ABA-84B5-3D4346370E04}"/>
                  </a:ext>
                </a:extLst>
              </p:cNvPr>
              <p:cNvSpPr>
                <a:spLocks/>
              </p:cNvSpPr>
              <p:nvPr/>
            </p:nvSpPr>
            <p:spPr bwMode="auto">
              <a:xfrm>
                <a:off x="4073" y="2730"/>
                <a:ext cx="161" cy="133"/>
              </a:xfrm>
              <a:custGeom>
                <a:avLst/>
                <a:gdLst>
                  <a:gd name="T0" fmla="*/ 160 w 161"/>
                  <a:gd name="T1" fmla="*/ 17 h 133"/>
                  <a:gd name="T2" fmla="*/ 161 w 161"/>
                  <a:gd name="T3" fmla="*/ 12 h 133"/>
                  <a:gd name="T4" fmla="*/ 149 w 161"/>
                  <a:gd name="T5" fmla="*/ 15 h 133"/>
                  <a:gd name="T6" fmla="*/ 139 w 161"/>
                  <a:gd name="T7" fmla="*/ 16 h 133"/>
                  <a:gd name="T8" fmla="*/ 135 w 161"/>
                  <a:gd name="T9" fmla="*/ 21 h 133"/>
                  <a:gd name="T10" fmla="*/ 128 w 161"/>
                  <a:gd name="T11" fmla="*/ 26 h 133"/>
                  <a:gd name="T12" fmla="*/ 124 w 161"/>
                  <a:gd name="T13" fmla="*/ 23 h 133"/>
                  <a:gd name="T14" fmla="*/ 121 w 161"/>
                  <a:gd name="T15" fmla="*/ 13 h 133"/>
                  <a:gd name="T16" fmla="*/ 118 w 161"/>
                  <a:gd name="T17" fmla="*/ 9 h 133"/>
                  <a:gd name="T18" fmla="*/ 118 w 161"/>
                  <a:gd name="T19" fmla="*/ 2 h 133"/>
                  <a:gd name="T20" fmla="*/ 112 w 161"/>
                  <a:gd name="T21" fmla="*/ 0 h 133"/>
                  <a:gd name="T22" fmla="*/ 107 w 161"/>
                  <a:gd name="T23" fmla="*/ 6 h 133"/>
                  <a:gd name="T24" fmla="*/ 106 w 161"/>
                  <a:gd name="T25" fmla="*/ 13 h 133"/>
                  <a:gd name="T26" fmla="*/ 102 w 161"/>
                  <a:gd name="T27" fmla="*/ 13 h 133"/>
                  <a:gd name="T28" fmla="*/ 98 w 161"/>
                  <a:gd name="T29" fmla="*/ 16 h 133"/>
                  <a:gd name="T30" fmla="*/ 95 w 161"/>
                  <a:gd name="T31" fmla="*/ 19 h 133"/>
                  <a:gd name="T32" fmla="*/ 91 w 161"/>
                  <a:gd name="T33" fmla="*/ 17 h 133"/>
                  <a:gd name="T34" fmla="*/ 85 w 161"/>
                  <a:gd name="T35" fmla="*/ 21 h 133"/>
                  <a:gd name="T36" fmla="*/ 77 w 161"/>
                  <a:gd name="T37" fmla="*/ 17 h 133"/>
                  <a:gd name="T38" fmla="*/ 72 w 161"/>
                  <a:gd name="T39" fmla="*/ 20 h 133"/>
                  <a:gd name="T40" fmla="*/ 64 w 161"/>
                  <a:gd name="T41" fmla="*/ 17 h 133"/>
                  <a:gd name="T42" fmla="*/ 58 w 161"/>
                  <a:gd name="T43" fmla="*/ 16 h 133"/>
                  <a:gd name="T44" fmla="*/ 50 w 161"/>
                  <a:gd name="T45" fmla="*/ 19 h 133"/>
                  <a:gd name="T46" fmla="*/ 44 w 161"/>
                  <a:gd name="T47" fmla="*/ 21 h 133"/>
                  <a:gd name="T48" fmla="*/ 46 w 161"/>
                  <a:gd name="T49" fmla="*/ 26 h 133"/>
                  <a:gd name="T50" fmla="*/ 42 w 161"/>
                  <a:gd name="T51" fmla="*/ 35 h 133"/>
                  <a:gd name="T52" fmla="*/ 37 w 161"/>
                  <a:gd name="T53" fmla="*/ 38 h 133"/>
                  <a:gd name="T54" fmla="*/ 29 w 161"/>
                  <a:gd name="T55" fmla="*/ 43 h 133"/>
                  <a:gd name="T56" fmla="*/ 26 w 161"/>
                  <a:gd name="T57" fmla="*/ 48 h 133"/>
                  <a:gd name="T58" fmla="*/ 20 w 161"/>
                  <a:gd name="T59" fmla="*/ 49 h 133"/>
                  <a:gd name="T60" fmla="*/ 14 w 161"/>
                  <a:gd name="T61" fmla="*/ 45 h 133"/>
                  <a:gd name="T62" fmla="*/ 9 w 161"/>
                  <a:gd name="T63" fmla="*/ 45 h 133"/>
                  <a:gd name="T64" fmla="*/ 6 w 161"/>
                  <a:gd name="T65" fmla="*/ 45 h 133"/>
                  <a:gd name="T66" fmla="*/ 5 w 161"/>
                  <a:gd name="T67" fmla="*/ 52 h 133"/>
                  <a:gd name="T68" fmla="*/ 6 w 161"/>
                  <a:gd name="T69" fmla="*/ 56 h 133"/>
                  <a:gd name="T70" fmla="*/ 2 w 161"/>
                  <a:gd name="T71" fmla="*/ 61 h 133"/>
                  <a:gd name="T72" fmla="*/ 2 w 161"/>
                  <a:gd name="T73" fmla="*/ 67 h 133"/>
                  <a:gd name="T74" fmla="*/ 6 w 161"/>
                  <a:gd name="T75" fmla="*/ 74 h 133"/>
                  <a:gd name="T76" fmla="*/ 3 w 161"/>
                  <a:gd name="T77" fmla="*/ 82 h 133"/>
                  <a:gd name="T78" fmla="*/ 7 w 161"/>
                  <a:gd name="T79" fmla="*/ 96 h 133"/>
                  <a:gd name="T80" fmla="*/ 20 w 161"/>
                  <a:gd name="T81" fmla="*/ 102 h 133"/>
                  <a:gd name="T82" fmla="*/ 22 w 161"/>
                  <a:gd name="T83" fmla="*/ 115 h 133"/>
                  <a:gd name="T84" fmla="*/ 29 w 161"/>
                  <a:gd name="T85" fmla="*/ 133 h 133"/>
                  <a:gd name="T86" fmla="*/ 51 w 161"/>
                  <a:gd name="T87" fmla="*/ 131 h 133"/>
                  <a:gd name="T88" fmla="*/ 62 w 161"/>
                  <a:gd name="T89" fmla="*/ 128 h 133"/>
                  <a:gd name="T90" fmla="*/ 76 w 161"/>
                  <a:gd name="T91" fmla="*/ 126 h 133"/>
                  <a:gd name="T92" fmla="*/ 76 w 161"/>
                  <a:gd name="T93" fmla="*/ 119 h 133"/>
                  <a:gd name="T94" fmla="*/ 76 w 161"/>
                  <a:gd name="T95" fmla="*/ 111 h 133"/>
                  <a:gd name="T96" fmla="*/ 80 w 161"/>
                  <a:gd name="T97" fmla="*/ 105 h 133"/>
                  <a:gd name="T98" fmla="*/ 88 w 161"/>
                  <a:gd name="T99" fmla="*/ 104 h 133"/>
                  <a:gd name="T100" fmla="*/ 92 w 161"/>
                  <a:gd name="T101" fmla="*/ 98 h 133"/>
                  <a:gd name="T102" fmla="*/ 98 w 161"/>
                  <a:gd name="T103" fmla="*/ 97 h 133"/>
                  <a:gd name="T104" fmla="*/ 102 w 161"/>
                  <a:gd name="T105" fmla="*/ 96 h 133"/>
                  <a:gd name="T106" fmla="*/ 106 w 161"/>
                  <a:gd name="T107" fmla="*/ 89 h 133"/>
                  <a:gd name="T108" fmla="*/ 107 w 161"/>
                  <a:gd name="T109" fmla="*/ 83 h 133"/>
                  <a:gd name="T110" fmla="*/ 112 w 161"/>
                  <a:gd name="T111" fmla="*/ 78 h 133"/>
                  <a:gd name="T112" fmla="*/ 113 w 161"/>
                  <a:gd name="T113" fmla="*/ 71 h 133"/>
                  <a:gd name="T114" fmla="*/ 113 w 161"/>
                  <a:gd name="T115" fmla="*/ 64 h 133"/>
                  <a:gd name="T116" fmla="*/ 125 w 161"/>
                  <a:gd name="T117" fmla="*/ 61 h 133"/>
                  <a:gd name="T118" fmla="*/ 128 w 161"/>
                  <a:gd name="T119" fmla="*/ 48 h 133"/>
                  <a:gd name="T120" fmla="*/ 124 w 161"/>
                  <a:gd name="T121" fmla="*/ 32 h 133"/>
                  <a:gd name="T122" fmla="*/ 132 w 161"/>
                  <a:gd name="T123" fmla="*/ 27 h 133"/>
                  <a:gd name="T124" fmla="*/ 143 w 161"/>
                  <a:gd name="T125" fmla="*/ 2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133">
                    <a:moveTo>
                      <a:pt x="157" y="21"/>
                    </a:moveTo>
                    <a:lnTo>
                      <a:pt x="160" y="17"/>
                    </a:lnTo>
                    <a:lnTo>
                      <a:pt x="160" y="17"/>
                    </a:lnTo>
                    <a:lnTo>
                      <a:pt x="157" y="17"/>
                    </a:lnTo>
                    <a:lnTo>
                      <a:pt x="161" y="13"/>
                    </a:lnTo>
                    <a:lnTo>
                      <a:pt x="161" y="12"/>
                    </a:lnTo>
                    <a:lnTo>
                      <a:pt x="156" y="12"/>
                    </a:lnTo>
                    <a:lnTo>
                      <a:pt x="154" y="13"/>
                    </a:lnTo>
                    <a:lnTo>
                      <a:pt x="149" y="15"/>
                    </a:lnTo>
                    <a:lnTo>
                      <a:pt x="149" y="12"/>
                    </a:lnTo>
                    <a:lnTo>
                      <a:pt x="145" y="12"/>
                    </a:lnTo>
                    <a:lnTo>
                      <a:pt x="139" y="16"/>
                    </a:lnTo>
                    <a:lnTo>
                      <a:pt x="138" y="17"/>
                    </a:lnTo>
                    <a:lnTo>
                      <a:pt x="138" y="20"/>
                    </a:lnTo>
                    <a:lnTo>
                      <a:pt x="135" y="21"/>
                    </a:lnTo>
                    <a:lnTo>
                      <a:pt x="131" y="23"/>
                    </a:lnTo>
                    <a:lnTo>
                      <a:pt x="131" y="24"/>
                    </a:lnTo>
                    <a:lnTo>
                      <a:pt x="128" y="26"/>
                    </a:lnTo>
                    <a:lnTo>
                      <a:pt x="125" y="26"/>
                    </a:lnTo>
                    <a:lnTo>
                      <a:pt x="124" y="26"/>
                    </a:lnTo>
                    <a:lnTo>
                      <a:pt x="124" y="23"/>
                    </a:lnTo>
                    <a:lnTo>
                      <a:pt x="121" y="21"/>
                    </a:lnTo>
                    <a:lnTo>
                      <a:pt x="121" y="16"/>
                    </a:lnTo>
                    <a:lnTo>
                      <a:pt x="121" y="13"/>
                    </a:lnTo>
                    <a:lnTo>
                      <a:pt x="121" y="11"/>
                    </a:lnTo>
                    <a:lnTo>
                      <a:pt x="120" y="9"/>
                    </a:lnTo>
                    <a:lnTo>
                      <a:pt x="118" y="9"/>
                    </a:lnTo>
                    <a:lnTo>
                      <a:pt x="117" y="6"/>
                    </a:lnTo>
                    <a:lnTo>
                      <a:pt x="118" y="4"/>
                    </a:lnTo>
                    <a:lnTo>
                      <a:pt x="118" y="2"/>
                    </a:lnTo>
                    <a:lnTo>
                      <a:pt x="116" y="1"/>
                    </a:lnTo>
                    <a:lnTo>
                      <a:pt x="114" y="0"/>
                    </a:lnTo>
                    <a:lnTo>
                      <a:pt x="112" y="0"/>
                    </a:lnTo>
                    <a:lnTo>
                      <a:pt x="110" y="1"/>
                    </a:lnTo>
                    <a:lnTo>
                      <a:pt x="109" y="5"/>
                    </a:lnTo>
                    <a:lnTo>
                      <a:pt x="107" y="6"/>
                    </a:lnTo>
                    <a:lnTo>
                      <a:pt x="107" y="8"/>
                    </a:lnTo>
                    <a:lnTo>
                      <a:pt x="107" y="11"/>
                    </a:lnTo>
                    <a:lnTo>
                      <a:pt x="106" y="13"/>
                    </a:lnTo>
                    <a:lnTo>
                      <a:pt x="103" y="13"/>
                    </a:lnTo>
                    <a:lnTo>
                      <a:pt x="103" y="13"/>
                    </a:lnTo>
                    <a:lnTo>
                      <a:pt x="102" y="13"/>
                    </a:lnTo>
                    <a:lnTo>
                      <a:pt x="101" y="13"/>
                    </a:lnTo>
                    <a:lnTo>
                      <a:pt x="98" y="15"/>
                    </a:lnTo>
                    <a:lnTo>
                      <a:pt x="98" y="16"/>
                    </a:lnTo>
                    <a:lnTo>
                      <a:pt x="99" y="17"/>
                    </a:lnTo>
                    <a:lnTo>
                      <a:pt x="99" y="19"/>
                    </a:lnTo>
                    <a:lnTo>
                      <a:pt x="95" y="19"/>
                    </a:lnTo>
                    <a:lnTo>
                      <a:pt x="94" y="17"/>
                    </a:lnTo>
                    <a:lnTo>
                      <a:pt x="92" y="16"/>
                    </a:lnTo>
                    <a:lnTo>
                      <a:pt x="91" y="17"/>
                    </a:lnTo>
                    <a:lnTo>
                      <a:pt x="90" y="17"/>
                    </a:lnTo>
                    <a:lnTo>
                      <a:pt x="88" y="20"/>
                    </a:lnTo>
                    <a:lnTo>
                      <a:pt x="85" y="21"/>
                    </a:lnTo>
                    <a:lnTo>
                      <a:pt x="81" y="23"/>
                    </a:lnTo>
                    <a:lnTo>
                      <a:pt x="80" y="21"/>
                    </a:lnTo>
                    <a:lnTo>
                      <a:pt x="77" y="17"/>
                    </a:lnTo>
                    <a:lnTo>
                      <a:pt x="75" y="17"/>
                    </a:lnTo>
                    <a:lnTo>
                      <a:pt x="73" y="20"/>
                    </a:lnTo>
                    <a:lnTo>
                      <a:pt x="72" y="20"/>
                    </a:lnTo>
                    <a:lnTo>
                      <a:pt x="70" y="17"/>
                    </a:lnTo>
                    <a:lnTo>
                      <a:pt x="68" y="16"/>
                    </a:lnTo>
                    <a:lnTo>
                      <a:pt x="64" y="17"/>
                    </a:lnTo>
                    <a:lnTo>
                      <a:pt x="62" y="16"/>
                    </a:lnTo>
                    <a:lnTo>
                      <a:pt x="59" y="17"/>
                    </a:lnTo>
                    <a:lnTo>
                      <a:pt x="58" y="16"/>
                    </a:lnTo>
                    <a:lnTo>
                      <a:pt x="55" y="16"/>
                    </a:lnTo>
                    <a:lnTo>
                      <a:pt x="51" y="19"/>
                    </a:lnTo>
                    <a:lnTo>
                      <a:pt x="50" y="19"/>
                    </a:lnTo>
                    <a:lnTo>
                      <a:pt x="47" y="20"/>
                    </a:lnTo>
                    <a:lnTo>
                      <a:pt x="46" y="20"/>
                    </a:lnTo>
                    <a:lnTo>
                      <a:pt x="44" y="21"/>
                    </a:lnTo>
                    <a:lnTo>
                      <a:pt x="44" y="23"/>
                    </a:lnTo>
                    <a:lnTo>
                      <a:pt x="46" y="24"/>
                    </a:lnTo>
                    <a:lnTo>
                      <a:pt x="46" y="26"/>
                    </a:lnTo>
                    <a:lnTo>
                      <a:pt x="43" y="30"/>
                    </a:lnTo>
                    <a:lnTo>
                      <a:pt x="43" y="32"/>
                    </a:lnTo>
                    <a:lnTo>
                      <a:pt x="42" y="35"/>
                    </a:lnTo>
                    <a:lnTo>
                      <a:pt x="40" y="35"/>
                    </a:lnTo>
                    <a:lnTo>
                      <a:pt x="37" y="38"/>
                    </a:lnTo>
                    <a:lnTo>
                      <a:pt x="37" y="38"/>
                    </a:lnTo>
                    <a:lnTo>
                      <a:pt x="33" y="39"/>
                    </a:lnTo>
                    <a:lnTo>
                      <a:pt x="29" y="42"/>
                    </a:lnTo>
                    <a:lnTo>
                      <a:pt x="29" y="43"/>
                    </a:lnTo>
                    <a:lnTo>
                      <a:pt x="28" y="45"/>
                    </a:lnTo>
                    <a:lnTo>
                      <a:pt x="28" y="46"/>
                    </a:lnTo>
                    <a:lnTo>
                      <a:pt x="26" y="48"/>
                    </a:lnTo>
                    <a:lnTo>
                      <a:pt x="22" y="49"/>
                    </a:lnTo>
                    <a:lnTo>
                      <a:pt x="21" y="50"/>
                    </a:lnTo>
                    <a:lnTo>
                      <a:pt x="20" y="49"/>
                    </a:lnTo>
                    <a:lnTo>
                      <a:pt x="20" y="48"/>
                    </a:lnTo>
                    <a:lnTo>
                      <a:pt x="17" y="45"/>
                    </a:lnTo>
                    <a:lnTo>
                      <a:pt x="14" y="45"/>
                    </a:lnTo>
                    <a:lnTo>
                      <a:pt x="13" y="46"/>
                    </a:lnTo>
                    <a:lnTo>
                      <a:pt x="11" y="46"/>
                    </a:lnTo>
                    <a:lnTo>
                      <a:pt x="9" y="45"/>
                    </a:lnTo>
                    <a:lnTo>
                      <a:pt x="7" y="45"/>
                    </a:lnTo>
                    <a:lnTo>
                      <a:pt x="6" y="45"/>
                    </a:lnTo>
                    <a:lnTo>
                      <a:pt x="6" y="45"/>
                    </a:lnTo>
                    <a:lnTo>
                      <a:pt x="6" y="49"/>
                    </a:lnTo>
                    <a:lnTo>
                      <a:pt x="6" y="50"/>
                    </a:lnTo>
                    <a:lnTo>
                      <a:pt x="5" y="52"/>
                    </a:lnTo>
                    <a:lnTo>
                      <a:pt x="6" y="54"/>
                    </a:lnTo>
                    <a:lnTo>
                      <a:pt x="6" y="54"/>
                    </a:lnTo>
                    <a:lnTo>
                      <a:pt x="6" y="56"/>
                    </a:lnTo>
                    <a:lnTo>
                      <a:pt x="3" y="59"/>
                    </a:lnTo>
                    <a:lnTo>
                      <a:pt x="0" y="60"/>
                    </a:lnTo>
                    <a:lnTo>
                      <a:pt x="2" y="61"/>
                    </a:lnTo>
                    <a:lnTo>
                      <a:pt x="3" y="63"/>
                    </a:lnTo>
                    <a:lnTo>
                      <a:pt x="0" y="65"/>
                    </a:lnTo>
                    <a:lnTo>
                      <a:pt x="2" y="67"/>
                    </a:lnTo>
                    <a:lnTo>
                      <a:pt x="2" y="71"/>
                    </a:lnTo>
                    <a:lnTo>
                      <a:pt x="2" y="72"/>
                    </a:lnTo>
                    <a:lnTo>
                      <a:pt x="6" y="74"/>
                    </a:lnTo>
                    <a:lnTo>
                      <a:pt x="7" y="74"/>
                    </a:lnTo>
                    <a:lnTo>
                      <a:pt x="3" y="79"/>
                    </a:lnTo>
                    <a:lnTo>
                      <a:pt x="3" y="82"/>
                    </a:lnTo>
                    <a:lnTo>
                      <a:pt x="6" y="87"/>
                    </a:lnTo>
                    <a:lnTo>
                      <a:pt x="9" y="94"/>
                    </a:lnTo>
                    <a:lnTo>
                      <a:pt x="7" y="96"/>
                    </a:lnTo>
                    <a:lnTo>
                      <a:pt x="9" y="97"/>
                    </a:lnTo>
                    <a:lnTo>
                      <a:pt x="9" y="102"/>
                    </a:lnTo>
                    <a:lnTo>
                      <a:pt x="20" y="102"/>
                    </a:lnTo>
                    <a:lnTo>
                      <a:pt x="21" y="107"/>
                    </a:lnTo>
                    <a:lnTo>
                      <a:pt x="21" y="109"/>
                    </a:lnTo>
                    <a:lnTo>
                      <a:pt x="22" y="115"/>
                    </a:lnTo>
                    <a:lnTo>
                      <a:pt x="21" y="116"/>
                    </a:lnTo>
                    <a:lnTo>
                      <a:pt x="13" y="128"/>
                    </a:lnTo>
                    <a:lnTo>
                      <a:pt x="29" y="133"/>
                    </a:lnTo>
                    <a:lnTo>
                      <a:pt x="43" y="133"/>
                    </a:lnTo>
                    <a:lnTo>
                      <a:pt x="47" y="131"/>
                    </a:lnTo>
                    <a:lnTo>
                      <a:pt x="51" y="131"/>
                    </a:lnTo>
                    <a:lnTo>
                      <a:pt x="53" y="130"/>
                    </a:lnTo>
                    <a:lnTo>
                      <a:pt x="57" y="130"/>
                    </a:lnTo>
                    <a:lnTo>
                      <a:pt x="62" y="128"/>
                    </a:lnTo>
                    <a:lnTo>
                      <a:pt x="66" y="128"/>
                    </a:lnTo>
                    <a:lnTo>
                      <a:pt x="70" y="128"/>
                    </a:lnTo>
                    <a:lnTo>
                      <a:pt x="76" y="126"/>
                    </a:lnTo>
                    <a:lnTo>
                      <a:pt x="76" y="124"/>
                    </a:lnTo>
                    <a:lnTo>
                      <a:pt x="75" y="122"/>
                    </a:lnTo>
                    <a:lnTo>
                      <a:pt x="76" y="119"/>
                    </a:lnTo>
                    <a:lnTo>
                      <a:pt x="75" y="115"/>
                    </a:lnTo>
                    <a:lnTo>
                      <a:pt x="75" y="112"/>
                    </a:lnTo>
                    <a:lnTo>
                      <a:pt x="76" y="111"/>
                    </a:lnTo>
                    <a:lnTo>
                      <a:pt x="79" y="109"/>
                    </a:lnTo>
                    <a:lnTo>
                      <a:pt x="79" y="108"/>
                    </a:lnTo>
                    <a:lnTo>
                      <a:pt x="80" y="105"/>
                    </a:lnTo>
                    <a:lnTo>
                      <a:pt x="83" y="105"/>
                    </a:lnTo>
                    <a:lnTo>
                      <a:pt x="84" y="105"/>
                    </a:lnTo>
                    <a:lnTo>
                      <a:pt x="88" y="104"/>
                    </a:lnTo>
                    <a:lnTo>
                      <a:pt x="90" y="102"/>
                    </a:lnTo>
                    <a:lnTo>
                      <a:pt x="88" y="101"/>
                    </a:lnTo>
                    <a:lnTo>
                      <a:pt x="92" y="98"/>
                    </a:lnTo>
                    <a:lnTo>
                      <a:pt x="94" y="97"/>
                    </a:lnTo>
                    <a:lnTo>
                      <a:pt x="96" y="96"/>
                    </a:lnTo>
                    <a:lnTo>
                      <a:pt x="98" y="97"/>
                    </a:lnTo>
                    <a:lnTo>
                      <a:pt x="101" y="97"/>
                    </a:lnTo>
                    <a:lnTo>
                      <a:pt x="101" y="96"/>
                    </a:lnTo>
                    <a:lnTo>
                      <a:pt x="102" y="96"/>
                    </a:lnTo>
                    <a:lnTo>
                      <a:pt x="105" y="98"/>
                    </a:lnTo>
                    <a:lnTo>
                      <a:pt x="107" y="94"/>
                    </a:lnTo>
                    <a:lnTo>
                      <a:pt x="106" y="89"/>
                    </a:lnTo>
                    <a:lnTo>
                      <a:pt x="106" y="89"/>
                    </a:lnTo>
                    <a:lnTo>
                      <a:pt x="107" y="87"/>
                    </a:lnTo>
                    <a:lnTo>
                      <a:pt x="107" y="83"/>
                    </a:lnTo>
                    <a:lnTo>
                      <a:pt x="107" y="79"/>
                    </a:lnTo>
                    <a:lnTo>
                      <a:pt x="109" y="78"/>
                    </a:lnTo>
                    <a:lnTo>
                      <a:pt x="112" y="78"/>
                    </a:lnTo>
                    <a:lnTo>
                      <a:pt x="114" y="76"/>
                    </a:lnTo>
                    <a:lnTo>
                      <a:pt x="116" y="74"/>
                    </a:lnTo>
                    <a:lnTo>
                      <a:pt x="113" y="71"/>
                    </a:lnTo>
                    <a:lnTo>
                      <a:pt x="112" y="69"/>
                    </a:lnTo>
                    <a:lnTo>
                      <a:pt x="110" y="67"/>
                    </a:lnTo>
                    <a:lnTo>
                      <a:pt x="113" y="64"/>
                    </a:lnTo>
                    <a:lnTo>
                      <a:pt x="117" y="65"/>
                    </a:lnTo>
                    <a:lnTo>
                      <a:pt x="121" y="65"/>
                    </a:lnTo>
                    <a:lnTo>
                      <a:pt x="125" y="61"/>
                    </a:lnTo>
                    <a:lnTo>
                      <a:pt x="125" y="59"/>
                    </a:lnTo>
                    <a:lnTo>
                      <a:pt x="121" y="56"/>
                    </a:lnTo>
                    <a:lnTo>
                      <a:pt x="128" y="48"/>
                    </a:lnTo>
                    <a:lnTo>
                      <a:pt x="127" y="42"/>
                    </a:lnTo>
                    <a:lnTo>
                      <a:pt x="123" y="35"/>
                    </a:lnTo>
                    <a:lnTo>
                      <a:pt x="124" y="32"/>
                    </a:lnTo>
                    <a:lnTo>
                      <a:pt x="127" y="30"/>
                    </a:lnTo>
                    <a:lnTo>
                      <a:pt x="129" y="30"/>
                    </a:lnTo>
                    <a:lnTo>
                      <a:pt x="132" y="27"/>
                    </a:lnTo>
                    <a:lnTo>
                      <a:pt x="136" y="24"/>
                    </a:lnTo>
                    <a:lnTo>
                      <a:pt x="139" y="27"/>
                    </a:lnTo>
                    <a:lnTo>
                      <a:pt x="143" y="26"/>
                    </a:lnTo>
                    <a:lnTo>
                      <a:pt x="151" y="24"/>
                    </a:lnTo>
                    <a:lnTo>
                      <a:pt x="157" y="2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8" name="Freeform 600">
                <a:extLst>
                  <a:ext uri="{FF2B5EF4-FFF2-40B4-BE49-F238E27FC236}">
                    <a16:creationId xmlns:a16="http://schemas.microsoft.com/office/drawing/2014/main" id="{F81E4BD5-55A8-43FD-9EA3-F93E18F4D186}"/>
                  </a:ext>
                </a:extLst>
              </p:cNvPr>
              <p:cNvSpPr>
                <a:spLocks/>
              </p:cNvSpPr>
              <p:nvPr/>
            </p:nvSpPr>
            <p:spPr bwMode="auto">
              <a:xfrm>
                <a:off x="3476" y="248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9" name="Freeform 601">
                <a:extLst>
                  <a:ext uri="{FF2B5EF4-FFF2-40B4-BE49-F238E27FC236}">
                    <a16:creationId xmlns:a16="http://schemas.microsoft.com/office/drawing/2014/main" id="{BDB334C5-06D5-48D2-933C-1C43EA63A4A0}"/>
                  </a:ext>
                </a:extLst>
              </p:cNvPr>
              <p:cNvSpPr>
                <a:spLocks/>
              </p:cNvSpPr>
              <p:nvPr/>
            </p:nvSpPr>
            <p:spPr bwMode="auto">
              <a:xfrm>
                <a:off x="3476" y="2487"/>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0" name="Freeform 602">
                <a:extLst>
                  <a:ext uri="{FF2B5EF4-FFF2-40B4-BE49-F238E27FC236}">
                    <a16:creationId xmlns:a16="http://schemas.microsoft.com/office/drawing/2014/main" id="{B44FF608-A457-4053-B03B-2C7A6305635B}"/>
                  </a:ext>
                </a:extLst>
              </p:cNvPr>
              <p:cNvSpPr>
                <a:spLocks/>
              </p:cNvSpPr>
              <p:nvPr/>
            </p:nvSpPr>
            <p:spPr bwMode="auto">
              <a:xfrm>
                <a:off x="3490" y="2488"/>
                <a:ext cx="3" cy="3"/>
              </a:xfrm>
              <a:custGeom>
                <a:avLst/>
                <a:gdLst>
                  <a:gd name="T0" fmla="*/ 0 w 3"/>
                  <a:gd name="T1" fmla="*/ 3 h 3"/>
                  <a:gd name="T2" fmla="*/ 0 w 3"/>
                  <a:gd name="T3" fmla="*/ 3 h 3"/>
                  <a:gd name="T4" fmla="*/ 1 w 3"/>
                  <a:gd name="T5" fmla="*/ 2 h 3"/>
                  <a:gd name="T6" fmla="*/ 3 w 3"/>
                  <a:gd name="T7" fmla="*/ 2 h 3"/>
                  <a:gd name="T8" fmla="*/ 3 w 3"/>
                  <a:gd name="T9" fmla="*/ 0 h 3"/>
                  <a:gd name="T10" fmla="*/ 0 w 3"/>
                  <a:gd name="T11" fmla="*/ 2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0" y="3"/>
                    </a:lnTo>
                    <a:lnTo>
                      <a:pt x="1" y="2"/>
                    </a:lnTo>
                    <a:lnTo>
                      <a:pt x="3" y="2"/>
                    </a:lnTo>
                    <a:lnTo>
                      <a:pt x="3"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1" name="Freeform 603">
                <a:extLst>
                  <a:ext uri="{FF2B5EF4-FFF2-40B4-BE49-F238E27FC236}">
                    <a16:creationId xmlns:a16="http://schemas.microsoft.com/office/drawing/2014/main" id="{C01AF406-B173-4DFC-BF9E-869ABF52F039}"/>
                  </a:ext>
                </a:extLst>
              </p:cNvPr>
              <p:cNvSpPr>
                <a:spLocks/>
              </p:cNvSpPr>
              <p:nvPr/>
            </p:nvSpPr>
            <p:spPr bwMode="auto">
              <a:xfrm>
                <a:off x="3479" y="2472"/>
                <a:ext cx="14" cy="18"/>
              </a:xfrm>
              <a:custGeom>
                <a:avLst/>
                <a:gdLst>
                  <a:gd name="T0" fmla="*/ 0 w 14"/>
                  <a:gd name="T1" fmla="*/ 8 h 18"/>
                  <a:gd name="T2" fmla="*/ 1 w 14"/>
                  <a:gd name="T3" fmla="*/ 9 h 18"/>
                  <a:gd name="T4" fmla="*/ 1 w 14"/>
                  <a:gd name="T5" fmla="*/ 12 h 18"/>
                  <a:gd name="T6" fmla="*/ 3 w 14"/>
                  <a:gd name="T7" fmla="*/ 13 h 18"/>
                  <a:gd name="T8" fmla="*/ 4 w 14"/>
                  <a:gd name="T9" fmla="*/ 13 h 18"/>
                  <a:gd name="T10" fmla="*/ 7 w 14"/>
                  <a:gd name="T11" fmla="*/ 15 h 18"/>
                  <a:gd name="T12" fmla="*/ 7 w 14"/>
                  <a:gd name="T13" fmla="*/ 15 h 18"/>
                  <a:gd name="T14" fmla="*/ 7 w 14"/>
                  <a:gd name="T15" fmla="*/ 16 h 18"/>
                  <a:gd name="T16" fmla="*/ 7 w 14"/>
                  <a:gd name="T17" fmla="*/ 18 h 18"/>
                  <a:gd name="T18" fmla="*/ 10 w 14"/>
                  <a:gd name="T19" fmla="*/ 18 h 18"/>
                  <a:gd name="T20" fmla="*/ 10 w 14"/>
                  <a:gd name="T21" fmla="*/ 16 h 18"/>
                  <a:gd name="T22" fmla="*/ 10 w 14"/>
                  <a:gd name="T23" fmla="*/ 15 h 18"/>
                  <a:gd name="T24" fmla="*/ 12 w 14"/>
                  <a:gd name="T25" fmla="*/ 13 h 18"/>
                  <a:gd name="T26" fmla="*/ 14 w 14"/>
                  <a:gd name="T27" fmla="*/ 12 h 18"/>
                  <a:gd name="T28" fmla="*/ 14 w 14"/>
                  <a:gd name="T29" fmla="*/ 11 h 18"/>
                  <a:gd name="T30" fmla="*/ 11 w 14"/>
                  <a:gd name="T31" fmla="*/ 9 h 18"/>
                  <a:gd name="T32" fmla="*/ 11 w 14"/>
                  <a:gd name="T33" fmla="*/ 9 h 18"/>
                  <a:gd name="T34" fmla="*/ 14 w 14"/>
                  <a:gd name="T35" fmla="*/ 8 h 18"/>
                  <a:gd name="T36" fmla="*/ 14 w 14"/>
                  <a:gd name="T37" fmla="*/ 5 h 18"/>
                  <a:gd name="T38" fmla="*/ 14 w 14"/>
                  <a:gd name="T39" fmla="*/ 2 h 18"/>
                  <a:gd name="T40" fmla="*/ 14 w 14"/>
                  <a:gd name="T41" fmla="*/ 0 h 18"/>
                  <a:gd name="T42" fmla="*/ 11 w 14"/>
                  <a:gd name="T43" fmla="*/ 0 h 18"/>
                  <a:gd name="T44" fmla="*/ 7 w 14"/>
                  <a:gd name="T45" fmla="*/ 1 h 18"/>
                  <a:gd name="T46" fmla="*/ 5 w 14"/>
                  <a:gd name="T47" fmla="*/ 4 h 18"/>
                  <a:gd name="T48" fmla="*/ 7 w 14"/>
                  <a:gd name="T49" fmla="*/ 4 h 18"/>
                  <a:gd name="T50" fmla="*/ 8 w 14"/>
                  <a:gd name="T51" fmla="*/ 5 h 18"/>
                  <a:gd name="T52" fmla="*/ 8 w 14"/>
                  <a:gd name="T53" fmla="*/ 7 h 18"/>
                  <a:gd name="T54" fmla="*/ 7 w 14"/>
                  <a:gd name="T55" fmla="*/ 7 h 18"/>
                  <a:gd name="T56" fmla="*/ 7 w 14"/>
                  <a:gd name="T57" fmla="*/ 7 h 18"/>
                  <a:gd name="T58" fmla="*/ 4 w 14"/>
                  <a:gd name="T59" fmla="*/ 5 h 18"/>
                  <a:gd name="T60" fmla="*/ 4 w 14"/>
                  <a:gd name="T61" fmla="*/ 4 h 18"/>
                  <a:gd name="T62" fmla="*/ 4 w 14"/>
                  <a:gd name="T63" fmla="*/ 2 h 18"/>
                  <a:gd name="T64" fmla="*/ 3 w 14"/>
                  <a:gd name="T65" fmla="*/ 4 h 18"/>
                  <a:gd name="T66" fmla="*/ 1 w 14"/>
                  <a:gd name="T67" fmla="*/ 5 h 18"/>
                  <a:gd name="T68" fmla="*/ 0 w 14"/>
                  <a:gd name="T69" fmla="*/ 7 h 18"/>
                  <a:gd name="T70" fmla="*/ 0 w 14"/>
                  <a:gd name="T7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8">
                    <a:moveTo>
                      <a:pt x="0" y="8"/>
                    </a:moveTo>
                    <a:lnTo>
                      <a:pt x="1" y="9"/>
                    </a:lnTo>
                    <a:lnTo>
                      <a:pt x="1" y="12"/>
                    </a:lnTo>
                    <a:lnTo>
                      <a:pt x="3" y="13"/>
                    </a:lnTo>
                    <a:lnTo>
                      <a:pt x="4" y="13"/>
                    </a:lnTo>
                    <a:lnTo>
                      <a:pt x="7" y="15"/>
                    </a:lnTo>
                    <a:lnTo>
                      <a:pt x="7" y="15"/>
                    </a:lnTo>
                    <a:lnTo>
                      <a:pt x="7" y="16"/>
                    </a:lnTo>
                    <a:lnTo>
                      <a:pt x="7" y="18"/>
                    </a:lnTo>
                    <a:lnTo>
                      <a:pt x="10" y="18"/>
                    </a:lnTo>
                    <a:lnTo>
                      <a:pt x="10" y="16"/>
                    </a:lnTo>
                    <a:lnTo>
                      <a:pt x="10" y="15"/>
                    </a:lnTo>
                    <a:lnTo>
                      <a:pt x="12" y="13"/>
                    </a:lnTo>
                    <a:lnTo>
                      <a:pt x="14" y="12"/>
                    </a:lnTo>
                    <a:lnTo>
                      <a:pt x="14" y="11"/>
                    </a:lnTo>
                    <a:lnTo>
                      <a:pt x="11" y="9"/>
                    </a:lnTo>
                    <a:lnTo>
                      <a:pt x="11" y="9"/>
                    </a:lnTo>
                    <a:lnTo>
                      <a:pt x="14" y="8"/>
                    </a:lnTo>
                    <a:lnTo>
                      <a:pt x="14" y="5"/>
                    </a:lnTo>
                    <a:lnTo>
                      <a:pt x="14" y="2"/>
                    </a:lnTo>
                    <a:lnTo>
                      <a:pt x="14" y="0"/>
                    </a:lnTo>
                    <a:lnTo>
                      <a:pt x="11" y="0"/>
                    </a:lnTo>
                    <a:lnTo>
                      <a:pt x="7" y="1"/>
                    </a:lnTo>
                    <a:lnTo>
                      <a:pt x="5" y="4"/>
                    </a:lnTo>
                    <a:lnTo>
                      <a:pt x="7" y="4"/>
                    </a:lnTo>
                    <a:lnTo>
                      <a:pt x="8" y="5"/>
                    </a:lnTo>
                    <a:lnTo>
                      <a:pt x="8" y="7"/>
                    </a:lnTo>
                    <a:lnTo>
                      <a:pt x="7" y="7"/>
                    </a:lnTo>
                    <a:lnTo>
                      <a:pt x="7" y="7"/>
                    </a:lnTo>
                    <a:lnTo>
                      <a:pt x="4" y="5"/>
                    </a:lnTo>
                    <a:lnTo>
                      <a:pt x="4" y="4"/>
                    </a:lnTo>
                    <a:lnTo>
                      <a:pt x="4" y="2"/>
                    </a:lnTo>
                    <a:lnTo>
                      <a:pt x="3" y="4"/>
                    </a:lnTo>
                    <a:lnTo>
                      <a:pt x="1" y="5"/>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2" name="Freeform 604">
                <a:extLst>
                  <a:ext uri="{FF2B5EF4-FFF2-40B4-BE49-F238E27FC236}">
                    <a16:creationId xmlns:a16="http://schemas.microsoft.com/office/drawing/2014/main" id="{44743432-C719-4B2A-B541-9D2F6CAE35A6}"/>
                  </a:ext>
                </a:extLst>
              </p:cNvPr>
              <p:cNvSpPr>
                <a:spLocks/>
              </p:cNvSpPr>
              <p:nvPr/>
            </p:nvSpPr>
            <p:spPr bwMode="auto">
              <a:xfrm>
                <a:off x="3493" y="2477"/>
                <a:ext cx="1" cy="4"/>
              </a:xfrm>
              <a:custGeom>
                <a:avLst/>
                <a:gdLst>
                  <a:gd name="T0" fmla="*/ 1 w 1"/>
                  <a:gd name="T1" fmla="*/ 0 h 4"/>
                  <a:gd name="T2" fmla="*/ 0 w 1"/>
                  <a:gd name="T3" fmla="*/ 3 h 4"/>
                  <a:gd name="T4" fmla="*/ 1 w 1"/>
                  <a:gd name="T5" fmla="*/ 4 h 4"/>
                  <a:gd name="T6" fmla="*/ 1 w 1"/>
                  <a:gd name="T7" fmla="*/ 0 h 4"/>
                </a:gdLst>
                <a:ahLst/>
                <a:cxnLst>
                  <a:cxn ang="0">
                    <a:pos x="T0" y="T1"/>
                  </a:cxn>
                  <a:cxn ang="0">
                    <a:pos x="T2" y="T3"/>
                  </a:cxn>
                  <a:cxn ang="0">
                    <a:pos x="T4" y="T5"/>
                  </a:cxn>
                  <a:cxn ang="0">
                    <a:pos x="T6" y="T7"/>
                  </a:cxn>
                </a:cxnLst>
                <a:rect l="0" t="0" r="r" b="b"/>
                <a:pathLst>
                  <a:path w="1" h="4">
                    <a:moveTo>
                      <a:pt x="1" y="0"/>
                    </a:moveTo>
                    <a:lnTo>
                      <a:pt x="0" y="3"/>
                    </a:lnTo>
                    <a:lnTo>
                      <a:pt x="1" y="4"/>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3" name="Freeform 605">
                <a:extLst>
                  <a:ext uri="{FF2B5EF4-FFF2-40B4-BE49-F238E27FC236}">
                    <a16:creationId xmlns:a16="http://schemas.microsoft.com/office/drawing/2014/main" id="{03B4AAD2-30F0-495D-912E-41A6CE19E76C}"/>
                  </a:ext>
                </a:extLst>
              </p:cNvPr>
              <p:cNvSpPr>
                <a:spLocks/>
              </p:cNvSpPr>
              <p:nvPr/>
            </p:nvSpPr>
            <p:spPr bwMode="auto">
              <a:xfrm>
                <a:off x="3517" y="2483"/>
                <a:ext cx="5" cy="7"/>
              </a:xfrm>
              <a:custGeom>
                <a:avLst/>
                <a:gdLst>
                  <a:gd name="T0" fmla="*/ 5 w 5"/>
                  <a:gd name="T1" fmla="*/ 5 h 7"/>
                  <a:gd name="T2" fmla="*/ 3 w 5"/>
                  <a:gd name="T3" fmla="*/ 1 h 7"/>
                  <a:gd name="T4" fmla="*/ 0 w 5"/>
                  <a:gd name="T5" fmla="*/ 0 h 7"/>
                  <a:gd name="T6" fmla="*/ 0 w 5"/>
                  <a:gd name="T7" fmla="*/ 4 h 7"/>
                  <a:gd name="T8" fmla="*/ 0 w 5"/>
                  <a:gd name="T9" fmla="*/ 5 h 7"/>
                  <a:gd name="T10" fmla="*/ 5 w 5"/>
                  <a:gd name="T11" fmla="*/ 7 h 7"/>
                  <a:gd name="T12" fmla="*/ 5 w 5"/>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5"/>
                    </a:moveTo>
                    <a:lnTo>
                      <a:pt x="3" y="1"/>
                    </a:lnTo>
                    <a:lnTo>
                      <a:pt x="0" y="0"/>
                    </a:lnTo>
                    <a:lnTo>
                      <a:pt x="0" y="4"/>
                    </a:lnTo>
                    <a:lnTo>
                      <a:pt x="0" y="5"/>
                    </a:lnTo>
                    <a:lnTo>
                      <a:pt x="5" y="7"/>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4" name="Freeform 606">
                <a:extLst>
                  <a:ext uri="{FF2B5EF4-FFF2-40B4-BE49-F238E27FC236}">
                    <a16:creationId xmlns:a16="http://schemas.microsoft.com/office/drawing/2014/main" id="{37ACF6FD-EB1F-4A0F-91F8-C4A100369ADE}"/>
                  </a:ext>
                </a:extLst>
              </p:cNvPr>
              <p:cNvSpPr>
                <a:spLocks/>
              </p:cNvSpPr>
              <p:nvPr/>
            </p:nvSpPr>
            <p:spPr bwMode="auto">
              <a:xfrm>
                <a:off x="3464" y="2480"/>
                <a:ext cx="11" cy="10"/>
              </a:xfrm>
              <a:custGeom>
                <a:avLst/>
                <a:gdLst>
                  <a:gd name="T0" fmla="*/ 11 w 11"/>
                  <a:gd name="T1" fmla="*/ 7 h 10"/>
                  <a:gd name="T2" fmla="*/ 11 w 11"/>
                  <a:gd name="T3" fmla="*/ 5 h 10"/>
                  <a:gd name="T4" fmla="*/ 9 w 11"/>
                  <a:gd name="T5" fmla="*/ 1 h 10"/>
                  <a:gd name="T6" fmla="*/ 7 w 11"/>
                  <a:gd name="T7" fmla="*/ 1 h 10"/>
                  <a:gd name="T8" fmla="*/ 4 w 11"/>
                  <a:gd name="T9" fmla="*/ 0 h 10"/>
                  <a:gd name="T10" fmla="*/ 1 w 11"/>
                  <a:gd name="T11" fmla="*/ 1 h 10"/>
                  <a:gd name="T12" fmla="*/ 0 w 11"/>
                  <a:gd name="T13" fmla="*/ 4 h 10"/>
                  <a:gd name="T14" fmla="*/ 1 w 11"/>
                  <a:gd name="T15" fmla="*/ 7 h 10"/>
                  <a:gd name="T16" fmla="*/ 4 w 11"/>
                  <a:gd name="T17" fmla="*/ 8 h 10"/>
                  <a:gd name="T18" fmla="*/ 5 w 11"/>
                  <a:gd name="T19" fmla="*/ 10 h 10"/>
                  <a:gd name="T20" fmla="*/ 7 w 11"/>
                  <a:gd name="T21" fmla="*/ 10 h 10"/>
                  <a:gd name="T22" fmla="*/ 9 w 11"/>
                  <a:gd name="T23" fmla="*/ 10 h 10"/>
                  <a:gd name="T24" fmla="*/ 11 w 11"/>
                  <a:gd name="T25"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1" y="7"/>
                    </a:moveTo>
                    <a:lnTo>
                      <a:pt x="11" y="5"/>
                    </a:lnTo>
                    <a:lnTo>
                      <a:pt x="9" y="1"/>
                    </a:lnTo>
                    <a:lnTo>
                      <a:pt x="7" y="1"/>
                    </a:lnTo>
                    <a:lnTo>
                      <a:pt x="4" y="0"/>
                    </a:lnTo>
                    <a:lnTo>
                      <a:pt x="1" y="1"/>
                    </a:lnTo>
                    <a:lnTo>
                      <a:pt x="0" y="4"/>
                    </a:lnTo>
                    <a:lnTo>
                      <a:pt x="1" y="7"/>
                    </a:lnTo>
                    <a:lnTo>
                      <a:pt x="4" y="8"/>
                    </a:lnTo>
                    <a:lnTo>
                      <a:pt x="5" y="10"/>
                    </a:lnTo>
                    <a:lnTo>
                      <a:pt x="7" y="10"/>
                    </a:lnTo>
                    <a:lnTo>
                      <a:pt x="9" y="10"/>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9" name="Group 808">
              <a:extLst>
                <a:ext uri="{FF2B5EF4-FFF2-40B4-BE49-F238E27FC236}">
                  <a16:creationId xmlns:a16="http://schemas.microsoft.com/office/drawing/2014/main" id="{84586547-4C5D-45DA-88C2-D6997E044571}"/>
                </a:ext>
              </a:extLst>
            </p:cNvPr>
            <p:cNvGrpSpPr>
              <a:grpSpLocks/>
            </p:cNvGrpSpPr>
            <p:nvPr/>
          </p:nvGrpSpPr>
          <p:grpSpPr bwMode="auto">
            <a:xfrm>
              <a:off x="5159376" y="3422650"/>
              <a:ext cx="882650" cy="1004887"/>
              <a:chOff x="3250" y="2156"/>
              <a:chExt cx="556" cy="633"/>
            </a:xfrm>
            <a:grpFill/>
          </p:grpSpPr>
          <p:sp>
            <p:nvSpPr>
              <p:cNvPr id="655" name="Freeform 608">
                <a:extLst>
                  <a:ext uri="{FF2B5EF4-FFF2-40B4-BE49-F238E27FC236}">
                    <a16:creationId xmlns:a16="http://schemas.microsoft.com/office/drawing/2014/main" id="{37CF651E-6925-41C3-ADEA-51266A70B4A6}"/>
                  </a:ext>
                </a:extLst>
              </p:cNvPr>
              <p:cNvSpPr>
                <a:spLocks/>
              </p:cNvSpPr>
              <p:nvPr/>
            </p:nvSpPr>
            <p:spPr bwMode="auto">
              <a:xfrm>
                <a:off x="3478" y="2490"/>
                <a:ext cx="11" cy="6"/>
              </a:xfrm>
              <a:custGeom>
                <a:avLst/>
                <a:gdLst>
                  <a:gd name="T0" fmla="*/ 1 w 11"/>
                  <a:gd name="T1" fmla="*/ 4 h 6"/>
                  <a:gd name="T2" fmla="*/ 0 w 11"/>
                  <a:gd name="T3" fmla="*/ 4 h 6"/>
                  <a:gd name="T4" fmla="*/ 1 w 11"/>
                  <a:gd name="T5" fmla="*/ 5 h 6"/>
                  <a:gd name="T6" fmla="*/ 4 w 11"/>
                  <a:gd name="T7" fmla="*/ 6 h 6"/>
                  <a:gd name="T8" fmla="*/ 8 w 11"/>
                  <a:gd name="T9" fmla="*/ 6 h 6"/>
                  <a:gd name="T10" fmla="*/ 9 w 11"/>
                  <a:gd name="T11" fmla="*/ 4 h 6"/>
                  <a:gd name="T12" fmla="*/ 9 w 11"/>
                  <a:gd name="T13" fmla="*/ 6 h 6"/>
                  <a:gd name="T14" fmla="*/ 9 w 11"/>
                  <a:gd name="T15" fmla="*/ 6 h 6"/>
                  <a:gd name="T16" fmla="*/ 9 w 11"/>
                  <a:gd name="T17" fmla="*/ 5 h 6"/>
                  <a:gd name="T18" fmla="*/ 11 w 11"/>
                  <a:gd name="T19" fmla="*/ 2 h 6"/>
                  <a:gd name="T20" fmla="*/ 11 w 11"/>
                  <a:gd name="T21" fmla="*/ 1 h 6"/>
                  <a:gd name="T22" fmla="*/ 11 w 11"/>
                  <a:gd name="T23" fmla="*/ 1 h 6"/>
                  <a:gd name="T24" fmla="*/ 8 w 11"/>
                  <a:gd name="T25" fmla="*/ 1 h 6"/>
                  <a:gd name="T26" fmla="*/ 8 w 11"/>
                  <a:gd name="T27" fmla="*/ 2 h 6"/>
                  <a:gd name="T28" fmla="*/ 6 w 11"/>
                  <a:gd name="T29" fmla="*/ 2 h 6"/>
                  <a:gd name="T30" fmla="*/ 5 w 11"/>
                  <a:gd name="T31" fmla="*/ 4 h 6"/>
                  <a:gd name="T32" fmla="*/ 2 w 11"/>
                  <a:gd name="T33" fmla="*/ 0 h 6"/>
                  <a:gd name="T34" fmla="*/ 1 w 11"/>
                  <a:gd name="T35" fmla="*/ 1 h 6"/>
                  <a:gd name="T36" fmla="*/ 0 w 11"/>
                  <a:gd name="T37" fmla="*/ 2 h 6"/>
                  <a:gd name="T38" fmla="*/ 1 w 11"/>
                  <a:gd name="T3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6">
                    <a:moveTo>
                      <a:pt x="1" y="4"/>
                    </a:moveTo>
                    <a:lnTo>
                      <a:pt x="0" y="4"/>
                    </a:lnTo>
                    <a:lnTo>
                      <a:pt x="1" y="5"/>
                    </a:lnTo>
                    <a:lnTo>
                      <a:pt x="4" y="6"/>
                    </a:lnTo>
                    <a:lnTo>
                      <a:pt x="8" y="6"/>
                    </a:lnTo>
                    <a:lnTo>
                      <a:pt x="9" y="4"/>
                    </a:lnTo>
                    <a:lnTo>
                      <a:pt x="9" y="6"/>
                    </a:lnTo>
                    <a:lnTo>
                      <a:pt x="9" y="6"/>
                    </a:lnTo>
                    <a:lnTo>
                      <a:pt x="9" y="5"/>
                    </a:lnTo>
                    <a:lnTo>
                      <a:pt x="11" y="2"/>
                    </a:lnTo>
                    <a:lnTo>
                      <a:pt x="11" y="1"/>
                    </a:lnTo>
                    <a:lnTo>
                      <a:pt x="11" y="1"/>
                    </a:lnTo>
                    <a:lnTo>
                      <a:pt x="8" y="1"/>
                    </a:lnTo>
                    <a:lnTo>
                      <a:pt x="8" y="2"/>
                    </a:lnTo>
                    <a:lnTo>
                      <a:pt x="6" y="2"/>
                    </a:lnTo>
                    <a:lnTo>
                      <a:pt x="5" y="4"/>
                    </a:lnTo>
                    <a:lnTo>
                      <a:pt x="2" y="0"/>
                    </a:lnTo>
                    <a:lnTo>
                      <a:pt x="1" y="1"/>
                    </a:lnTo>
                    <a:lnTo>
                      <a:pt x="0" y="2"/>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6" name="Freeform 609">
                <a:extLst>
                  <a:ext uri="{FF2B5EF4-FFF2-40B4-BE49-F238E27FC236}">
                    <a16:creationId xmlns:a16="http://schemas.microsoft.com/office/drawing/2014/main" id="{8FA49D6E-F5E1-4C1B-A661-6920A66A5BC1}"/>
                  </a:ext>
                </a:extLst>
              </p:cNvPr>
              <p:cNvSpPr>
                <a:spLocks/>
              </p:cNvSpPr>
              <p:nvPr/>
            </p:nvSpPr>
            <p:spPr bwMode="auto">
              <a:xfrm>
                <a:off x="3500" y="2495"/>
                <a:ext cx="6" cy="7"/>
              </a:xfrm>
              <a:custGeom>
                <a:avLst/>
                <a:gdLst>
                  <a:gd name="T0" fmla="*/ 1 w 6"/>
                  <a:gd name="T1" fmla="*/ 3 h 7"/>
                  <a:gd name="T2" fmla="*/ 0 w 6"/>
                  <a:gd name="T3" fmla="*/ 6 h 7"/>
                  <a:gd name="T4" fmla="*/ 1 w 6"/>
                  <a:gd name="T5" fmla="*/ 6 h 7"/>
                  <a:gd name="T6" fmla="*/ 4 w 6"/>
                  <a:gd name="T7" fmla="*/ 7 h 7"/>
                  <a:gd name="T8" fmla="*/ 5 w 6"/>
                  <a:gd name="T9" fmla="*/ 4 h 7"/>
                  <a:gd name="T10" fmla="*/ 6 w 6"/>
                  <a:gd name="T11" fmla="*/ 6 h 7"/>
                  <a:gd name="T12" fmla="*/ 6 w 6"/>
                  <a:gd name="T13" fmla="*/ 4 h 7"/>
                  <a:gd name="T14" fmla="*/ 5 w 6"/>
                  <a:gd name="T15" fmla="*/ 3 h 7"/>
                  <a:gd name="T16" fmla="*/ 6 w 6"/>
                  <a:gd name="T17" fmla="*/ 0 h 7"/>
                  <a:gd name="T18" fmla="*/ 4 w 6"/>
                  <a:gd name="T19" fmla="*/ 0 h 7"/>
                  <a:gd name="T20" fmla="*/ 4 w 6"/>
                  <a:gd name="T21" fmla="*/ 0 h 7"/>
                  <a:gd name="T22" fmla="*/ 2 w 6"/>
                  <a:gd name="T23" fmla="*/ 0 h 7"/>
                  <a:gd name="T24" fmla="*/ 1 w 6"/>
                  <a:gd name="T25" fmla="*/ 0 h 7"/>
                  <a:gd name="T26" fmla="*/ 1 w 6"/>
                  <a:gd name="T27" fmla="*/ 1 h 7"/>
                  <a:gd name="T28" fmla="*/ 2 w 6"/>
                  <a:gd name="T29" fmla="*/ 1 h 7"/>
                  <a:gd name="T30" fmla="*/ 2 w 6"/>
                  <a:gd name="T31" fmla="*/ 3 h 7"/>
                  <a:gd name="T32" fmla="*/ 1 w 6"/>
                  <a:gd name="T3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1" y="3"/>
                    </a:moveTo>
                    <a:lnTo>
                      <a:pt x="0" y="6"/>
                    </a:lnTo>
                    <a:lnTo>
                      <a:pt x="1" y="6"/>
                    </a:lnTo>
                    <a:lnTo>
                      <a:pt x="4" y="7"/>
                    </a:lnTo>
                    <a:lnTo>
                      <a:pt x="5" y="4"/>
                    </a:lnTo>
                    <a:lnTo>
                      <a:pt x="6" y="6"/>
                    </a:lnTo>
                    <a:lnTo>
                      <a:pt x="6" y="4"/>
                    </a:lnTo>
                    <a:lnTo>
                      <a:pt x="5" y="3"/>
                    </a:lnTo>
                    <a:lnTo>
                      <a:pt x="6" y="0"/>
                    </a:lnTo>
                    <a:lnTo>
                      <a:pt x="4" y="0"/>
                    </a:lnTo>
                    <a:lnTo>
                      <a:pt x="4" y="0"/>
                    </a:lnTo>
                    <a:lnTo>
                      <a:pt x="2" y="0"/>
                    </a:lnTo>
                    <a:lnTo>
                      <a:pt x="1" y="0"/>
                    </a:lnTo>
                    <a:lnTo>
                      <a:pt x="1" y="1"/>
                    </a:lnTo>
                    <a:lnTo>
                      <a:pt x="2" y="1"/>
                    </a:lnTo>
                    <a:lnTo>
                      <a:pt x="2"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7" name="Freeform 610">
                <a:extLst>
                  <a:ext uri="{FF2B5EF4-FFF2-40B4-BE49-F238E27FC236}">
                    <a16:creationId xmlns:a16="http://schemas.microsoft.com/office/drawing/2014/main" id="{29E41CF4-691E-4B95-AD00-115A88FEBA78}"/>
                  </a:ext>
                </a:extLst>
              </p:cNvPr>
              <p:cNvSpPr>
                <a:spLocks/>
              </p:cNvSpPr>
              <p:nvPr/>
            </p:nvSpPr>
            <p:spPr bwMode="auto">
              <a:xfrm>
                <a:off x="3475" y="2450"/>
                <a:ext cx="4" cy="1"/>
              </a:xfrm>
              <a:custGeom>
                <a:avLst/>
                <a:gdLst>
                  <a:gd name="T0" fmla="*/ 0 w 4"/>
                  <a:gd name="T1" fmla="*/ 1 h 1"/>
                  <a:gd name="T2" fmla="*/ 1 w 4"/>
                  <a:gd name="T3" fmla="*/ 1 h 1"/>
                  <a:gd name="T4" fmla="*/ 4 w 4"/>
                  <a:gd name="T5" fmla="*/ 0 h 1"/>
                  <a:gd name="T6" fmla="*/ 1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lnTo>
                      <a:pt x="1"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8" name="Freeform 611">
                <a:extLst>
                  <a:ext uri="{FF2B5EF4-FFF2-40B4-BE49-F238E27FC236}">
                    <a16:creationId xmlns:a16="http://schemas.microsoft.com/office/drawing/2014/main" id="{97522A6E-1B95-414B-AC13-7C9C6F01FE95}"/>
                  </a:ext>
                </a:extLst>
              </p:cNvPr>
              <p:cNvSpPr>
                <a:spLocks/>
              </p:cNvSpPr>
              <p:nvPr/>
            </p:nvSpPr>
            <p:spPr bwMode="auto">
              <a:xfrm>
                <a:off x="3453" y="2458"/>
                <a:ext cx="4" cy="4"/>
              </a:xfrm>
              <a:custGeom>
                <a:avLst/>
                <a:gdLst>
                  <a:gd name="T0" fmla="*/ 0 w 4"/>
                  <a:gd name="T1" fmla="*/ 1 h 4"/>
                  <a:gd name="T2" fmla="*/ 0 w 4"/>
                  <a:gd name="T3" fmla="*/ 4 h 4"/>
                  <a:gd name="T4" fmla="*/ 1 w 4"/>
                  <a:gd name="T5" fmla="*/ 4 h 4"/>
                  <a:gd name="T6" fmla="*/ 3 w 4"/>
                  <a:gd name="T7" fmla="*/ 1 h 4"/>
                  <a:gd name="T8" fmla="*/ 4 w 4"/>
                  <a:gd name="T9" fmla="*/ 0 h 4"/>
                  <a:gd name="T10" fmla="*/ 1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lnTo>
                      <a:pt x="0" y="4"/>
                    </a:lnTo>
                    <a:lnTo>
                      <a:pt x="1" y="4"/>
                    </a:lnTo>
                    <a:lnTo>
                      <a:pt x="3"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9" name="Freeform 612">
                <a:extLst>
                  <a:ext uri="{FF2B5EF4-FFF2-40B4-BE49-F238E27FC236}">
                    <a16:creationId xmlns:a16="http://schemas.microsoft.com/office/drawing/2014/main" id="{DCD24B5D-9837-4C80-B982-F49FF7CB5403}"/>
                  </a:ext>
                </a:extLst>
              </p:cNvPr>
              <p:cNvSpPr>
                <a:spLocks/>
              </p:cNvSpPr>
              <p:nvPr/>
            </p:nvSpPr>
            <p:spPr bwMode="auto">
              <a:xfrm>
                <a:off x="3475" y="2487"/>
                <a:ext cx="3" cy="7"/>
              </a:xfrm>
              <a:custGeom>
                <a:avLst/>
                <a:gdLst>
                  <a:gd name="T0" fmla="*/ 1 w 3"/>
                  <a:gd name="T1" fmla="*/ 5 h 7"/>
                  <a:gd name="T2" fmla="*/ 3 w 3"/>
                  <a:gd name="T3" fmla="*/ 1 h 7"/>
                  <a:gd name="T4" fmla="*/ 1 w 3"/>
                  <a:gd name="T5" fmla="*/ 0 h 7"/>
                  <a:gd name="T6" fmla="*/ 0 w 3"/>
                  <a:gd name="T7" fmla="*/ 4 h 7"/>
                  <a:gd name="T8" fmla="*/ 0 w 3"/>
                  <a:gd name="T9" fmla="*/ 5 h 7"/>
                  <a:gd name="T10" fmla="*/ 0 w 3"/>
                  <a:gd name="T11" fmla="*/ 7 h 7"/>
                  <a:gd name="T12" fmla="*/ 1 w 3"/>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1" y="5"/>
                    </a:moveTo>
                    <a:lnTo>
                      <a:pt x="3" y="1"/>
                    </a:lnTo>
                    <a:lnTo>
                      <a:pt x="1" y="0"/>
                    </a:lnTo>
                    <a:lnTo>
                      <a:pt x="0" y="4"/>
                    </a:lnTo>
                    <a:lnTo>
                      <a:pt x="0" y="5"/>
                    </a:lnTo>
                    <a:lnTo>
                      <a:pt x="0" y="7"/>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0" name="Freeform 613">
                <a:extLst>
                  <a:ext uri="{FF2B5EF4-FFF2-40B4-BE49-F238E27FC236}">
                    <a16:creationId xmlns:a16="http://schemas.microsoft.com/office/drawing/2014/main" id="{13E3AC92-A5FC-487C-90C0-3CCD00BBB6A9}"/>
                  </a:ext>
                </a:extLst>
              </p:cNvPr>
              <p:cNvSpPr>
                <a:spLocks/>
              </p:cNvSpPr>
              <p:nvPr/>
            </p:nvSpPr>
            <p:spPr bwMode="auto">
              <a:xfrm>
                <a:off x="3447" y="2442"/>
                <a:ext cx="25" cy="22"/>
              </a:xfrm>
              <a:custGeom>
                <a:avLst/>
                <a:gdLst>
                  <a:gd name="T0" fmla="*/ 25 w 25"/>
                  <a:gd name="T1" fmla="*/ 0 h 22"/>
                  <a:gd name="T2" fmla="*/ 22 w 25"/>
                  <a:gd name="T3" fmla="*/ 4 h 22"/>
                  <a:gd name="T4" fmla="*/ 18 w 25"/>
                  <a:gd name="T5" fmla="*/ 5 h 22"/>
                  <a:gd name="T6" fmla="*/ 17 w 25"/>
                  <a:gd name="T7" fmla="*/ 5 h 22"/>
                  <a:gd name="T8" fmla="*/ 16 w 25"/>
                  <a:gd name="T9" fmla="*/ 8 h 22"/>
                  <a:gd name="T10" fmla="*/ 14 w 25"/>
                  <a:gd name="T11" fmla="*/ 11 h 22"/>
                  <a:gd name="T12" fmla="*/ 11 w 25"/>
                  <a:gd name="T13" fmla="*/ 12 h 22"/>
                  <a:gd name="T14" fmla="*/ 9 w 25"/>
                  <a:gd name="T15" fmla="*/ 12 h 22"/>
                  <a:gd name="T16" fmla="*/ 6 w 25"/>
                  <a:gd name="T17" fmla="*/ 15 h 22"/>
                  <a:gd name="T18" fmla="*/ 5 w 25"/>
                  <a:gd name="T19" fmla="*/ 13 h 22"/>
                  <a:gd name="T20" fmla="*/ 3 w 25"/>
                  <a:gd name="T21" fmla="*/ 13 h 22"/>
                  <a:gd name="T22" fmla="*/ 2 w 25"/>
                  <a:gd name="T23" fmla="*/ 16 h 22"/>
                  <a:gd name="T24" fmla="*/ 0 w 25"/>
                  <a:gd name="T25" fmla="*/ 17 h 22"/>
                  <a:gd name="T26" fmla="*/ 2 w 25"/>
                  <a:gd name="T27" fmla="*/ 19 h 22"/>
                  <a:gd name="T28" fmla="*/ 3 w 25"/>
                  <a:gd name="T29" fmla="*/ 19 h 22"/>
                  <a:gd name="T30" fmla="*/ 6 w 25"/>
                  <a:gd name="T31" fmla="*/ 22 h 22"/>
                  <a:gd name="T32" fmla="*/ 5 w 25"/>
                  <a:gd name="T33" fmla="*/ 19 h 22"/>
                  <a:gd name="T34" fmla="*/ 6 w 25"/>
                  <a:gd name="T35" fmla="*/ 16 h 22"/>
                  <a:gd name="T36" fmla="*/ 9 w 25"/>
                  <a:gd name="T37" fmla="*/ 13 h 22"/>
                  <a:gd name="T38" fmla="*/ 10 w 25"/>
                  <a:gd name="T39" fmla="*/ 15 h 22"/>
                  <a:gd name="T40" fmla="*/ 11 w 25"/>
                  <a:gd name="T41" fmla="*/ 15 h 22"/>
                  <a:gd name="T42" fmla="*/ 14 w 25"/>
                  <a:gd name="T43" fmla="*/ 15 h 22"/>
                  <a:gd name="T44" fmla="*/ 16 w 25"/>
                  <a:gd name="T45" fmla="*/ 13 h 22"/>
                  <a:gd name="T46" fmla="*/ 18 w 25"/>
                  <a:gd name="T47" fmla="*/ 13 h 22"/>
                  <a:gd name="T48" fmla="*/ 21 w 25"/>
                  <a:gd name="T49" fmla="*/ 15 h 22"/>
                  <a:gd name="T50" fmla="*/ 22 w 25"/>
                  <a:gd name="T51" fmla="*/ 15 h 22"/>
                  <a:gd name="T52" fmla="*/ 24 w 25"/>
                  <a:gd name="T53" fmla="*/ 11 h 22"/>
                  <a:gd name="T54" fmla="*/ 24 w 25"/>
                  <a:gd name="T55" fmla="*/ 8 h 22"/>
                  <a:gd name="T56" fmla="*/ 24 w 25"/>
                  <a:gd name="T57" fmla="*/ 6 h 22"/>
                  <a:gd name="T58" fmla="*/ 24 w 25"/>
                  <a:gd name="T59" fmla="*/ 4 h 22"/>
                  <a:gd name="T60" fmla="*/ 25 w 25"/>
                  <a:gd name="T61" fmla="*/ 1 h 22"/>
                  <a:gd name="T62" fmla="*/ 25 w 25"/>
                  <a:gd name="T6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 h="22">
                    <a:moveTo>
                      <a:pt x="25" y="0"/>
                    </a:moveTo>
                    <a:lnTo>
                      <a:pt x="22" y="4"/>
                    </a:lnTo>
                    <a:lnTo>
                      <a:pt x="18" y="5"/>
                    </a:lnTo>
                    <a:lnTo>
                      <a:pt x="17" y="5"/>
                    </a:lnTo>
                    <a:lnTo>
                      <a:pt x="16" y="8"/>
                    </a:lnTo>
                    <a:lnTo>
                      <a:pt x="14" y="11"/>
                    </a:lnTo>
                    <a:lnTo>
                      <a:pt x="11" y="12"/>
                    </a:lnTo>
                    <a:lnTo>
                      <a:pt x="9" y="12"/>
                    </a:lnTo>
                    <a:lnTo>
                      <a:pt x="6" y="15"/>
                    </a:lnTo>
                    <a:lnTo>
                      <a:pt x="5" y="13"/>
                    </a:lnTo>
                    <a:lnTo>
                      <a:pt x="3" y="13"/>
                    </a:lnTo>
                    <a:lnTo>
                      <a:pt x="2" y="16"/>
                    </a:lnTo>
                    <a:lnTo>
                      <a:pt x="0" y="17"/>
                    </a:lnTo>
                    <a:lnTo>
                      <a:pt x="2" y="19"/>
                    </a:lnTo>
                    <a:lnTo>
                      <a:pt x="3" y="19"/>
                    </a:lnTo>
                    <a:lnTo>
                      <a:pt x="6" y="22"/>
                    </a:lnTo>
                    <a:lnTo>
                      <a:pt x="5" y="19"/>
                    </a:lnTo>
                    <a:lnTo>
                      <a:pt x="6" y="16"/>
                    </a:lnTo>
                    <a:lnTo>
                      <a:pt x="9" y="13"/>
                    </a:lnTo>
                    <a:lnTo>
                      <a:pt x="10" y="15"/>
                    </a:lnTo>
                    <a:lnTo>
                      <a:pt x="11" y="15"/>
                    </a:lnTo>
                    <a:lnTo>
                      <a:pt x="14" y="15"/>
                    </a:lnTo>
                    <a:lnTo>
                      <a:pt x="16" y="13"/>
                    </a:lnTo>
                    <a:lnTo>
                      <a:pt x="18" y="13"/>
                    </a:lnTo>
                    <a:lnTo>
                      <a:pt x="21" y="15"/>
                    </a:lnTo>
                    <a:lnTo>
                      <a:pt x="22" y="15"/>
                    </a:lnTo>
                    <a:lnTo>
                      <a:pt x="24" y="11"/>
                    </a:lnTo>
                    <a:lnTo>
                      <a:pt x="24" y="8"/>
                    </a:lnTo>
                    <a:lnTo>
                      <a:pt x="24" y="6"/>
                    </a:lnTo>
                    <a:lnTo>
                      <a:pt x="24" y="4"/>
                    </a:lnTo>
                    <a:lnTo>
                      <a:pt x="25" y="1"/>
                    </a:ln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1" name="Freeform 614">
                <a:extLst>
                  <a:ext uri="{FF2B5EF4-FFF2-40B4-BE49-F238E27FC236}">
                    <a16:creationId xmlns:a16="http://schemas.microsoft.com/office/drawing/2014/main" id="{F7F2F820-97C6-4559-8D2B-1E7820A41681}"/>
                  </a:ext>
                </a:extLst>
              </p:cNvPr>
              <p:cNvSpPr>
                <a:spLocks/>
              </p:cNvSpPr>
              <p:nvPr/>
            </p:nvSpPr>
            <p:spPr bwMode="auto">
              <a:xfrm>
                <a:off x="3471" y="2491"/>
                <a:ext cx="2" cy="1"/>
              </a:xfrm>
              <a:custGeom>
                <a:avLst/>
                <a:gdLst>
                  <a:gd name="T0" fmla="*/ 1 w 2"/>
                  <a:gd name="T1" fmla="*/ 1 h 1"/>
                  <a:gd name="T2" fmla="*/ 2 w 2"/>
                  <a:gd name="T3" fmla="*/ 1 h 1"/>
                  <a:gd name="T4" fmla="*/ 0 w 2"/>
                  <a:gd name="T5" fmla="*/ 0 h 1"/>
                  <a:gd name="T6" fmla="*/ 1 w 2"/>
                  <a:gd name="T7" fmla="*/ 1 h 1"/>
                </a:gdLst>
                <a:ahLst/>
                <a:cxnLst>
                  <a:cxn ang="0">
                    <a:pos x="T0" y="T1"/>
                  </a:cxn>
                  <a:cxn ang="0">
                    <a:pos x="T2" y="T3"/>
                  </a:cxn>
                  <a:cxn ang="0">
                    <a:pos x="T4" y="T5"/>
                  </a:cxn>
                  <a:cxn ang="0">
                    <a:pos x="T6" y="T7"/>
                  </a:cxn>
                </a:cxnLst>
                <a:rect l="0" t="0" r="r" b="b"/>
                <a:pathLst>
                  <a:path w="2" h="1">
                    <a:moveTo>
                      <a:pt x="1" y="1"/>
                    </a:moveTo>
                    <a:lnTo>
                      <a:pt x="2" y="1"/>
                    </a:lnTo>
                    <a:lnTo>
                      <a:pt x="0"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2" name="Freeform 615">
                <a:extLst>
                  <a:ext uri="{FF2B5EF4-FFF2-40B4-BE49-F238E27FC236}">
                    <a16:creationId xmlns:a16="http://schemas.microsoft.com/office/drawing/2014/main" id="{09D9F898-CEE2-4E7E-84C2-78281802FBA0}"/>
                  </a:ext>
                </a:extLst>
              </p:cNvPr>
              <p:cNvSpPr>
                <a:spLocks/>
              </p:cNvSpPr>
              <p:nvPr/>
            </p:nvSpPr>
            <p:spPr bwMode="auto">
              <a:xfrm>
                <a:off x="3472" y="2473"/>
                <a:ext cx="1" cy="6"/>
              </a:xfrm>
              <a:custGeom>
                <a:avLst/>
                <a:gdLst>
                  <a:gd name="T0" fmla="*/ 1 w 1"/>
                  <a:gd name="T1" fmla="*/ 3 h 6"/>
                  <a:gd name="T2" fmla="*/ 1 w 1"/>
                  <a:gd name="T3" fmla="*/ 0 h 6"/>
                  <a:gd name="T4" fmla="*/ 1 w 1"/>
                  <a:gd name="T5" fmla="*/ 3 h 6"/>
                  <a:gd name="T6" fmla="*/ 0 w 1"/>
                  <a:gd name="T7" fmla="*/ 6 h 6"/>
                  <a:gd name="T8" fmla="*/ 1 w 1"/>
                  <a:gd name="T9" fmla="*/ 4 h 6"/>
                  <a:gd name="T10" fmla="*/ 1 w 1"/>
                  <a:gd name="T11" fmla="*/ 3 h 6"/>
                </a:gdLst>
                <a:ahLst/>
                <a:cxnLst>
                  <a:cxn ang="0">
                    <a:pos x="T0" y="T1"/>
                  </a:cxn>
                  <a:cxn ang="0">
                    <a:pos x="T2" y="T3"/>
                  </a:cxn>
                  <a:cxn ang="0">
                    <a:pos x="T4" y="T5"/>
                  </a:cxn>
                  <a:cxn ang="0">
                    <a:pos x="T6" y="T7"/>
                  </a:cxn>
                  <a:cxn ang="0">
                    <a:pos x="T8" y="T9"/>
                  </a:cxn>
                  <a:cxn ang="0">
                    <a:pos x="T10" y="T11"/>
                  </a:cxn>
                </a:cxnLst>
                <a:rect l="0" t="0" r="r" b="b"/>
                <a:pathLst>
                  <a:path w="1" h="6">
                    <a:moveTo>
                      <a:pt x="1" y="3"/>
                    </a:moveTo>
                    <a:lnTo>
                      <a:pt x="1" y="0"/>
                    </a:lnTo>
                    <a:lnTo>
                      <a:pt x="1" y="3"/>
                    </a:lnTo>
                    <a:lnTo>
                      <a:pt x="0" y="6"/>
                    </a:lnTo>
                    <a:lnTo>
                      <a:pt x="1" y="4"/>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3" name="Freeform 616">
                <a:extLst>
                  <a:ext uri="{FF2B5EF4-FFF2-40B4-BE49-F238E27FC236}">
                    <a16:creationId xmlns:a16="http://schemas.microsoft.com/office/drawing/2014/main" id="{958F743F-2265-4DC0-B3DC-87A8D32E9BC1}"/>
                  </a:ext>
                </a:extLst>
              </p:cNvPr>
              <p:cNvSpPr>
                <a:spLocks/>
              </p:cNvSpPr>
              <p:nvPr/>
            </p:nvSpPr>
            <p:spPr bwMode="auto">
              <a:xfrm>
                <a:off x="3446" y="2457"/>
                <a:ext cx="32" cy="35"/>
              </a:xfrm>
              <a:custGeom>
                <a:avLst/>
                <a:gdLst>
                  <a:gd name="T0" fmla="*/ 15 w 32"/>
                  <a:gd name="T1" fmla="*/ 35 h 35"/>
                  <a:gd name="T2" fmla="*/ 17 w 32"/>
                  <a:gd name="T3" fmla="*/ 35 h 35"/>
                  <a:gd name="T4" fmla="*/ 15 w 32"/>
                  <a:gd name="T5" fmla="*/ 31 h 35"/>
                  <a:gd name="T6" fmla="*/ 15 w 32"/>
                  <a:gd name="T7" fmla="*/ 30 h 35"/>
                  <a:gd name="T8" fmla="*/ 17 w 32"/>
                  <a:gd name="T9" fmla="*/ 27 h 35"/>
                  <a:gd name="T10" fmla="*/ 15 w 32"/>
                  <a:gd name="T11" fmla="*/ 24 h 35"/>
                  <a:gd name="T12" fmla="*/ 19 w 32"/>
                  <a:gd name="T13" fmla="*/ 22 h 35"/>
                  <a:gd name="T14" fmla="*/ 22 w 32"/>
                  <a:gd name="T15" fmla="*/ 20 h 35"/>
                  <a:gd name="T16" fmla="*/ 23 w 32"/>
                  <a:gd name="T17" fmla="*/ 16 h 35"/>
                  <a:gd name="T18" fmla="*/ 25 w 32"/>
                  <a:gd name="T19" fmla="*/ 12 h 35"/>
                  <a:gd name="T20" fmla="*/ 27 w 32"/>
                  <a:gd name="T21" fmla="*/ 13 h 35"/>
                  <a:gd name="T22" fmla="*/ 30 w 32"/>
                  <a:gd name="T23" fmla="*/ 13 h 35"/>
                  <a:gd name="T24" fmla="*/ 32 w 32"/>
                  <a:gd name="T25" fmla="*/ 11 h 35"/>
                  <a:gd name="T26" fmla="*/ 27 w 32"/>
                  <a:gd name="T27" fmla="*/ 9 h 35"/>
                  <a:gd name="T28" fmla="*/ 23 w 32"/>
                  <a:gd name="T29" fmla="*/ 8 h 35"/>
                  <a:gd name="T30" fmla="*/ 21 w 32"/>
                  <a:gd name="T31" fmla="*/ 5 h 35"/>
                  <a:gd name="T32" fmla="*/ 22 w 32"/>
                  <a:gd name="T33" fmla="*/ 1 h 35"/>
                  <a:gd name="T34" fmla="*/ 17 w 32"/>
                  <a:gd name="T35" fmla="*/ 0 h 35"/>
                  <a:gd name="T36" fmla="*/ 12 w 32"/>
                  <a:gd name="T37" fmla="*/ 1 h 35"/>
                  <a:gd name="T38" fmla="*/ 14 w 32"/>
                  <a:gd name="T39" fmla="*/ 4 h 35"/>
                  <a:gd name="T40" fmla="*/ 15 w 32"/>
                  <a:gd name="T41" fmla="*/ 8 h 35"/>
                  <a:gd name="T42" fmla="*/ 14 w 32"/>
                  <a:gd name="T43" fmla="*/ 8 h 35"/>
                  <a:gd name="T44" fmla="*/ 11 w 32"/>
                  <a:gd name="T45" fmla="*/ 7 h 35"/>
                  <a:gd name="T46" fmla="*/ 11 w 32"/>
                  <a:gd name="T47" fmla="*/ 4 h 35"/>
                  <a:gd name="T48" fmla="*/ 8 w 32"/>
                  <a:gd name="T49" fmla="*/ 7 h 35"/>
                  <a:gd name="T50" fmla="*/ 7 w 32"/>
                  <a:gd name="T51" fmla="*/ 9 h 35"/>
                  <a:gd name="T52" fmla="*/ 4 w 32"/>
                  <a:gd name="T53" fmla="*/ 8 h 35"/>
                  <a:gd name="T54" fmla="*/ 0 w 32"/>
                  <a:gd name="T55" fmla="*/ 8 h 35"/>
                  <a:gd name="T56" fmla="*/ 3 w 32"/>
                  <a:gd name="T57" fmla="*/ 13 h 35"/>
                  <a:gd name="T58" fmla="*/ 0 w 32"/>
                  <a:gd name="T59" fmla="*/ 12 h 35"/>
                  <a:gd name="T60" fmla="*/ 3 w 32"/>
                  <a:gd name="T61" fmla="*/ 16 h 35"/>
                  <a:gd name="T62" fmla="*/ 4 w 32"/>
                  <a:gd name="T63" fmla="*/ 20 h 35"/>
                  <a:gd name="T64" fmla="*/ 0 w 32"/>
                  <a:gd name="T65" fmla="*/ 24 h 35"/>
                  <a:gd name="T66" fmla="*/ 3 w 32"/>
                  <a:gd name="T67" fmla="*/ 24 h 35"/>
                  <a:gd name="T68" fmla="*/ 6 w 32"/>
                  <a:gd name="T69" fmla="*/ 31 h 35"/>
                  <a:gd name="T70" fmla="*/ 6 w 32"/>
                  <a:gd name="T71" fmla="*/ 34 h 35"/>
                  <a:gd name="T72" fmla="*/ 14 w 32"/>
                  <a:gd name="T73"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35">
                    <a:moveTo>
                      <a:pt x="14" y="34"/>
                    </a:moveTo>
                    <a:lnTo>
                      <a:pt x="15" y="35"/>
                    </a:lnTo>
                    <a:lnTo>
                      <a:pt x="17" y="35"/>
                    </a:lnTo>
                    <a:lnTo>
                      <a:pt x="17" y="35"/>
                    </a:lnTo>
                    <a:lnTo>
                      <a:pt x="17" y="33"/>
                    </a:lnTo>
                    <a:lnTo>
                      <a:pt x="15" y="31"/>
                    </a:lnTo>
                    <a:lnTo>
                      <a:pt x="15" y="31"/>
                    </a:lnTo>
                    <a:lnTo>
                      <a:pt x="15" y="30"/>
                    </a:lnTo>
                    <a:lnTo>
                      <a:pt x="17" y="28"/>
                    </a:lnTo>
                    <a:lnTo>
                      <a:pt x="17" y="27"/>
                    </a:lnTo>
                    <a:lnTo>
                      <a:pt x="15" y="26"/>
                    </a:lnTo>
                    <a:lnTo>
                      <a:pt x="15" y="24"/>
                    </a:lnTo>
                    <a:lnTo>
                      <a:pt x="19" y="23"/>
                    </a:lnTo>
                    <a:lnTo>
                      <a:pt x="19" y="22"/>
                    </a:lnTo>
                    <a:lnTo>
                      <a:pt x="21" y="20"/>
                    </a:lnTo>
                    <a:lnTo>
                      <a:pt x="22" y="20"/>
                    </a:lnTo>
                    <a:lnTo>
                      <a:pt x="23" y="19"/>
                    </a:lnTo>
                    <a:lnTo>
                      <a:pt x="23" y="16"/>
                    </a:lnTo>
                    <a:lnTo>
                      <a:pt x="23" y="13"/>
                    </a:lnTo>
                    <a:lnTo>
                      <a:pt x="25" y="12"/>
                    </a:lnTo>
                    <a:lnTo>
                      <a:pt x="26" y="12"/>
                    </a:lnTo>
                    <a:lnTo>
                      <a:pt x="27" y="13"/>
                    </a:lnTo>
                    <a:lnTo>
                      <a:pt x="29" y="13"/>
                    </a:lnTo>
                    <a:lnTo>
                      <a:pt x="30" y="13"/>
                    </a:lnTo>
                    <a:lnTo>
                      <a:pt x="30" y="12"/>
                    </a:lnTo>
                    <a:lnTo>
                      <a:pt x="32" y="11"/>
                    </a:lnTo>
                    <a:lnTo>
                      <a:pt x="29" y="8"/>
                    </a:lnTo>
                    <a:lnTo>
                      <a:pt x="27" y="9"/>
                    </a:lnTo>
                    <a:lnTo>
                      <a:pt x="25" y="9"/>
                    </a:lnTo>
                    <a:lnTo>
                      <a:pt x="23" y="8"/>
                    </a:lnTo>
                    <a:lnTo>
                      <a:pt x="22" y="5"/>
                    </a:lnTo>
                    <a:lnTo>
                      <a:pt x="21" y="5"/>
                    </a:lnTo>
                    <a:lnTo>
                      <a:pt x="22" y="4"/>
                    </a:lnTo>
                    <a:lnTo>
                      <a:pt x="22" y="1"/>
                    </a:lnTo>
                    <a:lnTo>
                      <a:pt x="19" y="0"/>
                    </a:lnTo>
                    <a:lnTo>
                      <a:pt x="17" y="0"/>
                    </a:lnTo>
                    <a:lnTo>
                      <a:pt x="15" y="1"/>
                    </a:lnTo>
                    <a:lnTo>
                      <a:pt x="12" y="1"/>
                    </a:lnTo>
                    <a:lnTo>
                      <a:pt x="12" y="1"/>
                    </a:lnTo>
                    <a:lnTo>
                      <a:pt x="14" y="4"/>
                    </a:lnTo>
                    <a:lnTo>
                      <a:pt x="14" y="5"/>
                    </a:lnTo>
                    <a:lnTo>
                      <a:pt x="15" y="8"/>
                    </a:lnTo>
                    <a:lnTo>
                      <a:pt x="15" y="8"/>
                    </a:lnTo>
                    <a:lnTo>
                      <a:pt x="14" y="8"/>
                    </a:lnTo>
                    <a:lnTo>
                      <a:pt x="11" y="8"/>
                    </a:lnTo>
                    <a:lnTo>
                      <a:pt x="11" y="7"/>
                    </a:lnTo>
                    <a:lnTo>
                      <a:pt x="12" y="5"/>
                    </a:lnTo>
                    <a:lnTo>
                      <a:pt x="11" y="4"/>
                    </a:lnTo>
                    <a:lnTo>
                      <a:pt x="10" y="4"/>
                    </a:lnTo>
                    <a:lnTo>
                      <a:pt x="8" y="7"/>
                    </a:lnTo>
                    <a:lnTo>
                      <a:pt x="10" y="8"/>
                    </a:lnTo>
                    <a:lnTo>
                      <a:pt x="7" y="9"/>
                    </a:lnTo>
                    <a:lnTo>
                      <a:pt x="6" y="8"/>
                    </a:lnTo>
                    <a:lnTo>
                      <a:pt x="4" y="8"/>
                    </a:lnTo>
                    <a:lnTo>
                      <a:pt x="3" y="7"/>
                    </a:lnTo>
                    <a:lnTo>
                      <a:pt x="0" y="8"/>
                    </a:lnTo>
                    <a:lnTo>
                      <a:pt x="3" y="11"/>
                    </a:lnTo>
                    <a:lnTo>
                      <a:pt x="3" y="13"/>
                    </a:lnTo>
                    <a:lnTo>
                      <a:pt x="1" y="12"/>
                    </a:lnTo>
                    <a:lnTo>
                      <a:pt x="0" y="12"/>
                    </a:lnTo>
                    <a:lnTo>
                      <a:pt x="1" y="15"/>
                    </a:lnTo>
                    <a:lnTo>
                      <a:pt x="3" y="16"/>
                    </a:lnTo>
                    <a:lnTo>
                      <a:pt x="3" y="19"/>
                    </a:lnTo>
                    <a:lnTo>
                      <a:pt x="4" y="20"/>
                    </a:lnTo>
                    <a:lnTo>
                      <a:pt x="1" y="22"/>
                    </a:lnTo>
                    <a:lnTo>
                      <a:pt x="0" y="24"/>
                    </a:lnTo>
                    <a:lnTo>
                      <a:pt x="1" y="26"/>
                    </a:lnTo>
                    <a:lnTo>
                      <a:pt x="3" y="24"/>
                    </a:lnTo>
                    <a:lnTo>
                      <a:pt x="6" y="27"/>
                    </a:lnTo>
                    <a:lnTo>
                      <a:pt x="6" y="31"/>
                    </a:lnTo>
                    <a:lnTo>
                      <a:pt x="6" y="31"/>
                    </a:lnTo>
                    <a:lnTo>
                      <a:pt x="6" y="34"/>
                    </a:lnTo>
                    <a:lnTo>
                      <a:pt x="8" y="34"/>
                    </a:lnTo>
                    <a:lnTo>
                      <a:pt x="1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4" name="Freeform 617">
                <a:extLst>
                  <a:ext uri="{FF2B5EF4-FFF2-40B4-BE49-F238E27FC236}">
                    <a16:creationId xmlns:a16="http://schemas.microsoft.com/office/drawing/2014/main" id="{1BFCE687-317B-4B69-A7BA-BC08E1BE0170}"/>
                  </a:ext>
                </a:extLst>
              </p:cNvPr>
              <p:cNvSpPr>
                <a:spLocks/>
              </p:cNvSpPr>
              <p:nvPr/>
            </p:nvSpPr>
            <p:spPr bwMode="auto">
              <a:xfrm>
                <a:off x="3502" y="2214"/>
                <a:ext cx="14" cy="14"/>
              </a:xfrm>
              <a:custGeom>
                <a:avLst/>
                <a:gdLst>
                  <a:gd name="T0" fmla="*/ 6 w 14"/>
                  <a:gd name="T1" fmla="*/ 14 h 14"/>
                  <a:gd name="T2" fmla="*/ 7 w 14"/>
                  <a:gd name="T3" fmla="*/ 11 h 14"/>
                  <a:gd name="T4" fmla="*/ 10 w 14"/>
                  <a:gd name="T5" fmla="*/ 10 h 14"/>
                  <a:gd name="T6" fmla="*/ 14 w 14"/>
                  <a:gd name="T7" fmla="*/ 5 h 14"/>
                  <a:gd name="T8" fmla="*/ 11 w 14"/>
                  <a:gd name="T9" fmla="*/ 3 h 14"/>
                  <a:gd name="T10" fmla="*/ 10 w 14"/>
                  <a:gd name="T11" fmla="*/ 1 h 14"/>
                  <a:gd name="T12" fmla="*/ 10 w 14"/>
                  <a:gd name="T13" fmla="*/ 3 h 14"/>
                  <a:gd name="T14" fmla="*/ 11 w 14"/>
                  <a:gd name="T15" fmla="*/ 5 h 14"/>
                  <a:gd name="T16" fmla="*/ 7 w 14"/>
                  <a:gd name="T17" fmla="*/ 5 h 14"/>
                  <a:gd name="T18" fmla="*/ 6 w 14"/>
                  <a:gd name="T19" fmla="*/ 8 h 14"/>
                  <a:gd name="T20" fmla="*/ 4 w 14"/>
                  <a:gd name="T21" fmla="*/ 5 h 14"/>
                  <a:gd name="T22" fmla="*/ 7 w 14"/>
                  <a:gd name="T23" fmla="*/ 0 h 14"/>
                  <a:gd name="T24" fmla="*/ 3 w 14"/>
                  <a:gd name="T25" fmla="*/ 4 h 14"/>
                  <a:gd name="T26" fmla="*/ 3 w 14"/>
                  <a:gd name="T27" fmla="*/ 7 h 14"/>
                  <a:gd name="T28" fmla="*/ 2 w 14"/>
                  <a:gd name="T29" fmla="*/ 8 h 14"/>
                  <a:gd name="T30" fmla="*/ 2 w 14"/>
                  <a:gd name="T31" fmla="*/ 11 h 14"/>
                  <a:gd name="T32" fmla="*/ 2 w 14"/>
                  <a:gd name="T33" fmla="*/ 11 h 14"/>
                  <a:gd name="T34" fmla="*/ 0 w 14"/>
                  <a:gd name="T35" fmla="*/ 14 h 14"/>
                  <a:gd name="T36" fmla="*/ 2 w 14"/>
                  <a:gd name="T37" fmla="*/ 14 h 14"/>
                  <a:gd name="T38" fmla="*/ 4 w 14"/>
                  <a:gd name="T39" fmla="*/ 10 h 14"/>
                  <a:gd name="T40" fmla="*/ 4 w 14"/>
                  <a:gd name="T41" fmla="*/ 12 h 14"/>
                  <a:gd name="T42" fmla="*/ 6 w 14"/>
                  <a:gd name="T4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4">
                    <a:moveTo>
                      <a:pt x="6" y="14"/>
                    </a:moveTo>
                    <a:lnTo>
                      <a:pt x="7" y="11"/>
                    </a:lnTo>
                    <a:lnTo>
                      <a:pt x="10" y="10"/>
                    </a:lnTo>
                    <a:lnTo>
                      <a:pt x="14" y="5"/>
                    </a:lnTo>
                    <a:lnTo>
                      <a:pt x="11" y="3"/>
                    </a:lnTo>
                    <a:lnTo>
                      <a:pt x="10" y="1"/>
                    </a:lnTo>
                    <a:lnTo>
                      <a:pt x="10" y="3"/>
                    </a:lnTo>
                    <a:lnTo>
                      <a:pt x="11" y="5"/>
                    </a:lnTo>
                    <a:lnTo>
                      <a:pt x="7" y="5"/>
                    </a:lnTo>
                    <a:lnTo>
                      <a:pt x="6" y="8"/>
                    </a:lnTo>
                    <a:lnTo>
                      <a:pt x="4" y="5"/>
                    </a:lnTo>
                    <a:lnTo>
                      <a:pt x="7" y="0"/>
                    </a:lnTo>
                    <a:lnTo>
                      <a:pt x="3" y="4"/>
                    </a:lnTo>
                    <a:lnTo>
                      <a:pt x="3" y="7"/>
                    </a:lnTo>
                    <a:lnTo>
                      <a:pt x="2" y="8"/>
                    </a:lnTo>
                    <a:lnTo>
                      <a:pt x="2" y="11"/>
                    </a:lnTo>
                    <a:lnTo>
                      <a:pt x="2" y="11"/>
                    </a:lnTo>
                    <a:lnTo>
                      <a:pt x="0" y="14"/>
                    </a:lnTo>
                    <a:lnTo>
                      <a:pt x="2" y="14"/>
                    </a:lnTo>
                    <a:lnTo>
                      <a:pt x="4" y="10"/>
                    </a:lnTo>
                    <a:lnTo>
                      <a:pt x="4" y="12"/>
                    </a:ln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5" name="Freeform 618">
                <a:extLst>
                  <a:ext uri="{FF2B5EF4-FFF2-40B4-BE49-F238E27FC236}">
                    <a16:creationId xmlns:a16="http://schemas.microsoft.com/office/drawing/2014/main" id="{47B2D723-006F-4989-9CB9-687717D729B4}"/>
                  </a:ext>
                </a:extLst>
              </p:cNvPr>
              <p:cNvSpPr>
                <a:spLocks/>
              </p:cNvSpPr>
              <p:nvPr/>
            </p:nvSpPr>
            <p:spPr bwMode="auto">
              <a:xfrm>
                <a:off x="3571" y="2171"/>
                <a:ext cx="5" cy="7"/>
              </a:xfrm>
              <a:custGeom>
                <a:avLst/>
                <a:gdLst>
                  <a:gd name="T0" fmla="*/ 3 w 5"/>
                  <a:gd name="T1" fmla="*/ 7 h 7"/>
                  <a:gd name="T2" fmla="*/ 4 w 5"/>
                  <a:gd name="T3" fmla="*/ 6 h 7"/>
                  <a:gd name="T4" fmla="*/ 5 w 5"/>
                  <a:gd name="T5" fmla="*/ 3 h 7"/>
                  <a:gd name="T6" fmla="*/ 5 w 5"/>
                  <a:gd name="T7" fmla="*/ 0 h 7"/>
                  <a:gd name="T8" fmla="*/ 0 w 5"/>
                  <a:gd name="T9" fmla="*/ 5 h 7"/>
                  <a:gd name="T10" fmla="*/ 3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3" y="7"/>
                    </a:moveTo>
                    <a:lnTo>
                      <a:pt x="4" y="6"/>
                    </a:lnTo>
                    <a:lnTo>
                      <a:pt x="5" y="3"/>
                    </a:lnTo>
                    <a:lnTo>
                      <a:pt x="5" y="0"/>
                    </a:lnTo>
                    <a:lnTo>
                      <a:pt x="0" y="5"/>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6" name="Freeform 619">
                <a:extLst>
                  <a:ext uri="{FF2B5EF4-FFF2-40B4-BE49-F238E27FC236}">
                    <a16:creationId xmlns:a16="http://schemas.microsoft.com/office/drawing/2014/main" id="{9BA6D794-1377-47E1-9CCB-767EFA4DFC50}"/>
                  </a:ext>
                </a:extLst>
              </p:cNvPr>
              <p:cNvSpPr>
                <a:spLocks/>
              </p:cNvSpPr>
              <p:nvPr/>
            </p:nvSpPr>
            <p:spPr bwMode="auto">
              <a:xfrm>
                <a:off x="3498" y="2222"/>
                <a:ext cx="3" cy="3"/>
              </a:xfrm>
              <a:custGeom>
                <a:avLst/>
                <a:gdLst>
                  <a:gd name="T0" fmla="*/ 2 w 3"/>
                  <a:gd name="T1" fmla="*/ 0 h 3"/>
                  <a:gd name="T2" fmla="*/ 0 w 3"/>
                  <a:gd name="T3" fmla="*/ 3 h 3"/>
                  <a:gd name="T4" fmla="*/ 3 w 3"/>
                  <a:gd name="T5" fmla="*/ 2 h 3"/>
                  <a:gd name="T6" fmla="*/ 2 w 3"/>
                  <a:gd name="T7" fmla="*/ 0 h 3"/>
                </a:gdLst>
                <a:ahLst/>
                <a:cxnLst>
                  <a:cxn ang="0">
                    <a:pos x="T0" y="T1"/>
                  </a:cxn>
                  <a:cxn ang="0">
                    <a:pos x="T2" y="T3"/>
                  </a:cxn>
                  <a:cxn ang="0">
                    <a:pos x="T4" y="T5"/>
                  </a:cxn>
                  <a:cxn ang="0">
                    <a:pos x="T6" y="T7"/>
                  </a:cxn>
                </a:cxnLst>
                <a:rect l="0" t="0" r="r" b="b"/>
                <a:pathLst>
                  <a:path w="3" h="3">
                    <a:moveTo>
                      <a:pt x="2" y="0"/>
                    </a:moveTo>
                    <a:lnTo>
                      <a:pt x="0" y="3"/>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7" name="Freeform 620">
                <a:extLst>
                  <a:ext uri="{FF2B5EF4-FFF2-40B4-BE49-F238E27FC236}">
                    <a16:creationId xmlns:a16="http://schemas.microsoft.com/office/drawing/2014/main" id="{1CCE6ADE-9022-45F4-83B3-C121B609F92D}"/>
                  </a:ext>
                </a:extLst>
              </p:cNvPr>
              <p:cNvSpPr>
                <a:spLocks/>
              </p:cNvSpPr>
              <p:nvPr/>
            </p:nvSpPr>
            <p:spPr bwMode="auto">
              <a:xfrm>
                <a:off x="3495" y="2254"/>
                <a:ext cx="3" cy="2"/>
              </a:xfrm>
              <a:custGeom>
                <a:avLst/>
                <a:gdLst>
                  <a:gd name="T0" fmla="*/ 2 w 3"/>
                  <a:gd name="T1" fmla="*/ 2 h 2"/>
                  <a:gd name="T2" fmla="*/ 3 w 3"/>
                  <a:gd name="T3" fmla="*/ 0 h 2"/>
                  <a:gd name="T4" fmla="*/ 2 w 3"/>
                  <a:gd name="T5" fmla="*/ 0 h 2"/>
                  <a:gd name="T6" fmla="*/ 0 w 3"/>
                  <a:gd name="T7" fmla="*/ 1 h 2"/>
                  <a:gd name="T8" fmla="*/ 2 w 3"/>
                  <a:gd name="T9" fmla="*/ 2 h 2"/>
                </a:gdLst>
                <a:ahLst/>
                <a:cxnLst>
                  <a:cxn ang="0">
                    <a:pos x="T0" y="T1"/>
                  </a:cxn>
                  <a:cxn ang="0">
                    <a:pos x="T2" y="T3"/>
                  </a:cxn>
                  <a:cxn ang="0">
                    <a:pos x="T4" y="T5"/>
                  </a:cxn>
                  <a:cxn ang="0">
                    <a:pos x="T6" y="T7"/>
                  </a:cxn>
                  <a:cxn ang="0">
                    <a:pos x="T8" y="T9"/>
                  </a:cxn>
                </a:cxnLst>
                <a:rect l="0" t="0" r="r" b="b"/>
                <a:pathLst>
                  <a:path w="3" h="2">
                    <a:moveTo>
                      <a:pt x="2" y="2"/>
                    </a:moveTo>
                    <a:lnTo>
                      <a:pt x="3" y="0"/>
                    </a:lnTo>
                    <a:lnTo>
                      <a:pt x="2" y="0"/>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8" name="Freeform 621">
                <a:extLst>
                  <a:ext uri="{FF2B5EF4-FFF2-40B4-BE49-F238E27FC236}">
                    <a16:creationId xmlns:a16="http://schemas.microsoft.com/office/drawing/2014/main" id="{DE333BDE-08A3-43BE-BD83-1D292CF0FBDD}"/>
                  </a:ext>
                </a:extLst>
              </p:cNvPr>
              <p:cNvSpPr>
                <a:spLocks/>
              </p:cNvSpPr>
              <p:nvPr/>
            </p:nvSpPr>
            <p:spPr bwMode="auto">
              <a:xfrm>
                <a:off x="3495" y="2225"/>
                <a:ext cx="6" cy="5"/>
              </a:xfrm>
              <a:custGeom>
                <a:avLst/>
                <a:gdLst>
                  <a:gd name="T0" fmla="*/ 6 w 6"/>
                  <a:gd name="T1" fmla="*/ 5 h 5"/>
                  <a:gd name="T2" fmla="*/ 6 w 6"/>
                  <a:gd name="T3" fmla="*/ 0 h 5"/>
                  <a:gd name="T4" fmla="*/ 0 w 6"/>
                  <a:gd name="T5" fmla="*/ 4 h 5"/>
                  <a:gd name="T6" fmla="*/ 0 w 6"/>
                  <a:gd name="T7" fmla="*/ 5 h 5"/>
                  <a:gd name="T8" fmla="*/ 3 w 6"/>
                  <a:gd name="T9" fmla="*/ 4 h 5"/>
                  <a:gd name="T10" fmla="*/ 6 w 6"/>
                  <a:gd name="T11" fmla="*/ 5 h 5"/>
                </a:gdLst>
                <a:ahLst/>
                <a:cxnLst>
                  <a:cxn ang="0">
                    <a:pos x="T0" y="T1"/>
                  </a:cxn>
                  <a:cxn ang="0">
                    <a:pos x="T2" y="T3"/>
                  </a:cxn>
                  <a:cxn ang="0">
                    <a:pos x="T4" y="T5"/>
                  </a:cxn>
                  <a:cxn ang="0">
                    <a:pos x="T6" y="T7"/>
                  </a:cxn>
                  <a:cxn ang="0">
                    <a:pos x="T8" y="T9"/>
                  </a:cxn>
                  <a:cxn ang="0">
                    <a:pos x="T10" y="T11"/>
                  </a:cxn>
                </a:cxnLst>
                <a:rect l="0" t="0" r="r" b="b"/>
                <a:pathLst>
                  <a:path w="6" h="5">
                    <a:moveTo>
                      <a:pt x="6" y="5"/>
                    </a:moveTo>
                    <a:lnTo>
                      <a:pt x="6" y="0"/>
                    </a:lnTo>
                    <a:lnTo>
                      <a:pt x="0" y="4"/>
                    </a:lnTo>
                    <a:lnTo>
                      <a:pt x="0" y="5"/>
                    </a:lnTo>
                    <a:lnTo>
                      <a:pt x="3" y="4"/>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9" name="Freeform 622">
                <a:extLst>
                  <a:ext uri="{FF2B5EF4-FFF2-40B4-BE49-F238E27FC236}">
                    <a16:creationId xmlns:a16="http://schemas.microsoft.com/office/drawing/2014/main" id="{ECFC88BC-4B70-4336-9868-B56C5464F88C}"/>
                  </a:ext>
                </a:extLst>
              </p:cNvPr>
              <p:cNvSpPr>
                <a:spLocks/>
              </p:cNvSpPr>
              <p:nvPr/>
            </p:nvSpPr>
            <p:spPr bwMode="auto">
              <a:xfrm>
                <a:off x="3497" y="2214"/>
                <a:ext cx="7" cy="8"/>
              </a:xfrm>
              <a:custGeom>
                <a:avLst/>
                <a:gdLst>
                  <a:gd name="T0" fmla="*/ 7 w 7"/>
                  <a:gd name="T1" fmla="*/ 3 h 8"/>
                  <a:gd name="T2" fmla="*/ 5 w 7"/>
                  <a:gd name="T3" fmla="*/ 0 h 8"/>
                  <a:gd name="T4" fmla="*/ 4 w 7"/>
                  <a:gd name="T5" fmla="*/ 0 h 8"/>
                  <a:gd name="T6" fmla="*/ 4 w 7"/>
                  <a:gd name="T7" fmla="*/ 1 h 8"/>
                  <a:gd name="T8" fmla="*/ 3 w 7"/>
                  <a:gd name="T9" fmla="*/ 3 h 8"/>
                  <a:gd name="T10" fmla="*/ 0 w 7"/>
                  <a:gd name="T11" fmla="*/ 3 h 8"/>
                  <a:gd name="T12" fmla="*/ 0 w 7"/>
                  <a:gd name="T13" fmla="*/ 5 h 8"/>
                  <a:gd name="T14" fmla="*/ 0 w 7"/>
                  <a:gd name="T15" fmla="*/ 7 h 8"/>
                  <a:gd name="T16" fmla="*/ 4 w 7"/>
                  <a:gd name="T17" fmla="*/ 4 h 8"/>
                  <a:gd name="T18" fmla="*/ 5 w 7"/>
                  <a:gd name="T19" fmla="*/ 4 h 8"/>
                  <a:gd name="T20" fmla="*/ 3 w 7"/>
                  <a:gd name="T21" fmla="*/ 7 h 8"/>
                  <a:gd name="T22" fmla="*/ 4 w 7"/>
                  <a:gd name="T23" fmla="*/ 8 h 8"/>
                  <a:gd name="T24" fmla="*/ 7 w 7"/>
                  <a:gd name="T25" fmla="*/ 7 h 8"/>
                  <a:gd name="T26" fmla="*/ 7 w 7"/>
                  <a:gd name="T2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8">
                    <a:moveTo>
                      <a:pt x="7" y="3"/>
                    </a:moveTo>
                    <a:lnTo>
                      <a:pt x="5" y="0"/>
                    </a:lnTo>
                    <a:lnTo>
                      <a:pt x="4" y="0"/>
                    </a:lnTo>
                    <a:lnTo>
                      <a:pt x="4" y="1"/>
                    </a:lnTo>
                    <a:lnTo>
                      <a:pt x="3" y="3"/>
                    </a:lnTo>
                    <a:lnTo>
                      <a:pt x="0" y="3"/>
                    </a:lnTo>
                    <a:lnTo>
                      <a:pt x="0" y="5"/>
                    </a:lnTo>
                    <a:lnTo>
                      <a:pt x="0" y="7"/>
                    </a:lnTo>
                    <a:lnTo>
                      <a:pt x="4" y="4"/>
                    </a:lnTo>
                    <a:lnTo>
                      <a:pt x="5" y="4"/>
                    </a:lnTo>
                    <a:lnTo>
                      <a:pt x="3" y="7"/>
                    </a:lnTo>
                    <a:lnTo>
                      <a:pt x="4" y="8"/>
                    </a:lnTo>
                    <a:lnTo>
                      <a:pt x="7" y="7"/>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0" name="Freeform 623">
                <a:extLst>
                  <a:ext uri="{FF2B5EF4-FFF2-40B4-BE49-F238E27FC236}">
                    <a16:creationId xmlns:a16="http://schemas.microsoft.com/office/drawing/2014/main" id="{77EB4DDB-AC55-4ACF-85EC-428FF29B7405}"/>
                  </a:ext>
                </a:extLst>
              </p:cNvPr>
              <p:cNvSpPr>
                <a:spLocks/>
              </p:cNvSpPr>
              <p:nvPr/>
            </p:nvSpPr>
            <p:spPr bwMode="auto">
              <a:xfrm>
                <a:off x="3512" y="2213"/>
                <a:ext cx="4" cy="2"/>
              </a:xfrm>
              <a:custGeom>
                <a:avLst/>
                <a:gdLst>
                  <a:gd name="T0" fmla="*/ 4 w 4"/>
                  <a:gd name="T1" fmla="*/ 1 h 2"/>
                  <a:gd name="T2" fmla="*/ 1 w 4"/>
                  <a:gd name="T3" fmla="*/ 0 h 2"/>
                  <a:gd name="T4" fmla="*/ 0 w 4"/>
                  <a:gd name="T5" fmla="*/ 0 h 2"/>
                  <a:gd name="T6" fmla="*/ 1 w 4"/>
                  <a:gd name="T7" fmla="*/ 1 h 2"/>
                  <a:gd name="T8" fmla="*/ 4 w 4"/>
                  <a:gd name="T9" fmla="*/ 2 h 2"/>
                  <a:gd name="T10" fmla="*/ 4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4" y="1"/>
                    </a:moveTo>
                    <a:lnTo>
                      <a:pt x="1" y="0"/>
                    </a:lnTo>
                    <a:lnTo>
                      <a:pt x="0" y="0"/>
                    </a:lnTo>
                    <a:lnTo>
                      <a:pt x="1" y="1"/>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1" name="Freeform 624">
                <a:extLst>
                  <a:ext uri="{FF2B5EF4-FFF2-40B4-BE49-F238E27FC236}">
                    <a16:creationId xmlns:a16="http://schemas.microsoft.com/office/drawing/2014/main" id="{3A711640-2323-4905-B9C8-20C65E1ED6F4}"/>
                  </a:ext>
                </a:extLst>
              </p:cNvPr>
              <p:cNvSpPr>
                <a:spLocks/>
              </p:cNvSpPr>
              <p:nvPr/>
            </p:nvSpPr>
            <p:spPr bwMode="auto">
              <a:xfrm>
                <a:off x="3480" y="2274"/>
                <a:ext cx="3" cy="6"/>
              </a:xfrm>
              <a:custGeom>
                <a:avLst/>
                <a:gdLst>
                  <a:gd name="T0" fmla="*/ 0 w 3"/>
                  <a:gd name="T1" fmla="*/ 3 h 6"/>
                  <a:gd name="T2" fmla="*/ 2 w 3"/>
                  <a:gd name="T3" fmla="*/ 6 h 6"/>
                  <a:gd name="T4" fmla="*/ 3 w 3"/>
                  <a:gd name="T5" fmla="*/ 3 h 6"/>
                  <a:gd name="T6" fmla="*/ 3 w 3"/>
                  <a:gd name="T7" fmla="*/ 0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lnTo>
                      <a:pt x="2" y="6"/>
                    </a:lnTo>
                    <a:lnTo>
                      <a:pt x="3" y="3"/>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2" name="Freeform 625">
                <a:extLst>
                  <a:ext uri="{FF2B5EF4-FFF2-40B4-BE49-F238E27FC236}">
                    <a16:creationId xmlns:a16="http://schemas.microsoft.com/office/drawing/2014/main" id="{6132CA3D-3EE2-409F-80A0-807A49E61C5D}"/>
                  </a:ext>
                </a:extLst>
              </p:cNvPr>
              <p:cNvSpPr>
                <a:spLocks/>
              </p:cNvSpPr>
              <p:nvPr/>
            </p:nvSpPr>
            <p:spPr bwMode="auto">
              <a:xfrm>
                <a:off x="3482" y="2280"/>
                <a:ext cx="4" cy="3"/>
              </a:xfrm>
              <a:custGeom>
                <a:avLst/>
                <a:gdLst>
                  <a:gd name="T0" fmla="*/ 1 w 4"/>
                  <a:gd name="T1" fmla="*/ 3 h 3"/>
                  <a:gd name="T2" fmla="*/ 4 w 4"/>
                  <a:gd name="T3" fmla="*/ 1 h 3"/>
                  <a:gd name="T4" fmla="*/ 1 w 4"/>
                  <a:gd name="T5" fmla="*/ 0 h 3"/>
                  <a:gd name="T6" fmla="*/ 0 w 4"/>
                  <a:gd name="T7" fmla="*/ 1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lnTo>
                      <a:pt x="4" y="1"/>
                    </a:lnTo>
                    <a:lnTo>
                      <a:pt x="1"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3" name="Freeform 626">
                <a:extLst>
                  <a:ext uri="{FF2B5EF4-FFF2-40B4-BE49-F238E27FC236}">
                    <a16:creationId xmlns:a16="http://schemas.microsoft.com/office/drawing/2014/main" id="{B1951C4A-560C-41CF-B332-7A1B0F35D314}"/>
                  </a:ext>
                </a:extLst>
              </p:cNvPr>
              <p:cNvSpPr>
                <a:spLocks/>
              </p:cNvSpPr>
              <p:nvPr/>
            </p:nvSpPr>
            <p:spPr bwMode="auto">
              <a:xfrm>
                <a:off x="3486" y="2232"/>
                <a:ext cx="3" cy="3"/>
              </a:xfrm>
              <a:custGeom>
                <a:avLst/>
                <a:gdLst>
                  <a:gd name="T0" fmla="*/ 1 w 3"/>
                  <a:gd name="T1" fmla="*/ 3 h 3"/>
                  <a:gd name="T2" fmla="*/ 3 w 3"/>
                  <a:gd name="T3" fmla="*/ 1 h 3"/>
                  <a:gd name="T4" fmla="*/ 1 w 3"/>
                  <a:gd name="T5" fmla="*/ 0 h 3"/>
                  <a:gd name="T6" fmla="*/ 0 w 3"/>
                  <a:gd name="T7" fmla="*/ 1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lnTo>
                      <a:pt x="3" y="1"/>
                    </a:lnTo>
                    <a:lnTo>
                      <a:pt x="1"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4" name="Freeform 627">
                <a:extLst>
                  <a:ext uri="{FF2B5EF4-FFF2-40B4-BE49-F238E27FC236}">
                    <a16:creationId xmlns:a16="http://schemas.microsoft.com/office/drawing/2014/main" id="{5202D06E-A4D0-461F-BB2D-9329C429EB12}"/>
                  </a:ext>
                </a:extLst>
              </p:cNvPr>
              <p:cNvSpPr>
                <a:spLocks/>
              </p:cNvSpPr>
              <p:nvPr/>
            </p:nvSpPr>
            <p:spPr bwMode="auto">
              <a:xfrm>
                <a:off x="3480" y="2243"/>
                <a:ext cx="2" cy="2"/>
              </a:xfrm>
              <a:custGeom>
                <a:avLst/>
                <a:gdLst>
                  <a:gd name="T0" fmla="*/ 2 w 2"/>
                  <a:gd name="T1" fmla="*/ 0 h 2"/>
                  <a:gd name="T2" fmla="*/ 0 w 2"/>
                  <a:gd name="T3" fmla="*/ 1 h 2"/>
                  <a:gd name="T4" fmla="*/ 2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2"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5" name="Freeform 628">
                <a:extLst>
                  <a:ext uri="{FF2B5EF4-FFF2-40B4-BE49-F238E27FC236}">
                    <a16:creationId xmlns:a16="http://schemas.microsoft.com/office/drawing/2014/main" id="{9111A351-AA5D-4DCC-82E2-649FE1D11A55}"/>
                  </a:ext>
                </a:extLst>
              </p:cNvPr>
              <p:cNvSpPr>
                <a:spLocks/>
              </p:cNvSpPr>
              <p:nvPr/>
            </p:nvSpPr>
            <p:spPr bwMode="auto">
              <a:xfrm>
                <a:off x="3490" y="2229"/>
                <a:ext cx="4" cy="6"/>
              </a:xfrm>
              <a:custGeom>
                <a:avLst/>
                <a:gdLst>
                  <a:gd name="T0" fmla="*/ 0 w 4"/>
                  <a:gd name="T1" fmla="*/ 6 h 6"/>
                  <a:gd name="T2" fmla="*/ 4 w 4"/>
                  <a:gd name="T3" fmla="*/ 3 h 6"/>
                  <a:gd name="T4" fmla="*/ 4 w 4"/>
                  <a:gd name="T5" fmla="*/ 0 h 6"/>
                  <a:gd name="T6" fmla="*/ 0 w 4"/>
                  <a:gd name="T7" fmla="*/ 1 h 6"/>
                  <a:gd name="T8" fmla="*/ 0 w 4"/>
                  <a:gd name="T9" fmla="*/ 6 h 6"/>
                </a:gdLst>
                <a:ahLst/>
                <a:cxnLst>
                  <a:cxn ang="0">
                    <a:pos x="T0" y="T1"/>
                  </a:cxn>
                  <a:cxn ang="0">
                    <a:pos x="T2" y="T3"/>
                  </a:cxn>
                  <a:cxn ang="0">
                    <a:pos x="T4" y="T5"/>
                  </a:cxn>
                  <a:cxn ang="0">
                    <a:pos x="T6" y="T7"/>
                  </a:cxn>
                  <a:cxn ang="0">
                    <a:pos x="T8" y="T9"/>
                  </a:cxn>
                </a:cxnLst>
                <a:rect l="0" t="0" r="r" b="b"/>
                <a:pathLst>
                  <a:path w="4" h="6">
                    <a:moveTo>
                      <a:pt x="0" y="6"/>
                    </a:moveTo>
                    <a:lnTo>
                      <a:pt x="4" y="3"/>
                    </a:lnTo>
                    <a:lnTo>
                      <a:pt x="4" y="0"/>
                    </a:lnTo>
                    <a:lnTo>
                      <a:pt x="0" y="1"/>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6" name="Freeform 629">
                <a:extLst>
                  <a:ext uri="{FF2B5EF4-FFF2-40B4-BE49-F238E27FC236}">
                    <a16:creationId xmlns:a16="http://schemas.microsoft.com/office/drawing/2014/main" id="{94FC347A-22AF-49A9-A0F5-FBDEB7D25B21}"/>
                  </a:ext>
                </a:extLst>
              </p:cNvPr>
              <p:cNvSpPr>
                <a:spLocks/>
              </p:cNvSpPr>
              <p:nvPr/>
            </p:nvSpPr>
            <p:spPr bwMode="auto">
              <a:xfrm>
                <a:off x="3542" y="2180"/>
                <a:ext cx="4" cy="7"/>
              </a:xfrm>
              <a:custGeom>
                <a:avLst/>
                <a:gdLst>
                  <a:gd name="T0" fmla="*/ 4 w 4"/>
                  <a:gd name="T1" fmla="*/ 7 h 7"/>
                  <a:gd name="T2" fmla="*/ 4 w 4"/>
                  <a:gd name="T3" fmla="*/ 5 h 7"/>
                  <a:gd name="T4" fmla="*/ 2 w 4"/>
                  <a:gd name="T5" fmla="*/ 2 h 7"/>
                  <a:gd name="T6" fmla="*/ 2 w 4"/>
                  <a:gd name="T7" fmla="*/ 0 h 7"/>
                  <a:gd name="T8" fmla="*/ 0 w 4"/>
                  <a:gd name="T9" fmla="*/ 1 h 7"/>
                  <a:gd name="T10" fmla="*/ 0 w 4"/>
                  <a:gd name="T11" fmla="*/ 4 h 7"/>
                  <a:gd name="T12" fmla="*/ 0 w 4"/>
                  <a:gd name="T13" fmla="*/ 7 h 7"/>
                  <a:gd name="T14" fmla="*/ 3 w 4"/>
                  <a:gd name="T15" fmla="*/ 7 h 7"/>
                  <a:gd name="T16" fmla="*/ 4 w 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4" y="7"/>
                    </a:moveTo>
                    <a:lnTo>
                      <a:pt x="4" y="5"/>
                    </a:lnTo>
                    <a:lnTo>
                      <a:pt x="2" y="2"/>
                    </a:lnTo>
                    <a:lnTo>
                      <a:pt x="2" y="0"/>
                    </a:lnTo>
                    <a:lnTo>
                      <a:pt x="0" y="1"/>
                    </a:lnTo>
                    <a:lnTo>
                      <a:pt x="0" y="4"/>
                    </a:lnTo>
                    <a:lnTo>
                      <a:pt x="0" y="7"/>
                    </a:lnTo>
                    <a:lnTo>
                      <a:pt x="3" y="7"/>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7" name="Freeform 630">
                <a:extLst>
                  <a:ext uri="{FF2B5EF4-FFF2-40B4-BE49-F238E27FC236}">
                    <a16:creationId xmlns:a16="http://schemas.microsoft.com/office/drawing/2014/main" id="{9DCC8E93-F748-4257-9987-93A2C2F990AB}"/>
                  </a:ext>
                </a:extLst>
              </p:cNvPr>
              <p:cNvSpPr>
                <a:spLocks/>
              </p:cNvSpPr>
              <p:nvPr/>
            </p:nvSpPr>
            <p:spPr bwMode="auto">
              <a:xfrm>
                <a:off x="3534" y="2187"/>
                <a:ext cx="8" cy="6"/>
              </a:xfrm>
              <a:custGeom>
                <a:avLst/>
                <a:gdLst>
                  <a:gd name="T0" fmla="*/ 7 w 8"/>
                  <a:gd name="T1" fmla="*/ 1 h 6"/>
                  <a:gd name="T2" fmla="*/ 5 w 8"/>
                  <a:gd name="T3" fmla="*/ 1 h 6"/>
                  <a:gd name="T4" fmla="*/ 4 w 8"/>
                  <a:gd name="T5" fmla="*/ 0 h 6"/>
                  <a:gd name="T6" fmla="*/ 0 w 8"/>
                  <a:gd name="T7" fmla="*/ 2 h 6"/>
                  <a:gd name="T8" fmla="*/ 4 w 8"/>
                  <a:gd name="T9" fmla="*/ 6 h 6"/>
                  <a:gd name="T10" fmla="*/ 5 w 8"/>
                  <a:gd name="T11" fmla="*/ 6 h 6"/>
                  <a:gd name="T12" fmla="*/ 5 w 8"/>
                  <a:gd name="T13" fmla="*/ 5 h 6"/>
                  <a:gd name="T14" fmla="*/ 5 w 8"/>
                  <a:gd name="T15" fmla="*/ 2 h 6"/>
                  <a:gd name="T16" fmla="*/ 8 w 8"/>
                  <a:gd name="T17" fmla="*/ 1 h 6"/>
                  <a:gd name="T18" fmla="*/ 7 w 8"/>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7" y="1"/>
                    </a:moveTo>
                    <a:lnTo>
                      <a:pt x="5" y="1"/>
                    </a:lnTo>
                    <a:lnTo>
                      <a:pt x="4" y="0"/>
                    </a:lnTo>
                    <a:lnTo>
                      <a:pt x="0" y="2"/>
                    </a:lnTo>
                    <a:lnTo>
                      <a:pt x="4" y="6"/>
                    </a:lnTo>
                    <a:lnTo>
                      <a:pt x="5" y="6"/>
                    </a:lnTo>
                    <a:lnTo>
                      <a:pt x="5" y="5"/>
                    </a:lnTo>
                    <a:lnTo>
                      <a:pt x="5" y="2"/>
                    </a:lnTo>
                    <a:lnTo>
                      <a:pt x="8" y="1"/>
                    </a:ln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8" name="Freeform 631">
                <a:extLst>
                  <a:ext uri="{FF2B5EF4-FFF2-40B4-BE49-F238E27FC236}">
                    <a16:creationId xmlns:a16="http://schemas.microsoft.com/office/drawing/2014/main" id="{E180F126-3D95-494D-B305-6409F7BBED6B}"/>
                  </a:ext>
                </a:extLst>
              </p:cNvPr>
              <p:cNvSpPr>
                <a:spLocks/>
              </p:cNvSpPr>
              <p:nvPr/>
            </p:nvSpPr>
            <p:spPr bwMode="auto">
              <a:xfrm>
                <a:off x="3563" y="2166"/>
                <a:ext cx="12" cy="8"/>
              </a:xfrm>
              <a:custGeom>
                <a:avLst/>
                <a:gdLst>
                  <a:gd name="T0" fmla="*/ 7 w 12"/>
                  <a:gd name="T1" fmla="*/ 3 h 8"/>
                  <a:gd name="T2" fmla="*/ 5 w 12"/>
                  <a:gd name="T3" fmla="*/ 5 h 8"/>
                  <a:gd name="T4" fmla="*/ 4 w 12"/>
                  <a:gd name="T5" fmla="*/ 4 h 8"/>
                  <a:gd name="T6" fmla="*/ 2 w 12"/>
                  <a:gd name="T7" fmla="*/ 5 h 8"/>
                  <a:gd name="T8" fmla="*/ 0 w 12"/>
                  <a:gd name="T9" fmla="*/ 5 h 8"/>
                  <a:gd name="T10" fmla="*/ 1 w 12"/>
                  <a:gd name="T11" fmla="*/ 7 h 8"/>
                  <a:gd name="T12" fmla="*/ 4 w 12"/>
                  <a:gd name="T13" fmla="*/ 8 h 8"/>
                  <a:gd name="T14" fmla="*/ 7 w 12"/>
                  <a:gd name="T15" fmla="*/ 8 h 8"/>
                  <a:gd name="T16" fmla="*/ 12 w 12"/>
                  <a:gd name="T17" fmla="*/ 1 h 8"/>
                  <a:gd name="T18" fmla="*/ 12 w 12"/>
                  <a:gd name="T19" fmla="*/ 0 h 8"/>
                  <a:gd name="T20" fmla="*/ 8 w 12"/>
                  <a:gd name="T21" fmla="*/ 4 h 8"/>
                  <a:gd name="T22" fmla="*/ 7 w 12"/>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8">
                    <a:moveTo>
                      <a:pt x="7" y="3"/>
                    </a:moveTo>
                    <a:lnTo>
                      <a:pt x="5" y="5"/>
                    </a:lnTo>
                    <a:lnTo>
                      <a:pt x="4" y="4"/>
                    </a:lnTo>
                    <a:lnTo>
                      <a:pt x="2" y="5"/>
                    </a:lnTo>
                    <a:lnTo>
                      <a:pt x="0" y="5"/>
                    </a:lnTo>
                    <a:lnTo>
                      <a:pt x="1" y="7"/>
                    </a:lnTo>
                    <a:lnTo>
                      <a:pt x="4" y="8"/>
                    </a:lnTo>
                    <a:lnTo>
                      <a:pt x="7" y="8"/>
                    </a:lnTo>
                    <a:lnTo>
                      <a:pt x="12" y="1"/>
                    </a:lnTo>
                    <a:lnTo>
                      <a:pt x="12" y="0"/>
                    </a:lnTo>
                    <a:lnTo>
                      <a:pt x="8" y="4"/>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9" name="Freeform 632">
                <a:extLst>
                  <a:ext uri="{FF2B5EF4-FFF2-40B4-BE49-F238E27FC236}">
                    <a16:creationId xmlns:a16="http://schemas.microsoft.com/office/drawing/2014/main" id="{B3D1981D-D14A-4E76-A03A-9D23C9007C17}"/>
                  </a:ext>
                </a:extLst>
              </p:cNvPr>
              <p:cNvSpPr>
                <a:spLocks/>
              </p:cNvSpPr>
              <p:nvPr/>
            </p:nvSpPr>
            <p:spPr bwMode="auto">
              <a:xfrm>
                <a:off x="3567" y="2177"/>
                <a:ext cx="5" cy="4"/>
              </a:xfrm>
              <a:custGeom>
                <a:avLst/>
                <a:gdLst>
                  <a:gd name="T0" fmla="*/ 1 w 5"/>
                  <a:gd name="T1" fmla="*/ 0 h 4"/>
                  <a:gd name="T2" fmla="*/ 0 w 5"/>
                  <a:gd name="T3" fmla="*/ 1 h 4"/>
                  <a:gd name="T4" fmla="*/ 1 w 5"/>
                  <a:gd name="T5" fmla="*/ 3 h 4"/>
                  <a:gd name="T6" fmla="*/ 4 w 5"/>
                  <a:gd name="T7" fmla="*/ 4 h 4"/>
                  <a:gd name="T8" fmla="*/ 5 w 5"/>
                  <a:gd name="T9" fmla="*/ 1 h 4"/>
                  <a:gd name="T10" fmla="*/ 4 w 5"/>
                  <a:gd name="T11" fmla="*/ 0 h 4"/>
                  <a:gd name="T12" fmla="*/ 1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1" y="0"/>
                    </a:moveTo>
                    <a:lnTo>
                      <a:pt x="0" y="1"/>
                    </a:lnTo>
                    <a:lnTo>
                      <a:pt x="1" y="3"/>
                    </a:lnTo>
                    <a:lnTo>
                      <a:pt x="4" y="4"/>
                    </a:lnTo>
                    <a:lnTo>
                      <a:pt x="5" y="1"/>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0" name="Freeform 633">
                <a:extLst>
                  <a:ext uri="{FF2B5EF4-FFF2-40B4-BE49-F238E27FC236}">
                    <a16:creationId xmlns:a16="http://schemas.microsoft.com/office/drawing/2014/main" id="{E2C75027-101C-4E8D-874F-7A7E586AA132}"/>
                  </a:ext>
                </a:extLst>
              </p:cNvPr>
              <p:cNvSpPr>
                <a:spLocks/>
              </p:cNvSpPr>
              <p:nvPr/>
            </p:nvSpPr>
            <p:spPr bwMode="auto">
              <a:xfrm>
                <a:off x="3528" y="2193"/>
                <a:ext cx="9" cy="7"/>
              </a:xfrm>
              <a:custGeom>
                <a:avLst/>
                <a:gdLst>
                  <a:gd name="T0" fmla="*/ 7 w 9"/>
                  <a:gd name="T1" fmla="*/ 0 h 7"/>
                  <a:gd name="T2" fmla="*/ 6 w 9"/>
                  <a:gd name="T3" fmla="*/ 2 h 7"/>
                  <a:gd name="T4" fmla="*/ 3 w 9"/>
                  <a:gd name="T5" fmla="*/ 2 h 7"/>
                  <a:gd name="T6" fmla="*/ 3 w 9"/>
                  <a:gd name="T7" fmla="*/ 4 h 7"/>
                  <a:gd name="T8" fmla="*/ 0 w 9"/>
                  <a:gd name="T9" fmla="*/ 4 h 7"/>
                  <a:gd name="T10" fmla="*/ 2 w 9"/>
                  <a:gd name="T11" fmla="*/ 7 h 7"/>
                  <a:gd name="T12" fmla="*/ 5 w 9"/>
                  <a:gd name="T13" fmla="*/ 6 h 7"/>
                  <a:gd name="T14" fmla="*/ 7 w 9"/>
                  <a:gd name="T15" fmla="*/ 6 h 7"/>
                  <a:gd name="T16" fmla="*/ 7 w 9"/>
                  <a:gd name="T17" fmla="*/ 4 h 7"/>
                  <a:gd name="T18" fmla="*/ 9 w 9"/>
                  <a:gd name="T19" fmla="*/ 2 h 7"/>
                  <a:gd name="T20" fmla="*/ 7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7" y="0"/>
                    </a:moveTo>
                    <a:lnTo>
                      <a:pt x="6" y="2"/>
                    </a:lnTo>
                    <a:lnTo>
                      <a:pt x="3" y="2"/>
                    </a:lnTo>
                    <a:lnTo>
                      <a:pt x="3" y="4"/>
                    </a:lnTo>
                    <a:lnTo>
                      <a:pt x="0" y="4"/>
                    </a:lnTo>
                    <a:lnTo>
                      <a:pt x="2" y="7"/>
                    </a:lnTo>
                    <a:lnTo>
                      <a:pt x="5" y="6"/>
                    </a:lnTo>
                    <a:lnTo>
                      <a:pt x="7" y="6"/>
                    </a:lnTo>
                    <a:lnTo>
                      <a:pt x="7" y="4"/>
                    </a:lnTo>
                    <a:lnTo>
                      <a:pt x="9" y="2"/>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1" name="Freeform 634">
                <a:extLst>
                  <a:ext uri="{FF2B5EF4-FFF2-40B4-BE49-F238E27FC236}">
                    <a16:creationId xmlns:a16="http://schemas.microsoft.com/office/drawing/2014/main" id="{D33895CD-BB05-4E18-A64A-BFEBB209A510}"/>
                  </a:ext>
                </a:extLst>
              </p:cNvPr>
              <p:cNvSpPr>
                <a:spLocks/>
              </p:cNvSpPr>
              <p:nvPr/>
            </p:nvSpPr>
            <p:spPr bwMode="auto">
              <a:xfrm>
                <a:off x="3549" y="2181"/>
                <a:ext cx="5" cy="8"/>
              </a:xfrm>
              <a:custGeom>
                <a:avLst/>
                <a:gdLst>
                  <a:gd name="T0" fmla="*/ 3 w 5"/>
                  <a:gd name="T1" fmla="*/ 0 h 8"/>
                  <a:gd name="T2" fmla="*/ 0 w 5"/>
                  <a:gd name="T3" fmla="*/ 3 h 8"/>
                  <a:gd name="T4" fmla="*/ 1 w 5"/>
                  <a:gd name="T5" fmla="*/ 7 h 8"/>
                  <a:gd name="T6" fmla="*/ 3 w 5"/>
                  <a:gd name="T7" fmla="*/ 7 h 8"/>
                  <a:gd name="T8" fmla="*/ 4 w 5"/>
                  <a:gd name="T9" fmla="*/ 8 h 8"/>
                  <a:gd name="T10" fmla="*/ 5 w 5"/>
                  <a:gd name="T11" fmla="*/ 7 h 8"/>
                  <a:gd name="T12" fmla="*/ 4 w 5"/>
                  <a:gd name="T13" fmla="*/ 6 h 8"/>
                  <a:gd name="T14" fmla="*/ 4 w 5"/>
                  <a:gd name="T15" fmla="*/ 3 h 8"/>
                  <a:gd name="T16" fmla="*/ 3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3" y="0"/>
                    </a:moveTo>
                    <a:lnTo>
                      <a:pt x="0" y="3"/>
                    </a:lnTo>
                    <a:lnTo>
                      <a:pt x="1" y="7"/>
                    </a:lnTo>
                    <a:lnTo>
                      <a:pt x="3" y="7"/>
                    </a:lnTo>
                    <a:lnTo>
                      <a:pt x="4" y="8"/>
                    </a:lnTo>
                    <a:lnTo>
                      <a:pt x="5" y="7"/>
                    </a:lnTo>
                    <a:lnTo>
                      <a:pt x="4" y="6"/>
                    </a:lnTo>
                    <a:lnTo>
                      <a:pt x="4"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2" name="Freeform 635">
                <a:extLst>
                  <a:ext uri="{FF2B5EF4-FFF2-40B4-BE49-F238E27FC236}">
                    <a16:creationId xmlns:a16="http://schemas.microsoft.com/office/drawing/2014/main" id="{118645DC-6C5E-41F6-A9E1-E1CA9F8284B6}"/>
                  </a:ext>
                </a:extLst>
              </p:cNvPr>
              <p:cNvSpPr>
                <a:spLocks/>
              </p:cNvSpPr>
              <p:nvPr/>
            </p:nvSpPr>
            <p:spPr bwMode="auto">
              <a:xfrm>
                <a:off x="3517" y="2199"/>
                <a:ext cx="11" cy="14"/>
              </a:xfrm>
              <a:custGeom>
                <a:avLst/>
                <a:gdLst>
                  <a:gd name="T0" fmla="*/ 9 w 11"/>
                  <a:gd name="T1" fmla="*/ 9 h 14"/>
                  <a:gd name="T2" fmla="*/ 11 w 11"/>
                  <a:gd name="T3" fmla="*/ 8 h 14"/>
                  <a:gd name="T4" fmla="*/ 10 w 11"/>
                  <a:gd name="T5" fmla="*/ 7 h 14"/>
                  <a:gd name="T6" fmla="*/ 10 w 11"/>
                  <a:gd name="T7" fmla="*/ 5 h 14"/>
                  <a:gd name="T8" fmla="*/ 10 w 11"/>
                  <a:gd name="T9" fmla="*/ 3 h 14"/>
                  <a:gd name="T10" fmla="*/ 9 w 11"/>
                  <a:gd name="T11" fmla="*/ 1 h 14"/>
                  <a:gd name="T12" fmla="*/ 7 w 11"/>
                  <a:gd name="T13" fmla="*/ 0 h 14"/>
                  <a:gd name="T14" fmla="*/ 5 w 11"/>
                  <a:gd name="T15" fmla="*/ 0 h 14"/>
                  <a:gd name="T16" fmla="*/ 5 w 11"/>
                  <a:gd name="T17" fmla="*/ 3 h 14"/>
                  <a:gd name="T18" fmla="*/ 3 w 11"/>
                  <a:gd name="T19" fmla="*/ 1 h 14"/>
                  <a:gd name="T20" fmla="*/ 2 w 11"/>
                  <a:gd name="T21" fmla="*/ 4 h 14"/>
                  <a:gd name="T22" fmla="*/ 5 w 11"/>
                  <a:gd name="T23" fmla="*/ 5 h 14"/>
                  <a:gd name="T24" fmla="*/ 2 w 11"/>
                  <a:gd name="T25" fmla="*/ 5 h 14"/>
                  <a:gd name="T26" fmla="*/ 0 w 11"/>
                  <a:gd name="T27" fmla="*/ 8 h 14"/>
                  <a:gd name="T28" fmla="*/ 3 w 11"/>
                  <a:gd name="T29" fmla="*/ 8 h 14"/>
                  <a:gd name="T30" fmla="*/ 0 w 11"/>
                  <a:gd name="T31" fmla="*/ 11 h 14"/>
                  <a:gd name="T32" fmla="*/ 3 w 11"/>
                  <a:gd name="T33" fmla="*/ 11 h 14"/>
                  <a:gd name="T34" fmla="*/ 3 w 11"/>
                  <a:gd name="T35" fmla="*/ 14 h 14"/>
                  <a:gd name="T36" fmla="*/ 5 w 11"/>
                  <a:gd name="T37" fmla="*/ 14 h 14"/>
                  <a:gd name="T38" fmla="*/ 5 w 11"/>
                  <a:gd name="T39" fmla="*/ 9 h 14"/>
                  <a:gd name="T40" fmla="*/ 7 w 11"/>
                  <a:gd name="T41" fmla="*/ 11 h 14"/>
                  <a:gd name="T42" fmla="*/ 9 w 11"/>
                  <a:gd name="T43"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4">
                    <a:moveTo>
                      <a:pt x="9" y="9"/>
                    </a:moveTo>
                    <a:lnTo>
                      <a:pt x="11" y="8"/>
                    </a:lnTo>
                    <a:lnTo>
                      <a:pt x="10" y="7"/>
                    </a:lnTo>
                    <a:lnTo>
                      <a:pt x="10" y="5"/>
                    </a:lnTo>
                    <a:lnTo>
                      <a:pt x="10" y="3"/>
                    </a:lnTo>
                    <a:lnTo>
                      <a:pt x="9" y="1"/>
                    </a:lnTo>
                    <a:lnTo>
                      <a:pt x="7" y="0"/>
                    </a:lnTo>
                    <a:lnTo>
                      <a:pt x="5" y="0"/>
                    </a:lnTo>
                    <a:lnTo>
                      <a:pt x="5" y="3"/>
                    </a:lnTo>
                    <a:lnTo>
                      <a:pt x="3" y="1"/>
                    </a:lnTo>
                    <a:lnTo>
                      <a:pt x="2" y="4"/>
                    </a:lnTo>
                    <a:lnTo>
                      <a:pt x="5" y="5"/>
                    </a:lnTo>
                    <a:lnTo>
                      <a:pt x="2" y="5"/>
                    </a:lnTo>
                    <a:lnTo>
                      <a:pt x="0" y="8"/>
                    </a:lnTo>
                    <a:lnTo>
                      <a:pt x="3" y="8"/>
                    </a:lnTo>
                    <a:lnTo>
                      <a:pt x="0" y="11"/>
                    </a:lnTo>
                    <a:lnTo>
                      <a:pt x="3" y="11"/>
                    </a:lnTo>
                    <a:lnTo>
                      <a:pt x="3" y="14"/>
                    </a:lnTo>
                    <a:lnTo>
                      <a:pt x="5" y="14"/>
                    </a:lnTo>
                    <a:lnTo>
                      <a:pt x="5" y="9"/>
                    </a:lnTo>
                    <a:lnTo>
                      <a:pt x="7" y="11"/>
                    </a:ln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3" name="Freeform 636">
                <a:extLst>
                  <a:ext uri="{FF2B5EF4-FFF2-40B4-BE49-F238E27FC236}">
                    <a16:creationId xmlns:a16="http://schemas.microsoft.com/office/drawing/2014/main" id="{A4E295D7-9DB8-462F-A0C7-874F24161DC4}"/>
                  </a:ext>
                </a:extLst>
              </p:cNvPr>
              <p:cNvSpPr>
                <a:spLocks/>
              </p:cNvSpPr>
              <p:nvPr/>
            </p:nvSpPr>
            <p:spPr bwMode="auto">
              <a:xfrm>
                <a:off x="3537" y="2181"/>
                <a:ext cx="2" cy="3"/>
              </a:xfrm>
              <a:custGeom>
                <a:avLst/>
                <a:gdLst>
                  <a:gd name="T0" fmla="*/ 0 w 2"/>
                  <a:gd name="T1" fmla="*/ 1 h 3"/>
                  <a:gd name="T2" fmla="*/ 1 w 2"/>
                  <a:gd name="T3" fmla="*/ 3 h 3"/>
                  <a:gd name="T4" fmla="*/ 2 w 2"/>
                  <a:gd name="T5" fmla="*/ 0 h 3"/>
                  <a:gd name="T6" fmla="*/ 0 w 2"/>
                  <a:gd name="T7" fmla="*/ 1 h 3"/>
                </a:gdLst>
                <a:ahLst/>
                <a:cxnLst>
                  <a:cxn ang="0">
                    <a:pos x="T0" y="T1"/>
                  </a:cxn>
                  <a:cxn ang="0">
                    <a:pos x="T2" y="T3"/>
                  </a:cxn>
                  <a:cxn ang="0">
                    <a:pos x="T4" y="T5"/>
                  </a:cxn>
                  <a:cxn ang="0">
                    <a:pos x="T6" y="T7"/>
                  </a:cxn>
                </a:cxnLst>
                <a:rect l="0" t="0" r="r" b="b"/>
                <a:pathLst>
                  <a:path w="2" h="3">
                    <a:moveTo>
                      <a:pt x="0" y="1"/>
                    </a:moveTo>
                    <a:lnTo>
                      <a:pt x="1" y="3"/>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4" name="Freeform 637">
                <a:extLst>
                  <a:ext uri="{FF2B5EF4-FFF2-40B4-BE49-F238E27FC236}">
                    <a16:creationId xmlns:a16="http://schemas.microsoft.com/office/drawing/2014/main" id="{BF5E60C1-7EB6-4F57-934F-630A24633A67}"/>
                  </a:ext>
                </a:extLst>
              </p:cNvPr>
              <p:cNvSpPr>
                <a:spLocks/>
              </p:cNvSpPr>
              <p:nvPr/>
            </p:nvSpPr>
            <p:spPr bwMode="auto">
              <a:xfrm>
                <a:off x="3533" y="2185"/>
                <a:ext cx="4" cy="3"/>
              </a:xfrm>
              <a:custGeom>
                <a:avLst/>
                <a:gdLst>
                  <a:gd name="T0" fmla="*/ 4 w 4"/>
                  <a:gd name="T1" fmla="*/ 0 h 3"/>
                  <a:gd name="T2" fmla="*/ 1 w 4"/>
                  <a:gd name="T3" fmla="*/ 0 h 3"/>
                  <a:gd name="T4" fmla="*/ 0 w 4"/>
                  <a:gd name="T5" fmla="*/ 3 h 3"/>
                  <a:gd name="T6" fmla="*/ 4 w 4"/>
                  <a:gd name="T7" fmla="*/ 2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1" y="0"/>
                    </a:lnTo>
                    <a:lnTo>
                      <a:pt x="0" y="3"/>
                    </a:lnTo>
                    <a:lnTo>
                      <a:pt x="4"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5" name="Freeform 638">
                <a:extLst>
                  <a:ext uri="{FF2B5EF4-FFF2-40B4-BE49-F238E27FC236}">
                    <a16:creationId xmlns:a16="http://schemas.microsoft.com/office/drawing/2014/main" id="{664E2C82-8CC1-4BA6-AB09-CB335C37F630}"/>
                  </a:ext>
                </a:extLst>
              </p:cNvPr>
              <p:cNvSpPr>
                <a:spLocks/>
              </p:cNvSpPr>
              <p:nvPr/>
            </p:nvSpPr>
            <p:spPr bwMode="auto">
              <a:xfrm>
                <a:off x="3519" y="2214"/>
                <a:ext cx="3" cy="3"/>
              </a:xfrm>
              <a:custGeom>
                <a:avLst/>
                <a:gdLst>
                  <a:gd name="T0" fmla="*/ 0 w 3"/>
                  <a:gd name="T1" fmla="*/ 3 h 3"/>
                  <a:gd name="T2" fmla="*/ 3 w 3"/>
                  <a:gd name="T3" fmla="*/ 3 h 3"/>
                  <a:gd name="T4" fmla="*/ 1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6" name="Freeform 639">
                <a:extLst>
                  <a:ext uri="{FF2B5EF4-FFF2-40B4-BE49-F238E27FC236}">
                    <a16:creationId xmlns:a16="http://schemas.microsoft.com/office/drawing/2014/main" id="{B0CCC635-9D42-4DF7-90B0-BF847E88CCB5}"/>
                  </a:ext>
                </a:extLst>
              </p:cNvPr>
              <p:cNvSpPr>
                <a:spLocks/>
              </p:cNvSpPr>
              <p:nvPr/>
            </p:nvSpPr>
            <p:spPr bwMode="auto">
              <a:xfrm>
                <a:off x="3504" y="2204"/>
                <a:ext cx="8" cy="11"/>
              </a:xfrm>
              <a:custGeom>
                <a:avLst/>
                <a:gdLst>
                  <a:gd name="T0" fmla="*/ 5 w 8"/>
                  <a:gd name="T1" fmla="*/ 4 h 11"/>
                  <a:gd name="T2" fmla="*/ 8 w 8"/>
                  <a:gd name="T3" fmla="*/ 3 h 11"/>
                  <a:gd name="T4" fmla="*/ 7 w 8"/>
                  <a:gd name="T5" fmla="*/ 0 h 11"/>
                  <a:gd name="T6" fmla="*/ 4 w 8"/>
                  <a:gd name="T7" fmla="*/ 2 h 11"/>
                  <a:gd name="T8" fmla="*/ 4 w 8"/>
                  <a:gd name="T9" fmla="*/ 4 h 11"/>
                  <a:gd name="T10" fmla="*/ 0 w 8"/>
                  <a:gd name="T11" fmla="*/ 6 h 11"/>
                  <a:gd name="T12" fmla="*/ 0 w 8"/>
                  <a:gd name="T13" fmla="*/ 10 h 11"/>
                  <a:gd name="T14" fmla="*/ 1 w 8"/>
                  <a:gd name="T15" fmla="*/ 11 h 11"/>
                  <a:gd name="T16" fmla="*/ 4 w 8"/>
                  <a:gd name="T17" fmla="*/ 7 h 11"/>
                  <a:gd name="T18" fmla="*/ 5 w 8"/>
                  <a:gd name="T1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
                    <a:moveTo>
                      <a:pt x="5" y="4"/>
                    </a:moveTo>
                    <a:lnTo>
                      <a:pt x="8" y="3"/>
                    </a:lnTo>
                    <a:lnTo>
                      <a:pt x="7" y="0"/>
                    </a:lnTo>
                    <a:lnTo>
                      <a:pt x="4" y="2"/>
                    </a:lnTo>
                    <a:lnTo>
                      <a:pt x="4" y="4"/>
                    </a:lnTo>
                    <a:lnTo>
                      <a:pt x="0" y="6"/>
                    </a:lnTo>
                    <a:lnTo>
                      <a:pt x="0" y="10"/>
                    </a:lnTo>
                    <a:lnTo>
                      <a:pt x="1" y="11"/>
                    </a:lnTo>
                    <a:lnTo>
                      <a:pt x="4" y="7"/>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7" name="Freeform 640">
                <a:extLst>
                  <a:ext uri="{FF2B5EF4-FFF2-40B4-BE49-F238E27FC236}">
                    <a16:creationId xmlns:a16="http://schemas.microsoft.com/office/drawing/2014/main" id="{E0229ED0-C4E3-4239-B18B-D422BEAD2612}"/>
                  </a:ext>
                </a:extLst>
              </p:cNvPr>
              <p:cNvSpPr>
                <a:spLocks/>
              </p:cNvSpPr>
              <p:nvPr/>
            </p:nvSpPr>
            <p:spPr bwMode="auto">
              <a:xfrm>
                <a:off x="3412" y="2398"/>
                <a:ext cx="2" cy="2"/>
              </a:xfrm>
              <a:custGeom>
                <a:avLst/>
                <a:gdLst>
                  <a:gd name="T0" fmla="*/ 2 w 2"/>
                  <a:gd name="T1" fmla="*/ 2 h 2"/>
                  <a:gd name="T2" fmla="*/ 2 w 2"/>
                  <a:gd name="T3" fmla="*/ 0 h 2"/>
                  <a:gd name="T4" fmla="*/ 0 w 2"/>
                  <a:gd name="T5" fmla="*/ 1 h 2"/>
                  <a:gd name="T6" fmla="*/ 2 w 2"/>
                  <a:gd name="T7" fmla="*/ 2 h 2"/>
                </a:gdLst>
                <a:ahLst/>
                <a:cxnLst>
                  <a:cxn ang="0">
                    <a:pos x="T0" y="T1"/>
                  </a:cxn>
                  <a:cxn ang="0">
                    <a:pos x="T2" y="T3"/>
                  </a:cxn>
                  <a:cxn ang="0">
                    <a:pos x="T4" y="T5"/>
                  </a:cxn>
                  <a:cxn ang="0">
                    <a:pos x="T6" y="T7"/>
                  </a:cxn>
                </a:cxnLst>
                <a:rect l="0" t="0" r="r" b="b"/>
                <a:pathLst>
                  <a:path w="2" h="2">
                    <a:moveTo>
                      <a:pt x="2" y="2"/>
                    </a:moveTo>
                    <a:lnTo>
                      <a:pt x="2" y="0"/>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8" name="Freeform 641">
                <a:extLst>
                  <a:ext uri="{FF2B5EF4-FFF2-40B4-BE49-F238E27FC236}">
                    <a16:creationId xmlns:a16="http://schemas.microsoft.com/office/drawing/2014/main" id="{94A7716D-184D-40B0-824E-268EA9693FDD}"/>
                  </a:ext>
                </a:extLst>
              </p:cNvPr>
              <p:cNvSpPr>
                <a:spLocks/>
              </p:cNvSpPr>
              <p:nvPr/>
            </p:nvSpPr>
            <p:spPr bwMode="auto">
              <a:xfrm>
                <a:off x="3408" y="2365"/>
                <a:ext cx="2" cy="1"/>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lnTo>
                      <a:pt x="0" y="0"/>
                    </a:lnTo>
                    <a:lnTo>
                      <a:pt x="1"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9" name="Freeform 642">
                <a:extLst>
                  <a:ext uri="{FF2B5EF4-FFF2-40B4-BE49-F238E27FC236}">
                    <a16:creationId xmlns:a16="http://schemas.microsoft.com/office/drawing/2014/main" id="{14EB3C08-C5C8-4105-ADA1-6E2C152983C5}"/>
                  </a:ext>
                </a:extLst>
              </p:cNvPr>
              <p:cNvSpPr>
                <a:spLocks/>
              </p:cNvSpPr>
              <p:nvPr/>
            </p:nvSpPr>
            <p:spPr bwMode="auto">
              <a:xfrm>
                <a:off x="3412" y="2403"/>
                <a:ext cx="2" cy="3"/>
              </a:xfrm>
              <a:custGeom>
                <a:avLst/>
                <a:gdLst>
                  <a:gd name="T0" fmla="*/ 0 w 2"/>
                  <a:gd name="T1" fmla="*/ 0 h 3"/>
                  <a:gd name="T2" fmla="*/ 2 w 2"/>
                  <a:gd name="T3" fmla="*/ 3 h 3"/>
                  <a:gd name="T4" fmla="*/ 2 w 2"/>
                  <a:gd name="T5" fmla="*/ 2 h 3"/>
                  <a:gd name="T6" fmla="*/ 2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3"/>
                    </a:ln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0" name="Freeform 643">
                <a:extLst>
                  <a:ext uri="{FF2B5EF4-FFF2-40B4-BE49-F238E27FC236}">
                    <a16:creationId xmlns:a16="http://schemas.microsoft.com/office/drawing/2014/main" id="{9A9B385C-B397-4C7C-87AA-14189B1899BF}"/>
                  </a:ext>
                </a:extLst>
              </p:cNvPr>
              <p:cNvSpPr>
                <a:spLocks/>
              </p:cNvSpPr>
              <p:nvPr/>
            </p:nvSpPr>
            <p:spPr bwMode="auto">
              <a:xfrm>
                <a:off x="3409" y="2361"/>
                <a:ext cx="3" cy="2"/>
              </a:xfrm>
              <a:custGeom>
                <a:avLst/>
                <a:gdLst>
                  <a:gd name="T0" fmla="*/ 0 w 3"/>
                  <a:gd name="T1" fmla="*/ 0 h 2"/>
                  <a:gd name="T2" fmla="*/ 1 w 3"/>
                  <a:gd name="T3" fmla="*/ 2 h 2"/>
                  <a:gd name="T4" fmla="*/ 3 w 3"/>
                  <a:gd name="T5" fmla="*/ 1 h 2"/>
                  <a:gd name="T6" fmla="*/ 0 w 3"/>
                  <a:gd name="T7" fmla="*/ 0 h 2"/>
                </a:gdLst>
                <a:ahLst/>
                <a:cxnLst>
                  <a:cxn ang="0">
                    <a:pos x="T0" y="T1"/>
                  </a:cxn>
                  <a:cxn ang="0">
                    <a:pos x="T2" y="T3"/>
                  </a:cxn>
                  <a:cxn ang="0">
                    <a:pos x="T4" y="T5"/>
                  </a:cxn>
                  <a:cxn ang="0">
                    <a:pos x="T6" y="T7"/>
                  </a:cxn>
                </a:cxnLst>
                <a:rect l="0" t="0" r="r" b="b"/>
                <a:pathLst>
                  <a:path w="3" h="2">
                    <a:moveTo>
                      <a:pt x="0" y="0"/>
                    </a:moveTo>
                    <a:lnTo>
                      <a:pt x="1" y="2"/>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1" name="Freeform 644">
                <a:extLst>
                  <a:ext uri="{FF2B5EF4-FFF2-40B4-BE49-F238E27FC236}">
                    <a16:creationId xmlns:a16="http://schemas.microsoft.com/office/drawing/2014/main" id="{DCEC2EFA-2A3D-4305-AE72-9A1A33003539}"/>
                  </a:ext>
                </a:extLst>
              </p:cNvPr>
              <p:cNvSpPr>
                <a:spLocks/>
              </p:cNvSpPr>
              <p:nvPr/>
            </p:nvSpPr>
            <p:spPr bwMode="auto">
              <a:xfrm>
                <a:off x="3416" y="2399"/>
                <a:ext cx="1" cy="1"/>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1"/>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2" name="Freeform 645">
                <a:extLst>
                  <a:ext uri="{FF2B5EF4-FFF2-40B4-BE49-F238E27FC236}">
                    <a16:creationId xmlns:a16="http://schemas.microsoft.com/office/drawing/2014/main" id="{085EBB75-E8BC-4EBD-B925-F4606234ADBB}"/>
                  </a:ext>
                </a:extLst>
              </p:cNvPr>
              <p:cNvSpPr>
                <a:spLocks/>
              </p:cNvSpPr>
              <p:nvPr/>
            </p:nvSpPr>
            <p:spPr bwMode="auto">
              <a:xfrm>
                <a:off x="3409" y="2385"/>
                <a:ext cx="1" cy="3"/>
              </a:xfrm>
              <a:custGeom>
                <a:avLst/>
                <a:gdLst>
                  <a:gd name="T0" fmla="*/ 0 w 1"/>
                  <a:gd name="T1" fmla="*/ 2 h 3"/>
                  <a:gd name="T2" fmla="*/ 1 w 1"/>
                  <a:gd name="T3" fmla="*/ 3 h 3"/>
                  <a:gd name="T4" fmla="*/ 1 w 1"/>
                  <a:gd name="T5" fmla="*/ 0 h 3"/>
                  <a:gd name="T6" fmla="*/ 0 w 1"/>
                  <a:gd name="T7" fmla="*/ 2 h 3"/>
                </a:gdLst>
                <a:ahLst/>
                <a:cxnLst>
                  <a:cxn ang="0">
                    <a:pos x="T0" y="T1"/>
                  </a:cxn>
                  <a:cxn ang="0">
                    <a:pos x="T2" y="T3"/>
                  </a:cxn>
                  <a:cxn ang="0">
                    <a:pos x="T4" y="T5"/>
                  </a:cxn>
                  <a:cxn ang="0">
                    <a:pos x="T6" y="T7"/>
                  </a:cxn>
                </a:cxnLst>
                <a:rect l="0" t="0" r="r" b="b"/>
                <a:pathLst>
                  <a:path w="1" h="3">
                    <a:moveTo>
                      <a:pt x="0" y="2"/>
                    </a:moveTo>
                    <a:lnTo>
                      <a:pt x="1" y="3"/>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3" name="Freeform 646">
                <a:extLst>
                  <a:ext uri="{FF2B5EF4-FFF2-40B4-BE49-F238E27FC236}">
                    <a16:creationId xmlns:a16="http://schemas.microsoft.com/office/drawing/2014/main" id="{67EFF8E8-746A-4CA9-BEEF-38B79659C8E9}"/>
                  </a:ext>
                </a:extLst>
              </p:cNvPr>
              <p:cNvSpPr>
                <a:spLocks/>
              </p:cNvSpPr>
              <p:nvPr/>
            </p:nvSpPr>
            <p:spPr bwMode="auto">
              <a:xfrm>
                <a:off x="3408" y="2381"/>
                <a:ext cx="1" cy="3"/>
              </a:xfrm>
              <a:custGeom>
                <a:avLst/>
                <a:gdLst>
                  <a:gd name="T0" fmla="*/ 1 w 1"/>
                  <a:gd name="T1" fmla="*/ 2 h 3"/>
                  <a:gd name="T2" fmla="*/ 1 w 1"/>
                  <a:gd name="T3" fmla="*/ 0 h 3"/>
                  <a:gd name="T4" fmla="*/ 0 w 1"/>
                  <a:gd name="T5" fmla="*/ 2 h 3"/>
                  <a:gd name="T6" fmla="*/ 0 w 1"/>
                  <a:gd name="T7" fmla="*/ 3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lnTo>
                      <a:pt x="1" y="0"/>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4" name="Freeform 647">
                <a:extLst>
                  <a:ext uri="{FF2B5EF4-FFF2-40B4-BE49-F238E27FC236}">
                    <a16:creationId xmlns:a16="http://schemas.microsoft.com/office/drawing/2014/main" id="{94B91311-A4FC-4B3E-8F06-E0CBEBD7CEE4}"/>
                  </a:ext>
                </a:extLst>
              </p:cNvPr>
              <p:cNvSpPr>
                <a:spLocks/>
              </p:cNvSpPr>
              <p:nvPr/>
            </p:nvSpPr>
            <p:spPr bwMode="auto">
              <a:xfrm>
                <a:off x="3409" y="2394"/>
                <a:ext cx="3" cy="2"/>
              </a:xfrm>
              <a:custGeom>
                <a:avLst/>
                <a:gdLst>
                  <a:gd name="T0" fmla="*/ 1 w 3"/>
                  <a:gd name="T1" fmla="*/ 2 h 2"/>
                  <a:gd name="T2" fmla="*/ 3 w 3"/>
                  <a:gd name="T3" fmla="*/ 0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5" name="Freeform 648">
                <a:extLst>
                  <a:ext uri="{FF2B5EF4-FFF2-40B4-BE49-F238E27FC236}">
                    <a16:creationId xmlns:a16="http://schemas.microsoft.com/office/drawing/2014/main" id="{E0735499-2F22-4D2A-97DD-8765D9A40BDF}"/>
                  </a:ext>
                </a:extLst>
              </p:cNvPr>
              <p:cNvSpPr>
                <a:spLocks/>
              </p:cNvSpPr>
              <p:nvPr/>
            </p:nvSpPr>
            <p:spPr bwMode="auto">
              <a:xfrm>
                <a:off x="3414" y="2392"/>
                <a:ext cx="2" cy="6"/>
              </a:xfrm>
              <a:custGeom>
                <a:avLst/>
                <a:gdLst>
                  <a:gd name="T0" fmla="*/ 0 w 2"/>
                  <a:gd name="T1" fmla="*/ 6 h 6"/>
                  <a:gd name="T2" fmla="*/ 2 w 2"/>
                  <a:gd name="T3" fmla="*/ 3 h 6"/>
                  <a:gd name="T4" fmla="*/ 0 w 2"/>
                  <a:gd name="T5" fmla="*/ 0 h 6"/>
                  <a:gd name="T6" fmla="*/ 0 w 2"/>
                  <a:gd name="T7" fmla="*/ 6 h 6"/>
                </a:gdLst>
                <a:ahLst/>
                <a:cxnLst>
                  <a:cxn ang="0">
                    <a:pos x="T0" y="T1"/>
                  </a:cxn>
                  <a:cxn ang="0">
                    <a:pos x="T2" y="T3"/>
                  </a:cxn>
                  <a:cxn ang="0">
                    <a:pos x="T4" y="T5"/>
                  </a:cxn>
                  <a:cxn ang="0">
                    <a:pos x="T6" y="T7"/>
                  </a:cxn>
                </a:cxnLst>
                <a:rect l="0" t="0" r="r" b="b"/>
                <a:pathLst>
                  <a:path w="2" h="6">
                    <a:moveTo>
                      <a:pt x="0" y="6"/>
                    </a:moveTo>
                    <a:lnTo>
                      <a:pt x="2" y="3"/>
                    </a:lnTo>
                    <a:lnTo>
                      <a:pt x="0" y="0"/>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6" name="Freeform 649">
                <a:extLst>
                  <a:ext uri="{FF2B5EF4-FFF2-40B4-BE49-F238E27FC236}">
                    <a16:creationId xmlns:a16="http://schemas.microsoft.com/office/drawing/2014/main" id="{8606B36E-B131-4A22-8FCC-60D1D7A68B97}"/>
                  </a:ext>
                </a:extLst>
              </p:cNvPr>
              <p:cNvSpPr>
                <a:spLocks/>
              </p:cNvSpPr>
              <p:nvPr/>
            </p:nvSpPr>
            <p:spPr bwMode="auto">
              <a:xfrm>
                <a:off x="3409" y="2391"/>
                <a:ext cx="3" cy="0"/>
              </a:xfrm>
              <a:custGeom>
                <a:avLst/>
                <a:gdLst>
                  <a:gd name="T0" fmla="*/ 1 w 3"/>
                  <a:gd name="T1" fmla="*/ 3 w 3"/>
                  <a:gd name="T2" fmla="*/ 0 w 3"/>
                  <a:gd name="T3" fmla="*/ 1 w 3"/>
                </a:gdLst>
                <a:ahLst/>
                <a:cxnLst>
                  <a:cxn ang="0">
                    <a:pos x="T0" y="0"/>
                  </a:cxn>
                  <a:cxn ang="0">
                    <a:pos x="T1" y="0"/>
                  </a:cxn>
                  <a:cxn ang="0">
                    <a:pos x="T2" y="0"/>
                  </a:cxn>
                  <a:cxn ang="0">
                    <a:pos x="T3" y="0"/>
                  </a:cxn>
                </a:cxnLst>
                <a:rect l="0" t="0" r="r" b="b"/>
                <a:pathLst>
                  <a:path w="3">
                    <a:moveTo>
                      <a:pt x="1" y="0"/>
                    </a:moveTo>
                    <a:lnTo>
                      <a:pt x="3"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7" name="Freeform 650">
                <a:extLst>
                  <a:ext uri="{FF2B5EF4-FFF2-40B4-BE49-F238E27FC236}">
                    <a16:creationId xmlns:a16="http://schemas.microsoft.com/office/drawing/2014/main" id="{06472130-464D-4C8A-BBF3-2EB3A5DA5E49}"/>
                  </a:ext>
                </a:extLst>
              </p:cNvPr>
              <p:cNvSpPr>
                <a:spLocks/>
              </p:cNvSpPr>
              <p:nvPr/>
            </p:nvSpPr>
            <p:spPr bwMode="auto">
              <a:xfrm>
                <a:off x="3483" y="2233"/>
                <a:ext cx="3" cy="7"/>
              </a:xfrm>
              <a:custGeom>
                <a:avLst/>
                <a:gdLst>
                  <a:gd name="T0" fmla="*/ 1 w 3"/>
                  <a:gd name="T1" fmla="*/ 0 h 7"/>
                  <a:gd name="T2" fmla="*/ 0 w 3"/>
                  <a:gd name="T3" fmla="*/ 4 h 7"/>
                  <a:gd name="T4" fmla="*/ 0 w 3"/>
                  <a:gd name="T5" fmla="*/ 7 h 7"/>
                  <a:gd name="T6" fmla="*/ 3 w 3"/>
                  <a:gd name="T7" fmla="*/ 4 h 7"/>
                  <a:gd name="T8" fmla="*/ 1 w 3"/>
                  <a:gd name="T9" fmla="*/ 0 h 7"/>
                </a:gdLst>
                <a:ahLst/>
                <a:cxnLst>
                  <a:cxn ang="0">
                    <a:pos x="T0" y="T1"/>
                  </a:cxn>
                  <a:cxn ang="0">
                    <a:pos x="T2" y="T3"/>
                  </a:cxn>
                  <a:cxn ang="0">
                    <a:pos x="T4" y="T5"/>
                  </a:cxn>
                  <a:cxn ang="0">
                    <a:pos x="T6" y="T7"/>
                  </a:cxn>
                  <a:cxn ang="0">
                    <a:pos x="T8" y="T9"/>
                  </a:cxn>
                </a:cxnLst>
                <a:rect l="0" t="0" r="r" b="b"/>
                <a:pathLst>
                  <a:path w="3" h="7">
                    <a:moveTo>
                      <a:pt x="1" y="0"/>
                    </a:moveTo>
                    <a:lnTo>
                      <a:pt x="0" y="4"/>
                    </a:lnTo>
                    <a:lnTo>
                      <a:pt x="0" y="7"/>
                    </a:lnTo>
                    <a:lnTo>
                      <a:pt x="3" y="4"/>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8" name="Freeform 651">
                <a:extLst>
                  <a:ext uri="{FF2B5EF4-FFF2-40B4-BE49-F238E27FC236}">
                    <a16:creationId xmlns:a16="http://schemas.microsoft.com/office/drawing/2014/main" id="{9220CB1C-EF8A-4322-BA06-99065A2AD295}"/>
                  </a:ext>
                </a:extLst>
              </p:cNvPr>
              <p:cNvSpPr>
                <a:spLocks/>
              </p:cNvSpPr>
              <p:nvPr/>
            </p:nvSpPr>
            <p:spPr bwMode="auto">
              <a:xfrm>
                <a:off x="3469" y="2302"/>
                <a:ext cx="7" cy="4"/>
              </a:xfrm>
              <a:custGeom>
                <a:avLst/>
                <a:gdLst>
                  <a:gd name="T0" fmla="*/ 2 w 7"/>
                  <a:gd name="T1" fmla="*/ 1 h 4"/>
                  <a:gd name="T2" fmla="*/ 0 w 7"/>
                  <a:gd name="T3" fmla="*/ 2 h 4"/>
                  <a:gd name="T4" fmla="*/ 2 w 7"/>
                  <a:gd name="T5" fmla="*/ 2 h 4"/>
                  <a:gd name="T6" fmla="*/ 3 w 7"/>
                  <a:gd name="T7" fmla="*/ 4 h 4"/>
                  <a:gd name="T8" fmla="*/ 4 w 7"/>
                  <a:gd name="T9" fmla="*/ 4 h 4"/>
                  <a:gd name="T10" fmla="*/ 7 w 7"/>
                  <a:gd name="T11" fmla="*/ 0 h 4"/>
                  <a:gd name="T12" fmla="*/ 4 w 7"/>
                  <a:gd name="T13" fmla="*/ 1 h 4"/>
                  <a:gd name="T14" fmla="*/ 2 w 7"/>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1"/>
                    </a:moveTo>
                    <a:lnTo>
                      <a:pt x="0" y="2"/>
                    </a:lnTo>
                    <a:lnTo>
                      <a:pt x="2" y="2"/>
                    </a:lnTo>
                    <a:lnTo>
                      <a:pt x="3" y="4"/>
                    </a:lnTo>
                    <a:lnTo>
                      <a:pt x="4" y="4"/>
                    </a:lnTo>
                    <a:lnTo>
                      <a:pt x="7" y="0"/>
                    </a:lnTo>
                    <a:lnTo>
                      <a:pt x="4"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9" name="Freeform 652">
                <a:extLst>
                  <a:ext uri="{FF2B5EF4-FFF2-40B4-BE49-F238E27FC236}">
                    <a16:creationId xmlns:a16="http://schemas.microsoft.com/office/drawing/2014/main" id="{146AFF71-3DB2-49A6-B871-2163E1C591BB}"/>
                  </a:ext>
                </a:extLst>
              </p:cNvPr>
              <p:cNvSpPr>
                <a:spLocks/>
              </p:cNvSpPr>
              <p:nvPr/>
            </p:nvSpPr>
            <p:spPr bwMode="auto">
              <a:xfrm>
                <a:off x="3476" y="2285"/>
                <a:ext cx="3" cy="4"/>
              </a:xfrm>
              <a:custGeom>
                <a:avLst/>
                <a:gdLst>
                  <a:gd name="T0" fmla="*/ 3 w 3"/>
                  <a:gd name="T1" fmla="*/ 2 h 4"/>
                  <a:gd name="T2" fmla="*/ 2 w 3"/>
                  <a:gd name="T3" fmla="*/ 0 h 4"/>
                  <a:gd name="T4" fmla="*/ 0 w 3"/>
                  <a:gd name="T5" fmla="*/ 3 h 4"/>
                  <a:gd name="T6" fmla="*/ 2 w 3"/>
                  <a:gd name="T7" fmla="*/ 4 h 4"/>
                  <a:gd name="T8" fmla="*/ 3 w 3"/>
                  <a:gd name="T9" fmla="*/ 3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2" y="0"/>
                    </a:lnTo>
                    <a:lnTo>
                      <a:pt x="0" y="3"/>
                    </a:lnTo>
                    <a:lnTo>
                      <a:pt x="2" y="4"/>
                    </a:lnTo>
                    <a:lnTo>
                      <a:pt x="3"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0" name="Freeform 653">
                <a:extLst>
                  <a:ext uri="{FF2B5EF4-FFF2-40B4-BE49-F238E27FC236}">
                    <a16:creationId xmlns:a16="http://schemas.microsoft.com/office/drawing/2014/main" id="{A3F6006D-2393-472B-8980-A3730B582C13}"/>
                  </a:ext>
                </a:extLst>
              </p:cNvPr>
              <p:cNvSpPr>
                <a:spLocks/>
              </p:cNvSpPr>
              <p:nvPr/>
            </p:nvSpPr>
            <p:spPr bwMode="auto">
              <a:xfrm>
                <a:off x="3414" y="2355"/>
                <a:ext cx="2" cy="3"/>
              </a:xfrm>
              <a:custGeom>
                <a:avLst/>
                <a:gdLst>
                  <a:gd name="T0" fmla="*/ 2 w 2"/>
                  <a:gd name="T1" fmla="*/ 0 h 3"/>
                  <a:gd name="T2" fmla="*/ 0 w 2"/>
                  <a:gd name="T3" fmla="*/ 3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3"/>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1" name="Freeform 654">
                <a:extLst>
                  <a:ext uri="{FF2B5EF4-FFF2-40B4-BE49-F238E27FC236}">
                    <a16:creationId xmlns:a16="http://schemas.microsoft.com/office/drawing/2014/main" id="{495727DC-6584-4B38-BC8D-10D9226CC3B4}"/>
                  </a:ext>
                </a:extLst>
              </p:cNvPr>
              <p:cNvSpPr>
                <a:spLocks/>
              </p:cNvSpPr>
              <p:nvPr/>
            </p:nvSpPr>
            <p:spPr bwMode="auto">
              <a:xfrm>
                <a:off x="3417" y="2417"/>
                <a:ext cx="3" cy="3"/>
              </a:xfrm>
              <a:custGeom>
                <a:avLst/>
                <a:gdLst>
                  <a:gd name="T0" fmla="*/ 0 w 3"/>
                  <a:gd name="T1" fmla="*/ 0 h 3"/>
                  <a:gd name="T2" fmla="*/ 0 w 3"/>
                  <a:gd name="T3" fmla="*/ 3 h 3"/>
                  <a:gd name="T4" fmla="*/ 3 w 3"/>
                  <a:gd name="T5" fmla="*/ 1 h 3"/>
                  <a:gd name="T6" fmla="*/ 0 w 3"/>
                  <a:gd name="T7" fmla="*/ 0 h 3"/>
                </a:gdLst>
                <a:ahLst/>
                <a:cxnLst>
                  <a:cxn ang="0">
                    <a:pos x="T0" y="T1"/>
                  </a:cxn>
                  <a:cxn ang="0">
                    <a:pos x="T2" y="T3"/>
                  </a:cxn>
                  <a:cxn ang="0">
                    <a:pos x="T4" y="T5"/>
                  </a:cxn>
                  <a:cxn ang="0">
                    <a:pos x="T6" y="T7"/>
                  </a:cxn>
                </a:cxnLst>
                <a:rect l="0" t="0" r="r" b="b"/>
                <a:pathLst>
                  <a:path w="3" h="3">
                    <a:moveTo>
                      <a:pt x="0" y="0"/>
                    </a:moveTo>
                    <a:lnTo>
                      <a:pt x="0" y="3"/>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2" name="Freeform 655">
                <a:extLst>
                  <a:ext uri="{FF2B5EF4-FFF2-40B4-BE49-F238E27FC236}">
                    <a16:creationId xmlns:a16="http://schemas.microsoft.com/office/drawing/2014/main" id="{E4B066BE-C5F6-482B-99D5-5F187AD1412C}"/>
                  </a:ext>
                </a:extLst>
              </p:cNvPr>
              <p:cNvSpPr>
                <a:spLocks/>
              </p:cNvSpPr>
              <p:nvPr/>
            </p:nvSpPr>
            <p:spPr bwMode="auto">
              <a:xfrm>
                <a:off x="3475" y="2298"/>
                <a:ext cx="4" cy="4"/>
              </a:xfrm>
              <a:custGeom>
                <a:avLst/>
                <a:gdLst>
                  <a:gd name="T0" fmla="*/ 4 w 4"/>
                  <a:gd name="T1" fmla="*/ 0 h 4"/>
                  <a:gd name="T2" fmla="*/ 0 w 4"/>
                  <a:gd name="T3" fmla="*/ 1 h 4"/>
                  <a:gd name="T4" fmla="*/ 0 w 4"/>
                  <a:gd name="T5" fmla="*/ 2 h 4"/>
                  <a:gd name="T6" fmla="*/ 1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1"/>
                    </a:lnTo>
                    <a:lnTo>
                      <a:pt x="0" y="2"/>
                    </a:lnTo>
                    <a:lnTo>
                      <a:pt x="1" y="4"/>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3" name="Freeform 656">
                <a:extLst>
                  <a:ext uri="{FF2B5EF4-FFF2-40B4-BE49-F238E27FC236}">
                    <a16:creationId xmlns:a16="http://schemas.microsoft.com/office/drawing/2014/main" id="{D7F6F81D-7871-4559-8C56-56D1032136E1}"/>
                  </a:ext>
                </a:extLst>
              </p:cNvPr>
              <p:cNvSpPr>
                <a:spLocks/>
              </p:cNvSpPr>
              <p:nvPr/>
            </p:nvSpPr>
            <p:spPr bwMode="auto">
              <a:xfrm>
                <a:off x="3443" y="2331"/>
                <a:ext cx="7" cy="4"/>
              </a:xfrm>
              <a:custGeom>
                <a:avLst/>
                <a:gdLst>
                  <a:gd name="T0" fmla="*/ 3 w 7"/>
                  <a:gd name="T1" fmla="*/ 4 h 4"/>
                  <a:gd name="T2" fmla="*/ 6 w 7"/>
                  <a:gd name="T3" fmla="*/ 4 h 4"/>
                  <a:gd name="T4" fmla="*/ 7 w 7"/>
                  <a:gd name="T5" fmla="*/ 1 h 4"/>
                  <a:gd name="T6" fmla="*/ 6 w 7"/>
                  <a:gd name="T7" fmla="*/ 0 h 4"/>
                  <a:gd name="T8" fmla="*/ 4 w 7"/>
                  <a:gd name="T9" fmla="*/ 0 h 4"/>
                  <a:gd name="T10" fmla="*/ 4 w 7"/>
                  <a:gd name="T11" fmla="*/ 1 h 4"/>
                  <a:gd name="T12" fmla="*/ 2 w 7"/>
                  <a:gd name="T13" fmla="*/ 1 h 4"/>
                  <a:gd name="T14" fmla="*/ 0 w 7"/>
                  <a:gd name="T15" fmla="*/ 4 h 4"/>
                  <a:gd name="T16" fmla="*/ 2 w 7"/>
                  <a:gd name="T17" fmla="*/ 4 h 4"/>
                  <a:gd name="T18" fmla="*/ 3 w 7"/>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3" y="4"/>
                    </a:moveTo>
                    <a:lnTo>
                      <a:pt x="6" y="4"/>
                    </a:lnTo>
                    <a:lnTo>
                      <a:pt x="7" y="1"/>
                    </a:lnTo>
                    <a:lnTo>
                      <a:pt x="6" y="0"/>
                    </a:lnTo>
                    <a:lnTo>
                      <a:pt x="4" y="0"/>
                    </a:lnTo>
                    <a:lnTo>
                      <a:pt x="4" y="1"/>
                    </a:lnTo>
                    <a:lnTo>
                      <a:pt x="2" y="1"/>
                    </a:lnTo>
                    <a:lnTo>
                      <a:pt x="0" y="4"/>
                    </a:lnTo>
                    <a:lnTo>
                      <a:pt x="2"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4" name="Freeform 657">
                <a:extLst>
                  <a:ext uri="{FF2B5EF4-FFF2-40B4-BE49-F238E27FC236}">
                    <a16:creationId xmlns:a16="http://schemas.microsoft.com/office/drawing/2014/main" id="{8370177F-935B-4E59-B618-A28BFD292EF5}"/>
                  </a:ext>
                </a:extLst>
              </p:cNvPr>
              <p:cNvSpPr>
                <a:spLocks/>
              </p:cNvSpPr>
              <p:nvPr/>
            </p:nvSpPr>
            <p:spPr bwMode="auto">
              <a:xfrm>
                <a:off x="3436" y="2333"/>
                <a:ext cx="5" cy="3"/>
              </a:xfrm>
              <a:custGeom>
                <a:avLst/>
                <a:gdLst>
                  <a:gd name="T0" fmla="*/ 5 w 5"/>
                  <a:gd name="T1" fmla="*/ 2 h 3"/>
                  <a:gd name="T2" fmla="*/ 3 w 5"/>
                  <a:gd name="T3" fmla="*/ 0 h 3"/>
                  <a:gd name="T4" fmla="*/ 0 w 5"/>
                  <a:gd name="T5" fmla="*/ 0 h 3"/>
                  <a:gd name="T6" fmla="*/ 3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lnTo>
                      <a:pt x="3" y="0"/>
                    </a:lnTo>
                    <a:lnTo>
                      <a:pt x="0" y="0"/>
                    </a:lnTo>
                    <a:lnTo>
                      <a:pt x="3"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5" name="Freeform 658">
                <a:extLst>
                  <a:ext uri="{FF2B5EF4-FFF2-40B4-BE49-F238E27FC236}">
                    <a16:creationId xmlns:a16="http://schemas.microsoft.com/office/drawing/2014/main" id="{2945367A-BF28-4418-A552-7937EEDF9A6C}"/>
                  </a:ext>
                </a:extLst>
              </p:cNvPr>
              <p:cNvSpPr>
                <a:spLocks/>
              </p:cNvSpPr>
              <p:nvPr/>
            </p:nvSpPr>
            <p:spPr bwMode="auto">
              <a:xfrm>
                <a:off x="3417" y="2354"/>
                <a:ext cx="3" cy="4"/>
              </a:xfrm>
              <a:custGeom>
                <a:avLst/>
                <a:gdLst>
                  <a:gd name="T0" fmla="*/ 3 w 3"/>
                  <a:gd name="T1" fmla="*/ 3 h 4"/>
                  <a:gd name="T2" fmla="*/ 3 w 3"/>
                  <a:gd name="T3" fmla="*/ 1 h 4"/>
                  <a:gd name="T4" fmla="*/ 0 w 3"/>
                  <a:gd name="T5" fmla="*/ 0 h 4"/>
                  <a:gd name="T6" fmla="*/ 2 w 3"/>
                  <a:gd name="T7" fmla="*/ 4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lnTo>
                      <a:pt x="3" y="1"/>
                    </a:lnTo>
                    <a:lnTo>
                      <a:pt x="0" y="0"/>
                    </a:lnTo>
                    <a:lnTo>
                      <a:pt x="2"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6" name="Freeform 659">
                <a:extLst>
                  <a:ext uri="{FF2B5EF4-FFF2-40B4-BE49-F238E27FC236}">
                    <a16:creationId xmlns:a16="http://schemas.microsoft.com/office/drawing/2014/main" id="{A724C047-AAAE-4DAA-9570-1F915A4DC776}"/>
                  </a:ext>
                </a:extLst>
              </p:cNvPr>
              <p:cNvSpPr>
                <a:spLocks/>
              </p:cNvSpPr>
              <p:nvPr/>
            </p:nvSpPr>
            <p:spPr bwMode="auto">
              <a:xfrm>
                <a:off x="3439" y="2337"/>
                <a:ext cx="3" cy="3"/>
              </a:xfrm>
              <a:custGeom>
                <a:avLst/>
                <a:gdLst>
                  <a:gd name="T0" fmla="*/ 2 w 3"/>
                  <a:gd name="T1" fmla="*/ 3 h 3"/>
                  <a:gd name="T2" fmla="*/ 3 w 3"/>
                  <a:gd name="T3" fmla="*/ 3 h 3"/>
                  <a:gd name="T4" fmla="*/ 3 w 3"/>
                  <a:gd name="T5" fmla="*/ 0 h 3"/>
                  <a:gd name="T6" fmla="*/ 0 w 3"/>
                  <a:gd name="T7" fmla="*/ 2 h 3"/>
                  <a:gd name="T8" fmla="*/ 2 w 3"/>
                  <a:gd name="T9" fmla="*/ 3 h 3"/>
                </a:gdLst>
                <a:ahLst/>
                <a:cxnLst>
                  <a:cxn ang="0">
                    <a:pos x="T0" y="T1"/>
                  </a:cxn>
                  <a:cxn ang="0">
                    <a:pos x="T2" y="T3"/>
                  </a:cxn>
                  <a:cxn ang="0">
                    <a:pos x="T4" y="T5"/>
                  </a:cxn>
                  <a:cxn ang="0">
                    <a:pos x="T6" y="T7"/>
                  </a:cxn>
                  <a:cxn ang="0">
                    <a:pos x="T8" y="T9"/>
                  </a:cxn>
                </a:cxnLst>
                <a:rect l="0" t="0" r="r" b="b"/>
                <a:pathLst>
                  <a:path w="3" h="3">
                    <a:moveTo>
                      <a:pt x="2" y="3"/>
                    </a:moveTo>
                    <a:lnTo>
                      <a:pt x="3" y="3"/>
                    </a:lnTo>
                    <a:lnTo>
                      <a:pt x="3" y="0"/>
                    </a:lnTo>
                    <a:lnTo>
                      <a:pt x="0" y="2"/>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7" name="Freeform 660">
                <a:extLst>
                  <a:ext uri="{FF2B5EF4-FFF2-40B4-BE49-F238E27FC236}">
                    <a16:creationId xmlns:a16="http://schemas.microsoft.com/office/drawing/2014/main" id="{17074A4B-DA8D-4F13-BD0F-98EDABE3207B}"/>
                  </a:ext>
                </a:extLst>
              </p:cNvPr>
              <p:cNvSpPr>
                <a:spLocks/>
              </p:cNvSpPr>
              <p:nvPr/>
            </p:nvSpPr>
            <p:spPr bwMode="auto">
              <a:xfrm>
                <a:off x="3442" y="2326"/>
                <a:ext cx="5" cy="5"/>
              </a:xfrm>
              <a:custGeom>
                <a:avLst/>
                <a:gdLst>
                  <a:gd name="T0" fmla="*/ 5 w 5"/>
                  <a:gd name="T1" fmla="*/ 2 h 5"/>
                  <a:gd name="T2" fmla="*/ 4 w 5"/>
                  <a:gd name="T3" fmla="*/ 0 h 5"/>
                  <a:gd name="T4" fmla="*/ 0 w 5"/>
                  <a:gd name="T5" fmla="*/ 5 h 5"/>
                  <a:gd name="T6" fmla="*/ 3 w 5"/>
                  <a:gd name="T7" fmla="*/ 5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lnTo>
                      <a:pt x="4" y="0"/>
                    </a:lnTo>
                    <a:lnTo>
                      <a:pt x="0" y="5"/>
                    </a:lnTo>
                    <a:lnTo>
                      <a:pt x="3" y="5"/>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8" name="Freeform 661">
                <a:extLst>
                  <a:ext uri="{FF2B5EF4-FFF2-40B4-BE49-F238E27FC236}">
                    <a16:creationId xmlns:a16="http://schemas.microsoft.com/office/drawing/2014/main" id="{2E7577EE-9385-4BDE-9D34-04E9D3C672C1}"/>
                  </a:ext>
                </a:extLst>
              </p:cNvPr>
              <p:cNvSpPr>
                <a:spLocks/>
              </p:cNvSpPr>
              <p:nvPr/>
            </p:nvSpPr>
            <p:spPr bwMode="auto">
              <a:xfrm>
                <a:off x="3541" y="2189"/>
                <a:ext cx="3" cy="4"/>
              </a:xfrm>
              <a:custGeom>
                <a:avLst/>
                <a:gdLst>
                  <a:gd name="T0" fmla="*/ 1 w 3"/>
                  <a:gd name="T1" fmla="*/ 0 h 4"/>
                  <a:gd name="T2" fmla="*/ 0 w 3"/>
                  <a:gd name="T3" fmla="*/ 4 h 4"/>
                  <a:gd name="T4" fmla="*/ 3 w 3"/>
                  <a:gd name="T5" fmla="*/ 3 h 4"/>
                  <a:gd name="T6" fmla="*/ 1 w 3"/>
                  <a:gd name="T7" fmla="*/ 0 h 4"/>
                </a:gdLst>
                <a:ahLst/>
                <a:cxnLst>
                  <a:cxn ang="0">
                    <a:pos x="T0" y="T1"/>
                  </a:cxn>
                  <a:cxn ang="0">
                    <a:pos x="T2" y="T3"/>
                  </a:cxn>
                  <a:cxn ang="0">
                    <a:pos x="T4" y="T5"/>
                  </a:cxn>
                  <a:cxn ang="0">
                    <a:pos x="T6" y="T7"/>
                  </a:cxn>
                </a:cxnLst>
                <a:rect l="0" t="0" r="r" b="b"/>
                <a:pathLst>
                  <a:path w="3" h="4">
                    <a:moveTo>
                      <a:pt x="1" y="0"/>
                    </a:moveTo>
                    <a:lnTo>
                      <a:pt x="0" y="4"/>
                    </a:lnTo>
                    <a:lnTo>
                      <a:pt x="3"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9" name="Freeform 662">
                <a:extLst>
                  <a:ext uri="{FF2B5EF4-FFF2-40B4-BE49-F238E27FC236}">
                    <a16:creationId xmlns:a16="http://schemas.microsoft.com/office/drawing/2014/main" id="{71BB926A-8AA3-4376-B4A6-CCD1732ECB3E}"/>
                  </a:ext>
                </a:extLst>
              </p:cNvPr>
              <p:cNvSpPr>
                <a:spLocks/>
              </p:cNvSpPr>
              <p:nvPr/>
            </p:nvSpPr>
            <p:spPr bwMode="auto">
              <a:xfrm>
                <a:off x="3579" y="2162"/>
                <a:ext cx="4" cy="3"/>
              </a:xfrm>
              <a:custGeom>
                <a:avLst/>
                <a:gdLst>
                  <a:gd name="T0" fmla="*/ 0 w 4"/>
                  <a:gd name="T1" fmla="*/ 1 h 3"/>
                  <a:gd name="T2" fmla="*/ 3 w 4"/>
                  <a:gd name="T3" fmla="*/ 3 h 3"/>
                  <a:gd name="T4" fmla="*/ 3 w 4"/>
                  <a:gd name="T5" fmla="*/ 3 h 3"/>
                  <a:gd name="T6" fmla="*/ 4 w 4"/>
                  <a:gd name="T7" fmla="*/ 1 h 3"/>
                  <a:gd name="T8" fmla="*/ 3 w 4"/>
                  <a:gd name="T9" fmla="*/ 0 h 3"/>
                  <a:gd name="T10" fmla="*/ 0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0" y="1"/>
                    </a:moveTo>
                    <a:lnTo>
                      <a:pt x="3" y="3"/>
                    </a:lnTo>
                    <a:lnTo>
                      <a:pt x="3" y="3"/>
                    </a:lnTo>
                    <a:lnTo>
                      <a:pt x="4"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0" name="Freeform 663">
                <a:extLst>
                  <a:ext uri="{FF2B5EF4-FFF2-40B4-BE49-F238E27FC236}">
                    <a16:creationId xmlns:a16="http://schemas.microsoft.com/office/drawing/2014/main" id="{D6E345FF-116D-4914-A85D-0F2A38F9D814}"/>
                  </a:ext>
                </a:extLst>
              </p:cNvPr>
              <p:cNvSpPr>
                <a:spLocks/>
              </p:cNvSpPr>
              <p:nvPr/>
            </p:nvSpPr>
            <p:spPr bwMode="auto">
              <a:xfrm>
                <a:off x="3586" y="2158"/>
                <a:ext cx="3" cy="1"/>
              </a:xfrm>
              <a:custGeom>
                <a:avLst/>
                <a:gdLst>
                  <a:gd name="T0" fmla="*/ 3 w 3"/>
                  <a:gd name="T1" fmla="*/ 1 h 1"/>
                  <a:gd name="T2" fmla="*/ 3 w 3"/>
                  <a:gd name="T3" fmla="*/ 0 h 1"/>
                  <a:gd name="T4" fmla="*/ 1 w 3"/>
                  <a:gd name="T5" fmla="*/ 0 h 1"/>
                  <a:gd name="T6" fmla="*/ 0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3" y="0"/>
                    </a:lnTo>
                    <a:lnTo>
                      <a:pt x="1" y="0"/>
                    </a:lnTo>
                    <a:lnTo>
                      <a:pt x="0"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1" name="Freeform 664">
                <a:extLst>
                  <a:ext uri="{FF2B5EF4-FFF2-40B4-BE49-F238E27FC236}">
                    <a16:creationId xmlns:a16="http://schemas.microsoft.com/office/drawing/2014/main" id="{7187C624-0750-4B33-8B72-12FEE0AF703C}"/>
                  </a:ext>
                </a:extLst>
              </p:cNvPr>
              <p:cNvSpPr>
                <a:spLocks/>
              </p:cNvSpPr>
              <p:nvPr/>
            </p:nvSpPr>
            <p:spPr bwMode="auto">
              <a:xfrm>
                <a:off x="3409" y="2156"/>
                <a:ext cx="244" cy="284"/>
              </a:xfrm>
              <a:custGeom>
                <a:avLst/>
                <a:gdLst>
                  <a:gd name="T0" fmla="*/ 75 w 244"/>
                  <a:gd name="T1" fmla="*/ 225 h 284"/>
                  <a:gd name="T2" fmla="*/ 75 w 244"/>
                  <a:gd name="T3" fmla="*/ 165 h 284"/>
                  <a:gd name="T4" fmla="*/ 96 w 244"/>
                  <a:gd name="T5" fmla="*/ 118 h 284"/>
                  <a:gd name="T6" fmla="*/ 117 w 244"/>
                  <a:gd name="T7" fmla="*/ 76 h 284"/>
                  <a:gd name="T8" fmla="*/ 139 w 244"/>
                  <a:gd name="T9" fmla="*/ 69 h 284"/>
                  <a:gd name="T10" fmla="*/ 148 w 244"/>
                  <a:gd name="T11" fmla="*/ 54 h 284"/>
                  <a:gd name="T12" fmla="*/ 180 w 244"/>
                  <a:gd name="T13" fmla="*/ 58 h 284"/>
                  <a:gd name="T14" fmla="*/ 198 w 244"/>
                  <a:gd name="T15" fmla="*/ 33 h 284"/>
                  <a:gd name="T16" fmla="*/ 228 w 244"/>
                  <a:gd name="T17" fmla="*/ 43 h 284"/>
                  <a:gd name="T18" fmla="*/ 239 w 244"/>
                  <a:gd name="T19" fmla="*/ 32 h 284"/>
                  <a:gd name="T20" fmla="*/ 228 w 244"/>
                  <a:gd name="T21" fmla="*/ 32 h 284"/>
                  <a:gd name="T22" fmla="*/ 244 w 244"/>
                  <a:gd name="T23" fmla="*/ 18 h 284"/>
                  <a:gd name="T24" fmla="*/ 228 w 244"/>
                  <a:gd name="T25" fmla="*/ 11 h 284"/>
                  <a:gd name="T26" fmla="*/ 215 w 244"/>
                  <a:gd name="T27" fmla="*/ 14 h 284"/>
                  <a:gd name="T28" fmla="*/ 209 w 244"/>
                  <a:gd name="T29" fmla="*/ 14 h 284"/>
                  <a:gd name="T30" fmla="*/ 209 w 244"/>
                  <a:gd name="T31" fmla="*/ 2 h 284"/>
                  <a:gd name="T32" fmla="*/ 202 w 244"/>
                  <a:gd name="T33" fmla="*/ 10 h 284"/>
                  <a:gd name="T34" fmla="*/ 195 w 244"/>
                  <a:gd name="T35" fmla="*/ 13 h 284"/>
                  <a:gd name="T36" fmla="*/ 185 w 244"/>
                  <a:gd name="T37" fmla="*/ 22 h 284"/>
                  <a:gd name="T38" fmla="*/ 178 w 244"/>
                  <a:gd name="T39" fmla="*/ 7 h 284"/>
                  <a:gd name="T40" fmla="*/ 174 w 244"/>
                  <a:gd name="T41" fmla="*/ 20 h 284"/>
                  <a:gd name="T42" fmla="*/ 165 w 244"/>
                  <a:gd name="T43" fmla="*/ 29 h 284"/>
                  <a:gd name="T44" fmla="*/ 152 w 244"/>
                  <a:gd name="T45" fmla="*/ 31 h 284"/>
                  <a:gd name="T46" fmla="*/ 143 w 244"/>
                  <a:gd name="T47" fmla="*/ 39 h 284"/>
                  <a:gd name="T48" fmla="*/ 136 w 244"/>
                  <a:gd name="T49" fmla="*/ 40 h 284"/>
                  <a:gd name="T50" fmla="*/ 132 w 244"/>
                  <a:gd name="T51" fmla="*/ 50 h 284"/>
                  <a:gd name="T52" fmla="*/ 122 w 244"/>
                  <a:gd name="T53" fmla="*/ 46 h 284"/>
                  <a:gd name="T54" fmla="*/ 114 w 244"/>
                  <a:gd name="T55" fmla="*/ 62 h 284"/>
                  <a:gd name="T56" fmla="*/ 117 w 244"/>
                  <a:gd name="T57" fmla="*/ 68 h 284"/>
                  <a:gd name="T58" fmla="*/ 107 w 244"/>
                  <a:gd name="T59" fmla="*/ 76 h 284"/>
                  <a:gd name="T60" fmla="*/ 100 w 244"/>
                  <a:gd name="T61" fmla="*/ 79 h 284"/>
                  <a:gd name="T62" fmla="*/ 97 w 244"/>
                  <a:gd name="T63" fmla="*/ 89 h 284"/>
                  <a:gd name="T64" fmla="*/ 97 w 244"/>
                  <a:gd name="T65" fmla="*/ 96 h 284"/>
                  <a:gd name="T66" fmla="*/ 85 w 244"/>
                  <a:gd name="T67" fmla="*/ 107 h 284"/>
                  <a:gd name="T68" fmla="*/ 78 w 244"/>
                  <a:gd name="T69" fmla="*/ 114 h 284"/>
                  <a:gd name="T70" fmla="*/ 78 w 244"/>
                  <a:gd name="T71" fmla="*/ 124 h 284"/>
                  <a:gd name="T72" fmla="*/ 75 w 244"/>
                  <a:gd name="T73" fmla="*/ 135 h 284"/>
                  <a:gd name="T74" fmla="*/ 71 w 244"/>
                  <a:gd name="T75" fmla="*/ 146 h 284"/>
                  <a:gd name="T76" fmla="*/ 59 w 244"/>
                  <a:gd name="T77" fmla="*/ 155 h 284"/>
                  <a:gd name="T78" fmla="*/ 48 w 244"/>
                  <a:gd name="T79" fmla="*/ 173 h 284"/>
                  <a:gd name="T80" fmla="*/ 62 w 244"/>
                  <a:gd name="T81" fmla="*/ 165 h 284"/>
                  <a:gd name="T82" fmla="*/ 52 w 244"/>
                  <a:gd name="T83" fmla="*/ 180 h 284"/>
                  <a:gd name="T84" fmla="*/ 41 w 244"/>
                  <a:gd name="T85" fmla="*/ 180 h 284"/>
                  <a:gd name="T86" fmla="*/ 40 w 244"/>
                  <a:gd name="T87" fmla="*/ 191 h 284"/>
                  <a:gd name="T88" fmla="*/ 27 w 244"/>
                  <a:gd name="T89" fmla="*/ 190 h 284"/>
                  <a:gd name="T90" fmla="*/ 26 w 244"/>
                  <a:gd name="T91" fmla="*/ 195 h 284"/>
                  <a:gd name="T92" fmla="*/ 22 w 244"/>
                  <a:gd name="T93" fmla="*/ 203 h 284"/>
                  <a:gd name="T94" fmla="*/ 7 w 244"/>
                  <a:gd name="T95" fmla="*/ 205 h 284"/>
                  <a:gd name="T96" fmla="*/ 16 w 244"/>
                  <a:gd name="T97" fmla="*/ 212 h 284"/>
                  <a:gd name="T98" fmla="*/ 4 w 244"/>
                  <a:gd name="T99" fmla="*/ 217 h 284"/>
                  <a:gd name="T100" fmla="*/ 15 w 244"/>
                  <a:gd name="T101" fmla="*/ 223 h 284"/>
                  <a:gd name="T102" fmla="*/ 29 w 244"/>
                  <a:gd name="T103" fmla="*/ 221 h 284"/>
                  <a:gd name="T104" fmla="*/ 10 w 244"/>
                  <a:gd name="T105" fmla="*/ 225 h 284"/>
                  <a:gd name="T106" fmla="*/ 3 w 244"/>
                  <a:gd name="T107" fmla="*/ 231 h 284"/>
                  <a:gd name="T108" fmla="*/ 12 w 244"/>
                  <a:gd name="T109" fmla="*/ 240 h 284"/>
                  <a:gd name="T110" fmla="*/ 12 w 244"/>
                  <a:gd name="T111" fmla="*/ 244 h 284"/>
                  <a:gd name="T112" fmla="*/ 5 w 244"/>
                  <a:gd name="T113" fmla="*/ 257 h 284"/>
                  <a:gd name="T114" fmla="*/ 19 w 244"/>
                  <a:gd name="T115" fmla="*/ 265 h 284"/>
                  <a:gd name="T116" fmla="*/ 21 w 244"/>
                  <a:gd name="T117" fmla="*/ 280 h 284"/>
                  <a:gd name="T118" fmla="*/ 36 w 244"/>
                  <a:gd name="T119" fmla="*/ 279 h 284"/>
                  <a:gd name="T120" fmla="*/ 49 w 244"/>
                  <a:gd name="T121" fmla="*/ 261 h 284"/>
                  <a:gd name="T122" fmla="*/ 58 w 244"/>
                  <a:gd name="T123" fmla="*/ 262 h 284"/>
                  <a:gd name="T124" fmla="*/ 62 w 244"/>
                  <a:gd name="T125" fmla="*/ 25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 h="284">
                    <a:moveTo>
                      <a:pt x="73" y="266"/>
                    </a:moveTo>
                    <a:lnTo>
                      <a:pt x="74" y="264"/>
                    </a:lnTo>
                    <a:lnTo>
                      <a:pt x="73" y="257"/>
                    </a:lnTo>
                    <a:lnTo>
                      <a:pt x="71" y="253"/>
                    </a:lnTo>
                    <a:lnTo>
                      <a:pt x="73" y="251"/>
                    </a:lnTo>
                    <a:lnTo>
                      <a:pt x="74" y="250"/>
                    </a:lnTo>
                    <a:lnTo>
                      <a:pt x="73" y="247"/>
                    </a:lnTo>
                    <a:lnTo>
                      <a:pt x="74" y="246"/>
                    </a:lnTo>
                    <a:lnTo>
                      <a:pt x="77" y="246"/>
                    </a:lnTo>
                    <a:lnTo>
                      <a:pt x="78" y="244"/>
                    </a:lnTo>
                    <a:lnTo>
                      <a:pt x="78" y="242"/>
                    </a:lnTo>
                    <a:lnTo>
                      <a:pt x="80" y="238"/>
                    </a:lnTo>
                    <a:lnTo>
                      <a:pt x="78" y="235"/>
                    </a:lnTo>
                    <a:lnTo>
                      <a:pt x="77" y="229"/>
                    </a:lnTo>
                    <a:lnTo>
                      <a:pt x="75" y="225"/>
                    </a:lnTo>
                    <a:lnTo>
                      <a:pt x="75" y="224"/>
                    </a:lnTo>
                    <a:lnTo>
                      <a:pt x="81" y="221"/>
                    </a:lnTo>
                    <a:lnTo>
                      <a:pt x="81" y="217"/>
                    </a:lnTo>
                    <a:lnTo>
                      <a:pt x="82" y="214"/>
                    </a:lnTo>
                    <a:lnTo>
                      <a:pt x="78" y="210"/>
                    </a:lnTo>
                    <a:lnTo>
                      <a:pt x="74" y="209"/>
                    </a:lnTo>
                    <a:lnTo>
                      <a:pt x="74" y="203"/>
                    </a:lnTo>
                    <a:lnTo>
                      <a:pt x="75" y="199"/>
                    </a:lnTo>
                    <a:lnTo>
                      <a:pt x="74" y="195"/>
                    </a:lnTo>
                    <a:lnTo>
                      <a:pt x="73" y="191"/>
                    </a:lnTo>
                    <a:lnTo>
                      <a:pt x="74" y="188"/>
                    </a:lnTo>
                    <a:lnTo>
                      <a:pt x="74" y="181"/>
                    </a:lnTo>
                    <a:lnTo>
                      <a:pt x="73" y="175"/>
                    </a:lnTo>
                    <a:lnTo>
                      <a:pt x="73" y="169"/>
                    </a:lnTo>
                    <a:lnTo>
                      <a:pt x="75" y="165"/>
                    </a:lnTo>
                    <a:lnTo>
                      <a:pt x="78" y="164"/>
                    </a:lnTo>
                    <a:lnTo>
                      <a:pt x="82" y="164"/>
                    </a:lnTo>
                    <a:lnTo>
                      <a:pt x="86" y="165"/>
                    </a:lnTo>
                    <a:lnTo>
                      <a:pt x="88" y="161"/>
                    </a:lnTo>
                    <a:lnTo>
                      <a:pt x="88" y="157"/>
                    </a:lnTo>
                    <a:lnTo>
                      <a:pt x="86" y="155"/>
                    </a:lnTo>
                    <a:lnTo>
                      <a:pt x="86" y="153"/>
                    </a:lnTo>
                    <a:lnTo>
                      <a:pt x="91" y="142"/>
                    </a:lnTo>
                    <a:lnTo>
                      <a:pt x="91" y="136"/>
                    </a:lnTo>
                    <a:lnTo>
                      <a:pt x="92" y="131"/>
                    </a:lnTo>
                    <a:lnTo>
                      <a:pt x="93" y="128"/>
                    </a:lnTo>
                    <a:lnTo>
                      <a:pt x="93" y="124"/>
                    </a:lnTo>
                    <a:lnTo>
                      <a:pt x="92" y="122"/>
                    </a:lnTo>
                    <a:lnTo>
                      <a:pt x="92" y="120"/>
                    </a:lnTo>
                    <a:lnTo>
                      <a:pt x="96" y="118"/>
                    </a:lnTo>
                    <a:lnTo>
                      <a:pt x="100" y="117"/>
                    </a:lnTo>
                    <a:lnTo>
                      <a:pt x="102" y="116"/>
                    </a:lnTo>
                    <a:lnTo>
                      <a:pt x="102" y="113"/>
                    </a:lnTo>
                    <a:lnTo>
                      <a:pt x="104" y="107"/>
                    </a:lnTo>
                    <a:lnTo>
                      <a:pt x="108" y="102"/>
                    </a:lnTo>
                    <a:lnTo>
                      <a:pt x="110" y="99"/>
                    </a:lnTo>
                    <a:lnTo>
                      <a:pt x="108" y="96"/>
                    </a:lnTo>
                    <a:lnTo>
                      <a:pt x="107" y="95"/>
                    </a:lnTo>
                    <a:lnTo>
                      <a:pt x="107" y="89"/>
                    </a:lnTo>
                    <a:lnTo>
                      <a:pt x="108" y="88"/>
                    </a:lnTo>
                    <a:lnTo>
                      <a:pt x="110" y="85"/>
                    </a:lnTo>
                    <a:lnTo>
                      <a:pt x="110" y="83"/>
                    </a:lnTo>
                    <a:lnTo>
                      <a:pt x="113" y="83"/>
                    </a:lnTo>
                    <a:lnTo>
                      <a:pt x="114" y="79"/>
                    </a:lnTo>
                    <a:lnTo>
                      <a:pt x="117" y="76"/>
                    </a:lnTo>
                    <a:lnTo>
                      <a:pt x="119" y="77"/>
                    </a:lnTo>
                    <a:lnTo>
                      <a:pt x="121" y="79"/>
                    </a:lnTo>
                    <a:lnTo>
                      <a:pt x="122" y="79"/>
                    </a:lnTo>
                    <a:lnTo>
                      <a:pt x="124" y="77"/>
                    </a:lnTo>
                    <a:lnTo>
                      <a:pt x="122" y="74"/>
                    </a:lnTo>
                    <a:lnTo>
                      <a:pt x="124" y="73"/>
                    </a:lnTo>
                    <a:lnTo>
                      <a:pt x="124" y="72"/>
                    </a:lnTo>
                    <a:lnTo>
                      <a:pt x="124" y="70"/>
                    </a:lnTo>
                    <a:lnTo>
                      <a:pt x="122" y="68"/>
                    </a:lnTo>
                    <a:lnTo>
                      <a:pt x="124" y="66"/>
                    </a:lnTo>
                    <a:lnTo>
                      <a:pt x="128" y="66"/>
                    </a:lnTo>
                    <a:lnTo>
                      <a:pt x="129" y="65"/>
                    </a:lnTo>
                    <a:lnTo>
                      <a:pt x="133" y="66"/>
                    </a:lnTo>
                    <a:lnTo>
                      <a:pt x="136" y="68"/>
                    </a:lnTo>
                    <a:lnTo>
                      <a:pt x="139" y="69"/>
                    </a:lnTo>
                    <a:lnTo>
                      <a:pt x="140" y="69"/>
                    </a:lnTo>
                    <a:lnTo>
                      <a:pt x="141" y="69"/>
                    </a:lnTo>
                    <a:lnTo>
                      <a:pt x="143" y="70"/>
                    </a:lnTo>
                    <a:lnTo>
                      <a:pt x="143" y="66"/>
                    </a:lnTo>
                    <a:lnTo>
                      <a:pt x="141" y="65"/>
                    </a:lnTo>
                    <a:lnTo>
                      <a:pt x="141" y="61"/>
                    </a:lnTo>
                    <a:lnTo>
                      <a:pt x="144" y="61"/>
                    </a:lnTo>
                    <a:lnTo>
                      <a:pt x="143" y="58"/>
                    </a:lnTo>
                    <a:lnTo>
                      <a:pt x="141" y="57"/>
                    </a:lnTo>
                    <a:lnTo>
                      <a:pt x="141" y="54"/>
                    </a:lnTo>
                    <a:lnTo>
                      <a:pt x="144" y="55"/>
                    </a:lnTo>
                    <a:lnTo>
                      <a:pt x="147" y="54"/>
                    </a:lnTo>
                    <a:lnTo>
                      <a:pt x="147" y="54"/>
                    </a:lnTo>
                    <a:lnTo>
                      <a:pt x="147" y="54"/>
                    </a:lnTo>
                    <a:lnTo>
                      <a:pt x="148" y="54"/>
                    </a:lnTo>
                    <a:lnTo>
                      <a:pt x="148" y="54"/>
                    </a:lnTo>
                    <a:lnTo>
                      <a:pt x="150" y="54"/>
                    </a:lnTo>
                    <a:lnTo>
                      <a:pt x="150" y="51"/>
                    </a:lnTo>
                    <a:lnTo>
                      <a:pt x="150" y="50"/>
                    </a:lnTo>
                    <a:lnTo>
                      <a:pt x="151" y="48"/>
                    </a:lnTo>
                    <a:lnTo>
                      <a:pt x="154" y="48"/>
                    </a:lnTo>
                    <a:lnTo>
                      <a:pt x="155" y="51"/>
                    </a:lnTo>
                    <a:lnTo>
                      <a:pt x="161" y="55"/>
                    </a:lnTo>
                    <a:lnTo>
                      <a:pt x="162" y="58"/>
                    </a:lnTo>
                    <a:lnTo>
                      <a:pt x="163" y="61"/>
                    </a:lnTo>
                    <a:lnTo>
                      <a:pt x="166" y="62"/>
                    </a:lnTo>
                    <a:lnTo>
                      <a:pt x="173" y="62"/>
                    </a:lnTo>
                    <a:lnTo>
                      <a:pt x="176" y="59"/>
                    </a:lnTo>
                    <a:lnTo>
                      <a:pt x="177" y="58"/>
                    </a:lnTo>
                    <a:lnTo>
                      <a:pt x="180" y="58"/>
                    </a:lnTo>
                    <a:lnTo>
                      <a:pt x="184" y="61"/>
                    </a:lnTo>
                    <a:lnTo>
                      <a:pt x="187" y="61"/>
                    </a:lnTo>
                    <a:lnTo>
                      <a:pt x="188" y="58"/>
                    </a:lnTo>
                    <a:lnTo>
                      <a:pt x="189" y="57"/>
                    </a:lnTo>
                    <a:lnTo>
                      <a:pt x="191" y="55"/>
                    </a:lnTo>
                    <a:lnTo>
                      <a:pt x="194" y="55"/>
                    </a:lnTo>
                    <a:lnTo>
                      <a:pt x="195" y="54"/>
                    </a:lnTo>
                    <a:lnTo>
                      <a:pt x="196" y="52"/>
                    </a:lnTo>
                    <a:lnTo>
                      <a:pt x="195" y="50"/>
                    </a:lnTo>
                    <a:lnTo>
                      <a:pt x="194" y="47"/>
                    </a:lnTo>
                    <a:lnTo>
                      <a:pt x="195" y="40"/>
                    </a:lnTo>
                    <a:lnTo>
                      <a:pt x="195" y="39"/>
                    </a:lnTo>
                    <a:lnTo>
                      <a:pt x="195" y="37"/>
                    </a:lnTo>
                    <a:lnTo>
                      <a:pt x="196" y="36"/>
                    </a:lnTo>
                    <a:lnTo>
                      <a:pt x="198" y="33"/>
                    </a:lnTo>
                    <a:lnTo>
                      <a:pt x="198" y="32"/>
                    </a:lnTo>
                    <a:lnTo>
                      <a:pt x="200" y="31"/>
                    </a:lnTo>
                    <a:lnTo>
                      <a:pt x="203" y="32"/>
                    </a:lnTo>
                    <a:lnTo>
                      <a:pt x="205" y="31"/>
                    </a:lnTo>
                    <a:lnTo>
                      <a:pt x="205" y="31"/>
                    </a:lnTo>
                    <a:lnTo>
                      <a:pt x="207" y="28"/>
                    </a:lnTo>
                    <a:lnTo>
                      <a:pt x="211" y="28"/>
                    </a:lnTo>
                    <a:lnTo>
                      <a:pt x="214" y="29"/>
                    </a:lnTo>
                    <a:lnTo>
                      <a:pt x="217" y="33"/>
                    </a:lnTo>
                    <a:lnTo>
                      <a:pt x="218" y="35"/>
                    </a:lnTo>
                    <a:lnTo>
                      <a:pt x="221" y="36"/>
                    </a:lnTo>
                    <a:lnTo>
                      <a:pt x="225" y="36"/>
                    </a:lnTo>
                    <a:lnTo>
                      <a:pt x="226" y="37"/>
                    </a:lnTo>
                    <a:lnTo>
                      <a:pt x="229" y="40"/>
                    </a:lnTo>
                    <a:lnTo>
                      <a:pt x="228" y="43"/>
                    </a:lnTo>
                    <a:lnTo>
                      <a:pt x="226" y="47"/>
                    </a:lnTo>
                    <a:lnTo>
                      <a:pt x="226" y="51"/>
                    </a:lnTo>
                    <a:lnTo>
                      <a:pt x="228" y="51"/>
                    </a:lnTo>
                    <a:lnTo>
                      <a:pt x="228" y="47"/>
                    </a:lnTo>
                    <a:lnTo>
                      <a:pt x="232" y="44"/>
                    </a:lnTo>
                    <a:lnTo>
                      <a:pt x="235" y="43"/>
                    </a:lnTo>
                    <a:lnTo>
                      <a:pt x="236" y="41"/>
                    </a:lnTo>
                    <a:lnTo>
                      <a:pt x="236" y="37"/>
                    </a:lnTo>
                    <a:lnTo>
                      <a:pt x="237" y="37"/>
                    </a:lnTo>
                    <a:lnTo>
                      <a:pt x="240" y="39"/>
                    </a:lnTo>
                    <a:lnTo>
                      <a:pt x="242" y="36"/>
                    </a:lnTo>
                    <a:lnTo>
                      <a:pt x="242" y="33"/>
                    </a:lnTo>
                    <a:lnTo>
                      <a:pt x="242" y="33"/>
                    </a:lnTo>
                    <a:lnTo>
                      <a:pt x="242" y="33"/>
                    </a:lnTo>
                    <a:lnTo>
                      <a:pt x="239" y="32"/>
                    </a:lnTo>
                    <a:lnTo>
                      <a:pt x="239" y="32"/>
                    </a:lnTo>
                    <a:lnTo>
                      <a:pt x="237" y="33"/>
                    </a:lnTo>
                    <a:lnTo>
                      <a:pt x="237" y="35"/>
                    </a:lnTo>
                    <a:lnTo>
                      <a:pt x="236" y="33"/>
                    </a:lnTo>
                    <a:lnTo>
                      <a:pt x="236" y="32"/>
                    </a:lnTo>
                    <a:lnTo>
                      <a:pt x="235" y="32"/>
                    </a:lnTo>
                    <a:lnTo>
                      <a:pt x="235" y="33"/>
                    </a:lnTo>
                    <a:lnTo>
                      <a:pt x="235" y="36"/>
                    </a:lnTo>
                    <a:lnTo>
                      <a:pt x="233" y="35"/>
                    </a:lnTo>
                    <a:lnTo>
                      <a:pt x="232" y="33"/>
                    </a:lnTo>
                    <a:lnTo>
                      <a:pt x="231" y="35"/>
                    </a:lnTo>
                    <a:lnTo>
                      <a:pt x="231" y="36"/>
                    </a:lnTo>
                    <a:lnTo>
                      <a:pt x="229" y="35"/>
                    </a:lnTo>
                    <a:lnTo>
                      <a:pt x="229" y="32"/>
                    </a:lnTo>
                    <a:lnTo>
                      <a:pt x="228" y="32"/>
                    </a:lnTo>
                    <a:lnTo>
                      <a:pt x="226" y="29"/>
                    </a:lnTo>
                    <a:lnTo>
                      <a:pt x="226" y="28"/>
                    </a:lnTo>
                    <a:lnTo>
                      <a:pt x="224" y="29"/>
                    </a:lnTo>
                    <a:lnTo>
                      <a:pt x="222" y="28"/>
                    </a:lnTo>
                    <a:lnTo>
                      <a:pt x="220" y="28"/>
                    </a:lnTo>
                    <a:lnTo>
                      <a:pt x="218" y="25"/>
                    </a:lnTo>
                    <a:lnTo>
                      <a:pt x="218" y="25"/>
                    </a:lnTo>
                    <a:lnTo>
                      <a:pt x="222" y="26"/>
                    </a:lnTo>
                    <a:lnTo>
                      <a:pt x="225" y="25"/>
                    </a:lnTo>
                    <a:lnTo>
                      <a:pt x="228" y="26"/>
                    </a:lnTo>
                    <a:lnTo>
                      <a:pt x="232" y="26"/>
                    </a:lnTo>
                    <a:lnTo>
                      <a:pt x="236" y="25"/>
                    </a:lnTo>
                    <a:lnTo>
                      <a:pt x="237" y="21"/>
                    </a:lnTo>
                    <a:lnTo>
                      <a:pt x="243" y="20"/>
                    </a:lnTo>
                    <a:lnTo>
                      <a:pt x="244" y="18"/>
                    </a:lnTo>
                    <a:lnTo>
                      <a:pt x="244" y="18"/>
                    </a:lnTo>
                    <a:lnTo>
                      <a:pt x="243" y="17"/>
                    </a:lnTo>
                    <a:lnTo>
                      <a:pt x="243" y="17"/>
                    </a:lnTo>
                    <a:lnTo>
                      <a:pt x="240" y="15"/>
                    </a:lnTo>
                    <a:lnTo>
                      <a:pt x="239" y="17"/>
                    </a:lnTo>
                    <a:lnTo>
                      <a:pt x="236" y="14"/>
                    </a:lnTo>
                    <a:lnTo>
                      <a:pt x="235" y="14"/>
                    </a:lnTo>
                    <a:lnTo>
                      <a:pt x="232" y="15"/>
                    </a:lnTo>
                    <a:lnTo>
                      <a:pt x="231" y="15"/>
                    </a:lnTo>
                    <a:lnTo>
                      <a:pt x="231" y="15"/>
                    </a:lnTo>
                    <a:lnTo>
                      <a:pt x="232" y="14"/>
                    </a:lnTo>
                    <a:lnTo>
                      <a:pt x="233" y="13"/>
                    </a:lnTo>
                    <a:lnTo>
                      <a:pt x="231" y="11"/>
                    </a:lnTo>
                    <a:lnTo>
                      <a:pt x="231" y="11"/>
                    </a:lnTo>
                    <a:lnTo>
                      <a:pt x="228" y="11"/>
                    </a:lnTo>
                    <a:lnTo>
                      <a:pt x="226" y="14"/>
                    </a:lnTo>
                    <a:lnTo>
                      <a:pt x="226" y="14"/>
                    </a:lnTo>
                    <a:lnTo>
                      <a:pt x="226" y="11"/>
                    </a:lnTo>
                    <a:lnTo>
                      <a:pt x="225" y="11"/>
                    </a:lnTo>
                    <a:lnTo>
                      <a:pt x="224" y="13"/>
                    </a:lnTo>
                    <a:lnTo>
                      <a:pt x="222" y="13"/>
                    </a:lnTo>
                    <a:lnTo>
                      <a:pt x="222" y="11"/>
                    </a:lnTo>
                    <a:lnTo>
                      <a:pt x="224" y="11"/>
                    </a:lnTo>
                    <a:lnTo>
                      <a:pt x="224" y="10"/>
                    </a:lnTo>
                    <a:lnTo>
                      <a:pt x="222" y="9"/>
                    </a:lnTo>
                    <a:lnTo>
                      <a:pt x="220" y="7"/>
                    </a:lnTo>
                    <a:lnTo>
                      <a:pt x="218" y="9"/>
                    </a:lnTo>
                    <a:lnTo>
                      <a:pt x="218" y="13"/>
                    </a:lnTo>
                    <a:lnTo>
                      <a:pt x="217" y="13"/>
                    </a:lnTo>
                    <a:lnTo>
                      <a:pt x="215" y="14"/>
                    </a:lnTo>
                    <a:lnTo>
                      <a:pt x="217" y="17"/>
                    </a:lnTo>
                    <a:lnTo>
                      <a:pt x="217" y="18"/>
                    </a:lnTo>
                    <a:lnTo>
                      <a:pt x="215" y="20"/>
                    </a:lnTo>
                    <a:lnTo>
                      <a:pt x="215" y="18"/>
                    </a:lnTo>
                    <a:lnTo>
                      <a:pt x="214" y="18"/>
                    </a:lnTo>
                    <a:lnTo>
                      <a:pt x="213" y="18"/>
                    </a:lnTo>
                    <a:lnTo>
                      <a:pt x="211" y="18"/>
                    </a:lnTo>
                    <a:lnTo>
                      <a:pt x="209" y="20"/>
                    </a:lnTo>
                    <a:lnTo>
                      <a:pt x="210" y="17"/>
                    </a:lnTo>
                    <a:lnTo>
                      <a:pt x="213" y="15"/>
                    </a:lnTo>
                    <a:lnTo>
                      <a:pt x="214" y="14"/>
                    </a:lnTo>
                    <a:lnTo>
                      <a:pt x="213" y="13"/>
                    </a:lnTo>
                    <a:lnTo>
                      <a:pt x="213" y="13"/>
                    </a:lnTo>
                    <a:lnTo>
                      <a:pt x="210" y="14"/>
                    </a:lnTo>
                    <a:lnTo>
                      <a:pt x="209" y="14"/>
                    </a:lnTo>
                    <a:lnTo>
                      <a:pt x="209" y="13"/>
                    </a:lnTo>
                    <a:lnTo>
                      <a:pt x="210" y="11"/>
                    </a:lnTo>
                    <a:lnTo>
                      <a:pt x="210" y="10"/>
                    </a:lnTo>
                    <a:lnTo>
                      <a:pt x="209" y="10"/>
                    </a:lnTo>
                    <a:lnTo>
                      <a:pt x="209" y="9"/>
                    </a:lnTo>
                    <a:lnTo>
                      <a:pt x="210" y="9"/>
                    </a:lnTo>
                    <a:lnTo>
                      <a:pt x="210" y="10"/>
                    </a:lnTo>
                    <a:lnTo>
                      <a:pt x="213" y="10"/>
                    </a:lnTo>
                    <a:lnTo>
                      <a:pt x="214" y="6"/>
                    </a:lnTo>
                    <a:lnTo>
                      <a:pt x="214" y="4"/>
                    </a:lnTo>
                    <a:lnTo>
                      <a:pt x="211" y="4"/>
                    </a:lnTo>
                    <a:lnTo>
                      <a:pt x="210" y="4"/>
                    </a:lnTo>
                    <a:lnTo>
                      <a:pt x="211" y="2"/>
                    </a:lnTo>
                    <a:lnTo>
                      <a:pt x="210" y="0"/>
                    </a:lnTo>
                    <a:lnTo>
                      <a:pt x="209" y="2"/>
                    </a:lnTo>
                    <a:lnTo>
                      <a:pt x="207" y="2"/>
                    </a:lnTo>
                    <a:lnTo>
                      <a:pt x="206" y="0"/>
                    </a:lnTo>
                    <a:lnTo>
                      <a:pt x="205" y="2"/>
                    </a:lnTo>
                    <a:lnTo>
                      <a:pt x="205" y="3"/>
                    </a:lnTo>
                    <a:lnTo>
                      <a:pt x="206" y="4"/>
                    </a:lnTo>
                    <a:lnTo>
                      <a:pt x="205" y="6"/>
                    </a:lnTo>
                    <a:lnTo>
                      <a:pt x="205" y="6"/>
                    </a:lnTo>
                    <a:lnTo>
                      <a:pt x="202" y="4"/>
                    </a:lnTo>
                    <a:lnTo>
                      <a:pt x="202" y="6"/>
                    </a:lnTo>
                    <a:lnTo>
                      <a:pt x="200" y="7"/>
                    </a:lnTo>
                    <a:lnTo>
                      <a:pt x="200" y="9"/>
                    </a:lnTo>
                    <a:lnTo>
                      <a:pt x="203" y="9"/>
                    </a:lnTo>
                    <a:lnTo>
                      <a:pt x="203" y="9"/>
                    </a:lnTo>
                    <a:lnTo>
                      <a:pt x="203" y="10"/>
                    </a:lnTo>
                    <a:lnTo>
                      <a:pt x="202" y="10"/>
                    </a:lnTo>
                    <a:lnTo>
                      <a:pt x="202" y="13"/>
                    </a:lnTo>
                    <a:lnTo>
                      <a:pt x="200" y="13"/>
                    </a:lnTo>
                    <a:lnTo>
                      <a:pt x="200" y="14"/>
                    </a:lnTo>
                    <a:lnTo>
                      <a:pt x="200" y="15"/>
                    </a:lnTo>
                    <a:lnTo>
                      <a:pt x="200" y="17"/>
                    </a:lnTo>
                    <a:lnTo>
                      <a:pt x="200" y="18"/>
                    </a:lnTo>
                    <a:lnTo>
                      <a:pt x="200" y="20"/>
                    </a:lnTo>
                    <a:lnTo>
                      <a:pt x="198" y="18"/>
                    </a:lnTo>
                    <a:lnTo>
                      <a:pt x="196" y="20"/>
                    </a:lnTo>
                    <a:lnTo>
                      <a:pt x="196" y="21"/>
                    </a:lnTo>
                    <a:lnTo>
                      <a:pt x="195" y="21"/>
                    </a:lnTo>
                    <a:lnTo>
                      <a:pt x="195" y="20"/>
                    </a:lnTo>
                    <a:lnTo>
                      <a:pt x="196" y="15"/>
                    </a:lnTo>
                    <a:lnTo>
                      <a:pt x="195" y="14"/>
                    </a:lnTo>
                    <a:lnTo>
                      <a:pt x="195" y="13"/>
                    </a:lnTo>
                    <a:lnTo>
                      <a:pt x="196" y="11"/>
                    </a:lnTo>
                    <a:lnTo>
                      <a:pt x="196" y="9"/>
                    </a:lnTo>
                    <a:lnTo>
                      <a:pt x="196" y="7"/>
                    </a:lnTo>
                    <a:lnTo>
                      <a:pt x="195" y="7"/>
                    </a:lnTo>
                    <a:lnTo>
                      <a:pt x="192" y="11"/>
                    </a:lnTo>
                    <a:lnTo>
                      <a:pt x="192" y="14"/>
                    </a:lnTo>
                    <a:lnTo>
                      <a:pt x="188" y="18"/>
                    </a:lnTo>
                    <a:lnTo>
                      <a:pt x="188" y="22"/>
                    </a:lnTo>
                    <a:lnTo>
                      <a:pt x="188" y="24"/>
                    </a:lnTo>
                    <a:lnTo>
                      <a:pt x="188" y="25"/>
                    </a:lnTo>
                    <a:lnTo>
                      <a:pt x="185" y="29"/>
                    </a:lnTo>
                    <a:lnTo>
                      <a:pt x="184" y="29"/>
                    </a:lnTo>
                    <a:lnTo>
                      <a:pt x="184" y="28"/>
                    </a:lnTo>
                    <a:lnTo>
                      <a:pt x="183" y="26"/>
                    </a:lnTo>
                    <a:lnTo>
                      <a:pt x="185" y="22"/>
                    </a:lnTo>
                    <a:lnTo>
                      <a:pt x="184" y="21"/>
                    </a:lnTo>
                    <a:lnTo>
                      <a:pt x="185" y="20"/>
                    </a:lnTo>
                    <a:lnTo>
                      <a:pt x="184" y="17"/>
                    </a:lnTo>
                    <a:lnTo>
                      <a:pt x="188" y="13"/>
                    </a:lnTo>
                    <a:lnTo>
                      <a:pt x="188" y="11"/>
                    </a:lnTo>
                    <a:lnTo>
                      <a:pt x="189" y="10"/>
                    </a:lnTo>
                    <a:lnTo>
                      <a:pt x="188" y="9"/>
                    </a:lnTo>
                    <a:lnTo>
                      <a:pt x="187" y="9"/>
                    </a:lnTo>
                    <a:lnTo>
                      <a:pt x="185" y="7"/>
                    </a:lnTo>
                    <a:lnTo>
                      <a:pt x="184" y="7"/>
                    </a:lnTo>
                    <a:lnTo>
                      <a:pt x="184" y="10"/>
                    </a:lnTo>
                    <a:lnTo>
                      <a:pt x="183" y="11"/>
                    </a:lnTo>
                    <a:lnTo>
                      <a:pt x="183" y="9"/>
                    </a:lnTo>
                    <a:lnTo>
                      <a:pt x="181" y="7"/>
                    </a:lnTo>
                    <a:lnTo>
                      <a:pt x="178" y="7"/>
                    </a:lnTo>
                    <a:lnTo>
                      <a:pt x="177" y="7"/>
                    </a:lnTo>
                    <a:lnTo>
                      <a:pt x="178" y="10"/>
                    </a:lnTo>
                    <a:lnTo>
                      <a:pt x="177" y="13"/>
                    </a:lnTo>
                    <a:lnTo>
                      <a:pt x="176" y="11"/>
                    </a:lnTo>
                    <a:lnTo>
                      <a:pt x="174" y="10"/>
                    </a:lnTo>
                    <a:lnTo>
                      <a:pt x="174" y="11"/>
                    </a:lnTo>
                    <a:lnTo>
                      <a:pt x="174" y="11"/>
                    </a:lnTo>
                    <a:lnTo>
                      <a:pt x="177" y="14"/>
                    </a:lnTo>
                    <a:lnTo>
                      <a:pt x="177" y="15"/>
                    </a:lnTo>
                    <a:lnTo>
                      <a:pt x="177" y="17"/>
                    </a:lnTo>
                    <a:lnTo>
                      <a:pt x="176" y="15"/>
                    </a:lnTo>
                    <a:lnTo>
                      <a:pt x="174" y="17"/>
                    </a:lnTo>
                    <a:lnTo>
                      <a:pt x="174" y="18"/>
                    </a:lnTo>
                    <a:lnTo>
                      <a:pt x="174" y="18"/>
                    </a:lnTo>
                    <a:lnTo>
                      <a:pt x="174" y="20"/>
                    </a:lnTo>
                    <a:lnTo>
                      <a:pt x="172" y="18"/>
                    </a:lnTo>
                    <a:lnTo>
                      <a:pt x="170" y="18"/>
                    </a:lnTo>
                    <a:lnTo>
                      <a:pt x="170" y="21"/>
                    </a:lnTo>
                    <a:lnTo>
                      <a:pt x="167" y="21"/>
                    </a:lnTo>
                    <a:lnTo>
                      <a:pt x="167" y="22"/>
                    </a:lnTo>
                    <a:lnTo>
                      <a:pt x="169" y="24"/>
                    </a:lnTo>
                    <a:lnTo>
                      <a:pt x="166" y="25"/>
                    </a:lnTo>
                    <a:lnTo>
                      <a:pt x="166" y="26"/>
                    </a:lnTo>
                    <a:lnTo>
                      <a:pt x="167" y="28"/>
                    </a:lnTo>
                    <a:lnTo>
                      <a:pt x="166" y="29"/>
                    </a:lnTo>
                    <a:lnTo>
                      <a:pt x="169" y="31"/>
                    </a:lnTo>
                    <a:lnTo>
                      <a:pt x="169" y="32"/>
                    </a:lnTo>
                    <a:lnTo>
                      <a:pt x="169" y="32"/>
                    </a:lnTo>
                    <a:lnTo>
                      <a:pt x="165" y="32"/>
                    </a:lnTo>
                    <a:lnTo>
                      <a:pt x="165" y="29"/>
                    </a:lnTo>
                    <a:lnTo>
                      <a:pt x="163" y="29"/>
                    </a:lnTo>
                    <a:lnTo>
                      <a:pt x="165" y="26"/>
                    </a:lnTo>
                    <a:lnTo>
                      <a:pt x="162" y="26"/>
                    </a:lnTo>
                    <a:lnTo>
                      <a:pt x="161" y="26"/>
                    </a:lnTo>
                    <a:lnTo>
                      <a:pt x="158" y="26"/>
                    </a:lnTo>
                    <a:lnTo>
                      <a:pt x="154" y="24"/>
                    </a:lnTo>
                    <a:lnTo>
                      <a:pt x="154" y="24"/>
                    </a:lnTo>
                    <a:lnTo>
                      <a:pt x="152" y="25"/>
                    </a:lnTo>
                    <a:lnTo>
                      <a:pt x="151" y="24"/>
                    </a:lnTo>
                    <a:lnTo>
                      <a:pt x="150" y="25"/>
                    </a:lnTo>
                    <a:lnTo>
                      <a:pt x="147" y="25"/>
                    </a:lnTo>
                    <a:lnTo>
                      <a:pt x="147" y="26"/>
                    </a:lnTo>
                    <a:lnTo>
                      <a:pt x="150" y="29"/>
                    </a:lnTo>
                    <a:lnTo>
                      <a:pt x="151" y="29"/>
                    </a:lnTo>
                    <a:lnTo>
                      <a:pt x="152" y="31"/>
                    </a:lnTo>
                    <a:lnTo>
                      <a:pt x="155" y="31"/>
                    </a:lnTo>
                    <a:lnTo>
                      <a:pt x="154" y="33"/>
                    </a:lnTo>
                    <a:lnTo>
                      <a:pt x="154" y="35"/>
                    </a:lnTo>
                    <a:lnTo>
                      <a:pt x="156" y="37"/>
                    </a:lnTo>
                    <a:lnTo>
                      <a:pt x="155" y="39"/>
                    </a:lnTo>
                    <a:lnTo>
                      <a:pt x="154" y="37"/>
                    </a:lnTo>
                    <a:lnTo>
                      <a:pt x="152" y="36"/>
                    </a:lnTo>
                    <a:lnTo>
                      <a:pt x="151" y="35"/>
                    </a:lnTo>
                    <a:lnTo>
                      <a:pt x="150" y="33"/>
                    </a:lnTo>
                    <a:lnTo>
                      <a:pt x="148" y="35"/>
                    </a:lnTo>
                    <a:lnTo>
                      <a:pt x="147" y="36"/>
                    </a:lnTo>
                    <a:lnTo>
                      <a:pt x="147" y="33"/>
                    </a:lnTo>
                    <a:lnTo>
                      <a:pt x="144" y="35"/>
                    </a:lnTo>
                    <a:lnTo>
                      <a:pt x="144" y="36"/>
                    </a:lnTo>
                    <a:lnTo>
                      <a:pt x="143" y="39"/>
                    </a:lnTo>
                    <a:lnTo>
                      <a:pt x="143" y="40"/>
                    </a:lnTo>
                    <a:lnTo>
                      <a:pt x="145" y="41"/>
                    </a:lnTo>
                    <a:lnTo>
                      <a:pt x="145" y="43"/>
                    </a:lnTo>
                    <a:lnTo>
                      <a:pt x="144" y="43"/>
                    </a:lnTo>
                    <a:lnTo>
                      <a:pt x="143" y="41"/>
                    </a:lnTo>
                    <a:lnTo>
                      <a:pt x="141" y="44"/>
                    </a:lnTo>
                    <a:lnTo>
                      <a:pt x="141" y="47"/>
                    </a:lnTo>
                    <a:lnTo>
                      <a:pt x="139" y="48"/>
                    </a:lnTo>
                    <a:lnTo>
                      <a:pt x="139" y="47"/>
                    </a:lnTo>
                    <a:lnTo>
                      <a:pt x="140" y="46"/>
                    </a:lnTo>
                    <a:lnTo>
                      <a:pt x="140" y="44"/>
                    </a:lnTo>
                    <a:lnTo>
                      <a:pt x="141" y="41"/>
                    </a:lnTo>
                    <a:lnTo>
                      <a:pt x="140" y="35"/>
                    </a:lnTo>
                    <a:lnTo>
                      <a:pt x="139" y="35"/>
                    </a:lnTo>
                    <a:lnTo>
                      <a:pt x="136" y="40"/>
                    </a:lnTo>
                    <a:lnTo>
                      <a:pt x="136" y="43"/>
                    </a:lnTo>
                    <a:lnTo>
                      <a:pt x="136" y="44"/>
                    </a:lnTo>
                    <a:lnTo>
                      <a:pt x="135" y="46"/>
                    </a:lnTo>
                    <a:lnTo>
                      <a:pt x="133" y="44"/>
                    </a:lnTo>
                    <a:lnTo>
                      <a:pt x="135" y="41"/>
                    </a:lnTo>
                    <a:lnTo>
                      <a:pt x="135" y="37"/>
                    </a:lnTo>
                    <a:lnTo>
                      <a:pt x="133" y="37"/>
                    </a:lnTo>
                    <a:lnTo>
                      <a:pt x="130" y="39"/>
                    </a:lnTo>
                    <a:lnTo>
                      <a:pt x="129" y="43"/>
                    </a:lnTo>
                    <a:lnTo>
                      <a:pt x="130" y="44"/>
                    </a:lnTo>
                    <a:lnTo>
                      <a:pt x="129" y="47"/>
                    </a:lnTo>
                    <a:lnTo>
                      <a:pt x="133" y="48"/>
                    </a:lnTo>
                    <a:lnTo>
                      <a:pt x="135" y="51"/>
                    </a:lnTo>
                    <a:lnTo>
                      <a:pt x="133" y="54"/>
                    </a:lnTo>
                    <a:lnTo>
                      <a:pt x="132" y="50"/>
                    </a:lnTo>
                    <a:lnTo>
                      <a:pt x="129" y="48"/>
                    </a:lnTo>
                    <a:lnTo>
                      <a:pt x="128" y="44"/>
                    </a:lnTo>
                    <a:lnTo>
                      <a:pt x="126" y="44"/>
                    </a:lnTo>
                    <a:lnTo>
                      <a:pt x="124" y="46"/>
                    </a:lnTo>
                    <a:lnTo>
                      <a:pt x="124" y="47"/>
                    </a:lnTo>
                    <a:lnTo>
                      <a:pt x="126" y="50"/>
                    </a:lnTo>
                    <a:lnTo>
                      <a:pt x="128" y="50"/>
                    </a:lnTo>
                    <a:lnTo>
                      <a:pt x="129" y="50"/>
                    </a:lnTo>
                    <a:lnTo>
                      <a:pt x="126" y="50"/>
                    </a:lnTo>
                    <a:lnTo>
                      <a:pt x="125" y="51"/>
                    </a:lnTo>
                    <a:lnTo>
                      <a:pt x="126" y="52"/>
                    </a:lnTo>
                    <a:lnTo>
                      <a:pt x="124" y="51"/>
                    </a:lnTo>
                    <a:lnTo>
                      <a:pt x="124" y="48"/>
                    </a:lnTo>
                    <a:lnTo>
                      <a:pt x="122" y="48"/>
                    </a:lnTo>
                    <a:lnTo>
                      <a:pt x="122" y="46"/>
                    </a:lnTo>
                    <a:lnTo>
                      <a:pt x="121" y="47"/>
                    </a:lnTo>
                    <a:lnTo>
                      <a:pt x="119" y="50"/>
                    </a:lnTo>
                    <a:lnTo>
                      <a:pt x="121" y="51"/>
                    </a:lnTo>
                    <a:lnTo>
                      <a:pt x="121" y="54"/>
                    </a:lnTo>
                    <a:lnTo>
                      <a:pt x="118" y="54"/>
                    </a:lnTo>
                    <a:lnTo>
                      <a:pt x="117" y="54"/>
                    </a:lnTo>
                    <a:lnTo>
                      <a:pt x="115" y="57"/>
                    </a:lnTo>
                    <a:lnTo>
                      <a:pt x="115" y="57"/>
                    </a:lnTo>
                    <a:lnTo>
                      <a:pt x="117" y="57"/>
                    </a:lnTo>
                    <a:lnTo>
                      <a:pt x="118" y="58"/>
                    </a:lnTo>
                    <a:lnTo>
                      <a:pt x="117" y="58"/>
                    </a:lnTo>
                    <a:lnTo>
                      <a:pt x="115" y="59"/>
                    </a:lnTo>
                    <a:lnTo>
                      <a:pt x="117" y="61"/>
                    </a:lnTo>
                    <a:lnTo>
                      <a:pt x="115" y="62"/>
                    </a:lnTo>
                    <a:lnTo>
                      <a:pt x="114" y="62"/>
                    </a:lnTo>
                    <a:lnTo>
                      <a:pt x="114" y="63"/>
                    </a:lnTo>
                    <a:lnTo>
                      <a:pt x="114" y="63"/>
                    </a:lnTo>
                    <a:lnTo>
                      <a:pt x="113" y="63"/>
                    </a:lnTo>
                    <a:lnTo>
                      <a:pt x="111" y="62"/>
                    </a:lnTo>
                    <a:lnTo>
                      <a:pt x="110" y="63"/>
                    </a:lnTo>
                    <a:lnTo>
                      <a:pt x="108" y="65"/>
                    </a:lnTo>
                    <a:lnTo>
                      <a:pt x="108" y="66"/>
                    </a:lnTo>
                    <a:lnTo>
                      <a:pt x="108" y="66"/>
                    </a:lnTo>
                    <a:lnTo>
                      <a:pt x="106" y="68"/>
                    </a:lnTo>
                    <a:lnTo>
                      <a:pt x="104" y="69"/>
                    </a:lnTo>
                    <a:lnTo>
                      <a:pt x="107" y="70"/>
                    </a:lnTo>
                    <a:lnTo>
                      <a:pt x="113" y="69"/>
                    </a:lnTo>
                    <a:lnTo>
                      <a:pt x="114" y="69"/>
                    </a:lnTo>
                    <a:lnTo>
                      <a:pt x="115" y="68"/>
                    </a:lnTo>
                    <a:lnTo>
                      <a:pt x="117" y="68"/>
                    </a:lnTo>
                    <a:lnTo>
                      <a:pt x="117" y="69"/>
                    </a:lnTo>
                    <a:lnTo>
                      <a:pt x="115" y="72"/>
                    </a:lnTo>
                    <a:lnTo>
                      <a:pt x="115" y="74"/>
                    </a:lnTo>
                    <a:lnTo>
                      <a:pt x="114" y="76"/>
                    </a:lnTo>
                    <a:lnTo>
                      <a:pt x="114" y="74"/>
                    </a:lnTo>
                    <a:lnTo>
                      <a:pt x="113" y="73"/>
                    </a:lnTo>
                    <a:lnTo>
                      <a:pt x="111" y="73"/>
                    </a:lnTo>
                    <a:lnTo>
                      <a:pt x="110" y="72"/>
                    </a:lnTo>
                    <a:lnTo>
                      <a:pt x="108" y="72"/>
                    </a:lnTo>
                    <a:lnTo>
                      <a:pt x="108" y="73"/>
                    </a:lnTo>
                    <a:lnTo>
                      <a:pt x="108" y="74"/>
                    </a:lnTo>
                    <a:lnTo>
                      <a:pt x="106" y="73"/>
                    </a:lnTo>
                    <a:lnTo>
                      <a:pt x="104" y="73"/>
                    </a:lnTo>
                    <a:lnTo>
                      <a:pt x="107" y="74"/>
                    </a:lnTo>
                    <a:lnTo>
                      <a:pt x="107" y="76"/>
                    </a:lnTo>
                    <a:lnTo>
                      <a:pt x="106" y="76"/>
                    </a:lnTo>
                    <a:lnTo>
                      <a:pt x="106" y="77"/>
                    </a:lnTo>
                    <a:lnTo>
                      <a:pt x="106" y="80"/>
                    </a:lnTo>
                    <a:lnTo>
                      <a:pt x="106" y="81"/>
                    </a:lnTo>
                    <a:lnTo>
                      <a:pt x="104" y="79"/>
                    </a:lnTo>
                    <a:lnTo>
                      <a:pt x="104" y="77"/>
                    </a:lnTo>
                    <a:lnTo>
                      <a:pt x="103" y="74"/>
                    </a:lnTo>
                    <a:lnTo>
                      <a:pt x="102" y="77"/>
                    </a:lnTo>
                    <a:lnTo>
                      <a:pt x="99" y="77"/>
                    </a:lnTo>
                    <a:lnTo>
                      <a:pt x="99" y="76"/>
                    </a:lnTo>
                    <a:lnTo>
                      <a:pt x="99" y="74"/>
                    </a:lnTo>
                    <a:lnTo>
                      <a:pt x="97" y="74"/>
                    </a:lnTo>
                    <a:lnTo>
                      <a:pt x="96" y="77"/>
                    </a:lnTo>
                    <a:lnTo>
                      <a:pt x="97" y="79"/>
                    </a:lnTo>
                    <a:lnTo>
                      <a:pt x="100" y="79"/>
                    </a:lnTo>
                    <a:lnTo>
                      <a:pt x="102" y="80"/>
                    </a:lnTo>
                    <a:lnTo>
                      <a:pt x="102" y="81"/>
                    </a:lnTo>
                    <a:lnTo>
                      <a:pt x="96" y="81"/>
                    </a:lnTo>
                    <a:lnTo>
                      <a:pt x="96" y="81"/>
                    </a:lnTo>
                    <a:lnTo>
                      <a:pt x="93" y="81"/>
                    </a:lnTo>
                    <a:lnTo>
                      <a:pt x="93" y="84"/>
                    </a:lnTo>
                    <a:lnTo>
                      <a:pt x="95" y="85"/>
                    </a:lnTo>
                    <a:lnTo>
                      <a:pt x="93" y="87"/>
                    </a:lnTo>
                    <a:lnTo>
                      <a:pt x="95" y="87"/>
                    </a:lnTo>
                    <a:lnTo>
                      <a:pt x="97" y="84"/>
                    </a:lnTo>
                    <a:lnTo>
                      <a:pt x="99" y="84"/>
                    </a:lnTo>
                    <a:lnTo>
                      <a:pt x="100" y="85"/>
                    </a:lnTo>
                    <a:lnTo>
                      <a:pt x="97" y="85"/>
                    </a:lnTo>
                    <a:lnTo>
                      <a:pt x="96" y="88"/>
                    </a:lnTo>
                    <a:lnTo>
                      <a:pt x="97" y="89"/>
                    </a:lnTo>
                    <a:lnTo>
                      <a:pt x="100" y="91"/>
                    </a:lnTo>
                    <a:lnTo>
                      <a:pt x="100" y="94"/>
                    </a:lnTo>
                    <a:lnTo>
                      <a:pt x="99" y="92"/>
                    </a:lnTo>
                    <a:lnTo>
                      <a:pt x="97" y="92"/>
                    </a:lnTo>
                    <a:lnTo>
                      <a:pt x="95" y="89"/>
                    </a:lnTo>
                    <a:lnTo>
                      <a:pt x="93" y="89"/>
                    </a:lnTo>
                    <a:lnTo>
                      <a:pt x="92" y="91"/>
                    </a:lnTo>
                    <a:lnTo>
                      <a:pt x="95" y="92"/>
                    </a:lnTo>
                    <a:lnTo>
                      <a:pt x="92" y="94"/>
                    </a:lnTo>
                    <a:lnTo>
                      <a:pt x="89" y="95"/>
                    </a:lnTo>
                    <a:lnTo>
                      <a:pt x="89" y="96"/>
                    </a:lnTo>
                    <a:lnTo>
                      <a:pt x="92" y="96"/>
                    </a:lnTo>
                    <a:lnTo>
                      <a:pt x="93" y="96"/>
                    </a:lnTo>
                    <a:lnTo>
                      <a:pt x="95" y="96"/>
                    </a:lnTo>
                    <a:lnTo>
                      <a:pt x="97" y="96"/>
                    </a:lnTo>
                    <a:lnTo>
                      <a:pt x="97" y="98"/>
                    </a:lnTo>
                    <a:lnTo>
                      <a:pt x="99" y="99"/>
                    </a:lnTo>
                    <a:lnTo>
                      <a:pt x="99" y="100"/>
                    </a:lnTo>
                    <a:lnTo>
                      <a:pt x="96" y="99"/>
                    </a:lnTo>
                    <a:lnTo>
                      <a:pt x="93" y="99"/>
                    </a:lnTo>
                    <a:lnTo>
                      <a:pt x="92" y="99"/>
                    </a:lnTo>
                    <a:lnTo>
                      <a:pt x="89" y="99"/>
                    </a:lnTo>
                    <a:lnTo>
                      <a:pt x="89" y="102"/>
                    </a:lnTo>
                    <a:lnTo>
                      <a:pt x="88" y="103"/>
                    </a:lnTo>
                    <a:lnTo>
                      <a:pt x="86" y="102"/>
                    </a:lnTo>
                    <a:lnTo>
                      <a:pt x="84" y="103"/>
                    </a:lnTo>
                    <a:lnTo>
                      <a:pt x="82" y="103"/>
                    </a:lnTo>
                    <a:lnTo>
                      <a:pt x="81" y="105"/>
                    </a:lnTo>
                    <a:lnTo>
                      <a:pt x="84" y="106"/>
                    </a:lnTo>
                    <a:lnTo>
                      <a:pt x="85" y="107"/>
                    </a:lnTo>
                    <a:lnTo>
                      <a:pt x="84" y="107"/>
                    </a:lnTo>
                    <a:lnTo>
                      <a:pt x="82" y="107"/>
                    </a:lnTo>
                    <a:lnTo>
                      <a:pt x="81" y="107"/>
                    </a:lnTo>
                    <a:lnTo>
                      <a:pt x="84" y="109"/>
                    </a:lnTo>
                    <a:lnTo>
                      <a:pt x="82" y="110"/>
                    </a:lnTo>
                    <a:lnTo>
                      <a:pt x="81" y="110"/>
                    </a:lnTo>
                    <a:lnTo>
                      <a:pt x="80" y="109"/>
                    </a:lnTo>
                    <a:lnTo>
                      <a:pt x="80" y="110"/>
                    </a:lnTo>
                    <a:lnTo>
                      <a:pt x="81" y="111"/>
                    </a:lnTo>
                    <a:lnTo>
                      <a:pt x="80" y="111"/>
                    </a:lnTo>
                    <a:lnTo>
                      <a:pt x="80" y="113"/>
                    </a:lnTo>
                    <a:lnTo>
                      <a:pt x="81" y="113"/>
                    </a:lnTo>
                    <a:lnTo>
                      <a:pt x="80" y="114"/>
                    </a:lnTo>
                    <a:lnTo>
                      <a:pt x="78" y="114"/>
                    </a:lnTo>
                    <a:lnTo>
                      <a:pt x="78" y="114"/>
                    </a:lnTo>
                    <a:lnTo>
                      <a:pt x="78" y="114"/>
                    </a:lnTo>
                    <a:lnTo>
                      <a:pt x="77" y="116"/>
                    </a:lnTo>
                    <a:lnTo>
                      <a:pt x="78" y="117"/>
                    </a:lnTo>
                    <a:lnTo>
                      <a:pt x="81" y="118"/>
                    </a:lnTo>
                    <a:lnTo>
                      <a:pt x="82" y="120"/>
                    </a:lnTo>
                    <a:lnTo>
                      <a:pt x="84" y="120"/>
                    </a:lnTo>
                    <a:lnTo>
                      <a:pt x="85" y="118"/>
                    </a:lnTo>
                    <a:lnTo>
                      <a:pt x="84" y="120"/>
                    </a:lnTo>
                    <a:lnTo>
                      <a:pt x="84" y="121"/>
                    </a:lnTo>
                    <a:lnTo>
                      <a:pt x="82" y="121"/>
                    </a:lnTo>
                    <a:lnTo>
                      <a:pt x="81" y="121"/>
                    </a:lnTo>
                    <a:lnTo>
                      <a:pt x="77" y="121"/>
                    </a:lnTo>
                    <a:lnTo>
                      <a:pt x="75" y="122"/>
                    </a:lnTo>
                    <a:lnTo>
                      <a:pt x="75" y="124"/>
                    </a:lnTo>
                    <a:lnTo>
                      <a:pt x="78" y="124"/>
                    </a:lnTo>
                    <a:lnTo>
                      <a:pt x="78" y="125"/>
                    </a:lnTo>
                    <a:lnTo>
                      <a:pt x="80" y="127"/>
                    </a:lnTo>
                    <a:lnTo>
                      <a:pt x="80" y="128"/>
                    </a:lnTo>
                    <a:lnTo>
                      <a:pt x="78" y="127"/>
                    </a:lnTo>
                    <a:lnTo>
                      <a:pt x="77" y="127"/>
                    </a:lnTo>
                    <a:lnTo>
                      <a:pt x="75" y="128"/>
                    </a:lnTo>
                    <a:lnTo>
                      <a:pt x="75" y="129"/>
                    </a:lnTo>
                    <a:lnTo>
                      <a:pt x="75" y="129"/>
                    </a:lnTo>
                    <a:lnTo>
                      <a:pt x="77" y="131"/>
                    </a:lnTo>
                    <a:lnTo>
                      <a:pt x="77" y="132"/>
                    </a:lnTo>
                    <a:lnTo>
                      <a:pt x="75" y="132"/>
                    </a:lnTo>
                    <a:lnTo>
                      <a:pt x="74" y="131"/>
                    </a:lnTo>
                    <a:lnTo>
                      <a:pt x="74" y="132"/>
                    </a:lnTo>
                    <a:lnTo>
                      <a:pt x="74" y="133"/>
                    </a:lnTo>
                    <a:lnTo>
                      <a:pt x="75" y="135"/>
                    </a:lnTo>
                    <a:lnTo>
                      <a:pt x="77" y="135"/>
                    </a:lnTo>
                    <a:lnTo>
                      <a:pt x="75" y="136"/>
                    </a:lnTo>
                    <a:lnTo>
                      <a:pt x="73" y="135"/>
                    </a:lnTo>
                    <a:lnTo>
                      <a:pt x="73" y="136"/>
                    </a:lnTo>
                    <a:lnTo>
                      <a:pt x="73" y="137"/>
                    </a:lnTo>
                    <a:lnTo>
                      <a:pt x="73" y="137"/>
                    </a:lnTo>
                    <a:lnTo>
                      <a:pt x="73" y="140"/>
                    </a:lnTo>
                    <a:lnTo>
                      <a:pt x="74" y="142"/>
                    </a:lnTo>
                    <a:lnTo>
                      <a:pt x="75" y="142"/>
                    </a:lnTo>
                    <a:lnTo>
                      <a:pt x="75" y="140"/>
                    </a:lnTo>
                    <a:lnTo>
                      <a:pt x="77" y="140"/>
                    </a:lnTo>
                    <a:lnTo>
                      <a:pt x="77" y="143"/>
                    </a:lnTo>
                    <a:lnTo>
                      <a:pt x="74" y="143"/>
                    </a:lnTo>
                    <a:lnTo>
                      <a:pt x="73" y="146"/>
                    </a:lnTo>
                    <a:lnTo>
                      <a:pt x="71" y="146"/>
                    </a:lnTo>
                    <a:lnTo>
                      <a:pt x="70" y="146"/>
                    </a:lnTo>
                    <a:lnTo>
                      <a:pt x="70" y="147"/>
                    </a:lnTo>
                    <a:lnTo>
                      <a:pt x="67" y="147"/>
                    </a:lnTo>
                    <a:lnTo>
                      <a:pt x="66" y="148"/>
                    </a:lnTo>
                    <a:lnTo>
                      <a:pt x="67" y="150"/>
                    </a:lnTo>
                    <a:lnTo>
                      <a:pt x="67" y="151"/>
                    </a:lnTo>
                    <a:lnTo>
                      <a:pt x="64" y="151"/>
                    </a:lnTo>
                    <a:lnTo>
                      <a:pt x="63" y="153"/>
                    </a:lnTo>
                    <a:lnTo>
                      <a:pt x="63" y="154"/>
                    </a:lnTo>
                    <a:lnTo>
                      <a:pt x="66" y="155"/>
                    </a:lnTo>
                    <a:lnTo>
                      <a:pt x="63" y="155"/>
                    </a:lnTo>
                    <a:lnTo>
                      <a:pt x="63" y="158"/>
                    </a:lnTo>
                    <a:lnTo>
                      <a:pt x="60" y="158"/>
                    </a:lnTo>
                    <a:lnTo>
                      <a:pt x="60" y="155"/>
                    </a:lnTo>
                    <a:lnTo>
                      <a:pt x="59" y="155"/>
                    </a:lnTo>
                    <a:lnTo>
                      <a:pt x="59" y="157"/>
                    </a:lnTo>
                    <a:lnTo>
                      <a:pt x="56" y="157"/>
                    </a:lnTo>
                    <a:lnTo>
                      <a:pt x="58" y="158"/>
                    </a:lnTo>
                    <a:lnTo>
                      <a:pt x="56" y="158"/>
                    </a:lnTo>
                    <a:lnTo>
                      <a:pt x="56" y="159"/>
                    </a:lnTo>
                    <a:lnTo>
                      <a:pt x="56" y="161"/>
                    </a:lnTo>
                    <a:lnTo>
                      <a:pt x="54" y="161"/>
                    </a:lnTo>
                    <a:lnTo>
                      <a:pt x="52" y="162"/>
                    </a:lnTo>
                    <a:lnTo>
                      <a:pt x="54" y="165"/>
                    </a:lnTo>
                    <a:lnTo>
                      <a:pt x="51" y="166"/>
                    </a:lnTo>
                    <a:lnTo>
                      <a:pt x="51" y="166"/>
                    </a:lnTo>
                    <a:lnTo>
                      <a:pt x="51" y="169"/>
                    </a:lnTo>
                    <a:lnTo>
                      <a:pt x="49" y="170"/>
                    </a:lnTo>
                    <a:lnTo>
                      <a:pt x="47" y="172"/>
                    </a:lnTo>
                    <a:lnTo>
                      <a:pt x="48" y="173"/>
                    </a:lnTo>
                    <a:lnTo>
                      <a:pt x="49" y="172"/>
                    </a:lnTo>
                    <a:lnTo>
                      <a:pt x="51" y="172"/>
                    </a:lnTo>
                    <a:lnTo>
                      <a:pt x="51" y="173"/>
                    </a:lnTo>
                    <a:lnTo>
                      <a:pt x="49" y="173"/>
                    </a:lnTo>
                    <a:lnTo>
                      <a:pt x="49" y="176"/>
                    </a:lnTo>
                    <a:lnTo>
                      <a:pt x="51" y="179"/>
                    </a:lnTo>
                    <a:lnTo>
                      <a:pt x="54" y="176"/>
                    </a:lnTo>
                    <a:lnTo>
                      <a:pt x="56" y="176"/>
                    </a:lnTo>
                    <a:lnTo>
                      <a:pt x="60" y="173"/>
                    </a:lnTo>
                    <a:lnTo>
                      <a:pt x="60" y="170"/>
                    </a:lnTo>
                    <a:lnTo>
                      <a:pt x="58" y="172"/>
                    </a:lnTo>
                    <a:lnTo>
                      <a:pt x="59" y="169"/>
                    </a:lnTo>
                    <a:lnTo>
                      <a:pt x="60" y="166"/>
                    </a:lnTo>
                    <a:lnTo>
                      <a:pt x="60" y="166"/>
                    </a:lnTo>
                    <a:lnTo>
                      <a:pt x="62" y="165"/>
                    </a:lnTo>
                    <a:lnTo>
                      <a:pt x="64" y="166"/>
                    </a:lnTo>
                    <a:lnTo>
                      <a:pt x="66" y="166"/>
                    </a:lnTo>
                    <a:lnTo>
                      <a:pt x="62" y="168"/>
                    </a:lnTo>
                    <a:lnTo>
                      <a:pt x="62" y="169"/>
                    </a:lnTo>
                    <a:lnTo>
                      <a:pt x="64" y="170"/>
                    </a:lnTo>
                    <a:lnTo>
                      <a:pt x="64" y="172"/>
                    </a:lnTo>
                    <a:lnTo>
                      <a:pt x="62" y="172"/>
                    </a:lnTo>
                    <a:lnTo>
                      <a:pt x="59" y="176"/>
                    </a:lnTo>
                    <a:lnTo>
                      <a:pt x="60" y="177"/>
                    </a:lnTo>
                    <a:lnTo>
                      <a:pt x="60" y="179"/>
                    </a:lnTo>
                    <a:lnTo>
                      <a:pt x="60" y="180"/>
                    </a:lnTo>
                    <a:lnTo>
                      <a:pt x="58" y="180"/>
                    </a:lnTo>
                    <a:lnTo>
                      <a:pt x="56" y="179"/>
                    </a:lnTo>
                    <a:lnTo>
                      <a:pt x="54" y="179"/>
                    </a:lnTo>
                    <a:lnTo>
                      <a:pt x="52" y="180"/>
                    </a:lnTo>
                    <a:lnTo>
                      <a:pt x="52" y="181"/>
                    </a:lnTo>
                    <a:lnTo>
                      <a:pt x="49" y="183"/>
                    </a:lnTo>
                    <a:lnTo>
                      <a:pt x="48" y="184"/>
                    </a:lnTo>
                    <a:lnTo>
                      <a:pt x="49" y="183"/>
                    </a:lnTo>
                    <a:lnTo>
                      <a:pt x="51" y="181"/>
                    </a:lnTo>
                    <a:lnTo>
                      <a:pt x="49" y="180"/>
                    </a:lnTo>
                    <a:lnTo>
                      <a:pt x="49" y="177"/>
                    </a:lnTo>
                    <a:lnTo>
                      <a:pt x="48" y="176"/>
                    </a:lnTo>
                    <a:lnTo>
                      <a:pt x="45" y="176"/>
                    </a:lnTo>
                    <a:lnTo>
                      <a:pt x="45" y="177"/>
                    </a:lnTo>
                    <a:lnTo>
                      <a:pt x="43" y="177"/>
                    </a:lnTo>
                    <a:lnTo>
                      <a:pt x="43" y="179"/>
                    </a:lnTo>
                    <a:lnTo>
                      <a:pt x="45" y="179"/>
                    </a:lnTo>
                    <a:lnTo>
                      <a:pt x="43" y="181"/>
                    </a:lnTo>
                    <a:lnTo>
                      <a:pt x="41" y="180"/>
                    </a:lnTo>
                    <a:lnTo>
                      <a:pt x="38" y="180"/>
                    </a:lnTo>
                    <a:lnTo>
                      <a:pt x="37" y="183"/>
                    </a:lnTo>
                    <a:lnTo>
                      <a:pt x="38" y="183"/>
                    </a:lnTo>
                    <a:lnTo>
                      <a:pt x="38" y="183"/>
                    </a:lnTo>
                    <a:lnTo>
                      <a:pt x="40" y="183"/>
                    </a:lnTo>
                    <a:lnTo>
                      <a:pt x="37" y="184"/>
                    </a:lnTo>
                    <a:lnTo>
                      <a:pt x="36" y="185"/>
                    </a:lnTo>
                    <a:lnTo>
                      <a:pt x="34" y="184"/>
                    </a:lnTo>
                    <a:lnTo>
                      <a:pt x="33" y="184"/>
                    </a:lnTo>
                    <a:lnTo>
                      <a:pt x="33" y="185"/>
                    </a:lnTo>
                    <a:lnTo>
                      <a:pt x="36" y="187"/>
                    </a:lnTo>
                    <a:lnTo>
                      <a:pt x="38" y="187"/>
                    </a:lnTo>
                    <a:lnTo>
                      <a:pt x="38" y="190"/>
                    </a:lnTo>
                    <a:lnTo>
                      <a:pt x="40" y="190"/>
                    </a:lnTo>
                    <a:lnTo>
                      <a:pt x="40" y="191"/>
                    </a:lnTo>
                    <a:lnTo>
                      <a:pt x="37" y="190"/>
                    </a:lnTo>
                    <a:lnTo>
                      <a:pt x="36" y="188"/>
                    </a:lnTo>
                    <a:lnTo>
                      <a:pt x="34" y="188"/>
                    </a:lnTo>
                    <a:lnTo>
                      <a:pt x="32" y="187"/>
                    </a:lnTo>
                    <a:lnTo>
                      <a:pt x="32" y="185"/>
                    </a:lnTo>
                    <a:lnTo>
                      <a:pt x="30" y="185"/>
                    </a:lnTo>
                    <a:lnTo>
                      <a:pt x="30" y="187"/>
                    </a:lnTo>
                    <a:lnTo>
                      <a:pt x="33" y="190"/>
                    </a:lnTo>
                    <a:lnTo>
                      <a:pt x="34" y="192"/>
                    </a:lnTo>
                    <a:lnTo>
                      <a:pt x="37" y="192"/>
                    </a:lnTo>
                    <a:lnTo>
                      <a:pt x="37" y="194"/>
                    </a:lnTo>
                    <a:lnTo>
                      <a:pt x="36" y="194"/>
                    </a:lnTo>
                    <a:lnTo>
                      <a:pt x="33" y="192"/>
                    </a:lnTo>
                    <a:lnTo>
                      <a:pt x="29" y="188"/>
                    </a:lnTo>
                    <a:lnTo>
                      <a:pt x="27" y="190"/>
                    </a:lnTo>
                    <a:lnTo>
                      <a:pt x="26" y="188"/>
                    </a:lnTo>
                    <a:lnTo>
                      <a:pt x="23" y="188"/>
                    </a:lnTo>
                    <a:lnTo>
                      <a:pt x="22" y="187"/>
                    </a:lnTo>
                    <a:lnTo>
                      <a:pt x="22" y="188"/>
                    </a:lnTo>
                    <a:lnTo>
                      <a:pt x="22" y="190"/>
                    </a:lnTo>
                    <a:lnTo>
                      <a:pt x="21" y="191"/>
                    </a:lnTo>
                    <a:lnTo>
                      <a:pt x="22" y="192"/>
                    </a:lnTo>
                    <a:lnTo>
                      <a:pt x="26" y="192"/>
                    </a:lnTo>
                    <a:lnTo>
                      <a:pt x="27" y="192"/>
                    </a:lnTo>
                    <a:lnTo>
                      <a:pt x="25" y="194"/>
                    </a:lnTo>
                    <a:lnTo>
                      <a:pt x="26" y="194"/>
                    </a:lnTo>
                    <a:lnTo>
                      <a:pt x="29" y="192"/>
                    </a:lnTo>
                    <a:lnTo>
                      <a:pt x="30" y="192"/>
                    </a:lnTo>
                    <a:lnTo>
                      <a:pt x="30" y="194"/>
                    </a:lnTo>
                    <a:lnTo>
                      <a:pt x="26" y="195"/>
                    </a:lnTo>
                    <a:lnTo>
                      <a:pt x="25" y="198"/>
                    </a:lnTo>
                    <a:lnTo>
                      <a:pt x="22" y="196"/>
                    </a:lnTo>
                    <a:lnTo>
                      <a:pt x="21" y="194"/>
                    </a:lnTo>
                    <a:lnTo>
                      <a:pt x="19" y="194"/>
                    </a:lnTo>
                    <a:lnTo>
                      <a:pt x="18" y="195"/>
                    </a:lnTo>
                    <a:lnTo>
                      <a:pt x="16" y="194"/>
                    </a:lnTo>
                    <a:lnTo>
                      <a:pt x="15" y="195"/>
                    </a:lnTo>
                    <a:lnTo>
                      <a:pt x="14" y="194"/>
                    </a:lnTo>
                    <a:lnTo>
                      <a:pt x="12" y="195"/>
                    </a:lnTo>
                    <a:lnTo>
                      <a:pt x="12" y="196"/>
                    </a:lnTo>
                    <a:lnTo>
                      <a:pt x="16" y="196"/>
                    </a:lnTo>
                    <a:lnTo>
                      <a:pt x="19" y="198"/>
                    </a:lnTo>
                    <a:lnTo>
                      <a:pt x="22" y="199"/>
                    </a:lnTo>
                    <a:lnTo>
                      <a:pt x="21" y="202"/>
                    </a:lnTo>
                    <a:lnTo>
                      <a:pt x="22" y="203"/>
                    </a:lnTo>
                    <a:lnTo>
                      <a:pt x="21" y="205"/>
                    </a:lnTo>
                    <a:lnTo>
                      <a:pt x="19" y="203"/>
                    </a:lnTo>
                    <a:lnTo>
                      <a:pt x="19" y="201"/>
                    </a:lnTo>
                    <a:lnTo>
                      <a:pt x="18" y="199"/>
                    </a:lnTo>
                    <a:lnTo>
                      <a:pt x="15" y="199"/>
                    </a:lnTo>
                    <a:lnTo>
                      <a:pt x="16" y="201"/>
                    </a:lnTo>
                    <a:lnTo>
                      <a:pt x="15" y="202"/>
                    </a:lnTo>
                    <a:lnTo>
                      <a:pt x="12" y="201"/>
                    </a:lnTo>
                    <a:lnTo>
                      <a:pt x="11" y="203"/>
                    </a:lnTo>
                    <a:lnTo>
                      <a:pt x="12" y="205"/>
                    </a:lnTo>
                    <a:lnTo>
                      <a:pt x="11" y="205"/>
                    </a:lnTo>
                    <a:lnTo>
                      <a:pt x="10" y="205"/>
                    </a:lnTo>
                    <a:lnTo>
                      <a:pt x="10" y="203"/>
                    </a:lnTo>
                    <a:lnTo>
                      <a:pt x="5" y="203"/>
                    </a:lnTo>
                    <a:lnTo>
                      <a:pt x="7" y="205"/>
                    </a:lnTo>
                    <a:lnTo>
                      <a:pt x="5" y="206"/>
                    </a:lnTo>
                    <a:lnTo>
                      <a:pt x="4" y="205"/>
                    </a:lnTo>
                    <a:lnTo>
                      <a:pt x="3" y="202"/>
                    </a:lnTo>
                    <a:lnTo>
                      <a:pt x="1" y="202"/>
                    </a:lnTo>
                    <a:lnTo>
                      <a:pt x="1" y="203"/>
                    </a:lnTo>
                    <a:lnTo>
                      <a:pt x="4" y="206"/>
                    </a:lnTo>
                    <a:lnTo>
                      <a:pt x="3" y="207"/>
                    </a:lnTo>
                    <a:lnTo>
                      <a:pt x="4" y="209"/>
                    </a:lnTo>
                    <a:lnTo>
                      <a:pt x="7" y="207"/>
                    </a:lnTo>
                    <a:lnTo>
                      <a:pt x="11" y="209"/>
                    </a:lnTo>
                    <a:lnTo>
                      <a:pt x="12" y="210"/>
                    </a:lnTo>
                    <a:lnTo>
                      <a:pt x="16" y="210"/>
                    </a:lnTo>
                    <a:lnTo>
                      <a:pt x="18" y="209"/>
                    </a:lnTo>
                    <a:lnTo>
                      <a:pt x="19" y="209"/>
                    </a:lnTo>
                    <a:lnTo>
                      <a:pt x="16" y="212"/>
                    </a:lnTo>
                    <a:lnTo>
                      <a:pt x="14" y="210"/>
                    </a:lnTo>
                    <a:lnTo>
                      <a:pt x="12" y="212"/>
                    </a:lnTo>
                    <a:lnTo>
                      <a:pt x="8" y="209"/>
                    </a:lnTo>
                    <a:lnTo>
                      <a:pt x="7" y="210"/>
                    </a:lnTo>
                    <a:lnTo>
                      <a:pt x="5" y="210"/>
                    </a:lnTo>
                    <a:lnTo>
                      <a:pt x="3" y="212"/>
                    </a:lnTo>
                    <a:lnTo>
                      <a:pt x="1" y="212"/>
                    </a:lnTo>
                    <a:lnTo>
                      <a:pt x="0" y="213"/>
                    </a:lnTo>
                    <a:lnTo>
                      <a:pt x="4" y="214"/>
                    </a:lnTo>
                    <a:lnTo>
                      <a:pt x="3" y="216"/>
                    </a:lnTo>
                    <a:lnTo>
                      <a:pt x="5" y="217"/>
                    </a:lnTo>
                    <a:lnTo>
                      <a:pt x="7" y="216"/>
                    </a:lnTo>
                    <a:lnTo>
                      <a:pt x="10" y="216"/>
                    </a:lnTo>
                    <a:lnTo>
                      <a:pt x="7" y="217"/>
                    </a:lnTo>
                    <a:lnTo>
                      <a:pt x="4" y="217"/>
                    </a:lnTo>
                    <a:lnTo>
                      <a:pt x="3" y="217"/>
                    </a:lnTo>
                    <a:lnTo>
                      <a:pt x="1" y="217"/>
                    </a:lnTo>
                    <a:lnTo>
                      <a:pt x="1" y="218"/>
                    </a:lnTo>
                    <a:lnTo>
                      <a:pt x="4" y="218"/>
                    </a:lnTo>
                    <a:lnTo>
                      <a:pt x="4" y="218"/>
                    </a:lnTo>
                    <a:lnTo>
                      <a:pt x="3" y="220"/>
                    </a:lnTo>
                    <a:lnTo>
                      <a:pt x="1" y="220"/>
                    </a:lnTo>
                    <a:lnTo>
                      <a:pt x="3" y="221"/>
                    </a:lnTo>
                    <a:lnTo>
                      <a:pt x="3" y="223"/>
                    </a:lnTo>
                    <a:lnTo>
                      <a:pt x="4" y="224"/>
                    </a:lnTo>
                    <a:lnTo>
                      <a:pt x="7" y="224"/>
                    </a:lnTo>
                    <a:lnTo>
                      <a:pt x="8" y="223"/>
                    </a:lnTo>
                    <a:lnTo>
                      <a:pt x="12" y="221"/>
                    </a:lnTo>
                    <a:lnTo>
                      <a:pt x="14" y="223"/>
                    </a:lnTo>
                    <a:lnTo>
                      <a:pt x="15" y="223"/>
                    </a:lnTo>
                    <a:lnTo>
                      <a:pt x="16" y="223"/>
                    </a:lnTo>
                    <a:lnTo>
                      <a:pt x="16" y="220"/>
                    </a:lnTo>
                    <a:lnTo>
                      <a:pt x="19" y="220"/>
                    </a:lnTo>
                    <a:lnTo>
                      <a:pt x="19" y="221"/>
                    </a:lnTo>
                    <a:lnTo>
                      <a:pt x="21" y="221"/>
                    </a:lnTo>
                    <a:lnTo>
                      <a:pt x="23" y="220"/>
                    </a:lnTo>
                    <a:lnTo>
                      <a:pt x="25" y="220"/>
                    </a:lnTo>
                    <a:lnTo>
                      <a:pt x="25" y="221"/>
                    </a:lnTo>
                    <a:lnTo>
                      <a:pt x="23" y="221"/>
                    </a:lnTo>
                    <a:lnTo>
                      <a:pt x="25" y="223"/>
                    </a:lnTo>
                    <a:lnTo>
                      <a:pt x="26" y="221"/>
                    </a:lnTo>
                    <a:lnTo>
                      <a:pt x="26" y="220"/>
                    </a:lnTo>
                    <a:lnTo>
                      <a:pt x="27" y="217"/>
                    </a:lnTo>
                    <a:lnTo>
                      <a:pt x="27" y="220"/>
                    </a:lnTo>
                    <a:lnTo>
                      <a:pt x="29" y="221"/>
                    </a:lnTo>
                    <a:lnTo>
                      <a:pt x="27" y="224"/>
                    </a:lnTo>
                    <a:lnTo>
                      <a:pt x="25" y="224"/>
                    </a:lnTo>
                    <a:lnTo>
                      <a:pt x="23" y="225"/>
                    </a:lnTo>
                    <a:lnTo>
                      <a:pt x="23" y="227"/>
                    </a:lnTo>
                    <a:lnTo>
                      <a:pt x="23" y="228"/>
                    </a:lnTo>
                    <a:lnTo>
                      <a:pt x="21" y="228"/>
                    </a:lnTo>
                    <a:lnTo>
                      <a:pt x="19" y="227"/>
                    </a:lnTo>
                    <a:lnTo>
                      <a:pt x="21" y="225"/>
                    </a:lnTo>
                    <a:lnTo>
                      <a:pt x="21" y="224"/>
                    </a:lnTo>
                    <a:lnTo>
                      <a:pt x="19" y="223"/>
                    </a:lnTo>
                    <a:lnTo>
                      <a:pt x="16" y="225"/>
                    </a:lnTo>
                    <a:lnTo>
                      <a:pt x="16" y="227"/>
                    </a:lnTo>
                    <a:lnTo>
                      <a:pt x="14" y="225"/>
                    </a:lnTo>
                    <a:lnTo>
                      <a:pt x="12" y="224"/>
                    </a:lnTo>
                    <a:lnTo>
                      <a:pt x="10" y="225"/>
                    </a:lnTo>
                    <a:lnTo>
                      <a:pt x="8" y="224"/>
                    </a:lnTo>
                    <a:lnTo>
                      <a:pt x="5" y="225"/>
                    </a:lnTo>
                    <a:lnTo>
                      <a:pt x="4" y="225"/>
                    </a:lnTo>
                    <a:lnTo>
                      <a:pt x="1" y="224"/>
                    </a:lnTo>
                    <a:lnTo>
                      <a:pt x="1" y="225"/>
                    </a:lnTo>
                    <a:lnTo>
                      <a:pt x="3" y="227"/>
                    </a:lnTo>
                    <a:lnTo>
                      <a:pt x="1" y="228"/>
                    </a:lnTo>
                    <a:lnTo>
                      <a:pt x="3" y="229"/>
                    </a:lnTo>
                    <a:lnTo>
                      <a:pt x="4" y="229"/>
                    </a:lnTo>
                    <a:lnTo>
                      <a:pt x="5" y="228"/>
                    </a:lnTo>
                    <a:lnTo>
                      <a:pt x="7" y="228"/>
                    </a:lnTo>
                    <a:lnTo>
                      <a:pt x="5" y="229"/>
                    </a:lnTo>
                    <a:lnTo>
                      <a:pt x="5" y="231"/>
                    </a:lnTo>
                    <a:lnTo>
                      <a:pt x="4" y="232"/>
                    </a:lnTo>
                    <a:lnTo>
                      <a:pt x="3" y="231"/>
                    </a:lnTo>
                    <a:lnTo>
                      <a:pt x="4" y="233"/>
                    </a:lnTo>
                    <a:lnTo>
                      <a:pt x="5" y="235"/>
                    </a:lnTo>
                    <a:lnTo>
                      <a:pt x="8" y="231"/>
                    </a:lnTo>
                    <a:lnTo>
                      <a:pt x="11" y="232"/>
                    </a:lnTo>
                    <a:lnTo>
                      <a:pt x="10" y="233"/>
                    </a:lnTo>
                    <a:lnTo>
                      <a:pt x="10" y="235"/>
                    </a:lnTo>
                    <a:lnTo>
                      <a:pt x="7" y="236"/>
                    </a:lnTo>
                    <a:lnTo>
                      <a:pt x="7" y="238"/>
                    </a:lnTo>
                    <a:lnTo>
                      <a:pt x="10" y="238"/>
                    </a:lnTo>
                    <a:lnTo>
                      <a:pt x="8" y="239"/>
                    </a:lnTo>
                    <a:lnTo>
                      <a:pt x="10" y="242"/>
                    </a:lnTo>
                    <a:lnTo>
                      <a:pt x="8" y="243"/>
                    </a:lnTo>
                    <a:lnTo>
                      <a:pt x="10" y="243"/>
                    </a:lnTo>
                    <a:lnTo>
                      <a:pt x="11" y="240"/>
                    </a:lnTo>
                    <a:lnTo>
                      <a:pt x="12" y="240"/>
                    </a:lnTo>
                    <a:lnTo>
                      <a:pt x="14" y="238"/>
                    </a:lnTo>
                    <a:lnTo>
                      <a:pt x="18" y="236"/>
                    </a:lnTo>
                    <a:lnTo>
                      <a:pt x="19" y="236"/>
                    </a:lnTo>
                    <a:lnTo>
                      <a:pt x="22" y="235"/>
                    </a:lnTo>
                    <a:lnTo>
                      <a:pt x="21" y="236"/>
                    </a:lnTo>
                    <a:lnTo>
                      <a:pt x="18" y="238"/>
                    </a:lnTo>
                    <a:lnTo>
                      <a:pt x="18" y="240"/>
                    </a:lnTo>
                    <a:lnTo>
                      <a:pt x="19" y="242"/>
                    </a:lnTo>
                    <a:lnTo>
                      <a:pt x="16" y="240"/>
                    </a:lnTo>
                    <a:lnTo>
                      <a:pt x="16" y="239"/>
                    </a:lnTo>
                    <a:lnTo>
                      <a:pt x="15" y="239"/>
                    </a:lnTo>
                    <a:lnTo>
                      <a:pt x="14" y="242"/>
                    </a:lnTo>
                    <a:lnTo>
                      <a:pt x="12" y="242"/>
                    </a:lnTo>
                    <a:lnTo>
                      <a:pt x="15" y="242"/>
                    </a:lnTo>
                    <a:lnTo>
                      <a:pt x="12" y="244"/>
                    </a:lnTo>
                    <a:lnTo>
                      <a:pt x="11" y="244"/>
                    </a:lnTo>
                    <a:lnTo>
                      <a:pt x="11" y="247"/>
                    </a:lnTo>
                    <a:lnTo>
                      <a:pt x="12" y="247"/>
                    </a:lnTo>
                    <a:lnTo>
                      <a:pt x="15" y="247"/>
                    </a:lnTo>
                    <a:lnTo>
                      <a:pt x="16" y="249"/>
                    </a:lnTo>
                    <a:lnTo>
                      <a:pt x="14" y="249"/>
                    </a:lnTo>
                    <a:lnTo>
                      <a:pt x="12" y="250"/>
                    </a:lnTo>
                    <a:lnTo>
                      <a:pt x="12" y="251"/>
                    </a:lnTo>
                    <a:lnTo>
                      <a:pt x="10" y="250"/>
                    </a:lnTo>
                    <a:lnTo>
                      <a:pt x="8" y="250"/>
                    </a:lnTo>
                    <a:lnTo>
                      <a:pt x="8" y="253"/>
                    </a:lnTo>
                    <a:lnTo>
                      <a:pt x="8" y="250"/>
                    </a:lnTo>
                    <a:lnTo>
                      <a:pt x="7" y="251"/>
                    </a:lnTo>
                    <a:lnTo>
                      <a:pt x="4" y="254"/>
                    </a:lnTo>
                    <a:lnTo>
                      <a:pt x="5" y="257"/>
                    </a:lnTo>
                    <a:lnTo>
                      <a:pt x="8" y="260"/>
                    </a:lnTo>
                    <a:lnTo>
                      <a:pt x="8" y="258"/>
                    </a:lnTo>
                    <a:lnTo>
                      <a:pt x="10" y="258"/>
                    </a:lnTo>
                    <a:lnTo>
                      <a:pt x="11" y="258"/>
                    </a:lnTo>
                    <a:lnTo>
                      <a:pt x="11" y="257"/>
                    </a:lnTo>
                    <a:lnTo>
                      <a:pt x="12" y="254"/>
                    </a:lnTo>
                    <a:lnTo>
                      <a:pt x="15" y="257"/>
                    </a:lnTo>
                    <a:lnTo>
                      <a:pt x="14" y="257"/>
                    </a:lnTo>
                    <a:lnTo>
                      <a:pt x="15" y="258"/>
                    </a:lnTo>
                    <a:lnTo>
                      <a:pt x="14" y="261"/>
                    </a:lnTo>
                    <a:lnTo>
                      <a:pt x="12" y="261"/>
                    </a:lnTo>
                    <a:lnTo>
                      <a:pt x="14" y="265"/>
                    </a:lnTo>
                    <a:lnTo>
                      <a:pt x="15" y="264"/>
                    </a:lnTo>
                    <a:lnTo>
                      <a:pt x="18" y="262"/>
                    </a:lnTo>
                    <a:lnTo>
                      <a:pt x="19" y="265"/>
                    </a:lnTo>
                    <a:lnTo>
                      <a:pt x="16" y="265"/>
                    </a:lnTo>
                    <a:lnTo>
                      <a:pt x="15" y="265"/>
                    </a:lnTo>
                    <a:lnTo>
                      <a:pt x="16" y="268"/>
                    </a:lnTo>
                    <a:lnTo>
                      <a:pt x="16" y="268"/>
                    </a:lnTo>
                    <a:lnTo>
                      <a:pt x="12" y="265"/>
                    </a:lnTo>
                    <a:lnTo>
                      <a:pt x="11" y="266"/>
                    </a:lnTo>
                    <a:lnTo>
                      <a:pt x="10" y="265"/>
                    </a:lnTo>
                    <a:lnTo>
                      <a:pt x="8" y="265"/>
                    </a:lnTo>
                    <a:lnTo>
                      <a:pt x="8" y="266"/>
                    </a:lnTo>
                    <a:lnTo>
                      <a:pt x="7" y="268"/>
                    </a:lnTo>
                    <a:lnTo>
                      <a:pt x="10" y="273"/>
                    </a:lnTo>
                    <a:lnTo>
                      <a:pt x="12" y="273"/>
                    </a:lnTo>
                    <a:lnTo>
                      <a:pt x="15" y="276"/>
                    </a:lnTo>
                    <a:lnTo>
                      <a:pt x="19" y="279"/>
                    </a:lnTo>
                    <a:lnTo>
                      <a:pt x="21" y="280"/>
                    </a:lnTo>
                    <a:lnTo>
                      <a:pt x="19" y="280"/>
                    </a:lnTo>
                    <a:lnTo>
                      <a:pt x="21" y="281"/>
                    </a:lnTo>
                    <a:lnTo>
                      <a:pt x="22" y="281"/>
                    </a:lnTo>
                    <a:lnTo>
                      <a:pt x="22" y="279"/>
                    </a:lnTo>
                    <a:lnTo>
                      <a:pt x="23" y="279"/>
                    </a:lnTo>
                    <a:lnTo>
                      <a:pt x="25" y="280"/>
                    </a:lnTo>
                    <a:lnTo>
                      <a:pt x="25" y="280"/>
                    </a:lnTo>
                    <a:lnTo>
                      <a:pt x="27" y="284"/>
                    </a:lnTo>
                    <a:lnTo>
                      <a:pt x="27" y="283"/>
                    </a:lnTo>
                    <a:lnTo>
                      <a:pt x="29" y="283"/>
                    </a:lnTo>
                    <a:lnTo>
                      <a:pt x="32" y="281"/>
                    </a:lnTo>
                    <a:lnTo>
                      <a:pt x="33" y="280"/>
                    </a:lnTo>
                    <a:lnTo>
                      <a:pt x="34" y="279"/>
                    </a:lnTo>
                    <a:lnTo>
                      <a:pt x="36" y="279"/>
                    </a:lnTo>
                    <a:lnTo>
                      <a:pt x="36" y="279"/>
                    </a:lnTo>
                    <a:lnTo>
                      <a:pt x="37" y="280"/>
                    </a:lnTo>
                    <a:lnTo>
                      <a:pt x="38" y="280"/>
                    </a:lnTo>
                    <a:lnTo>
                      <a:pt x="43" y="276"/>
                    </a:lnTo>
                    <a:lnTo>
                      <a:pt x="43" y="275"/>
                    </a:lnTo>
                    <a:lnTo>
                      <a:pt x="40" y="272"/>
                    </a:lnTo>
                    <a:lnTo>
                      <a:pt x="44" y="275"/>
                    </a:lnTo>
                    <a:lnTo>
                      <a:pt x="47" y="272"/>
                    </a:lnTo>
                    <a:lnTo>
                      <a:pt x="45" y="270"/>
                    </a:lnTo>
                    <a:lnTo>
                      <a:pt x="47" y="269"/>
                    </a:lnTo>
                    <a:lnTo>
                      <a:pt x="47" y="268"/>
                    </a:lnTo>
                    <a:lnTo>
                      <a:pt x="48" y="266"/>
                    </a:lnTo>
                    <a:lnTo>
                      <a:pt x="51" y="266"/>
                    </a:lnTo>
                    <a:lnTo>
                      <a:pt x="51" y="265"/>
                    </a:lnTo>
                    <a:lnTo>
                      <a:pt x="49" y="262"/>
                    </a:lnTo>
                    <a:lnTo>
                      <a:pt x="49" y="261"/>
                    </a:lnTo>
                    <a:lnTo>
                      <a:pt x="48" y="258"/>
                    </a:lnTo>
                    <a:lnTo>
                      <a:pt x="47" y="257"/>
                    </a:lnTo>
                    <a:lnTo>
                      <a:pt x="47" y="255"/>
                    </a:lnTo>
                    <a:lnTo>
                      <a:pt x="47" y="255"/>
                    </a:lnTo>
                    <a:lnTo>
                      <a:pt x="49" y="258"/>
                    </a:lnTo>
                    <a:lnTo>
                      <a:pt x="51" y="262"/>
                    </a:lnTo>
                    <a:lnTo>
                      <a:pt x="51" y="262"/>
                    </a:lnTo>
                    <a:lnTo>
                      <a:pt x="52" y="262"/>
                    </a:lnTo>
                    <a:lnTo>
                      <a:pt x="52" y="264"/>
                    </a:lnTo>
                    <a:lnTo>
                      <a:pt x="54" y="265"/>
                    </a:lnTo>
                    <a:lnTo>
                      <a:pt x="56" y="265"/>
                    </a:lnTo>
                    <a:lnTo>
                      <a:pt x="55" y="264"/>
                    </a:lnTo>
                    <a:lnTo>
                      <a:pt x="55" y="262"/>
                    </a:lnTo>
                    <a:lnTo>
                      <a:pt x="55" y="261"/>
                    </a:lnTo>
                    <a:lnTo>
                      <a:pt x="58" y="262"/>
                    </a:lnTo>
                    <a:lnTo>
                      <a:pt x="58" y="264"/>
                    </a:lnTo>
                    <a:lnTo>
                      <a:pt x="60" y="261"/>
                    </a:lnTo>
                    <a:lnTo>
                      <a:pt x="60" y="258"/>
                    </a:lnTo>
                    <a:lnTo>
                      <a:pt x="60" y="255"/>
                    </a:lnTo>
                    <a:lnTo>
                      <a:pt x="59" y="255"/>
                    </a:lnTo>
                    <a:lnTo>
                      <a:pt x="58" y="254"/>
                    </a:lnTo>
                    <a:lnTo>
                      <a:pt x="59" y="253"/>
                    </a:lnTo>
                    <a:lnTo>
                      <a:pt x="59" y="253"/>
                    </a:lnTo>
                    <a:lnTo>
                      <a:pt x="60" y="251"/>
                    </a:lnTo>
                    <a:lnTo>
                      <a:pt x="62" y="251"/>
                    </a:lnTo>
                    <a:lnTo>
                      <a:pt x="60" y="250"/>
                    </a:lnTo>
                    <a:lnTo>
                      <a:pt x="60" y="247"/>
                    </a:lnTo>
                    <a:lnTo>
                      <a:pt x="62" y="246"/>
                    </a:lnTo>
                    <a:lnTo>
                      <a:pt x="63" y="247"/>
                    </a:lnTo>
                    <a:lnTo>
                      <a:pt x="62" y="250"/>
                    </a:lnTo>
                    <a:lnTo>
                      <a:pt x="63" y="253"/>
                    </a:lnTo>
                    <a:lnTo>
                      <a:pt x="62" y="254"/>
                    </a:lnTo>
                    <a:lnTo>
                      <a:pt x="63" y="257"/>
                    </a:lnTo>
                    <a:lnTo>
                      <a:pt x="64" y="258"/>
                    </a:lnTo>
                    <a:lnTo>
                      <a:pt x="66" y="261"/>
                    </a:lnTo>
                    <a:lnTo>
                      <a:pt x="69" y="261"/>
                    </a:lnTo>
                    <a:lnTo>
                      <a:pt x="70" y="262"/>
                    </a:lnTo>
                    <a:lnTo>
                      <a:pt x="70" y="262"/>
                    </a:lnTo>
                    <a:lnTo>
                      <a:pt x="71" y="264"/>
                    </a:lnTo>
                    <a:lnTo>
                      <a:pt x="7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2" name="Freeform 665">
                <a:extLst>
                  <a:ext uri="{FF2B5EF4-FFF2-40B4-BE49-F238E27FC236}">
                    <a16:creationId xmlns:a16="http://schemas.microsoft.com/office/drawing/2014/main" id="{ADECDAC8-8DB7-4F0E-8C9C-1CE2EBD96E7B}"/>
                  </a:ext>
                </a:extLst>
              </p:cNvPr>
              <p:cNvSpPr>
                <a:spLocks/>
              </p:cNvSpPr>
              <p:nvPr/>
            </p:nvSpPr>
            <p:spPr bwMode="auto">
              <a:xfrm>
                <a:off x="3592" y="2156"/>
                <a:ext cx="8" cy="7"/>
              </a:xfrm>
              <a:custGeom>
                <a:avLst/>
                <a:gdLst>
                  <a:gd name="T0" fmla="*/ 0 w 8"/>
                  <a:gd name="T1" fmla="*/ 4 h 7"/>
                  <a:gd name="T2" fmla="*/ 2 w 8"/>
                  <a:gd name="T3" fmla="*/ 6 h 7"/>
                  <a:gd name="T4" fmla="*/ 5 w 8"/>
                  <a:gd name="T5" fmla="*/ 7 h 7"/>
                  <a:gd name="T6" fmla="*/ 8 w 8"/>
                  <a:gd name="T7" fmla="*/ 7 h 7"/>
                  <a:gd name="T8" fmla="*/ 8 w 8"/>
                  <a:gd name="T9" fmla="*/ 4 h 7"/>
                  <a:gd name="T10" fmla="*/ 5 w 8"/>
                  <a:gd name="T11" fmla="*/ 4 h 7"/>
                  <a:gd name="T12" fmla="*/ 6 w 8"/>
                  <a:gd name="T13" fmla="*/ 2 h 7"/>
                  <a:gd name="T14" fmla="*/ 5 w 8"/>
                  <a:gd name="T15" fmla="*/ 2 h 7"/>
                  <a:gd name="T16" fmla="*/ 4 w 8"/>
                  <a:gd name="T17" fmla="*/ 0 h 7"/>
                  <a:gd name="T18" fmla="*/ 4 w 8"/>
                  <a:gd name="T19" fmla="*/ 3 h 7"/>
                  <a:gd name="T20" fmla="*/ 2 w 8"/>
                  <a:gd name="T21" fmla="*/ 3 h 7"/>
                  <a:gd name="T22" fmla="*/ 1 w 8"/>
                  <a:gd name="T23" fmla="*/ 3 h 7"/>
                  <a:gd name="T24" fmla="*/ 0 w 8"/>
                  <a:gd name="T25" fmla="*/ 4 h 7"/>
                  <a:gd name="T26" fmla="*/ 0 w 8"/>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7">
                    <a:moveTo>
                      <a:pt x="0" y="4"/>
                    </a:moveTo>
                    <a:lnTo>
                      <a:pt x="2" y="6"/>
                    </a:lnTo>
                    <a:lnTo>
                      <a:pt x="5" y="7"/>
                    </a:lnTo>
                    <a:lnTo>
                      <a:pt x="8" y="7"/>
                    </a:lnTo>
                    <a:lnTo>
                      <a:pt x="8" y="4"/>
                    </a:lnTo>
                    <a:lnTo>
                      <a:pt x="5" y="4"/>
                    </a:lnTo>
                    <a:lnTo>
                      <a:pt x="6" y="2"/>
                    </a:lnTo>
                    <a:lnTo>
                      <a:pt x="5" y="2"/>
                    </a:lnTo>
                    <a:lnTo>
                      <a:pt x="4" y="0"/>
                    </a:lnTo>
                    <a:lnTo>
                      <a:pt x="4" y="3"/>
                    </a:lnTo>
                    <a:lnTo>
                      <a:pt x="2" y="3"/>
                    </a:lnTo>
                    <a:lnTo>
                      <a:pt x="1" y="3"/>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3" name="Freeform 666">
                <a:extLst>
                  <a:ext uri="{FF2B5EF4-FFF2-40B4-BE49-F238E27FC236}">
                    <a16:creationId xmlns:a16="http://schemas.microsoft.com/office/drawing/2014/main" id="{C1AA3C68-4D55-45AF-93E7-E96A3298E75E}"/>
                  </a:ext>
                </a:extLst>
              </p:cNvPr>
              <p:cNvSpPr>
                <a:spLocks/>
              </p:cNvSpPr>
              <p:nvPr/>
            </p:nvSpPr>
            <p:spPr bwMode="auto">
              <a:xfrm>
                <a:off x="3576" y="2169"/>
                <a:ext cx="7" cy="4"/>
              </a:xfrm>
              <a:custGeom>
                <a:avLst/>
                <a:gdLst>
                  <a:gd name="T0" fmla="*/ 3 w 7"/>
                  <a:gd name="T1" fmla="*/ 4 h 4"/>
                  <a:gd name="T2" fmla="*/ 6 w 7"/>
                  <a:gd name="T3" fmla="*/ 4 h 4"/>
                  <a:gd name="T4" fmla="*/ 7 w 7"/>
                  <a:gd name="T5" fmla="*/ 1 h 4"/>
                  <a:gd name="T6" fmla="*/ 5 w 7"/>
                  <a:gd name="T7" fmla="*/ 0 h 4"/>
                  <a:gd name="T8" fmla="*/ 0 w 7"/>
                  <a:gd name="T9" fmla="*/ 0 h 4"/>
                  <a:gd name="T10" fmla="*/ 2 w 7"/>
                  <a:gd name="T11" fmla="*/ 2 h 4"/>
                  <a:gd name="T12" fmla="*/ 3 w 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3" y="4"/>
                    </a:moveTo>
                    <a:lnTo>
                      <a:pt x="6" y="4"/>
                    </a:lnTo>
                    <a:lnTo>
                      <a:pt x="7" y="1"/>
                    </a:lnTo>
                    <a:lnTo>
                      <a:pt x="5" y="0"/>
                    </a:lnTo>
                    <a:lnTo>
                      <a:pt x="0" y="0"/>
                    </a:lnTo>
                    <a:lnTo>
                      <a:pt x="2" y="2"/>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4" name="Freeform 667">
                <a:extLst>
                  <a:ext uri="{FF2B5EF4-FFF2-40B4-BE49-F238E27FC236}">
                    <a16:creationId xmlns:a16="http://schemas.microsoft.com/office/drawing/2014/main" id="{F76939A6-B9D6-4FFB-B38B-49B11346FD5D}"/>
                  </a:ext>
                </a:extLst>
              </p:cNvPr>
              <p:cNvSpPr>
                <a:spLocks/>
              </p:cNvSpPr>
              <p:nvPr/>
            </p:nvSpPr>
            <p:spPr bwMode="auto">
              <a:xfrm>
                <a:off x="3480" y="2435"/>
                <a:ext cx="2" cy="2"/>
              </a:xfrm>
              <a:custGeom>
                <a:avLst/>
                <a:gdLst>
                  <a:gd name="T0" fmla="*/ 2 w 2"/>
                  <a:gd name="T1" fmla="*/ 0 h 2"/>
                  <a:gd name="T2" fmla="*/ 0 w 2"/>
                  <a:gd name="T3" fmla="*/ 1 h 2"/>
                  <a:gd name="T4" fmla="*/ 0 w 2"/>
                  <a:gd name="T5" fmla="*/ 2 h 2"/>
                  <a:gd name="T6" fmla="*/ 0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0"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5" name="Freeform 668">
                <a:extLst>
                  <a:ext uri="{FF2B5EF4-FFF2-40B4-BE49-F238E27FC236}">
                    <a16:creationId xmlns:a16="http://schemas.microsoft.com/office/drawing/2014/main" id="{9BC1E584-3F0C-4BB0-B251-869EE2CA2C78}"/>
                  </a:ext>
                </a:extLst>
              </p:cNvPr>
              <p:cNvSpPr>
                <a:spLocks/>
              </p:cNvSpPr>
              <p:nvPr/>
            </p:nvSpPr>
            <p:spPr bwMode="auto">
              <a:xfrm>
                <a:off x="3549" y="2409"/>
                <a:ext cx="5" cy="7"/>
              </a:xfrm>
              <a:custGeom>
                <a:avLst/>
                <a:gdLst>
                  <a:gd name="T0" fmla="*/ 3 w 5"/>
                  <a:gd name="T1" fmla="*/ 7 h 7"/>
                  <a:gd name="T2" fmla="*/ 4 w 5"/>
                  <a:gd name="T3" fmla="*/ 2 h 7"/>
                  <a:gd name="T4" fmla="*/ 5 w 5"/>
                  <a:gd name="T5" fmla="*/ 1 h 7"/>
                  <a:gd name="T6" fmla="*/ 5 w 5"/>
                  <a:gd name="T7" fmla="*/ 0 h 7"/>
                  <a:gd name="T8" fmla="*/ 3 w 5"/>
                  <a:gd name="T9" fmla="*/ 0 h 7"/>
                  <a:gd name="T10" fmla="*/ 0 w 5"/>
                  <a:gd name="T11" fmla="*/ 2 h 7"/>
                  <a:gd name="T12" fmla="*/ 3 w 5"/>
                  <a:gd name="T13" fmla="*/ 5 h 7"/>
                  <a:gd name="T14" fmla="*/ 3 w 5"/>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3" y="7"/>
                    </a:moveTo>
                    <a:lnTo>
                      <a:pt x="4" y="2"/>
                    </a:lnTo>
                    <a:lnTo>
                      <a:pt x="5" y="1"/>
                    </a:lnTo>
                    <a:lnTo>
                      <a:pt x="5" y="0"/>
                    </a:lnTo>
                    <a:lnTo>
                      <a:pt x="3" y="0"/>
                    </a:lnTo>
                    <a:lnTo>
                      <a:pt x="0" y="2"/>
                    </a:lnTo>
                    <a:lnTo>
                      <a:pt x="3" y="5"/>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6" name="Freeform 669">
                <a:extLst>
                  <a:ext uri="{FF2B5EF4-FFF2-40B4-BE49-F238E27FC236}">
                    <a16:creationId xmlns:a16="http://schemas.microsoft.com/office/drawing/2014/main" id="{16F6E194-9014-4E73-81FF-A64AD256F689}"/>
                  </a:ext>
                </a:extLst>
              </p:cNvPr>
              <p:cNvSpPr>
                <a:spLocks/>
              </p:cNvSpPr>
              <p:nvPr/>
            </p:nvSpPr>
            <p:spPr bwMode="auto">
              <a:xfrm>
                <a:off x="3476" y="2210"/>
                <a:ext cx="121" cy="273"/>
              </a:xfrm>
              <a:custGeom>
                <a:avLst/>
                <a:gdLst>
                  <a:gd name="T0" fmla="*/ 116 w 121"/>
                  <a:gd name="T1" fmla="*/ 52 h 273"/>
                  <a:gd name="T2" fmla="*/ 114 w 121"/>
                  <a:gd name="T3" fmla="*/ 37 h 273"/>
                  <a:gd name="T4" fmla="*/ 111 w 121"/>
                  <a:gd name="T5" fmla="*/ 23 h 273"/>
                  <a:gd name="T6" fmla="*/ 103 w 121"/>
                  <a:gd name="T7" fmla="*/ 16 h 273"/>
                  <a:gd name="T8" fmla="*/ 85 w 121"/>
                  <a:gd name="T9" fmla="*/ 4 h 273"/>
                  <a:gd name="T10" fmla="*/ 74 w 121"/>
                  <a:gd name="T11" fmla="*/ 3 h 273"/>
                  <a:gd name="T12" fmla="*/ 76 w 121"/>
                  <a:gd name="T13" fmla="*/ 16 h 273"/>
                  <a:gd name="T14" fmla="*/ 62 w 121"/>
                  <a:gd name="T15" fmla="*/ 11 h 273"/>
                  <a:gd name="T16" fmla="*/ 57 w 121"/>
                  <a:gd name="T17" fmla="*/ 19 h 273"/>
                  <a:gd name="T18" fmla="*/ 50 w 121"/>
                  <a:gd name="T19" fmla="*/ 22 h 273"/>
                  <a:gd name="T20" fmla="*/ 40 w 121"/>
                  <a:gd name="T21" fmla="*/ 35 h 273"/>
                  <a:gd name="T22" fmla="*/ 35 w 121"/>
                  <a:gd name="T23" fmla="*/ 59 h 273"/>
                  <a:gd name="T24" fmla="*/ 26 w 121"/>
                  <a:gd name="T25" fmla="*/ 70 h 273"/>
                  <a:gd name="T26" fmla="*/ 19 w 121"/>
                  <a:gd name="T27" fmla="*/ 101 h 273"/>
                  <a:gd name="T28" fmla="*/ 8 w 121"/>
                  <a:gd name="T29" fmla="*/ 111 h 273"/>
                  <a:gd name="T30" fmla="*/ 7 w 121"/>
                  <a:gd name="T31" fmla="*/ 141 h 273"/>
                  <a:gd name="T32" fmla="*/ 14 w 121"/>
                  <a:gd name="T33" fmla="*/ 163 h 273"/>
                  <a:gd name="T34" fmla="*/ 13 w 121"/>
                  <a:gd name="T35" fmla="*/ 184 h 273"/>
                  <a:gd name="T36" fmla="*/ 7 w 121"/>
                  <a:gd name="T37" fmla="*/ 196 h 273"/>
                  <a:gd name="T38" fmla="*/ 4 w 121"/>
                  <a:gd name="T39" fmla="*/ 210 h 273"/>
                  <a:gd name="T40" fmla="*/ 2 w 121"/>
                  <a:gd name="T41" fmla="*/ 221 h 273"/>
                  <a:gd name="T42" fmla="*/ 6 w 121"/>
                  <a:gd name="T43" fmla="*/ 221 h 273"/>
                  <a:gd name="T44" fmla="*/ 6 w 121"/>
                  <a:gd name="T45" fmla="*/ 227 h 273"/>
                  <a:gd name="T46" fmla="*/ 10 w 121"/>
                  <a:gd name="T47" fmla="*/ 238 h 273"/>
                  <a:gd name="T48" fmla="*/ 19 w 121"/>
                  <a:gd name="T49" fmla="*/ 254 h 273"/>
                  <a:gd name="T50" fmla="*/ 18 w 121"/>
                  <a:gd name="T51" fmla="*/ 260 h 273"/>
                  <a:gd name="T52" fmla="*/ 25 w 121"/>
                  <a:gd name="T53" fmla="*/ 273 h 273"/>
                  <a:gd name="T54" fmla="*/ 36 w 121"/>
                  <a:gd name="T55" fmla="*/ 263 h 273"/>
                  <a:gd name="T56" fmla="*/ 51 w 121"/>
                  <a:gd name="T57" fmla="*/ 260 h 273"/>
                  <a:gd name="T58" fmla="*/ 59 w 121"/>
                  <a:gd name="T59" fmla="*/ 244 h 273"/>
                  <a:gd name="T60" fmla="*/ 57 w 121"/>
                  <a:gd name="T61" fmla="*/ 232 h 273"/>
                  <a:gd name="T62" fmla="*/ 61 w 121"/>
                  <a:gd name="T63" fmla="*/ 223 h 273"/>
                  <a:gd name="T64" fmla="*/ 58 w 121"/>
                  <a:gd name="T65" fmla="*/ 215 h 273"/>
                  <a:gd name="T66" fmla="*/ 63 w 121"/>
                  <a:gd name="T67" fmla="*/ 212 h 273"/>
                  <a:gd name="T68" fmla="*/ 68 w 121"/>
                  <a:gd name="T69" fmla="*/ 211 h 273"/>
                  <a:gd name="T70" fmla="*/ 73 w 121"/>
                  <a:gd name="T71" fmla="*/ 203 h 273"/>
                  <a:gd name="T72" fmla="*/ 61 w 121"/>
                  <a:gd name="T73" fmla="*/ 201 h 273"/>
                  <a:gd name="T74" fmla="*/ 51 w 121"/>
                  <a:gd name="T75" fmla="*/ 199 h 273"/>
                  <a:gd name="T76" fmla="*/ 61 w 121"/>
                  <a:gd name="T77" fmla="*/ 196 h 273"/>
                  <a:gd name="T78" fmla="*/ 69 w 121"/>
                  <a:gd name="T79" fmla="*/ 199 h 273"/>
                  <a:gd name="T80" fmla="*/ 78 w 121"/>
                  <a:gd name="T81" fmla="*/ 190 h 273"/>
                  <a:gd name="T82" fmla="*/ 69 w 121"/>
                  <a:gd name="T83" fmla="*/ 178 h 273"/>
                  <a:gd name="T84" fmla="*/ 61 w 121"/>
                  <a:gd name="T85" fmla="*/ 175 h 273"/>
                  <a:gd name="T86" fmla="*/ 61 w 121"/>
                  <a:gd name="T87" fmla="*/ 164 h 273"/>
                  <a:gd name="T88" fmla="*/ 62 w 121"/>
                  <a:gd name="T89" fmla="*/ 156 h 273"/>
                  <a:gd name="T90" fmla="*/ 58 w 121"/>
                  <a:gd name="T91" fmla="*/ 141 h 273"/>
                  <a:gd name="T92" fmla="*/ 66 w 121"/>
                  <a:gd name="T93" fmla="*/ 136 h 273"/>
                  <a:gd name="T94" fmla="*/ 72 w 121"/>
                  <a:gd name="T95" fmla="*/ 129 h 273"/>
                  <a:gd name="T96" fmla="*/ 77 w 121"/>
                  <a:gd name="T97" fmla="*/ 123 h 273"/>
                  <a:gd name="T98" fmla="*/ 87 w 121"/>
                  <a:gd name="T99" fmla="*/ 118 h 273"/>
                  <a:gd name="T100" fmla="*/ 94 w 121"/>
                  <a:gd name="T101" fmla="*/ 110 h 273"/>
                  <a:gd name="T102" fmla="*/ 95 w 121"/>
                  <a:gd name="T103" fmla="*/ 97 h 273"/>
                  <a:gd name="T104" fmla="*/ 94 w 121"/>
                  <a:gd name="T105" fmla="*/ 92 h 273"/>
                  <a:gd name="T106" fmla="*/ 94 w 121"/>
                  <a:gd name="T107" fmla="*/ 82 h 273"/>
                  <a:gd name="T108" fmla="*/ 96 w 121"/>
                  <a:gd name="T109" fmla="*/ 79 h 273"/>
                  <a:gd name="T110" fmla="*/ 100 w 121"/>
                  <a:gd name="T111" fmla="*/ 75 h 273"/>
                  <a:gd name="T112" fmla="*/ 107 w 121"/>
                  <a:gd name="T113" fmla="*/ 70 h 273"/>
                  <a:gd name="T114" fmla="*/ 117 w 121"/>
                  <a:gd name="T115" fmla="*/ 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1" h="273">
                    <a:moveTo>
                      <a:pt x="120" y="67"/>
                    </a:moveTo>
                    <a:lnTo>
                      <a:pt x="118" y="63"/>
                    </a:lnTo>
                    <a:lnTo>
                      <a:pt x="116" y="62"/>
                    </a:lnTo>
                    <a:lnTo>
                      <a:pt x="114" y="59"/>
                    </a:lnTo>
                    <a:lnTo>
                      <a:pt x="116" y="56"/>
                    </a:lnTo>
                    <a:lnTo>
                      <a:pt x="116" y="52"/>
                    </a:lnTo>
                    <a:lnTo>
                      <a:pt x="114" y="51"/>
                    </a:lnTo>
                    <a:lnTo>
                      <a:pt x="116" y="48"/>
                    </a:lnTo>
                    <a:lnTo>
                      <a:pt x="114" y="44"/>
                    </a:lnTo>
                    <a:lnTo>
                      <a:pt x="113" y="42"/>
                    </a:lnTo>
                    <a:lnTo>
                      <a:pt x="113" y="38"/>
                    </a:lnTo>
                    <a:lnTo>
                      <a:pt x="114" y="37"/>
                    </a:lnTo>
                    <a:lnTo>
                      <a:pt x="113" y="34"/>
                    </a:lnTo>
                    <a:lnTo>
                      <a:pt x="110" y="34"/>
                    </a:lnTo>
                    <a:lnTo>
                      <a:pt x="110" y="31"/>
                    </a:lnTo>
                    <a:lnTo>
                      <a:pt x="111" y="29"/>
                    </a:lnTo>
                    <a:lnTo>
                      <a:pt x="110" y="25"/>
                    </a:lnTo>
                    <a:lnTo>
                      <a:pt x="111" y="23"/>
                    </a:lnTo>
                    <a:lnTo>
                      <a:pt x="110" y="22"/>
                    </a:lnTo>
                    <a:lnTo>
                      <a:pt x="109" y="20"/>
                    </a:lnTo>
                    <a:lnTo>
                      <a:pt x="106" y="18"/>
                    </a:lnTo>
                    <a:lnTo>
                      <a:pt x="106" y="18"/>
                    </a:lnTo>
                    <a:lnTo>
                      <a:pt x="105" y="18"/>
                    </a:lnTo>
                    <a:lnTo>
                      <a:pt x="103" y="16"/>
                    </a:lnTo>
                    <a:lnTo>
                      <a:pt x="100" y="14"/>
                    </a:lnTo>
                    <a:lnTo>
                      <a:pt x="99" y="12"/>
                    </a:lnTo>
                    <a:lnTo>
                      <a:pt x="98" y="12"/>
                    </a:lnTo>
                    <a:lnTo>
                      <a:pt x="94" y="11"/>
                    </a:lnTo>
                    <a:lnTo>
                      <a:pt x="89" y="9"/>
                    </a:lnTo>
                    <a:lnTo>
                      <a:pt x="85" y="4"/>
                    </a:lnTo>
                    <a:lnTo>
                      <a:pt x="83" y="3"/>
                    </a:lnTo>
                    <a:lnTo>
                      <a:pt x="80" y="0"/>
                    </a:lnTo>
                    <a:lnTo>
                      <a:pt x="80" y="0"/>
                    </a:lnTo>
                    <a:lnTo>
                      <a:pt x="77" y="1"/>
                    </a:lnTo>
                    <a:lnTo>
                      <a:pt x="74" y="0"/>
                    </a:lnTo>
                    <a:lnTo>
                      <a:pt x="74" y="3"/>
                    </a:lnTo>
                    <a:lnTo>
                      <a:pt x="76" y="4"/>
                    </a:lnTo>
                    <a:lnTo>
                      <a:pt x="77" y="7"/>
                    </a:lnTo>
                    <a:lnTo>
                      <a:pt x="74" y="7"/>
                    </a:lnTo>
                    <a:lnTo>
                      <a:pt x="74" y="11"/>
                    </a:lnTo>
                    <a:lnTo>
                      <a:pt x="76" y="12"/>
                    </a:lnTo>
                    <a:lnTo>
                      <a:pt x="76" y="16"/>
                    </a:lnTo>
                    <a:lnTo>
                      <a:pt x="74" y="15"/>
                    </a:lnTo>
                    <a:lnTo>
                      <a:pt x="73" y="15"/>
                    </a:lnTo>
                    <a:lnTo>
                      <a:pt x="72" y="15"/>
                    </a:lnTo>
                    <a:lnTo>
                      <a:pt x="69" y="14"/>
                    </a:lnTo>
                    <a:lnTo>
                      <a:pt x="66" y="12"/>
                    </a:lnTo>
                    <a:lnTo>
                      <a:pt x="62" y="11"/>
                    </a:lnTo>
                    <a:lnTo>
                      <a:pt x="61" y="12"/>
                    </a:lnTo>
                    <a:lnTo>
                      <a:pt x="57" y="12"/>
                    </a:lnTo>
                    <a:lnTo>
                      <a:pt x="55" y="14"/>
                    </a:lnTo>
                    <a:lnTo>
                      <a:pt x="57" y="16"/>
                    </a:lnTo>
                    <a:lnTo>
                      <a:pt x="57" y="18"/>
                    </a:lnTo>
                    <a:lnTo>
                      <a:pt x="57" y="19"/>
                    </a:lnTo>
                    <a:lnTo>
                      <a:pt x="55" y="20"/>
                    </a:lnTo>
                    <a:lnTo>
                      <a:pt x="57" y="23"/>
                    </a:lnTo>
                    <a:lnTo>
                      <a:pt x="55" y="25"/>
                    </a:lnTo>
                    <a:lnTo>
                      <a:pt x="54" y="25"/>
                    </a:lnTo>
                    <a:lnTo>
                      <a:pt x="52" y="23"/>
                    </a:lnTo>
                    <a:lnTo>
                      <a:pt x="50" y="22"/>
                    </a:lnTo>
                    <a:lnTo>
                      <a:pt x="47" y="25"/>
                    </a:lnTo>
                    <a:lnTo>
                      <a:pt x="46" y="29"/>
                    </a:lnTo>
                    <a:lnTo>
                      <a:pt x="43" y="29"/>
                    </a:lnTo>
                    <a:lnTo>
                      <a:pt x="43" y="31"/>
                    </a:lnTo>
                    <a:lnTo>
                      <a:pt x="41" y="34"/>
                    </a:lnTo>
                    <a:lnTo>
                      <a:pt x="40" y="35"/>
                    </a:lnTo>
                    <a:lnTo>
                      <a:pt x="40" y="41"/>
                    </a:lnTo>
                    <a:lnTo>
                      <a:pt x="41" y="42"/>
                    </a:lnTo>
                    <a:lnTo>
                      <a:pt x="43" y="45"/>
                    </a:lnTo>
                    <a:lnTo>
                      <a:pt x="41" y="48"/>
                    </a:lnTo>
                    <a:lnTo>
                      <a:pt x="37" y="53"/>
                    </a:lnTo>
                    <a:lnTo>
                      <a:pt x="35" y="59"/>
                    </a:lnTo>
                    <a:lnTo>
                      <a:pt x="35" y="62"/>
                    </a:lnTo>
                    <a:lnTo>
                      <a:pt x="33" y="63"/>
                    </a:lnTo>
                    <a:lnTo>
                      <a:pt x="29" y="64"/>
                    </a:lnTo>
                    <a:lnTo>
                      <a:pt x="25" y="66"/>
                    </a:lnTo>
                    <a:lnTo>
                      <a:pt x="25" y="68"/>
                    </a:lnTo>
                    <a:lnTo>
                      <a:pt x="26" y="70"/>
                    </a:lnTo>
                    <a:lnTo>
                      <a:pt x="26" y="74"/>
                    </a:lnTo>
                    <a:lnTo>
                      <a:pt x="25" y="77"/>
                    </a:lnTo>
                    <a:lnTo>
                      <a:pt x="24" y="82"/>
                    </a:lnTo>
                    <a:lnTo>
                      <a:pt x="24" y="88"/>
                    </a:lnTo>
                    <a:lnTo>
                      <a:pt x="19" y="99"/>
                    </a:lnTo>
                    <a:lnTo>
                      <a:pt x="19" y="101"/>
                    </a:lnTo>
                    <a:lnTo>
                      <a:pt x="21" y="103"/>
                    </a:lnTo>
                    <a:lnTo>
                      <a:pt x="21" y="107"/>
                    </a:lnTo>
                    <a:lnTo>
                      <a:pt x="19" y="111"/>
                    </a:lnTo>
                    <a:lnTo>
                      <a:pt x="15" y="110"/>
                    </a:lnTo>
                    <a:lnTo>
                      <a:pt x="11" y="110"/>
                    </a:lnTo>
                    <a:lnTo>
                      <a:pt x="8" y="111"/>
                    </a:lnTo>
                    <a:lnTo>
                      <a:pt x="6" y="115"/>
                    </a:lnTo>
                    <a:lnTo>
                      <a:pt x="6" y="121"/>
                    </a:lnTo>
                    <a:lnTo>
                      <a:pt x="7" y="127"/>
                    </a:lnTo>
                    <a:lnTo>
                      <a:pt x="7" y="134"/>
                    </a:lnTo>
                    <a:lnTo>
                      <a:pt x="6" y="137"/>
                    </a:lnTo>
                    <a:lnTo>
                      <a:pt x="7" y="141"/>
                    </a:lnTo>
                    <a:lnTo>
                      <a:pt x="8" y="145"/>
                    </a:lnTo>
                    <a:lnTo>
                      <a:pt x="7" y="149"/>
                    </a:lnTo>
                    <a:lnTo>
                      <a:pt x="7" y="155"/>
                    </a:lnTo>
                    <a:lnTo>
                      <a:pt x="11" y="156"/>
                    </a:lnTo>
                    <a:lnTo>
                      <a:pt x="15" y="160"/>
                    </a:lnTo>
                    <a:lnTo>
                      <a:pt x="14" y="163"/>
                    </a:lnTo>
                    <a:lnTo>
                      <a:pt x="14" y="167"/>
                    </a:lnTo>
                    <a:lnTo>
                      <a:pt x="8" y="170"/>
                    </a:lnTo>
                    <a:lnTo>
                      <a:pt x="8" y="171"/>
                    </a:lnTo>
                    <a:lnTo>
                      <a:pt x="10" y="175"/>
                    </a:lnTo>
                    <a:lnTo>
                      <a:pt x="11" y="181"/>
                    </a:lnTo>
                    <a:lnTo>
                      <a:pt x="13" y="184"/>
                    </a:lnTo>
                    <a:lnTo>
                      <a:pt x="11" y="188"/>
                    </a:lnTo>
                    <a:lnTo>
                      <a:pt x="11" y="190"/>
                    </a:lnTo>
                    <a:lnTo>
                      <a:pt x="10" y="192"/>
                    </a:lnTo>
                    <a:lnTo>
                      <a:pt x="7" y="192"/>
                    </a:lnTo>
                    <a:lnTo>
                      <a:pt x="6" y="193"/>
                    </a:lnTo>
                    <a:lnTo>
                      <a:pt x="7" y="196"/>
                    </a:lnTo>
                    <a:lnTo>
                      <a:pt x="6" y="197"/>
                    </a:lnTo>
                    <a:lnTo>
                      <a:pt x="4" y="199"/>
                    </a:lnTo>
                    <a:lnTo>
                      <a:pt x="6" y="203"/>
                    </a:lnTo>
                    <a:lnTo>
                      <a:pt x="7" y="210"/>
                    </a:lnTo>
                    <a:lnTo>
                      <a:pt x="6" y="212"/>
                    </a:lnTo>
                    <a:lnTo>
                      <a:pt x="4" y="210"/>
                    </a:lnTo>
                    <a:lnTo>
                      <a:pt x="3" y="208"/>
                    </a:lnTo>
                    <a:lnTo>
                      <a:pt x="3" y="208"/>
                    </a:lnTo>
                    <a:lnTo>
                      <a:pt x="0" y="210"/>
                    </a:lnTo>
                    <a:lnTo>
                      <a:pt x="2" y="215"/>
                    </a:lnTo>
                    <a:lnTo>
                      <a:pt x="2" y="216"/>
                    </a:lnTo>
                    <a:lnTo>
                      <a:pt x="2" y="221"/>
                    </a:lnTo>
                    <a:lnTo>
                      <a:pt x="4" y="222"/>
                    </a:lnTo>
                    <a:lnTo>
                      <a:pt x="4" y="222"/>
                    </a:lnTo>
                    <a:lnTo>
                      <a:pt x="4" y="225"/>
                    </a:lnTo>
                    <a:lnTo>
                      <a:pt x="7" y="223"/>
                    </a:lnTo>
                    <a:lnTo>
                      <a:pt x="6" y="222"/>
                    </a:lnTo>
                    <a:lnTo>
                      <a:pt x="6" y="221"/>
                    </a:lnTo>
                    <a:lnTo>
                      <a:pt x="7" y="221"/>
                    </a:lnTo>
                    <a:lnTo>
                      <a:pt x="6" y="222"/>
                    </a:lnTo>
                    <a:lnTo>
                      <a:pt x="8" y="222"/>
                    </a:lnTo>
                    <a:lnTo>
                      <a:pt x="8" y="223"/>
                    </a:lnTo>
                    <a:lnTo>
                      <a:pt x="6" y="226"/>
                    </a:lnTo>
                    <a:lnTo>
                      <a:pt x="6" y="227"/>
                    </a:lnTo>
                    <a:lnTo>
                      <a:pt x="7" y="230"/>
                    </a:lnTo>
                    <a:lnTo>
                      <a:pt x="6" y="232"/>
                    </a:lnTo>
                    <a:lnTo>
                      <a:pt x="6" y="233"/>
                    </a:lnTo>
                    <a:lnTo>
                      <a:pt x="7" y="236"/>
                    </a:lnTo>
                    <a:lnTo>
                      <a:pt x="8" y="236"/>
                    </a:lnTo>
                    <a:lnTo>
                      <a:pt x="10" y="238"/>
                    </a:lnTo>
                    <a:lnTo>
                      <a:pt x="11" y="240"/>
                    </a:lnTo>
                    <a:lnTo>
                      <a:pt x="13" y="244"/>
                    </a:lnTo>
                    <a:lnTo>
                      <a:pt x="14" y="248"/>
                    </a:lnTo>
                    <a:lnTo>
                      <a:pt x="15" y="248"/>
                    </a:lnTo>
                    <a:lnTo>
                      <a:pt x="17" y="251"/>
                    </a:lnTo>
                    <a:lnTo>
                      <a:pt x="19" y="254"/>
                    </a:lnTo>
                    <a:lnTo>
                      <a:pt x="21" y="252"/>
                    </a:lnTo>
                    <a:lnTo>
                      <a:pt x="22" y="255"/>
                    </a:lnTo>
                    <a:lnTo>
                      <a:pt x="21" y="258"/>
                    </a:lnTo>
                    <a:lnTo>
                      <a:pt x="17" y="259"/>
                    </a:lnTo>
                    <a:lnTo>
                      <a:pt x="17" y="259"/>
                    </a:lnTo>
                    <a:lnTo>
                      <a:pt x="18" y="260"/>
                    </a:lnTo>
                    <a:lnTo>
                      <a:pt x="19" y="263"/>
                    </a:lnTo>
                    <a:lnTo>
                      <a:pt x="21" y="263"/>
                    </a:lnTo>
                    <a:lnTo>
                      <a:pt x="22" y="269"/>
                    </a:lnTo>
                    <a:lnTo>
                      <a:pt x="21" y="271"/>
                    </a:lnTo>
                    <a:lnTo>
                      <a:pt x="22" y="273"/>
                    </a:lnTo>
                    <a:lnTo>
                      <a:pt x="25" y="273"/>
                    </a:lnTo>
                    <a:lnTo>
                      <a:pt x="30" y="271"/>
                    </a:lnTo>
                    <a:lnTo>
                      <a:pt x="35" y="273"/>
                    </a:lnTo>
                    <a:lnTo>
                      <a:pt x="36" y="270"/>
                    </a:lnTo>
                    <a:lnTo>
                      <a:pt x="36" y="269"/>
                    </a:lnTo>
                    <a:lnTo>
                      <a:pt x="35" y="267"/>
                    </a:lnTo>
                    <a:lnTo>
                      <a:pt x="36" y="263"/>
                    </a:lnTo>
                    <a:lnTo>
                      <a:pt x="40" y="262"/>
                    </a:lnTo>
                    <a:lnTo>
                      <a:pt x="41" y="259"/>
                    </a:lnTo>
                    <a:lnTo>
                      <a:pt x="41" y="260"/>
                    </a:lnTo>
                    <a:lnTo>
                      <a:pt x="46" y="260"/>
                    </a:lnTo>
                    <a:lnTo>
                      <a:pt x="48" y="259"/>
                    </a:lnTo>
                    <a:lnTo>
                      <a:pt x="51" y="260"/>
                    </a:lnTo>
                    <a:lnTo>
                      <a:pt x="52" y="262"/>
                    </a:lnTo>
                    <a:lnTo>
                      <a:pt x="55" y="259"/>
                    </a:lnTo>
                    <a:lnTo>
                      <a:pt x="55" y="255"/>
                    </a:lnTo>
                    <a:lnTo>
                      <a:pt x="58" y="252"/>
                    </a:lnTo>
                    <a:lnTo>
                      <a:pt x="58" y="247"/>
                    </a:lnTo>
                    <a:lnTo>
                      <a:pt x="59" y="244"/>
                    </a:lnTo>
                    <a:lnTo>
                      <a:pt x="57" y="243"/>
                    </a:lnTo>
                    <a:lnTo>
                      <a:pt x="58" y="240"/>
                    </a:lnTo>
                    <a:lnTo>
                      <a:pt x="59" y="238"/>
                    </a:lnTo>
                    <a:lnTo>
                      <a:pt x="58" y="236"/>
                    </a:lnTo>
                    <a:lnTo>
                      <a:pt x="59" y="233"/>
                    </a:lnTo>
                    <a:lnTo>
                      <a:pt x="57" y="232"/>
                    </a:lnTo>
                    <a:lnTo>
                      <a:pt x="58" y="230"/>
                    </a:lnTo>
                    <a:lnTo>
                      <a:pt x="57" y="227"/>
                    </a:lnTo>
                    <a:lnTo>
                      <a:pt x="59" y="229"/>
                    </a:lnTo>
                    <a:lnTo>
                      <a:pt x="62" y="227"/>
                    </a:lnTo>
                    <a:lnTo>
                      <a:pt x="59" y="226"/>
                    </a:lnTo>
                    <a:lnTo>
                      <a:pt x="61" y="223"/>
                    </a:lnTo>
                    <a:lnTo>
                      <a:pt x="61" y="221"/>
                    </a:lnTo>
                    <a:lnTo>
                      <a:pt x="57" y="221"/>
                    </a:lnTo>
                    <a:lnTo>
                      <a:pt x="62" y="219"/>
                    </a:lnTo>
                    <a:lnTo>
                      <a:pt x="59" y="218"/>
                    </a:lnTo>
                    <a:lnTo>
                      <a:pt x="57" y="216"/>
                    </a:lnTo>
                    <a:lnTo>
                      <a:pt x="58" y="215"/>
                    </a:lnTo>
                    <a:lnTo>
                      <a:pt x="59" y="215"/>
                    </a:lnTo>
                    <a:lnTo>
                      <a:pt x="61" y="216"/>
                    </a:lnTo>
                    <a:lnTo>
                      <a:pt x="62" y="215"/>
                    </a:lnTo>
                    <a:lnTo>
                      <a:pt x="62" y="214"/>
                    </a:lnTo>
                    <a:lnTo>
                      <a:pt x="63" y="215"/>
                    </a:lnTo>
                    <a:lnTo>
                      <a:pt x="63" y="212"/>
                    </a:lnTo>
                    <a:lnTo>
                      <a:pt x="65" y="211"/>
                    </a:lnTo>
                    <a:lnTo>
                      <a:pt x="68" y="210"/>
                    </a:lnTo>
                    <a:lnTo>
                      <a:pt x="66" y="208"/>
                    </a:lnTo>
                    <a:lnTo>
                      <a:pt x="68" y="207"/>
                    </a:lnTo>
                    <a:lnTo>
                      <a:pt x="69" y="208"/>
                    </a:lnTo>
                    <a:lnTo>
                      <a:pt x="68" y="211"/>
                    </a:lnTo>
                    <a:lnTo>
                      <a:pt x="69" y="211"/>
                    </a:lnTo>
                    <a:lnTo>
                      <a:pt x="72" y="207"/>
                    </a:lnTo>
                    <a:lnTo>
                      <a:pt x="73" y="207"/>
                    </a:lnTo>
                    <a:lnTo>
                      <a:pt x="74" y="206"/>
                    </a:lnTo>
                    <a:lnTo>
                      <a:pt x="74" y="204"/>
                    </a:lnTo>
                    <a:lnTo>
                      <a:pt x="73" y="203"/>
                    </a:lnTo>
                    <a:lnTo>
                      <a:pt x="70" y="201"/>
                    </a:lnTo>
                    <a:lnTo>
                      <a:pt x="68" y="203"/>
                    </a:lnTo>
                    <a:lnTo>
                      <a:pt x="66" y="203"/>
                    </a:lnTo>
                    <a:lnTo>
                      <a:pt x="65" y="204"/>
                    </a:lnTo>
                    <a:lnTo>
                      <a:pt x="63" y="201"/>
                    </a:lnTo>
                    <a:lnTo>
                      <a:pt x="61" y="201"/>
                    </a:lnTo>
                    <a:lnTo>
                      <a:pt x="59" y="200"/>
                    </a:lnTo>
                    <a:lnTo>
                      <a:pt x="57" y="200"/>
                    </a:lnTo>
                    <a:lnTo>
                      <a:pt x="55" y="201"/>
                    </a:lnTo>
                    <a:lnTo>
                      <a:pt x="55" y="200"/>
                    </a:lnTo>
                    <a:lnTo>
                      <a:pt x="51" y="200"/>
                    </a:lnTo>
                    <a:lnTo>
                      <a:pt x="51" y="199"/>
                    </a:lnTo>
                    <a:lnTo>
                      <a:pt x="52" y="199"/>
                    </a:lnTo>
                    <a:lnTo>
                      <a:pt x="55" y="200"/>
                    </a:lnTo>
                    <a:lnTo>
                      <a:pt x="57" y="197"/>
                    </a:lnTo>
                    <a:lnTo>
                      <a:pt x="58" y="199"/>
                    </a:lnTo>
                    <a:lnTo>
                      <a:pt x="59" y="197"/>
                    </a:lnTo>
                    <a:lnTo>
                      <a:pt x="61" y="196"/>
                    </a:lnTo>
                    <a:lnTo>
                      <a:pt x="62" y="196"/>
                    </a:lnTo>
                    <a:lnTo>
                      <a:pt x="63" y="197"/>
                    </a:lnTo>
                    <a:lnTo>
                      <a:pt x="65" y="197"/>
                    </a:lnTo>
                    <a:lnTo>
                      <a:pt x="65" y="196"/>
                    </a:lnTo>
                    <a:lnTo>
                      <a:pt x="66" y="197"/>
                    </a:lnTo>
                    <a:lnTo>
                      <a:pt x="69" y="199"/>
                    </a:lnTo>
                    <a:lnTo>
                      <a:pt x="69" y="200"/>
                    </a:lnTo>
                    <a:lnTo>
                      <a:pt x="70" y="201"/>
                    </a:lnTo>
                    <a:lnTo>
                      <a:pt x="74" y="200"/>
                    </a:lnTo>
                    <a:lnTo>
                      <a:pt x="74" y="197"/>
                    </a:lnTo>
                    <a:lnTo>
                      <a:pt x="77" y="195"/>
                    </a:lnTo>
                    <a:lnTo>
                      <a:pt x="78" y="190"/>
                    </a:lnTo>
                    <a:lnTo>
                      <a:pt x="77" y="189"/>
                    </a:lnTo>
                    <a:lnTo>
                      <a:pt x="77" y="186"/>
                    </a:lnTo>
                    <a:lnTo>
                      <a:pt x="73" y="185"/>
                    </a:lnTo>
                    <a:lnTo>
                      <a:pt x="74" y="184"/>
                    </a:lnTo>
                    <a:lnTo>
                      <a:pt x="69" y="179"/>
                    </a:lnTo>
                    <a:lnTo>
                      <a:pt x="69" y="178"/>
                    </a:lnTo>
                    <a:lnTo>
                      <a:pt x="68" y="177"/>
                    </a:lnTo>
                    <a:lnTo>
                      <a:pt x="65" y="179"/>
                    </a:lnTo>
                    <a:lnTo>
                      <a:pt x="63" y="177"/>
                    </a:lnTo>
                    <a:lnTo>
                      <a:pt x="63" y="178"/>
                    </a:lnTo>
                    <a:lnTo>
                      <a:pt x="63" y="175"/>
                    </a:lnTo>
                    <a:lnTo>
                      <a:pt x="61" y="175"/>
                    </a:lnTo>
                    <a:lnTo>
                      <a:pt x="59" y="173"/>
                    </a:lnTo>
                    <a:lnTo>
                      <a:pt x="58" y="171"/>
                    </a:lnTo>
                    <a:lnTo>
                      <a:pt x="61" y="170"/>
                    </a:lnTo>
                    <a:lnTo>
                      <a:pt x="59" y="167"/>
                    </a:lnTo>
                    <a:lnTo>
                      <a:pt x="61" y="166"/>
                    </a:lnTo>
                    <a:lnTo>
                      <a:pt x="61" y="164"/>
                    </a:lnTo>
                    <a:lnTo>
                      <a:pt x="58" y="164"/>
                    </a:lnTo>
                    <a:lnTo>
                      <a:pt x="61" y="162"/>
                    </a:lnTo>
                    <a:lnTo>
                      <a:pt x="59" y="158"/>
                    </a:lnTo>
                    <a:lnTo>
                      <a:pt x="59" y="158"/>
                    </a:lnTo>
                    <a:lnTo>
                      <a:pt x="62" y="159"/>
                    </a:lnTo>
                    <a:lnTo>
                      <a:pt x="62" y="156"/>
                    </a:lnTo>
                    <a:lnTo>
                      <a:pt x="59" y="155"/>
                    </a:lnTo>
                    <a:lnTo>
                      <a:pt x="61" y="151"/>
                    </a:lnTo>
                    <a:lnTo>
                      <a:pt x="61" y="148"/>
                    </a:lnTo>
                    <a:lnTo>
                      <a:pt x="61" y="148"/>
                    </a:lnTo>
                    <a:lnTo>
                      <a:pt x="61" y="144"/>
                    </a:lnTo>
                    <a:lnTo>
                      <a:pt x="58" y="141"/>
                    </a:lnTo>
                    <a:lnTo>
                      <a:pt x="59" y="141"/>
                    </a:lnTo>
                    <a:lnTo>
                      <a:pt x="63" y="141"/>
                    </a:lnTo>
                    <a:lnTo>
                      <a:pt x="65" y="138"/>
                    </a:lnTo>
                    <a:lnTo>
                      <a:pt x="63" y="136"/>
                    </a:lnTo>
                    <a:lnTo>
                      <a:pt x="65" y="134"/>
                    </a:lnTo>
                    <a:lnTo>
                      <a:pt x="66" y="136"/>
                    </a:lnTo>
                    <a:lnTo>
                      <a:pt x="70" y="133"/>
                    </a:lnTo>
                    <a:lnTo>
                      <a:pt x="70" y="131"/>
                    </a:lnTo>
                    <a:lnTo>
                      <a:pt x="69" y="130"/>
                    </a:lnTo>
                    <a:lnTo>
                      <a:pt x="69" y="129"/>
                    </a:lnTo>
                    <a:lnTo>
                      <a:pt x="70" y="127"/>
                    </a:lnTo>
                    <a:lnTo>
                      <a:pt x="72" y="129"/>
                    </a:lnTo>
                    <a:lnTo>
                      <a:pt x="73" y="127"/>
                    </a:lnTo>
                    <a:lnTo>
                      <a:pt x="73" y="125"/>
                    </a:lnTo>
                    <a:lnTo>
                      <a:pt x="74" y="125"/>
                    </a:lnTo>
                    <a:lnTo>
                      <a:pt x="76" y="127"/>
                    </a:lnTo>
                    <a:lnTo>
                      <a:pt x="77" y="126"/>
                    </a:lnTo>
                    <a:lnTo>
                      <a:pt x="77" y="123"/>
                    </a:lnTo>
                    <a:lnTo>
                      <a:pt x="78" y="121"/>
                    </a:lnTo>
                    <a:lnTo>
                      <a:pt x="80" y="121"/>
                    </a:lnTo>
                    <a:lnTo>
                      <a:pt x="80" y="122"/>
                    </a:lnTo>
                    <a:lnTo>
                      <a:pt x="83" y="122"/>
                    </a:lnTo>
                    <a:lnTo>
                      <a:pt x="83" y="119"/>
                    </a:lnTo>
                    <a:lnTo>
                      <a:pt x="87" y="118"/>
                    </a:lnTo>
                    <a:lnTo>
                      <a:pt x="85" y="116"/>
                    </a:lnTo>
                    <a:lnTo>
                      <a:pt x="85" y="114"/>
                    </a:lnTo>
                    <a:lnTo>
                      <a:pt x="87" y="115"/>
                    </a:lnTo>
                    <a:lnTo>
                      <a:pt x="89" y="112"/>
                    </a:lnTo>
                    <a:lnTo>
                      <a:pt x="91" y="114"/>
                    </a:lnTo>
                    <a:lnTo>
                      <a:pt x="94" y="110"/>
                    </a:lnTo>
                    <a:lnTo>
                      <a:pt x="92" y="105"/>
                    </a:lnTo>
                    <a:lnTo>
                      <a:pt x="95" y="103"/>
                    </a:lnTo>
                    <a:lnTo>
                      <a:pt x="96" y="103"/>
                    </a:lnTo>
                    <a:lnTo>
                      <a:pt x="99" y="100"/>
                    </a:lnTo>
                    <a:lnTo>
                      <a:pt x="96" y="100"/>
                    </a:lnTo>
                    <a:lnTo>
                      <a:pt x="95" y="97"/>
                    </a:lnTo>
                    <a:lnTo>
                      <a:pt x="96" y="97"/>
                    </a:lnTo>
                    <a:lnTo>
                      <a:pt x="96" y="96"/>
                    </a:lnTo>
                    <a:lnTo>
                      <a:pt x="94" y="96"/>
                    </a:lnTo>
                    <a:lnTo>
                      <a:pt x="92" y="93"/>
                    </a:lnTo>
                    <a:lnTo>
                      <a:pt x="95" y="93"/>
                    </a:lnTo>
                    <a:lnTo>
                      <a:pt x="94" y="92"/>
                    </a:lnTo>
                    <a:lnTo>
                      <a:pt x="96" y="88"/>
                    </a:lnTo>
                    <a:lnTo>
                      <a:pt x="96" y="86"/>
                    </a:lnTo>
                    <a:lnTo>
                      <a:pt x="95" y="85"/>
                    </a:lnTo>
                    <a:lnTo>
                      <a:pt x="94" y="85"/>
                    </a:lnTo>
                    <a:lnTo>
                      <a:pt x="92" y="82"/>
                    </a:lnTo>
                    <a:lnTo>
                      <a:pt x="94" y="82"/>
                    </a:lnTo>
                    <a:lnTo>
                      <a:pt x="95" y="82"/>
                    </a:lnTo>
                    <a:lnTo>
                      <a:pt x="95" y="83"/>
                    </a:lnTo>
                    <a:lnTo>
                      <a:pt x="96" y="83"/>
                    </a:lnTo>
                    <a:lnTo>
                      <a:pt x="96" y="82"/>
                    </a:lnTo>
                    <a:lnTo>
                      <a:pt x="95" y="81"/>
                    </a:lnTo>
                    <a:lnTo>
                      <a:pt x="96" y="79"/>
                    </a:lnTo>
                    <a:lnTo>
                      <a:pt x="98" y="79"/>
                    </a:lnTo>
                    <a:lnTo>
                      <a:pt x="100" y="78"/>
                    </a:lnTo>
                    <a:lnTo>
                      <a:pt x="99" y="77"/>
                    </a:lnTo>
                    <a:lnTo>
                      <a:pt x="98" y="74"/>
                    </a:lnTo>
                    <a:lnTo>
                      <a:pt x="99" y="74"/>
                    </a:lnTo>
                    <a:lnTo>
                      <a:pt x="100" y="75"/>
                    </a:lnTo>
                    <a:lnTo>
                      <a:pt x="102" y="75"/>
                    </a:lnTo>
                    <a:lnTo>
                      <a:pt x="102" y="74"/>
                    </a:lnTo>
                    <a:lnTo>
                      <a:pt x="103" y="71"/>
                    </a:lnTo>
                    <a:lnTo>
                      <a:pt x="105" y="70"/>
                    </a:lnTo>
                    <a:lnTo>
                      <a:pt x="106" y="73"/>
                    </a:lnTo>
                    <a:lnTo>
                      <a:pt x="107" y="70"/>
                    </a:lnTo>
                    <a:lnTo>
                      <a:pt x="109" y="73"/>
                    </a:lnTo>
                    <a:lnTo>
                      <a:pt x="110" y="73"/>
                    </a:lnTo>
                    <a:lnTo>
                      <a:pt x="111" y="71"/>
                    </a:lnTo>
                    <a:lnTo>
                      <a:pt x="113" y="73"/>
                    </a:lnTo>
                    <a:lnTo>
                      <a:pt x="116" y="70"/>
                    </a:lnTo>
                    <a:lnTo>
                      <a:pt x="117" y="73"/>
                    </a:lnTo>
                    <a:lnTo>
                      <a:pt x="120" y="73"/>
                    </a:lnTo>
                    <a:lnTo>
                      <a:pt x="121" y="71"/>
                    </a:lnTo>
                    <a:lnTo>
                      <a:pt x="121" y="71"/>
                    </a:lnTo>
                    <a:lnTo>
                      <a:pt x="121" y="68"/>
                    </a:lnTo>
                    <a:lnTo>
                      <a:pt x="12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7" name="Freeform 670">
                <a:extLst>
                  <a:ext uri="{FF2B5EF4-FFF2-40B4-BE49-F238E27FC236}">
                    <a16:creationId xmlns:a16="http://schemas.microsoft.com/office/drawing/2014/main" id="{4498A013-12F8-4368-859C-C621E4A0AD32}"/>
                  </a:ext>
                </a:extLst>
              </p:cNvPr>
              <p:cNvSpPr>
                <a:spLocks/>
              </p:cNvSpPr>
              <p:nvPr/>
            </p:nvSpPr>
            <p:spPr bwMode="auto">
              <a:xfrm>
                <a:off x="3552" y="2440"/>
                <a:ext cx="9" cy="18"/>
              </a:xfrm>
              <a:custGeom>
                <a:avLst/>
                <a:gdLst>
                  <a:gd name="T0" fmla="*/ 1 w 9"/>
                  <a:gd name="T1" fmla="*/ 14 h 18"/>
                  <a:gd name="T2" fmla="*/ 2 w 9"/>
                  <a:gd name="T3" fmla="*/ 13 h 18"/>
                  <a:gd name="T4" fmla="*/ 2 w 9"/>
                  <a:gd name="T5" fmla="*/ 15 h 18"/>
                  <a:gd name="T6" fmla="*/ 1 w 9"/>
                  <a:gd name="T7" fmla="*/ 17 h 18"/>
                  <a:gd name="T8" fmla="*/ 1 w 9"/>
                  <a:gd name="T9" fmla="*/ 18 h 18"/>
                  <a:gd name="T10" fmla="*/ 4 w 9"/>
                  <a:gd name="T11" fmla="*/ 17 h 18"/>
                  <a:gd name="T12" fmla="*/ 4 w 9"/>
                  <a:gd name="T13" fmla="*/ 15 h 18"/>
                  <a:gd name="T14" fmla="*/ 4 w 9"/>
                  <a:gd name="T15" fmla="*/ 15 h 18"/>
                  <a:gd name="T16" fmla="*/ 4 w 9"/>
                  <a:gd name="T17" fmla="*/ 14 h 18"/>
                  <a:gd name="T18" fmla="*/ 7 w 9"/>
                  <a:gd name="T19" fmla="*/ 11 h 18"/>
                  <a:gd name="T20" fmla="*/ 7 w 9"/>
                  <a:gd name="T21" fmla="*/ 10 h 18"/>
                  <a:gd name="T22" fmla="*/ 9 w 9"/>
                  <a:gd name="T23" fmla="*/ 8 h 18"/>
                  <a:gd name="T24" fmla="*/ 8 w 9"/>
                  <a:gd name="T25" fmla="*/ 7 h 18"/>
                  <a:gd name="T26" fmla="*/ 7 w 9"/>
                  <a:gd name="T27" fmla="*/ 6 h 18"/>
                  <a:gd name="T28" fmla="*/ 8 w 9"/>
                  <a:gd name="T29" fmla="*/ 3 h 18"/>
                  <a:gd name="T30" fmla="*/ 8 w 9"/>
                  <a:gd name="T31" fmla="*/ 2 h 18"/>
                  <a:gd name="T32" fmla="*/ 9 w 9"/>
                  <a:gd name="T33" fmla="*/ 0 h 18"/>
                  <a:gd name="T34" fmla="*/ 8 w 9"/>
                  <a:gd name="T35" fmla="*/ 0 h 18"/>
                  <a:gd name="T36" fmla="*/ 7 w 9"/>
                  <a:gd name="T37" fmla="*/ 0 h 18"/>
                  <a:gd name="T38" fmla="*/ 4 w 9"/>
                  <a:gd name="T39" fmla="*/ 0 h 18"/>
                  <a:gd name="T40" fmla="*/ 2 w 9"/>
                  <a:gd name="T41" fmla="*/ 3 h 18"/>
                  <a:gd name="T42" fmla="*/ 1 w 9"/>
                  <a:gd name="T43" fmla="*/ 4 h 18"/>
                  <a:gd name="T44" fmla="*/ 0 w 9"/>
                  <a:gd name="T45" fmla="*/ 7 h 18"/>
                  <a:gd name="T46" fmla="*/ 0 w 9"/>
                  <a:gd name="T47" fmla="*/ 10 h 18"/>
                  <a:gd name="T48" fmla="*/ 0 w 9"/>
                  <a:gd name="T49" fmla="*/ 10 h 18"/>
                  <a:gd name="T50" fmla="*/ 1 w 9"/>
                  <a:gd name="T51"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 h="18">
                    <a:moveTo>
                      <a:pt x="1" y="14"/>
                    </a:moveTo>
                    <a:lnTo>
                      <a:pt x="2" y="13"/>
                    </a:lnTo>
                    <a:lnTo>
                      <a:pt x="2" y="15"/>
                    </a:lnTo>
                    <a:lnTo>
                      <a:pt x="1" y="17"/>
                    </a:lnTo>
                    <a:lnTo>
                      <a:pt x="1" y="18"/>
                    </a:lnTo>
                    <a:lnTo>
                      <a:pt x="4" y="17"/>
                    </a:lnTo>
                    <a:lnTo>
                      <a:pt x="4" y="15"/>
                    </a:lnTo>
                    <a:lnTo>
                      <a:pt x="4" y="15"/>
                    </a:lnTo>
                    <a:lnTo>
                      <a:pt x="4" y="14"/>
                    </a:lnTo>
                    <a:lnTo>
                      <a:pt x="7" y="11"/>
                    </a:lnTo>
                    <a:lnTo>
                      <a:pt x="7" y="10"/>
                    </a:lnTo>
                    <a:lnTo>
                      <a:pt x="9" y="8"/>
                    </a:lnTo>
                    <a:lnTo>
                      <a:pt x="8" y="7"/>
                    </a:lnTo>
                    <a:lnTo>
                      <a:pt x="7" y="6"/>
                    </a:lnTo>
                    <a:lnTo>
                      <a:pt x="8" y="3"/>
                    </a:lnTo>
                    <a:lnTo>
                      <a:pt x="8" y="2"/>
                    </a:lnTo>
                    <a:lnTo>
                      <a:pt x="9" y="0"/>
                    </a:lnTo>
                    <a:lnTo>
                      <a:pt x="8" y="0"/>
                    </a:lnTo>
                    <a:lnTo>
                      <a:pt x="7" y="0"/>
                    </a:lnTo>
                    <a:lnTo>
                      <a:pt x="4" y="0"/>
                    </a:lnTo>
                    <a:lnTo>
                      <a:pt x="2" y="3"/>
                    </a:lnTo>
                    <a:lnTo>
                      <a:pt x="1" y="4"/>
                    </a:lnTo>
                    <a:lnTo>
                      <a:pt x="0" y="7"/>
                    </a:lnTo>
                    <a:lnTo>
                      <a:pt x="0" y="10"/>
                    </a:lnTo>
                    <a:lnTo>
                      <a:pt x="0" y="10"/>
                    </a:ln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8" name="Freeform 671">
                <a:extLst>
                  <a:ext uri="{FF2B5EF4-FFF2-40B4-BE49-F238E27FC236}">
                    <a16:creationId xmlns:a16="http://schemas.microsoft.com/office/drawing/2014/main" id="{49D40A06-DA33-49AF-940E-AB0934D7E4E0}"/>
                  </a:ext>
                </a:extLst>
              </p:cNvPr>
              <p:cNvSpPr>
                <a:spLocks/>
              </p:cNvSpPr>
              <p:nvPr/>
            </p:nvSpPr>
            <p:spPr bwMode="auto">
              <a:xfrm>
                <a:off x="3535" y="2451"/>
                <a:ext cx="6" cy="19"/>
              </a:xfrm>
              <a:custGeom>
                <a:avLst/>
                <a:gdLst>
                  <a:gd name="T0" fmla="*/ 0 w 6"/>
                  <a:gd name="T1" fmla="*/ 7 h 19"/>
                  <a:gd name="T2" fmla="*/ 0 w 6"/>
                  <a:gd name="T3" fmla="*/ 14 h 19"/>
                  <a:gd name="T4" fmla="*/ 0 w 6"/>
                  <a:gd name="T5" fmla="*/ 17 h 19"/>
                  <a:gd name="T6" fmla="*/ 0 w 6"/>
                  <a:gd name="T7" fmla="*/ 18 h 19"/>
                  <a:gd name="T8" fmla="*/ 0 w 6"/>
                  <a:gd name="T9" fmla="*/ 19 h 19"/>
                  <a:gd name="T10" fmla="*/ 2 w 6"/>
                  <a:gd name="T11" fmla="*/ 17 h 19"/>
                  <a:gd name="T12" fmla="*/ 3 w 6"/>
                  <a:gd name="T13" fmla="*/ 13 h 19"/>
                  <a:gd name="T14" fmla="*/ 3 w 6"/>
                  <a:gd name="T15" fmla="*/ 8 h 19"/>
                  <a:gd name="T16" fmla="*/ 4 w 6"/>
                  <a:gd name="T17" fmla="*/ 4 h 19"/>
                  <a:gd name="T18" fmla="*/ 6 w 6"/>
                  <a:gd name="T19" fmla="*/ 2 h 19"/>
                  <a:gd name="T20" fmla="*/ 4 w 6"/>
                  <a:gd name="T21" fmla="*/ 0 h 19"/>
                  <a:gd name="T22" fmla="*/ 3 w 6"/>
                  <a:gd name="T23" fmla="*/ 2 h 19"/>
                  <a:gd name="T24" fmla="*/ 3 w 6"/>
                  <a:gd name="T25" fmla="*/ 3 h 19"/>
                  <a:gd name="T26" fmla="*/ 2 w 6"/>
                  <a:gd name="T27" fmla="*/ 7 h 19"/>
                  <a:gd name="T28" fmla="*/ 0 w 6"/>
                  <a:gd name="T2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9">
                    <a:moveTo>
                      <a:pt x="0" y="7"/>
                    </a:moveTo>
                    <a:lnTo>
                      <a:pt x="0" y="14"/>
                    </a:lnTo>
                    <a:lnTo>
                      <a:pt x="0" y="17"/>
                    </a:lnTo>
                    <a:lnTo>
                      <a:pt x="0" y="18"/>
                    </a:lnTo>
                    <a:lnTo>
                      <a:pt x="0" y="19"/>
                    </a:lnTo>
                    <a:lnTo>
                      <a:pt x="2" y="17"/>
                    </a:lnTo>
                    <a:lnTo>
                      <a:pt x="3" y="13"/>
                    </a:lnTo>
                    <a:lnTo>
                      <a:pt x="3" y="8"/>
                    </a:lnTo>
                    <a:lnTo>
                      <a:pt x="4" y="4"/>
                    </a:lnTo>
                    <a:lnTo>
                      <a:pt x="6" y="2"/>
                    </a:lnTo>
                    <a:lnTo>
                      <a:pt x="4" y="0"/>
                    </a:lnTo>
                    <a:lnTo>
                      <a:pt x="3" y="2"/>
                    </a:lnTo>
                    <a:lnTo>
                      <a:pt x="3" y="3"/>
                    </a:lnTo>
                    <a:lnTo>
                      <a:pt x="2"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9" name="Freeform 672">
                <a:extLst>
                  <a:ext uri="{FF2B5EF4-FFF2-40B4-BE49-F238E27FC236}">
                    <a16:creationId xmlns:a16="http://schemas.microsoft.com/office/drawing/2014/main" id="{DF0C3DEA-6753-456D-B883-7163E3A7156D}"/>
                  </a:ext>
                </a:extLst>
              </p:cNvPr>
              <p:cNvSpPr>
                <a:spLocks/>
              </p:cNvSpPr>
              <p:nvPr/>
            </p:nvSpPr>
            <p:spPr bwMode="auto">
              <a:xfrm>
                <a:off x="3561" y="2437"/>
                <a:ext cx="4" cy="3"/>
              </a:xfrm>
              <a:custGeom>
                <a:avLst/>
                <a:gdLst>
                  <a:gd name="T0" fmla="*/ 0 w 4"/>
                  <a:gd name="T1" fmla="*/ 2 h 3"/>
                  <a:gd name="T2" fmla="*/ 0 w 4"/>
                  <a:gd name="T3" fmla="*/ 3 h 3"/>
                  <a:gd name="T4" fmla="*/ 2 w 4"/>
                  <a:gd name="T5" fmla="*/ 2 h 3"/>
                  <a:gd name="T6" fmla="*/ 4 w 4"/>
                  <a:gd name="T7" fmla="*/ 2 h 3"/>
                  <a:gd name="T8" fmla="*/ 4 w 4"/>
                  <a:gd name="T9" fmla="*/ 0 h 3"/>
                  <a:gd name="T10" fmla="*/ 2 w 4"/>
                  <a:gd name="T11" fmla="*/ 0 h 3"/>
                  <a:gd name="T12" fmla="*/ 0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2"/>
                    </a:moveTo>
                    <a:lnTo>
                      <a:pt x="0" y="3"/>
                    </a:lnTo>
                    <a:lnTo>
                      <a:pt x="2" y="2"/>
                    </a:lnTo>
                    <a:lnTo>
                      <a:pt x="4" y="2"/>
                    </a:lnTo>
                    <a:lnTo>
                      <a:pt x="4"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0" name="Freeform 673">
                <a:extLst>
                  <a:ext uri="{FF2B5EF4-FFF2-40B4-BE49-F238E27FC236}">
                    <a16:creationId xmlns:a16="http://schemas.microsoft.com/office/drawing/2014/main" id="{D02BFC99-5C33-431F-B472-7532C9A3334D}"/>
                  </a:ext>
                </a:extLst>
              </p:cNvPr>
              <p:cNvSpPr>
                <a:spLocks/>
              </p:cNvSpPr>
              <p:nvPr/>
            </p:nvSpPr>
            <p:spPr bwMode="auto">
              <a:xfrm>
                <a:off x="3560" y="2428"/>
                <a:ext cx="3" cy="3"/>
              </a:xfrm>
              <a:custGeom>
                <a:avLst/>
                <a:gdLst>
                  <a:gd name="T0" fmla="*/ 0 w 3"/>
                  <a:gd name="T1" fmla="*/ 0 h 3"/>
                  <a:gd name="T2" fmla="*/ 1 w 3"/>
                  <a:gd name="T3" fmla="*/ 3 h 3"/>
                  <a:gd name="T4" fmla="*/ 3 w 3"/>
                  <a:gd name="T5" fmla="*/ 1 h 3"/>
                  <a:gd name="T6" fmla="*/ 1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1" y="3"/>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1" name="Freeform 674">
                <a:extLst>
                  <a:ext uri="{FF2B5EF4-FFF2-40B4-BE49-F238E27FC236}">
                    <a16:creationId xmlns:a16="http://schemas.microsoft.com/office/drawing/2014/main" id="{C0EDFCA4-9E94-4620-A4B9-35AD05C1C08A}"/>
                  </a:ext>
                </a:extLst>
              </p:cNvPr>
              <p:cNvSpPr>
                <a:spLocks/>
              </p:cNvSpPr>
              <p:nvPr/>
            </p:nvSpPr>
            <p:spPr bwMode="auto">
              <a:xfrm>
                <a:off x="3593" y="2394"/>
                <a:ext cx="1" cy="1"/>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2" name="Freeform 675">
                <a:extLst>
                  <a:ext uri="{FF2B5EF4-FFF2-40B4-BE49-F238E27FC236}">
                    <a16:creationId xmlns:a16="http://schemas.microsoft.com/office/drawing/2014/main" id="{4F4DB259-9045-4DA3-A654-1E9E3FB2A2D4}"/>
                  </a:ext>
                </a:extLst>
              </p:cNvPr>
              <p:cNvSpPr>
                <a:spLocks/>
              </p:cNvSpPr>
              <p:nvPr/>
            </p:nvSpPr>
            <p:spPr bwMode="auto">
              <a:xfrm>
                <a:off x="3596" y="2396"/>
                <a:ext cx="1" cy="3"/>
              </a:xfrm>
              <a:custGeom>
                <a:avLst/>
                <a:gdLst>
                  <a:gd name="T0" fmla="*/ 1 w 1"/>
                  <a:gd name="T1" fmla="*/ 2 h 3"/>
                  <a:gd name="T2" fmla="*/ 1 w 1"/>
                  <a:gd name="T3" fmla="*/ 0 h 3"/>
                  <a:gd name="T4" fmla="*/ 0 w 1"/>
                  <a:gd name="T5" fmla="*/ 2 h 3"/>
                  <a:gd name="T6" fmla="*/ 0 w 1"/>
                  <a:gd name="T7" fmla="*/ 2 h 3"/>
                  <a:gd name="T8" fmla="*/ 0 w 1"/>
                  <a:gd name="T9" fmla="*/ 3 h 3"/>
                  <a:gd name="T10" fmla="*/ 1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1" y="2"/>
                    </a:moveTo>
                    <a:lnTo>
                      <a:pt x="1" y="0"/>
                    </a:lnTo>
                    <a:lnTo>
                      <a:pt x="0" y="2"/>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3" name="Freeform 676">
                <a:extLst>
                  <a:ext uri="{FF2B5EF4-FFF2-40B4-BE49-F238E27FC236}">
                    <a16:creationId xmlns:a16="http://schemas.microsoft.com/office/drawing/2014/main" id="{C421861D-8F4C-4C3A-90B3-401DF67FCFD1}"/>
                  </a:ext>
                </a:extLst>
              </p:cNvPr>
              <p:cNvSpPr>
                <a:spLocks/>
              </p:cNvSpPr>
              <p:nvPr/>
            </p:nvSpPr>
            <p:spPr bwMode="auto">
              <a:xfrm>
                <a:off x="3572" y="2329"/>
                <a:ext cx="3" cy="3"/>
              </a:xfrm>
              <a:custGeom>
                <a:avLst/>
                <a:gdLst>
                  <a:gd name="T0" fmla="*/ 3 w 3"/>
                  <a:gd name="T1" fmla="*/ 2 h 3"/>
                  <a:gd name="T2" fmla="*/ 2 w 3"/>
                  <a:gd name="T3" fmla="*/ 0 h 3"/>
                  <a:gd name="T4" fmla="*/ 0 w 3"/>
                  <a:gd name="T5" fmla="*/ 2 h 3"/>
                  <a:gd name="T6" fmla="*/ 2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lnTo>
                      <a:pt x="2" y="0"/>
                    </a:lnTo>
                    <a:lnTo>
                      <a:pt x="0" y="2"/>
                    </a:lnTo>
                    <a:lnTo>
                      <a:pt x="2"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4" name="Freeform 677">
                <a:extLst>
                  <a:ext uri="{FF2B5EF4-FFF2-40B4-BE49-F238E27FC236}">
                    <a16:creationId xmlns:a16="http://schemas.microsoft.com/office/drawing/2014/main" id="{45D2302C-3636-4D0C-90E8-EBF25CB638BE}"/>
                  </a:ext>
                </a:extLst>
              </p:cNvPr>
              <p:cNvSpPr>
                <a:spLocks/>
              </p:cNvSpPr>
              <p:nvPr/>
            </p:nvSpPr>
            <p:spPr bwMode="auto">
              <a:xfrm>
                <a:off x="3583" y="2387"/>
                <a:ext cx="3" cy="2"/>
              </a:xfrm>
              <a:custGeom>
                <a:avLst/>
                <a:gdLst>
                  <a:gd name="T0" fmla="*/ 3 w 3"/>
                  <a:gd name="T1" fmla="*/ 2 h 2"/>
                  <a:gd name="T2" fmla="*/ 0 w 3"/>
                  <a:gd name="T3" fmla="*/ 0 h 2"/>
                  <a:gd name="T4" fmla="*/ 0 w 3"/>
                  <a:gd name="T5" fmla="*/ 2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0" y="0"/>
                    </a:lnTo>
                    <a:lnTo>
                      <a:pt x="0" y="2"/>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5" name="Freeform 678">
                <a:extLst>
                  <a:ext uri="{FF2B5EF4-FFF2-40B4-BE49-F238E27FC236}">
                    <a16:creationId xmlns:a16="http://schemas.microsoft.com/office/drawing/2014/main" id="{9F3AA0BE-EF95-4553-8253-2BA47D6070A8}"/>
                  </a:ext>
                </a:extLst>
              </p:cNvPr>
              <p:cNvSpPr>
                <a:spLocks/>
              </p:cNvSpPr>
              <p:nvPr/>
            </p:nvSpPr>
            <p:spPr bwMode="auto">
              <a:xfrm>
                <a:off x="3589" y="2391"/>
                <a:ext cx="4" cy="3"/>
              </a:xfrm>
              <a:custGeom>
                <a:avLst/>
                <a:gdLst>
                  <a:gd name="T0" fmla="*/ 0 w 4"/>
                  <a:gd name="T1" fmla="*/ 1 h 3"/>
                  <a:gd name="T2" fmla="*/ 1 w 4"/>
                  <a:gd name="T3" fmla="*/ 3 h 3"/>
                  <a:gd name="T4" fmla="*/ 4 w 4"/>
                  <a:gd name="T5" fmla="*/ 1 h 3"/>
                  <a:gd name="T6" fmla="*/ 4 w 4"/>
                  <a:gd name="T7" fmla="*/ 0 h 3"/>
                  <a:gd name="T8" fmla="*/ 0 w 4"/>
                  <a:gd name="T9" fmla="*/ 0 h 3"/>
                  <a:gd name="T10" fmla="*/ 0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0" y="1"/>
                    </a:moveTo>
                    <a:lnTo>
                      <a:pt x="1" y="3"/>
                    </a:lnTo>
                    <a:lnTo>
                      <a:pt x="4" y="1"/>
                    </a:lnTo>
                    <a:lnTo>
                      <a:pt x="4"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6" name="Freeform 679">
                <a:extLst>
                  <a:ext uri="{FF2B5EF4-FFF2-40B4-BE49-F238E27FC236}">
                    <a16:creationId xmlns:a16="http://schemas.microsoft.com/office/drawing/2014/main" id="{10A67DCC-044F-46AF-AB77-C8665BC9BDF0}"/>
                  </a:ext>
                </a:extLst>
              </p:cNvPr>
              <p:cNvSpPr>
                <a:spLocks/>
              </p:cNvSpPr>
              <p:nvPr/>
            </p:nvSpPr>
            <p:spPr bwMode="auto">
              <a:xfrm>
                <a:off x="3578" y="2388"/>
                <a:ext cx="3" cy="1"/>
              </a:xfrm>
              <a:custGeom>
                <a:avLst/>
                <a:gdLst>
                  <a:gd name="T0" fmla="*/ 0 w 3"/>
                  <a:gd name="T1" fmla="*/ 0 h 1"/>
                  <a:gd name="T2" fmla="*/ 1 w 3"/>
                  <a:gd name="T3" fmla="*/ 1 h 1"/>
                  <a:gd name="T4" fmla="*/ 3 w 3"/>
                  <a:gd name="T5" fmla="*/ 0 h 1"/>
                  <a:gd name="T6" fmla="*/ 0 w 3"/>
                  <a:gd name="T7" fmla="*/ 0 h 1"/>
                </a:gdLst>
                <a:ahLst/>
                <a:cxnLst>
                  <a:cxn ang="0">
                    <a:pos x="T0" y="T1"/>
                  </a:cxn>
                  <a:cxn ang="0">
                    <a:pos x="T2" y="T3"/>
                  </a:cxn>
                  <a:cxn ang="0">
                    <a:pos x="T4" y="T5"/>
                  </a:cxn>
                  <a:cxn ang="0">
                    <a:pos x="T6" y="T7"/>
                  </a:cxn>
                </a:cxnLst>
                <a:rect l="0" t="0" r="r" b="b"/>
                <a:pathLst>
                  <a:path w="3" h="1">
                    <a:moveTo>
                      <a:pt x="0" y="0"/>
                    </a:moveTo>
                    <a:lnTo>
                      <a:pt x="1"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7" name="Freeform 680">
                <a:extLst>
                  <a:ext uri="{FF2B5EF4-FFF2-40B4-BE49-F238E27FC236}">
                    <a16:creationId xmlns:a16="http://schemas.microsoft.com/office/drawing/2014/main" id="{803A0BCD-EF83-476A-AE86-9D138EDF88D8}"/>
                  </a:ext>
                </a:extLst>
              </p:cNvPr>
              <p:cNvSpPr>
                <a:spLocks/>
              </p:cNvSpPr>
              <p:nvPr/>
            </p:nvSpPr>
            <p:spPr bwMode="auto">
              <a:xfrm>
                <a:off x="3561" y="2388"/>
                <a:ext cx="9" cy="10"/>
              </a:xfrm>
              <a:custGeom>
                <a:avLst/>
                <a:gdLst>
                  <a:gd name="T0" fmla="*/ 2 w 9"/>
                  <a:gd name="T1" fmla="*/ 3 h 10"/>
                  <a:gd name="T2" fmla="*/ 0 w 9"/>
                  <a:gd name="T3" fmla="*/ 4 h 10"/>
                  <a:gd name="T4" fmla="*/ 2 w 9"/>
                  <a:gd name="T5" fmla="*/ 6 h 10"/>
                  <a:gd name="T6" fmla="*/ 3 w 9"/>
                  <a:gd name="T7" fmla="*/ 7 h 10"/>
                  <a:gd name="T8" fmla="*/ 6 w 9"/>
                  <a:gd name="T9" fmla="*/ 8 h 10"/>
                  <a:gd name="T10" fmla="*/ 7 w 9"/>
                  <a:gd name="T11" fmla="*/ 10 h 10"/>
                  <a:gd name="T12" fmla="*/ 9 w 9"/>
                  <a:gd name="T13" fmla="*/ 10 h 10"/>
                  <a:gd name="T14" fmla="*/ 9 w 9"/>
                  <a:gd name="T15" fmla="*/ 7 h 10"/>
                  <a:gd name="T16" fmla="*/ 7 w 9"/>
                  <a:gd name="T17" fmla="*/ 7 h 10"/>
                  <a:gd name="T18" fmla="*/ 6 w 9"/>
                  <a:gd name="T19" fmla="*/ 6 h 10"/>
                  <a:gd name="T20" fmla="*/ 6 w 9"/>
                  <a:gd name="T21" fmla="*/ 4 h 10"/>
                  <a:gd name="T22" fmla="*/ 9 w 9"/>
                  <a:gd name="T23" fmla="*/ 4 h 10"/>
                  <a:gd name="T24" fmla="*/ 7 w 9"/>
                  <a:gd name="T25" fmla="*/ 3 h 10"/>
                  <a:gd name="T26" fmla="*/ 4 w 9"/>
                  <a:gd name="T27" fmla="*/ 0 h 10"/>
                  <a:gd name="T28" fmla="*/ 3 w 9"/>
                  <a:gd name="T29" fmla="*/ 0 h 10"/>
                  <a:gd name="T30" fmla="*/ 3 w 9"/>
                  <a:gd name="T31" fmla="*/ 1 h 10"/>
                  <a:gd name="T32" fmla="*/ 4 w 9"/>
                  <a:gd name="T33" fmla="*/ 3 h 10"/>
                  <a:gd name="T34" fmla="*/ 4 w 9"/>
                  <a:gd name="T35" fmla="*/ 4 h 10"/>
                  <a:gd name="T36" fmla="*/ 2 w 9"/>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
                    <a:moveTo>
                      <a:pt x="2" y="3"/>
                    </a:moveTo>
                    <a:lnTo>
                      <a:pt x="0" y="4"/>
                    </a:lnTo>
                    <a:lnTo>
                      <a:pt x="2" y="6"/>
                    </a:lnTo>
                    <a:lnTo>
                      <a:pt x="3" y="7"/>
                    </a:lnTo>
                    <a:lnTo>
                      <a:pt x="6" y="8"/>
                    </a:lnTo>
                    <a:lnTo>
                      <a:pt x="7" y="10"/>
                    </a:lnTo>
                    <a:lnTo>
                      <a:pt x="9" y="10"/>
                    </a:lnTo>
                    <a:lnTo>
                      <a:pt x="9" y="7"/>
                    </a:lnTo>
                    <a:lnTo>
                      <a:pt x="7" y="7"/>
                    </a:lnTo>
                    <a:lnTo>
                      <a:pt x="6" y="6"/>
                    </a:lnTo>
                    <a:lnTo>
                      <a:pt x="6" y="4"/>
                    </a:lnTo>
                    <a:lnTo>
                      <a:pt x="9" y="4"/>
                    </a:lnTo>
                    <a:lnTo>
                      <a:pt x="7" y="3"/>
                    </a:lnTo>
                    <a:lnTo>
                      <a:pt x="4" y="0"/>
                    </a:lnTo>
                    <a:lnTo>
                      <a:pt x="3" y="0"/>
                    </a:lnTo>
                    <a:lnTo>
                      <a:pt x="3" y="1"/>
                    </a:lnTo>
                    <a:lnTo>
                      <a:pt x="4" y="3"/>
                    </a:lnTo>
                    <a:lnTo>
                      <a:pt x="4"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8" name="Freeform 681">
                <a:extLst>
                  <a:ext uri="{FF2B5EF4-FFF2-40B4-BE49-F238E27FC236}">
                    <a16:creationId xmlns:a16="http://schemas.microsoft.com/office/drawing/2014/main" id="{C337C255-ABC2-4CA9-AA92-BBE79E9DA4C7}"/>
                  </a:ext>
                </a:extLst>
              </p:cNvPr>
              <p:cNvSpPr>
                <a:spLocks/>
              </p:cNvSpPr>
              <p:nvPr/>
            </p:nvSpPr>
            <p:spPr bwMode="auto">
              <a:xfrm>
                <a:off x="3556" y="2184"/>
                <a:ext cx="122" cy="216"/>
              </a:xfrm>
              <a:custGeom>
                <a:avLst/>
                <a:gdLst>
                  <a:gd name="T0" fmla="*/ 86 w 89"/>
                  <a:gd name="T1" fmla="*/ 121 h 158"/>
                  <a:gd name="T2" fmla="*/ 78 w 89"/>
                  <a:gd name="T3" fmla="*/ 101 h 158"/>
                  <a:gd name="T4" fmla="*/ 77 w 89"/>
                  <a:gd name="T5" fmla="*/ 90 h 158"/>
                  <a:gd name="T6" fmla="*/ 73 w 89"/>
                  <a:gd name="T7" fmla="*/ 82 h 158"/>
                  <a:gd name="T8" fmla="*/ 73 w 89"/>
                  <a:gd name="T9" fmla="*/ 70 h 158"/>
                  <a:gd name="T10" fmla="*/ 64 w 89"/>
                  <a:gd name="T11" fmla="*/ 49 h 158"/>
                  <a:gd name="T12" fmla="*/ 63 w 89"/>
                  <a:gd name="T13" fmla="*/ 36 h 158"/>
                  <a:gd name="T14" fmla="*/ 56 w 89"/>
                  <a:gd name="T15" fmla="*/ 26 h 158"/>
                  <a:gd name="T16" fmla="*/ 56 w 89"/>
                  <a:gd name="T17" fmla="*/ 18 h 158"/>
                  <a:gd name="T18" fmla="*/ 60 w 89"/>
                  <a:gd name="T19" fmla="*/ 9 h 158"/>
                  <a:gd name="T20" fmla="*/ 51 w 89"/>
                  <a:gd name="T21" fmla="*/ 4 h 158"/>
                  <a:gd name="T22" fmla="*/ 42 w 89"/>
                  <a:gd name="T23" fmla="*/ 2 h 158"/>
                  <a:gd name="T24" fmla="*/ 36 w 89"/>
                  <a:gd name="T25" fmla="*/ 6 h 158"/>
                  <a:gd name="T26" fmla="*/ 35 w 89"/>
                  <a:gd name="T27" fmla="*/ 16 h 158"/>
                  <a:gd name="T28" fmla="*/ 31 w 89"/>
                  <a:gd name="T29" fmla="*/ 21 h 158"/>
                  <a:gd name="T30" fmla="*/ 22 w 89"/>
                  <a:gd name="T31" fmla="*/ 22 h 158"/>
                  <a:gd name="T32" fmla="*/ 11 w 89"/>
                  <a:gd name="T33" fmla="*/ 22 h 158"/>
                  <a:gd name="T34" fmla="*/ 2 w 89"/>
                  <a:gd name="T35" fmla="*/ 16 h 158"/>
                  <a:gd name="T36" fmla="*/ 0 w 89"/>
                  <a:gd name="T37" fmla="*/ 19 h 158"/>
                  <a:gd name="T38" fmla="*/ 13 w 89"/>
                  <a:gd name="T39" fmla="*/ 28 h 158"/>
                  <a:gd name="T40" fmla="*/ 19 w 89"/>
                  <a:gd name="T41" fmla="*/ 32 h 158"/>
                  <a:gd name="T42" fmla="*/ 22 w 89"/>
                  <a:gd name="T43" fmla="*/ 37 h 158"/>
                  <a:gd name="T44" fmla="*/ 25 w 89"/>
                  <a:gd name="T45" fmla="*/ 46 h 158"/>
                  <a:gd name="T46" fmla="*/ 25 w 89"/>
                  <a:gd name="T47" fmla="*/ 56 h 158"/>
                  <a:gd name="T48" fmla="*/ 28 w 89"/>
                  <a:gd name="T49" fmla="*/ 65 h 158"/>
                  <a:gd name="T50" fmla="*/ 32 w 89"/>
                  <a:gd name="T51" fmla="*/ 72 h 158"/>
                  <a:gd name="T52" fmla="*/ 39 w 89"/>
                  <a:gd name="T53" fmla="*/ 77 h 158"/>
                  <a:gd name="T54" fmla="*/ 39 w 89"/>
                  <a:gd name="T55" fmla="*/ 83 h 158"/>
                  <a:gd name="T56" fmla="*/ 34 w 89"/>
                  <a:gd name="T57" fmla="*/ 86 h 158"/>
                  <a:gd name="T58" fmla="*/ 29 w 89"/>
                  <a:gd name="T59" fmla="*/ 94 h 158"/>
                  <a:gd name="T60" fmla="*/ 27 w 89"/>
                  <a:gd name="T61" fmla="*/ 98 h 158"/>
                  <a:gd name="T62" fmla="*/ 26 w 89"/>
                  <a:gd name="T63" fmla="*/ 104 h 158"/>
                  <a:gd name="T64" fmla="*/ 21 w 89"/>
                  <a:gd name="T65" fmla="*/ 106 h 158"/>
                  <a:gd name="T66" fmla="*/ 20 w 89"/>
                  <a:gd name="T67" fmla="*/ 109 h 158"/>
                  <a:gd name="T68" fmla="*/ 16 w 89"/>
                  <a:gd name="T69" fmla="*/ 109 h 158"/>
                  <a:gd name="T70" fmla="*/ 14 w 89"/>
                  <a:gd name="T71" fmla="*/ 115 h 158"/>
                  <a:gd name="T72" fmla="*/ 13 w 89"/>
                  <a:gd name="T73" fmla="*/ 121 h 158"/>
                  <a:gd name="T74" fmla="*/ 14 w 89"/>
                  <a:gd name="T75" fmla="*/ 125 h 158"/>
                  <a:gd name="T76" fmla="*/ 17 w 89"/>
                  <a:gd name="T77" fmla="*/ 132 h 158"/>
                  <a:gd name="T78" fmla="*/ 16 w 89"/>
                  <a:gd name="T79" fmla="*/ 142 h 158"/>
                  <a:gd name="T80" fmla="*/ 19 w 89"/>
                  <a:gd name="T81" fmla="*/ 147 h 158"/>
                  <a:gd name="T82" fmla="*/ 25 w 89"/>
                  <a:gd name="T83" fmla="*/ 149 h 158"/>
                  <a:gd name="T84" fmla="*/ 31 w 89"/>
                  <a:gd name="T85" fmla="*/ 149 h 158"/>
                  <a:gd name="T86" fmla="*/ 32 w 89"/>
                  <a:gd name="T87" fmla="*/ 158 h 158"/>
                  <a:gd name="T88" fmla="*/ 36 w 89"/>
                  <a:gd name="T89" fmla="*/ 156 h 158"/>
                  <a:gd name="T90" fmla="*/ 45 w 89"/>
                  <a:gd name="T91" fmla="*/ 150 h 158"/>
                  <a:gd name="T92" fmla="*/ 50 w 89"/>
                  <a:gd name="T93" fmla="*/ 151 h 158"/>
                  <a:gd name="T94" fmla="*/ 53 w 89"/>
                  <a:gd name="T95" fmla="*/ 147 h 158"/>
                  <a:gd name="T96" fmla="*/ 57 w 89"/>
                  <a:gd name="T97" fmla="*/ 149 h 158"/>
                  <a:gd name="T98" fmla="*/ 62 w 89"/>
                  <a:gd name="T99" fmla="*/ 147 h 158"/>
                  <a:gd name="T100" fmla="*/ 66 w 89"/>
                  <a:gd name="T101" fmla="*/ 146 h 158"/>
                  <a:gd name="T102" fmla="*/ 70 w 89"/>
                  <a:gd name="T103" fmla="*/ 14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 h="158">
                    <a:moveTo>
                      <a:pt x="76" y="139"/>
                    </a:moveTo>
                    <a:cubicBezTo>
                      <a:pt x="78" y="135"/>
                      <a:pt x="78" y="135"/>
                      <a:pt x="78" y="135"/>
                    </a:cubicBezTo>
                    <a:cubicBezTo>
                      <a:pt x="81" y="131"/>
                      <a:pt x="81" y="131"/>
                      <a:pt x="81" y="131"/>
                    </a:cubicBezTo>
                    <a:cubicBezTo>
                      <a:pt x="83" y="127"/>
                      <a:pt x="83" y="127"/>
                      <a:pt x="83" y="127"/>
                    </a:cubicBezTo>
                    <a:cubicBezTo>
                      <a:pt x="86" y="121"/>
                      <a:pt x="86" y="121"/>
                      <a:pt x="86" y="121"/>
                    </a:cubicBezTo>
                    <a:cubicBezTo>
                      <a:pt x="89" y="114"/>
                      <a:pt x="89" y="114"/>
                      <a:pt x="89" y="114"/>
                    </a:cubicBezTo>
                    <a:cubicBezTo>
                      <a:pt x="88" y="112"/>
                      <a:pt x="88" y="112"/>
                      <a:pt x="88" y="112"/>
                    </a:cubicBezTo>
                    <a:cubicBezTo>
                      <a:pt x="84" y="107"/>
                      <a:pt x="84" y="107"/>
                      <a:pt x="84" y="107"/>
                    </a:cubicBezTo>
                    <a:cubicBezTo>
                      <a:pt x="82" y="107"/>
                      <a:pt x="82" y="107"/>
                      <a:pt x="82" y="107"/>
                    </a:cubicBezTo>
                    <a:cubicBezTo>
                      <a:pt x="78" y="101"/>
                      <a:pt x="78" y="101"/>
                      <a:pt x="78" y="101"/>
                    </a:cubicBezTo>
                    <a:cubicBezTo>
                      <a:pt x="79" y="98"/>
                      <a:pt x="79" y="98"/>
                      <a:pt x="79" y="98"/>
                    </a:cubicBezTo>
                    <a:cubicBezTo>
                      <a:pt x="80" y="96"/>
                      <a:pt x="80" y="96"/>
                      <a:pt x="80" y="96"/>
                    </a:cubicBezTo>
                    <a:cubicBezTo>
                      <a:pt x="80" y="93"/>
                      <a:pt x="80" y="93"/>
                      <a:pt x="80" y="93"/>
                    </a:cubicBezTo>
                    <a:cubicBezTo>
                      <a:pt x="78" y="92"/>
                      <a:pt x="78" y="92"/>
                      <a:pt x="78" y="92"/>
                    </a:cubicBezTo>
                    <a:cubicBezTo>
                      <a:pt x="77" y="90"/>
                      <a:pt x="77" y="90"/>
                      <a:pt x="77" y="90"/>
                    </a:cubicBezTo>
                    <a:cubicBezTo>
                      <a:pt x="76" y="86"/>
                      <a:pt x="76" y="86"/>
                      <a:pt x="76" y="86"/>
                    </a:cubicBezTo>
                    <a:cubicBezTo>
                      <a:pt x="77" y="86"/>
                      <a:pt x="77" y="86"/>
                      <a:pt x="77" y="86"/>
                    </a:cubicBezTo>
                    <a:cubicBezTo>
                      <a:pt x="76" y="84"/>
                      <a:pt x="76" y="84"/>
                      <a:pt x="76" y="84"/>
                    </a:cubicBezTo>
                    <a:cubicBezTo>
                      <a:pt x="74" y="83"/>
                      <a:pt x="74" y="83"/>
                      <a:pt x="74" y="83"/>
                    </a:cubicBezTo>
                    <a:cubicBezTo>
                      <a:pt x="73" y="82"/>
                      <a:pt x="73" y="82"/>
                      <a:pt x="73" y="82"/>
                    </a:cubicBezTo>
                    <a:cubicBezTo>
                      <a:pt x="73" y="79"/>
                      <a:pt x="73" y="79"/>
                      <a:pt x="73" y="79"/>
                    </a:cubicBezTo>
                    <a:cubicBezTo>
                      <a:pt x="74" y="78"/>
                      <a:pt x="74" y="78"/>
                      <a:pt x="74" y="78"/>
                    </a:cubicBezTo>
                    <a:cubicBezTo>
                      <a:pt x="73" y="77"/>
                      <a:pt x="73" y="77"/>
                      <a:pt x="73" y="77"/>
                    </a:cubicBezTo>
                    <a:cubicBezTo>
                      <a:pt x="73" y="76"/>
                      <a:pt x="73" y="76"/>
                      <a:pt x="73" y="76"/>
                    </a:cubicBezTo>
                    <a:cubicBezTo>
                      <a:pt x="73" y="70"/>
                      <a:pt x="73" y="70"/>
                      <a:pt x="73" y="70"/>
                    </a:cubicBezTo>
                    <a:cubicBezTo>
                      <a:pt x="74" y="69"/>
                      <a:pt x="74" y="69"/>
                      <a:pt x="74" y="69"/>
                    </a:cubicBezTo>
                    <a:cubicBezTo>
                      <a:pt x="71" y="60"/>
                      <a:pt x="71" y="60"/>
                      <a:pt x="71" y="60"/>
                    </a:cubicBezTo>
                    <a:cubicBezTo>
                      <a:pt x="67" y="54"/>
                      <a:pt x="67" y="54"/>
                      <a:pt x="67" y="54"/>
                    </a:cubicBezTo>
                    <a:cubicBezTo>
                      <a:pt x="66" y="51"/>
                      <a:pt x="66" y="51"/>
                      <a:pt x="66" y="51"/>
                    </a:cubicBezTo>
                    <a:cubicBezTo>
                      <a:pt x="64" y="49"/>
                      <a:pt x="64" y="49"/>
                      <a:pt x="64" y="49"/>
                    </a:cubicBezTo>
                    <a:cubicBezTo>
                      <a:pt x="66" y="45"/>
                      <a:pt x="66" y="45"/>
                      <a:pt x="66" y="45"/>
                    </a:cubicBezTo>
                    <a:cubicBezTo>
                      <a:pt x="67" y="42"/>
                      <a:pt x="67" y="42"/>
                      <a:pt x="67" y="42"/>
                    </a:cubicBezTo>
                    <a:cubicBezTo>
                      <a:pt x="68" y="39"/>
                      <a:pt x="68" y="39"/>
                      <a:pt x="68" y="39"/>
                    </a:cubicBezTo>
                    <a:cubicBezTo>
                      <a:pt x="67" y="38"/>
                      <a:pt x="67" y="38"/>
                      <a:pt x="67" y="38"/>
                    </a:cubicBezTo>
                    <a:cubicBezTo>
                      <a:pt x="63" y="36"/>
                      <a:pt x="63" y="36"/>
                      <a:pt x="63" y="36"/>
                    </a:cubicBezTo>
                    <a:cubicBezTo>
                      <a:pt x="62" y="34"/>
                      <a:pt x="62" y="34"/>
                      <a:pt x="62" y="34"/>
                    </a:cubicBezTo>
                    <a:cubicBezTo>
                      <a:pt x="61" y="32"/>
                      <a:pt x="61" y="32"/>
                      <a:pt x="61" y="32"/>
                    </a:cubicBezTo>
                    <a:cubicBezTo>
                      <a:pt x="59" y="31"/>
                      <a:pt x="59" y="31"/>
                      <a:pt x="59" y="31"/>
                    </a:cubicBezTo>
                    <a:cubicBezTo>
                      <a:pt x="57" y="30"/>
                      <a:pt x="57" y="30"/>
                      <a:pt x="57" y="30"/>
                    </a:cubicBezTo>
                    <a:cubicBezTo>
                      <a:pt x="56" y="26"/>
                      <a:pt x="56" y="26"/>
                      <a:pt x="56" y="26"/>
                    </a:cubicBezTo>
                    <a:cubicBezTo>
                      <a:pt x="55" y="25"/>
                      <a:pt x="55" y="25"/>
                      <a:pt x="55" y="25"/>
                    </a:cubicBezTo>
                    <a:cubicBezTo>
                      <a:pt x="55" y="22"/>
                      <a:pt x="55" y="22"/>
                      <a:pt x="55" y="22"/>
                    </a:cubicBezTo>
                    <a:cubicBezTo>
                      <a:pt x="56" y="20"/>
                      <a:pt x="56" y="20"/>
                      <a:pt x="56" y="20"/>
                    </a:cubicBezTo>
                    <a:cubicBezTo>
                      <a:pt x="54" y="19"/>
                      <a:pt x="54" y="19"/>
                      <a:pt x="54" y="19"/>
                    </a:cubicBezTo>
                    <a:cubicBezTo>
                      <a:pt x="56" y="18"/>
                      <a:pt x="56" y="18"/>
                      <a:pt x="56" y="18"/>
                    </a:cubicBezTo>
                    <a:cubicBezTo>
                      <a:pt x="58" y="17"/>
                      <a:pt x="58" y="17"/>
                      <a:pt x="58" y="17"/>
                    </a:cubicBezTo>
                    <a:cubicBezTo>
                      <a:pt x="58" y="17"/>
                      <a:pt x="58" y="17"/>
                      <a:pt x="58" y="17"/>
                    </a:cubicBezTo>
                    <a:cubicBezTo>
                      <a:pt x="58" y="14"/>
                      <a:pt x="58" y="14"/>
                      <a:pt x="58" y="14"/>
                    </a:cubicBezTo>
                    <a:cubicBezTo>
                      <a:pt x="59" y="11"/>
                      <a:pt x="59" y="11"/>
                      <a:pt x="59" y="11"/>
                    </a:cubicBezTo>
                    <a:cubicBezTo>
                      <a:pt x="60" y="9"/>
                      <a:pt x="60" y="9"/>
                      <a:pt x="60" y="9"/>
                    </a:cubicBezTo>
                    <a:cubicBezTo>
                      <a:pt x="58" y="7"/>
                      <a:pt x="58" y="7"/>
                      <a:pt x="58" y="7"/>
                    </a:cubicBezTo>
                    <a:cubicBezTo>
                      <a:pt x="57" y="6"/>
                      <a:pt x="57" y="6"/>
                      <a:pt x="57" y="6"/>
                    </a:cubicBezTo>
                    <a:cubicBezTo>
                      <a:pt x="54" y="6"/>
                      <a:pt x="54" y="6"/>
                      <a:pt x="54" y="6"/>
                    </a:cubicBezTo>
                    <a:cubicBezTo>
                      <a:pt x="52" y="5"/>
                      <a:pt x="52" y="5"/>
                      <a:pt x="52" y="5"/>
                    </a:cubicBezTo>
                    <a:cubicBezTo>
                      <a:pt x="51" y="4"/>
                      <a:pt x="51" y="4"/>
                      <a:pt x="51" y="4"/>
                    </a:cubicBezTo>
                    <a:cubicBezTo>
                      <a:pt x="49" y="1"/>
                      <a:pt x="49" y="1"/>
                      <a:pt x="49" y="1"/>
                    </a:cubicBezTo>
                    <a:cubicBezTo>
                      <a:pt x="47" y="0"/>
                      <a:pt x="47" y="0"/>
                      <a:pt x="47" y="0"/>
                    </a:cubicBezTo>
                    <a:cubicBezTo>
                      <a:pt x="44" y="0"/>
                      <a:pt x="44" y="0"/>
                      <a:pt x="44" y="0"/>
                    </a:cubicBezTo>
                    <a:cubicBezTo>
                      <a:pt x="42" y="2"/>
                      <a:pt x="42" y="2"/>
                      <a:pt x="42" y="2"/>
                    </a:cubicBezTo>
                    <a:cubicBezTo>
                      <a:pt x="42" y="2"/>
                      <a:pt x="42" y="2"/>
                      <a:pt x="42" y="2"/>
                    </a:cubicBezTo>
                    <a:cubicBezTo>
                      <a:pt x="41" y="3"/>
                      <a:pt x="41" y="3"/>
                      <a:pt x="41" y="3"/>
                    </a:cubicBezTo>
                    <a:cubicBezTo>
                      <a:pt x="39" y="2"/>
                      <a:pt x="39" y="2"/>
                      <a:pt x="39" y="2"/>
                    </a:cubicBezTo>
                    <a:cubicBezTo>
                      <a:pt x="37" y="3"/>
                      <a:pt x="37" y="3"/>
                      <a:pt x="37" y="3"/>
                    </a:cubicBezTo>
                    <a:cubicBezTo>
                      <a:pt x="37" y="4"/>
                      <a:pt x="37" y="4"/>
                      <a:pt x="37" y="4"/>
                    </a:cubicBezTo>
                    <a:cubicBezTo>
                      <a:pt x="36" y="6"/>
                      <a:pt x="36" y="6"/>
                      <a:pt x="36" y="6"/>
                    </a:cubicBezTo>
                    <a:cubicBezTo>
                      <a:pt x="35" y="7"/>
                      <a:pt x="35" y="7"/>
                      <a:pt x="35" y="7"/>
                    </a:cubicBezTo>
                    <a:cubicBezTo>
                      <a:pt x="35" y="8"/>
                      <a:pt x="35" y="8"/>
                      <a:pt x="35" y="8"/>
                    </a:cubicBezTo>
                    <a:cubicBezTo>
                      <a:pt x="35" y="9"/>
                      <a:pt x="35" y="9"/>
                      <a:pt x="35" y="9"/>
                    </a:cubicBezTo>
                    <a:cubicBezTo>
                      <a:pt x="34" y="14"/>
                      <a:pt x="34" y="14"/>
                      <a:pt x="34" y="14"/>
                    </a:cubicBezTo>
                    <a:cubicBezTo>
                      <a:pt x="35" y="16"/>
                      <a:pt x="35" y="16"/>
                      <a:pt x="35" y="16"/>
                    </a:cubicBezTo>
                    <a:cubicBezTo>
                      <a:pt x="36" y="18"/>
                      <a:pt x="36" y="18"/>
                      <a:pt x="36" y="18"/>
                    </a:cubicBezTo>
                    <a:cubicBezTo>
                      <a:pt x="35" y="19"/>
                      <a:pt x="35" y="19"/>
                      <a:pt x="35" y="19"/>
                    </a:cubicBezTo>
                    <a:cubicBezTo>
                      <a:pt x="34" y="20"/>
                      <a:pt x="34" y="20"/>
                      <a:pt x="34" y="20"/>
                    </a:cubicBezTo>
                    <a:cubicBezTo>
                      <a:pt x="32" y="20"/>
                      <a:pt x="32" y="20"/>
                      <a:pt x="32" y="20"/>
                    </a:cubicBezTo>
                    <a:cubicBezTo>
                      <a:pt x="31" y="21"/>
                      <a:pt x="31" y="21"/>
                      <a:pt x="31" y="21"/>
                    </a:cubicBezTo>
                    <a:cubicBezTo>
                      <a:pt x="30" y="22"/>
                      <a:pt x="30" y="22"/>
                      <a:pt x="30" y="22"/>
                    </a:cubicBezTo>
                    <a:cubicBezTo>
                      <a:pt x="29" y="24"/>
                      <a:pt x="29" y="24"/>
                      <a:pt x="29" y="24"/>
                    </a:cubicBezTo>
                    <a:cubicBezTo>
                      <a:pt x="27" y="24"/>
                      <a:pt x="27" y="24"/>
                      <a:pt x="27" y="24"/>
                    </a:cubicBezTo>
                    <a:cubicBezTo>
                      <a:pt x="24" y="22"/>
                      <a:pt x="24" y="22"/>
                      <a:pt x="24" y="22"/>
                    </a:cubicBezTo>
                    <a:cubicBezTo>
                      <a:pt x="22" y="22"/>
                      <a:pt x="22" y="22"/>
                      <a:pt x="22" y="22"/>
                    </a:cubicBezTo>
                    <a:cubicBezTo>
                      <a:pt x="21" y="23"/>
                      <a:pt x="21" y="23"/>
                      <a:pt x="21" y="23"/>
                    </a:cubicBezTo>
                    <a:cubicBezTo>
                      <a:pt x="19" y="25"/>
                      <a:pt x="19" y="25"/>
                      <a:pt x="19" y="25"/>
                    </a:cubicBezTo>
                    <a:cubicBezTo>
                      <a:pt x="14" y="25"/>
                      <a:pt x="14" y="25"/>
                      <a:pt x="14" y="25"/>
                    </a:cubicBezTo>
                    <a:cubicBezTo>
                      <a:pt x="12" y="24"/>
                      <a:pt x="12" y="24"/>
                      <a:pt x="12" y="24"/>
                    </a:cubicBezTo>
                    <a:cubicBezTo>
                      <a:pt x="11" y="22"/>
                      <a:pt x="11" y="22"/>
                      <a:pt x="11" y="22"/>
                    </a:cubicBezTo>
                    <a:cubicBezTo>
                      <a:pt x="10" y="20"/>
                      <a:pt x="10" y="20"/>
                      <a:pt x="10" y="20"/>
                    </a:cubicBezTo>
                    <a:cubicBezTo>
                      <a:pt x="6" y="17"/>
                      <a:pt x="6" y="17"/>
                      <a:pt x="6" y="17"/>
                    </a:cubicBezTo>
                    <a:cubicBezTo>
                      <a:pt x="5" y="15"/>
                      <a:pt x="5" y="15"/>
                      <a:pt x="5" y="15"/>
                    </a:cubicBezTo>
                    <a:cubicBezTo>
                      <a:pt x="3" y="15"/>
                      <a:pt x="3" y="15"/>
                      <a:pt x="3" y="15"/>
                    </a:cubicBezTo>
                    <a:cubicBezTo>
                      <a:pt x="2" y="16"/>
                      <a:pt x="2" y="16"/>
                      <a:pt x="2" y="16"/>
                    </a:cubicBezTo>
                    <a:cubicBezTo>
                      <a:pt x="2" y="17"/>
                      <a:pt x="2" y="17"/>
                      <a:pt x="2" y="17"/>
                    </a:cubicBezTo>
                    <a:cubicBezTo>
                      <a:pt x="2" y="19"/>
                      <a:pt x="2" y="19"/>
                      <a:pt x="2" y="19"/>
                    </a:cubicBezTo>
                    <a:cubicBezTo>
                      <a:pt x="1" y="19"/>
                      <a:pt x="1" y="19"/>
                      <a:pt x="1" y="19"/>
                    </a:cubicBezTo>
                    <a:cubicBezTo>
                      <a:pt x="1" y="19"/>
                      <a:pt x="1" y="19"/>
                      <a:pt x="1" y="19"/>
                    </a:cubicBezTo>
                    <a:cubicBezTo>
                      <a:pt x="0" y="19"/>
                      <a:pt x="0" y="19"/>
                      <a:pt x="0" y="19"/>
                    </a:cubicBezTo>
                    <a:cubicBezTo>
                      <a:pt x="2" y="21"/>
                      <a:pt x="2" y="21"/>
                      <a:pt x="2" y="21"/>
                    </a:cubicBezTo>
                    <a:cubicBezTo>
                      <a:pt x="4" y="22"/>
                      <a:pt x="4" y="22"/>
                      <a:pt x="4" y="22"/>
                    </a:cubicBezTo>
                    <a:cubicBezTo>
                      <a:pt x="7" y="26"/>
                      <a:pt x="7" y="26"/>
                      <a:pt x="7" y="26"/>
                    </a:cubicBezTo>
                    <a:cubicBezTo>
                      <a:pt x="10" y="27"/>
                      <a:pt x="10" y="27"/>
                      <a:pt x="10" y="27"/>
                    </a:cubicBezTo>
                    <a:cubicBezTo>
                      <a:pt x="13" y="28"/>
                      <a:pt x="13" y="28"/>
                      <a:pt x="13" y="28"/>
                    </a:cubicBezTo>
                    <a:cubicBezTo>
                      <a:pt x="14" y="28"/>
                      <a:pt x="14" y="28"/>
                      <a:pt x="14" y="28"/>
                    </a:cubicBezTo>
                    <a:cubicBezTo>
                      <a:pt x="15" y="29"/>
                      <a:pt x="15" y="29"/>
                      <a:pt x="15" y="29"/>
                    </a:cubicBezTo>
                    <a:cubicBezTo>
                      <a:pt x="17" y="31"/>
                      <a:pt x="17" y="31"/>
                      <a:pt x="17" y="31"/>
                    </a:cubicBezTo>
                    <a:cubicBezTo>
                      <a:pt x="18" y="32"/>
                      <a:pt x="18" y="32"/>
                      <a:pt x="18" y="32"/>
                    </a:cubicBezTo>
                    <a:cubicBezTo>
                      <a:pt x="19" y="32"/>
                      <a:pt x="19" y="32"/>
                      <a:pt x="19" y="32"/>
                    </a:cubicBezTo>
                    <a:cubicBezTo>
                      <a:pt x="19" y="32"/>
                      <a:pt x="19" y="32"/>
                      <a:pt x="19" y="32"/>
                    </a:cubicBezTo>
                    <a:cubicBezTo>
                      <a:pt x="21" y="34"/>
                      <a:pt x="21" y="34"/>
                      <a:pt x="21" y="34"/>
                    </a:cubicBezTo>
                    <a:cubicBezTo>
                      <a:pt x="22" y="35"/>
                      <a:pt x="22" y="35"/>
                      <a:pt x="22" y="35"/>
                    </a:cubicBezTo>
                    <a:cubicBezTo>
                      <a:pt x="23" y="36"/>
                      <a:pt x="23" y="36"/>
                      <a:pt x="23" y="36"/>
                    </a:cubicBezTo>
                    <a:cubicBezTo>
                      <a:pt x="22" y="37"/>
                      <a:pt x="22" y="37"/>
                      <a:pt x="22" y="37"/>
                    </a:cubicBezTo>
                    <a:cubicBezTo>
                      <a:pt x="23" y="40"/>
                      <a:pt x="23" y="40"/>
                      <a:pt x="23" y="40"/>
                    </a:cubicBezTo>
                    <a:cubicBezTo>
                      <a:pt x="22" y="42"/>
                      <a:pt x="22" y="42"/>
                      <a:pt x="22" y="42"/>
                    </a:cubicBezTo>
                    <a:cubicBezTo>
                      <a:pt x="22" y="44"/>
                      <a:pt x="22" y="44"/>
                      <a:pt x="22" y="44"/>
                    </a:cubicBezTo>
                    <a:cubicBezTo>
                      <a:pt x="24" y="44"/>
                      <a:pt x="24" y="44"/>
                      <a:pt x="24" y="44"/>
                    </a:cubicBezTo>
                    <a:cubicBezTo>
                      <a:pt x="25" y="46"/>
                      <a:pt x="25" y="46"/>
                      <a:pt x="25" y="46"/>
                    </a:cubicBezTo>
                    <a:cubicBezTo>
                      <a:pt x="24" y="47"/>
                      <a:pt x="24" y="47"/>
                      <a:pt x="24" y="47"/>
                    </a:cubicBezTo>
                    <a:cubicBezTo>
                      <a:pt x="24" y="50"/>
                      <a:pt x="24" y="50"/>
                      <a:pt x="24" y="50"/>
                    </a:cubicBezTo>
                    <a:cubicBezTo>
                      <a:pt x="25" y="51"/>
                      <a:pt x="25" y="51"/>
                      <a:pt x="25" y="51"/>
                    </a:cubicBezTo>
                    <a:cubicBezTo>
                      <a:pt x="26" y="54"/>
                      <a:pt x="26" y="54"/>
                      <a:pt x="26" y="54"/>
                    </a:cubicBezTo>
                    <a:cubicBezTo>
                      <a:pt x="25" y="56"/>
                      <a:pt x="25" y="56"/>
                      <a:pt x="25" y="56"/>
                    </a:cubicBezTo>
                    <a:cubicBezTo>
                      <a:pt x="26" y="57"/>
                      <a:pt x="26" y="57"/>
                      <a:pt x="26" y="57"/>
                    </a:cubicBezTo>
                    <a:cubicBezTo>
                      <a:pt x="26" y="60"/>
                      <a:pt x="26" y="60"/>
                      <a:pt x="26" y="60"/>
                    </a:cubicBezTo>
                    <a:cubicBezTo>
                      <a:pt x="25" y="62"/>
                      <a:pt x="25" y="62"/>
                      <a:pt x="25" y="62"/>
                    </a:cubicBezTo>
                    <a:cubicBezTo>
                      <a:pt x="26" y="64"/>
                      <a:pt x="26" y="64"/>
                      <a:pt x="26" y="64"/>
                    </a:cubicBezTo>
                    <a:cubicBezTo>
                      <a:pt x="28" y="65"/>
                      <a:pt x="28" y="65"/>
                      <a:pt x="28" y="65"/>
                    </a:cubicBezTo>
                    <a:cubicBezTo>
                      <a:pt x="29" y="68"/>
                      <a:pt x="29" y="68"/>
                      <a:pt x="29" y="68"/>
                    </a:cubicBezTo>
                    <a:cubicBezTo>
                      <a:pt x="30" y="69"/>
                      <a:pt x="30" y="69"/>
                      <a:pt x="30" y="69"/>
                    </a:cubicBezTo>
                    <a:cubicBezTo>
                      <a:pt x="30" y="71"/>
                      <a:pt x="30" y="71"/>
                      <a:pt x="30" y="71"/>
                    </a:cubicBezTo>
                    <a:cubicBezTo>
                      <a:pt x="31" y="72"/>
                      <a:pt x="31" y="72"/>
                      <a:pt x="31" y="72"/>
                    </a:cubicBezTo>
                    <a:cubicBezTo>
                      <a:pt x="32" y="72"/>
                      <a:pt x="32" y="72"/>
                      <a:pt x="32" y="72"/>
                    </a:cubicBezTo>
                    <a:cubicBezTo>
                      <a:pt x="34" y="73"/>
                      <a:pt x="34" y="73"/>
                      <a:pt x="34" y="73"/>
                    </a:cubicBezTo>
                    <a:cubicBezTo>
                      <a:pt x="37" y="73"/>
                      <a:pt x="37" y="73"/>
                      <a:pt x="37" y="73"/>
                    </a:cubicBezTo>
                    <a:cubicBezTo>
                      <a:pt x="40" y="76"/>
                      <a:pt x="40" y="76"/>
                      <a:pt x="40" y="76"/>
                    </a:cubicBezTo>
                    <a:cubicBezTo>
                      <a:pt x="38" y="76"/>
                      <a:pt x="38" y="76"/>
                      <a:pt x="38" y="76"/>
                    </a:cubicBezTo>
                    <a:cubicBezTo>
                      <a:pt x="39" y="77"/>
                      <a:pt x="39" y="77"/>
                      <a:pt x="39" y="77"/>
                    </a:cubicBezTo>
                    <a:cubicBezTo>
                      <a:pt x="39" y="80"/>
                      <a:pt x="39" y="80"/>
                      <a:pt x="39" y="80"/>
                    </a:cubicBezTo>
                    <a:cubicBezTo>
                      <a:pt x="39" y="81"/>
                      <a:pt x="39" y="81"/>
                      <a:pt x="39" y="81"/>
                    </a:cubicBezTo>
                    <a:cubicBezTo>
                      <a:pt x="41" y="83"/>
                      <a:pt x="41" y="83"/>
                      <a:pt x="41" y="83"/>
                    </a:cubicBezTo>
                    <a:cubicBezTo>
                      <a:pt x="40" y="83"/>
                      <a:pt x="40" y="83"/>
                      <a:pt x="40" y="83"/>
                    </a:cubicBezTo>
                    <a:cubicBezTo>
                      <a:pt x="39" y="83"/>
                      <a:pt x="39" y="83"/>
                      <a:pt x="39" y="83"/>
                    </a:cubicBezTo>
                    <a:cubicBezTo>
                      <a:pt x="41" y="85"/>
                      <a:pt x="41" y="85"/>
                      <a:pt x="41" y="85"/>
                    </a:cubicBezTo>
                    <a:cubicBezTo>
                      <a:pt x="41" y="86"/>
                      <a:pt x="41" y="86"/>
                      <a:pt x="41" y="86"/>
                    </a:cubicBezTo>
                    <a:cubicBezTo>
                      <a:pt x="38" y="84"/>
                      <a:pt x="38" y="84"/>
                      <a:pt x="38" y="84"/>
                    </a:cubicBezTo>
                    <a:cubicBezTo>
                      <a:pt x="36" y="85"/>
                      <a:pt x="36" y="85"/>
                      <a:pt x="36" y="85"/>
                    </a:cubicBezTo>
                    <a:cubicBezTo>
                      <a:pt x="34" y="86"/>
                      <a:pt x="34" y="86"/>
                      <a:pt x="34" y="86"/>
                    </a:cubicBezTo>
                    <a:cubicBezTo>
                      <a:pt x="34" y="87"/>
                      <a:pt x="34" y="87"/>
                      <a:pt x="34" y="87"/>
                    </a:cubicBezTo>
                    <a:cubicBezTo>
                      <a:pt x="32" y="89"/>
                      <a:pt x="32" y="89"/>
                      <a:pt x="32" y="89"/>
                    </a:cubicBezTo>
                    <a:cubicBezTo>
                      <a:pt x="32" y="90"/>
                      <a:pt x="32" y="90"/>
                      <a:pt x="32" y="90"/>
                    </a:cubicBezTo>
                    <a:cubicBezTo>
                      <a:pt x="32" y="91"/>
                      <a:pt x="32" y="91"/>
                      <a:pt x="32" y="91"/>
                    </a:cubicBezTo>
                    <a:cubicBezTo>
                      <a:pt x="29" y="94"/>
                      <a:pt x="29" y="94"/>
                      <a:pt x="29" y="94"/>
                    </a:cubicBezTo>
                    <a:cubicBezTo>
                      <a:pt x="29" y="97"/>
                      <a:pt x="29" y="97"/>
                      <a:pt x="29" y="97"/>
                    </a:cubicBezTo>
                    <a:cubicBezTo>
                      <a:pt x="28" y="97"/>
                      <a:pt x="28" y="97"/>
                      <a:pt x="28" y="97"/>
                    </a:cubicBezTo>
                    <a:cubicBezTo>
                      <a:pt x="27" y="96"/>
                      <a:pt x="27" y="96"/>
                      <a:pt x="27" y="96"/>
                    </a:cubicBezTo>
                    <a:cubicBezTo>
                      <a:pt x="27" y="96"/>
                      <a:pt x="27" y="96"/>
                      <a:pt x="27" y="96"/>
                    </a:cubicBezTo>
                    <a:cubicBezTo>
                      <a:pt x="27" y="98"/>
                      <a:pt x="27" y="98"/>
                      <a:pt x="27" y="98"/>
                    </a:cubicBezTo>
                    <a:cubicBezTo>
                      <a:pt x="27" y="99"/>
                      <a:pt x="27" y="99"/>
                      <a:pt x="27" y="99"/>
                    </a:cubicBezTo>
                    <a:cubicBezTo>
                      <a:pt x="25" y="99"/>
                      <a:pt x="25" y="99"/>
                      <a:pt x="25" y="99"/>
                    </a:cubicBezTo>
                    <a:cubicBezTo>
                      <a:pt x="24" y="101"/>
                      <a:pt x="24" y="101"/>
                      <a:pt x="24" y="101"/>
                    </a:cubicBezTo>
                    <a:cubicBezTo>
                      <a:pt x="24" y="103"/>
                      <a:pt x="24" y="103"/>
                      <a:pt x="24" y="103"/>
                    </a:cubicBezTo>
                    <a:cubicBezTo>
                      <a:pt x="26" y="104"/>
                      <a:pt x="26" y="104"/>
                      <a:pt x="26" y="104"/>
                    </a:cubicBezTo>
                    <a:cubicBezTo>
                      <a:pt x="23" y="103"/>
                      <a:pt x="23" y="103"/>
                      <a:pt x="23" y="103"/>
                    </a:cubicBezTo>
                    <a:cubicBezTo>
                      <a:pt x="23" y="102"/>
                      <a:pt x="23" y="102"/>
                      <a:pt x="23" y="102"/>
                    </a:cubicBezTo>
                    <a:cubicBezTo>
                      <a:pt x="22" y="103"/>
                      <a:pt x="22" y="103"/>
                      <a:pt x="22" y="103"/>
                    </a:cubicBezTo>
                    <a:cubicBezTo>
                      <a:pt x="21" y="105"/>
                      <a:pt x="21" y="105"/>
                      <a:pt x="21" y="105"/>
                    </a:cubicBezTo>
                    <a:cubicBezTo>
                      <a:pt x="21" y="106"/>
                      <a:pt x="21" y="106"/>
                      <a:pt x="21" y="106"/>
                    </a:cubicBezTo>
                    <a:cubicBezTo>
                      <a:pt x="20" y="105"/>
                      <a:pt x="20" y="105"/>
                      <a:pt x="20" y="105"/>
                    </a:cubicBezTo>
                    <a:cubicBezTo>
                      <a:pt x="20" y="106"/>
                      <a:pt x="20" y="106"/>
                      <a:pt x="20" y="106"/>
                    </a:cubicBezTo>
                    <a:cubicBezTo>
                      <a:pt x="21" y="107"/>
                      <a:pt x="21" y="107"/>
                      <a:pt x="21" y="107"/>
                    </a:cubicBezTo>
                    <a:cubicBezTo>
                      <a:pt x="21" y="108"/>
                      <a:pt x="21" y="108"/>
                      <a:pt x="21" y="108"/>
                    </a:cubicBezTo>
                    <a:cubicBezTo>
                      <a:pt x="20" y="109"/>
                      <a:pt x="20" y="109"/>
                      <a:pt x="20" y="109"/>
                    </a:cubicBezTo>
                    <a:cubicBezTo>
                      <a:pt x="19" y="110"/>
                      <a:pt x="19" y="110"/>
                      <a:pt x="19" y="110"/>
                    </a:cubicBezTo>
                    <a:cubicBezTo>
                      <a:pt x="18" y="111"/>
                      <a:pt x="18" y="111"/>
                      <a:pt x="18" y="111"/>
                    </a:cubicBezTo>
                    <a:cubicBezTo>
                      <a:pt x="17" y="110"/>
                      <a:pt x="17" y="110"/>
                      <a:pt x="17" y="110"/>
                    </a:cubicBezTo>
                    <a:cubicBezTo>
                      <a:pt x="17" y="110"/>
                      <a:pt x="17" y="110"/>
                      <a:pt x="17" y="110"/>
                    </a:cubicBezTo>
                    <a:cubicBezTo>
                      <a:pt x="16" y="109"/>
                      <a:pt x="16" y="109"/>
                      <a:pt x="16" y="109"/>
                    </a:cubicBezTo>
                    <a:cubicBezTo>
                      <a:pt x="14" y="110"/>
                      <a:pt x="14" y="110"/>
                      <a:pt x="14" y="110"/>
                    </a:cubicBezTo>
                    <a:cubicBezTo>
                      <a:pt x="15" y="111"/>
                      <a:pt x="15" y="111"/>
                      <a:pt x="15" y="111"/>
                    </a:cubicBezTo>
                    <a:cubicBezTo>
                      <a:pt x="14" y="112"/>
                      <a:pt x="14" y="112"/>
                      <a:pt x="14" y="112"/>
                    </a:cubicBezTo>
                    <a:cubicBezTo>
                      <a:pt x="14" y="114"/>
                      <a:pt x="14" y="114"/>
                      <a:pt x="14" y="114"/>
                    </a:cubicBezTo>
                    <a:cubicBezTo>
                      <a:pt x="14" y="115"/>
                      <a:pt x="14" y="115"/>
                      <a:pt x="14" y="115"/>
                    </a:cubicBezTo>
                    <a:cubicBezTo>
                      <a:pt x="13" y="116"/>
                      <a:pt x="13" y="116"/>
                      <a:pt x="13" y="116"/>
                    </a:cubicBezTo>
                    <a:cubicBezTo>
                      <a:pt x="12" y="117"/>
                      <a:pt x="12" y="117"/>
                      <a:pt x="12" y="117"/>
                    </a:cubicBezTo>
                    <a:cubicBezTo>
                      <a:pt x="13" y="119"/>
                      <a:pt x="13" y="119"/>
                      <a:pt x="13" y="119"/>
                    </a:cubicBezTo>
                    <a:cubicBezTo>
                      <a:pt x="13" y="119"/>
                      <a:pt x="13" y="119"/>
                      <a:pt x="13" y="119"/>
                    </a:cubicBezTo>
                    <a:cubicBezTo>
                      <a:pt x="13" y="121"/>
                      <a:pt x="13" y="121"/>
                      <a:pt x="13" y="121"/>
                    </a:cubicBezTo>
                    <a:cubicBezTo>
                      <a:pt x="13" y="122"/>
                      <a:pt x="13" y="122"/>
                      <a:pt x="13" y="122"/>
                    </a:cubicBezTo>
                    <a:cubicBezTo>
                      <a:pt x="14" y="122"/>
                      <a:pt x="14" y="122"/>
                      <a:pt x="14" y="122"/>
                    </a:cubicBezTo>
                    <a:cubicBezTo>
                      <a:pt x="15" y="123"/>
                      <a:pt x="15" y="123"/>
                      <a:pt x="15" y="123"/>
                    </a:cubicBezTo>
                    <a:cubicBezTo>
                      <a:pt x="15" y="125"/>
                      <a:pt x="15" y="125"/>
                      <a:pt x="15" y="125"/>
                    </a:cubicBezTo>
                    <a:cubicBezTo>
                      <a:pt x="14" y="125"/>
                      <a:pt x="14" y="125"/>
                      <a:pt x="14" y="125"/>
                    </a:cubicBezTo>
                    <a:cubicBezTo>
                      <a:pt x="15" y="127"/>
                      <a:pt x="15" y="127"/>
                      <a:pt x="15" y="127"/>
                    </a:cubicBezTo>
                    <a:cubicBezTo>
                      <a:pt x="15" y="128"/>
                      <a:pt x="15" y="128"/>
                      <a:pt x="15" y="128"/>
                    </a:cubicBezTo>
                    <a:cubicBezTo>
                      <a:pt x="16" y="131"/>
                      <a:pt x="16" y="131"/>
                      <a:pt x="16" y="131"/>
                    </a:cubicBezTo>
                    <a:cubicBezTo>
                      <a:pt x="17" y="131"/>
                      <a:pt x="17" y="131"/>
                      <a:pt x="17" y="131"/>
                    </a:cubicBezTo>
                    <a:cubicBezTo>
                      <a:pt x="17" y="132"/>
                      <a:pt x="17" y="132"/>
                      <a:pt x="17" y="132"/>
                    </a:cubicBezTo>
                    <a:cubicBezTo>
                      <a:pt x="18" y="135"/>
                      <a:pt x="18" y="135"/>
                      <a:pt x="18" y="135"/>
                    </a:cubicBezTo>
                    <a:cubicBezTo>
                      <a:pt x="17" y="135"/>
                      <a:pt x="17" y="135"/>
                      <a:pt x="17" y="135"/>
                    </a:cubicBezTo>
                    <a:cubicBezTo>
                      <a:pt x="17" y="138"/>
                      <a:pt x="17" y="138"/>
                      <a:pt x="17" y="138"/>
                    </a:cubicBezTo>
                    <a:cubicBezTo>
                      <a:pt x="16" y="139"/>
                      <a:pt x="16" y="139"/>
                      <a:pt x="16" y="139"/>
                    </a:cubicBezTo>
                    <a:cubicBezTo>
                      <a:pt x="16" y="142"/>
                      <a:pt x="16" y="142"/>
                      <a:pt x="16" y="142"/>
                    </a:cubicBezTo>
                    <a:cubicBezTo>
                      <a:pt x="17" y="144"/>
                      <a:pt x="17" y="144"/>
                      <a:pt x="17" y="144"/>
                    </a:cubicBezTo>
                    <a:cubicBezTo>
                      <a:pt x="16" y="146"/>
                      <a:pt x="16" y="146"/>
                      <a:pt x="16" y="146"/>
                    </a:cubicBezTo>
                    <a:cubicBezTo>
                      <a:pt x="16" y="147"/>
                      <a:pt x="16" y="147"/>
                      <a:pt x="16" y="147"/>
                    </a:cubicBezTo>
                    <a:cubicBezTo>
                      <a:pt x="17" y="148"/>
                      <a:pt x="17" y="148"/>
                      <a:pt x="17" y="148"/>
                    </a:cubicBezTo>
                    <a:cubicBezTo>
                      <a:pt x="19" y="147"/>
                      <a:pt x="19" y="147"/>
                      <a:pt x="19" y="147"/>
                    </a:cubicBezTo>
                    <a:cubicBezTo>
                      <a:pt x="20" y="148"/>
                      <a:pt x="20" y="148"/>
                      <a:pt x="20" y="148"/>
                    </a:cubicBezTo>
                    <a:cubicBezTo>
                      <a:pt x="21" y="146"/>
                      <a:pt x="21" y="146"/>
                      <a:pt x="21" y="146"/>
                    </a:cubicBezTo>
                    <a:cubicBezTo>
                      <a:pt x="23" y="149"/>
                      <a:pt x="23" y="149"/>
                      <a:pt x="23" y="149"/>
                    </a:cubicBezTo>
                    <a:cubicBezTo>
                      <a:pt x="24" y="148"/>
                      <a:pt x="24" y="148"/>
                      <a:pt x="24" y="148"/>
                    </a:cubicBezTo>
                    <a:cubicBezTo>
                      <a:pt x="25" y="149"/>
                      <a:pt x="25" y="149"/>
                      <a:pt x="25" y="149"/>
                    </a:cubicBezTo>
                    <a:cubicBezTo>
                      <a:pt x="27" y="149"/>
                      <a:pt x="27" y="149"/>
                      <a:pt x="27" y="149"/>
                    </a:cubicBezTo>
                    <a:cubicBezTo>
                      <a:pt x="28" y="150"/>
                      <a:pt x="28" y="150"/>
                      <a:pt x="28" y="150"/>
                    </a:cubicBezTo>
                    <a:cubicBezTo>
                      <a:pt x="28" y="151"/>
                      <a:pt x="28" y="151"/>
                      <a:pt x="28" y="151"/>
                    </a:cubicBezTo>
                    <a:cubicBezTo>
                      <a:pt x="28" y="151"/>
                      <a:pt x="28" y="151"/>
                      <a:pt x="28" y="151"/>
                    </a:cubicBezTo>
                    <a:cubicBezTo>
                      <a:pt x="31" y="149"/>
                      <a:pt x="31" y="149"/>
                      <a:pt x="31" y="149"/>
                    </a:cubicBezTo>
                    <a:cubicBezTo>
                      <a:pt x="31" y="151"/>
                      <a:pt x="31" y="151"/>
                      <a:pt x="31" y="151"/>
                    </a:cubicBezTo>
                    <a:cubicBezTo>
                      <a:pt x="30" y="152"/>
                      <a:pt x="30" y="152"/>
                      <a:pt x="30" y="152"/>
                    </a:cubicBezTo>
                    <a:cubicBezTo>
                      <a:pt x="32" y="155"/>
                      <a:pt x="32" y="155"/>
                      <a:pt x="32" y="155"/>
                    </a:cubicBezTo>
                    <a:cubicBezTo>
                      <a:pt x="32" y="156"/>
                      <a:pt x="32" y="156"/>
                      <a:pt x="32" y="156"/>
                    </a:cubicBezTo>
                    <a:cubicBezTo>
                      <a:pt x="32" y="158"/>
                      <a:pt x="32" y="158"/>
                      <a:pt x="32" y="158"/>
                    </a:cubicBezTo>
                    <a:cubicBezTo>
                      <a:pt x="32" y="158"/>
                      <a:pt x="32" y="158"/>
                      <a:pt x="32" y="158"/>
                    </a:cubicBezTo>
                    <a:cubicBezTo>
                      <a:pt x="33" y="156"/>
                      <a:pt x="33" y="156"/>
                      <a:pt x="33" y="156"/>
                    </a:cubicBezTo>
                    <a:cubicBezTo>
                      <a:pt x="34" y="155"/>
                      <a:pt x="34" y="155"/>
                      <a:pt x="34" y="155"/>
                    </a:cubicBezTo>
                    <a:cubicBezTo>
                      <a:pt x="34" y="156"/>
                      <a:pt x="34" y="156"/>
                      <a:pt x="34" y="156"/>
                    </a:cubicBezTo>
                    <a:cubicBezTo>
                      <a:pt x="36" y="156"/>
                      <a:pt x="36" y="156"/>
                      <a:pt x="36" y="156"/>
                    </a:cubicBezTo>
                    <a:cubicBezTo>
                      <a:pt x="37" y="156"/>
                      <a:pt x="37" y="156"/>
                      <a:pt x="37" y="156"/>
                    </a:cubicBezTo>
                    <a:cubicBezTo>
                      <a:pt x="40" y="154"/>
                      <a:pt x="40" y="154"/>
                      <a:pt x="40" y="154"/>
                    </a:cubicBezTo>
                    <a:cubicBezTo>
                      <a:pt x="42" y="154"/>
                      <a:pt x="42" y="154"/>
                      <a:pt x="42" y="154"/>
                    </a:cubicBezTo>
                    <a:cubicBezTo>
                      <a:pt x="45" y="151"/>
                      <a:pt x="45" y="151"/>
                      <a:pt x="45" y="151"/>
                    </a:cubicBezTo>
                    <a:cubicBezTo>
                      <a:pt x="45" y="150"/>
                      <a:pt x="45" y="150"/>
                      <a:pt x="45" y="150"/>
                    </a:cubicBezTo>
                    <a:cubicBezTo>
                      <a:pt x="48" y="151"/>
                      <a:pt x="48" y="151"/>
                      <a:pt x="48" y="151"/>
                    </a:cubicBezTo>
                    <a:cubicBezTo>
                      <a:pt x="49" y="151"/>
                      <a:pt x="49" y="151"/>
                      <a:pt x="49" y="151"/>
                    </a:cubicBezTo>
                    <a:cubicBezTo>
                      <a:pt x="51" y="149"/>
                      <a:pt x="51" y="149"/>
                      <a:pt x="51" y="149"/>
                    </a:cubicBezTo>
                    <a:cubicBezTo>
                      <a:pt x="51" y="149"/>
                      <a:pt x="51" y="149"/>
                      <a:pt x="51" y="149"/>
                    </a:cubicBezTo>
                    <a:cubicBezTo>
                      <a:pt x="50" y="151"/>
                      <a:pt x="50" y="151"/>
                      <a:pt x="50" y="151"/>
                    </a:cubicBezTo>
                    <a:cubicBezTo>
                      <a:pt x="51" y="151"/>
                      <a:pt x="51" y="151"/>
                      <a:pt x="51" y="151"/>
                    </a:cubicBezTo>
                    <a:cubicBezTo>
                      <a:pt x="52" y="149"/>
                      <a:pt x="52" y="149"/>
                      <a:pt x="52" y="149"/>
                    </a:cubicBezTo>
                    <a:cubicBezTo>
                      <a:pt x="53" y="149"/>
                      <a:pt x="53" y="149"/>
                      <a:pt x="53" y="149"/>
                    </a:cubicBezTo>
                    <a:cubicBezTo>
                      <a:pt x="52" y="147"/>
                      <a:pt x="52" y="147"/>
                      <a:pt x="52" y="147"/>
                    </a:cubicBezTo>
                    <a:cubicBezTo>
                      <a:pt x="53" y="147"/>
                      <a:pt x="53" y="147"/>
                      <a:pt x="53" y="147"/>
                    </a:cubicBezTo>
                    <a:cubicBezTo>
                      <a:pt x="54" y="148"/>
                      <a:pt x="54" y="148"/>
                      <a:pt x="54" y="148"/>
                    </a:cubicBezTo>
                    <a:cubicBezTo>
                      <a:pt x="55" y="149"/>
                      <a:pt x="55" y="149"/>
                      <a:pt x="55" y="149"/>
                    </a:cubicBezTo>
                    <a:cubicBezTo>
                      <a:pt x="55" y="147"/>
                      <a:pt x="55" y="147"/>
                      <a:pt x="55" y="147"/>
                    </a:cubicBezTo>
                    <a:cubicBezTo>
                      <a:pt x="56" y="149"/>
                      <a:pt x="56" y="149"/>
                      <a:pt x="56" y="149"/>
                    </a:cubicBezTo>
                    <a:cubicBezTo>
                      <a:pt x="57" y="149"/>
                      <a:pt x="57" y="149"/>
                      <a:pt x="57" y="149"/>
                    </a:cubicBezTo>
                    <a:cubicBezTo>
                      <a:pt x="57" y="148"/>
                      <a:pt x="57" y="148"/>
                      <a:pt x="57" y="148"/>
                    </a:cubicBezTo>
                    <a:cubicBezTo>
                      <a:pt x="58" y="148"/>
                      <a:pt x="58" y="148"/>
                      <a:pt x="58" y="148"/>
                    </a:cubicBezTo>
                    <a:cubicBezTo>
                      <a:pt x="59" y="149"/>
                      <a:pt x="59" y="149"/>
                      <a:pt x="59" y="149"/>
                    </a:cubicBezTo>
                    <a:cubicBezTo>
                      <a:pt x="60" y="148"/>
                      <a:pt x="60" y="148"/>
                      <a:pt x="60" y="148"/>
                    </a:cubicBezTo>
                    <a:cubicBezTo>
                      <a:pt x="62" y="147"/>
                      <a:pt x="62" y="147"/>
                      <a:pt x="62" y="147"/>
                    </a:cubicBezTo>
                    <a:cubicBezTo>
                      <a:pt x="63" y="149"/>
                      <a:pt x="63" y="149"/>
                      <a:pt x="63" y="149"/>
                    </a:cubicBezTo>
                    <a:cubicBezTo>
                      <a:pt x="66" y="148"/>
                      <a:pt x="66" y="148"/>
                      <a:pt x="66" y="148"/>
                    </a:cubicBezTo>
                    <a:cubicBezTo>
                      <a:pt x="66" y="147"/>
                      <a:pt x="66" y="147"/>
                      <a:pt x="66" y="147"/>
                    </a:cubicBezTo>
                    <a:cubicBezTo>
                      <a:pt x="65" y="146"/>
                      <a:pt x="65" y="146"/>
                      <a:pt x="65" y="146"/>
                    </a:cubicBezTo>
                    <a:cubicBezTo>
                      <a:pt x="66" y="146"/>
                      <a:pt x="66" y="146"/>
                      <a:pt x="66" y="146"/>
                    </a:cubicBezTo>
                    <a:cubicBezTo>
                      <a:pt x="67" y="146"/>
                      <a:pt x="67" y="146"/>
                      <a:pt x="67" y="146"/>
                    </a:cubicBezTo>
                    <a:cubicBezTo>
                      <a:pt x="68" y="147"/>
                      <a:pt x="68" y="147"/>
                      <a:pt x="68" y="147"/>
                    </a:cubicBezTo>
                    <a:cubicBezTo>
                      <a:pt x="69" y="148"/>
                      <a:pt x="69" y="148"/>
                      <a:pt x="69" y="148"/>
                    </a:cubicBezTo>
                    <a:cubicBezTo>
                      <a:pt x="69" y="148"/>
                      <a:pt x="70" y="147"/>
                      <a:pt x="70" y="146"/>
                    </a:cubicBezTo>
                    <a:cubicBezTo>
                      <a:pt x="70" y="144"/>
                      <a:pt x="70" y="144"/>
                      <a:pt x="70" y="144"/>
                    </a:cubicBezTo>
                    <a:cubicBezTo>
                      <a:pt x="74" y="140"/>
                      <a:pt x="74" y="140"/>
                      <a:pt x="74" y="140"/>
                    </a:cubicBezTo>
                    <a:lnTo>
                      <a:pt x="76"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9" name="Freeform 682">
                <a:extLst>
                  <a:ext uri="{FF2B5EF4-FFF2-40B4-BE49-F238E27FC236}">
                    <a16:creationId xmlns:a16="http://schemas.microsoft.com/office/drawing/2014/main" id="{EE93174F-A946-4570-83B1-FA481B683523}"/>
                  </a:ext>
                </a:extLst>
              </p:cNvPr>
              <p:cNvSpPr>
                <a:spLocks/>
              </p:cNvSpPr>
              <p:nvPr/>
            </p:nvSpPr>
            <p:spPr bwMode="auto">
              <a:xfrm>
                <a:off x="3603" y="2293"/>
                <a:ext cx="5" cy="5"/>
              </a:xfrm>
              <a:custGeom>
                <a:avLst/>
                <a:gdLst>
                  <a:gd name="T0" fmla="*/ 5 w 5"/>
                  <a:gd name="T1" fmla="*/ 2 h 5"/>
                  <a:gd name="T2" fmla="*/ 2 w 5"/>
                  <a:gd name="T3" fmla="*/ 0 h 5"/>
                  <a:gd name="T4" fmla="*/ 0 w 5"/>
                  <a:gd name="T5" fmla="*/ 2 h 5"/>
                  <a:gd name="T6" fmla="*/ 1 w 5"/>
                  <a:gd name="T7" fmla="*/ 5 h 5"/>
                  <a:gd name="T8" fmla="*/ 4 w 5"/>
                  <a:gd name="T9" fmla="*/ 5 h 5"/>
                  <a:gd name="T10" fmla="*/ 4 w 5"/>
                  <a:gd name="T11" fmla="*/ 3 h 5"/>
                  <a:gd name="T12" fmla="*/ 2 w 5"/>
                  <a:gd name="T13" fmla="*/ 2 h 5"/>
                  <a:gd name="T14" fmla="*/ 5 w 5"/>
                  <a:gd name="T15" fmla="*/ 2 h 5"/>
                  <a:gd name="T16" fmla="*/ 5 w 5"/>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2"/>
                    </a:moveTo>
                    <a:lnTo>
                      <a:pt x="2" y="0"/>
                    </a:lnTo>
                    <a:lnTo>
                      <a:pt x="0" y="2"/>
                    </a:lnTo>
                    <a:lnTo>
                      <a:pt x="1" y="5"/>
                    </a:lnTo>
                    <a:lnTo>
                      <a:pt x="4" y="5"/>
                    </a:lnTo>
                    <a:lnTo>
                      <a:pt x="4" y="3"/>
                    </a:lnTo>
                    <a:lnTo>
                      <a:pt x="2" y="2"/>
                    </a:lnTo>
                    <a:lnTo>
                      <a:pt x="5"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0" name="Freeform 683">
                <a:extLst>
                  <a:ext uri="{FF2B5EF4-FFF2-40B4-BE49-F238E27FC236}">
                    <a16:creationId xmlns:a16="http://schemas.microsoft.com/office/drawing/2014/main" id="{90889173-1C97-42DE-B067-5F24FB75FA7E}"/>
                  </a:ext>
                </a:extLst>
              </p:cNvPr>
              <p:cNvSpPr>
                <a:spLocks/>
              </p:cNvSpPr>
              <p:nvPr/>
            </p:nvSpPr>
            <p:spPr bwMode="auto">
              <a:xfrm>
                <a:off x="3571" y="2332"/>
                <a:ext cx="4" cy="4"/>
              </a:xfrm>
              <a:custGeom>
                <a:avLst/>
                <a:gdLst>
                  <a:gd name="T0" fmla="*/ 0 w 4"/>
                  <a:gd name="T1" fmla="*/ 3 h 4"/>
                  <a:gd name="T2" fmla="*/ 1 w 4"/>
                  <a:gd name="T3" fmla="*/ 4 h 4"/>
                  <a:gd name="T4" fmla="*/ 4 w 4"/>
                  <a:gd name="T5" fmla="*/ 3 h 4"/>
                  <a:gd name="T6" fmla="*/ 4 w 4"/>
                  <a:gd name="T7" fmla="*/ 1 h 4"/>
                  <a:gd name="T8" fmla="*/ 3 w 4"/>
                  <a:gd name="T9" fmla="*/ 1 h 4"/>
                  <a:gd name="T10" fmla="*/ 1 w 4"/>
                  <a:gd name="T11" fmla="*/ 0 h 4"/>
                  <a:gd name="T12" fmla="*/ 0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3"/>
                    </a:moveTo>
                    <a:lnTo>
                      <a:pt x="1" y="4"/>
                    </a:lnTo>
                    <a:lnTo>
                      <a:pt x="4" y="3"/>
                    </a:lnTo>
                    <a:lnTo>
                      <a:pt x="4" y="1"/>
                    </a:lnTo>
                    <a:lnTo>
                      <a:pt x="3" y="1"/>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1" name="Freeform 684">
                <a:extLst>
                  <a:ext uri="{FF2B5EF4-FFF2-40B4-BE49-F238E27FC236}">
                    <a16:creationId xmlns:a16="http://schemas.microsoft.com/office/drawing/2014/main" id="{0D83A949-AFCB-465A-929D-D15B87E640EF}"/>
                  </a:ext>
                </a:extLst>
              </p:cNvPr>
              <p:cNvSpPr>
                <a:spLocks/>
              </p:cNvSpPr>
              <p:nvPr/>
            </p:nvSpPr>
            <p:spPr bwMode="auto">
              <a:xfrm>
                <a:off x="3589" y="2424"/>
                <a:ext cx="15" cy="15"/>
              </a:xfrm>
              <a:custGeom>
                <a:avLst/>
                <a:gdLst>
                  <a:gd name="T0" fmla="*/ 8 w 15"/>
                  <a:gd name="T1" fmla="*/ 1 h 15"/>
                  <a:gd name="T2" fmla="*/ 7 w 15"/>
                  <a:gd name="T3" fmla="*/ 0 h 15"/>
                  <a:gd name="T4" fmla="*/ 5 w 15"/>
                  <a:gd name="T5" fmla="*/ 1 h 15"/>
                  <a:gd name="T6" fmla="*/ 4 w 15"/>
                  <a:gd name="T7" fmla="*/ 1 h 15"/>
                  <a:gd name="T8" fmla="*/ 4 w 15"/>
                  <a:gd name="T9" fmla="*/ 2 h 15"/>
                  <a:gd name="T10" fmla="*/ 3 w 15"/>
                  <a:gd name="T11" fmla="*/ 2 h 15"/>
                  <a:gd name="T12" fmla="*/ 1 w 15"/>
                  <a:gd name="T13" fmla="*/ 1 h 15"/>
                  <a:gd name="T14" fmla="*/ 1 w 15"/>
                  <a:gd name="T15" fmla="*/ 2 h 15"/>
                  <a:gd name="T16" fmla="*/ 0 w 15"/>
                  <a:gd name="T17" fmla="*/ 2 h 15"/>
                  <a:gd name="T18" fmla="*/ 3 w 15"/>
                  <a:gd name="T19" fmla="*/ 4 h 15"/>
                  <a:gd name="T20" fmla="*/ 3 w 15"/>
                  <a:gd name="T21" fmla="*/ 5 h 15"/>
                  <a:gd name="T22" fmla="*/ 1 w 15"/>
                  <a:gd name="T23" fmla="*/ 5 h 15"/>
                  <a:gd name="T24" fmla="*/ 1 w 15"/>
                  <a:gd name="T25" fmla="*/ 7 h 15"/>
                  <a:gd name="T26" fmla="*/ 3 w 15"/>
                  <a:gd name="T27" fmla="*/ 8 h 15"/>
                  <a:gd name="T28" fmla="*/ 4 w 15"/>
                  <a:gd name="T29" fmla="*/ 9 h 15"/>
                  <a:gd name="T30" fmla="*/ 4 w 15"/>
                  <a:gd name="T31" fmla="*/ 11 h 15"/>
                  <a:gd name="T32" fmla="*/ 3 w 15"/>
                  <a:gd name="T33" fmla="*/ 11 h 15"/>
                  <a:gd name="T34" fmla="*/ 3 w 15"/>
                  <a:gd name="T35" fmla="*/ 13 h 15"/>
                  <a:gd name="T36" fmla="*/ 3 w 15"/>
                  <a:gd name="T37" fmla="*/ 15 h 15"/>
                  <a:gd name="T38" fmla="*/ 5 w 15"/>
                  <a:gd name="T39" fmla="*/ 12 h 15"/>
                  <a:gd name="T40" fmla="*/ 5 w 15"/>
                  <a:gd name="T41" fmla="*/ 12 h 15"/>
                  <a:gd name="T42" fmla="*/ 7 w 15"/>
                  <a:gd name="T43" fmla="*/ 8 h 15"/>
                  <a:gd name="T44" fmla="*/ 9 w 15"/>
                  <a:gd name="T45" fmla="*/ 8 h 15"/>
                  <a:gd name="T46" fmla="*/ 11 w 15"/>
                  <a:gd name="T47" fmla="*/ 5 h 15"/>
                  <a:gd name="T48" fmla="*/ 12 w 15"/>
                  <a:gd name="T49" fmla="*/ 4 h 15"/>
                  <a:gd name="T50" fmla="*/ 14 w 15"/>
                  <a:gd name="T51" fmla="*/ 4 h 15"/>
                  <a:gd name="T52" fmla="*/ 15 w 15"/>
                  <a:gd name="T53" fmla="*/ 4 h 15"/>
                  <a:gd name="T54" fmla="*/ 14 w 15"/>
                  <a:gd name="T55" fmla="*/ 2 h 15"/>
                  <a:gd name="T56" fmla="*/ 14 w 15"/>
                  <a:gd name="T57" fmla="*/ 2 h 15"/>
                  <a:gd name="T58" fmla="*/ 11 w 15"/>
                  <a:gd name="T59" fmla="*/ 1 h 15"/>
                  <a:gd name="T60" fmla="*/ 8 w 15"/>
                  <a:gd name="T6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5">
                    <a:moveTo>
                      <a:pt x="8" y="1"/>
                    </a:moveTo>
                    <a:lnTo>
                      <a:pt x="7" y="0"/>
                    </a:lnTo>
                    <a:lnTo>
                      <a:pt x="5" y="1"/>
                    </a:lnTo>
                    <a:lnTo>
                      <a:pt x="4" y="1"/>
                    </a:lnTo>
                    <a:lnTo>
                      <a:pt x="4" y="2"/>
                    </a:lnTo>
                    <a:lnTo>
                      <a:pt x="3" y="2"/>
                    </a:lnTo>
                    <a:lnTo>
                      <a:pt x="1" y="1"/>
                    </a:lnTo>
                    <a:lnTo>
                      <a:pt x="1" y="2"/>
                    </a:lnTo>
                    <a:lnTo>
                      <a:pt x="0" y="2"/>
                    </a:lnTo>
                    <a:lnTo>
                      <a:pt x="3" y="4"/>
                    </a:lnTo>
                    <a:lnTo>
                      <a:pt x="3" y="5"/>
                    </a:lnTo>
                    <a:lnTo>
                      <a:pt x="1" y="5"/>
                    </a:lnTo>
                    <a:lnTo>
                      <a:pt x="1" y="7"/>
                    </a:lnTo>
                    <a:lnTo>
                      <a:pt x="3" y="8"/>
                    </a:lnTo>
                    <a:lnTo>
                      <a:pt x="4" y="9"/>
                    </a:lnTo>
                    <a:lnTo>
                      <a:pt x="4" y="11"/>
                    </a:lnTo>
                    <a:lnTo>
                      <a:pt x="3" y="11"/>
                    </a:lnTo>
                    <a:lnTo>
                      <a:pt x="3" y="13"/>
                    </a:lnTo>
                    <a:lnTo>
                      <a:pt x="3" y="15"/>
                    </a:lnTo>
                    <a:lnTo>
                      <a:pt x="5" y="12"/>
                    </a:lnTo>
                    <a:lnTo>
                      <a:pt x="5" y="12"/>
                    </a:lnTo>
                    <a:lnTo>
                      <a:pt x="7" y="8"/>
                    </a:lnTo>
                    <a:lnTo>
                      <a:pt x="9" y="8"/>
                    </a:lnTo>
                    <a:lnTo>
                      <a:pt x="11" y="5"/>
                    </a:lnTo>
                    <a:lnTo>
                      <a:pt x="12" y="4"/>
                    </a:lnTo>
                    <a:lnTo>
                      <a:pt x="14" y="4"/>
                    </a:lnTo>
                    <a:lnTo>
                      <a:pt x="15" y="4"/>
                    </a:lnTo>
                    <a:lnTo>
                      <a:pt x="14" y="2"/>
                    </a:lnTo>
                    <a:lnTo>
                      <a:pt x="14" y="2"/>
                    </a:lnTo>
                    <a:lnTo>
                      <a:pt x="11" y="1"/>
                    </a:lnTo>
                    <a:lnTo>
                      <a:pt x="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2" name="Freeform 685">
                <a:extLst>
                  <a:ext uri="{FF2B5EF4-FFF2-40B4-BE49-F238E27FC236}">
                    <a16:creationId xmlns:a16="http://schemas.microsoft.com/office/drawing/2014/main" id="{FEFCDA3A-5CFD-42C9-9D11-ACD11EF70280}"/>
                  </a:ext>
                </a:extLst>
              </p:cNvPr>
              <p:cNvSpPr>
                <a:spLocks/>
              </p:cNvSpPr>
              <p:nvPr/>
            </p:nvSpPr>
            <p:spPr bwMode="auto">
              <a:xfrm>
                <a:off x="3605" y="2402"/>
                <a:ext cx="48" cy="44"/>
              </a:xfrm>
              <a:custGeom>
                <a:avLst/>
                <a:gdLst>
                  <a:gd name="T0" fmla="*/ 19 w 48"/>
                  <a:gd name="T1" fmla="*/ 33 h 44"/>
                  <a:gd name="T2" fmla="*/ 24 w 48"/>
                  <a:gd name="T3" fmla="*/ 34 h 44"/>
                  <a:gd name="T4" fmla="*/ 26 w 48"/>
                  <a:gd name="T5" fmla="*/ 34 h 44"/>
                  <a:gd name="T6" fmla="*/ 29 w 48"/>
                  <a:gd name="T7" fmla="*/ 35 h 44"/>
                  <a:gd name="T8" fmla="*/ 33 w 48"/>
                  <a:gd name="T9" fmla="*/ 41 h 44"/>
                  <a:gd name="T10" fmla="*/ 37 w 48"/>
                  <a:gd name="T11" fmla="*/ 44 h 44"/>
                  <a:gd name="T12" fmla="*/ 46 w 48"/>
                  <a:gd name="T13" fmla="*/ 42 h 44"/>
                  <a:gd name="T14" fmla="*/ 47 w 48"/>
                  <a:gd name="T15" fmla="*/ 38 h 44"/>
                  <a:gd name="T16" fmla="*/ 48 w 48"/>
                  <a:gd name="T17" fmla="*/ 34 h 44"/>
                  <a:gd name="T18" fmla="*/ 44 w 48"/>
                  <a:gd name="T19" fmla="*/ 15 h 44"/>
                  <a:gd name="T20" fmla="*/ 47 w 48"/>
                  <a:gd name="T21" fmla="*/ 11 h 44"/>
                  <a:gd name="T22" fmla="*/ 48 w 48"/>
                  <a:gd name="T23" fmla="*/ 7 h 44"/>
                  <a:gd name="T24" fmla="*/ 47 w 48"/>
                  <a:gd name="T25" fmla="*/ 5 h 44"/>
                  <a:gd name="T26" fmla="*/ 37 w 48"/>
                  <a:gd name="T27" fmla="*/ 5 h 44"/>
                  <a:gd name="T28" fmla="*/ 29 w 48"/>
                  <a:gd name="T29" fmla="*/ 3 h 44"/>
                  <a:gd name="T30" fmla="*/ 24 w 48"/>
                  <a:gd name="T31" fmla="*/ 3 h 44"/>
                  <a:gd name="T32" fmla="*/ 21 w 48"/>
                  <a:gd name="T33" fmla="*/ 1 h 44"/>
                  <a:gd name="T34" fmla="*/ 19 w 48"/>
                  <a:gd name="T35" fmla="*/ 3 h 44"/>
                  <a:gd name="T36" fmla="*/ 19 w 48"/>
                  <a:gd name="T37" fmla="*/ 5 h 44"/>
                  <a:gd name="T38" fmla="*/ 14 w 48"/>
                  <a:gd name="T39" fmla="*/ 4 h 44"/>
                  <a:gd name="T40" fmla="*/ 13 w 48"/>
                  <a:gd name="T41" fmla="*/ 5 h 44"/>
                  <a:gd name="T42" fmla="*/ 7 w 48"/>
                  <a:gd name="T43" fmla="*/ 5 h 44"/>
                  <a:gd name="T44" fmla="*/ 6 w 48"/>
                  <a:gd name="T45" fmla="*/ 8 h 44"/>
                  <a:gd name="T46" fmla="*/ 0 w 48"/>
                  <a:gd name="T47" fmla="*/ 12 h 44"/>
                  <a:gd name="T48" fmla="*/ 2 w 48"/>
                  <a:gd name="T49" fmla="*/ 19 h 44"/>
                  <a:gd name="T50" fmla="*/ 6 w 48"/>
                  <a:gd name="T51" fmla="*/ 19 h 44"/>
                  <a:gd name="T52" fmla="*/ 2 w 48"/>
                  <a:gd name="T53" fmla="*/ 20 h 44"/>
                  <a:gd name="T54" fmla="*/ 4 w 48"/>
                  <a:gd name="T55" fmla="*/ 27 h 44"/>
                  <a:gd name="T56" fmla="*/ 9 w 48"/>
                  <a:gd name="T57" fmla="*/ 30 h 44"/>
                  <a:gd name="T58" fmla="*/ 11 w 48"/>
                  <a:gd name="T59" fmla="*/ 26 h 44"/>
                  <a:gd name="T60" fmla="*/ 11 w 48"/>
                  <a:gd name="T61" fmla="*/ 34 h 44"/>
                  <a:gd name="T62" fmla="*/ 13 w 48"/>
                  <a:gd name="T63" fmla="*/ 3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44">
                    <a:moveTo>
                      <a:pt x="17" y="33"/>
                    </a:moveTo>
                    <a:lnTo>
                      <a:pt x="19" y="33"/>
                    </a:lnTo>
                    <a:lnTo>
                      <a:pt x="22" y="34"/>
                    </a:lnTo>
                    <a:lnTo>
                      <a:pt x="24" y="34"/>
                    </a:lnTo>
                    <a:lnTo>
                      <a:pt x="25" y="33"/>
                    </a:lnTo>
                    <a:lnTo>
                      <a:pt x="26" y="34"/>
                    </a:lnTo>
                    <a:lnTo>
                      <a:pt x="26" y="35"/>
                    </a:lnTo>
                    <a:lnTo>
                      <a:pt x="29" y="35"/>
                    </a:lnTo>
                    <a:lnTo>
                      <a:pt x="32" y="38"/>
                    </a:lnTo>
                    <a:lnTo>
                      <a:pt x="33" y="41"/>
                    </a:lnTo>
                    <a:lnTo>
                      <a:pt x="36" y="41"/>
                    </a:lnTo>
                    <a:lnTo>
                      <a:pt x="37" y="44"/>
                    </a:lnTo>
                    <a:lnTo>
                      <a:pt x="41" y="42"/>
                    </a:lnTo>
                    <a:lnTo>
                      <a:pt x="46" y="42"/>
                    </a:lnTo>
                    <a:lnTo>
                      <a:pt x="47" y="40"/>
                    </a:lnTo>
                    <a:lnTo>
                      <a:pt x="47" y="38"/>
                    </a:lnTo>
                    <a:lnTo>
                      <a:pt x="48" y="37"/>
                    </a:lnTo>
                    <a:lnTo>
                      <a:pt x="48" y="34"/>
                    </a:lnTo>
                    <a:lnTo>
                      <a:pt x="43" y="23"/>
                    </a:lnTo>
                    <a:lnTo>
                      <a:pt x="44" y="15"/>
                    </a:lnTo>
                    <a:lnTo>
                      <a:pt x="46" y="14"/>
                    </a:lnTo>
                    <a:lnTo>
                      <a:pt x="47" y="11"/>
                    </a:lnTo>
                    <a:lnTo>
                      <a:pt x="48" y="8"/>
                    </a:lnTo>
                    <a:lnTo>
                      <a:pt x="48" y="7"/>
                    </a:lnTo>
                    <a:lnTo>
                      <a:pt x="48" y="7"/>
                    </a:lnTo>
                    <a:lnTo>
                      <a:pt x="47" y="5"/>
                    </a:lnTo>
                    <a:lnTo>
                      <a:pt x="47" y="5"/>
                    </a:lnTo>
                    <a:lnTo>
                      <a:pt x="37" y="5"/>
                    </a:lnTo>
                    <a:lnTo>
                      <a:pt x="33" y="3"/>
                    </a:lnTo>
                    <a:lnTo>
                      <a:pt x="29" y="3"/>
                    </a:lnTo>
                    <a:lnTo>
                      <a:pt x="26" y="1"/>
                    </a:lnTo>
                    <a:lnTo>
                      <a:pt x="24" y="3"/>
                    </a:lnTo>
                    <a:lnTo>
                      <a:pt x="22" y="0"/>
                    </a:lnTo>
                    <a:lnTo>
                      <a:pt x="21" y="1"/>
                    </a:lnTo>
                    <a:lnTo>
                      <a:pt x="19" y="1"/>
                    </a:lnTo>
                    <a:lnTo>
                      <a:pt x="19" y="3"/>
                    </a:lnTo>
                    <a:lnTo>
                      <a:pt x="21" y="4"/>
                    </a:lnTo>
                    <a:lnTo>
                      <a:pt x="19" y="5"/>
                    </a:lnTo>
                    <a:lnTo>
                      <a:pt x="18" y="4"/>
                    </a:lnTo>
                    <a:lnTo>
                      <a:pt x="14" y="4"/>
                    </a:lnTo>
                    <a:lnTo>
                      <a:pt x="13" y="3"/>
                    </a:lnTo>
                    <a:lnTo>
                      <a:pt x="13" y="5"/>
                    </a:lnTo>
                    <a:lnTo>
                      <a:pt x="10" y="5"/>
                    </a:lnTo>
                    <a:lnTo>
                      <a:pt x="7" y="5"/>
                    </a:lnTo>
                    <a:lnTo>
                      <a:pt x="7" y="8"/>
                    </a:lnTo>
                    <a:lnTo>
                      <a:pt x="6" y="8"/>
                    </a:lnTo>
                    <a:lnTo>
                      <a:pt x="2" y="9"/>
                    </a:lnTo>
                    <a:lnTo>
                      <a:pt x="0" y="12"/>
                    </a:lnTo>
                    <a:lnTo>
                      <a:pt x="0" y="19"/>
                    </a:lnTo>
                    <a:lnTo>
                      <a:pt x="2" y="19"/>
                    </a:lnTo>
                    <a:lnTo>
                      <a:pt x="3" y="19"/>
                    </a:lnTo>
                    <a:lnTo>
                      <a:pt x="6" y="19"/>
                    </a:lnTo>
                    <a:lnTo>
                      <a:pt x="4" y="20"/>
                    </a:lnTo>
                    <a:lnTo>
                      <a:pt x="2" y="20"/>
                    </a:lnTo>
                    <a:lnTo>
                      <a:pt x="3" y="24"/>
                    </a:lnTo>
                    <a:lnTo>
                      <a:pt x="4" y="27"/>
                    </a:lnTo>
                    <a:lnTo>
                      <a:pt x="9" y="30"/>
                    </a:lnTo>
                    <a:lnTo>
                      <a:pt x="9" y="30"/>
                    </a:lnTo>
                    <a:lnTo>
                      <a:pt x="10" y="29"/>
                    </a:lnTo>
                    <a:lnTo>
                      <a:pt x="11" y="26"/>
                    </a:lnTo>
                    <a:lnTo>
                      <a:pt x="13" y="27"/>
                    </a:lnTo>
                    <a:lnTo>
                      <a:pt x="11" y="34"/>
                    </a:lnTo>
                    <a:lnTo>
                      <a:pt x="11" y="35"/>
                    </a:lnTo>
                    <a:lnTo>
                      <a:pt x="13" y="35"/>
                    </a:lnTo>
                    <a:lnTo>
                      <a:pt x="1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3" name="Freeform 686">
                <a:extLst>
                  <a:ext uri="{FF2B5EF4-FFF2-40B4-BE49-F238E27FC236}">
                    <a16:creationId xmlns:a16="http://schemas.microsoft.com/office/drawing/2014/main" id="{5C2C469C-D755-4F76-B152-9BDE2F162EDF}"/>
                  </a:ext>
                </a:extLst>
              </p:cNvPr>
              <p:cNvSpPr>
                <a:spLocks/>
              </p:cNvSpPr>
              <p:nvPr/>
            </p:nvSpPr>
            <p:spPr bwMode="auto">
              <a:xfrm>
                <a:off x="3601" y="2417"/>
                <a:ext cx="3" cy="1"/>
              </a:xfrm>
              <a:custGeom>
                <a:avLst/>
                <a:gdLst>
                  <a:gd name="T0" fmla="*/ 3 w 3"/>
                  <a:gd name="T1" fmla="*/ 0 h 1"/>
                  <a:gd name="T2" fmla="*/ 0 w 3"/>
                  <a:gd name="T3" fmla="*/ 0 h 1"/>
                  <a:gd name="T4" fmla="*/ 2 w 3"/>
                  <a:gd name="T5" fmla="*/ 1 h 1"/>
                  <a:gd name="T6" fmla="*/ 3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0" y="0"/>
                    </a:lnTo>
                    <a:lnTo>
                      <a:pt x="2" y="1"/>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4" name="Freeform 687">
                <a:extLst>
                  <a:ext uri="{FF2B5EF4-FFF2-40B4-BE49-F238E27FC236}">
                    <a16:creationId xmlns:a16="http://schemas.microsoft.com/office/drawing/2014/main" id="{50342C96-F2C7-4921-8751-2650C62AF669}"/>
                  </a:ext>
                </a:extLst>
              </p:cNvPr>
              <p:cNvSpPr>
                <a:spLocks/>
              </p:cNvSpPr>
              <p:nvPr/>
            </p:nvSpPr>
            <p:spPr bwMode="auto">
              <a:xfrm>
                <a:off x="3590" y="2417"/>
                <a:ext cx="11" cy="5"/>
              </a:xfrm>
              <a:custGeom>
                <a:avLst/>
                <a:gdLst>
                  <a:gd name="T0" fmla="*/ 2 w 11"/>
                  <a:gd name="T1" fmla="*/ 4 h 5"/>
                  <a:gd name="T2" fmla="*/ 4 w 11"/>
                  <a:gd name="T3" fmla="*/ 3 h 5"/>
                  <a:gd name="T4" fmla="*/ 6 w 11"/>
                  <a:gd name="T5" fmla="*/ 3 h 5"/>
                  <a:gd name="T6" fmla="*/ 7 w 11"/>
                  <a:gd name="T7" fmla="*/ 5 h 5"/>
                  <a:gd name="T8" fmla="*/ 8 w 11"/>
                  <a:gd name="T9" fmla="*/ 4 h 5"/>
                  <a:gd name="T10" fmla="*/ 10 w 11"/>
                  <a:gd name="T11" fmla="*/ 3 h 5"/>
                  <a:gd name="T12" fmla="*/ 11 w 11"/>
                  <a:gd name="T13" fmla="*/ 3 h 5"/>
                  <a:gd name="T14" fmla="*/ 11 w 11"/>
                  <a:gd name="T15" fmla="*/ 1 h 5"/>
                  <a:gd name="T16" fmla="*/ 8 w 11"/>
                  <a:gd name="T17" fmla="*/ 1 h 5"/>
                  <a:gd name="T18" fmla="*/ 7 w 11"/>
                  <a:gd name="T19" fmla="*/ 0 h 5"/>
                  <a:gd name="T20" fmla="*/ 6 w 11"/>
                  <a:gd name="T21" fmla="*/ 0 h 5"/>
                  <a:gd name="T22" fmla="*/ 6 w 11"/>
                  <a:gd name="T23" fmla="*/ 0 h 5"/>
                  <a:gd name="T24" fmla="*/ 4 w 11"/>
                  <a:gd name="T25" fmla="*/ 1 h 5"/>
                  <a:gd name="T26" fmla="*/ 0 w 11"/>
                  <a:gd name="T27" fmla="*/ 4 h 5"/>
                  <a:gd name="T28" fmla="*/ 2 w 11"/>
                  <a:gd name="T2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5">
                    <a:moveTo>
                      <a:pt x="2" y="4"/>
                    </a:moveTo>
                    <a:lnTo>
                      <a:pt x="4" y="3"/>
                    </a:lnTo>
                    <a:lnTo>
                      <a:pt x="6" y="3"/>
                    </a:lnTo>
                    <a:lnTo>
                      <a:pt x="7" y="5"/>
                    </a:lnTo>
                    <a:lnTo>
                      <a:pt x="8" y="4"/>
                    </a:lnTo>
                    <a:lnTo>
                      <a:pt x="10" y="3"/>
                    </a:lnTo>
                    <a:lnTo>
                      <a:pt x="11" y="3"/>
                    </a:lnTo>
                    <a:lnTo>
                      <a:pt x="11" y="1"/>
                    </a:lnTo>
                    <a:lnTo>
                      <a:pt x="8" y="1"/>
                    </a:lnTo>
                    <a:lnTo>
                      <a:pt x="7" y="0"/>
                    </a:lnTo>
                    <a:lnTo>
                      <a:pt x="6" y="0"/>
                    </a:lnTo>
                    <a:lnTo>
                      <a:pt x="6" y="0"/>
                    </a:lnTo>
                    <a:lnTo>
                      <a:pt x="4" y="1"/>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5" name="Freeform 688">
                <a:extLst>
                  <a:ext uri="{FF2B5EF4-FFF2-40B4-BE49-F238E27FC236}">
                    <a16:creationId xmlns:a16="http://schemas.microsoft.com/office/drawing/2014/main" id="{5964BDEB-E686-46D7-8D6C-9DC993823635}"/>
                  </a:ext>
                </a:extLst>
              </p:cNvPr>
              <p:cNvSpPr>
                <a:spLocks/>
              </p:cNvSpPr>
              <p:nvPr/>
            </p:nvSpPr>
            <p:spPr bwMode="auto">
              <a:xfrm>
                <a:off x="3601" y="2422"/>
                <a:ext cx="4" cy="4"/>
              </a:xfrm>
              <a:custGeom>
                <a:avLst/>
                <a:gdLst>
                  <a:gd name="T0" fmla="*/ 0 w 4"/>
                  <a:gd name="T1" fmla="*/ 2 h 4"/>
                  <a:gd name="T2" fmla="*/ 3 w 4"/>
                  <a:gd name="T3" fmla="*/ 4 h 4"/>
                  <a:gd name="T4" fmla="*/ 4 w 4"/>
                  <a:gd name="T5" fmla="*/ 3 h 4"/>
                  <a:gd name="T6" fmla="*/ 4 w 4"/>
                  <a:gd name="T7" fmla="*/ 0 h 4"/>
                  <a:gd name="T8" fmla="*/ 0 w 4"/>
                  <a:gd name="T9" fmla="*/ 0 h 4"/>
                  <a:gd name="T10" fmla="*/ 0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0" y="2"/>
                    </a:moveTo>
                    <a:lnTo>
                      <a:pt x="3" y="4"/>
                    </a:lnTo>
                    <a:lnTo>
                      <a:pt x="4" y="3"/>
                    </a:lnTo>
                    <a:lnTo>
                      <a:pt x="4"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6" name="Freeform 689">
                <a:extLst>
                  <a:ext uri="{FF2B5EF4-FFF2-40B4-BE49-F238E27FC236}">
                    <a16:creationId xmlns:a16="http://schemas.microsoft.com/office/drawing/2014/main" id="{45630A47-6348-4961-AC76-49F727A0FA84}"/>
                  </a:ext>
                </a:extLst>
              </p:cNvPr>
              <p:cNvSpPr>
                <a:spLocks/>
              </p:cNvSpPr>
              <p:nvPr/>
            </p:nvSpPr>
            <p:spPr bwMode="auto">
              <a:xfrm>
                <a:off x="3582" y="2435"/>
                <a:ext cx="78" cy="41"/>
              </a:xfrm>
              <a:custGeom>
                <a:avLst/>
                <a:gdLst>
                  <a:gd name="T0" fmla="*/ 10 w 78"/>
                  <a:gd name="T1" fmla="*/ 30 h 41"/>
                  <a:gd name="T2" fmla="*/ 19 w 78"/>
                  <a:gd name="T3" fmla="*/ 29 h 41"/>
                  <a:gd name="T4" fmla="*/ 25 w 78"/>
                  <a:gd name="T5" fmla="*/ 30 h 41"/>
                  <a:gd name="T6" fmla="*/ 29 w 78"/>
                  <a:gd name="T7" fmla="*/ 27 h 41"/>
                  <a:gd name="T8" fmla="*/ 32 w 78"/>
                  <a:gd name="T9" fmla="*/ 29 h 41"/>
                  <a:gd name="T10" fmla="*/ 37 w 78"/>
                  <a:gd name="T11" fmla="*/ 31 h 41"/>
                  <a:gd name="T12" fmla="*/ 42 w 78"/>
                  <a:gd name="T13" fmla="*/ 30 h 41"/>
                  <a:gd name="T14" fmla="*/ 51 w 78"/>
                  <a:gd name="T15" fmla="*/ 31 h 41"/>
                  <a:gd name="T16" fmla="*/ 56 w 78"/>
                  <a:gd name="T17" fmla="*/ 35 h 41"/>
                  <a:gd name="T18" fmla="*/ 62 w 78"/>
                  <a:gd name="T19" fmla="*/ 39 h 41"/>
                  <a:gd name="T20" fmla="*/ 63 w 78"/>
                  <a:gd name="T21" fmla="*/ 41 h 41"/>
                  <a:gd name="T22" fmla="*/ 73 w 78"/>
                  <a:gd name="T23" fmla="*/ 38 h 41"/>
                  <a:gd name="T24" fmla="*/ 75 w 78"/>
                  <a:gd name="T25" fmla="*/ 34 h 41"/>
                  <a:gd name="T26" fmla="*/ 78 w 78"/>
                  <a:gd name="T27" fmla="*/ 31 h 41"/>
                  <a:gd name="T28" fmla="*/ 75 w 78"/>
                  <a:gd name="T29" fmla="*/ 26 h 41"/>
                  <a:gd name="T30" fmla="*/ 74 w 78"/>
                  <a:gd name="T31" fmla="*/ 22 h 41"/>
                  <a:gd name="T32" fmla="*/ 73 w 78"/>
                  <a:gd name="T33" fmla="*/ 16 h 41"/>
                  <a:gd name="T34" fmla="*/ 71 w 78"/>
                  <a:gd name="T35" fmla="*/ 13 h 41"/>
                  <a:gd name="T36" fmla="*/ 71 w 78"/>
                  <a:gd name="T37" fmla="*/ 11 h 41"/>
                  <a:gd name="T38" fmla="*/ 60 w 78"/>
                  <a:gd name="T39" fmla="*/ 11 h 41"/>
                  <a:gd name="T40" fmla="*/ 56 w 78"/>
                  <a:gd name="T41" fmla="*/ 8 h 41"/>
                  <a:gd name="T42" fmla="*/ 52 w 78"/>
                  <a:gd name="T43" fmla="*/ 2 h 41"/>
                  <a:gd name="T44" fmla="*/ 49 w 78"/>
                  <a:gd name="T45" fmla="*/ 1 h 41"/>
                  <a:gd name="T46" fmla="*/ 47 w 78"/>
                  <a:gd name="T47" fmla="*/ 1 h 41"/>
                  <a:gd name="T48" fmla="*/ 42 w 78"/>
                  <a:gd name="T49" fmla="*/ 0 h 41"/>
                  <a:gd name="T50" fmla="*/ 36 w 78"/>
                  <a:gd name="T51" fmla="*/ 2 h 41"/>
                  <a:gd name="T52" fmla="*/ 34 w 78"/>
                  <a:gd name="T53" fmla="*/ 5 h 41"/>
                  <a:gd name="T54" fmla="*/ 34 w 78"/>
                  <a:gd name="T55" fmla="*/ 15 h 41"/>
                  <a:gd name="T56" fmla="*/ 27 w 78"/>
                  <a:gd name="T57" fmla="*/ 19 h 41"/>
                  <a:gd name="T58" fmla="*/ 25 w 78"/>
                  <a:gd name="T59" fmla="*/ 15 h 41"/>
                  <a:gd name="T60" fmla="*/ 18 w 78"/>
                  <a:gd name="T61" fmla="*/ 5 h 41"/>
                  <a:gd name="T62" fmla="*/ 15 w 78"/>
                  <a:gd name="T63" fmla="*/ 7 h 41"/>
                  <a:gd name="T64" fmla="*/ 11 w 78"/>
                  <a:gd name="T65" fmla="*/ 9 h 41"/>
                  <a:gd name="T66" fmla="*/ 7 w 78"/>
                  <a:gd name="T67" fmla="*/ 12 h 41"/>
                  <a:gd name="T68" fmla="*/ 5 w 78"/>
                  <a:gd name="T69" fmla="*/ 13 h 41"/>
                  <a:gd name="T70" fmla="*/ 3 w 78"/>
                  <a:gd name="T71" fmla="*/ 22 h 41"/>
                  <a:gd name="T72" fmla="*/ 3 w 78"/>
                  <a:gd name="T73" fmla="*/ 26 h 41"/>
                  <a:gd name="T74" fmla="*/ 1 w 78"/>
                  <a:gd name="T75" fmla="*/ 34 h 41"/>
                  <a:gd name="T76" fmla="*/ 4 w 78"/>
                  <a:gd name="T77" fmla="*/ 35 h 41"/>
                  <a:gd name="T78" fmla="*/ 7 w 78"/>
                  <a:gd name="T79" fmla="*/ 3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 h="41">
                    <a:moveTo>
                      <a:pt x="7" y="33"/>
                    </a:moveTo>
                    <a:lnTo>
                      <a:pt x="10" y="30"/>
                    </a:lnTo>
                    <a:lnTo>
                      <a:pt x="15" y="29"/>
                    </a:lnTo>
                    <a:lnTo>
                      <a:pt x="19" y="29"/>
                    </a:lnTo>
                    <a:lnTo>
                      <a:pt x="22" y="29"/>
                    </a:lnTo>
                    <a:lnTo>
                      <a:pt x="25" y="30"/>
                    </a:lnTo>
                    <a:lnTo>
                      <a:pt x="26" y="29"/>
                    </a:lnTo>
                    <a:lnTo>
                      <a:pt x="29" y="27"/>
                    </a:lnTo>
                    <a:lnTo>
                      <a:pt x="29" y="29"/>
                    </a:lnTo>
                    <a:lnTo>
                      <a:pt x="32" y="29"/>
                    </a:lnTo>
                    <a:lnTo>
                      <a:pt x="33" y="31"/>
                    </a:lnTo>
                    <a:lnTo>
                      <a:pt x="37" y="31"/>
                    </a:lnTo>
                    <a:lnTo>
                      <a:pt x="38" y="31"/>
                    </a:lnTo>
                    <a:lnTo>
                      <a:pt x="42" y="30"/>
                    </a:lnTo>
                    <a:lnTo>
                      <a:pt x="47" y="31"/>
                    </a:lnTo>
                    <a:lnTo>
                      <a:pt x="51" y="31"/>
                    </a:lnTo>
                    <a:lnTo>
                      <a:pt x="53" y="35"/>
                    </a:lnTo>
                    <a:lnTo>
                      <a:pt x="56" y="35"/>
                    </a:lnTo>
                    <a:lnTo>
                      <a:pt x="59" y="39"/>
                    </a:lnTo>
                    <a:lnTo>
                      <a:pt x="62" y="39"/>
                    </a:lnTo>
                    <a:lnTo>
                      <a:pt x="63" y="41"/>
                    </a:lnTo>
                    <a:lnTo>
                      <a:pt x="63" y="41"/>
                    </a:lnTo>
                    <a:lnTo>
                      <a:pt x="67" y="39"/>
                    </a:lnTo>
                    <a:lnTo>
                      <a:pt x="73" y="38"/>
                    </a:lnTo>
                    <a:lnTo>
                      <a:pt x="73" y="35"/>
                    </a:lnTo>
                    <a:lnTo>
                      <a:pt x="75" y="34"/>
                    </a:lnTo>
                    <a:lnTo>
                      <a:pt x="75" y="31"/>
                    </a:lnTo>
                    <a:lnTo>
                      <a:pt x="78" y="31"/>
                    </a:lnTo>
                    <a:lnTo>
                      <a:pt x="77" y="29"/>
                    </a:lnTo>
                    <a:lnTo>
                      <a:pt x="75" y="26"/>
                    </a:lnTo>
                    <a:lnTo>
                      <a:pt x="74" y="22"/>
                    </a:lnTo>
                    <a:lnTo>
                      <a:pt x="74" y="22"/>
                    </a:lnTo>
                    <a:lnTo>
                      <a:pt x="73" y="18"/>
                    </a:lnTo>
                    <a:lnTo>
                      <a:pt x="73" y="16"/>
                    </a:lnTo>
                    <a:lnTo>
                      <a:pt x="71" y="15"/>
                    </a:lnTo>
                    <a:lnTo>
                      <a:pt x="71" y="13"/>
                    </a:lnTo>
                    <a:lnTo>
                      <a:pt x="71" y="12"/>
                    </a:lnTo>
                    <a:lnTo>
                      <a:pt x="71" y="11"/>
                    </a:lnTo>
                    <a:lnTo>
                      <a:pt x="64" y="9"/>
                    </a:lnTo>
                    <a:lnTo>
                      <a:pt x="60" y="11"/>
                    </a:lnTo>
                    <a:lnTo>
                      <a:pt x="59" y="8"/>
                    </a:lnTo>
                    <a:lnTo>
                      <a:pt x="56" y="8"/>
                    </a:lnTo>
                    <a:lnTo>
                      <a:pt x="55" y="5"/>
                    </a:lnTo>
                    <a:lnTo>
                      <a:pt x="52" y="2"/>
                    </a:lnTo>
                    <a:lnTo>
                      <a:pt x="49" y="2"/>
                    </a:lnTo>
                    <a:lnTo>
                      <a:pt x="49" y="1"/>
                    </a:lnTo>
                    <a:lnTo>
                      <a:pt x="48" y="0"/>
                    </a:lnTo>
                    <a:lnTo>
                      <a:pt x="47" y="1"/>
                    </a:lnTo>
                    <a:lnTo>
                      <a:pt x="45" y="1"/>
                    </a:lnTo>
                    <a:lnTo>
                      <a:pt x="42" y="0"/>
                    </a:lnTo>
                    <a:lnTo>
                      <a:pt x="40" y="0"/>
                    </a:lnTo>
                    <a:lnTo>
                      <a:pt x="36" y="2"/>
                    </a:lnTo>
                    <a:lnTo>
                      <a:pt x="34" y="2"/>
                    </a:lnTo>
                    <a:lnTo>
                      <a:pt x="34" y="5"/>
                    </a:lnTo>
                    <a:lnTo>
                      <a:pt x="36" y="11"/>
                    </a:lnTo>
                    <a:lnTo>
                      <a:pt x="34" y="15"/>
                    </a:lnTo>
                    <a:lnTo>
                      <a:pt x="30" y="19"/>
                    </a:lnTo>
                    <a:lnTo>
                      <a:pt x="27" y="19"/>
                    </a:lnTo>
                    <a:lnTo>
                      <a:pt x="25" y="16"/>
                    </a:lnTo>
                    <a:lnTo>
                      <a:pt x="25" y="15"/>
                    </a:lnTo>
                    <a:lnTo>
                      <a:pt x="18" y="8"/>
                    </a:lnTo>
                    <a:lnTo>
                      <a:pt x="18" y="5"/>
                    </a:lnTo>
                    <a:lnTo>
                      <a:pt x="18" y="5"/>
                    </a:lnTo>
                    <a:lnTo>
                      <a:pt x="15" y="7"/>
                    </a:lnTo>
                    <a:lnTo>
                      <a:pt x="12" y="8"/>
                    </a:lnTo>
                    <a:lnTo>
                      <a:pt x="11" y="9"/>
                    </a:lnTo>
                    <a:lnTo>
                      <a:pt x="8" y="9"/>
                    </a:lnTo>
                    <a:lnTo>
                      <a:pt x="7" y="12"/>
                    </a:lnTo>
                    <a:lnTo>
                      <a:pt x="7" y="15"/>
                    </a:lnTo>
                    <a:lnTo>
                      <a:pt x="5" y="13"/>
                    </a:lnTo>
                    <a:lnTo>
                      <a:pt x="5" y="18"/>
                    </a:lnTo>
                    <a:lnTo>
                      <a:pt x="3" y="22"/>
                    </a:lnTo>
                    <a:lnTo>
                      <a:pt x="3" y="24"/>
                    </a:lnTo>
                    <a:lnTo>
                      <a:pt x="3" y="26"/>
                    </a:lnTo>
                    <a:lnTo>
                      <a:pt x="0" y="29"/>
                    </a:lnTo>
                    <a:lnTo>
                      <a:pt x="1" y="34"/>
                    </a:lnTo>
                    <a:lnTo>
                      <a:pt x="3" y="35"/>
                    </a:lnTo>
                    <a:lnTo>
                      <a:pt x="4" y="35"/>
                    </a:lnTo>
                    <a:lnTo>
                      <a:pt x="5" y="35"/>
                    </a:lnTo>
                    <a:lnTo>
                      <a:pt x="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7" name="Freeform 690">
                <a:extLst>
                  <a:ext uri="{FF2B5EF4-FFF2-40B4-BE49-F238E27FC236}">
                    <a16:creationId xmlns:a16="http://schemas.microsoft.com/office/drawing/2014/main" id="{6BA9F39D-B10E-4769-8E2E-121414CA5DF3}"/>
                  </a:ext>
                </a:extLst>
              </p:cNvPr>
              <p:cNvSpPr>
                <a:spLocks/>
              </p:cNvSpPr>
              <p:nvPr/>
            </p:nvSpPr>
            <p:spPr bwMode="auto">
              <a:xfrm>
                <a:off x="3586" y="2462"/>
                <a:ext cx="59" cy="44"/>
              </a:xfrm>
              <a:custGeom>
                <a:avLst/>
                <a:gdLst>
                  <a:gd name="T0" fmla="*/ 23 w 59"/>
                  <a:gd name="T1" fmla="*/ 34 h 44"/>
                  <a:gd name="T2" fmla="*/ 26 w 59"/>
                  <a:gd name="T3" fmla="*/ 34 h 44"/>
                  <a:gd name="T4" fmla="*/ 28 w 59"/>
                  <a:gd name="T5" fmla="*/ 39 h 44"/>
                  <a:gd name="T6" fmla="*/ 26 w 59"/>
                  <a:gd name="T7" fmla="*/ 43 h 44"/>
                  <a:gd name="T8" fmla="*/ 29 w 59"/>
                  <a:gd name="T9" fmla="*/ 44 h 44"/>
                  <a:gd name="T10" fmla="*/ 32 w 59"/>
                  <a:gd name="T11" fmla="*/ 43 h 44"/>
                  <a:gd name="T12" fmla="*/ 36 w 59"/>
                  <a:gd name="T13" fmla="*/ 41 h 44"/>
                  <a:gd name="T14" fmla="*/ 38 w 59"/>
                  <a:gd name="T15" fmla="*/ 43 h 44"/>
                  <a:gd name="T16" fmla="*/ 41 w 59"/>
                  <a:gd name="T17" fmla="*/ 41 h 44"/>
                  <a:gd name="T18" fmla="*/ 44 w 59"/>
                  <a:gd name="T19" fmla="*/ 41 h 44"/>
                  <a:gd name="T20" fmla="*/ 43 w 59"/>
                  <a:gd name="T21" fmla="*/ 37 h 44"/>
                  <a:gd name="T22" fmla="*/ 45 w 59"/>
                  <a:gd name="T23" fmla="*/ 37 h 44"/>
                  <a:gd name="T24" fmla="*/ 47 w 59"/>
                  <a:gd name="T25" fmla="*/ 34 h 44"/>
                  <a:gd name="T26" fmla="*/ 49 w 59"/>
                  <a:gd name="T27" fmla="*/ 33 h 44"/>
                  <a:gd name="T28" fmla="*/ 51 w 59"/>
                  <a:gd name="T29" fmla="*/ 34 h 44"/>
                  <a:gd name="T30" fmla="*/ 52 w 59"/>
                  <a:gd name="T31" fmla="*/ 34 h 44"/>
                  <a:gd name="T32" fmla="*/ 52 w 59"/>
                  <a:gd name="T33" fmla="*/ 32 h 44"/>
                  <a:gd name="T34" fmla="*/ 49 w 59"/>
                  <a:gd name="T35" fmla="*/ 30 h 44"/>
                  <a:gd name="T36" fmla="*/ 51 w 59"/>
                  <a:gd name="T37" fmla="*/ 28 h 44"/>
                  <a:gd name="T38" fmla="*/ 52 w 59"/>
                  <a:gd name="T39" fmla="*/ 26 h 44"/>
                  <a:gd name="T40" fmla="*/ 55 w 59"/>
                  <a:gd name="T41" fmla="*/ 22 h 44"/>
                  <a:gd name="T42" fmla="*/ 59 w 59"/>
                  <a:gd name="T43" fmla="*/ 21 h 44"/>
                  <a:gd name="T44" fmla="*/ 59 w 59"/>
                  <a:gd name="T45" fmla="*/ 18 h 44"/>
                  <a:gd name="T46" fmla="*/ 56 w 59"/>
                  <a:gd name="T47" fmla="*/ 18 h 44"/>
                  <a:gd name="T48" fmla="*/ 59 w 59"/>
                  <a:gd name="T49" fmla="*/ 14 h 44"/>
                  <a:gd name="T50" fmla="*/ 58 w 59"/>
                  <a:gd name="T51" fmla="*/ 12 h 44"/>
                  <a:gd name="T52" fmla="*/ 55 w 59"/>
                  <a:gd name="T53" fmla="*/ 12 h 44"/>
                  <a:gd name="T54" fmla="*/ 52 w 59"/>
                  <a:gd name="T55" fmla="*/ 8 h 44"/>
                  <a:gd name="T56" fmla="*/ 49 w 59"/>
                  <a:gd name="T57" fmla="*/ 8 h 44"/>
                  <a:gd name="T58" fmla="*/ 47 w 59"/>
                  <a:gd name="T59" fmla="*/ 4 h 44"/>
                  <a:gd name="T60" fmla="*/ 43 w 59"/>
                  <a:gd name="T61" fmla="*/ 4 h 44"/>
                  <a:gd name="T62" fmla="*/ 38 w 59"/>
                  <a:gd name="T63" fmla="*/ 3 h 44"/>
                  <a:gd name="T64" fmla="*/ 34 w 59"/>
                  <a:gd name="T65" fmla="*/ 4 h 44"/>
                  <a:gd name="T66" fmla="*/ 33 w 59"/>
                  <a:gd name="T67" fmla="*/ 4 h 44"/>
                  <a:gd name="T68" fmla="*/ 29 w 59"/>
                  <a:gd name="T69" fmla="*/ 4 h 44"/>
                  <a:gd name="T70" fmla="*/ 28 w 59"/>
                  <a:gd name="T71" fmla="*/ 2 h 44"/>
                  <a:gd name="T72" fmla="*/ 25 w 59"/>
                  <a:gd name="T73" fmla="*/ 2 h 44"/>
                  <a:gd name="T74" fmla="*/ 25 w 59"/>
                  <a:gd name="T75" fmla="*/ 0 h 44"/>
                  <a:gd name="T76" fmla="*/ 22 w 59"/>
                  <a:gd name="T77" fmla="*/ 2 h 44"/>
                  <a:gd name="T78" fmla="*/ 21 w 59"/>
                  <a:gd name="T79" fmla="*/ 3 h 44"/>
                  <a:gd name="T80" fmla="*/ 18 w 59"/>
                  <a:gd name="T81" fmla="*/ 2 h 44"/>
                  <a:gd name="T82" fmla="*/ 15 w 59"/>
                  <a:gd name="T83" fmla="*/ 2 h 44"/>
                  <a:gd name="T84" fmla="*/ 11 w 59"/>
                  <a:gd name="T85" fmla="*/ 2 h 44"/>
                  <a:gd name="T86" fmla="*/ 6 w 59"/>
                  <a:gd name="T87" fmla="*/ 3 h 44"/>
                  <a:gd name="T88" fmla="*/ 3 w 59"/>
                  <a:gd name="T89" fmla="*/ 6 h 44"/>
                  <a:gd name="T90" fmla="*/ 1 w 59"/>
                  <a:gd name="T91" fmla="*/ 8 h 44"/>
                  <a:gd name="T92" fmla="*/ 0 w 59"/>
                  <a:gd name="T93" fmla="*/ 8 h 44"/>
                  <a:gd name="T94" fmla="*/ 0 w 59"/>
                  <a:gd name="T95" fmla="*/ 12 h 44"/>
                  <a:gd name="T96" fmla="*/ 0 w 59"/>
                  <a:gd name="T97" fmla="*/ 15 h 44"/>
                  <a:gd name="T98" fmla="*/ 0 w 59"/>
                  <a:gd name="T99" fmla="*/ 17 h 44"/>
                  <a:gd name="T100" fmla="*/ 0 w 59"/>
                  <a:gd name="T101" fmla="*/ 18 h 44"/>
                  <a:gd name="T102" fmla="*/ 4 w 59"/>
                  <a:gd name="T103" fmla="*/ 17 h 44"/>
                  <a:gd name="T104" fmla="*/ 7 w 59"/>
                  <a:gd name="T105" fmla="*/ 21 h 44"/>
                  <a:gd name="T106" fmla="*/ 11 w 59"/>
                  <a:gd name="T107" fmla="*/ 22 h 44"/>
                  <a:gd name="T108" fmla="*/ 15 w 59"/>
                  <a:gd name="T109" fmla="*/ 22 h 44"/>
                  <a:gd name="T110" fmla="*/ 17 w 59"/>
                  <a:gd name="T111" fmla="*/ 22 h 44"/>
                  <a:gd name="T112" fmla="*/ 17 w 59"/>
                  <a:gd name="T113" fmla="*/ 25 h 44"/>
                  <a:gd name="T114" fmla="*/ 19 w 59"/>
                  <a:gd name="T115" fmla="*/ 25 h 44"/>
                  <a:gd name="T116" fmla="*/ 19 w 59"/>
                  <a:gd name="T117" fmla="*/ 26 h 44"/>
                  <a:gd name="T118" fmla="*/ 18 w 59"/>
                  <a:gd name="T119" fmla="*/ 29 h 44"/>
                  <a:gd name="T120" fmla="*/ 19 w 59"/>
                  <a:gd name="T121" fmla="*/ 33 h 44"/>
                  <a:gd name="T122" fmla="*/ 21 w 59"/>
                  <a:gd name="T123" fmla="*/ 32 h 44"/>
                  <a:gd name="T124" fmla="*/ 23 w 59"/>
                  <a:gd name="T125"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 h="44">
                    <a:moveTo>
                      <a:pt x="23" y="34"/>
                    </a:moveTo>
                    <a:lnTo>
                      <a:pt x="26" y="34"/>
                    </a:lnTo>
                    <a:lnTo>
                      <a:pt x="28" y="39"/>
                    </a:lnTo>
                    <a:lnTo>
                      <a:pt x="26" y="43"/>
                    </a:lnTo>
                    <a:lnTo>
                      <a:pt x="29" y="44"/>
                    </a:lnTo>
                    <a:lnTo>
                      <a:pt x="32" y="43"/>
                    </a:lnTo>
                    <a:lnTo>
                      <a:pt x="36" y="41"/>
                    </a:lnTo>
                    <a:lnTo>
                      <a:pt x="38" y="43"/>
                    </a:lnTo>
                    <a:lnTo>
                      <a:pt x="41" y="41"/>
                    </a:lnTo>
                    <a:lnTo>
                      <a:pt x="44" y="41"/>
                    </a:lnTo>
                    <a:lnTo>
                      <a:pt x="43" y="37"/>
                    </a:lnTo>
                    <a:lnTo>
                      <a:pt x="45" y="37"/>
                    </a:lnTo>
                    <a:lnTo>
                      <a:pt x="47" y="34"/>
                    </a:lnTo>
                    <a:lnTo>
                      <a:pt x="49" y="33"/>
                    </a:lnTo>
                    <a:lnTo>
                      <a:pt x="51" y="34"/>
                    </a:lnTo>
                    <a:lnTo>
                      <a:pt x="52" y="34"/>
                    </a:lnTo>
                    <a:lnTo>
                      <a:pt x="52" y="32"/>
                    </a:lnTo>
                    <a:lnTo>
                      <a:pt x="49" y="30"/>
                    </a:lnTo>
                    <a:lnTo>
                      <a:pt x="51" y="28"/>
                    </a:lnTo>
                    <a:lnTo>
                      <a:pt x="52" y="26"/>
                    </a:lnTo>
                    <a:lnTo>
                      <a:pt x="55" y="22"/>
                    </a:lnTo>
                    <a:lnTo>
                      <a:pt x="59" y="21"/>
                    </a:lnTo>
                    <a:lnTo>
                      <a:pt x="59" y="18"/>
                    </a:lnTo>
                    <a:lnTo>
                      <a:pt x="56" y="18"/>
                    </a:lnTo>
                    <a:lnTo>
                      <a:pt x="59" y="14"/>
                    </a:lnTo>
                    <a:lnTo>
                      <a:pt x="58" y="12"/>
                    </a:lnTo>
                    <a:lnTo>
                      <a:pt x="55" y="12"/>
                    </a:lnTo>
                    <a:lnTo>
                      <a:pt x="52" y="8"/>
                    </a:lnTo>
                    <a:lnTo>
                      <a:pt x="49" y="8"/>
                    </a:lnTo>
                    <a:lnTo>
                      <a:pt x="47" y="4"/>
                    </a:lnTo>
                    <a:lnTo>
                      <a:pt x="43" y="4"/>
                    </a:lnTo>
                    <a:lnTo>
                      <a:pt x="38" y="3"/>
                    </a:lnTo>
                    <a:lnTo>
                      <a:pt x="34" y="4"/>
                    </a:lnTo>
                    <a:lnTo>
                      <a:pt x="33" y="4"/>
                    </a:lnTo>
                    <a:lnTo>
                      <a:pt x="29" y="4"/>
                    </a:lnTo>
                    <a:lnTo>
                      <a:pt x="28" y="2"/>
                    </a:lnTo>
                    <a:lnTo>
                      <a:pt x="25" y="2"/>
                    </a:lnTo>
                    <a:lnTo>
                      <a:pt x="25" y="0"/>
                    </a:lnTo>
                    <a:lnTo>
                      <a:pt x="22" y="2"/>
                    </a:lnTo>
                    <a:lnTo>
                      <a:pt x="21" y="3"/>
                    </a:lnTo>
                    <a:lnTo>
                      <a:pt x="18" y="2"/>
                    </a:lnTo>
                    <a:lnTo>
                      <a:pt x="15" y="2"/>
                    </a:lnTo>
                    <a:lnTo>
                      <a:pt x="11" y="2"/>
                    </a:lnTo>
                    <a:lnTo>
                      <a:pt x="6" y="3"/>
                    </a:lnTo>
                    <a:lnTo>
                      <a:pt x="3" y="6"/>
                    </a:lnTo>
                    <a:lnTo>
                      <a:pt x="1" y="8"/>
                    </a:lnTo>
                    <a:lnTo>
                      <a:pt x="0" y="8"/>
                    </a:lnTo>
                    <a:lnTo>
                      <a:pt x="0" y="12"/>
                    </a:lnTo>
                    <a:lnTo>
                      <a:pt x="0" y="15"/>
                    </a:lnTo>
                    <a:lnTo>
                      <a:pt x="0" y="17"/>
                    </a:lnTo>
                    <a:lnTo>
                      <a:pt x="0" y="18"/>
                    </a:lnTo>
                    <a:lnTo>
                      <a:pt x="4" y="17"/>
                    </a:lnTo>
                    <a:lnTo>
                      <a:pt x="7" y="21"/>
                    </a:lnTo>
                    <a:lnTo>
                      <a:pt x="11" y="22"/>
                    </a:lnTo>
                    <a:lnTo>
                      <a:pt x="15" y="22"/>
                    </a:lnTo>
                    <a:lnTo>
                      <a:pt x="17" y="22"/>
                    </a:lnTo>
                    <a:lnTo>
                      <a:pt x="17" y="25"/>
                    </a:lnTo>
                    <a:lnTo>
                      <a:pt x="19" y="25"/>
                    </a:lnTo>
                    <a:lnTo>
                      <a:pt x="19" y="26"/>
                    </a:lnTo>
                    <a:lnTo>
                      <a:pt x="18" y="29"/>
                    </a:lnTo>
                    <a:lnTo>
                      <a:pt x="19" y="33"/>
                    </a:lnTo>
                    <a:lnTo>
                      <a:pt x="21" y="32"/>
                    </a:lnTo>
                    <a:lnTo>
                      <a:pt x="2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8" name="Freeform 691">
                <a:extLst>
                  <a:ext uri="{FF2B5EF4-FFF2-40B4-BE49-F238E27FC236}">
                    <a16:creationId xmlns:a16="http://schemas.microsoft.com/office/drawing/2014/main" id="{D6BF9AA6-0095-4A27-BBC9-A067B3D8C684}"/>
                  </a:ext>
                </a:extLst>
              </p:cNvPr>
              <p:cNvSpPr>
                <a:spLocks/>
              </p:cNvSpPr>
              <p:nvPr/>
            </p:nvSpPr>
            <p:spPr bwMode="auto">
              <a:xfrm>
                <a:off x="3615" y="2466"/>
                <a:ext cx="100" cy="78"/>
              </a:xfrm>
              <a:custGeom>
                <a:avLst/>
                <a:gdLst>
                  <a:gd name="T0" fmla="*/ 40 w 100"/>
                  <a:gd name="T1" fmla="*/ 4 h 78"/>
                  <a:gd name="T2" fmla="*/ 34 w 100"/>
                  <a:gd name="T3" fmla="*/ 8 h 78"/>
                  <a:gd name="T4" fmla="*/ 30 w 100"/>
                  <a:gd name="T5" fmla="*/ 10 h 78"/>
                  <a:gd name="T6" fmla="*/ 30 w 100"/>
                  <a:gd name="T7" fmla="*/ 14 h 78"/>
                  <a:gd name="T8" fmla="*/ 26 w 100"/>
                  <a:gd name="T9" fmla="*/ 18 h 78"/>
                  <a:gd name="T10" fmla="*/ 22 w 100"/>
                  <a:gd name="T11" fmla="*/ 24 h 78"/>
                  <a:gd name="T12" fmla="*/ 23 w 100"/>
                  <a:gd name="T13" fmla="*/ 28 h 78"/>
                  <a:gd name="T14" fmla="*/ 22 w 100"/>
                  <a:gd name="T15" fmla="*/ 30 h 78"/>
                  <a:gd name="T16" fmla="*/ 18 w 100"/>
                  <a:gd name="T17" fmla="*/ 30 h 78"/>
                  <a:gd name="T18" fmla="*/ 14 w 100"/>
                  <a:gd name="T19" fmla="*/ 33 h 78"/>
                  <a:gd name="T20" fmla="*/ 12 w 100"/>
                  <a:gd name="T21" fmla="*/ 37 h 78"/>
                  <a:gd name="T22" fmla="*/ 7 w 100"/>
                  <a:gd name="T23" fmla="*/ 37 h 78"/>
                  <a:gd name="T24" fmla="*/ 0 w 100"/>
                  <a:gd name="T25" fmla="*/ 40 h 78"/>
                  <a:gd name="T26" fmla="*/ 1 w 100"/>
                  <a:gd name="T27" fmla="*/ 47 h 78"/>
                  <a:gd name="T28" fmla="*/ 4 w 100"/>
                  <a:gd name="T29" fmla="*/ 52 h 78"/>
                  <a:gd name="T30" fmla="*/ 5 w 100"/>
                  <a:gd name="T31" fmla="*/ 61 h 78"/>
                  <a:gd name="T32" fmla="*/ 1 w 100"/>
                  <a:gd name="T33" fmla="*/ 65 h 78"/>
                  <a:gd name="T34" fmla="*/ 4 w 100"/>
                  <a:gd name="T35" fmla="*/ 73 h 78"/>
                  <a:gd name="T36" fmla="*/ 7 w 100"/>
                  <a:gd name="T37" fmla="*/ 73 h 78"/>
                  <a:gd name="T38" fmla="*/ 12 w 100"/>
                  <a:gd name="T39" fmla="*/ 74 h 78"/>
                  <a:gd name="T40" fmla="*/ 25 w 100"/>
                  <a:gd name="T41" fmla="*/ 73 h 78"/>
                  <a:gd name="T42" fmla="*/ 29 w 100"/>
                  <a:gd name="T43" fmla="*/ 72 h 78"/>
                  <a:gd name="T44" fmla="*/ 38 w 100"/>
                  <a:gd name="T45" fmla="*/ 74 h 78"/>
                  <a:gd name="T46" fmla="*/ 42 w 100"/>
                  <a:gd name="T47" fmla="*/ 77 h 78"/>
                  <a:gd name="T48" fmla="*/ 48 w 100"/>
                  <a:gd name="T49" fmla="*/ 77 h 78"/>
                  <a:gd name="T50" fmla="*/ 51 w 100"/>
                  <a:gd name="T51" fmla="*/ 76 h 78"/>
                  <a:gd name="T52" fmla="*/ 56 w 100"/>
                  <a:gd name="T53" fmla="*/ 77 h 78"/>
                  <a:gd name="T54" fmla="*/ 63 w 100"/>
                  <a:gd name="T55" fmla="*/ 76 h 78"/>
                  <a:gd name="T56" fmla="*/ 66 w 100"/>
                  <a:gd name="T57" fmla="*/ 78 h 78"/>
                  <a:gd name="T58" fmla="*/ 71 w 100"/>
                  <a:gd name="T59" fmla="*/ 76 h 78"/>
                  <a:gd name="T60" fmla="*/ 77 w 100"/>
                  <a:gd name="T61" fmla="*/ 76 h 78"/>
                  <a:gd name="T62" fmla="*/ 81 w 100"/>
                  <a:gd name="T63" fmla="*/ 77 h 78"/>
                  <a:gd name="T64" fmla="*/ 82 w 100"/>
                  <a:gd name="T65" fmla="*/ 69 h 78"/>
                  <a:gd name="T66" fmla="*/ 92 w 100"/>
                  <a:gd name="T67" fmla="*/ 66 h 78"/>
                  <a:gd name="T68" fmla="*/ 92 w 100"/>
                  <a:gd name="T69" fmla="*/ 63 h 78"/>
                  <a:gd name="T70" fmla="*/ 89 w 100"/>
                  <a:gd name="T71" fmla="*/ 56 h 78"/>
                  <a:gd name="T72" fmla="*/ 86 w 100"/>
                  <a:gd name="T73" fmla="*/ 50 h 78"/>
                  <a:gd name="T74" fmla="*/ 90 w 100"/>
                  <a:gd name="T75" fmla="*/ 51 h 78"/>
                  <a:gd name="T76" fmla="*/ 99 w 100"/>
                  <a:gd name="T77" fmla="*/ 46 h 78"/>
                  <a:gd name="T78" fmla="*/ 97 w 100"/>
                  <a:gd name="T79" fmla="*/ 43 h 78"/>
                  <a:gd name="T80" fmla="*/ 93 w 100"/>
                  <a:gd name="T81" fmla="*/ 36 h 78"/>
                  <a:gd name="T82" fmla="*/ 88 w 100"/>
                  <a:gd name="T83" fmla="*/ 32 h 78"/>
                  <a:gd name="T84" fmla="*/ 82 w 100"/>
                  <a:gd name="T85" fmla="*/ 25 h 78"/>
                  <a:gd name="T86" fmla="*/ 78 w 100"/>
                  <a:gd name="T87" fmla="*/ 19 h 78"/>
                  <a:gd name="T88" fmla="*/ 75 w 100"/>
                  <a:gd name="T89" fmla="*/ 13 h 78"/>
                  <a:gd name="T90" fmla="*/ 75 w 100"/>
                  <a:gd name="T91" fmla="*/ 7 h 78"/>
                  <a:gd name="T92" fmla="*/ 69 w 100"/>
                  <a:gd name="T93" fmla="*/ 4 h 78"/>
                  <a:gd name="T94" fmla="*/ 64 w 100"/>
                  <a:gd name="T95" fmla="*/ 4 h 78"/>
                  <a:gd name="T96" fmla="*/ 59 w 100"/>
                  <a:gd name="T97" fmla="*/ 3 h 78"/>
                  <a:gd name="T98" fmla="*/ 53 w 100"/>
                  <a:gd name="T99" fmla="*/ 4 h 78"/>
                  <a:gd name="T100" fmla="*/ 48 w 100"/>
                  <a:gd name="T101" fmla="*/ 2 h 78"/>
                  <a:gd name="T102" fmla="*/ 42 w 100"/>
                  <a:gd name="T10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0" h="78">
                    <a:moveTo>
                      <a:pt x="42" y="3"/>
                    </a:moveTo>
                    <a:lnTo>
                      <a:pt x="40" y="4"/>
                    </a:lnTo>
                    <a:lnTo>
                      <a:pt x="40" y="7"/>
                    </a:lnTo>
                    <a:lnTo>
                      <a:pt x="34" y="8"/>
                    </a:lnTo>
                    <a:lnTo>
                      <a:pt x="30" y="10"/>
                    </a:lnTo>
                    <a:lnTo>
                      <a:pt x="30" y="10"/>
                    </a:lnTo>
                    <a:lnTo>
                      <a:pt x="27" y="14"/>
                    </a:lnTo>
                    <a:lnTo>
                      <a:pt x="30" y="14"/>
                    </a:lnTo>
                    <a:lnTo>
                      <a:pt x="30" y="17"/>
                    </a:lnTo>
                    <a:lnTo>
                      <a:pt x="26" y="18"/>
                    </a:lnTo>
                    <a:lnTo>
                      <a:pt x="23" y="22"/>
                    </a:lnTo>
                    <a:lnTo>
                      <a:pt x="22" y="24"/>
                    </a:lnTo>
                    <a:lnTo>
                      <a:pt x="20" y="26"/>
                    </a:lnTo>
                    <a:lnTo>
                      <a:pt x="23" y="28"/>
                    </a:lnTo>
                    <a:lnTo>
                      <a:pt x="23" y="30"/>
                    </a:lnTo>
                    <a:lnTo>
                      <a:pt x="22" y="30"/>
                    </a:lnTo>
                    <a:lnTo>
                      <a:pt x="20" y="29"/>
                    </a:lnTo>
                    <a:lnTo>
                      <a:pt x="18" y="30"/>
                    </a:lnTo>
                    <a:lnTo>
                      <a:pt x="16" y="33"/>
                    </a:lnTo>
                    <a:lnTo>
                      <a:pt x="14" y="33"/>
                    </a:lnTo>
                    <a:lnTo>
                      <a:pt x="15" y="37"/>
                    </a:lnTo>
                    <a:lnTo>
                      <a:pt x="12" y="37"/>
                    </a:lnTo>
                    <a:lnTo>
                      <a:pt x="9" y="39"/>
                    </a:lnTo>
                    <a:lnTo>
                      <a:pt x="7" y="37"/>
                    </a:lnTo>
                    <a:lnTo>
                      <a:pt x="3" y="39"/>
                    </a:lnTo>
                    <a:lnTo>
                      <a:pt x="0" y="40"/>
                    </a:lnTo>
                    <a:lnTo>
                      <a:pt x="0" y="41"/>
                    </a:lnTo>
                    <a:lnTo>
                      <a:pt x="1" y="47"/>
                    </a:lnTo>
                    <a:lnTo>
                      <a:pt x="4" y="50"/>
                    </a:lnTo>
                    <a:lnTo>
                      <a:pt x="4" y="52"/>
                    </a:lnTo>
                    <a:lnTo>
                      <a:pt x="5" y="54"/>
                    </a:lnTo>
                    <a:lnTo>
                      <a:pt x="5" y="61"/>
                    </a:lnTo>
                    <a:lnTo>
                      <a:pt x="3" y="62"/>
                    </a:lnTo>
                    <a:lnTo>
                      <a:pt x="1" y="65"/>
                    </a:lnTo>
                    <a:lnTo>
                      <a:pt x="3" y="69"/>
                    </a:lnTo>
                    <a:lnTo>
                      <a:pt x="4" y="73"/>
                    </a:lnTo>
                    <a:lnTo>
                      <a:pt x="4" y="74"/>
                    </a:lnTo>
                    <a:lnTo>
                      <a:pt x="7" y="73"/>
                    </a:lnTo>
                    <a:lnTo>
                      <a:pt x="11" y="76"/>
                    </a:lnTo>
                    <a:lnTo>
                      <a:pt x="12" y="74"/>
                    </a:lnTo>
                    <a:lnTo>
                      <a:pt x="20" y="73"/>
                    </a:lnTo>
                    <a:lnTo>
                      <a:pt x="25" y="73"/>
                    </a:lnTo>
                    <a:lnTo>
                      <a:pt x="27" y="72"/>
                    </a:lnTo>
                    <a:lnTo>
                      <a:pt x="29" y="72"/>
                    </a:lnTo>
                    <a:lnTo>
                      <a:pt x="31" y="73"/>
                    </a:lnTo>
                    <a:lnTo>
                      <a:pt x="38" y="74"/>
                    </a:lnTo>
                    <a:lnTo>
                      <a:pt x="41" y="76"/>
                    </a:lnTo>
                    <a:lnTo>
                      <a:pt x="42" y="77"/>
                    </a:lnTo>
                    <a:lnTo>
                      <a:pt x="47" y="74"/>
                    </a:lnTo>
                    <a:lnTo>
                      <a:pt x="48" y="77"/>
                    </a:lnTo>
                    <a:lnTo>
                      <a:pt x="49" y="77"/>
                    </a:lnTo>
                    <a:lnTo>
                      <a:pt x="51" y="76"/>
                    </a:lnTo>
                    <a:lnTo>
                      <a:pt x="55" y="76"/>
                    </a:lnTo>
                    <a:lnTo>
                      <a:pt x="56" y="77"/>
                    </a:lnTo>
                    <a:lnTo>
                      <a:pt x="60" y="74"/>
                    </a:lnTo>
                    <a:lnTo>
                      <a:pt x="63" y="76"/>
                    </a:lnTo>
                    <a:lnTo>
                      <a:pt x="64" y="77"/>
                    </a:lnTo>
                    <a:lnTo>
                      <a:pt x="66" y="78"/>
                    </a:lnTo>
                    <a:lnTo>
                      <a:pt x="69" y="76"/>
                    </a:lnTo>
                    <a:lnTo>
                      <a:pt x="71" y="76"/>
                    </a:lnTo>
                    <a:lnTo>
                      <a:pt x="73" y="77"/>
                    </a:lnTo>
                    <a:lnTo>
                      <a:pt x="77" y="76"/>
                    </a:lnTo>
                    <a:lnTo>
                      <a:pt x="78" y="77"/>
                    </a:lnTo>
                    <a:lnTo>
                      <a:pt x="81" y="77"/>
                    </a:lnTo>
                    <a:lnTo>
                      <a:pt x="81" y="73"/>
                    </a:lnTo>
                    <a:lnTo>
                      <a:pt x="82" y="69"/>
                    </a:lnTo>
                    <a:lnTo>
                      <a:pt x="86" y="67"/>
                    </a:lnTo>
                    <a:lnTo>
                      <a:pt x="92" y="66"/>
                    </a:lnTo>
                    <a:lnTo>
                      <a:pt x="92" y="66"/>
                    </a:lnTo>
                    <a:lnTo>
                      <a:pt x="92" y="63"/>
                    </a:lnTo>
                    <a:lnTo>
                      <a:pt x="89" y="61"/>
                    </a:lnTo>
                    <a:lnTo>
                      <a:pt x="89" y="56"/>
                    </a:lnTo>
                    <a:lnTo>
                      <a:pt x="86" y="54"/>
                    </a:lnTo>
                    <a:lnTo>
                      <a:pt x="86" y="50"/>
                    </a:lnTo>
                    <a:lnTo>
                      <a:pt x="88" y="48"/>
                    </a:lnTo>
                    <a:lnTo>
                      <a:pt x="90" y="51"/>
                    </a:lnTo>
                    <a:lnTo>
                      <a:pt x="97" y="50"/>
                    </a:lnTo>
                    <a:lnTo>
                      <a:pt x="99" y="46"/>
                    </a:lnTo>
                    <a:lnTo>
                      <a:pt x="100" y="44"/>
                    </a:lnTo>
                    <a:lnTo>
                      <a:pt x="97" y="43"/>
                    </a:lnTo>
                    <a:lnTo>
                      <a:pt x="97" y="40"/>
                    </a:lnTo>
                    <a:lnTo>
                      <a:pt x="93" y="36"/>
                    </a:lnTo>
                    <a:lnTo>
                      <a:pt x="89" y="36"/>
                    </a:lnTo>
                    <a:lnTo>
                      <a:pt x="88" y="32"/>
                    </a:lnTo>
                    <a:lnTo>
                      <a:pt x="85" y="29"/>
                    </a:lnTo>
                    <a:lnTo>
                      <a:pt x="82" y="25"/>
                    </a:lnTo>
                    <a:lnTo>
                      <a:pt x="81" y="22"/>
                    </a:lnTo>
                    <a:lnTo>
                      <a:pt x="78" y="19"/>
                    </a:lnTo>
                    <a:lnTo>
                      <a:pt x="78" y="15"/>
                    </a:lnTo>
                    <a:lnTo>
                      <a:pt x="75" y="13"/>
                    </a:lnTo>
                    <a:lnTo>
                      <a:pt x="77" y="10"/>
                    </a:lnTo>
                    <a:lnTo>
                      <a:pt x="75" y="7"/>
                    </a:lnTo>
                    <a:lnTo>
                      <a:pt x="71" y="4"/>
                    </a:lnTo>
                    <a:lnTo>
                      <a:pt x="69" y="4"/>
                    </a:lnTo>
                    <a:lnTo>
                      <a:pt x="67" y="3"/>
                    </a:lnTo>
                    <a:lnTo>
                      <a:pt x="64" y="4"/>
                    </a:lnTo>
                    <a:lnTo>
                      <a:pt x="60" y="7"/>
                    </a:lnTo>
                    <a:lnTo>
                      <a:pt x="59" y="3"/>
                    </a:lnTo>
                    <a:lnTo>
                      <a:pt x="56" y="3"/>
                    </a:lnTo>
                    <a:lnTo>
                      <a:pt x="53" y="4"/>
                    </a:lnTo>
                    <a:lnTo>
                      <a:pt x="51" y="0"/>
                    </a:lnTo>
                    <a:lnTo>
                      <a:pt x="48" y="2"/>
                    </a:lnTo>
                    <a:lnTo>
                      <a:pt x="45" y="0"/>
                    </a:lnTo>
                    <a:lnTo>
                      <a:pt x="42" y="0"/>
                    </a:lnTo>
                    <a:lnTo>
                      <a:pt x="4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9" name="Freeform 692">
                <a:extLst>
                  <a:ext uri="{FF2B5EF4-FFF2-40B4-BE49-F238E27FC236}">
                    <a16:creationId xmlns:a16="http://schemas.microsoft.com/office/drawing/2014/main" id="{40A08B40-7EA9-423F-9750-44C5B4BA034E}"/>
                  </a:ext>
                </a:extLst>
              </p:cNvPr>
              <p:cNvSpPr>
                <a:spLocks/>
              </p:cNvSpPr>
              <p:nvPr/>
            </p:nvSpPr>
            <p:spPr bwMode="auto">
              <a:xfrm>
                <a:off x="3607" y="2528"/>
                <a:ext cx="199" cy="125"/>
              </a:xfrm>
              <a:custGeom>
                <a:avLst/>
                <a:gdLst>
                  <a:gd name="T0" fmla="*/ 196 w 199"/>
                  <a:gd name="T1" fmla="*/ 66 h 125"/>
                  <a:gd name="T2" fmla="*/ 197 w 199"/>
                  <a:gd name="T3" fmla="*/ 49 h 125"/>
                  <a:gd name="T4" fmla="*/ 195 w 199"/>
                  <a:gd name="T5" fmla="*/ 41 h 125"/>
                  <a:gd name="T6" fmla="*/ 179 w 199"/>
                  <a:gd name="T7" fmla="*/ 38 h 125"/>
                  <a:gd name="T8" fmla="*/ 166 w 199"/>
                  <a:gd name="T9" fmla="*/ 27 h 125"/>
                  <a:gd name="T10" fmla="*/ 151 w 199"/>
                  <a:gd name="T11" fmla="*/ 30 h 125"/>
                  <a:gd name="T12" fmla="*/ 140 w 199"/>
                  <a:gd name="T13" fmla="*/ 19 h 125"/>
                  <a:gd name="T14" fmla="*/ 129 w 199"/>
                  <a:gd name="T15" fmla="*/ 8 h 125"/>
                  <a:gd name="T16" fmla="*/ 112 w 199"/>
                  <a:gd name="T17" fmla="*/ 3 h 125"/>
                  <a:gd name="T18" fmla="*/ 100 w 199"/>
                  <a:gd name="T19" fmla="*/ 4 h 125"/>
                  <a:gd name="T20" fmla="*/ 89 w 199"/>
                  <a:gd name="T21" fmla="*/ 15 h 125"/>
                  <a:gd name="T22" fmla="*/ 77 w 199"/>
                  <a:gd name="T23" fmla="*/ 14 h 125"/>
                  <a:gd name="T24" fmla="*/ 64 w 199"/>
                  <a:gd name="T25" fmla="*/ 15 h 125"/>
                  <a:gd name="T26" fmla="*/ 55 w 199"/>
                  <a:gd name="T27" fmla="*/ 12 h 125"/>
                  <a:gd name="T28" fmla="*/ 37 w 199"/>
                  <a:gd name="T29" fmla="*/ 10 h 125"/>
                  <a:gd name="T30" fmla="*/ 19 w 199"/>
                  <a:gd name="T31" fmla="*/ 14 h 125"/>
                  <a:gd name="T32" fmla="*/ 13 w 199"/>
                  <a:gd name="T33" fmla="*/ 21 h 125"/>
                  <a:gd name="T34" fmla="*/ 19 w 199"/>
                  <a:gd name="T35" fmla="*/ 32 h 125"/>
                  <a:gd name="T36" fmla="*/ 5 w 199"/>
                  <a:gd name="T37" fmla="*/ 48 h 125"/>
                  <a:gd name="T38" fmla="*/ 1 w 199"/>
                  <a:gd name="T39" fmla="*/ 64 h 125"/>
                  <a:gd name="T40" fmla="*/ 9 w 199"/>
                  <a:gd name="T41" fmla="*/ 71 h 125"/>
                  <a:gd name="T42" fmla="*/ 24 w 199"/>
                  <a:gd name="T43" fmla="*/ 74 h 125"/>
                  <a:gd name="T44" fmla="*/ 35 w 199"/>
                  <a:gd name="T45" fmla="*/ 74 h 125"/>
                  <a:gd name="T46" fmla="*/ 49 w 199"/>
                  <a:gd name="T47" fmla="*/ 66 h 125"/>
                  <a:gd name="T48" fmla="*/ 55 w 199"/>
                  <a:gd name="T49" fmla="*/ 63 h 125"/>
                  <a:gd name="T50" fmla="*/ 67 w 199"/>
                  <a:gd name="T51" fmla="*/ 69 h 125"/>
                  <a:gd name="T52" fmla="*/ 79 w 199"/>
                  <a:gd name="T53" fmla="*/ 73 h 125"/>
                  <a:gd name="T54" fmla="*/ 86 w 199"/>
                  <a:gd name="T55" fmla="*/ 85 h 125"/>
                  <a:gd name="T56" fmla="*/ 90 w 199"/>
                  <a:gd name="T57" fmla="*/ 95 h 125"/>
                  <a:gd name="T58" fmla="*/ 79 w 199"/>
                  <a:gd name="T59" fmla="*/ 99 h 125"/>
                  <a:gd name="T60" fmla="*/ 74 w 199"/>
                  <a:gd name="T61" fmla="*/ 107 h 125"/>
                  <a:gd name="T62" fmla="*/ 83 w 199"/>
                  <a:gd name="T63" fmla="*/ 111 h 125"/>
                  <a:gd name="T64" fmla="*/ 89 w 199"/>
                  <a:gd name="T65" fmla="*/ 108 h 125"/>
                  <a:gd name="T66" fmla="*/ 96 w 199"/>
                  <a:gd name="T67" fmla="*/ 101 h 125"/>
                  <a:gd name="T68" fmla="*/ 101 w 199"/>
                  <a:gd name="T69" fmla="*/ 93 h 125"/>
                  <a:gd name="T70" fmla="*/ 109 w 199"/>
                  <a:gd name="T71" fmla="*/ 92 h 125"/>
                  <a:gd name="T72" fmla="*/ 116 w 199"/>
                  <a:gd name="T73" fmla="*/ 92 h 125"/>
                  <a:gd name="T74" fmla="*/ 109 w 199"/>
                  <a:gd name="T75" fmla="*/ 93 h 125"/>
                  <a:gd name="T76" fmla="*/ 115 w 199"/>
                  <a:gd name="T77" fmla="*/ 96 h 125"/>
                  <a:gd name="T78" fmla="*/ 122 w 199"/>
                  <a:gd name="T79" fmla="*/ 99 h 125"/>
                  <a:gd name="T80" fmla="*/ 131 w 199"/>
                  <a:gd name="T81" fmla="*/ 99 h 125"/>
                  <a:gd name="T82" fmla="*/ 125 w 199"/>
                  <a:gd name="T83" fmla="*/ 108 h 125"/>
                  <a:gd name="T84" fmla="*/ 130 w 199"/>
                  <a:gd name="T85" fmla="*/ 112 h 125"/>
                  <a:gd name="T86" fmla="*/ 134 w 199"/>
                  <a:gd name="T87" fmla="*/ 123 h 125"/>
                  <a:gd name="T88" fmla="*/ 153 w 199"/>
                  <a:gd name="T89" fmla="*/ 115 h 125"/>
                  <a:gd name="T90" fmla="*/ 166 w 199"/>
                  <a:gd name="T91" fmla="*/ 110 h 125"/>
                  <a:gd name="T92" fmla="*/ 160 w 199"/>
                  <a:gd name="T93" fmla="*/ 110 h 125"/>
                  <a:gd name="T94" fmla="*/ 147 w 199"/>
                  <a:gd name="T95" fmla="*/ 104 h 125"/>
                  <a:gd name="T96" fmla="*/ 149 w 199"/>
                  <a:gd name="T97" fmla="*/ 107 h 125"/>
                  <a:gd name="T98" fmla="*/ 147 w 199"/>
                  <a:gd name="T99" fmla="*/ 107 h 125"/>
                  <a:gd name="T100" fmla="*/ 142 w 199"/>
                  <a:gd name="T101" fmla="*/ 106 h 125"/>
                  <a:gd name="T102" fmla="*/ 140 w 199"/>
                  <a:gd name="T103" fmla="*/ 101 h 125"/>
                  <a:gd name="T104" fmla="*/ 136 w 199"/>
                  <a:gd name="T105" fmla="*/ 99 h 125"/>
                  <a:gd name="T106" fmla="*/ 144 w 199"/>
                  <a:gd name="T107" fmla="*/ 97 h 125"/>
                  <a:gd name="T108" fmla="*/ 148 w 199"/>
                  <a:gd name="T109" fmla="*/ 96 h 125"/>
                  <a:gd name="T110" fmla="*/ 152 w 199"/>
                  <a:gd name="T111" fmla="*/ 92 h 125"/>
                  <a:gd name="T112" fmla="*/ 153 w 199"/>
                  <a:gd name="T113" fmla="*/ 92 h 125"/>
                  <a:gd name="T114" fmla="*/ 164 w 199"/>
                  <a:gd name="T115" fmla="*/ 89 h 125"/>
                  <a:gd name="T116" fmla="*/ 174 w 199"/>
                  <a:gd name="T117" fmla="*/ 81 h 125"/>
                  <a:gd name="T118" fmla="*/ 184 w 199"/>
                  <a:gd name="T119" fmla="*/ 8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9" h="125">
                    <a:moveTo>
                      <a:pt x="186" y="74"/>
                    </a:moveTo>
                    <a:lnTo>
                      <a:pt x="189" y="70"/>
                    </a:lnTo>
                    <a:lnTo>
                      <a:pt x="195" y="70"/>
                    </a:lnTo>
                    <a:lnTo>
                      <a:pt x="197" y="69"/>
                    </a:lnTo>
                    <a:lnTo>
                      <a:pt x="196" y="66"/>
                    </a:lnTo>
                    <a:lnTo>
                      <a:pt x="197" y="60"/>
                    </a:lnTo>
                    <a:lnTo>
                      <a:pt x="197" y="58"/>
                    </a:lnTo>
                    <a:lnTo>
                      <a:pt x="195" y="55"/>
                    </a:lnTo>
                    <a:lnTo>
                      <a:pt x="195" y="49"/>
                    </a:lnTo>
                    <a:lnTo>
                      <a:pt x="197" y="49"/>
                    </a:lnTo>
                    <a:lnTo>
                      <a:pt x="199" y="47"/>
                    </a:lnTo>
                    <a:lnTo>
                      <a:pt x="199" y="44"/>
                    </a:lnTo>
                    <a:lnTo>
                      <a:pt x="197" y="42"/>
                    </a:lnTo>
                    <a:lnTo>
                      <a:pt x="196" y="40"/>
                    </a:lnTo>
                    <a:lnTo>
                      <a:pt x="195" y="41"/>
                    </a:lnTo>
                    <a:lnTo>
                      <a:pt x="190" y="41"/>
                    </a:lnTo>
                    <a:lnTo>
                      <a:pt x="188" y="38"/>
                    </a:lnTo>
                    <a:lnTo>
                      <a:pt x="185" y="40"/>
                    </a:lnTo>
                    <a:lnTo>
                      <a:pt x="184" y="38"/>
                    </a:lnTo>
                    <a:lnTo>
                      <a:pt x="179" y="38"/>
                    </a:lnTo>
                    <a:lnTo>
                      <a:pt x="175" y="37"/>
                    </a:lnTo>
                    <a:lnTo>
                      <a:pt x="174" y="38"/>
                    </a:lnTo>
                    <a:lnTo>
                      <a:pt x="173" y="36"/>
                    </a:lnTo>
                    <a:lnTo>
                      <a:pt x="168" y="34"/>
                    </a:lnTo>
                    <a:lnTo>
                      <a:pt x="166" y="27"/>
                    </a:lnTo>
                    <a:lnTo>
                      <a:pt x="164" y="27"/>
                    </a:lnTo>
                    <a:lnTo>
                      <a:pt x="160" y="32"/>
                    </a:lnTo>
                    <a:lnTo>
                      <a:pt x="158" y="30"/>
                    </a:lnTo>
                    <a:lnTo>
                      <a:pt x="155" y="32"/>
                    </a:lnTo>
                    <a:lnTo>
                      <a:pt x="151" y="30"/>
                    </a:lnTo>
                    <a:lnTo>
                      <a:pt x="149" y="32"/>
                    </a:lnTo>
                    <a:lnTo>
                      <a:pt x="144" y="27"/>
                    </a:lnTo>
                    <a:lnTo>
                      <a:pt x="142" y="23"/>
                    </a:lnTo>
                    <a:lnTo>
                      <a:pt x="142" y="19"/>
                    </a:lnTo>
                    <a:lnTo>
                      <a:pt x="140" y="19"/>
                    </a:lnTo>
                    <a:lnTo>
                      <a:pt x="140" y="16"/>
                    </a:lnTo>
                    <a:lnTo>
                      <a:pt x="137" y="15"/>
                    </a:lnTo>
                    <a:lnTo>
                      <a:pt x="130" y="15"/>
                    </a:lnTo>
                    <a:lnTo>
                      <a:pt x="127" y="11"/>
                    </a:lnTo>
                    <a:lnTo>
                      <a:pt x="129" y="8"/>
                    </a:lnTo>
                    <a:lnTo>
                      <a:pt x="126" y="7"/>
                    </a:lnTo>
                    <a:lnTo>
                      <a:pt x="125" y="1"/>
                    </a:lnTo>
                    <a:lnTo>
                      <a:pt x="122" y="0"/>
                    </a:lnTo>
                    <a:lnTo>
                      <a:pt x="119" y="3"/>
                    </a:lnTo>
                    <a:lnTo>
                      <a:pt x="112" y="3"/>
                    </a:lnTo>
                    <a:lnTo>
                      <a:pt x="107" y="0"/>
                    </a:lnTo>
                    <a:lnTo>
                      <a:pt x="104" y="1"/>
                    </a:lnTo>
                    <a:lnTo>
                      <a:pt x="104" y="4"/>
                    </a:lnTo>
                    <a:lnTo>
                      <a:pt x="101" y="5"/>
                    </a:lnTo>
                    <a:lnTo>
                      <a:pt x="100" y="4"/>
                    </a:lnTo>
                    <a:lnTo>
                      <a:pt x="100" y="4"/>
                    </a:lnTo>
                    <a:lnTo>
                      <a:pt x="94" y="5"/>
                    </a:lnTo>
                    <a:lnTo>
                      <a:pt x="90" y="7"/>
                    </a:lnTo>
                    <a:lnTo>
                      <a:pt x="89" y="11"/>
                    </a:lnTo>
                    <a:lnTo>
                      <a:pt x="89" y="15"/>
                    </a:lnTo>
                    <a:lnTo>
                      <a:pt x="86" y="15"/>
                    </a:lnTo>
                    <a:lnTo>
                      <a:pt x="85" y="14"/>
                    </a:lnTo>
                    <a:lnTo>
                      <a:pt x="81" y="15"/>
                    </a:lnTo>
                    <a:lnTo>
                      <a:pt x="79" y="14"/>
                    </a:lnTo>
                    <a:lnTo>
                      <a:pt x="77" y="14"/>
                    </a:lnTo>
                    <a:lnTo>
                      <a:pt x="74" y="16"/>
                    </a:lnTo>
                    <a:lnTo>
                      <a:pt x="72" y="15"/>
                    </a:lnTo>
                    <a:lnTo>
                      <a:pt x="71" y="14"/>
                    </a:lnTo>
                    <a:lnTo>
                      <a:pt x="68" y="12"/>
                    </a:lnTo>
                    <a:lnTo>
                      <a:pt x="64" y="15"/>
                    </a:lnTo>
                    <a:lnTo>
                      <a:pt x="63" y="14"/>
                    </a:lnTo>
                    <a:lnTo>
                      <a:pt x="59" y="14"/>
                    </a:lnTo>
                    <a:lnTo>
                      <a:pt x="57" y="15"/>
                    </a:lnTo>
                    <a:lnTo>
                      <a:pt x="56" y="15"/>
                    </a:lnTo>
                    <a:lnTo>
                      <a:pt x="55" y="12"/>
                    </a:lnTo>
                    <a:lnTo>
                      <a:pt x="50" y="15"/>
                    </a:lnTo>
                    <a:lnTo>
                      <a:pt x="49" y="14"/>
                    </a:lnTo>
                    <a:lnTo>
                      <a:pt x="46" y="12"/>
                    </a:lnTo>
                    <a:lnTo>
                      <a:pt x="39" y="11"/>
                    </a:lnTo>
                    <a:lnTo>
                      <a:pt x="37" y="10"/>
                    </a:lnTo>
                    <a:lnTo>
                      <a:pt x="35" y="10"/>
                    </a:lnTo>
                    <a:lnTo>
                      <a:pt x="33" y="11"/>
                    </a:lnTo>
                    <a:lnTo>
                      <a:pt x="28" y="11"/>
                    </a:lnTo>
                    <a:lnTo>
                      <a:pt x="20" y="12"/>
                    </a:lnTo>
                    <a:lnTo>
                      <a:pt x="19" y="14"/>
                    </a:lnTo>
                    <a:lnTo>
                      <a:pt x="15" y="11"/>
                    </a:lnTo>
                    <a:lnTo>
                      <a:pt x="12" y="12"/>
                    </a:lnTo>
                    <a:lnTo>
                      <a:pt x="12" y="14"/>
                    </a:lnTo>
                    <a:lnTo>
                      <a:pt x="12" y="19"/>
                    </a:lnTo>
                    <a:lnTo>
                      <a:pt x="13" y="21"/>
                    </a:lnTo>
                    <a:lnTo>
                      <a:pt x="15" y="25"/>
                    </a:lnTo>
                    <a:lnTo>
                      <a:pt x="19" y="26"/>
                    </a:lnTo>
                    <a:lnTo>
                      <a:pt x="17" y="27"/>
                    </a:lnTo>
                    <a:lnTo>
                      <a:pt x="17" y="30"/>
                    </a:lnTo>
                    <a:lnTo>
                      <a:pt x="19" y="32"/>
                    </a:lnTo>
                    <a:lnTo>
                      <a:pt x="17" y="34"/>
                    </a:lnTo>
                    <a:lnTo>
                      <a:pt x="16" y="34"/>
                    </a:lnTo>
                    <a:lnTo>
                      <a:pt x="13" y="37"/>
                    </a:lnTo>
                    <a:lnTo>
                      <a:pt x="13" y="40"/>
                    </a:lnTo>
                    <a:lnTo>
                      <a:pt x="5" y="48"/>
                    </a:lnTo>
                    <a:lnTo>
                      <a:pt x="7" y="52"/>
                    </a:lnTo>
                    <a:lnTo>
                      <a:pt x="5" y="55"/>
                    </a:lnTo>
                    <a:lnTo>
                      <a:pt x="4" y="55"/>
                    </a:lnTo>
                    <a:lnTo>
                      <a:pt x="1" y="60"/>
                    </a:lnTo>
                    <a:lnTo>
                      <a:pt x="1" y="64"/>
                    </a:lnTo>
                    <a:lnTo>
                      <a:pt x="0" y="64"/>
                    </a:lnTo>
                    <a:lnTo>
                      <a:pt x="2" y="67"/>
                    </a:lnTo>
                    <a:lnTo>
                      <a:pt x="7" y="70"/>
                    </a:lnTo>
                    <a:lnTo>
                      <a:pt x="7" y="73"/>
                    </a:lnTo>
                    <a:lnTo>
                      <a:pt x="9" y="71"/>
                    </a:lnTo>
                    <a:lnTo>
                      <a:pt x="11" y="70"/>
                    </a:lnTo>
                    <a:lnTo>
                      <a:pt x="13" y="70"/>
                    </a:lnTo>
                    <a:lnTo>
                      <a:pt x="17" y="73"/>
                    </a:lnTo>
                    <a:lnTo>
                      <a:pt x="20" y="73"/>
                    </a:lnTo>
                    <a:lnTo>
                      <a:pt x="24" y="74"/>
                    </a:lnTo>
                    <a:lnTo>
                      <a:pt x="26" y="77"/>
                    </a:lnTo>
                    <a:lnTo>
                      <a:pt x="27" y="78"/>
                    </a:lnTo>
                    <a:lnTo>
                      <a:pt x="31" y="77"/>
                    </a:lnTo>
                    <a:lnTo>
                      <a:pt x="34" y="77"/>
                    </a:lnTo>
                    <a:lnTo>
                      <a:pt x="35" y="74"/>
                    </a:lnTo>
                    <a:lnTo>
                      <a:pt x="44" y="73"/>
                    </a:lnTo>
                    <a:lnTo>
                      <a:pt x="46" y="71"/>
                    </a:lnTo>
                    <a:lnTo>
                      <a:pt x="49" y="70"/>
                    </a:lnTo>
                    <a:lnTo>
                      <a:pt x="49" y="67"/>
                    </a:lnTo>
                    <a:lnTo>
                      <a:pt x="49" y="66"/>
                    </a:lnTo>
                    <a:lnTo>
                      <a:pt x="49" y="63"/>
                    </a:lnTo>
                    <a:lnTo>
                      <a:pt x="50" y="63"/>
                    </a:lnTo>
                    <a:lnTo>
                      <a:pt x="52" y="63"/>
                    </a:lnTo>
                    <a:lnTo>
                      <a:pt x="55" y="64"/>
                    </a:lnTo>
                    <a:lnTo>
                      <a:pt x="55" y="63"/>
                    </a:lnTo>
                    <a:lnTo>
                      <a:pt x="57" y="63"/>
                    </a:lnTo>
                    <a:lnTo>
                      <a:pt x="59" y="62"/>
                    </a:lnTo>
                    <a:lnTo>
                      <a:pt x="60" y="64"/>
                    </a:lnTo>
                    <a:lnTo>
                      <a:pt x="63" y="64"/>
                    </a:lnTo>
                    <a:lnTo>
                      <a:pt x="67" y="69"/>
                    </a:lnTo>
                    <a:lnTo>
                      <a:pt x="71" y="69"/>
                    </a:lnTo>
                    <a:lnTo>
                      <a:pt x="71" y="67"/>
                    </a:lnTo>
                    <a:lnTo>
                      <a:pt x="72" y="67"/>
                    </a:lnTo>
                    <a:lnTo>
                      <a:pt x="77" y="71"/>
                    </a:lnTo>
                    <a:lnTo>
                      <a:pt x="79" y="73"/>
                    </a:lnTo>
                    <a:lnTo>
                      <a:pt x="81" y="77"/>
                    </a:lnTo>
                    <a:lnTo>
                      <a:pt x="81" y="80"/>
                    </a:lnTo>
                    <a:lnTo>
                      <a:pt x="82" y="81"/>
                    </a:lnTo>
                    <a:lnTo>
                      <a:pt x="83" y="82"/>
                    </a:lnTo>
                    <a:lnTo>
                      <a:pt x="86" y="85"/>
                    </a:lnTo>
                    <a:lnTo>
                      <a:pt x="89" y="86"/>
                    </a:lnTo>
                    <a:lnTo>
                      <a:pt x="90" y="89"/>
                    </a:lnTo>
                    <a:lnTo>
                      <a:pt x="89" y="92"/>
                    </a:lnTo>
                    <a:lnTo>
                      <a:pt x="92" y="93"/>
                    </a:lnTo>
                    <a:lnTo>
                      <a:pt x="90" y="95"/>
                    </a:lnTo>
                    <a:lnTo>
                      <a:pt x="88" y="95"/>
                    </a:lnTo>
                    <a:lnTo>
                      <a:pt x="85" y="93"/>
                    </a:lnTo>
                    <a:lnTo>
                      <a:pt x="82" y="95"/>
                    </a:lnTo>
                    <a:lnTo>
                      <a:pt x="79" y="95"/>
                    </a:lnTo>
                    <a:lnTo>
                      <a:pt x="79" y="99"/>
                    </a:lnTo>
                    <a:lnTo>
                      <a:pt x="79" y="101"/>
                    </a:lnTo>
                    <a:lnTo>
                      <a:pt x="78" y="101"/>
                    </a:lnTo>
                    <a:lnTo>
                      <a:pt x="75" y="106"/>
                    </a:lnTo>
                    <a:lnTo>
                      <a:pt x="75" y="108"/>
                    </a:lnTo>
                    <a:lnTo>
                      <a:pt x="74" y="107"/>
                    </a:lnTo>
                    <a:lnTo>
                      <a:pt x="72" y="108"/>
                    </a:lnTo>
                    <a:lnTo>
                      <a:pt x="74" y="112"/>
                    </a:lnTo>
                    <a:lnTo>
                      <a:pt x="77" y="112"/>
                    </a:lnTo>
                    <a:lnTo>
                      <a:pt x="82" y="112"/>
                    </a:lnTo>
                    <a:lnTo>
                      <a:pt x="83" y="111"/>
                    </a:lnTo>
                    <a:lnTo>
                      <a:pt x="88" y="111"/>
                    </a:lnTo>
                    <a:lnTo>
                      <a:pt x="89" y="112"/>
                    </a:lnTo>
                    <a:lnTo>
                      <a:pt x="89" y="112"/>
                    </a:lnTo>
                    <a:lnTo>
                      <a:pt x="90" y="110"/>
                    </a:lnTo>
                    <a:lnTo>
                      <a:pt x="89" y="108"/>
                    </a:lnTo>
                    <a:lnTo>
                      <a:pt x="89" y="107"/>
                    </a:lnTo>
                    <a:lnTo>
                      <a:pt x="89" y="106"/>
                    </a:lnTo>
                    <a:lnTo>
                      <a:pt x="90" y="107"/>
                    </a:lnTo>
                    <a:lnTo>
                      <a:pt x="92" y="107"/>
                    </a:lnTo>
                    <a:lnTo>
                      <a:pt x="96" y="101"/>
                    </a:lnTo>
                    <a:lnTo>
                      <a:pt x="96" y="100"/>
                    </a:lnTo>
                    <a:lnTo>
                      <a:pt x="97" y="100"/>
                    </a:lnTo>
                    <a:lnTo>
                      <a:pt x="100" y="97"/>
                    </a:lnTo>
                    <a:lnTo>
                      <a:pt x="100" y="95"/>
                    </a:lnTo>
                    <a:lnTo>
                      <a:pt x="101" y="93"/>
                    </a:lnTo>
                    <a:lnTo>
                      <a:pt x="104" y="92"/>
                    </a:lnTo>
                    <a:lnTo>
                      <a:pt x="107" y="89"/>
                    </a:lnTo>
                    <a:lnTo>
                      <a:pt x="108" y="90"/>
                    </a:lnTo>
                    <a:lnTo>
                      <a:pt x="108" y="92"/>
                    </a:lnTo>
                    <a:lnTo>
                      <a:pt x="109" y="92"/>
                    </a:lnTo>
                    <a:lnTo>
                      <a:pt x="111" y="90"/>
                    </a:lnTo>
                    <a:lnTo>
                      <a:pt x="112" y="88"/>
                    </a:lnTo>
                    <a:lnTo>
                      <a:pt x="112" y="89"/>
                    </a:lnTo>
                    <a:lnTo>
                      <a:pt x="114" y="90"/>
                    </a:lnTo>
                    <a:lnTo>
                      <a:pt x="116" y="92"/>
                    </a:lnTo>
                    <a:lnTo>
                      <a:pt x="119" y="90"/>
                    </a:lnTo>
                    <a:lnTo>
                      <a:pt x="116" y="92"/>
                    </a:lnTo>
                    <a:lnTo>
                      <a:pt x="115" y="93"/>
                    </a:lnTo>
                    <a:lnTo>
                      <a:pt x="114" y="92"/>
                    </a:lnTo>
                    <a:lnTo>
                      <a:pt x="109" y="93"/>
                    </a:lnTo>
                    <a:lnTo>
                      <a:pt x="107" y="93"/>
                    </a:lnTo>
                    <a:lnTo>
                      <a:pt x="107" y="95"/>
                    </a:lnTo>
                    <a:lnTo>
                      <a:pt x="112" y="95"/>
                    </a:lnTo>
                    <a:lnTo>
                      <a:pt x="115" y="96"/>
                    </a:lnTo>
                    <a:lnTo>
                      <a:pt x="115" y="96"/>
                    </a:lnTo>
                    <a:lnTo>
                      <a:pt x="114" y="97"/>
                    </a:lnTo>
                    <a:lnTo>
                      <a:pt x="115" y="99"/>
                    </a:lnTo>
                    <a:lnTo>
                      <a:pt x="116" y="99"/>
                    </a:lnTo>
                    <a:lnTo>
                      <a:pt x="119" y="100"/>
                    </a:lnTo>
                    <a:lnTo>
                      <a:pt x="122" y="99"/>
                    </a:lnTo>
                    <a:lnTo>
                      <a:pt x="125" y="99"/>
                    </a:lnTo>
                    <a:lnTo>
                      <a:pt x="127" y="100"/>
                    </a:lnTo>
                    <a:lnTo>
                      <a:pt x="129" y="100"/>
                    </a:lnTo>
                    <a:lnTo>
                      <a:pt x="130" y="99"/>
                    </a:lnTo>
                    <a:lnTo>
                      <a:pt x="131" y="99"/>
                    </a:lnTo>
                    <a:lnTo>
                      <a:pt x="131" y="103"/>
                    </a:lnTo>
                    <a:lnTo>
                      <a:pt x="133" y="104"/>
                    </a:lnTo>
                    <a:lnTo>
                      <a:pt x="133" y="104"/>
                    </a:lnTo>
                    <a:lnTo>
                      <a:pt x="129" y="106"/>
                    </a:lnTo>
                    <a:lnTo>
                      <a:pt x="125" y="108"/>
                    </a:lnTo>
                    <a:lnTo>
                      <a:pt x="122" y="111"/>
                    </a:lnTo>
                    <a:lnTo>
                      <a:pt x="125" y="112"/>
                    </a:lnTo>
                    <a:lnTo>
                      <a:pt x="126" y="111"/>
                    </a:lnTo>
                    <a:lnTo>
                      <a:pt x="129" y="112"/>
                    </a:lnTo>
                    <a:lnTo>
                      <a:pt x="130" y="112"/>
                    </a:lnTo>
                    <a:lnTo>
                      <a:pt x="133" y="115"/>
                    </a:lnTo>
                    <a:lnTo>
                      <a:pt x="134" y="117"/>
                    </a:lnTo>
                    <a:lnTo>
                      <a:pt x="133" y="122"/>
                    </a:lnTo>
                    <a:lnTo>
                      <a:pt x="131" y="122"/>
                    </a:lnTo>
                    <a:lnTo>
                      <a:pt x="134" y="123"/>
                    </a:lnTo>
                    <a:lnTo>
                      <a:pt x="138" y="125"/>
                    </a:lnTo>
                    <a:lnTo>
                      <a:pt x="142" y="122"/>
                    </a:lnTo>
                    <a:lnTo>
                      <a:pt x="148" y="118"/>
                    </a:lnTo>
                    <a:lnTo>
                      <a:pt x="152" y="118"/>
                    </a:lnTo>
                    <a:lnTo>
                      <a:pt x="153" y="115"/>
                    </a:lnTo>
                    <a:lnTo>
                      <a:pt x="156" y="114"/>
                    </a:lnTo>
                    <a:lnTo>
                      <a:pt x="162" y="114"/>
                    </a:lnTo>
                    <a:lnTo>
                      <a:pt x="166" y="114"/>
                    </a:lnTo>
                    <a:lnTo>
                      <a:pt x="167" y="112"/>
                    </a:lnTo>
                    <a:lnTo>
                      <a:pt x="166" y="110"/>
                    </a:lnTo>
                    <a:lnTo>
                      <a:pt x="167" y="110"/>
                    </a:lnTo>
                    <a:lnTo>
                      <a:pt x="168" y="107"/>
                    </a:lnTo>
                    <a:lnTo>
                      <a:pt x="164" y="107"/>
                    </a:lnTo>
                    <a:lnTo>
                      <a:pt x="160" y="108"/>
                    </a:lnTo>
                    <a:lnTo>
                      <a:pt x="160" y="110"/>
                    </a:lnTo>
                    <a:lnTo>
                      <a:pt x="158" y="108"/>
                    </a:lnTo>
                    <a:lnTo>
                      <a:pt x="156" y="108"/>
                    </a:lnTo>
                    <a:lnTo>
                      <a:pt x="155" y="111"/>
                    </a:lnTo>
                    <a:lnTo>
                      <a:pt x="153" y="111"/>
                    </a:lnTo>
                    <a:lnTo>
                      <a:pt x="147" y="104"/>
                    </a:lnTo>
                    <a:lnTo>
                      <a:pt x="147" y="101"/>
                    </a:lnTo>
                    <a:lnTo>
                      <a:pt x="144" y="99"/>
                    </a:lnTo>
                    <a:lnTo>
                      <a:pt x="144" y="99"/>
                    </a:lnTo>
                    <a:lnTo>
                      <a:pt x="145" y="101"/>
                    </a:lnTo>
                    <a:lnTo>
                      <a:pt x="149" y="107"/>
                    </a:lnTo>
                    <a:lnTo>
                      <a:pt x="153" y="111"/>
                    </a:lnTo>
                    <a:lnTo>
                      <a:pt x="152" y="111"/>
                    </a:lnTo>
                    <a:lnTo>
                      <a:pt x="149" y="111"/>
                    </a:lnTo>
                    <a:lnTo>
                      <a:pt x="148" y="110"/>
                    </a:lnTo>
                    <a:lnTo>
                      <a:pt x="147" y="107"/>
                    </a:lnTo>
                    <a:lnTo>
                      <a:pt x="145" y="106"/>
                    </a:lnTo>
                    <a:lnTo>
                      <a:pt x="144" y="107"/>
                    </a:lnTo>
                    <a:lnTo>
                      <a:pt x="145" y="106"/>
                    </a:lnTo>
                    <a:lnTo>
                      <a:pt x="144" y="106"/>
                    </a:lnTo>
                    <a:lnTo>
                      <a:pt x="142" y="106"/>
                    </a:lnTo>
                    <a:lnTo>
                      <a:pt x="142" y="106"/>
                    </a:lnTo>
                    <a:lnTo>
                      <a:pt x="144" y="103"/>
                    </a:lnTo>
                    <a:lnTo>
                      <a:pt x="142" y="103"/>
                    </a:lnTo>
                    <a:lnTo>
                      <a:pt x="141" y="103"/>
                    </a:lnTo>
                    <a:lnTo>
                      <a:pt x="140" y="101"/>
                    </a:lnTo>
                    <a:lnTo>
                      <a:pt x="138" y="100"/>
                    </a:lnTo>
                    <a:lnTo>
                      <a:pt x="134" y="100"/>
                    </a:lnTo>
                    <a:lnTo>
                      <a:pt x="133" y="100"/>
                    </a:lnTo>
                    <a:lnTo>
                      <a:pt x="133" y="99"/>
                    </a:lnTo>
                    <a:lnTo>
                      <a:pt x="136" y="99"/>
                    </a:lnTo>
                    <a:lnTo>
                      <a:pt x="137" y="97"/>
                    </a:lnTo>
                    <a:lnTo>
                      <a:pt x="140" y="99"/>
                    </a:lnTo>
                    <a:lnTo>
                      <a:pt x="141" y="99"/>
                    </a:lnTo>
                    <a:lnTo>
                      <a:pt x="142" y="97"/>
                    </a:lnTo>
                    <a:lnTo>
                      <a:pt x="144" y="97"/>
                    </a:lnTo>
                    <a:lnTo>
                      <a:pt x="148" y="93"/>
                    </a:lnTo>
                    <a:lnTo>
                      <a:pt x="148" y="92"/>
                    </a:lnTo>
                    <a:lnTo>
                      <a:pt x="149" y="93"/>
                    </a:lnTo>
                    <a:lnTo>
                      <a:pt x="151" y="93"/>
                    </a:lnTo>
                    <a:lnTo>
                      <a:pt x="148" y="96"/>
                    </a:lnTo>
                    <a:lnTo>
                      <a:pt x="147" y="97"/>
                    </a:lnTo>
                    <a:lnTo>
                      <a:pt x="148" y="99"/>
                    </a:lnTo>
                    <a:lnTo>
                      <a:pt x="149" y="97"/>
                    </a:lnTo>
                    <a:lnTo>
                      <a:pt x="151" y="93"/>
                    </a:lnTo>
                    <a:lnTo>
                      <a:pt x="152" y="92"/>
                    </a:lnTo>
                    <a:lnTo>
                      <a:pt x="151" y="90"/>
                    </a:lnTo>
                    <a:lnTo>
                      <a:pt x="149" y="89"/>
                    </a:lnTo>
                    <a:lnTo>
                      <a:pt x="151" y="89"/>
                    </a:lnTo>
                    <a:lnTo>
                      <a:pt x="152" y="92"/>
                    </a:lnTo>
                    <a:lnTo>
                      <a:pt x="153" y="92"/>
                    </a:lnTo>
                    <a:lnTo>
                      <a:pt x="156" y="90"/>
                    </a:lnTo>
                    <a:lnTo>
                      <a:pt x="160" y="90"/>
                    </a:lnTo>
                    <a:lnTo>
                      <a:pt x="162" y="89"/>
                    </a:lnTo>
                    <a:lnTo>
                      <a:pt x="164" y="89"/>
                    </a:lnTo>
                    <a:lnTo>
                      <a:pt x="164" y="89"/>
                    </a:lnTo>
                    <a:lnTo>
                      <a:pt x="167" y="86"/>
                    </a:lnTo>
                    <a:lnTo>
                      <a:pt x="168" y="85"/>
                    </a:lnTo>
                    <a:lnTo>
                      <a:pt x="171" y="85"/>
                    </a:lnTo>
                    <a:lnTo>
                      <a:pt x="173" y="82"/>
                    </a:lnTo>
                    <a:lnTo>
                      <a:pt x="174" y="81"/>
                    </a:lnTo>
                    <a:lnTo>
                      <a:pt x="177" y="81"/>
                    </a:lnTo>
                    <a:lnTo>
                      <a:pt x="179" y="81"/>
                    </a:lnTo>
                    <a:lnTo>
                      <a:pt x="181" y="81"/>
                    </a:lnTo>
                    <a:lnTo>
                      <a:pt x="182" y="82"/>
                    </a:lnTo>
                    <a:lnTo>
                      <a:pt x="184" y="81"/>
                    </a:lnTo>
                    <a:lnTo>
                      <a:pt x="184" y="81"/>
                    </a:lnTo>
                    <a:lnTo>
                      <a:pt x="185" y="75"/>
                    </a:lnTo>
                    <a:lnTo>
                      <a:pt x="186"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0" name="Freeform 693">
                <a:extLst>
                  <a:ext uri="{FF2B5EF4-FFF2-40B4-BE49-F238E27FC236}">
                    <a16:creationId xmlns:a16="http://schemas.microsoft.com/office/drawing/2014/main" id="{056DE96C-48AF-459C-9CC4-4285F9CC6DE8}"/>
                  </a:ext>
                </a:extLst>
              </p:cNvPr>
              <p:cNvSpPr>
                <a:spLocks/>
              </p:cNvSpPr>
              <p:nvPr/>
            </p:nvSpPr>
            <p:spPr bwMode="auto">
              <a:xfrm>
                <a:off x="3656" y="2590"/>
                <a:ext cx="43" cy="46"/>
              </a:xfrm>
              <a:custGeom>
                <a:avLst/>
                <a:gdLst>
                  <a:gd name="T0" fmla="*/ 7 w 43"/>
                  <a:gd name="T1" fmla="*/ 13 h 46"/>
                  <a:gd name="T2" fmla="*/ 12 w 43"/>
                  <a:gd name="T3" fmla="*/ 18 h 46"/>
                  <a:gd name="T4" fmla="*/ 12 w 43"/>
                  <a:gd name="T5" fmla="*/ 20 h 46"/>
                  <a:gd name="T6" fmla="*/ 19 w 43"/>
                  <a:gd name="T7" fmla="*/ 24 h 46"/>
                  <a:gd name="T8" fmla="*/ 19 w 43"/>
                  <a:gd name="T9" fmla="*/ 28 h 46"/>
                  <a:gd name="T10" fmla="*/ 22 w 43"/>
                  <a:gd name="T11" fmla="*/ 31 h 46"/>
                  <a:gd name="T12" fmla="*/ 21 w 43"/>
                  <a:gd name="T13" fmla="*/ 42 h 46"/>
                  <a:gd name="T14" fmla="*/ 23 w 43"/>
                  <a:gd name="T15" fmla="*/ 46 h 46"/>
                  <a:gd name="T16" fmla="*/ 23 w 43"/>
                  <a:gd name="T17" fmla="*/ 46 h 46"/>
                  <a:gd name="T18" fmla="*/ 25 w 43"/>
                  <a:gd name="T19" fmla="*/ 45 h 46"/>
                  <a:gd name="T20" fmla="*/ 26 w 43"/>
                  <a:gd name="T21" fmla="*/ 46 h 46"/>
                  <a:gd name="T22" fmla="*/ 26 w 43"/>
                  <a:gd name="T23" fmla="*/ 44 h 46"/>
                  <a:gd name="T24" fmla="*/ 29 w 43"/>
                  <a:gd name="T25" fmla="*/ 39 h 46"/>
                  <a:gd name="T26" fmla="*/ 30 w 43"/>
                  <a:gd name="T27" fmla="*/ 39 h 46"/>
                  <a:gd name="T28" fmla="*/ 30 w 43"/>
                  <a:gd name="T29" fmla="*/ 37 h 46"/>
                  <a:gd name="T30" fmla="*/ 30 w 43"/>
                  <a:gd name="T31" fmla="*/ 33 h 46"/>
                  <a:gd name="T32" fmla="*/ 33 w 43"/>
                  <a:gd name="T33" fmla="*/ 33 h 46"/>
                  <a:gd name="T34" fmla="*/ 36 w 43"/>
                  <a:gd name="T35" fmla="*/ 31 h 46"/>
                  <a:gd name="T36" fmla="*/ 39 w 43"/>
                  <a:gd name="T37" fmla="*/ 33 h 46"/>
                  <a:gd name="T38" fmla="*/ 41 w 43"/>
                  <a:gd name="T39" fmla="*/ 33 h 46"/>
                  <a:gd name="T40" fmla="*/ 43 w 43"/>
                  <a:gd name="T41" fmla="*/ 31 h 46"/>
                  <a:gd name="T42" fmla="*/ 40 w 43"/>
                  <a:gd name="T43" fmla="*/ 30 h 46"/>
                  <a:gd name="T44" fmla="*/ 41 w 43"/>
                  <a:gd name="T45" fmla="*/ 27 h 46"/>
                  <a:gd name="T46" fmla="*/ 40 w 43"/>
                  <a:gd name="T47" fmla="*/ 24 h 46"/>
                  <a:gd name="T48" fmla="*/ 37 w 43"/>
                  <a:gd name="T49" fmla="*/ 23 h 46"/>
                  <a:gd name="T50" fmla="*/ 34 w 43"/>
                  <a:gd name="T51" fmla="*/ 20 h 46"/>
                  <a:gd name="T52" fmla="*/ 33 w 43"/>
                  <a:gd name="T53" fmla="*/ 19 h 46"/>
                  <a:gd name="T54" fmla="*/ 32 w 43"/>
                  <a:gd name="T55" fmla="*/ 18 h 46"/>
                  <a:gd name="T56" fmla="*/ 32 w 43"/>
                  <a:gd name="T57" fmla="*/ 15 h 46"/>
                  <a:gd name="T58" fmla="*/ 30 w 43"/>
                  <a:gd name="T59" fmla="*/ 11 h 46"/>
                  <a:gd name="T60" fmla="*/ 28 w 43"/>
                  <a:gd name="T61" fmla="*/ 9 h 46"/>
                  <a:gd name="T62" fmla="*/ 23 w 43"/>
                  <a:gd name="T63" fmla="*/ 5 h 46"/>
                  <a:gd name="T64" fmla="*/ 22 w 43"/>
                  <a:gd name="T65" fmla="*/ 5 h 46"/>
                  <a:gd name="T66" fmla="*/ 22 w 43"/>
                  <a:gd name="T67" fmla="*/ 7 h 46"/>
                  <a:gd name="T68" fmla="*/ 18 w 43"/>
                  <a:gd name="T69" fmla="*/ 7 h 46"/>
                  <a:gd name="T70" fmla="*/ 14 w 43"/>
                  <a:gd name="T71" fmla="*/ 2 h 46"/>
                  <a:gd name="T72" fmla="*/ 11 w 43"/>
                  <a:gd name="T73" fmla="*/ 2 h 46"/>
                  <a:gd name="T74" fmla="*/ 10 w 43"/>
                  <a:gd name="T75" fmla="*/ 0 h 46"/>
                  <a:gd name="T76" fmla="*/ 8 w 43"/>
                  <a:gd name="T77" fmla="*/ 1 h 46"/>
                  <a:gd name="T78" fmla="*/ 6 w 43"/>
                  <a:gd name="T79" fmla="*/ 1 h 46"/>
                  <a:gd name="T80" fmla="*/ 6 w 43"/>
                  <a:gd name="T81" fmla="*/ 2 h 46"/>
                  <a:gd name="T82" fmla="*/ 3 w 43"/>
                  <a:gd name="T83" fmla="*/ 1 h 46"/>
                  <a:gd name="T84" fmla="*/ 1 w 43"/>
                  <a:gd name="T85" fmla="*/ 1 h 46"/>
                  <a:gd name="T86" fmla="*/ 0 w 43"/>
                  <a:gd name="T87" fmla="*/ 1 h 46"/>
                  <a:gd name="T88" fmla="*/ 0 w 43"/>
                  <a:gd name="T89" fmla="*/ 4 h 46"/>
                  <a:gd name="T90" fmla="*/ 0 w 43"/>
                  <a:gd name="T91" fmla="*/ 5 h 46"/>
                  <a:gd name="T92" fmla="*/ 0 w 43"/>
                  <a:gd name="T93" fmla="*/ 8 h 46"/>
                  <a:gd name="T94" fmla="*/ 6 w 43"/>
                  <a:gd name="T95" fmla="*/ 8 h 46"/>
                  <a:gd name="T96" fmla="*/ 7 w 43"/>
                  <a:gd name="T97" fmla="*/ 1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7" y="13"/>
                    </a:moveTo>
                    <a:lnTo>
                      <a:pt x="12" y="18"/>
                    </a:lnTo>
                    <a:lnTo>
                      <a:pt x="12" y="20"/>
                    </a:lnTo>
                    <a:lnTo>
                      <a:pt x="19" y="24"/>
                    </a:lnTo>
                    <a:lnTo>
                      <a:pt x="19" y="28"/>
                    </a:lnTo>
                    <a:lnTo>
                      <a:pt x="22" y="31"/>
                    </a:lnTo>
                    <a:lnTo>
                      <a:pt x="21" y="42"/>
                    </a:lnTo>
                    <a:lnTo>
                      <a:pt x="23" y="46"/>
                    </a:lnTo>
                    <a:lnTo>
                      <a:pt x="23" y="46"/>
                    </a:lnTo>
                    <a:lnTo>
                      <a:pt x="25" y="45"/>
                    </a:lnTo>
                    <a:lnTo>
                      <a:pt x="26" y="46"/>
                    </a:lnTo>
                    <a:lnTo>
                      <a:pt x="26" y="44"/>
                    </a:lnTo>
                    <a:lnTo>
                      <a:pt x="29" y="39"/>
                    </a:lnTo>
                    <a:lnTo>
                      <a:pt x="30" y="39"/>
                    </a:lnTo>
                    <a:lnTo>
                      <a:pt x="30" y="37"/>
                    </a:lnTo>
                    <a:lnTo>
                      <a:pt x="30" y="33"/>
                    </a:lnTo>
                    <a:lnTo>
                      <a:pt x="33" y="33"/>
                    </a:lnTo>
                    <a:lnTo>
                      <a:pt x="36" y="31"/>
                    </a:lnTo>
                    <a:lnTo>
                      <a:pt x="39" y="33"/>
                    </a:lnTo>
                    <a:lnTo>
                      <a:pt x="41" y="33"/>
                    </a:lnTo>
                    <a:lnTo>
                      <a:pt x="43" y="31"/>
                    </a:lnTo>
                    <a:lnTo>
                      <a:pt x="40" y="30"/>
                    </a:lnTo>
                    <a:lnTo>
                      <a:pt x="41" y="27"/>
                    </a:lnTo>
                    <a:lnTo>
                      <a:pt x="40" y="24"/>
                    </a:lnTo>
                    <a:lnTo>
                      <a:pt x="37" y="23"/>
                    </a:lnTo>
                    <a:lnTo>
                      <a:pt x="34" y="20"/>
                    </a:lnTo>
                    <a:lnTo>
                      <a:pt x="33" y="19"/>
                    </a:lnTo>
                    <a:lnTo>
                      <a:pt x="32" y="18"/>
                    </a:lnTo>
                    <a:lnTo>
                      <a:pt x="32" y="15"/>
                    </a:lnTo>
                    <a:lnTo>
                      <a:pt x="30" y="11"/>
                    </a:lnTo>
                    <a:lnTo>
                      <a:pt x="28" y="9"/>
                    </a:lnTo>
                    <a:lnTo>
                      <a:pt x="23" y="5"/>
                    </a:lnTo>
                    <a:lnTo>
                      <a:pt x="22" y="5"/>
                    </a:lnTo>
                    <a:lnTo>
                      <a:pt x="22" y="7"/>
                    </a:lnTo>
                    <a:lnTo>
                      <a:pt x="18" y="7"/>
                    </a:lnTo>
                    <a:lnTo>
                      <a:pt x="14" y="2"/>
                    </a:lnTo>
                    <a:lnTo>
                      <a:pt x="11" y="2"/>
                    </a:lnTo>
                    <a:lnTo>
                      <a:pt x="10" y="0"/>
                    </a:lnTo>
                    <a:lnTo>
                      <a:pt x="8" y="1"/>
                    </a:lnTo>
                    <a:lnTo>
                      <a:pt x="6" y="1"/>
                    </a:lnTo>
                    <a:lnTo>
                      <a:pt x="6" y="2"/>
                    </a:lnTo>
                    <a:lnTo>
                      <a:pt x="3" y="1"/>
                    </a:lnTo>
                    <a:lnTo>
                      <a:pt x="1" y="1"/>
                    </a:lnTo>
                    <a:lnTo>
                      <a:pt x="0" y="1"/>
                    </a:lnTo>
                    <a:lnTo>
                      <a:pt x="0" y="4"/>
                    </a:lnTo>
                    <a:lnTo>
                      <a:pt x="0" y="5"/>
                    </a:lnTo>
                    <a:lnTo>
                      <a:pt x="0" y="8"/>
                    </a:lnTo>
                    <a:lnTo>
                      <a:pt x="6" y="8"/>
                    </a:lnTo>
                    <a:lnTo>
                      <a:pt x="7"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1" name="Freeform 694">
                <a:extLst>
                  <a:ext uri="{FF2B5EF4-FFF2-40B4-BE49-F238E27FC236}">
                    <a16:creationId xmlns:a16="http://schemas.microsoft.com/office/drawing/2014/main" id="{0B0E4CD2-66B3-4B0C-943B-4DC42157FE50}"/>
                  </a:ext>
                </a:extLst>
              </p:cNvPr>
              <p:cNvSpPr>
                <a:spLocks/>
              </p:cNvSpPr>
              <p:nvPr/>
            </p:nvSpPr>
            <p:spPr bwMode="auto">
              <a:xfrm>
                <a:off x="3590" y="2598"/>
                <a:ext cx="106" cy="68"/>
              </a:xfrm>
              <a:custGeom>
                <a:avLst/>
                <a:gdLst>
                  <a:gd name="T0" fmla="*/ 99 w 106"/>
                  <a:gd name="T1" fmla="*/ 42 h 68"/>
                  <a:gd name="T2" fmla="*/ 91 w 106"/>
                  <a:gd name="T3" fmla="*/ 42 h 68"/>
                  <a:gd name="T4" fmla="*/ 87 w 106"/>
                  <a:gd name="T5" fmla="*/ 34 h 68"/>
                  <a:gd name="T6" fmla="*/ 85 w 106"/>
                  <a:gd name="T7" fmla="*/ 20 h 68"/>
                  <a:gd name="T8" fmla="*/ 78 w 106"/>
                  <a:gd name="T9" fmla="*/ 12 h 68"/>
                  <a:gd name="T10" fmla="*/ 73 w 106"/>
                  <a:gd name="T11" fmla="*/ 5 h 68"/>
                  <a:gd name="T12" fmla="*/ 63 w 106"/>
                  <a:gd name="T13" fmla="*/ 1 h 68"/>
                  <a:gd name="T14" fmla="*/ 52 w 106"/>
                  <a:gd name="T15" fmla="*/ 4 h 68"/>
                  <a:gd name="T16" fmla="*/ 48 w 106"/>
                  <a:gd name="T17" fmla="*/ 7 h 68"/>
                  <a:gd name="T18" fmla="*/ 43 w 106"/>
                  <a:gd name="T19" fmla="*/ 7 h 68"/>
                  <a:gd name="T20" fmla="*/ 37 w 106"/>
                  <a:gd name="T21" fmla="*/ 3 h 68"/>
                  <a:gd name="T22" fmla="*/ 30 w 106"/>
                  <a:gd name="T23" fmla="*/ 0 h 68"/>
                  <a:gd name="T24" fmla="*/ 26 w 106"/>
                  <a:gd name="T25" fmla="*/ 1 h 68"/>
                  <a:gd name="T26" fmla="*/ 24 w 106"/>
                  <a:gd name="T27" fmla="*/ 3 h 68"/>
                  <a:gd name="T28" fmla="*/ 19 w 106"/>
                  <a:gd name="T29" fmla="*/ 5 h 68"/>
                  <a:gd name="T30" fmla="*/ 15 w 106"/>
                  <a:gd name="T31" fmla="*/ 18 h 68"/>
                  <a:gd name="T32" fmla="*/ 11 w 106"/>
                  <a:gd name="T33" fmla="*/ 27 h 68"/>
                  <a:gd name="T34" fmla="*/ 6 w 106"/>
                  <a:gd name="T35" fmla="*/ 29 h 68"/>
                  <a:gd name="T36" fmla="*/ 2 w 106"/>
                  <a:gd name="T37" fmla="*/ 31 h 68"/>
                  <a:gd name="T38" fmla="*/ 2 w 106"/>
                  <a:gd name="T39" fmla="*/ 34 h 68"/>
                  <a:gd name="T40" fmla="*/ 7 w 106"/>
                  <a:gd name="T41" fmla="*/ 41 h 68"/>
                  <a:gd name="T42" fmla="*/ 10 w 106"/>
                  <a:gd name="T43" fmla="*/ 44 h 68"/>
                  <a:gd name="T44" fmla="*/ 13 w 106"/>
                  <a:gd name="T45" fmla="*/ 49 h 68"/>
                  <a:gd name="T46" fmla="*/ 17 w 106"/>
                  <a:gd name="T47" fmla="*/ 52 h 68"/>
                  <a:gd name="T48" fmla="*/ 21 w 106"/>
                  <a:gd name="T49" fmla="*/ 53 h 68"/>
                  <a:gd name="T50" fmla="*/ 25 w 106"/>
                  <a:gd name="T51" fmla="*/ 52 h 68"/>
                  <a:gd name="T52" fmla="*/ 26 w 106"/>
                  <a:gd name="T53" fmla="*/ 56 h 68"/>
                  <a:gd name="T54" fmla="*/ 28 w 106"/>
                  <a:gd name="T55" fmla="*/ 60 h 68"/>
                  <a:gd name="T56" fmla="*/ 32 w 106"/>
                  <a:gd name="T57" fmla="*/ 62 h 68"/>
                  <a:gd name="T58" fmla="*/ 32 w 106"/>
                  <a:gd name="T59" fmla="*/ 64 h 68"/>
                  <a:gd name="T60" fmla="*/ 36 w 106"/>
                  <a:gd name="T61" fmla="*/ 64 h 68"/>
                  <a:gd name="T62" fmla="*/ 40 w 106"/>
                  <a:gd name="T63" fmla="*/ 67 h 68"/>
                  <a:gd name="T64" fmla="*/ 45 w 106"/>
                  <a:gd name="T65" fmla="*/ 68 h 68"/>
                  <a:gd name="T66" fmla="*/ 51 w 106"/>
                  <a:gd name="T67" fmla="*/ 67 h 68"/>
                  <a:gd name="T68" fmla="*/ 56 w 106"/>
                  <a:gd name="T69" fmla="*/ 67 h 68"/>
                  <a:gd name="T70" fmla="*/ 62 w 106"/>
                  <a:gd name="T71" fmla="*/ 67 h 68"/>
                  <a:gd name="T72" fmla="*/ 67 w 106"/>
                  <a:gd name="T73" fmla="*/ 66 h 68"/>
                  <a:gd name="T74" fmla="*/ 76 w 106"/>
                  <a:gd name="T75" fmla="*/ 60 h 68"/>
                  <a:gd name="T76" fmla="*/ 83 w 106"/>
                  <a:gd name="T77" fmla="*/ 60 h 68"/>
                  <a:gd name="T78" fmla="*/ 87 w 106"/>
                  <a:gd name="T79" fmla="*/ 63 h 68"/>
                  <a:gd name="T80" fmla="*/ 92 w 106"/>
                  <a:gd name="T81" fmla="*/ 64 h 68"/>
                  <a:gd name="T82" fmla="*/ 96 w 106"/>
                  <a:gd name="T83" fmla="*/ 66 h 68"/>
                  <a:gd name="T84" fmla="*/ 96 w 106"/>
                  <a:gd name="T85" fmla="*/ 60 h 68"/>
                  <a:gd name="T86" fmla="*/ 96 w 106"/>
                  <a:gd name="T87" fmla="*/ 55 h 68"/>
                  <a:gd name="T88" fmla="*/ 98 w 106"/>
                  <a:gd name="T89" fmla="*/ 51 h 68"/>
                  <a:gd name="T90" fmla="*/ 105 w 106"/>
                  <a:gd name="T91" fmla="*/ 49 h 68"/>
                  <a:gd name="T92" fmla="*/ 106 w 106"/>
                  <a:gd name="T93" fmla="*/ 45 h 68"/>
                  <a:gd name="T94" fmla="*/ 106 w 106"/>
                  <a:gd name="T95" fmla="*/ 42 h 68"/>
                  <a:gd name="T96" fmla="*/ 100 w 106"/>
                  <a:gd name="T97" fmla="*/ 4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68">
                    <a:moveTo>
                      <a:pt x="100" y="41"/>
                    </a:moveTo>
                    <a:lnTo>
                      <a:pt x="99" y="42"/>
                    </a:lnTo>
                    <a:lnTo>
                      <a:pt x="94" y="42"/>
                    </a:lnTo>
                    <a:lnTo>
                      <a:pt x="91" y="42"/>
                    </a:lnTo>
                    <a:lnTo>
                      <a:pt x="89" y="38"/>
                    </a:lnTo>
                    <a:lnTo>
                      <a:pt x="87" y="34"/>
                    </a:lnTo>
                    <a:lnTo>
                      <a:pt x="88" y="23"/>
                    </a:lnTo>
                    <a:lnTo>
                      <a:pt x="85" y="20"/>
                    </a:lnTo>
                    <a:lnTo>
                      <a:pt x="85" y="16"/>
                    </a:lnTo>
                    <a:lnTo>
                      <a:pt x="78" y="12"/>
                    </a:lnTo>
                    <a:lnTo>
                      <a:pt x="78" y="10"/>
                    </a:lnTo>
                    <a:lnTo>
                      <a:pt x="73" y="5"/>
                    </a:lnTo>
                    <a:lnTo>
                      <a:pt x="72" y="0"/>
                    </a:lnTo>
                    <a:lnTo>
                      <a:pt x="63" y="1"/>
                    </a:lnTo>
                    <a:lnTo>
                      <a:pt x="61" y="3"/>
                    </a:lnTo>
                    <a:lnTo>
                      <a:pt x="52" y="4"/>
                    </a:lnTo>
                    <a:lnTo>
                      <a:pt x="51" y="7"/>
                    </a:lnTo>
                    <a:lnTo>
                      <a:pt x="48" y="7"/>
                    </a:lnTo>
                    <a:lnTo>
                      <a:pt x="44" y="8"/>
                    </a:lnTo>
                    <a:lnTo>
                      <a:pt x="43" y="7"/>
                    </a:lnTo>
                    <a:lnTo>
                      <a:pt x="41" y="4"/>
                    </a:lnTo>
                    <a:lnTo>
                      <a:pt x="37" y="3"/>
                    </a:lnTo>
                    <a:lnTo>
                      <a:pt x="34" y="3"/>
                    </a:lnTo>
                    <a:lnTo>
                      <a:pt x="30" y="0"/>
                    </a:lnTo>
                    <a:lnTo>
                      <a:pt x="28" y="0"/>
                    </a:lnTo>
                    <a:lnTo>
                      <a:pt x="26" y="1"/>
                    </a:lnTo>
                    <a:lnTo>
                      <a:pt x="24" y="3"/>
                    </a:lnTo>
                    <a:lnTo>
                      <a:pt x="24" y="3"/>
                    </a:lnTo>
                    <a:lnTo>
                      <a:pt x="22" y="5"/>
                    </a:lnTo>
                    <a:lnTo>
                      <a:pt x="19" y="5"/>
                    </a:lnTo>
                    <a:lnTo>
                      <a:pt x="18" y="11"/>
                    </a:lnTo>
                    <a:lnTo>
                      <a:pt x="15" y="18"/>
                    </a:lnTo>
                    <a:lnTo>
                      <a:pt x="11" y="25"/>
                    </a:lnTo>
                    <a:lnTo>
                      <a:pt x="11" y="27"/>
                    </a:lnTo>
                    <a:lnTo>
                      <a:pt x="8" y="29"/>
                    </a:lnTo>
                    <a:lnTo>
                      <a:pt x="6" y="29"/>
                    </a:lnTo>
                    <a:lnTo>
                      <a:pt x="4" y="30"/>
                    </a:lnTo>
                    <a:lnTo>
                      <a:pt x="2" y="31"/>
                    </a:lnTo>
                    <a:lnTo>
                      <a:pt x="0" y="34"/>
                    </a:lnTo>
                    <a:lnTo>
                      <a:pt x="2" y="34"/>
                    </a:lnTo>
                    <a:lnTo>
                      <a:pt x="3" y="36"/>
                    </a:lnTo>
                    <a:lnTo>
                      <a:pt x="7" y="41"/>
                    </a:lnTo>
                    <a:lnTo>
                      <a:pt x="7" y="42"/>
                    </a:lnTo>
                    <a:lnTo>
                      <a:pt x="10" y="44"/>
                    </a:lnTo>
                    <a:lnTo>
                      <a:pt x="14" y="47"/>
                    </a:lnTo>
                    <a:lnTo>
                      <a:pt x="13" y="49"/>
                    </a:lnTo>
                    <a:lnTo>
                      <a:pt x="13" y="51"/>
                    </a:lnTo>
                    <a:lnTo>
                      <a:pt x="17" y="52"/>
                    </a:lnTo>
                    <a:lnTo>
                      <a:pt x="18" y="55"/>
                    </a:lnTo>
                    <a:lnTo>
                      <a:pt x="21" y="53"/>
                    </a:lnTo>
                    <a:lnTo>
                      <a:pt x="22" y="55"/>
                    </a:lnTo>
                    <a:lnTo>
                      <a:pt x="25" y="52"/>
                    </a:lnTo>
                    <a:lnTo>
                      <a:pt x="29" y="53"/>
                    </a:lnTo>
                    <a:lnTo>
                      <a:pt x="26" y="56"/>
                    </a:lnTo>
                    <a:lnTo>
                      <a:pt x="26" y="57"/>
                    </a:lnTo>
                    <a:lnTo>
                      <a:pt x="28" y="60"/>
                    </a:lnTo>
                    <a:lnTo>
                      <a:pt x="30" y="60"/>
                    </a:lnTo>
                    <a:lnTo>
                      <a:pt x="32" y="62"/>
                    </a:lnTo>
                    <a:lnTo>
                      <a:pt x="32" y="63"/>
                    </a:lnTo>
                    <a:lnTo>
                      <a:pt x="32" y="64"/>
                    </a:lnTo>
                    <a:lnTo>
                      <a:pt x="33" y="67"/>
                    </a:lnTo>
                    <a:lnTo>
                      <a:pt x="36" y="64"/>
                    </a:lnTo>
                    <a:lnTo>
                      <a:pt x="39" y="66"/>
                    </a:lnTo>
                    <a:lnTo>
                      <a:pt x="40" y="67"/>
                    </a:lnTo>
                    <a:lnTo>
                      <a:pt x="41" y="66"/>
                    </a:lnTo>
                    <a:lnTo>
                      <a:pt x="45" y="68"/>
                    </a:lnTo>
                    <a:lnTo>
                      <a:pt x="50" y="66"/>
                    </a:lnTo>
                    <a:lnTo>
                      <a:pt x="51" y="67"/>
                    </a:lnTo>
                    <a:lnTo>
                      <a:pt x="54" y="66"/>
                    </a:lnTo>
                    <a:lnTo>
                      <a:pt x="56" y="67"/>
                    </a:lnTo>
                    <a:lnTo>
                      <a:pt x="58" y="67"/>
                    </a:lnTo>
                    <a:lnTo>
                      <a:pt x="62" y="67"/>
                    </a:lnTo>
                    <a:lnTo>
                      <a:pt x="63" y="66"/>
                    </a:lnTo>
                    <a:lnTo>
                      <a:pt x="67" y="66"/>
                    </a:lnTo>
                    <a:lnTo>
                      <a:pt x="67" y="63"/>
                    </a:lnTo>
                    <a:lnTo>
                      <a:pt x="76" y="60"/>
                    </a:lnTo>
                    <a:lnTo>
                      <a:pt x="78" y="60"/>
                    </a:lnTo>
                    <a:lnTo>
                      <a:pt x="83" y="60"/>
                    </a:lnTo>
                    <a:lnTo>
                      <a:pt x="87" y="62"/>
                    </a:lnTo>
                    <a:lnTo>
                      <a:pt x="87" y="63"/>
                    </a:lnTo>
                    <a:lnTo>
                      <a:pt x="89" y="62"/>
                    </a:lnTo>
                    <a:lnTo>
                      <a:pt x="92" y="64"/>
                    </a:lnTo>
                    <a:lnTo>
                      <a:pt x="94" y="64"/>
                    </a:lnTo>
                    <a:lnTo>
                      <a:pt x="96" y="66"/>
                    </a:lnTo>
                    <a:lnTo>
                      <a:pt x="95" y="62"/>
                    </a:lnTo>
                    <a:lnTo>
                      <a:pt x="96" y="60"/>
                    </a:lnTo>
                    <a:lnTo>
                      <a:pt x="96" y="56"/>
                    </a:lnTo>
                    <a:lnTo>
                      <a:pt x="96" y="55"/>
                    </a:lnTo>
                    <a:lnTo>
                      <a:pt x="98" y="53"/>
                    </a:lnTo>
                    <a:lnTo>
                      <a:pt x="98" y="51"/>
                    </a:lnTo>
                    <a:lnTo>
                      <a:pt x="102" y="51"/>
                    </a:lnTo>
                    <a:lnTo>
                      <a:pt x="105" y="49"/>
                    </a:lnTo>
                    <a:lnTo>
                      <a:pt x="106" y="47"/>
                    </a:lnTo>
                    <a:lnTo>
                      <a:pt x="106" y="45"/>
                    </a:lnTo>
                    <a:lnTo>
                      <a:pt x="105" y="44"/>
                    </a:lnTo>
                    <a:lnTo>
                      <a:pt x="106" y="42"/>
                    </a:lnTo>
                    <a:lnTo>
                      <a:pt x="105" y="41"/>
                    </a:lnTo>
                    <a:lnTo>
                      <a:pt x="10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2" name="Freeform 695">
                <a:extLst>
                  <a:ext uri="{FF2B5EF4-FFF2-40B4-BE49-F238E27FC236}">
                    <a16:creationId xmlns:a16="http://schemas.microsoft.com/office/drawing/2014/main" id="{CC5DF8F0-AC8D-4266-8DA0-E23336C550AB}"/>
                  </a:ext>
                </a:extLst>
              </p:cNvPr>
              <p:cNvSpPr>
                <a:spLocks/>
              </p:cNvSpPr>
              <p:nvPr/>
            </p:nvSpPr>
            <p:spPr bwMode="auto">
              <a:xfrm>
                <a:off x="3545" y="2592"/>
                <a:ext cx="69" cy="46"/>
              </a:xfrm>
              <a:custGeom>
                <a:avLst/>
                <a:gdLst>
                  <a:gd name="T0" fmla="*/ 56 w 69"/>
                  <a:gd name="T1" fmla="*/ 2 h 46"/>
                  <a:gd name="T2" fmla="*/ 51 w 69"/>
                  <a:gd name="T3" fmla="*/ 2 h 46"/>
                  <a:gd name="T4" fmla="*/ 48 w 69"/>
                  <a:gd name="T5" fmla="*/ 2 h 46"/>
                  <a:gd name="T6" fmla="*/ 44 w 69"/>
                  <a:gd name="T7" fmla="*/ 2 h 46"/>
                  <a:gd name="T8" fmla="*/ 41 w 69"/>
                  <a:gd name="T9" fmla="*/ 5 h 46"/>
                  <a:gd name="T10" fmla="*/ 40 w 69"/>
                  <a:gd name="T11" fmla="*/ 7 h 46"/>
                  <a:gd name="T12" fmla="*/ 40 w 69"/>
                  <a:gd name="T13" fmla="*/ 9 h 46"/>
                  <a:gd name="T14" fmla="*/ 36 w 69"/>
                  <a:gd name="T15" fmla="*/ 6 h 46"/>
                  <a:gd name="T16" fmla="*/ 31 w 69"/>
                  <a:gd name="T17" fmla="*/ 9 h 46"/>
                  <a:gd name="T18" fmla="*/ 29 w 69"/>
                  <a:gd name="T19" fmla="*/ 10 h 46"/>
                  <a:gd name="T20" fmla="*/ 29 w 69"/>
                  <a:gd name="T21" fmla="*/ 13 h 46"/>
                  <a:gd name="T22" fmla="*/ 22 w 69"/>
                  <a:gd name="T23" fmla="*/ 13 h 46"/>
                  <a:gd name="T24" fmla="*/ 18 w 69"/>
                  <a:gd name="T25" fmla="*/ 14 h 46"/>
                  <a:gd name="T26" fmla="*/ 14 w 69"/>
                  <a:gd name="T27" fmla="*/ 14 h 46"/>
                  <a:gd name="T28" fmla="*/ 5 w 69"/>
                  <a:gd name="T29" fmla="*/ 9 h 46"/>
                  <a:gd name="T30" fmla="*/ 5 w 69"/>
                  <a:gd name="T31" fmla="*/ 10 h 46"/>
                  <a:gd name="T32" fmla="*/ 5 w 69"/>
                  <a:gd name="T33" fmla="*/ 13 h 46"/>
                  <a:gd name="T34" fmla="*/ 5 w 69"/>
                  <a:gd name="T35" fmla="*/ 16 h 46"/>
                  <a:gd name="T36" fmla="*/ 0 w 69"/>
                  <a:gd name="T37" fmla="*/ 16 h 46"/>
                  <a:gd name="T38" fmla="*/ 0 w 69"/>
                  <a:gd name="T39" fmla="*/ 17 h 46"/>
                  <a:gd name="T40" fmla="*/ 1 w 69"/>
                  <a:gd name="T41" fmla="*/ 18 h 46"/>
                  <a:gd name="T42" fmla="*/ 1 w 69"/>
                  <a:gd name="T43" fmla="*/ 21 h 46"/>
                  <a:gd name="T44" fmla="*/ 0 w 69"/>
                  <a:gd name="T45" fmla="*/ 24 h 46"/>
                  <a:gd name="T46" fmla="*/ 1 w 69"/>
                  <a:gd name="T47" fmla="*/ 26 h 46"/>
                  <a:gd name="T48" fmla="*/ 0 w 69"/>
                  <a:gd name="T49" fmla="*/ 28 h 46"/>
                  <a:gd name="T50" fmla="*/ 0 w 69"/>
                  <a:gd name="T51" fmla="*/ 29 h 46"/>
                  <a:gd name="T52" fmla="*/ 3 w 69"/>
                  <a:gd name="T53" fmla="*/ 32 h 46"/>
                  <a:gd name="T54" fmla="*/ 3 w 69"/>
                  <a:gd name="T55" fmla="*/ 36 h 46"/>
                  <a:gd name="T56" fmla="*/ 5 w 69"/>
                  <a:gd name="T57" fmla="*/ 36 h 46"/>
                  <a:gd name="T58" fmla="*/ 9 w 69"/>
                  <a:gd name="T59" fmla="*/ 42 h 46"/>
                  <a:gd name="T60" fmla="*/ 12 w 69"/>
                  <a:gd name="T61" fmla="*/ 42 h 46"/>
                  <a:gd name="T62" fmla="*/ 15 w 69"/>
                  <a:gd name="T63" fmla="*/ 44 h 46"/>
                  <a:gd name="T64" fmla="*/ 20 w 69"/>
                  <a:gd name="T65" fmla="*/ 44 h 46"/>
                  <a:gd name="T66" fmla="*/ 25 w 69"/>
                  <a:gd name="T67" fmla="*/ 46 h 46"/>
                  <a:gd name="T68" fmla="*/ 27 w 69"/>
                  <a:gd name="T69" fmla="*/ 44 h 46"/>
                  <a:gd name="T70" fmla="*/ 29 w 69"/>
                  <a:gd name="T71" fmla="*/ 44 h 46"/>
                  <a:gd name="T72" fmla="*/ 30 w 69"/>
                  <a:gd name="T73" fmla="*/ 43 h 46"/>
                  <a:gd name="T74" fmla="*/ 33 w 69"/>
                  <a:gd name="T75" fmla="*/ 42 h 46"/>
                  <a:gd name="T76" fmla="*/ 36 w 69"/>
                  <a:gd name="T77" fmla="*/ 42 h 46"/>
                  <a:gd name="T78" fmla="*/ 36 w 69"/>
                  <a:gd name="T79" fmla="*/ 40 h 46"/>
                  <a:gd name="T80" fmla="*/ 38 w 69"/>
                  <a:gd name="T81" fmla="*/ 37 h 46"/>
                  <a:gd name="T82" fmla="*/ 41 w 69"/>
                  <a:gd name="T83" fmla="*/ 39 h 46"/>
                  <a:gd name="T84" fmla="*/ 42 w 69"/>
                  <a:gd name="T85" fmla="*/ 39 h 46"/>
                  <a:gd name="T86" fmla="*/ 45 w 69"/>
                  <a:gd name="T87" fmla="*/ 40 h 46"/>
                  <a:gd name="T88" fmla="*/ 47 w 69"/>
                  <a:gd name="T89" fmla="*/ 37 h 46"/>
                  <a:gd name="T90" fmla="*/ 49 w 69"/>
                  <a:gd name="T91" fmla="*/ 36 h 46"/>
                  <a:gd name="T92" fmla="*/ 51 w 69"/>
                  <a:gd name="T93" fmla="*/ 35 h 46"/>
                  <a:gd name="T94" fmla="*/ 53 w 69"/>
                  <a:gd name="T95" fmla="*/ 35 h 46"/>
                  <a:gd name="T96" fmla="*/ 56 w 69"/>
                  <a:gd name="T97" fmla="*/ 33 h 46"/>
                  <a:gd name="T98" fmla="*/ 56 w 69"/>
                  <a:gd name="T99" fmla="*/ 31 h 46"/>
                  <a:gd name="T100" fmla="*/ 60 w 69"/>
                  <a:gd name="T101" fmla="*/ 24 h 46"/>
                  <a:gd name="T102" fmla="*/ 63 w 69"/>
                  <a:gd name="T103" fmla="*/ 17 h 46"/>
                  <a:gd name="T104" fmla="*/ 64 w 69"/>
                  <a:gd name="T105" fmla="*/ 11 h 46"/>
                  <a:gd name="T106" fmla="*/ 67 w 69"/>
                  <a:gd name="T107" fmla="*/ 11 h 46"/>
                  <a:gd name="T108" fmla="*/ 69 w 69"/>
                  <a:gd name="T109" fmla="*/ 9 h 46"/>
                  <a:gd name="T110" fmla="*/ 69 w 69"/>
                  <a:gd name="T111" fmla="*/ 6 h 46"/>
                  <a:gd name="T112" fmla="*/ 64 w 69"/>
                  <a:gd name="T113" fmla="*/ 3 h 46"/>
                  <a:gd name="T114" fmla="*/ 62 w 69"/>
                  <a:gd name="T115" fmla="*/ 0 h 46"/>
                  <a:gd name="T116" fmla="*/ 59 w 69"/>
                  <a:gd name="T117" fmla="*/ 3 h 46"/>
                  <a:gd name="T118" fmla="*/ 56 w 69"/>
                  <a:gd name="T119"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 h="46">
                    <a:moveTo>
                      <a:pt x="56" y="2"/>
                    </a:moveTo>
                    <a:lnTo>
                      <a:pt x="51" y="2"/>
                    </a:lnTo>
                    <a:lnTo>
                      <a:pt x="48" y="2"/>
                    </a:lnTo>
                    <a:lnTo>
                      <a:pt x="44" y="2"/>
                    </a:lnTo>
                    <a:lnTo>
                      <a:pt x="41" y="5"/>
                    </a:lnTo>
                    <a:lnTo>
                      <a:pt x="40" y="7"/>
                    </a:lnTo>
                    <a:lnTo>
                      <a:pt x="40" y="9"/>
                    </a:lnTo>
                    <a:lnTo>
                      <a:pt x="36" y="6"/>
                    </a:lnTo>
                    <a:lnTo>
                      <a:pt x="31" y="9"/>
                    </a:lnTo>
                    <a:lnTo>
                      <a:pt x="29" y="10"/>
                    </a:lnTo>
                    <a:lnTo>
                      <a:pt x="29" y="13"/>
                    </a:lnTo>
                    <a:lnTo>
                      <a:pt x="22" y="13"/>
                    </a:lnTo>
                    <a:lnTo>
                      <a:pt x="18" y="14"/>
                    </a:lnTo>
                    <a:lnTo>
                      <a:pt x="14" y="14"/>
                    </a:lnTo>
                    <a:lnTo>
                      <a:pt x="5" y="9"/>
                    </a:lnTo>
                    <a:lnTo>
                      <a:pt x="5" y="10"/>
                    </a:lnTo>
                    <a:lnTo>
                      <a:pt x="5" y="13"/>
                    </a:lnTo>
                    <a:lnTo>
                      <a:pt x="5" y="16"/>
                    </a:lnTo>
                    <a:lnTo>
                      <a:pt x="0" y="16"/>
                    </a:lnTo>
                    <a:lnTo>
                      <a:pt x="0" y="17"/>
                    </a:lnTo>
                    <a:lnTo>
                      <a:pt x="1" y="18"/>
                    </a:lnTo>
                    <a:lnTo>
                      <a:pt x="1" y="21"/>
                    </a:lnTo>
                    <a:lnTo>
                      <a:pt x="0" y="24"/>
                    </a:lnTo>
                    <a:lnTo>
                      <a:pt x="1" y="26"/>
                    </a:lnTo>
                    <a:lnTo>
                      <a:pt x="0" y="28"/>
                    </a:lnTo>
                    <a:lnTo>
                      <a:pt x="0" y="29"/>
                    </a:lnTo>
                    <a:lnTo>
                      <a:pt x="3" y="32"/>
                    </a:lnTo>
                    <a:lnTo>
                      <a:pt x="3" y="36"/>
                    </a:lnTo>
                    <a:lnTo>
                      <a:pt x="5" y="36"/>
                    </a:lnTo>
                    <a:lnTo>
                      <a:pt x="9" y="42"/>
                    </a:lnTo>
                    <a:lnTo>
                      <a:pt x="12" y="42"/>
                    </a:lnTo>
                    <a:lnTo>
                      <a:pt x="15" y="44"/>
                    </a:lnTo>
                    <a:lnTo>
                      <a:pt x="20" y="44"/>
                    </a:lnTo>
                    <a:lnTo>
                      <a:pt x="25" y="46"/>
                    </a:lnTo>
                    <a:lnTo>
                      <a:pt x="27" y="44"/>
                    </a:lnTo>
                    <a:lnTo>
                      <a:pt x="29" y="44"/>
                    </a:lnTo>
                    <a:lnTo>
                      <a:pt x="30" y="43"/>
                    </a:lnTo>
                    <a:lnTo>
                      <a:pt x="33" y="42"/>
                    </a:lnTo>
                    <a:lnTo>
                      <a:pt x="36" y="42"/>
                    </a:lnTo>
                    <a:lnTo>
                      <a:pt x="36" y="40"/>
                    </a:lnTo>
                    <a:lnTo>
                      <a:pt x="38" y="37"/>
                    </a:lnTo>
                    <a:lnTo>
                      <a:pt x="41" y="39"/>
                    </a:lnTo>
                    <a:lnTo>
                      <a:pt x="42" y="39"/>
                    </a:lnTo>
                    <a:lnTo>
                      <a:pt x="45" y="40"/>
                    </a:lnTo>
                    <a:lnTo>
                      <a:pt x="47" y="37"/>
                    </a:lnTo>
                    <a:lnTo>
                      <a:pt x="49" y="36"/>
                    </a:lnTo>
                    <a:lnTo>
                      <a:pt x="51" y="35"/>
                    </a:lnTo>
                    <a:lnTo>
                      <a:pt x="53" y="35"/>
                    </a:lnTo>
                    <a:lnTo>
                      <a:pt x="56" y="33"/>
                    </a:lnTo>
                    <a:lnTo>
                      <a:pt x="56" y="31"/>
                    </a:lnTo>
                    <a:lnTo>
                      <a:pt x="60" y="24"/>
                    </a:lnTo>
                    <a:lnTo>
                      <a:pt x="63" y="17"/>
                    </a:lnTo>
                    <a:lnTo>
                      <a:pt x="64" y="11"/>
                    </a:lnTo>
                    <a:lnTo>
                      <a:pt x="67" y="11"/>
                    </a:lnTo>
                    <a:lnTo>
                      <a:pt x="69" y="9"/>
                    </a:lnTo>
                    <a:lnTo>
                      <a:pt x="69" y="6"/>
                    </a:lnTo>
                    <a:lnTo>
                      <a:pt x="64" y="3"/>
                    </a:lnTo>
                    <a:lnTo>
                      <a:pt x="62" y="0"/>
                    </a:lnTo>
                    <a:lnTo>
                      <a:pt x="59" y="3"/>
                    </a:lnTo>
                    <a:lnTo>
                      <a:pt x="5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3" name="Freeform 696">
                <a:extLst>
                  <a:ext uri="{FF2B5EF4-FFF2-40B4-BE49-F238E27FC236}">
                    <a16:creationId xmlns:a16="http://schemas.microsoft.com/office/drawing/2014/main" id="{97B626CA-ED69-436C-A238-21562D1C8AC5}"/>
                  </a:ext>
                </a:extLst>
              </p:cNvPr>
              <p:cNvSpPr>
                <a:spLocks/>
              </p:cNvSpPr>
              <p:nvPr/>
            </p:nvSpPr>
            <p:spPr bwMode="auto">
              <a:xfrm>
                <a:off x="3549" y="2580"/>
                <a:ext cx="62" cy="26"/>
              </a:xfrm>
              <a:custGeom>
                <a:avLst/>
                <a:gdLst>
                  <a:gd name="T0" fmla="*/ 56 w 62"/>
                  <a:gd name="T1" fmla="*/ 0 h 26"/>
                  <a:gd name="T2" fmla="*/ 52 w 62"/>
                  <a:gd name="T3" fmla="*/ 0 h 26"/>
                  <a:gd name="T4" fmla="*/ 49 w 62"/>
                  <a:gd name="T5" fmla="*/ 1 h 26"/>
                  <a:gd name="T6" fmla="*/ 48 w 62"/>
                  <a:gd name="T7" fmla="*/ 0 h 26"/>
                  <a:gd name="T8" fmla="*/ 47 w 62"/>
                  <a:gd name="T9" fmla="*/ 0 h 26"/>
                  <a:gd name="T10" fmla="*/ 45 w 62"/>
                  <a:gd name="T11" fmla="*/ 1 h 26"/>
                  <a:gd name="T12" fmla="*/ 43 w 62"/>
                  <a:gd name="T13" fmla="*/ 0 h 26"/>
                  <a:gd name="T14" fmla="*/ 40 w 62"/>
                  <a:gd name="T15" fmla="*/ 0 h 26"/>
                  <a:gd name="T16" fmla="*/ 38 w 62"/>
                  <a:gd name="T17" fmla="*/ 0 h 26"/>
                  <a:gd name="T18" fmla="*/ 36 w 62"/>
                  <a:gd name="T19" fmla="*/ 1 h 26"/>
                  <a:gd name="T20" fmla="*/ 34 w 62"/>
                  <a:gd name="T21" fmla="*/ 3 h 26"/>
                  <a:gd name="T22" fmla="*/ 33 w 62"/>
                  <a:gd name="T23" fmla="*/ 3 h 26"/>
                  <a:gd name="T24" fmla="*/ 32 w 62"/>
                  <a:gd name="T25" fmla="*/ 3 h 26"/>
                  <a:gd name="T26" fmla="*/ 32 w 62"/>
                  <a:gd name="T27" fmla="*/ 3 h 26"/>
                  <a:gd name="T28" fmla="*/ 26 w 62"/>
                  <a:gd name="T29" fmla="*/ 3 h 26"/>
                  <a:gd name="T30" fmla="*/ 23 w 62"/>
                  <a:gd name="T31" fmla="*/ 6 h 26"/>
                  <a:gd name="T32" fmla="*/ 21 w 62"/>
                  <a:gd name="T33" fmla="*/ 6 h 26"/>
                  <a:gd name="T34" fmla="*/ 18 w 62"/>
                  <a:gd name="T35" fmla="*/ 8 h 26"/>
                  <a:gd name="T36" fmla="*/ 12 w 62"/>
                  <a:gd name="T37" fmla="*/ 10 h 26"/>
                  <a:gd name="T38" fmla="*/ 8 w 62"/>
                  <a:gd name="T39" fmla="*/ 11 h 26"/>
                  <a:gd name="T40" fmla="*/ 7 w 62"/>
                  <a:gd name="T41" fmla="*/ 10 h 26"/>
                  <a:gd name="T42" fmla="*/ 4 w 62"/>
                  <a:gd name="T43" fmla="*/ 10 h 26"/>
                  <a:gd name="T44" fmla="*/ 1 w 62"/>
                  <a:gd name="T45" fmla="*/ 12 h 26"/>
                  <a:gd name="T46" fmla="*/ 1 w 62"/>
                  <a:gd name="T47" fmla="*/ 12 h 26"/>
                  <a:gd name="T48" fmla="*/ 0 w 62"/>
                  <a:gd name="T49" fmla="*/ 15 h 26"/>
                  <a:gd name="T50" fmla="*/ 1 w 62"/>
                  <a:gd name="T51" fmla="*/ 21 h 26"/>
                  <a:gd name="T52" fmla="*/ 10 w 62"/>
                  <a:gd name="T53" fmla="*/ 26 h 26"/>
                  <a:gd name="T54" fmla="*/ 14 w 62"/>
                  <a:gd name="T55" fmla="*/ 26 h 26"/>
                  <a:gd name="T56" fmla="*/ 18 w 62"/>
                  <a:gd name="T57" fmla="*/ 25 h 26"/>
                  <a:gd name="T58" fmla="*/ 25 w 62"/>
                  <a:gd name="T59" fmla="*/ 25 h 26"/>
                  <a:gd name="T60" fmla="*/ 25 w 62"/>
                  <a:gd name="T61" fmla="*/ 22 h 26"/>
                  <a:gd name="T62" fmla="*/ 27 w 62"/>
                  <a:gd name="T63" fmla="*/ 21 h 26"/>
                  <a:gd name="T64" fmla="*/ 32 w 62"/>
                  <a:gd name="T65" fmla="*/ 18 h 26"/>
                  <a:gd name="T66" fmla="*/ 36 w 62"/>
                  <a:gd name="T67" fmla="*/ 21 h 26"/>
                  <a:gd name="T68" fmla="*/ 36 w 62"/>
                  <a:gd name="T69" fmla="*/ 19 h 26"/>
                  <a:gd name="T70" fmla="*/ 37 w 62"/>
                  <a:gd name="T71" fmla="*/ 17 h 26"/>
                  <a:gd name="T72" fmla="*/ 40 w 62"/>
                  <a:gd name="T73" fmla="*/ 14 h 26"/>
                  <a:gd name="T74" fmla="*/ 44 w 62"/>
                  <a:gd name="T75" fmla="*/ 14 h 26"/>
                  <a:gd name="T76" fmla="*/ 47 w 62"/>
                  <a:gd name="T77" fmla="*/ 14 h 26"/>
                  <a:gd name="T78" fmla="*/ 52 w 62"/>
                  <a:gd name="T79" fmla="*/ 14 h 26"/>
                  <a:gd name="T80" fmla="*/ 55 w 62"/>
                  <a:gd name="T81" fmla="*/ 15 h 26"/>
                  <a:gd name="T82" fmla="*/ 59 w 62"/>
                  <a:gd name="T83" fmla="*/ 12 h 26"/>
                  <a:gd name="T84" fmla="*/ 59 w 62"/>
                  <a:gd name="T85" fmla="*/ 8 h 26"/>
                  <a:gd name="T86" fmla="*/ 62 w 62"/>
                  <a:gd name="T87" fmla="*/ 3 h 26"/>
                  <a:gd name="T88" fmla="*/ 62 w 62"/>
                  <a:gd name="T89" fmla="*/ 3 h 26"/>
                  <a:gd name="T90" fmla="*/ 56 w 62"/>
                  <a:gd name="T9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26">
                    <a:moveTo>
                      <a:pt x="56" y="0"/>
                    </a:moveTo>
                    <a:lnTo>
                      <a:pt x="52" y="0"/>
                    </a:lnTo>
                    <a:lnTo>
                      <a:pt x="49" y="1"/>
                    </a:lnTo>
                    <a:lnTo>
                      <a:pt x="48" y="0"/>
                    </a:lnTo>
                    <a:lnTo>
                      <a:pt x="47" y="0"/>
                    </a:lnTo>
                    <a:lnTo>
                      <a:pt x="45" y="1"/>
                    </a:lnTo>
                    <a:lnTo>
                      <a:pt x="43" y="0"/>
                    </a:lnTo>
                    <a:lnTo>
                      <a:pt x="40" y="0"/>
                    </a:lnTo>
                    <a:lnTo>
                      <a:pt x="38" y="0"/>
                    </a:lnTo>
                    <a:lnTo>
                      <a:pt x="36" y="1"/>
                    </a:lnTo>
                    <a:lnTo>
                      <a:pt x="34" y="3"/>
                    </a:lnTo>
                    <a:lnTo>
                      <a:pt x="33" y="3"/>
                    </a:lnTo>
                    <a:lnTo>
                      <a:pt x="32" y="3"/>
                    </a:lnTo>
                    <a:lnTo>
                      <a:pt x="32" y="3"/>
                    </a:lnTo>
                    <a:lnTo>
                      <a:pt x="26" y="3"/>
                    </a:lnTo>
                    <a:lnTo>
                      <a:pt x="23" y="6"/>
                    </a:lnTo>
                    <a:lnTo>
                      <a:pt x="21" y="6"/>
                    </a:lnTo>
                    <a:lnTo>
                      <a:pt x="18" y="8"/>
                    </a:lnTo>
                    <a:lnTo>
                      <a:pt x="12" y="10"/>
                    </a:lnTo>
                    <a:lnTo>
                      <a:pt x="8" y="11"/>
                    </a:lnTo>
                    <a:lnTo>
                      <a:pt x="7" y="10"/>
                    </a:lnTo>
                    <a:lnTo>
                      <a:pt x="4" y="10"/>
                    </a:lnTo>
                    <a:lnTo>
                      <a:pt x="1" y="12"/>
                    </a:lnTo>
                    <a:lnTo>
                      <a:pt x="1" y="12"/>
                    </a:lnTo>
                    <a:lnTo>
                      <a:pt x="0" y="15"/>
                    </a:lnTo>
                    <a:lnTo>
                      <a:pt x="1" y="21"/>
                    </a:lnTo>
                    <a:lnTo>
                      <a:pt x="10" y="26"/>
                    </a:lnTo>
                    <a:lnTo>
                      <a:pt x="14" y="26"/>
                    </a:lnTo>
                    <a:lnTo>
                      <a:pt x="18" y="25"/>
                    </a:lnTo>
                    <a:lnTo>
                      <a:pt x="25" y="25"/>
                    </a:lnTo>
                    <a:lnTo>
                      <a:pt x="25" y="22"/>
                    </a:lnTo>
                    <a:lnTo>
                      <a:pt x="27" y="21"/>
                    </a:lnTo>
                    <a:lnTo>
                      <a:pt x="32" y="18"/>
                    </a:lnTo>
                    <a:lnTo>
                      <a:pt x="36" y="21"/>
                    </a:lnTo>
                    <a:lnTo>
                      <a:pt x="36" y="19"/>
                    </a:lnTo>
                    <a:lnTo>
                      <a:pt x="37" y="17"/>
                    </a:lnTo>
                    <a:lnTo>
                      <a:pt x="40" y="14"/>
                    </a:lnTo>
                    <a:lnTo>
                      <a:pt x="44" y="14"/>
                    </a:lnTo>
                    <a:lnTo>
                      <a:pt x="47" y="14"/>
                    </a:lnTo>
                    <a:lnTo>
                      <a:pt x="52" y="14"/>
                    </a:lnTo>
                    <a:lnTo>
                      <a:pt x="55" y="15"/>
                    </a:lnTo>
                    <a:lnTo>
                      <a:pt x="59" y="12"/>
                    </a:lnTo>
                    <a:lnTo>
                      <a:pt x="59" y="8"/>
                    </a:lnTo>
                    <a:lnTo>
                      <a:pt x="62" y="3"/>
                    </a:lnTo>
                    <a:lnTo>
                      <a:pt x="62" y="3"/>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4" name="Freeform 697">
                <a:extLst>
                  <a:ext uri="{FF2B5EF4-FFF2-40B4-BE49-F238E27FC236}">
                    <a16:creationId xmlns:a16="http://schemas.microsoft.com/office/drawing/2014/main" id="{6B0547C3-F5F9-4268-9707-0685BAACD7AC}"/>
                  </a:ext>
                </a:extLst>
              </p:cNvPr>
              <p:cNvSpPr>
                <a:spLocks/>
              </p:cNvSpPr>
              <p:nvPr/>
            </p:nvSpPr>
            <p:spPr bwMode="auto">
              <a:xfrm>
                <a:off x="3616" y="2658"/>
                <a:ext cx="70" cy="44"/>
              </a:xfrm>
              <a:custGeom>
                <a:avLst/>
                <a:gdLst>
                  <a:gd name="T0" fmla="*/ 63 w 70"/>
                  <a:gd name="T1" fmla="*/ 2 h 44"/>
                  <a:gd name="T2" fmla="*/ 61 w 70"/>
                  <a:gd name="T3" fmla="*/ 2 h 44"/>
                  <a:gd name="T4" fmla="*/ 52 w 70"/>
                  <a:gd name="T5" fmla="*/ 0 h 44"/>
                  <a:gd name="T6" fmla="*/ 41 w 70"/>
                  <a:gd name="T7" fmla="*/ 3 h 44"/>
                  <a:gd name="T8" fmla="*/ 37 w 70"/>
                  <a:gd name="T9" fmla="*/ 6 h 44"/>
                  <a:gd name="T10" fmla="*/ 32 w 70"/>
                  <a:gd name="T11" fmla="*/ 7 h 44"/>
                  <a:gd name="T12" fmla="*/ 28 w 70"/>
                  <a:gd name="T13" fmla="*/ 6 h 44"/>
                  <a:gd name="T14" fmla="*/ 24 w 70"/>
                  <a:gd name="T15" fmla="*/ 6 h 44"/>
                  <a:gd name="T16" fmla="*/ 15 w 70"/>
                  <a:gd name="T17" fmla="*/ 6 h 44"/>
                  <a:gd name="T18" fmla="*/ 13 w 70"/>
                  <a:gd name="T19" fmla="*/ 6 h 44"/>
                  <a:gd name="T20" fmla="*/ 7 w 70"/>
                  <a:gd name="T21" fmla="*/ 7 h 44"/>
                  <a:gd name="T22" fmla="*/ 6 w 70"/>
                  <a:gd name="T23" fmla="*/ 3 h 44"/>
                  <a:gd name="T24" fmla="*/ 4 w 70"/>
                  <a:gd name="T25" fmla="*/ 0 h 44"/>
                  <a:gd name="T26" fmla="*/ 2 w 70"/>
                  <a:gd name="T27" fmla="*/ 3 h 44"/>
                  <a:gd name="T28" fmla="*/ 2 w 70"/>
                  <a:gd name="T29" fmla="*/ 8 h 44"/>
                  <a:gd name="T30" fmla="*/ 7 w 70"/>
                  <a:gd name="T31" fmla="*/ 15 h 44"/>
                  <a:gd name="T32" fmla="*/ 2 w 70"/>
                  <a:gd name="T33" fmla="*/ 22 h 44"/>
                  <a:gd name="T34" fmla="*/ 3 w 70"/>
                  <a:gd name="T35" fmla="*/ 26 h 44"/>
                  <a:gd name="T36" fmla="*/ 3 w 70"/>
                  <a:gd name="T37" fmla="*/ 29 h 44"/>
                  <a:gd name="T38" fmla="*/ 10 w 70"/>
                  <a:gd name="T39" fmla="*/ 39 h 44"/>
                  <a:gd name="T40" fmla="*/ 11 w 70"/>
                  <a:gd name="T41" fmla="*/ 44 h 44"/>
                  <a:gd name="T42" fmla="*/ 13 w 70"/>
                  <a:gd name="T43" fmla="*/ 44 h 44"/>
                  <a:gd name="T44" fmla="*/ 19 w 70"/>
                  <a:gd name="T45" fmla="*/ 43 h 44"/>
                  <a:gd name="T46" fmla="*/ 25 w 70"/>
                  <a:gd name="T47" fmla="*/ 41 h 44"/>
                  <a:gd name="T48" fmla="*/ 28 w 70"/>
                  <a:gd name="T49" fmla="*/ 44 h 44"/>
                  <a:gd name="T50" fmla="*/ 32 w 70"/>
                  <a:gd name="T51" fmla="*/ 43 h 44"/>
                  <a:gd name="T52" fmla="*/ 37 w 70"/>
                  <a:gd name="T53" fmla="*/ 44 h 44"/>
                  <a:gd name="T54" fmla="*/ 44 w 70"/>
                  <a:gd name="T55" fmla="*/ 43 h 44"/>
                  <a:gd name="T56" fmla="*/ 44 w 70"/>
                  <a:gd name="T57" fmla="*/ 40 h 44"/>
                  <a:gd name="T58" fmla="*/ 48 w 70"/>
                  <a:gd name="T59" fmla="*/ 35 h 44"/>
                  <a:gd name="T60" fmla="*/ 50 w 70"/>
                  <a:gd name="T61" fmla="*/ 35 h 44"/>
                  <a:gd name="T62" fmla="*/ 54 w 70"/>
                  <a:gd name="T63" fmla="*/ 32 h 44"/>
                  <a:gd name="T64" fmla="*/ 58 w 70"/>
                  <a:gd name="T65" fmla="*/ 30 h 44"/>
                  <a:gd name="T66" fmla="*/ 63 w 70"/>
                  <a:gd name="T67" fmla="*/ 32 h 44"/>
                  <a:gd name="T68" fmla="*/ 66 w 70"/>
                  <a:gd name="T69" fmla="*/ 33 h 44"/>
                  <a:gd name="T70" fmla="*/ 62 w 70"/>
                  <a:gd name="T71" fmla="*/ 26 h 44"/>
                  <a:gd name="T72" fmla="*/ 59 w 70"/>
                  <a:gd name="T73" fmla="*/ 25 h 44"/>
                  <a:gd name="T74" fmla="*/ 63 w 70"/>
                  <a:gd name="T75" fmla="*/ 19 h 44"/>
                  <a:gd name="T76" fmla="*/ 66 w 70"/>
                  <a:gd name="T77" fmla="*/ 11 h 44"/>
                  <a:gd name="T78" fmla="*/ 70 w 70"/>
                  <a:gd name="T79" fmla="*/ 10 h 44"/>
                  <a:gd name="T80" fmla="*/ 70 w 70"/>
                  <a:gd name="T81" fmla="*/ 6 h 44"/>
                  <a:gd name="T82" fmla="*/ 66 w 70"/>
                  <a:gd name="T8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0" h="44">
                    <a:moveTo>
                      <a:pt x="66" y="4"/>
                    </a:moveTo>
                    <a:lnTo>
                      <a:pt x="63" y="2"/>
                    </a:lnTo>
                    <a:lnTo>
                      <a:pt x="61" y="3"/>
                    </a:lnTo>
                    <a:lnTo>
                      <a:pt x="61" y="2"/>
                    </a:lnTo>
                    <a:lnTo>
                      <a:pt x="57" y="0"/>
                    </a:lnTo>
                    <a:lnTo>
                      <a:pt x="52" y="0"/>
                    </a:lnTo>
                    <a:lnTo>
                      <a:pt x="50" y="0"/>
                    </a:lnTo>
                    <a:lnTo>
                      <a:pt x="41" y="3"/>
                    </a:lnTo>
                    <a:lnTo>
                      <a:pt x="41" y="6"/>
                    </a:lnTo>
                    <a:lnTo>
                      <a:pt x="37" y="6"/>
                    </a:lnTo>
                    <a:lnTo>
                      <a:pt x="36" y="7"/>
                    </a:lnTo>
                    <a:lnTo>
                      <a:pt x="32" y="7"/>
                    </a:lnTo>
                    <a:lnTo>
                      <a:pt x="30" y="7"/>
                    </a:lnTo>
                    <a:lnTo>
                      <a:pt x="28" y="6"/>
                    </a:lnTo>
                    <a:lnTo>
                      <a:pt x="25" y="7"/>
                    </a:lnTo>
                    <a:lnTo>
                      <a:pt x="24" y="6"/>
                    </a:lnTo>
                    <a:lnTo>
                      <a:pt x="19" y="8"/>
                    </a:lnTo>
                    <a:lnTo>
                      <a:pt x="15" y="6"/>
                    </a:lnTo>
                    <a:lnTo>
                      <a:pt x="14" y="7"/>
                    </a:lnTo>
                    <a:lnTo>
                      <a:pt x="13" y="6"/>
                    </a:lnTo>
                    <a:lnTo>
                      <a:pt x="10" y="4"/>
                    </a:lnTo>
                    <a:lnTo>
                      <a:pt x="7" y="7"/>
                    </a:lnTo>
                    <a:lnTo>
                      <a:pt x="6" y="4"/>
                    </a:lnTo>
                    <a:lnTo>
                      <a:pt x="6" y="3"/>
                    </a:lnTo>
                    <a:lnTo>
                      <a:pt x="6" y="2"/>
                    </a:lnTo>
                    <a:lnTo>
                      <a:pt x="4" y="0"/>
                    </a:lnTo>
                    <a:lnTo>
                      <a:pt x="2" y="0"/>
                    </a:lnTo>
                    <a:lnTo>
                      <a:pt x="2" y="3"/>
                    </a:lnTo>
                    <a:lnTo>
                      <a:pt x="0" y="4"/>
                    </a:lnTo>
                    <a:lnTo>
                      <a:pt x="2" y="8"/>
                    </a:lnTo>
                    <a:lnTo>
                      <a:pt x="4" y="13"/>
                    </a:lnTo>
                    <a:lnTo>
                      <a:pt x="7" y="15"/>
                    </a:lnTo>
                    <a:lnTo>
                      <a:pt x="6" y="18"/>
                    </a:lnTo>
                    <a:lnTo>
                      <a:pt x="2" y="22"/>
                    </a:lnTo>
                    <a:lnTo>
                      <a:pt x="2" y="24"/>
                    </a:lnTo>
                    <a:lnTo>
                      <a:pt x="3" y="26"/>
                    </a:lnTo>
                    <a:lnTo>
                      <a:pt x="3" y="29"/>
                    </a:lnTo>
                    <a:lnTo>
                      <a:pt x="3" y="29"/>
                    </a:lnTo>
                    <a:lnTo>
                      <a:pt x="7" y="33"/>
                    </a:lnTo>
                    <a:lnTo>
                      <a:pt x="10" y="39"/>
                    </a:lnTo>
                    <a:lnTo>
                      <a:pt x="11" y="41"/>
                    </a:lnTo>
                    <a:lnTo>
                      <a:pt x="11" y="44"/>
                    </a:lnTo>
                    <a:lnTo>
                      <a:pt x="11" y="44"/>
                    </a:lnTo>
                    <a:lnTo>
                      <a:pt x="13" y="44"/>
                    </a:lnTo>
                    <a:lnTo>
                      <a:pt x="17" y="44"/>
                    </a:lnTo>
                    <a:lnTo>
                      <a:pt x="19" y="43"/>
                    </a:lnTo>
                    <a:lnTo>
                      <a:pt x="22" y="41"/>
                    </a:lnTo>
                    <a:lnTo>
                      <a:pt x="25" y="41"/>
                    </a:lnTo>
                    <a:lnTo>
                      <a:pt x="28" y="41"/>
                    </a:lnTo>
                    <a:lnTo>
                      <a:pt x="28" y="44"/>
                    </a:lnTo>
                    <a:lnTo>
                      <a:pt x="30" y="44"/>
                    </a:lnTo>
                    <a:lnTo>
                      <a:pt x="32" y="43"/>
                    </a:lnTo>
                    <a:lnTo>
                      <a:pt x="35" y="43"/>
                    </a:lnTo>
                    <a:lnTo>
                      <a:pt x="37" y="44"/>
                    </a:lnTo>
                    <a:lnTo>
                      <a:pt x="39" y="43"/>
                    </a:lnTo>
                    <a:lnTo>
                      <a:pt x="44" y="43"/>
                    </a:lnTo>
                    <a:lnTo>
                      <a:pt x="46" y="41"/>
                    </a:lnTo>
                    <a:lnTo>
                      <a:pt x="44" y="40"/>
                    </a:lnTo>
                    <a:lnTo>
                      <a:pt x="46" y="37"/>
                    </a:lnTo>
                    <a:lnTo>
                      <a:pt x="48" y="35"/>
                    </a:lnTo>
                    <a:lnTo>
                      <a:pt x="50" y="35"/>
                    </a:lnTo>
                    <a:lnTo>
                      <a:pt x="50" y="35"/>
                    </a:lnTo>
                    <a:lnTo>
                      <a:pt x="51" y="33"/>
                    </a:lnTo>
                    <a:lnTo>
                      <a:pt x="54" y="32"/>
                    </a:lnTo>
                    <a:lnTo>
                      <a:pt x="55" y="30"/>
                    </a:lnTo>
                    <a:lnTo>
                      <a:pt x="58" y="30"/>
                    </a:lnTo>
                    <a:lnTo>
                      <a:pt x="62" y="33"/>
                    </a:lnTo>
                    <a:lnTo>
                      <a:pt x="63" y="32"/>
                    </a:lnTo>
                    <a:lnTo>
                      <a:pt x="66" y="33"/>
                    </a:lnTo>
                    <a:lnTo>
                      <a:pt x="66" y="33"/>
                    </a:lnTo>
                    <a:lnTo>
                      <a:pt x="63" y="29"/>
                    </a:lnTo>
                    <a:lnTo>
                      <a:pt x="62" y="26"/>
                    </a:lnTo>
                    <a:lnTo>
                      <a:pt x="59" y="26"/>
                    </a:lnTo>
                    <a:lnTo>
                      <a:pt x="59" y="25"/>
                    </a:lnTo>
                    <a:lnTo>
                      <a:pt x="62" y="22"/>
                    </a:lnTo>
                    <a:lnTo>
                      <a:pt x="63" y="19"/>
                    </a:lnTo>
                    <a:lnTo>
                      <a:pt x="63" y="14"/>
                    </a:lnTo>
                    <a:lnTo>
                      <a:pt x="66" y="11"/>
                    </a:lnTo>
                    <a:lnTo>
                      <a:pt x="69" y="11"/>
                    </a:lnTo>
                    <a:lnTo>
                      <a:pt x="70" y="10"/>
                    </a:lnTo>
                    <a:lnTo>
                      <a:pt x="70" y="6"/>
                    </a:lnTo>
                    <a:lnTo>
                      <a:pt x="70" y="6"/>
                    </a:lnTo>
                    <a:lnTo>
                      <a:pt x="68" y="4"/>
                    </a:lnTo>
                    <a:lnTo>
                      <a:pt x="6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5" name="Freeform 698">
                <a:extLst>
                  <a:ext uri="{FF2B5EF4-FFF2-40B4-BE49-F238E27FC236}">
                    <a16:creationId xmlns:a16="http://schemas.microsoft.com/office/drawing/2014/main" id="{21C00564-9FDB-4CCC-8820-925A1CC7A47E}"/>
                  </a:ext>
                </a:extLst>
              </p:cNvPr>
              <p:cNvSpPr>
                <a:spLocks/>
              </p:cNvSpPr>
              <p:nvPr/>
            </p:nvSpPr>
            <p:spPr bwMode="auto">
              <a:xfrm>
                <a:off x="3597" y="2687"/>
                <a:ext cx="30" cy="25"/>
              </a:xfrm>
              <a:custGeom>
                <a:avLst/>
                <a:gdLst>
                  <a:gd name="T0" fmla="*/ 17 w 30"/>
                  <a:gd name="T1" fmla="*/ 0 h 25"/>
                  <a:gd name="T2" fmla="*/ 14 w 30"/>
                  <a:gd name="T3" fmla="*/ 0 h 25"/>
                  <a:gd name="T4" fmla="*/ 10 w 30"/>
                  <a:gd name="T5" fmla="*/ 1 h 25"/>
                  <a:gd name="T6" fmla="*/ 7 w 30"/>
                  <a:gd name="T7" fmla="*/ 3 h 25"/>
                  <a:gd name="T8" fmla="*/ 4 w 30"/>
                  <a:gd name="T9" fmla="*/ 4 h 25"/>
                  <a:gd name="T10" fmla="*/ 1 w 30"/>
                  <a:gd name="T11" fmla="*/ 6 h 25"/>
                  <a:gd name="T12" fmla="*/ 1 w 30"/>
                  <a:gd name="T13" fmla="*/ 7 h 25"/>
                  <a:gd name="T14" fmla="*/ 1 w 30"/>
                  <a:gd name="T15" fmla="*/ 8 h 25"/>
                  <a:gd name="T16" fmla="*/ 1 w 30"/>
                  <a:gd name="T17" fmla="*/ 8 h 25"/>
                  <a:gd name="T18" fmla="*/ 0 w 30"/>
                  <a:gd name="T19" fmla="*/ 12 h 25"/>
                  <a:gd name="T20" fmla="*/ 1 w 30"/>
                  <a:gd name="T21" fmla="*/ 16 h 25"/>
                  <a:gd name="T22" fmla="*/ 3 w 30"/>
                  <a:gd name="T23" fmla="*/ 19 h 25"/>
                  <a:gd name="T24" fmla="*/ 4 w 30"/>
                  <a:gd name="T25" fmla="*/ 22 h 25"/>
                  <a:gd name="T26" fmla="*/ 7 w 30"/>
                  <a:gd name="T27" fmla="*/ 25 h 25"/>
                  <a:gd name="T28" fmla="*/ 7 w 30"/>
                  <a:gd name="T29" fmla="*/ 25 h 25"/>
                  <a:gd name="T30" fmla="*/ 12 w 30"/>
                  <a:gd name="T31" fmla="*/ 21 h 25"/>
                  <a:gd name="T32" fmla="*/ 15 w 30"/>
                  <a:gd name="T33" fmla="*/ 19 h 25"/>
                  <a:gd name="T34" fmla="*/ 15 w 30"/>
                  <a:gd name="T35" fmla="*/ 19 h 25"/>
                  <a:gd name="T36" fmla="*/ 18 w 30"/>
                  <a:gd name="T37" fmla="*/ 18 h 25"/>
                  <a:gd name="T38" fmla="*/ 23 w 30"/>
                  <a:gd name="T39" fmla="*/ 18 h 25"/>
                  <a:gd name="T40" fmla="*/ 26 w 30"/>
                  <a:gd name="T41" fmla="*/ 16 h 25"/>
                  <a:gd name="T42" fmla="*/ 29 w 30"/>
                  <a:gd name="T43" fmla="*/ 16 h 25"/>
                  <a:gd name="T44" fmla="*/ 30 w 30"/>
                  <a:gd name="T45" fmla="*/ 15 h 25"/>
                  <a:gd name="T46" fmla="*/ 30 w 30"/>
                  <a:gd name="T47" fmla="*/ 12 h 25"/>
                  <a:gd name="T48" fmla="*/ 29 w 30"/>
                  <a:gd name="T49" fmla="*/ 10 h 25"/>
                  <a:gd name="T50" fmla="*/ 26 w 30"/>
                  <a:gd name="T51" fmla="*/ 4 h 25"/>
                  <a:gd name="T52" fmla="*/ 22 w 30"/>
                  <a:gd name="T53" fmla="*/ 0 h 25"/>
                  <a:gd name="T54" fmla="*/ 19 w 30"/>
                  <a:gd name="T55" fmla="*/ 0 h 25"/>
                  <a:gd name="T56" fmla="*/ 17 w 30"/>
                  <a:gd name="T5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 h="25">
                    <a:moveTo>
                      <a:pt x="17" y="0"/>
                    </a:moveTo>
                    <a:lnTo>
                      <a:pt x="14" y="0"/>
                    </a:lnTo>
                    <a:lnTo>
                      <a:pt x="10" y="1"/>
                    </a:lnTo>
                    <a:lnTo>
                      <a:pt x="7" y="3"/>
                    </a:lnTo>
                    <a:lnTo>
                      <a:pt x="4" y="4"/>
                    </a:lnTo>
                    <a:lnTo>
                      <a:pt x="1" y="6"/>
                    </a:lnTo>
                    <a:lnTo>
                      <a:pt x="1" y="7"/>
                    </a:lnTo>
                    <a:lnTo>
                      <a:pt x="1" y="8"/>
                    </a:lnTo>
                    <a:lnTo>
                      <a:pt x="1" y="8"/>
                    </a:lnTo>
                    <a:lnTo>
                      <a:pt x="0" y="12"/>
                    </a:lnTo>
                    <a:lnTo>
                      <a:pt x="1" y="16"/>
                    </a:lnTo>
                    <a:lnTo>
                      <a:pt x="3" y="19"/>
                    </a:lnTo>
                    <a:lnTo>
                      <a:pt x="4" y="22"/>
                    </a:lnTo>
                    <a:lnTo>
                      <a:pt x="7" y="25"/>
                    </a:lnTo>
                    <a:lnTo>
                      <a:pt x="7" y="25"/>
                    </a:lnTo>
                    <a:lnTo>
                      <a:pt x="12" y="21"/>
                    </a:lnTo>
                    <a:lnTo>
                      <a:pt x="15" y="19"/>
                    </a:lnTo>
                    <a:lnTo>
                      <a:pt x="15" y="19"/>
                    </a:lnTo>
                    <a:lnTo>
                      <a:pt x="18" y="18"/>
                    </a:lnTo>
                    <a:lnTo>
                      <a:pt x="23" y="18"/>
                    </a:lnTo>
                    <a:lnTo>
                      <a:pt x="26" y="16"/>
                    </a:lnTo>
                    <a:lnTo>
                      <a:pt x="29" y="16"/>
                    </a:lnTo>
                    <a:lnTo>
                      <a:pt x="30" y="15"/>
                    </a:lnTo>
                    <a:lnTo>
                      <a:pt x="30" y="12"/>
                    </a:lnTo>
                    <a:lnTo>
                      <a:pt x="29" y="10"/>
                    </a:lnTo>
                    <a:lnTo>
                      <a:pt x="26" y="4"/>
                    </a:lnTo>
                    <a:lnTo>
                      <a:pt x="22" y="0"/>
                    </a:lnTo>
                    <a:lnTo>
                      <a:pt x="19" y="0"/>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6" name="Freeform 699">
                <a:extLst>
                  <a:ext uri="{FF2B5EF4-FFF2-40B4-BE49-F238E27FC236}">
                    <a16:creationId xmlns:a16="http://schemas.microsoft.com/office/drawing/2014/main" id="{2AEC31CB-310B-4256-8BA5-3B335FA05484}"/>
                  </a:ext>
                </a:extLst>
              </p:cNvPr>
              <p:cNvSpPr>
                <a:spLocks/>
              </p:cNvSpPr>
              <p:nvPr/>
            </p:nvSpPr>
            <p:spPr bwMode="auto">
              <a:xfrm>
                <a:off x="3582" y="2683"/>
                <a:ext cx="22" cy="44"/>
              </a:xfrm>
              <a:custGeom>
                <a:avLst/>
                <a:gdLst>
                  <a:gd name="T0" fmla="*/ 15 w 22"/>
                  <a:gd name="T1" fmla="*/ 40 h 44"/>
                  <a:gd name="T2" fmla="*/ 15 w 22"/>
                  <a:gd name="T3" fmla="*/ 37 h 44"/>
                  <a:gd name="T4" fmla="*/ 19 w 22"/>
                  <a:gd name="T5" fmla="*/ 36 h 44"/>
                  <a:gd name="T6" fmla="*/ 22 w 22"/>
                  <a:gd name="T7" fmla="*/ 31 h 44"/>
                  <a:gd name="T8" fmla="*/ 22 w 22"/>
                  <a:gd name="T9" fmla="*/ 29 h 44"/>
                  <a:gd name="T10" fmla="*/ 19 w 22"/>
                  <a:gd name="T11" fmla="*/ 26 h 44"/>
                  <a:gd name="T12" fmla="*/ 18 w 22"/>
                  <a:gd name="T13" fmla="*/ 23 h 44"/>
                  <a:gd name="T14" fmla="*/ 16 w 22"/>
                  <a:gd name="T15" fmla="*/ 20 h 44"/>
                  <a:gd name="T16" fmla="*/ 15 w 22"/>
                  <a:gd name="T17" fmla="*/ 16 h 44"/>
                  <a:gd name="T18" fmla="*/ 16 w 22"/>
                  <a:gd name="T19" fmla="*/ 12 h 44"/>
                  <a:gd name="T20" fmla="*/ 15 w 22"/>
                  <a:gd name="T21" fmla="*/ 11 h 44"/>
                  <a:gd name="T22" fmla="*/ 15 w 22"/>
                  <a:gd name="T23" fmla="*/ 7 h 44"/>
                  <a:gd name="T24" fmla="*/ 15 w 22"/>
                  <a:gd name="T25" fmla="*/ 5 h 44"/>
                  <a:gd name="T26" fmla="*/ 12 w 22"/>
                  <a:gd name="T27" fmla="*/ 4 h 44"/>
                  <a:gd name="T28" fmla="*/ 11 w 22"/>
                  <a:gd name="T29" fmla="*/ 3 h 44"/>
                  <a:gd name="T30" fmla="*/ 10 w 22"/>
                  <a:gd name="T31" fmla="*/ 0 h 44"/>
                  <a:gd name="T32" fmla="*/ 8 w 22"/>
                  <a:gd name="T33" fmla="*/ 0 h 44"/>
                  <a:gd name="T34" fmla="*/ 8 w 22"/>
                  <a:gd name="T35" fmla="*/ 0 h 44"/>
                  <a:gd name="T36" fmla="*/ 7 w 22"/>
                  <a:gd name="T37" fmla="*/ 3 h 44"/>
                  <a:gd name="T38" fmla="*/ 5 w 22"/>
                  <a:gd name="T39" fmla="*/ 0 h 44"/>
                  <a:gd name="T40" fmla="*/ 4 w 22"/>
                  <a:gd name="T41" fmla="*/ 0 h 44"/>
                  <a:gd name="T42" fmla="*/ 1 w 22"/>
                  <a:gd name="T43" fmla="*/ 3 h 44"/>
                  <a:gd name="T44" fmla="*/ 0 w 22"/>
                  <a:gd name="T45" fmla="*/ 7 h 44"/>
                  <a:gd name="T46" fmla="*/ 0 w 22"/>
                  <a:gd name="T47" fmla="*/ 11 h 44"/>
                  <a:gd name="T48" fmla="*/ 3 w 22"/>
                  <a:gd name="T49" fmla="*/ 14 h 44"/>
                  <a:gd name="T50" fmla="*/ 3 w 22"/>
                  <a:gd name="T51" fmla="*/ 15 h 44"/>
                  <a:gd name="T52" fmla="*/ 1 w 22"/>
                  <a:gd name="T53" fmla="*/ 15 h 44"/>
                  <a:gd name="T54" fmla="*/ 1 w 22"/>
                  <a:gd name="T55" fmla="*/ 20 h 44"/>
                  <a:gd name="T56" fmla="*/ 3 w 22"/>
                  <a:gd name="T57" fmla="*/ 25 h 44"/>
                  <a:gd name="T58" fmla="*/ 1 w 22"/>
                  <a:gd name="T59" fmla="*/ 27 h 44"/>
                  <a:gd name="T60" fmla="*/ 1 w 22"/>
                  <a:gd name="T61" fmla="*/ 30 h 44"/>
                  <a:gd name="T62" fmla="*/ 3 w 22"/>
                  <a:gd name="T63" fmla="*/ 33 h 44"/>
                  <a:gd name="T64" fmla="*/ 1 w 22"/>
                  <a:gd name="T65" fmla="*/ 36 h 44"/>
                  <a:gd name="T66" fmla="*/ 3 w 22"/>
                  <a:gd name="T67" fmla="*/ 37 h 44"/>
                  <a:gd name="T68" fmla="*/ 7 w 22"/>
                  <a:gd name="T69" fmla="*/ 37 h 44"/>
                  <a:gd name="T70" fmla="*/ 10 w 22"/>
                  <a:gd name="T71" fmla="*/ 42 h 44"/>
                  <a:gd name="T72" fmla="*/ 11 w 22"/>
                  <a:gd name="T73" fmla="*/ 44 h 44"/>
                  <a:gd name="T74" fmla="*/ 14 w 22"/>
                  <a:gd name="T75" fmla="*/ 42 h 44"/>
                  <a:gd name="T76" fmla="*/ 15 w 22"/>
                  <a:gd name="T77"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44">
                    <a:moveTo>
                      <a:pt x="15" y="40"/>
                    </a:moveTo>
                    <a:lnTo>
                      <a:pt x="15" y="37"/>
                    </a:lnTo>
                    <a:lnTo>
                      <a:pt x="19" y="36"/>
                    </a:lnTo>
                    <a:lnTo>
                      <a:pt x="22" y="31"/>
                    </a:lnTo>
                    <a:lnTo>
                      <a:pt x="22" y="29"/>
                    </a:lnTo>
                    <a:lnTo>
                      <a:pt x="19" y="26"/>
                    </a:lnTo>
                    <a:lnTo>
                      <a:pt x="18" y="23"/>
                    </a:lnTo>
                    <a:lnTo>
                      <a:pt x="16" y="20"/>
                    </a:lnTo>
                    <a:lnTo>
                      <a:pt x="15" y="16"/>
                    </a:lnTo>
                    <a:lnTo>
                      <a:pt x="16" y="12"/>
                    </a:lnTo>
                    <a:lnTo>
                      <a:pt x="15" y="11"/>
                    </a:lnTo>
                    <a:lnTo>
                      <a:pt x="15" y="7"/>
                    </a:lnTo>
                    <a:lnTo>
                      <a:pt x="15" y="5"/>
                    </a:lnTo>
                    <a:lnTo>
                      <a:pt x="12" y="4"/>
                    </a:lnTo>
                    <a:lnTo>
                      <a:pt x="11" y="3"/>
                    </a:lnTo>
                    <a:lnTo>
                      <a:pt x="10" y="0"/>
                    </a:lnTo>
                    <a:lnTo>
                      <a:pt x="8" y="0"/>
                    </a:lnTo>
                    <a:lnTo>
                      <a:pt x="8" y="0"/>
                    </a:lnTo>
                    <a:lnTo>
                      <a:pt x="7" y="3"/>
                    </a:lnTo>
                    <a:lnTo>
                      <a:pt x="5" y="0"/>
                    </a:lnTo>
                    <a:lnTo>
                      <a:pt x="4" y="0"/>
                    </a:lnTo>
                    <a:lnTo>
                      <a:pt x="1" y="3"/>
                    </a:lnTo>
                    <a:lnTo>
                      <a:pt x="0" y="7"/>
                    </a:lnTo>
                    <a:lnTo>
                      <a:pt x="0" y="11"/>
                    </a:lnTo>
                    <a:lnTo>
                      <a:pt x="3" y="14"/>
                    </a:lnTo>
                    <a:lnTo>
                      <a:pt x="3" y="15"/>
                    </a:lnTo>
                    <a:lnTo>
                      <a:pt x="1" y="15"/>
                    </a:lnTo>
                    <a:lnTo>
                      <a:pt x="1" y="20"/>
                    </a:lnTo>
                    <a:lnTo>
                      <a:pt x="3" y="25"/>
                    </a:lnTo>
                    <a:lnTo>
                      <a:pt x="1" y="27"/>
                    </a:lnTo>
                    <a:lnTo>
                      <a:pt x="1" y="30"/>
                    </a:lnTo>
                    <a:lnTo>
                      <a:pt x="3" y="33"/>
                    </a:lnTo>
                    <a:lnTo>
                      <a:pt x="1" y="36"/>
                    </a:lnTo>
                    <a:lnTo>
                      <a:pt x="3" y="37"/>
                    </a:lnTo>
                    <a:lnTo>
                      <a:pt x="7" y="37"/>
                    </a:lnTo>
                    <a:lnTo>
                      <a:pt x="10" y="42"/>
                    </a:lnTo>
                    <a:lnTo>
                      <a:pt x="11" y="44"/>
                    </a:lnTo>
                    <a:lnTo>
                      <a:pt x="14" y="42"/>
                    </a:lnTo>
                    <a:lnTo>
                      <a:pt x="1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7" name="Freeform 700">
                <a:extLst>
                  <a:ext uri="{FF2B5EF4-FFF2-40B4-BE49-F238E27FC236}">
                    <a16:creationId xmlns:a16="http://schemas.microsoft.com/office/drawing/2014/main" id="{5769FAA9-84AB-4567-A327-85AA3C9ED1ED}"/>
                  </a:ext>
                </a:extLst>
              </p:cNvPr>
              <p:cNvSpPr>
                <a:spLocks/>
              </p:cNvSpPr>
              <p:nvPr/>
            </p:nvSpPr>
            <p:spPr bwMode="auto">
              <a:xfrm>
                <a:off x="3574" y="2629"/>
                <a:ext cx="49" cy="66"/>
              </a:xfrm>
              <a:custGeom>
                <a:avLst/>
                <a:gdLst>
                  <a:gd name="T0" fmla="*/ 9 w 49"/>
                  <a:gd name="T1" fmla="*/ 0 h 66"/>
                  <a:gd name="T2" fmla="*/ 7 w 49"/>
                  <a:gd name="T3" fmla="*/ 5 h 66"/>
                  <a:gd name="T4" fmla="*/ 1 w 49"/>
                  <a:gd name="T5" fmla="*/ 6 h 66"/>
                  <a:gd name="T6" fmla="*/ 0 w 49"/>
                  <a:gd name="T7" fmla="*/ 7 h 66"/>
                  <a:gd name="T8" fmla="*/ 2 w 49"/>
                  <a:gd name="T9" fmla="*/ 14 h 66"/>
                  <a:gd name="T10" fmla="*/ 5 w 49"/>
                  <a:gd name="T11" fmla="*/ 16 h 66"/>
                  <a:gd name="T12" fmla="*/ 4 w 49"/>
                  <a:gd name="T13" fmla="*/ 17 h 66"/>
                  <a:gd name="T14" fmla="*/ 2 w 49"/>
                  <a:gd name="T15" fmla="*/ 20 h 66"/>
                  <a:gd name="T16" fmla="*/ 4 w 49"/>
                  <a:gd name="T17" fmla="*/ 20 h 66"/>
                  <a:gd name="T18" fmla="*/ 5 w 49"/>
                  <a:gd name="T19" fmla="*/ 22 h 66"/>
                  <a:gd name="T20" fmla="*/ 2 w 49"/>
                  <a:gd name="T21" fmla="*/ 28 h 66"/>
                  <a:gd name="T22" fmla="*/ 8 w 49"/>
                  <a:gd name="T23" fmla="*/ 31 h 66"/>
                  <a:gd name="T24" fmla="*/ 8 w 49"/>
                  <a:gd name="T25" fmla="*/ 35 h 66"/>
                  <a:gd name="T26" fmla="*/ 5 w 49"/>
                  <a:gd name="T27" fmla="*/ 33 h 66"/>
                  <a:gd name="T28" fmla="*/ 8 w 49"/>
                  <a:gd name="T29" fmla="*/ 39 h 66"/>
                  <a:gd name="T30" fmla="*/ 9 w 49"/>
                  <a:gd name="T31" fmla="*/ 43 h 66"/>
                  <a:gd name="T32" fmla="*/ 11 w 49"/>
                  <a:gd name="T33" fmla="*/ 46 h 66"/>
                  <a:gd name="T34" fmla="*/ 16 w 49"/>
                  <a:gd name="T35" fmla="*/ 48 h 66"/>
                  <a:gd name="T36" fmla="*/ 19 w 49"/>
                  <a:gd name="T37" fmla="*/ 51 h 66"/>
                  <a:gd name="T38" fmla="*/ 16 w 49"/>
                  <a:gd name="T39" fmla="*/ 54 h 66"/>
                  <a:gd name="T40" fmla="*/ 19 w 49"/>
                  <a:gd name="T41" fmla="*/ 57 h 66"/>
                  <a:gd name="T42" fmla="*/ 23 w 49"/>
                  <a:gd name="T43" fmla="*/ 59 h 66"/>
                  <a:gd name="T44" fmla="*/ 23 w 49"/>
                  <a:gd name="T45" fmla="*/ 65 h 66"/>
                  <a:gd name="T46" fmla="*/ 24 w 49"/>
                  <a:gd name="T47" fmla="*/ 65 h 66"/>
                  <a:gd name="T48" fmla="*/ 27 w 49"/>
                  <a:gd name="T49" fmla="*/ 62 h 66"/>
                  <a:gd name="T50" fmla="*/ 33 w 49"/>
                  <a:gd name="T51" fmla="*/ 59 h 66"/>
                  <a:gd name="T52" fmla="*/ 40 w 49"/>
                  <a:gd name="T53" fmla="*/ 58 h 66"/>
                  <a:gd name="T54" fmla="*/ 45 w 49"/>
                  <a:gd name="T55" fmla="*/ 58 h 66"/>
                  <a:gd name="T56" fmla="*/ 45 w 49"/>
                  <a:gd name="T57" fmla="*/ 55 h 66"/>
                  <a:gd name="T58" fmla="*/ 44 w 49"/>
                  <a:gd name="T59" fmla="*/ 51 h 66"/>
                  <a:gd name="T60" fmla="*/ 49 w 49"/>
                  <a:gd name="T61" fmla="*/ 44 h 66"/>
                  <a:gd name="T62" fmla="*/ 44 w 49"/>
                  <a:gd name="T63" fmla="*/ 37 h 66"/>
                  <a:gd name="T64" fmla="*/ 44 w 49"/>
                  <a:gd name="T65" fmla="*/ 32 h 66"/>
                  <a:gd name="T66" fmla="*/ 42 w 49"/>
                  <a:gd name="T67" fmla="*/ 26 h 66"/>
                  <a:gd name="T68" fmla="*/ 45 w 49"/>
                  <a:gd name="T69" fmla="*/ 22 h 66"/>
                  <a:gd name="T70" fmla="*/ 38 w 49"/>
                  <a:gd name="T71" fmla="*/ 24 h 66"/>
                  <a:gd name="T72" fmla="*/ 34 w 49"/>
                  <a:gd name="T73" fmla="*/ 24 h 66"/>
                  <a:gd name="T74" fmla="*/ 29 w 49"/>
                  <a:gd name="T75" fmla="*/ 20 h 66"/>
                  <a:gd name="T76" fmla="*/ 30 w 49"/>
                  <a:gd name="T77" fmla="*/ 16 h 66"/>
                  <a:gd name="T78" fmla="*/ 23 w 49"/>
                  <a:gd name="T79" fmla="*/ 11 h 66"/>
                  <a:gd name="T80" fmla="*/ 19 w 49"/>
                  <a:gd name="T81" fmla="*/ 5 h 66"/>
                  <a:gd name="T82" fmla="*/ 16 w 49"/>
                  <a:gd name="T83" fmla="*/ 3 h 66"/>
                  <a:gd name="T84" fmla="*/ 12 w 49"/>
                  <a:gd name="T85" fmla="*/ 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 h="66">
                    <a:moveTo>
                      <a:pt x="12" y="2"/>
                    </a:moveTo>
                    <a:lnTo>
                      <a:pt x="9" y="0"/>
                    </a:lnTo>
                    <a:lnTo>
                      <a:pt x="7" y="3"/>
                    </a:lnTo>
                    <a:lnTo>
                      <a:pt x="7" y="5"/>
                    </a:lnTo>
                    <a:lnTo>
                      <a:pt x="4" y="5"/>
                    </a:lnTo>
                    <a:lnTo>
                      <a:pt x="1" y="6"/>
                    </a:lnTo>
                    <a:lnTo>
                      <a:pt x="0" y="7"/>
                    </a:lnTo>
                    <a:lnTo>
                      <a:pt x="0" y="7"/>
                    </a:lnTo>
                    <a:lnTo>
                      <a:pt x="1" y="11"/>
                    </a:lnTo>
                    <a:lnTo>
                      <a:pt x="2" y="14"/>
                    </a:lnTo>
                    <a:lnTo>
                      <a:pt x="2" y="16"/>
                    </a:lnTo>
                    <a:lnTo>
                      <a:pt x="5" y="16"/>
                    </a:lnTo>
                    <a:lnTo>
                      <a:pt x="5" y="17"/>
                    </a:lnTo>
                    <a:lnTo>
                      <a:pt x="4" y="17"/>
                    </a:lnTo>
                    <a:lnTo>
                      <a:pt x="2" y="18"/>
                    </a:lnTo>
                    <a:lnTo>
                      <a:pt x="2" y="20"/>
                    </a:lnTo>
                    <a:lnTo>
                      <a:pt x="2" y="21"/>
                    </a:lnTo>
                    <a:lnTo>
                      <a:pt x="4" y="20"/>
                    </a:lnTo>
                    <a:lnTo>
                      <a:pt x="5" y="20"/>
                    </a:lnTo>
                    <a:lnTo>
                      <a:pt x="5" y="22"/>
                    </a:lnTo>
                    <a:lnTo>
                      <a:pt x="2" y="26"/>
                    </a:lnTo>
                    <a:lnTo>
                      <a:pt x="2" y="28"/>
                    </a:lnTo>
                    <a:lnTo>
                      <a:pt x="7" y="31"/>
                    </a:lnTo>
                    <a:lnTo>
                      <a:pt x="8" y="31"/>
                    </a:lnTo>
                    <a:lnTo>
                      <a:pt x="9" y="33"/>
                    </a:lnTo>
                    <a:lnTo>
                      <a:pt x="8" y="35"/>
                    </a:lnTo>
                    <a:lnTo>
                      <a:pt x="7" y="33"/>
                    </a:lnTo>
                    <a:lnTo>
                      <a:pt x="5" y="33"/>
                    </a:lnTo>
                    <a:lnTo>
                      <a:pt x="5" y="36"/>
                    </a:lnTo>
                    <a:lnTo>
                      <a:pt x="8" y="39"/>
                    </a:lnTo>
                    <a:lnTo>
                      <a:pt x="7" y="40"/>
                    </a:lnTo>
                    <a:lnTo>
                      <a:pt x="9" y="43"/>
                    </a:lnTo>
                    <a:lnTo>
                      <a:pt x="9" y="44"/>
                    </a:lnTo>
                    <a:lnTo>
                      <a:pt x="11" y="46"/>
                    </a:lnTo>
                    <a:lnTo>
                      <a:pt x="13" y="46"/>
                    </a:lnTo>
                    <a:lnTo>
                      <a:pt x="16" y="48"/>
                    </a:lnTo>
                    <a:lnTo>
                      <a:pt x="19" y="48"/>
                    </a:lnTo>
                    <a:lnTo>
                      <a:pt x="19" y="51"/>
                    </a:lnTo>
                    <a:lnTo>
                      <a:pt x="18" y="53"/>
                    </a:lnTo>
                    <a:lnTo>
                      <a:pt x="16" y="54"/>
                    </a:lnTo>
                    <a:lnTo>
                      <a:pt x="18" y="54"/>
                    </a:lnTo>
                    <a:lnTo>
                      <a:pt x="19" y="57"/>
                    </a:lnTo>
                    <a:lnTo>
                      <a:pt x="20" y="58"/>
                    </a:lnTo>
                    <a:lnTo>
                      <a:pt x="23" y="59"/>
                    </a:lnTo>
                    <a:lnTo>
                      <a:pt x="23" y="61"/>
                    </a:lnTo>
                    <a:lnTo>
                      <a:pt x="23" y="65"/>
                    </a:lnTo>
                    <a:lnTo>
                      <a:pt x="24" y="66"/>
                    </a:lnTo>
                    <a:lnTo>
                      <a:pt x="24" y="65"/>
                    </a:lnTo>
                    <a:lnTo>
                      <a:pt x="24" y="64"/>
                    </a:lnTo>
                    <a:lnTo>
                      <a:pt x="27" y="62"/>
                    </a:lnTo>
                    <a:lnTo>
                      <a:pt x="30" y="61"/>
                    </a:lnTo>
                    <a:lnTo>
                      <a:pt x="33" y="59"/>
                    </a:lnTo>
                    <a:lnTo>
                      <a:pt x="37" y="58"/>
                    </a:lnTo>
                    <a:lnTo>
                      <a:pt x="40" y="58"/>
                    </a:lnTo>
                    <a:lnTo>
                      <a:pt x="42" y="58"/>
                    </a:lnTo>
                    <a:lnTo>
                      <a:pt x="45" y="58"/>
                    </a:lnTo>
                    <a:lnTo>
                      <a:pt x="45" y="58"/>
                    </a:lnTo>
                    <a:lnTo>
                      <a:pt x="45" y="55"/>
                    </a:lnTo>
                    <a:lnTo>
                      <a:pt x="44" y="53"/>
                    </a:lnTo>
                    <a:lnTo>
                      <a:pt x="44" y="51"/>
                    </a:lnTo>
                    <a:lnTo>
                      <a:pt x="48" y="47"/>
                    </a:lnTo>
                    <a:lnTo>
                      <a:pt x="49" y="44"/>
                    </a:lnTo>
                    <a:lnTo>
                      <a:pt x="46" y="42"/>
                    </a:lnTo>
                    <a:lnTo>
                      <a:pt x="44" y="37"/>
                    </a:lnTo>
                    <a:lnTo>
                      <a:pt x="42" y="33"/>
                    </a:lnTo>
                    <a:lnTo>
                      <a:pt x="44" y="32"/>
                    </a:lnTo>
                    <a:lnTo>
                      <a:pt x="44" y="29"/>
                    </a:lnTo>
                    <a:lnTo>
                      <a:pt x="42" y="26"/>
                    </a:lnTo>
                    <a:lnTo>
                      <a:pt x="42" y="25"/>
                    </a:lnTo>
                    <a:lnTo>
                      <a:pt x="45" y="22"/>
                    </a:lnTo>
                    <a:lnTo>
                      <a:pt x="41" y="21"/>
                    </a:lnTo>
                    <a:lnTo>
                      <a:pt x="38" y="24"/>
                    </a:lnTo>
                    <a:lnTo>
                      <a:pt x="37" y="22"/>
                    </a:lnTo>
                    <a:lnTo>
                      <a:pt x="34" y="24"/>
                    </a:lnTo>
                    <a:lnTo>
                      <a:pt x="33" y="21"/>
                    </a:lnTo>
                    <a:lnTo>
                      <a:pt x="29" y="20"/>
                    </a:lnTo>
                    <a:lnTo>
                      <a:pt x="29" y="18"/>
                    </a:lnTo>
                    <a:lnTo>
                      <a:pt x="30" y="16"/>
                    </a:lnTo>
                    <a:lnTo>
                      <a:pt x="26" y="13"/>
                    </a:lnTo>
                    <a:lnTo>
                      <a:pt x="23" y="11"/>
                    </a:lnTo>
                    <a:lnTo>
                      <a:pt x="23" y="10"/>
                    </a:lnTo>
                    <a:lnTo>
                      <a:pt x="19" y="5"/>
                    </a:lnTo>
                    <a:lnTo>
                      <a:pt x="18" y="3"/>
                    </a:lnTo>
                    <a:lnTo>
                      <a:pt x="16" y="3"/>
                    </a:lnTo>
                    <a:lnTo>
                      <a:pt x="13" y="2"/>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8" name="Freeform 701">
                <a:extLst>
                  <a:ext uri="{FF2B5EF4-FFF2-40B4-BE49-F238E27FC236}">
                    <a16:creationId xmlns:a16="http://schemas.microsoft.com/office/drawing/2014/main" id="{E4B9C607-D68C-4B1F-9222-3A5109FC6E9F}"/>
                  </a:ext>
                </a:extLst>
              </p:cNvPr>
              <p:cNvSpPr>
                <a:spLocks/>
              </p:cNvSpPr>
              <p:nvPr/>
            </p:nvSpPr>
            <p:spPr bwMode="auto">
              <a:xfrm>
                <a:off x="3571" y="2668"/>
                <a:ext cx="22" cy="26"/>
              </a:xfrm>
              <a:custGeom>
                <a:avLst/>
                <a:gdLst>
                  <a:gd name="T0" fmla="*/ 12 w 22"/>
                  <a:gd name="T1" fmla="*/ 18 h 26"/>
                  <a:gd name="T2" fmla="*/ 15 w 22"/>
                  <a:gd name="T3" fmla="*/ 15 h 26"/>
                  <a:gd name="T4" fmla="*/ 16 w 22"/>
                  <a:gd name="T5" fmla="*/ 15 h 26"/>
                  <a:gd name="T6" fmla="*/ 18 w 22"/>
                  <a:gd name="T7" fmla="*/ 18 h 26"/>
                  <a:gd name="T8" fmla="*/ 19 w 22"/>
                  <a:gd name="T9" fmla="*/ 15 h 26"/>
                  <a:gd name="T10" fmla="*/ 21 w 22"/>
                  <a:gd name="T11" fmla="*/ 14 h 26"/>
                  <a:gd name="T12" fmla="*/ 22 w 22"/>
                  <a:gd name="T13" fmla="*/ 12 h 26"/>
                  <a:gd name="T14" fmla="*/ 22 w 22"/>
                  <a:gd name="T15" fmla="*/ 9 h 26"/>
                  <a:gd name="T16" fmla="*/ 19 w 22"/>
                  <a:gd name="T17" fmla="*/ 9 h 26"/>
                  <a:gd name="T18" fmla="*/ 16 w 22"/>
                  <a:gd name="T19" fmla="*/ 7 h 26"/>
                  <a:gd name="T20" fmla="*/ 14 w 22"/>
                  <a:gd name="T21" fmla="*/ 7 h 26"/>
                  <a:gd name="T22" fmla="*/ 12 w 22"/>
                  <a:gd name="T23" fmla="*/ 5 h 26"/>
                  <a:gd name="T24" fmla="*/ 12 w 22"/>
                  <a:gd name="T25" fmla="*/ 4 h 26"/>
                  <a:gd name="T26" fmla="*/ 10 w 22"/>
                  <a:gd name="T27" fmla="*/ 1 h 26"/>
                  <a:gd name="T28" fmla="*/ 10 w 22"/>
                  <a:gd name="T29" fmla="*/ 1 h 26"/>
                  <a:gd name="T30" fmla="*/ 8 w 22"/>
                  <a:gd name="T31" fmla="*/ 1 h 26"/>
                  <a:gd name="T32" fmla="*/ 5 w 22"/>
                  <a:gd name="T33" fmla="*/ 0 h 26"/>
                  <a:gd name="T34" fmla="*/ 4 w 22"/>
                  <a:gd name="T35" fmla="*/ 0 h 26"/>
                  <a:gd name="T36" fmla="*/ 4 w 22"/>
                  <a:gd name="T37" fmla="*/ 3 h 26"/>
                  <a:gd name="T38" fmla="*/ 7 w 22"/>
                  <a:gd name="T39" fmla="*/ 4 h 26"/>
                  <a:gd name="T40" fmla="*/ 7 w 22"/>
                  <a:gd name="T41" fmla="*/ 5 h 26"/>
                  <a:gd name="T42" fmla="*/ 5 w 22"/>
                  <a:gd name="T43" fmla="*/ 7 h 26"/>
                  <a:gd name="T44" fmla="*/ 4 w 22"/>
                  <a:gd name="T45" fmla="*/ 7 h 26"/>
                  <a:gd name="T46" fmla="*/ 3 w 22"/>
                  <a:gd name="T47" fmla="*/ 9 h 26"/>
                  <a:gd name="T48" fmla="*/ 3 w 22"/>
                  <a:gd name="T49" fmla="*/ 12 h 26"/>
                  <a:gd name="T50" fmla="*/ 1 w 22"/>
                  <a:gd name="T51" fmla="*/ 15 h 26"/>
                  <a:gd name="T52" fmla="*/ 0 w 22"/>
                  <a:gd name="T53" fmla="*/ 15 h 26"/>
                  <a:gd name="T54" fmla="*/ 1 w 22"/>
                  <a:gd name="T55" fmla="*/ 16 h 26"/>
                  <a:gd name="T56" fmla="*/ 3 w 22"/>
                  <a:gd name="T57" fmla="*/ 18 h 26"/>
                  <a:gd name="T58" fmla="*/ 8 w 22"/>
                  <a:gd name="T59" fmla="*/ 23 h 26"/>
                  <a:gd name="T60" fmla="*/ 8 w 22"/>
                  <a:gd name="T61" fmla="*/ 25 h 26"/>
                  <a:gd name="T62" fmla="*/ 11 w 22"/>
                  <a:gd name="T63" fmla="*/ 26 h 26"/>
                  <a:gd name="T64" fmla="*/ 11 w 22"/>
                  <a:gd name="T65" fmla="*/ 22 h 26"/>
                  <a:gd name="T66" fmla="*/ 12 w 22"/>
                  <a:gd name="T6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26">
                    <a:moveTo>
                      <a:pt x="12" y="18"/>
                    </a:moveTo>
                    <a:lnTo>
                      <a:pt x="15" y="15"/>
                    </a:lnTo>
                    <a:lnTo>
                      <a:pt x="16" y="15"/>
                    </a:lnTo>
                    <a:lnTo>
                      <a:pt x="18" y="18"/>
                    </a:lnTo>
                    <a:lnTo>
                      <a:pt x="19" y="15"/>
                    </a:lnTo>
                    <a:lnTo>
                      <a:pt x="21" y="14"/>
                    </a:lnTo>
                    <a:lnTo>
                      <a:pt x="22" y="12"/>
                    </a:lnTo>
                    <a:lnTo>
                      <a:pt x="22" y="9"/>
                    </a:lnTo>
                    <a:lnTo>
                      <a:pt x="19" y="9"/>
                    </a:lnTo>
                    <a:lnTo>
                      <a:pt x="16" y="7"/>
                    </a:lnTo>
                    <a:lnTo>
                      <a:pt x="14" y="7"/>
                    </a:lnTo>
                    <a:lnTo>
                      <a:pt x="12" y="5"/>
                    </a:lnTo>
                    <a:lnTo>
                      <a:pt x="12" y="4"/>
                    </a:lnTo>
                    <a:lnTo>
                      <a:pt x="10" y="1"/>
                    </a:lnTo>
                    <a:lnTo>
                      <a:pt x="10" y="1"/>
                    </a:lnTo>
                    <a:lnTo>
                      <a:pt x="8" y="1"/>
                    </a:lnTo>
                    <a:lnTo>
                      <a:pt x="5" y="0"/>
                    </a:lnTo>
                    <a:lnTo>
                      <a:pt x="4" y="0"/>
                    </a:lnTo>
                    <a:lnTo>
                      <a:pt x="4" y="3"/>
                    </a:lnTo>
                    <a:lnTo>
                      <a:pt x="7" y="4"/>
                    </a:lnTo>
                    <a:lnTo>
                      <a:pt x="7" y="5"/>
                    </a:lnTo>
                    <a:lnTo>
                      <a:pt x="5" y="7"/>
                    </a:lnTo>
                    <a:lnTo>
                      <a:pt x="4" y="7"/>
                    </a:lnTo>
                    <a:lnTo>
                      <a:pt x="3" y="9"/>
                    </a:lnTo>
                    <a:lnTo>
                      <a:pt x="3" y="12"/>
                    </a:lnTo>
                    <a:lnTo>
                      <a:pt x="1" y="15"/>
                    </a:lnTo>
                    <a:lnTo>
                      <a:pt x="0" y="15"/>
                    </a:lnTo>
                    <a:lnTo>
                      <a:pt x="1" y="16"/>
                    </a:lnTo>
                    <a:lnTo>
                      <a:pt x="3" y="18"/>
                    </a:lnTo>
                    <a:lnTo>
                      <a:pt x="8" y="23"/>
                    </a:lnTo>
                    <a:lnTo>
                      <a:pt x="8" y="25"/>
                    </a:lnTo>
                    <a:lnTo>
                      <a:pt x="11" y="26"/>
                    </a:lnTo>
                    <a:lnTo>
                      <a:pt x="11" y="22"/>
                    </a:lnTo>
                    <a:lnTo>
                      <a:pt x="1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9" name="Freeform 702">
                <a:extLst>
                  <a:ext uri="{FF2B5EF4-FFF2-40B4-BE49-F238E27FC236}">
                    <a16:creationId xmlns:a16="http://schemas.microsoft.com/office/drawing/2014/main" id="{96B44369-CCB1-4602-B1F1-31A711DFB18D}"/>
                  </a:ext>
                </a:extLst>
              </p:cNvPr>
              <p:cNvSpPr>
                <a:spLocks/>
              </p:cNvSpPr>
              <p:nvPr/>
            </p:nvSpPr>
            <p:spPr bwMode="auto">
              <a:xfrm>
                <a:off x="3523" y="2650"/>
                <a:ext cx="4" cy="5"/>
              </a:xfrm>
              <a:custGeom>
                <a:avLst/>
                <a:gdLst>
                  <a:gd name="T0" fmla="*/ 3 w 4"/>
                  <a:gd name="T1" fmla="*/ 5 h 5"/>
                  <a:gd name="T2" fmla="*/ 4 w 4"/>
                  <a:gd name="T3" fmla="*/ 5 h 5"/>
                  <a:gd name="T4" fmla="*/ 3 w 4"/>
                  <a:gd name="T5" fmla="*/ 3 h 5"/>
                  <a:gd name="T6" fmla="*/ 0 w 4"/>
                  <a:gd name="T7" fmla="*/ 0 h 5"/>
                  <a:gd name="T8" fmla="*/ 1 w 4"/>
                  <a:gd name="T9" fmla="*/ 3 h 5"/>
                  <a:gd name="T10" fmla="*/ 0 w 4"/>
                  <a:gd name="T11" fmla="*/ 3 h 5"/>
                  <a:gd name="T12" fmla="*/ 3 w 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5"/>
                    </a:moveTo>
                    <a:lnTo>
                      <a:pt x="4" y="5"/>
                    </a:lnTo>
                    <a:lnTo>
                      <a:pt x="3" y="3"/>
                    </a:lnTo>
                    <a:lnTo>
                      <a:pt x="0" y="0"/>
                    </a:lnTo>
                    <a:lnTo>
                      <a:pt x="1" y="3"/>
                    </a:lnTo>
                    <a:lnTo>
                      <a:pt x="0" y="3"/>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0" name="Freeform 703">
                <a:extLst>
                  <a:ext uri="{FF2B5EF4-FFF2-40B4-BE49-F238E27FC236}">
                    <a16:creationId xmlns:a16="http://schemas.microsoft.com/office/drawing/2014/main" id="{663FD0F6-6DEF-42AB-907F-2AA276A932FB}"/>
                  </a:ext>
                </a:extLst>
              </p:cNvPr>
              <p:cNvSpPr>
                <a:spLocks/>
              </p:cNvSpPr>
              <p:nvPr/>
            </p:nvSpPr>
            <p:spPr bwMode="auto">
              <a:xfrm>
                <a:off x="3548" y="2675"/>
                <a:ext cx="6" cy="1"/>
              </a:xfrm>
              <a:custGeom>
                <a:avLst/>
                <a:gdLst>
                  <a:gd name="T0" fmla="*/ 4 w 6"/>
                  <a:gd name="T1" fmla="*/ 1 h 1"/>
                  <a:gd name="T2" fmla="*/ 6 w 6"/>
                  <a:gd name="T3" fmla="*/ 0 h 1"/>
                  <a:gd name="T4" fmla="*/ 0 w 6"/>
                  <a:gd name="T5" fmla="*/ 0 h 1"/>
                  <a:gd name="T6" fmla="*/ 4 w 6"/>
                  <a:gd name="T7" fmla="*/ 1 h 1"/>
                </a:gdLst>
                <a:ahLst/>
                <a:cxnLst>
                  <a:cxn ang="0">
                    <a:pos x="T0" y="T1"/>
                  </a:cxn>
                  <a:cxn ang="0">
                    <a:pos x="T2" y="T3"/>
                  </a:cxn>
                  <a:cxn ang="0">
                    <a:pos x="T4" y="T5"/>
                  </a:cxn>
                  <a:cxn ang="0">
                    <a:pos x="T6" y="T7"/>
                  </a:cxn>
                </a:cxnLst>
                <a:rect l="0" t="0" r="r" b="b"/>
                <a:pathLst>
                  <a:path w="6" h="1">
                    <a:moveTo>
                      <a:pt x="4" y="1"/>
                    </a:moveTo>
                    <a:lnTo>
                      <a:pt x="6" y="0"/>
                    </a:lnTo>
                    <a:lnTo>
                      <a:pt x="0" y="0"/>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1" name="Freeform 704">
                <a:extLst>
                  <a:ext uri="{FF2B5EF4-FFF2-40B4-BE49-F238E27FC236}">
                    <a16:creationId xmlns:a16="http://schemas.microsoft.com/office/drawing/2014/main" id="{20ECEE13-1E90-4FA1-ABE1-5FA9CDF64437}"/>
                  </a:ext>
                </a:extLst>
              </p:cNvPr>
              <p:cNvSpPr>
                <a:spLocks/>
              </p:cNvSpPr>
              <p:nvPr/>
            </p:nvSpPr>
            <p:spPr bwMode="auto">
              <a:xfrm>
                <a:off x="3549" y="2672"/>
                <a:ext cx="5" cy="1"/>
              </a:xfrm>
              <a:custGeom>
                <a:avLst/>
                <a:gdLst>
                  <a:gd name="T0" fmla="*/ 5 w 5"/>
                  <a:gd name="T1" fmla="*/ 1 h 1"/>
                  <a:gd name="T2" fmla="*/ 4 w 5"/>
                  <a:gd name="T3" fmla="*/ 0 h 1"/>
                  <a:gd name="T4" fmla="*/ 0 w 5"/>
                  <a:gd name="T5" fmla="*/ 0 h 1"/>
                  <a:gd name="T6" fmla="*/ 0 w 5"/>
                  <a:gd name="T7" fmla="*/ 1 h 1"/>
                  <a:gd name="T8" fmla="*/ 3 w 5"/>
                  <a:gd name="T9" fmla="*/ 1 h 1"/>
                  <a:gd name="T10" fmla="*/ 5 w 5"/>
                  <a:gd name="T11" fmla="*/ 1 h 1"/>
                </a:gdLst>
                <a:ahLst/>
                <a:cxnLst>
                  <a:cxn ang="0">
                    <a:pos x="T0" y="T1"/>
                  </a:cxn>
                  <a:cxn ang="0">
                    <a:pos x="T2" y="T3"/>
                  </a:cxn>
                  <a:cxn ang="0">
                    <a:pos x="T4" y="T5"/>
                  </a:cxn>
                  <a:cxn ang="0">
                    <a:pos x="T6" y="T7"/>
                  </a:cxn>
                  <a:cxn ang="0">
                    <a:pos x="T8" y="T9"/>
                  </a:cxn>
                  <a:cxn ang="0">
                    <a:pos x="T10" y="T11"/>
                  </a:cxn>
                </a:cxnLst>
                <a:rect l="0" t="0" r="r" b="b"/>
                <a:pathLst>
                  <a:path w="5" h="1">
                    <a:moveTo>
                      <a:pt x="5" y="1"/>
                    </a:moveTo>
                    <a:lnTo>
                      <a:pt x="4" y="0"/>
                    </a:lnTo>
                    <a:lnTo>
                      <a:pt x="0" y="0"/>
                    </a:lnTo>
                    <a:lnTo>
                      <a:pt x="0" y="1"/>
                    </a:lnTo>
                    <a:lnTo>
                      <a:pt x="3" y="1"/>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2" name="Freeform 705">
                <a:extLst>
                  <a:ext uri="{FF2B5EF4-FFF2-40B4-BE49-F238E27FC236}">
                    <a16:creationId xmlns:a16="http://schemas.microsoft.com/office/drawing/2014/main" id="{F7A9BB8F-5DDD-4DE2-8410-BAA27D43A27C}"/>
                  </a:ext>
                </a:extLst>
              </p:cNvPr>
              <p:cNvSpPr>
                <a:spLocks/>
              </p:cNvSpPr>
              <p:nvPr/>
            </p:nvSpPr>
            <p:spPr bwMode="auto">
              <a:xfrm>
                <a:off x="3527" y="2657"/>
                <a:ext cx="1" cy="3"/>
              </a:xfrm>
              <a:custGeom>
                <a:avLst/>
                <a:gdLst>
                  <a:gd name="T0" fmla="*/ 1 w 1"/>
                  <a:gd name="T1" fmla="*/ 0 h 3"/>
                  <a:gd name="T2" fmla="*/ 0 w 1"/>
                  <a:gd name="T3" fmla="*/ 0 h 3"/>
                  <a:gd name="T4" fmla="*/ 1 w 1"/>
                  <a:gd name="T5" fmla="*/ 3 h 3"/>
                  <a:gd name="T6" fmla="*/ 1 w 1"/>
                  <a:gd name="T7" fmla="*/ 0 h 3"/>
                </a:gdLst>
                <a:ahLst/>
                <a:cxnLst>
                  <a:cxn ang="0">
                    <a:pos x="T0" y="T1"/>
                  </a:cxn>
                  <a:cxn ang="0">
                    <a:pos x="T2" y="T3"/>
                  </a:cxn>
                  <a:cxn ang="0">
                    <a:pos x="T4" y="T5"/>
                  </a:cxn>
                  <a:cxn ang="0">
                    <a:pos x="T6" y="T7"/>
                  </a:cxn>
                </a:cxnLst>
                <a:rect l="0" t="0" r="r" b="b"/>
                <a:pathLst>
                  <a:path w="1" h="3">
                    <a:moveTo>
                      <a:pt x="1" y="0"/>
                    </a:moveTo>
                    <a:lnTo>
                      <a:pt x="0" y="0"/>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3" name="Freeform 706">
                <a:extLst>
                  <a:ext uri="{FF2B5EF4-FFF2-40B4-BE49-F238E27FC236}">
                    <a16:creationId xmlns:a16="http://schemas.microsoft.com/office/drawing/2014/main" id="{5C231BC6-BF80-48E5-9491-8DBC14A9B91F}"/>
                  </a:ext>
                </a:extLst>
              </p:cNvPr>
              <p:cNvSpPr>
                <a:spLocks/>
              </p:cNvSpPr>
              <p:nvPr/>
            </p:nvSpPr>
            <p:spPr bwMode="auto">
              <a:xfrm>
                <a:off x="3550" y="2677"/>
                <a:ext cx="7" cy="2"/>
              </a:xfrm>
              <a:custGeom>
                <a:avLst/>
                <a:gdLst>
                  <a:gd name="T0" fmla="*/ 7 w 7"/>
                  <a:gd name="T1" fmla="*/ 2 h 2"/>
                  <a:gd name="T2" fmla="*/ 6 w 7"/>
                  <a:gd name="T3" fmla="*/ 0 h 2"/>
                  <a:gd name="T4" fmla="*/ 0 w 7"/>
                  <a:gd name="T5" fmla="*/ 0 h 2"/>
                  <a:gd name="T6" fmla="*/ 3 w 7"/>
                  <a:gd name="T7" fmla="*/ 2 h 2"/>
                  <a:gd name="T8" fmla="*/ 7 w 7"/>
                  <a:gd name="T9" fmla="*/ 2 h 2"/>
                </a:gdLst>
                <a:ahLst/>
                <a:cxnLst>
                  <a:cxn ang="0">
                    <a:pos x="T0" y="T1"/>
                  </a:cxn>
                  <a:cxn ang="0">
                    <a:pos x="T2" y="T3"/>
                  </a:cxn>
                  <a:cxn ang="0">
                    <a:pos x="T4" y="T5"/>
                  </a:cxn>
                  <a:cxn ang="0">
                    <a:pos x="T6" y="T7"/>
                  </a:cxn>
                  <a:cxn ang="0">
                    <a:pos x="T8" y="T9"/>
                  </a:cxn>
                </a:cxnLst>
                <a:rect l="0" t="0" r="r" b="b"/>
                <a:pathLst>
                  <a:path w="7" h="2">
                    <a:moveTo>
                      <a:pt x="7" y="2"/>
                    </a:moveTo>
                    <a:lnTo>
                      <a:pt x="6" y="0"/>
                    </a:lnTo>
                    <a:lnTo>
                      <a:pt x="0" y="0"/>
                    </a:lnTo>
                    <a:lnTo>
                      <a:pt x="3" y="2"/>
                    </a:ln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4" name="Freeform 707">
                <a:extLst>
                  <a:ext uri="{FF2B5EF4-FFF2-40B4-BE49-F238E27FC236}">
                    <a16:creationId xmlns:a16="http://schemas.microsoft.com/office/drawing/2014/main" id="{C5D16822-55BC-4EC9-8C44-602CED80C2AE}"/>
                  </a:ext>
                </a:extLst>
              </p:cNvPr>
              <p:cNvSpPr>
                <a:spLocks/>
              </p:cNvSpPr>
              <p:nvPr/>
            </p:nvSpPr>
            <p:spPr bwMode="auto">
              <a:xfrm>
                <a:off x="3531" y="2657"/>
                <a:ext cx="3" cy="3"/>
              </a:xfrm>
              <a:custGeom>
                <a:avLst/>
                <a:gdLst>
                  <a:gd name="T0" fmla="*/ 3 w 3"/>
                  <a:gd name="T1" fmla="*/ 3 h 3"/>
                  <a:gd name="T2" fmla="*/ 2 w 3"/>
                  <a:gd name="T3" fmla="*/ 0 h 3"/>
                  <a:gd name="T4" fmla="*/ 0 w 3"/>
                  <a:gd name="T5" fmla="*/ 0 h 3"/>
                  <a:gd name="T6" fmla="*/ 2 w 3"/>
                  <a:gd name="T7" fmla="*/ 3 h 3"/>
                  <a:gd name="T8" fmla="*/ 3 w 3"/>
                  <a:gd name="T9" fmla="*/ 3 h 3"/>
                </a:gdLst>
                <a:ahLst/>
                <a:cxnLst>
                  <a:cxn ang="0">
                    <a:pos x="T0" y="T1"/>
                  </a:cxn>
                  <a:cxn ang="0">
                    <a:pos x="T2" y="T3"/>
                  </a:cxn>
                  <a:cxn ang="0">
                    <a:pos x="T4" y="T5"/>
                  </a:cxn>
                  <a:cxn ang="0">
                    <a:pos x="T6" y="T7"/>
                  </a:cxn>
                  <a:cxn ang="0">
                    <a:pos x="T8" y="T9"/>
                  </a:cxn>
                </a:cxnLst>
                <a:rect l="0" t="0" r="r" b="b"/>
                <a:pathLst>
                  <a:path w="3" h="3">
                    <a:moveTo>
                      <a:pt x="3" y="3"/>
                    </a:moveTo>
                    <a:lnTo>
                      <a:pt x="2" y="0"/>
                    </a:lnTo>
                    <a:lnTo>
                      <a:pt x="0" y="0"/>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5" name="Freeform 708">
                <a:extLst>
                  <a:ext uri="{FF2B5EF4-FFF2-40B4-BE49-F238E27FC236}">
                    <a16:creationId xmlns:a16="http://schemas.microsoft.com/office/drawing/2014/main" id="{5E8F79E4-CE68-43AE-A541-5FFA5FDBFD2C}"/>
                  </a:ext>
                </a:extLst>
              </p:cNvPr>
              <p:cNvSpPr>
                <a:spLocks/>
              </p:cNvSpPr>
              <p:nvPr/>
            </p:nvSpPr>
            <p:spPr bwMode="auto">
              <a:xfrm>
                <a:off x="3523" y="2646"/>
                <a:ext cx="5" cy="5"/>
              </a:xfrm>
              <a:custGeom>
                <a:avLst/>
                <a:gdLst>
                  <a:gd name="T0" fmla="*/ 1 w 5"/>
                  <a:gd name="T1" fmla="*/ 0 h 5"/>
                  <a:gd name="T2" fmla="*/ 0 w 5"/>
                  <a:gd name="T3" fmla="*/ 0 h 5"/>
                  <a:gd name="T4" fmla="*/ 0 w 5"/>
                  <a:gd name="T5" fmla="*/ 4 h 5"/>
                  <a:gd name="T6" fmla="*/ 3 w 5"/>
                  <a:gd name="T7" fmla="*/ 4 h 5"/>
                  <a:gd name="T8" fmla="*/ 3 w 5"/>
                  <a:gd name="T9" fmla="*/ 5 h 5"/>
                  <a:gd name="T10" fmla="*/ 5 w 5"/>
                  <a:gd name="T11" fmla="*/ 4 h 5"/>
                  <a:gd name="T12" fmla="*/ 1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1" y="0"/>
                    </a:moveTo>
                    <a:lnTo>
                      <a:pt x="0" y="0"/>
                    </a:lnTo>
                    <a:lnTo>
                      <a:pt x="0" y="4"/>
                    </a:lnTo>
                    <a:lnTo>
                      <a:pt x="3" y="4"/>
                    </a:lnTo>
                    <a:lnTo>
                      <a:pt x="3" y="5"/>
                    </a:lnTo>
                    <a:lnTo>
                      <a:pt x="5" y="4"/>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6" name="Freeform 709">
                <a:extLst>
                  <a:ext uri="{FF2B5EF4-FFF2-40B4-BE49-F238E27FC236}">
                    <a16:creationId xmlns:a16="http://schemas.microsoft.com/office/drawing/2014/main" id="{9AA5FB9A-402E-4AC2-AD6E-7F8DABCD9211}"/>
                  </a:ext>
                </a:extLst>
              </p:cNvPr>
              <p:cNvSpPr>
                <a:spLocks/>
              </p:cNvSpPr>
              <p:nvPr/>
            </p:nvSpPr>
            <p:spPr bwMode="auto">
              <a:xfrm>
                <a:off x="3513" y="2628"/>
                <a:ext cx="66" cy="51"/>
              </a:xfrm>
              <a:custGeom>
                <a:avLst/>
                <a:gdLst>
                  <a:gd name="T0" fmla="*/ 40 w 66"/>
                  <a:gd name="T1" fmla="*/ 40 h 51"/>
                  <a:gd name="T2" fmla="*/ 31 w 66"/>
                  <a:gd name="T3" fmla="*/ 30 h 51"/>
                  <a:gd name="T4" fmla="*/ 29 w 66"/>
                  <a:gd name="T5" fmla="*/ 27 h 51"/>
                  <a:gd name="T6" fmla="*/ 26 w 66"/>
                  <a:gd name="T7" fmla="*/ 22 h 51"/>
                  <a:gd name="T8" fmla="*/ 25 w 66"/>
                  <a:gd name="T9" fmla="*/ 21 h 51"/>
                  <a:gd name="T10" fmla="*/ 26 w 66"/>
                  <a:gd name="T11" fmla="*/ 17 h 51"/>
                  <a:gd name="T12" fmla="*/ 29 w 66"/>
                  <a:gd name="T13" fmla="*/ 18 h 51"/>
                  <a:gd name="T14" fmla="*/ 32 w 66"/>
                  <a:gd name="T15" fmla="*/ 19 h 51"/>
                  <a:gd name="T16" fmla="*/ 35 w 66"/>
                  <a:gd name="T17" fmla="*/ 17 h 51"/>
                  <a:gd name="T18" fmla="*/ 37 w 66"/>
                  <a:gd name="T19" fmla="*/ 15 h 51"/>
                  <a:gd name="T20" fmla="*/ 40 w 66"/>
                  <a:gd name="T21" fmla="*/ 15 h 51"/>
                  <a:gd name="T22" fmla="*/ 43 w 66"/>
                  <a:gd name="T23" fmla="*/ 18 h 51"/>
                  <a:gd name="T24" fmla="*/ 47 w 66"/>
                  <a:gd name="T25" fmla="*/ 18 h 51"/>
                  <a:gd name="T26" fmla="*/ 50 w 66"/>
                  <a:gd name="T27" fmla="*/ 18 h 51"/>
                  <a:gd name="T28" fmla="*/ 55 w 66"/>
                  <a:gd name="T29" fmla="*/ 18 h 51"/>
                  <a:gd name="T30" fmla="*/ 59 w 66"/>
                  <a:gd name="T31" fmla="*/ 21 h 51"/>
                  <a:gd name="T32" fmla="*/ 63 w 66"/>
                  <a:gd name="T33" fmla="*/ 21 h 51"/>
                  <a:gd name="T34" fmla="*/ 65 w 66"/>
                  <a:gd name="T35" fmla="*/ 18 h 51"/>
                  <a:gd name="T36" fmla="*/ 66 w 66"/>
                  <a:gd name="T37" fmla="*/ 17 h 51"/>
                  <a:gd name="T38" fmla="*/ 63 w 66"/>
                  <a:gd name="T39" fmla="*/ 15 h 51"/>
                  <a:gd name="T40" fmla="*/ 61 w 66"/>
                  <a:gd name="T41" fmla="*/ 8 h 51"/>
                  <a:gd name="T42" fmla="*/ 57 w 66"/>
                  <a:gd name="T43" fmla="*/ 10 h 51"/>
                  <a:gd name="T44" fmla="*/ 47 w 66"/>
                  <a:gd name="T45" fmla="*/ 8 h 51"/>
                  <a:gd name="T46" fmla="*/ 41 w 66"/>
                  <a:gd name="T47" fmla="*/ 6 h 51"/>
                  <a:gd name="T48" fmla="*/ 35 w 66"/>
                  <a:gd name="T49" fmla="*/ 0 h 51"/>
                  <a:gd name="T50" fmla="*/ 29 w 66"/>
                  <a:gd name="T51" fmla="*/ 0 h 51"/>
                  <a:gd name="T52" fmla="*/ 22 w 66"/>
                  <a:gd name="T53" fmla="*/ 8 h 51"/>
                  <a:gd name="T54" fmla="*/ 17 w 66"/>
                  <a:gd name="T55" fmla="*/ 14 h 51"/>
                  <a:gd name="T56" fmla="*/ 10 w 66"/>
                  <a:gd name="T57" fmla="*/ 12 h 51"/>
                  <a:gd name="T58" fmla="*/ 4 w 66"/>
                  <a:gd name="T59" fmla="*/ 15 h 51"/>
                  <a:gd name="T60" fmla="*/ 0 w 66"/>
                  <a:gd name="T61" fmla="*/ 15 h 51"/>
                  <a:gd name="T62" fmla="*/ 4 w 66"/>
                  <a:gd name="T63" fmla="*/ 22 h 51"/>
                  <a:gd name="T64" fmla="*/ 4 w 66"/>
                  <a:gd name="T65" fmla="*/ 25 h 51"/>
                  <a:gd name="T66" fmla="*/ 9 w 66"/>
                  <a:gd name="T67" fmla="*/ 17 h 51"/>
                  <a:gd name="T68" fmla="*/ 13 w 66"/>
                  <a:gd name="T69" fmla="*/ 15 h 51"/>
                  <a:gd name="T70" fmla="*/ 15 w 66"/>
                  <a:gd name="T71" fmla="*/ 19 h 51"/>
                  <a:gd name="T72" fmla="*/ 18 w 66"/>
                  <a:gd name="T73" fmla="*/ 26 h 51"/>
                  <a:gd name="T74" fmla="*/ 24 w 66"/>
                  <a:gd name="T75" fmla="*/ 30 h 51"/>
                  <a:gd name="T76" fmla="*/ 24 w 66"/>
                  <a:gd name="T77" fmla="*/ 32 h 51"/>
                  <a:gd name="T78" fmla="*/ 21 w 66"/>
                  <a:gd name="T79" fmla="*/ 33 h 51"/>
                  <a:gd name="T80" fmla="*/ 24 w 66"/>
                  <a:gd name="T81" fmla="*/ 36 h 51"/>
                  <a:gd name="T82" fmla="*/ 29 w 66"/>
                  <a:gd name="T83" fmla="*/ 40 h 51"/>
                  <a:gd name="T84" fmla="*/ 32 w 66"/>
                  <a:gd name="T85" fmla="*/ 43 h 51"/>
                  <a:gd name="T86" fmla="*/ 40 w 66"/>
                  <a:gd name="T87" fmla="*/ 43 h 51"/>
                  <a:gd name="T88" fmla="*/ 48 w 66"/>
                  <a:gd name="T89" fmla="*/ 51 h 51"/>
                  <a:gd name="T90" fmla="*/ 44 w 66"/>
                  <a:gd name="T91" fmla="*/ 49 h 51"/>
                  <a:gd name="T92" fmla="*/ 48 w 66"/>
                  <a:gd name="T93" fmla="*/ 51 h 51"/>
                  <a:gd name="T94" fmla="*/ 48 w 66"/>
                  <a:gd name="T95"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 h="51">
                    <a:moveTo>
                      <a:pt x="48" y="49"/>
                    </a:moveTo>
                    <a:lnTo>
                      <a:pt x="40" y="40"/>
                    </a:lnTo>
                    <a:lnTo>
                      <a:pt x="31" y="32"/>
                    </a:lnTo>
                    <a:lnTo>
                      <a:pt x="31" y="30"/>
                    </a:lnTo>
                    <a:lnTo>
                      <a:pt x="31" y="29"/>
                    </a:lnTo>
                    <a:lnTo>
                      <a:pt x="29" y="27"/>
                    </a:lnTo>
                    <a:lnTo>
                      <a:pt x="29" y="25"/>
                    </a:lnTo>
                    <a:lnTo>
                      <a:pt x="26" y="22"/>
                    </a:lnTo>
                    <a:lnTo>
                      <a:pt x="25" y="22"/>
                    </a:lnTo>
                    <a:lnTo>
                      <a:pt x="25" y="21"/>
                    </a:lnTo>
                    <a:lnTo>
                      <a:pt x="26" y="19"/>
                    </a:lnTo>
                    <a:lnTo>
                      <a:pt x="26" y="17"/>
                    </a:lnTo>
                    <a:lnTo>
                      <a:pt x="26" y="15"/>
                    </a:lnTo>
                    <a:lnTo>
                      <a:pt x="29" y="18"/>
                    </a:lnTo>
                    <a:lnTo>
                      <a:pt x="31" y="19"/>
                    </a:lnTo>
                    <a:lnTo>
                      <a:pt x="32" y="19"/>
                    </a:lnTo>
                    <a:lnTo>
                      <a:pt x="32" y="17"/>
                    </a:lnTo>
                    <a:lnTo>
                      <a:pt x="35" y="17"/>
                    </a:lnTo>
                    <a:lnTo>
                      <a:pt x="36" y="17"/>
                    </a:lnTo>
                    <a:lnTo>
                      <a:pt x="37" y="15"/>
                    </a:lnTo>
                    <a:lnTo>
                      <a:pt x="39" y="17"/>
                    </a:lnTo>
                    <a:lnTo>
                      <a:pt x="40" y="15"/>
                    </a:lnTo>
                    <a:lnTo>
                      <a:pt x="41" y="17"/>
                    </a:lnTo>
                    <a:lnTo>
                      <a:pt x="43" y="18"/>
                    </a:lnTo>
                    <a:lnTo>
                      <a:pt x="44" y="17"/>
                    </a:lnTo>
                    <a:lnTo>
                      <a:pt x="47" y="18"/>
                    </a:lnTo>
                    <a:lnTo>
                      <a:pt x="50" y="17"/>
                    </a:lnTo>
                    <a:lnTo>
                      <a:pt x="50" y="18"/>
                    </a:lnTo>
                    <a:lnTo>
                      <a:pt x="52" y="18"/>
                    </a:lnTo>
                    <a:lnTo>
                      <a:pt x="55" y="18"/>
                    </a:lnTo>
                    <a:lnTo>
                      <a:pt x="57" y="18"/>
                    </a:lnTo>
                    <a:lnTo>
                      <a:pt x="59" y="21"/>
                    </a:lnTo>
                    <a:lnTo>
                      <a:pt x="63" y="21"/>
                    </a:lnTo>
                    <a:lnTo>
                      <a:pt x="63" y="21"/>
                    </a:lnTo>
                    <a:lnTo>
                      <a:pt x="63" y="19"/>
                    </a:lnTo>
                    <a:lnTo>
                      <a:pt x="65" y="18"/>
                    </a:lnTo>
                    <a:lnTo>
                      <a:pt x="66" y="18"/>
                    </a:lnTo>
                    <a:lnTo>
                      <a:pt x="66" y="17"/>
                    </a:lnTo>
                    <a:lnTo>
                      <a:pt x="63" y="17"/>
                    </a:lnTo>
                    <a:lnTo>
                      <a:pt x="63" y="15"/>
                    </a:lnTo>
                    <a:lnTo>
                      <a:pt x="62" y="12"/>
                    </a:lnTo>
                    <a:lnTo>
                      <a:pt x="61" y="8"/>
                    </a:lnTo>
                    <a:lnTo>
                      <a:pt x="59" y="8"/>
                    </a:lnTo>
                    <a:lnTo>
                      <a:pt x="57" y="10"/>
                    </a:lnTo>
                    <a:lnTo>
                      <a:pt x="52" y="8"/>
                    </a:lnTo>
                    <a:lnTo>
                      <a:pt x="47" y="8"/>
                    </a:lnTo>
                    <a:lnTo>
                      <a:pt x="44" y="6"/>
                    </a:lnTo>
                    <a:lnTo>
                      <a:pt x="41" y="6"/>
                    </a:lnTo>
                    <a:lnTo>
                      <a:pt x="37" y="0"/>
                    </a:lnTo>
                    <a:lnTo>
                      <a:pt x="35" y="0"/>
                    </a:lnTo>
                    <a:lnTo>
                      <a:pt x="35" y="0"/>
                    </a:lnTo>
                    <a:lnTo>
                      <a:pt x="29" y="0"/>
                    </a:lnTo>
                    <a:lnTo>
                      <a:pt x="22" y="4"/>
                    </a:lnTo>
                    <a:lnTo>
                      <a:pt x="22" y="8"/>
                    </a:lnTo>
                    <a:lnTo>
                      <a:pt x="18" y="10"/>
                    </a:lnTo>
                    <a:lnTo>
                      <a:pt x="17" y="14"/>
                    </a:lnTo>
                    <a:lnTo>
                      <a:pt x="15" y="14"/>
                    </a:lnTo>
                    <a:lnTo>
                      <a:pt x="10" y="12"/>
                    </a:lnTo>
                    <a:lnTo>
                      <a:pt x="9" y="12"/>
                    </a:lnTo>
                    <a:lnTo>
                      <a:pt x="4" y="15"/>
                    </a:lnTo>
                    <a:lnTo>
                      <a:pt x="0" y="15"/>
                    </a:lnTo>
                    <a:lnTo>
                      <a:pt x="0" y="15"/>
                    </a:lnTo>
                    <a:lnTo>
                      <a:pt x="2" y="21"/>
                    </a:lnTo>
                    <a:lnTo>
                      <a:pt x="4" y="22"/>
                    </a:lnTo>
                    <a:lnTo>
                      <a:pt x="3" y="23"/>
                    </a:lnTo>
                    <a:lnTo>
                      <a:pt x="4" y="25"/>
                    </a:lnTo>
                    <a:lnTo>
                      <a:pt x="7" y="19"/>
                    </a:lnTo>
                    <a:lnTo>
                      <a:pt x="9" y="17"/>
                    </a:lnTo>
                    <a:lnTo>
                      <a:pt x="10" y="15"/>
                    </a:lnTo>
                    <a:lnTo>
                      <a:pt x="13" y="15"/>
                    </a:lnTo>
                    <a:lnTo>
                      <a:pt x="14" y="18"/>
                    </a:lnTo>
                    <a:lnTo>
                      <a:pt x="15" y="19"/>
                    </a:lnTo>
                    <a:lnTo>
                      <a:pt x="17" y="23"/>
                    </a:lnTo>
                    <a:lnTo>
                      <a:pt x="18" y="26"/>
                    </a:lnTo>
                    <a:lnTo>
                      <a:pt x="22" y="29"/>
                    </a:lnTo>
                    <a:lnTo>
                      <a:pt x="24" y="30"/>
                    </a:lnTo>
                    <a:lnTo>
                      <a:pt x="25" y="32"/>
                    </a:lnTo>
                    <a:lnTo>
                      <a:pt x="24" y="32"/>
                    </a:lnTo>
                    <a:lnTo>
                      <a:pt x="21" y="32"/>
                    </a:lnTo>
                    <a:lnTo>
                      <a:pt x="21" y="33"/>
                    </a:lnTo>
                    <a:lnTo>
                      <a:pt x="21" y="36"/>
                    </a:lnTo>
                    <a:lnTo>
                      <a:pt x="24" y="36"/>
                    </a:lnTo>
                    <a:lnTo>
                      <a:pt x="26" y="38"/>
                    </a:lnTo>
                    <a:lnTo>
                      <a:pt x="29" y="40"/>
                    </a:lnTo>
                    <a:lnTo>
                      <a:pt x="31" y="41"/>
                    </a:lnTo>
                    <a:lnTo>
                      <a:pt x="32" y="43"/>
                    </a:lnTo>
                    <a:lnTo>
                      <a:pt x="35" y="43"/>
                    </a:lnTo>
                    <a:lnTo>
                      <a:pt x="40" y="43"/>
                    </a:lnTo>
                    <a:lnTo>
                      <a:pt x="43" y="44"/>
                    </a:lnTo>
                    <a:lnTo>
                      <a:pt x="48" y="51"/>
                    </a:lnTo>
                    <a:lnTo>
                      <a:pt x="47" y="51"/>
                    </a:lnTo>
                    <a:lnTo>
                      <a:pt x="44" y="49"/>
                    </a:lnTo>
                    <a:lnTo>
                      <a:pt x="46" y="51"/>
                    </a:lnTo>
                    <a:lnTo>
                      <a:pt x="48" y="51"/>
                    </a:lnTo>
                    <a:lnTo>
                      <a:pt x="48" y="51"/>
                    </a:lnTo>
                    <a:lnTo>
                      <a:pt x="48"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7" name="Freeform 710">
                <a:extLst>
                  <a:ext uri="{FF2B5EF4-FFF2-40B4-BE49-F238E27FC236}">
                    <a16:creationId xmlns:a16="http://schemas.microsoft.com/office/drawing/2014/main" id="{D4FC8BD9-67B1-45F0-8A4F-E31E22AEEC1C}"/>
                  </a:ext>
                </a:extLst>
              </p:cNvPr>
              <p:cNvSpPr>
                <a:spLocks/>
              </p:cNvSpPr>
              <p:nvPr/>
            </p:nvSpPr>
            <p:spPr bwMode="auto">
              <a:xfrm>
                <a:off x="3530" y="2661"/>
                <a:ext cx="3" cy="4"/>
              </a:xfrm>
              <a:custGeom>
                <a:avLst/>
                <a:gdLst>
                  <a:gd name="T0" fmla="*/ 3 w 3"/>
                  <a:gd name="T1" fmla="*/ 4 h 4"/>
                  <a:gd name="T2" fmla="*/ 3 w 3"/>
                  <a:gd name="T3" fmla="*/ 1 h 4"/>
                  <a:gd name="T4" fmla="*/ 0 w 3"/>
                  <a:gd name="T5" fmla="*/ 0 h 4"/>
                  <a:gd name="T6" fmla="*/ 3 w 3"/>
                  <a:gd name="T7" fmla="*/ 4 h 4"/>
                </a:gdLst>
                <a:ahLst/>
                <a:cxnLst>
                  <a:cxn ang="0">
                    <a:pos x="T0" y="T1"/>
                  </a:cxn>
                  <a:cxn ang="0">
                    <a:pos x="T2" y="T3"/>
                  </a:cxn>
                  <a:cxn ang="0">
                    <a:pos x="T4" y="T5"/>
                  </a:cxn>
                  <a:cxn ang="0">
                    <a:pos x="T6" y="T7"/>
                  </a:cxn>
                </a:cxnLst>
                <a:rect l="0" t="0" r="r" b="b"/>
                <a:pathLst>
                  <a:path w="3" h="4">
                    <a:moveTo>
                      <a:pt x="3" y="4"/>
                    </a:moveTo>
                    <a:lnTo>
                      <a:pt x="3" y="1"/>
                    </a:lnTo>
                    <a:lnTo>
                      <a:pt x="0" y="0"/>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8" name="Freeform 711">
                <a:extLst>
                  <a:ext uri="{FF2B5EF4-FFF2-40B4-BE49-F238E27FC236}">
                    <a16:creationId xmlns:a16="http://schemas.microsoft.com/office/drawing/2014/main" id="{BEA7409E-0B2E-44FD-A536-24B497C07DEB}"/>
                  </a:ext>
                </a:extLst>
              </p:cNvPr>
              <p:cNvSpPr>
                <a:spLocks/>
              </p:cNvSpPr>
              <p:nvPr/>
            </p:nvSpPr>
            <p:spPr bwMode="auto">
              <a:xfrm>
                <a:off x="3528" y="2653"/>
                <a:ext cx="3" cy="2"/>
              </a:xfrm>
              <a:custGeom>
                <a:avLst/>
                <a:gdLst>
                  <a:gd name="T0" fmla="*/ 2 w 3"/>
                  <a:gd name="T1" fmla="*/ 0 h 2"/>
                  <a:gd name="T2" fmla="*/ 0 w 3"/>
                  <a:gd name="T3" fmla="*/ 2 h 2"/>
                  <a:gd name="T4" fmla="*/ 3 w 3"/>
                  <a:gd name="T5" fmla="*/ 2 h 2"/>
                  <a:gd name="T6" fmla="*/ 2 w 3"/>
                  <a:gd name="T7" fmla="*/ 0 h 2"/>
                </a:gdLst>
                <a:ahLst/>
                <a:cxnLst>
                  <a:cxn ang="0">
                    <a:pos x="T0" y="T1"/>
                  </a:cxn>
                  <a:cxn ang="0">
                    <a:pos x="T2" y="T3"/>
                  </a:cxn>
                  <a:cxn ang="0">
                    <a:pos x="T4" y="T5"/>
                  </a:cxn>
                  <a:cxn ang="0">
                    <a:pos x="T6" y="T7"/>
                  </a:cxn>
                </a:cxnLst>
                <a:rect l="0" t="0" r="r" b="b"/>
                <a:pathLst>
                  <a:path w="3" h="2">
                    <a:moveTo>
                      <a:pt x="2" y="0"/>
                    </a:moveTo>
                    <a:lnTo>
                      <a:pt x="0" y="2"/>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9" name="Freeform 712">
                <a:extLst>
                  <a:ext uri="{FF2B5EF4-FFF2-40B4-BE49-F238E27FC236}">
                    <a16:creationId xmlns:a16="http://schemas.microsoft.com/office/drawing/2014/main" id="{133CDD55-04C9-4B0B-8828-D921A915B1A8}"/>
                  </a:ext>
                </a:extLst>
              </p:cNvPr>
              <p:cNvSpPr>
                <a:spLocks/>
              </p:cNvSpPr>
              <p:nvPr/>
            </p:nvSpPr>
            <p:spPr bwMode="auto">
              <a:xfrm>
                <a:off x="3538" y="2643"/>
                <a:ext cx="45" cy="40"/>
              </a:xfrm>
              <a:custGeom>
                <a:avLst/>
                <a:gdLst>
                  <a:gd name="T0" fmla="*/ 36 w 45"/>
                  <a:gd name="T1" fmla="*/ 34 h 40"/>
                  <a:gd name="T2" fmla="*/ 38 w 45"/>
                  <a:gd name="T3" fmla="*/ 32 h 40"/>
                  <a:gd name="T4" fmla="*/ 40 w 45"/>
                  <a:gd name="T5" fmla="*/ 29 h 40"/>
                  <a:gd name="T6" fmla="*/ 37 w 45"/>
                  <a:gd name="T7" fmla="*/ 25 h 40"/>
                  <a:gd name="T8" fmla="*/ 41 w 45"/>
                  <a:gd name="T9" fmla="*/ 26 h 40"/>
                  <a:gd name="T10" fmla="*/ 44 w 45"/>
                  <a:gd name="T11" fmla="*/ 25 h 40"/>
                  <a:gd name="T12" fmla="*/ 41 w 45"/>
                  <a:gd name="T13" fmla="*/ 19 h 40"/>
                  <a:gd name="T14" fmla="*/ 44 w 45"/>
                  <a:gd name="T15" fmla="*/ 21 h 40"/>
                  <a:gd name="T16" fmla="*/ 44 w 45"/>
                  <a:gd name="T17" fmla="*/ 17 h 40"/>
                  <a:gd name="T18" fmla="*/ 38 w 45"/>
                  <a:gd name="T19" fmla="*/ 14 h 40"/>
                  <a:gd name="T20" fmla="*/ 41 w 45"/>
                  <a:gd name="T21" fmla="*/ 8 h 40"/>
                  <a:gd name="T22" fmla="*/ 40 w 45"/>
                  <a:gd name="T23" fmla="*/ 6 h 40"/>
                  <a:gd name="T24" fmla="*/ 38 w 45"/>
                  <a:gd name="T25" fmla="*/ 6 h 40"/>
                  <a:gd name="T26" fmla="*/ 32 w 45"/>
                  <a:gd name="T27" fmla="*/ 3 h 40"/>
                  <a:gd name="T28" fmla="*/ 27 w 45"/>
                  <a:gd name="T29" fmla="*/ 3 h 40"/>
                  <a:gd name="T30" fmla="*/ 25 w 45"/>
                  <a:gd name="T31" fmla="*/ 2 h 40"/>
                  <a:gd name="T32" fmla="*/ 19 w 45"/>
                  <a:gd name="T33" fmla="*/ 2 h 40"/>
                  <a:gd name="T34" fmla="*/ 16 w 45"/>
                  <a:gd name="T35" fmla="*/ 2 h 40"/>
                  <a:gd name="T36" fmla="*/ 14 w 45"/>
                  <a:gd name="T37" fmla="*/ 2 h 40"/>
                  <a:gd name="T38" fmla="*/ 11 w 45"/>
                  <a:gd name="T39" fmla="*/ 2 h 40"/>
                  <a:gd name="T40" fmla="*/ 7 w 45"/>
                  <a:gd name="T41" fmla="*/ 2 h 40"/>
                  <a:gd name="T42" fmla="*/ 6 w 45"/>
                  <a:gd name="T43" fmla="*/ 4 h 40"/>
                  <a:gd name="T44" fmla="*/ 1 w 45"/>
                  <a:gd name="T45" fmla="*/ 0 h 40"/>
                  <a:gd name="T46" fmla="*/ 1 w 45"/>
                  <a:gd name="T47" fmla="*/ 4 h 40"/>
                  <a:gd name="T48" fmla="*/ 0 w 45"/>
                  <a:gd name="T49" fmla="*/ 7 h 40"/>
                  <a:gd name="T50" fmla="*/ 4 w 45"/>
                  <a:gd name="T51" fmla="*/ 10 h 40"/>
                  <a:gd name="T52" fmla="*/ 6 w 45"/>
                  <a:gd name="T53" fmla="*/ 14 h 40"/>
                  <a:gd name="T54" fmla="*/ 6 w 45"/>
                  <a:gd name="T55" fmla="*/ 17 h 40"/>
                  <a:gd name="T56" fmla="*/ 23 w 45"/>
                  <a:gd name="T57" fmla="*/ 34 h 40"/>
                  <a:gd name="T58" fmla="*/ 23 w 45"/>
                  <a:gd name="T59" fmla="*/ 36 h 40"/>
                  <a:gd name="T60" fmla="*/ 29 w 45"/>
                  <a:gd name="T61" fmla="*/ 37 h 40"/>
                  <a:gd name="T62" fmla="*/ 33 w 45"/>
                  <a:gd name="T63" fmla="*/ 40 h 40"/>
                  <a:gd name="T64" fmla="*/ 36 w 45"/>
                  <a:gd name="T65"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40">
                    <a:moveTo>
                      <a:pt x="36" y="37"/>
                    </a:moveTo>
                    <a:lnTo>
                      <a:pt x="36" y="34"/>
                    </a:lnTo>
                    <a:lnTo>
                      <a:pt x="37" y="32"/>
                    </a:lnTo>
                    <a:lnTo>
                      <a:pt x="38" y="32"/>
                    </a:lnTo>
                    <a:lnTo>
                      <a:pt x="40" y="30"/>
                    </a:lnTo>
                    <a:lnTo>
                      <a:pt x="40" y="29"/>
                    </a:lnTo>
                    <a:lnTo>
                      <a:pt x="37" y="28"/>
                    </a:lnTo>
                    <a:lnTo>
                      <a:pt x="37" y="25"/>
                    </a:lnTo>
                    <a:lnTo>
                      <a:pt x="38" y="25"/>
                    </a:lnTo>
                    <a:lnTo>
                      <a:pt x="41" y="26"/>
                    </a:lnTo>
                    <a:lnTo>
                      <a:pt x="43" y="26"/>
                    </a:lnTo>
                    <a:lnTo>
                      <a:pt x="44" y="25"/>
                    </a:lnTo>
                    <a:lnTo>
                      <a:pt x="41" y="22"/>
                    </a:lnTo>
                    <a:lnTo>
                      <a:pt x="41" y="19"/>
                    </a:lnTo>
                    <a:lnTo>
                      <a:pt x="43" y="19"/>
                    </a:lnTo>
                    <a:lnTo>
                      <a:pt x="44" y="21"/>
                    </a:lnTo>
                    <a:lnTo>
                      <a:pt x="45" y="19"/>
                    </a:lnTo>
                    <a:lnTo>
                      <a:pt x="44" y="17"/>
                    </a:lnTo>
                    <a:lnTo>
                      <a:pt x="43" y="17"/>
                    </a:lnTo>
                    <a:lnTo>
                      <a:pt x="38" y="14"/>
                    </a:lnTo>
                    <a:lnTo>
                      <a:pt x="38" y="12"/>
                    </a:lnTo>
                    <a:lnTo>
                      <a:pt x="41" y="8"/>
                    </a:lnTo>
                    <a:lnTo>
                      <a:pt x="41" y="6"/>
                    </a:lnTo>
                    <a:lnTo>
                      <a:pt x="40" y="6"/>
                    </a:lnTo>
                    <a:lnTo>
                      <a:pt x="38" y="7"/>
                    </a:lnTo>
                    <a:lnTo>
                      <a:pt x="38" y="6"/>
                    </a:lnTo>
                    <a:lnTo>
                      <a:pt x="34" y="6"/>
                    </a:lnTo>
                    <a:lnTo>
                      <a:pt x="32" y="3"/>
                    </a:lnTo>
                    <a:lnTo>
                      <a:pt x="30" y="3"/>
                    </a:lnTo>
                    <a:lnTo>
                      <a:pt x="27" y="3"/>
                    </a:lnTo>
                    <a:lnTo>
                      <a:pt x="25" y="3"/>
                    </a:lnTo>
                    <a:lnTo>
                      <a:pt x="25" y="2"/>
                    </a:lnTo>
                    <a:lnTo>
                      <a:pt x="22" y="3"/>
                    </a:lnTo>
                    <a:lnTo>
                      <a:pt x="19" y="2"/>
                    </a:lnTo>
                    <a:lnTo>
                      <a:pt x="18" y="3"/>
                    </a:lnTo>
                    <a:lnTo>
                      <a:pt x="16" y="2"/>
                    </a:lnTo>
                    <a:lnTo>
                      <a:pt x="15" y="0"/>
                    </a:lnTo>
                    <a:lnTo>
                      <a:pt x="14" y="2"/>
                    </a:lnTo>
                    <a:lnTo>
                      <a:pt x="12" y="0"/>
                    </a:lnTo>
                    <a:lnTo>
                      <a:pt x="11" y="2"/>
                    </a:lnTo>
                    <a:lnTo>
                      <a:pt x="10" y="2"/>
                    </a:lnTo>
                    <a:lnTo>
                      <a:pt x="7" y="2"/>
                    </a:lnTo>
                    <a:lnTo>
                      <a:pt x="7" y="4"/>
                    </a:lnTo>
                    <a:lnTo>
                      <a:pt x="6" y="4"/>
                    </a:lnTo>
                    <a:lnTo>
                      <a:pt x="4" y="3"/>
                    </a:lnTo>
                    <a:lnTo>
                      <a:pt x="1" y="0"/>
                    </a:lnTo>
                    <a:lnTo>
                      <a:pt x="1" y="2"/>
                    </a:lnTo>
                    <a:lnTo>
                      <a:pt x="1" y="4"/>
                    </a:lnTo>
                    <a:lnTo>
                      <a:pt x="0" y="6"/>
                    </a:lnTo>
                    <a:lnTo>
                      <a:pt x="0" y="7"/>
                    </a:lnTo>
                    <a:lnTo>
                      <a:pt x="1" y="7"/>
                    </a:lnTo>
                    <a:lnTo>
                      <a:pt x="4" y="10"/>
                    </a:lnTo>
                    <a:lnTo>
                      <a:pt x="4" y="12"/>
                    </a:lnTo>
                    <a:lnTo>
                      <a:pt x="6" y="14"/>
                    </a:lnTo>
                    <a:lnTo>
                      <a:pt x="6" y="15"/>
                    </a:lnTo>
                    <a:lnTo>
                      <a:pt x="6" y="17"/>
                    </a:lnTo>
                    <a:lnTo>
                      <a:pt x="15" y="25"/>
                    </a:lnTo>
                    <a:lnTo>
                      <a:pt x="23" y="34"/>
                    </a:lnTo>
                    <a:lnTo>
                      <a:pt x="23" y="36"/>
                    </a:lnTo>
                    <a:lnTo>
                      <a:pt x="23" y="36"/>
                    </a:lnTo>
                    <a:lnTo>
                      <a:pt x="25" y="37"/>
                    </a:lnTo>
                    <a:lnTo>
                      <a:pt x="29" y="37"/>
                    </a:lnTo>
                    <a:lnTo>
                      <a:pt x="30" y="37"/>
                    </a:lnTo>
                    <a:lnTo>
                      <a:pt x="33" y="40"/>
                    </a:lnTo>
                    <a:lnTo>
                      <a:pt x="34" y="40"/>
                    </a:lnTo>
                    <a:lnTo>
                      <a:pt x="3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0" name="Freeform 713">
                <a:extLst>
                  <a:ext uri="{FF2B5EF4-FFF2-40B4-BE49-F238E27FC236}">
                    <a16:creationId xmlns:a16="http://schemas.microsoft.com/office/drawing/2014/main" id="{1A3C4F0D-DA89-4C3B-9608-E5539391BC05}"/>
                  </a:ext>
                </a:extLst>
              </p:cNvPr>
              <p:cNvSpPr>
                <a:spLocks/>
              </p:cNvSpPr>
              <p:nvPr/>
            </p:nvSpPr>
            <p:spPr bwMode="auto">
              <a:xfrm>
                <a:off x="3512" y="2621"/>
                <a:ext cx="36" cy="22"/>
              </a:xfrm>
              <a:custGeom>
                <a:avLst/>
                <a:gdLst>
                  <a:gd name="T0" fmla="*/ 10 w 36"/>
                  <a:gd name="T1" fmla="*/ 19 h 22"/>
                  <a:gd name="T2" fmla="*/ 11 w 36"/>
                  <a:gd name="T3" fmla="*/ 19 h 22"/>
                  <a:gd name="T4" fmla="*/ 16 w 36"/>
                  <a:gd name="T5" fmla="*/ 21 h 22"/>
                  <a:gd name="T6" fmla="*/ 18 w 36"/>
                  <a:gd name="T7" fmla="*/ 21 h 22"/>
                  <a:gd name="T8" fmla="*/ 19 w 36"/>
                  <a:gd name="T9" fmla="*/ 17 h 22"/>
                  <a:gd name="T10" fmla="*/ 23 w 36"/>
                  <a:gd name="T11" fmla="*/ 15 h 22"/>
                  <a:gd name="T12" fmla="*/ 23 w 36"/>
                  <a:gd name="T13" fmla="*/ 11 h 22"/>
                  <a:gd name="T14" fmla="*/ 30 w 36"/>
                  <a:gd name="T15" fmla="*/ 7 h 22"/>
                  <a:gd name="T16" fmla="*/ 36 w 36"/>
                  <a:gd name="T17" fmla="*/ 7 h 22"/>
                  <a:gd name="T18" fmla="*/ 36 w 36"/>
                  <a:gd name="T19" fmla="*/ 3 h 22"/>
                  <a:gd name="T20" fmla="*/ 33 w 36"/>
                  <a:gd name="T21" fmla="*/ 0 h 22"/>
                  <a:gd name="T22" fmla="*/ 30 w 36"/>
                  <a:gd name="T23" fmla="*/ 0 h 22"/>
                  <a:gd name="T24" fmla="*/ 25 w 36"/>
                  <a:gd name="T25" fmla="*/ 3 h 22"/>
                  <a:gd name="T26" fmla="*/ 23 w 36"/>
                  <a:gd name="T27" fmla="*/ 3 h 22"/>
                  <a:gd name="T28" fmla="*/ 21 w 36"/>
                  <a:gd name="T29" fmla="*/ 3 h 22"/>
                  <a:gd name="T30" fmla="*/ 18 w 36"/>
                  <a:gd name="T31" fmla="*/ 4 h 22"/>
                  <a:gd name="T32" fmla="*/ 16 w 36"/>
                  <a:gd name="T33" fmla="*/ 4 h 22"/>
                  <a:gd name="T34" fmla="*/ 12 w 36"/>
                  <a:gd name="T35" fmla="*/ 6 h 22"/>
                  <a:gd name="T36" fmla="*/ 11 w 36"/>
                  <a:gd name="T37" fmla="*/ 4 h 22"/>
                  <a:gd name="T38" fmla="*/ 5 w 36"/>
                  <a:gd name="T39" fmla="*/ 4 h 22"/>
                  <a:gd name="T40" fmla="*/ 4 w 36"/>
                  <a:gd name="T41" fmla="*/ 4 h 22"/>
                  <a:gd name="T42" fmla="*/ 1 w 36"/>
                  <a:gd name="T43" fmla="*/ 8 h 22"/>
                  <a:gd name="T44" fmla="*/ 3 w 36"/>
                  <a:gd name="T45" fmla="*/ 10 h 22"/>
                  <a:gd name="T46" fmla="*/ 0 w 36"/>
                  <a:gd name="T47" fmla="*/ 13 h 22"/>
                  <a:gd name="T48" fmla="*/ 1 w 36"/>
                  <a:gd name="T49" fmla="*/ 17 h 22"/>
                  <a:gd name="T50" fmla="*/ 1 w 36"/>
                  <a:gd name="T51" fmla="*/ 17 h 22"/>
                  <a:gd name="T52" fmla="*/ 4 w 36"/>
                  <a:gd name="T53" fmla="*/ 18 h 22"/>
                  <a:gd name="T54" fmla="*/ 4 w 36"/>
                  <a:gd name="T55" fmla="*/ 19 h 22"/>
                  <a:gd name="T56" fmla="*/ 1 w 36"/>
                  <a:gd name="T57" fmla="*/ 19 h 22"/>
                  <a:gd name="T58" fmla="*/ 1 w 36"/>
                  <a:gd name="T59" fmla="*/ 22 h 22"/>
                  <a:gd name="T60" fmla="*/ 5 w 36"/>
                  <a:gd name="T61" fmla="*/ 22 h 22"/>
                  <a:gd name="T62" fmla="*/ 10 w 36"/>
                  <a:gd name="T63"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22">
                    <a:moveTo>
                      <a:pt x="10" y="19"/>
                    </a:moveTo>
                    <a:lnTo>
                      <a:pt x="11" y="19"/>
                    </a:lnTo>
                    <a:lnTo>
                      <a:pt x="16" y="21"/>
                    </a:lnTo>
                    <a:lnTo>
                      <a:pt x="18" y="21"/>
                    </a:lnTo>
                    <a:lnTo>
                      <a:pt x="19" y="17"/>
                    </a:lnTo>
                    <a:lnTo>
                      <a:pt x="23" y="15"/>
                    </a:lnTo>
                    <a:lnTo>
                      <a:pt x="23" y="11"/>
                    </a:lnTo>
                    <a:lnTo>
                      <a:pt x="30" y="7"/>
                    </a:lnTo>
                    <a:lnTo>
                      <a:pt x="36" y="7"/>
                    </a:lnTo>
                    <a:lnTo>
                      <a:pt x="36" y="3"/>
                    </a:lnTo>
                    <a:lnTo>
                      <a:pt x="33" y="0"/>
                    </a:lnTo>
                    <a:lnTo>
                      <a:pt x="30" y="0"/>
                    </a:lnTo>
                    <a:lnTo>
                      <a:pt x="25" y="3"/>
                    </a:lnTo>
                    <a:lnTo>
                      <a:pt x="23" y="3"/>
                    </a:lnTo>
                    <a:lnTo>
                      <a:pt x="21" y="3"/>
                    </a:lnTo>
                    <a:lnTo>
                      <a:pt x="18" y="4"/>
                    </a:lnTo>
                    <a:lnTo>
                      <a:pt x="16" y="4"/>
                    </a:lnTo>
                    <a:lnTo>
                      <a:pt x="12" y="6"/>
                    </a:lnTo>
                    <a:lnTo>
                      <a:pt x="11" y="4"/>
                    </a:lnTo>
                    <a:lnTo>
                      <a:pt x="5" y="4"/>
                    </a:lnTo>
                    <a:lnTo>
                      <a:pt x="4" y="4"/>
                    </a:lnTo>
                    <a:lnTo>
                      <a:pt x="1" y="8"/>
                    </a:lnTo>
                    <a:lnTo>
                      <a:pt x="3" y="10"/>
                    </a:lnTo>
                    <a:lnTo>
                      <a:pt x="0" y="13"/>
                    </a:lnTo>
                    <a:lnTo>
                      <a:pt x="1" y="17"/>
                    </a:lnTo>
                    <a:lnTo>
                      <a:pt x="1" y="17"/>
                    </a:lnTo>
                    <a:lnTo>
                      <a:pt x="4" y="18"/>
                    </a:lnTo>
                    <a:lnTo>
                      <a:pt x="4" y="19"/>
                    </a:lnTo>
                    <a:lnTo>
                      <a:pt x="1" y="19"/>
                    </a:lnTo>
                    <a:lnTo>
                      <a:pt x="1" y="22"/>
                    </a:lnTo>
                    <a:lnTo>
                      <a:pt x="5" y="22"/>
                    </a:lnTo>
                    <a:lnTo>
                      <a:pt x="1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1" name="Freeform 714">
                <a:extLst>
                  <a:ext uri="{FF2B5EF4-FFF2-40B4-BE49-F238E27FC236}">
                    <a16:creationId xmlns:a16="http://schemas.microsoft.com/office/drawing/2014/main" id="{8AF3F7A7-4D5F-4DBD-8095-8C0B2FBAB76C}"/>
                  </a:ext>
                </a:extLst>
              </p:cNvPr>
              <p:cNvSpPr>
                <a:spLocks/>
              </p:cNvSpPr>
              <p:nvPr/>
            </p:nvSpPr>
            <p:spPr bwMode="auto">
              <a:xfrm>
                <a:off x="3467" y="2587"/>
                <a:ext cx="83" cy="40"/>
              </a:xfrm>
              <a:custGeom>
                <a:avLst/>
                <a:gdLst>
                  <a:gd name="T0" fmla="*/ 78 w 83"/>
                  <a:gd name="T1" fmla="*/ 29 h 40"/>
                  <a:gd name="T2" fmla="*/ 79 w 83"/>
                  <a:gd name="T3" fmla="*/ 23 h 40"/>
                  <a:gd name="T4" fmla="*/ 78 w 83"/>
                  <a:gd name="T5" fmla="*/ 21 h 40"/>
                  <a:gd name="T6" fmla="*/ 83 w 83"/>
                  <a:gd name="T7" fmla="*/ 18 h 40"/>
                  <a:gd name="T8" fmla="*/ 83 w 83"/>
                  <a:gd name="T9" fmla="*/ 14 h 40"/>
                  <a:gd name="T10" fmla="*/ 83 w 83"/>
                  <a:gd name="T11" fmla="*/ 5 h 40"/>
                  <a:gd name="T12" fmla="*/ 77 w 83"/>
                  <a:gd name="T13" fmla="*/ 3 h 40"/>
                  <a:gd name="T14" fmla="*/ 70 w 83"/>
                  <a:gd name="T15" fmla="*/ 3 h 40"/>
                  <a:gd name="T16" fmla="*/ 61 w 83"/>
                  <a:gd name="T17" fmla="*/ 0 h 40"/>
                  <a:gd name="T18" fmla="*/ 59 w 83"/>
                  <a:gd name="T19" fmla="*/ 1 h 40"/>
                  <a:gd name="T20" fmla="*/ 57 w 83"/>
                  <a:gd name="T21" fmla="*/ 4 h 40"/>
                  <a:gd name="T22" fmla="*/ 53 w 83"/>
                  <a:gd name="T23" fmla="*/ 7 h 40"/>
                  <a:gd name="T24" fmla="*/ 45 w 83"/>
                  <a:gd name="T25" fmla="*/ 3 h 40"/>
                  <a:gd name="T26" fmla="*/ 45 w 83"/>
                  <a:gd name="T27" fmla="*/ 7 h 40"/>
                  <a:gd name="T28" fmla="*/ 41 w 83"/>
                  <a:gd name="T29" fmla="*/ 10 h 40"/>
                  <a:gd name="T30" fmla="*/ 35 w 83"/>
                  <a:gd name="T31" fmla="*/ 15 h 40"/>
                  <a:gd name="T32" fmla="*/ 38 w 83"/>
                  <a:gd name="T33" fmla="*/ 18 h 40"/>
                  <a:gd name="T34" fmla="*/ 38 w 83"/>
                  <a:gd name="T35" fmla="*/ 21 h 40"/>
                  <a:gd name="T36" fmla="*/ 33 w 83"/>
                  <a:gd name="T37" fmla="*/ 21 h 40"/>
                  <a:gd name="T38" fmla="*/ 27 w 83"/>
                  <a:gd name="T39" fmla="*/ 21 h 40"/>
                  <a:gd name="T40" fmla="*/ 22 w 83"/>
                  <a:gd name="T41" fmla="*/ 23 h 40"/>
                  <a:gd name="T42" fmla="*/ 17 w 83"/>
                  <a:gd name="T43" fmla="*/ 23 h 40"/>
                  <a:gd name="T44" fmla="*/ 12 w 83"/>
                  <a:gd name="T45" fmla="*/ 21 h 40"/>
                  <a:gd name="T46" fmla="*/ 9 w 83"/>
                  <a:gd name="T47" fmla="*/ 23 h 40"/>
                  <a:gd name="T48" fmla="*/ 5 w 83"/>
                  <a:gd name="T49" fmla="*/ 23 h 40"/>
                  <a:gd name="T50" fmla="*/ 1 w 83"/>
                  <a:gd name="T51" fmla="*/ 22 h 40"/>
                  <a:gd name="T52" fmla="*/ 0 w 83"/>
                  <a:gd name="T53" fmla="*/ 23 h 40"/>
                  <a:gd name="T54" fmla="*/ 1 w 83"/>
                  <a:gd name="T55" fmla="*/ 26 h 40"/>
                  <a:gd name="T56" fmla="*/ 2 w 83"/>
                  <a:gd name="T57" fmla="*/ 29 h 40"/>
                  <a:gd name="T58" fmla="*/ 5 w 83"/>
                  <a:gd name="T59" fmla="*/ 29 h 40"/>
                  <a:gd name="T60" fmla="*/ 11 w 83"/>
                  <a:gd name="T61" fmla="*/ 29 h 40"/>
                  <a:gd name="T62" fmla="*/ 13 w 83"/>
                  <a:gd name="T63" fmla="*/ 31 h 40"/>
                  <a:gd name="T64" fmla="*/ 17 w 83"/>
                  <a:gd name="T65" fmla="*/ 33 h 40"/>
                  <a:gd name="T66" fmla="*/ 26 w 83"/>
                  <a:gd name="T67" fmla="*/ 30 h 40"/>
                  <a:gd name="T68" fmla="*/ 30 w 83"/>
                  <a:gd name="T69" fmla="*/ 31 h 40"/>
                  <a:gd name="T70" fmla="*/ 44 w 83"/>
                  <a:gd name="T71" fmla="*/ 37 h 40"/>
                  <a:gd name="T72" fmla="*/ 49 w 83"/>
                  <a:gd name="T73" fmla="*/ 38 h 40"/>
                  <a:gd name="T74" fmla="*/ 50 w 83"/>
                  <a:gd name="T75" fmla="*/ 38 h 40"/>
                  <a:gd name="T76" fmla="*/ 57 w 83"/>
                  <a:gd name="T77" fmla="*/ 40 h 40"/>
                  <a:gd name="T78" fmla="*/ 63 w 83"/>
                  <a:gd name="T79" fmla="*/ 38 h 40"/>
                  <a:gd name="T80" fmla="*/ 68 w 83"/>
                  <a:gd name="T81" fmla="*/ 37 h 40"/>
                  <a:gd name="T82" fmla="*/ 75 w 83"/>
                  <a:gd name="T83" fmla="*/ 34 h 40"/>
                  <a:gd name="T84" fmla="*/ 78 w 83"/>
                  <a:gd name="T85" fmla="*/ 3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3" h="40">
                    <a:moveTo>
                      <a:pt x="79" y="31"/>
                    </a:moveTo>
                    <a:lnTo>
                      <a:pt x="78" y="29"/>
                    </a:lnTo>
                    <a:lnTo>
                      <a:pt x="79" y="26"/>
                    </a:lnTo>
                    <a:lnTo>
                      <a:pt x="79" y="23"/>
                    </a:lnTo>
                    <a:lnTo>
                      <a:pt x="78" y="22"/>
                    </a:lnTo>
                    <a:lnTo>
                      <a:pt x="78" y="21"/>
                    </a:lnTo>
                    <a:lnTo>
                      <a:pt x="83" y="21"/>
                    </a:lnTo>
                    <a:lnTo>
                      <a:pt x="83" y="18"/>
                    </a:lnTo>
                    <a:lnTo>
                      <a:pt x="83" y="15"/>
                    </a:lnTo>
                    <a:lnTo>
                      <a:pt x="83" y="14"/>
                    </a:lnTo>
                    <a:lnTo>
                      <a:pt x="82" y="8"/>
                    </a:lnTo>
                    <a:lnTo>
                      <a:pt x="83" y="5"/>
                    </a:lnTo>
                    <a:lnTo>
                      <a:pt x="78" y="4"/>
                    </a:lnTo>
                    <a:lnTo>
                      <a:pt x="77" y="3"/>
                    </a:lnTo>
                    <a:lnTo>
                      <a:pt x="72" y="3"/>
                    </a:lnTo>
                    <a:lnTo>
                      <a:pt x="70" y="3"/>
                    </a:lnTo>
                    <a:lnTo>
                      <a:pt x="67" y="0"/>
                    </a:lnTo>
                    <a:lnTo>
                      <a:pt x="61" y="0"/>
                    </a:lnTo>
                    <a:lnTo>
                      <a:pt x="60" y="0"/>
                    </a:lnTo>
                    <a:lnTo>
                      <a:pt x="59" y="1"/>
                    </a:lnTo>
                    <a:lnTo>
                      <a:pt x="57" y="3"/>
                    </a:lnTo>
                    <a:lnTo>
                      <a:pt x="57" y="4"/>
                    </a:lnTo>
                    <a:lnTo>
                      <a:pt x="55" y="5"/>
                    </a:lnTo>
                    <a:lnTo>
                      <a:pt x="53" y="7"/>
                    </a:lnTo>
                    <a:lnTo>
                      <a:pt x="46" y="3"/>
                    </a:lnTo>
                    <a:lnTo>
                      <a:pt x="45" y="3"/>
                    </a:lnTo>
                    <a:lnTo>
                      <a:pt x="45" y="4"/>
                    </a:lnTo>
                    <a:lnTo>
                      <a:pt x="45" y="7"/>
                    </a:lnTo>
                    <a:lnTo>
                      <a:pt x="42" y="7"/>
                    </a:lnTo>
                    <a:lnTo>
                      <a:pt x="41" y="10"/>
                    </a:lnTo>
                    <a:lnTo>
                      <a:pt x="38" y="11"/>
                    </a:lnTo>
                    <a:lnTo>
                      <a:pt x="35" y="15"/>
                    </a:lnTo>
                    <a:lnTo>
                      <a:pt x="35" y="16"/>
                    </a:lnTo>
                    <a:lnTo>
                      <a:pt x="38" y="18"/>
                    </a:lnTo>
                    <a:lnTo>
                      <a:pt x="38" y="21"/>
                    </a:lnTo>
                    <a:lnTo>
                      <a:pt x="38" y="21"/>
                    </a:lnTo>
                    <a:lnTo>
                      <a:pt x="35" y="19"/>
                    </a:lnTo>
                    <a:lnTo>
                      <a:pt x="33" y="21"/>
                    </a:lnTo>
                    <a:lnTo>
                      <a:pt x="30" y="19"/>
                    </a:lnTo>
                    <a:lnTo>
                      <a:pt x="27" y="21"/>
                    </a:lnTo>
                    <a:lnTo>
                      <a:pt x="23" y="22"/>
                    </a:lnTo>
                    <a:lnTo>
                      <a:pt x="22" y="23"/>
                    </a:lnTo>
                    <a:lnTo>
                      <a:pt x="19" y="22"/>
                    </a:lnTo>
                    <a:lnTo>
                      <a:pt x="17" y="23"/>
                    </a:lnTo>
                    <a:lnTo>
                      <a:pt x="16" y="22"/>
                    </a:lnTo>
                    <a:lnTo>
                      <a:pt x="12" y="21"/>
                    </a:lnTo>
                    <a:lnTo>
                      <a:pt x="9" y="22"/>
                    </a:lnTo>
                    <a:lnTo>
                      <a:pt x="9" y="23"/>
                    </a:lnTo>
                    <a:lnTo>
                      <a:pt x="8" y="25"/>
                    </a:lnTo>
                    <a:lnTo>
                      <a:pt x="5" y="23"/>
                    </a:lnTo>
                    <a:lnTo>
                      <a:pt x="4" y="22"/>
                    </a:lnTo>
                    <a:lnTo>
                      <a:pt x="1" y="22"/>
                    </a:lnTo>
                    <a:lnTo>
                      <a:pt x="0" y="23"/>
                    </a:lnTo>
                    <a:lnTo>
                      <a:pt x="0" y="23"/>
                    </a:lnTo>
                    <a:lnTo>
                      <a:pt x="1" y="25"/>
                    </a:lnTo>
                    <a:lnTo>
                      <a:pt x="1" y="26"/>
                    </a:lnTo>
                    <a:lnTo>
                      <a:pt x="2" y="27"/>
                    </a:lnTo>
                    <a:lnTo>
                      <a:pt x="2" y="29"/>
                    </a:lnTo>
                    <a:lnTo>
                      <a:pt x="4" y="29"/>
                    </a:lnTo>
                    <a:lnTo>
                      <a:pt x="5" y="29"/>
                    </a:lnTo>
                    <a:lnTo>
                      <a:pt x="8" y="31"/>
                    </a:lnTo>
                    <a:lnTo>
                      <a:pt x="11" y="29"/>
                    </a:lnTo>
                    <a:lnTo>
                      <a:pt x="12" y="29"/>
                    </a:lnTo>
                    <a:lnTo>
                      <a:pt x="13" y="31"/>
                    </a:lnTo>
                    <a:lnTo>
                      <a:pt x="13" y="31"/>
                    </a:lnTo>
                    <a:lnTo>
                      <a:pt x="17" y="33"/>
                    </a:lnTo>
                    <a:lnTo>
                      <a:pt x="23" y="29"/>
                    </a:lnTo>
                    <a:lnTo>
                      <a:pt x="26" y="30"/>
                    </a:lnTo>
                    <a:lnTo>
                      <a:pt x="30" y="30"/>
                    </a:lnTo>
                    <a:lnTo>
                      <a:pt x="30" y="31"/>
                    </a:lnTo>
                    <a:lnTo>
                      <a:pt x="35" y="36"/>
                    </a:lnTo>
                    <a:lnTo>
                      <a:pt x="44" y="37"/>
                    </a:lnTo>
                    <a:lnTo>
                      <a:pt x="48" y="37"/>
                    </a:lnTo>
                    <a:lnTo>
                      <a:pt x="49" y="38"/>
                    </a:lnTo>
                    <a:lnTo>
                      <a:pt x="49" y="38"/>
                    </a:lnTo>
                    <a:lnTo>
                      <a:pt x="50" y="38"/>
                    </a:lnTo>
                    <a:lnTo>
                      <a:pt x="56" y="38"/>
                    </a:lnTo>
                    <a:lnTo>
                      <a:pt x="57" y="40"/>
                    </a:lnTo>
                    <a:lnTo>
                      <a:pt x="61" y="38"/>
                    </a:lnTo>
                    <a:lnTo>
                      <a:pt x="63" y="38"/>
                    </a:lnTo>
                    <a:lnTo>
                      <a:pt x="66" y="37"/>
                    </a:lnTo>
                    <a:lnTo>
                      <a:pt x="68" y="37"/>
                    </a:lnTo>
                    <a:lnTo>
                      <a:pt x="70" y="37"/>
                    </a:lnTo>
                    <a:lnTo>
                      <a:pt x="75" y="34"/>
                    </a:lnTo>
                    <a:lnTo>
                      <a:pt x="78" y="34"/>
                    </a:lnTo>
                    <a:lnTo>
                      <a:pt x="78" y="33"/>
                    </a:lnTo>
                    <a:lnTo>
                      <a:pt x="79"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2" name="Freeform 715">
                <a:extLst>
                  <a:ext uri="{FF2B5EF4-FFF2-40B4-BE49-F238E27FC236}">
                    <a16:creationId xmlns:a16="http://schemas.microsoft.com/office/drawing/2014/main" id="{E3F87CDB-8936-41D9-9DF4-8378FDCB26C9}"/>
                  </a:ext>
                </a:extLst>
              </p:cNvPr>
              <p:cNvSpPr>
                <a:spLocks/>
              </p:cNvSpPr>
              <p:nvPr/>
            </p:nvSpPr>
            <p:spPr bwMode="auto">
              <a:xfrm>
                <a:off x="3515" y="2490"/>
                <a:ext cx="111" cy="93"/>
              </a:xfrm>
              <a:custGeom>
                <a:avLst/>
                <a:gdLst>
                  <a:gd name="T0" fmla="*/ 0 w 111"/>
                  <a:gd name="T1" fmla="*/ 32 h 93"/>
                  <a:gd name="T2" fmla="*/ 2 w 111"/>
                  <a:gd name="T3" fmla="*/ 38 h 93"/>
                  <a:gd name="T4" fmla="*/ 4 w 111"/>
                  <a:gd name="T5" fmla="*/ 43 h 93"/>
                  <a:gd name="T6" fmla="*/ 5 w 111"/>
                  <a:gd name="T7" fmla="*/ 48 h 93"/>
                  <a:gd name="T8" fmla="*/ 7 w 111"/>
                  <a:gd name="T9" fmla="*/ 54 h 93"/>
                  <a:gd name="T10" fmla="*/ 9 w 111"/>
                  <a:gd name="T11" fmla="*/ 57 h 93"/>
                  <a:gd name="T12" fmla="*/ 9 w 111"/>
                  <a:gd name="T13" fmla="*/ 65 h 93"/>
                  <a:gd name="T14" fmla="*/ 11 w 111"/>
                  <a:gd name="T15" fmla="*/ 65 h 93"/>
                  <a:gd name="T16" fmla="*/ 15 w 111"/>
                  <a:gd name="T17" fmla="*/ 65 h 93"/>
                  <a:gd name="T18" fmla="*/ 19 w 111"/>
                  <a:gd name="T19" fmla="*/ 68 h 93"/>
                  <a:gd name="T20" fmla="*/ 23 w 111"/>
                  <a:gd name="T21" fmla="*/ 70 h 93"/>
                  <a:gd name="T22" fmla="*/ 23 w 111"/>
                  <a:gd name="T23" fmla="*/ 74 h 93"/>
                  <a:gd name="T24" fmla="*/ 26 w 111"/>
                  <a:gd name="T25" fmla="*/ 75 h 93"/>
                  <a:gd name="T26" fmla="*/ 27 w 111"/>
                  <a:gd name="T27" fmla="*/ 79 h 93"/>
                  <a:gd name="T28" fmla="*/ 30 w 111"/>
                  <a:gd name="T29" fmla="*/ 78 h 93"/>
                  <a:gd name="T30" fmla="*/ 29 w 111"/>
                  <a:gd name="T31" fmla="*/ 72 h 93"/>
                  <a:gd name="T32" fmla="*/ 37 w 111"/>
                  <a:gd name="T33" fmla="*/ 75 h 93"/>
                  <a:gd name="T34" fmla="*/ 39 w 111"/>
                  <a:gd name="T35" fmla="*/ 79 h 93"/>
                  <a:gd name="T36" fmla="*/ 48 w 111"/>
                  <a:gd name="T37" fmla="*/ 80 h 93"/>
                  <a:gd name="T38" fmla="*/ 57 w 111"/>
                  <a:gd name="T39" fmla="*/ 89 h 93"/>
                  <a:gd name="T40" fmla="*/ 60 w 111"/>
                  <a:gd name="T41" fmla="*/ 87 h 93"/>
                  <a:gd name="T42" fmla="*/ 66 w 111"/>
                  <a:gd name="T43" fmla="*/ 90 h 93"/>
                  <a:gd name="T44" fmla="*/ 67 w 111"/>
                  <a:gd name="T45" fmla="*/ 93 h 93"/>
                  <a:gd name="T46" fmla="*/ 70 w 111"/>
                  <a:gd name="T47" fmla="*/ 91 h 93"/>
                  <a:gd name="T48" fmla="*/ 74 w 111"/>
                  <a:gd name="T49" fmla="*/ 90 h 93"/>
                  <a:gd name="T50" fmla="*/ 79 w 111"/>
                  <a:gd name="T51" fmla="*/ 91 h 93"/>
                  <a:gd name="T52" fmla="*/ 82 w 111"/>
                  <a:gd name="T53" fmla="*/ 90 h 93"/>
                  <a:gd name="T54" fmla="*/ 86 w 111"/>
                  <a:gd name="T55" fmla="*/ 90 h 93"/>
                  <a:gd name="T56" fmla="*/ 96 w 111"/>
                  <a:gd name="T57" fmla="*/ 93 h 93"/>
                  <a:gd name="T58" fmla="*/ 99 w 111"/>
                  <a:gd name="T59" fmla="*/ 90 h 93"/>
                  <a:gd name="T60" fmla="*/ 105 w 111"/>
                  <a:gd name="T61" fmla="*/ 78 h 93"/>
                  <a:gd name="T62" fmla="*/ 108 w 111"/>
                  <a:gd name="T63" fmla="*/ 72 h 93"/>
                  <a:gd name="T64" fmla="*/ 111 w 111"/>
                  <a:gd name="T65" fmla="*/ 70 h 93"/>
                  <a:gd name="T66" fmla="*/ 109 w 111"/>
                  <a:gd name="T67" fmla="*/ 65 h 93"/>
                  <a:gd name="T68" fmla="*/ 107 w 111"/>
                  <a:gd name="T69" fmla="*/ 63 h 93"/>
                  <a:gd name="T70" fmla="*/ 104 w 111"/>
                  <a:gd name="T71" fmla="*/ 57 h 93"/>
                  <a:gd name="T72" fmla="*/ 104 w 111"/>
                  <a:gd name="T73" fmla="*/ 50 h 93"/>
                  <a:gd name="T74" fmla="*/ 103 w 111"/>
                  <a:gd name="T75" fmla="*/ 45 h 93"/>
                  <a:gd name="T76" fmla="*/ 103 w 111"/>
                  <a:gd name="T77" fmla="*/ 38 h 93"/>
                  <a:gd name="T78" fmla="*/ 105 w 111"/>
                  <a:gd name="T79" fmla="*/ 30 h 93"/>
                  <a:gd name="T80" fmla="*/ 104 w 111"/>
                  <a:gd name="T81" fmla="*/ 26 h 93"/>
                  <a:gd name="T82" fmla="*/ 100 w 111"/>
                  <a:gd name="T83" fmla="*/ 17 h 93"/>
                  <a:gd name="T84" fmla="*/ 99 w 111"/>
                  <a:gd name="T85" fmla="*/ 11 h 93"/>
                  <a:gd name="T86" fmla="*/ 94 w 111"/>
                  <a:gd name="T87" fmla="*/ 6 h 93"/>
                  <a:gd name="T88" fmla="*/ 90 w 111"/>
                  <a:gd name="T89" fmla="*/ 5 h 93"/>
                  <a:gd name="T90" fmla="*/ 61 w 111"/>
                  <a:gd name="T91" fmla="*/ 5 h 93"/>
                  <a:gd name="T92" fmla="*/ 56 w 111"/>
                  <a:gd name="T93" fmla="*/ 9 h 93"/>
                  <a:gd name="T94" fmla="*/ 50 w 111"/>
                  <a:gd name="T95" fmla="*/ 9 h 93"/>
                  <a:gd name="T96" fmla="*/ 57 w 111"/>
                  <a:gd name="T97" fmla="*/ 4 h 93"/>
                  <a:gd name="T98" fmla="*/ 55 w 111"/>
                  <a:gd name="T99" fmla="*/ 6 h 93"/>
                  <a:gd name="T100" fmla="*/ 45 w 111"/>
                  <a:gd name="T101" fmla="*/ 8 h 93"/>
                  <a:gd name="T102" fmla="*/ 44 w 111"/>
                  <a:gd name="T103" fmla="*/ 2 h 93"/>
                  <a:gd name="T104" fmla="*/ 48 w 111"/>
                  <a:gd name="T105" fmla="*/ 4 h 93"/>
                  <a:gd name="T106" fmla="*/ 45 w 111"/>
                  <a:gd name="T107" fmla="*/ 1 h 93"/>
                  <a:gd name="T108" fmla="*/ 34 w 111"/>
                  <a:gd name="T109" fmla="*/ 2 h 93"/>
                  <a:gd name="T110" fmla="*/ 27 w 111"/>
                  <a:gd name="T111" fmla="*/ 4 h 93"/>
                  <a:gd name="T112" fmla="*/ 22 w 111"/>
                  <a:gd name="T113" fmla="*/ 6 h 93"/>
                  <a:gd name="T114" fmla="*/ 19 w 111"/>
                  <a:gd name="T115" fmla="*/ 11 h 93"/>
                  <a:gd name="T116" fmla="*/ 9 w 111"/>
                  <a:gd name="T117" fmla="*/ 13 h 93"/>
                  <a:gd name="T118" fmla="*/ 4 w 111"/>
                  <a:gd name="T119" fmla="*/ 17 h 93"/>
                  <a:gd name="T120" fmla="*/ 2 w 111"/>
                  <a:gd name="T121" fmla="*/ 20 h 93"/>
                  <a:gd name="T122" fmla="*/ 1 w 111"/>
                  <a:gd name="T123" fmla="*/ 22 h 93"/>
                  <a:gd name="T124" fmla="*/ 2 w 111"/>
                  <a:gd name="T125" fmla="*/ 3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 h="93">
                    <a:moveTo>
                      <a:pt x="2" y="31"/>
                    </a:moveTo>
                    <a:lnTo>
                      <a:pt x="0" y="32"/>
                    </a:lnTo>
                    <a:lnTo>
                      <a:pt x="0" y="34"/>
                    </a:lnTo>
                    <a:lnTo>
                      <a:pt x="2" y="38"/>
                    </a:lnTo>
                    <a:lnTo>
                      <a:pt x="2" y="41"/>
                    </a:lnTo>
                    <a:lnTo>
                      <a:pt x="4" y="43"/>
                    </a:lnTo>
                    <a:lnTo>
                      <a:pt x="4" y="45"/>
                    </a:lnTo>
                    <a:lnTo>
                      <a:pt x="5" y="48"/>
                    </a:lnTo>
                    <a:lnTo>
                      <a:pt x="4" y="50"/>
                    </a:lnTo>
                    <a:lnTo>
                      <a:pt x="7" y="54"/>
                    </a:lnTo>
                    <a:lnTo>
                      <a:pt x="8" y="56"/>
                    </a:lnTo>
                    <a:lnTo>
                      <a:pt x="9" y="57"/>
                    </a:lnTo>
                    <a:lnTo>
                      <a:pt x="9" y="64"/>
                    </a:lnTo>
                    <a:lnTo>
                      <a:pt x="9" y="65"/>
                    </a:lnTo>
                    <a:lnTo>
                      <a:pt x="9" y="67"/>
                    </a:lnTo>
                    <a:lnTo>
                      <a:pt x="11" y="65"/>
                    </a:lnTo>
                    <a:lnTo>
                      <a:pt x="13" y="65"/>
                    </a:lnTo>
                    <a:lnTo>
                      <a:pt x="15" y="65"/>
                    </a:lnTo>
                    <a:lnTo>
                      <a:pt x="19" y="67"/>
                    </a:lnTo>
                    <a:lnTo>
                      <a:pt x="19" y="68"/>
                    </a:lnTo>
                    <a:lnTo>
                      <a:pt x="22" y="70"/>
                    </a:lnTo>
                    <a:lnTo>
                      <a:pt x="23" y="70"/>
                    </a:lnTo>
                    <a:lnTo>
                      <a:pt x="24" y="71"/>
                    </a:lnTo>
                    <a:lnTo>
                      <a:pt x="23" y="74"/>
                    </a:lnTo>
                    <a:lnTo>
                      <a:pt x="24" y="75"/>
                    </a:lnTo>
                    <a:lnTo>
                      <a:pt x="26" y="75"/>
                    </a:lnTo>
                    <a:lnTo>
                      <a:pt x="26" y="78"/>
                    </a:lnTo>
                    <a:lnTo>
                      <a:pt x="27" y="79"/>
                    </a:lnTo>
                    <a:lnTo>
                      <a:pt x="29" y="78"/>
                    </a:lnTo>
                    <a:lnTo>
                      <a:pt x="30" y="78"/>
                    </a:lnTo>
                    <a:lnTo>
                      <a:pt x="27" y="74"/>
                    </a:lnTo>
                    <a:lnTo>
                      <a:pt x="29" y="72"/>
                    </a:lnTo>
                    <a:lnTo>
                      <a:pt x="34" y="76"/>
                    </a:lnTo>
                    <a:lnTo>
                      <a:pt x="37" y="75"/>
                    </a:lnTo>
                    <a:lnTo>
                      <a:pt x="37" y="78"/>
                    </a:lnTo>
                    <a:lnTo>
                      <a:pt x="39" y="79"/>
                    </a:lnTo>
                    <a:lnTo>
                      <a:pt x="44" y="79"/>
                    </a:lnTo>
                    <a:lnTo>
                      <a:pt x="48" y="80"/>
                    </a:lnTo>
                    <a:lnTo>
                      <a:pt x="55" y="85"/>
                    </a:lnTo>
                    <a:lnTo>
                      <a:pt x="57" y="89"/>
                    </a:lnTo>
                    <a:lnTo>
                      <a:pt x="59" y="89"/>
                    </a:lnTo>
                    <a:lnTo>
                      <a:pt x="60" y="87"/>
                    </a:lnTo>
                    <a:lnTo>
                      <a:pt x="63" y="87"/>
                    </a:lnTo>
                    <a:lnTo>
                      <a:pt x="66" y="90"/>
                    </a:lnTo>
                    <a:lnTo>
                      <a:pt x="66" y="93"/>
                    </a:lnTo>
                    <a:lnTo>
                      <a:pt x="67" y="93"/>
                    </a:lnTo>
                    <a:lnTo>
                      <a:pt x="68" y="93"/>
                    </a:lnTo>
                    <a:lnTo>
                      <a:pt x="70" y="91"/>
                    </a:lnTo>
                    <a:lnTo>
                      <a:pt x="72" y="90"/>
                    </a:lnTo>
                    <a:lnTo>
                      <a:pt x="74" y="90"/>
                    </a:lnTo>
                    <a:lnTo>
                      <a:pt x="77" y="90"/>
                    </a:lnTo>
                    <a:lnTo>
                      <a:pt x="79" y="91"/>
                    </a:lnTo>
                    <a:lnTo>
                      <a:pt x="81" y="90"/>
                    </a:lnTo>
                    <a:lnTo>
                      <a:pt x="82" y="90"/>
                    </a:lnTo>
                    <a:lnTo>
                      <a:pt x="83" y="91"/>
                    </a:lnTo>
                    <a:lnTo>
                      <a:pt x="86" y="90"/>
                    </a:lnTo>
                    <a:lnTo>
                      <a:pt x="90" y="90"/>
                    </a:lnTo>
                    <a:lnTo>
                      <a:pt x="96" y="93"/>
                    </a:lnTo>
                    <a:lnTo>
                      <a:pt x="97" y="93"/>
                    </a:lnTo>
                    <a:lnTo>
                      <a:pt x="99" y="90"/>
                    </a:lnTo>
                    <a:lnTo>
                      <a:pt x="97" y="86"/>
                    </a:lnTo>
                    <a:lnTo>
                      <a:pt x="105" y="78"/>
                    </a:lnTo>
                    <a:lnTo>
                      <a:pt x="105" y="75"/>
                    </a:lnTo>
                    <a:lnTo>
                      <a:pt x="108" y="72"/>
                    </a:lnTo>
                    <a:lnTo>
                      <a:pt x="109" y="72"/>
                    </a:lnTo>
                    <a:lnTo>
                      <a:pt x="111" y="70"/>
                    </a:lnTo>
                    <a:lnTo>
                      <a:pt x="109" y="68"/>
                    </a:lnTo>
                    <a:lnTo>
                      <a:pt x="109" y="65"/>
                    </a:lnTo>
                    <a:lnTo>
                      <a:pt x="111" y="64"/>
                    </a:lnTo>
                    <a:lnTo>
                      <a:pt x="107" y="63"/>
                    </a:lnTo>
                    <a:lnTo>
                      <a:pt x="105" y="59"/>
                    </a:lnTo>
                    <a:lnTo>
                      <a:pt x="104" y="57"/>
                    </a:lnTo>
                    <a:lnTo>
                      <a:pt x="104" y="52"/>
                    </a:lnTo>
                    <a:lnTo>
                      <a:pt x="104" y="50"/>
                    </a:lnTo>
                    <a:lnTo>
                      <a:pt x="104" y="49"/>
                    </a:lnTo>
                    <a:lnTo>
                      <a:pt x="103" y="45"/>
                    </a:lnTo>
                    <a:lnTo>
                      <a:pt x="101" y="41"/>
                    </a:lnTo>
                    <a:lnTo>
                      <a:pt x="103" y="38"/>
                    </a:lnTo>
                    <a:lnTo>
                      <a:pt x="105" y="37"/>
                    </a:lnTo>
                    <a:lnTo>
                      <a:pt x="105" y="30"/>
                    </a:lnTo>
                    <a:lnTo>
                      <a:pt x="104" y="28"/>
                    </a:lnTo>
                    <a:lnTo>
                      <a:pt x="104" y="26"/>
                    </a:lnTo>
                    <a:lnTo>
                      <a:pt x="101" y="23"/>
                    </a:lnTo>
                    <a:lnTo>
                      <a:pt x="100" y="17"/>
                    </a:lnTo>
                    <a:lnTo>
                      <a:pt x="97" y="15"/>
                    </a:lnTo>
                    <a:lnTo>
                      <a:pt x="99" y="11"/>
                    </a:lnTo>
                    <a:lnTo>
                      <a:pt x="97" y="6"/>
                    </a:lnTo>
                    <a:lnTo>
                      <a:pt x="94" y="6"/>
                    </a:lnTo>
                    <a:lnTo>
                      <a:pt x="92" y="4"/>
                    </a:lnTo>
                    <a:lnTo>
                      <a:pt x="90" y="5"/>
                    </a:lnTo>
                    <a:lnTo>
                      <a:pt x="77" y="6"/>
                    </a:lnTo>
                    <a:lnTo>
                      <a:pt x="61" y="5"/>
                    </a:lnTo>
                    <a:lnTo>
                      <a:pt x="60" y="5"/>
                    </a:lnTo>
                    <a:lnTo>
                      <a:pt x="56" y="9"/>
                    </a:lnTo>
                    <a:lnTo>
                      <a:pt x="52" y="11"/>
                    </a:lnTo>
                    <a:lnTo>
                      <a:pt x="50" y="9"/>
                    </a:lnTo>
                    <a:lnTo>
                      <a:pt x="55" y="8"/>
                    </a:lnTo>
                    <a:lnTo>
                      <a:pt x="57" y="4"/>
                    </a:lnTo>
                    <a:lnTo>
                      <a:pt x="56" y="4"/>
                    </a:lnTo>
                    <a:lnTo>
                      <a:pt x="55" y="6"/>
                    </a:lnTo>
                    <a:lnTo>
                      <a:pt x="49" y="9"/>
                    </a:lnTo>
                    <a:lnTo>
                      <a:pt x="45" y="8"/>
                    </a:lnTo>
                    <a:lnTo>
                      <a:pt x="44" y="5"/>
                    </a:lnTo>
                    <a:lnTo>
                      <a:pt x="44" y="2"/>
                    </a:lnTo>
                    <a:lnTo>
                      <a:pt x="46" y="2"/>
                    </a:lnTo>
                    <a:lnTo>
                      <a:pt x="48" y="4"/>
                    </a:lnTo>
                    <a:lnTo>
                      <a:pt x="48" y="2"/>
                    </a:lnTo>
                    <a:lnTo>
                      <a:pt x="45" y="1"/>
                    </a:lnTo>
                    <a:lnTo>
                      <a:pt x="38" y="0"/>
                    </a:lnTo>
                    <a:lnTo>
                      <a:pt x="34" y="2"/>
                    </a:lnTo>
                    <a:lnTo>
                      <a:pt x="30" y="2"/>
                    </a:lnTo>
                    <a:lnTo>
                      <a:pt x="27" y="4"/>
                    </a:lnTo>
                    <a:lnTo>
                      <a:pt x="24" y="6"/>
                    </a:lnTo>
                    <a:lnTo>
                      <a:pt x="22" y="6"/>
                    </a:lnTo>
                    <a:lnTo>
                      <a:pt x="19" y="9"/>
                    </a:lnTo>
                    <a:lnTo>
                      <a:pt x="19" y="11"/>
                    </a:lnTo>
                    <a:lnTo>
                      <a:pt x="15" y="11"/>
                    </a:lnTo>
                    <a:lnTo>
                      <a:pt x="9" y="13"/>
                    </a:lnTo>
                    <a:lnTo>
                      <a:pt x="5" y="15"/>
                    </a:lnTo>
                    <a:lnTo>
                      <a:pt x="4" y="17"/>
                    </a:lnTo>
                    <a:lnTo>
                      <a:pt x="4" y="20"/>
                    </a:lnTo>
                    <a:lnTo>
                      <a:pt x="2" y="20"/>
                    </a:lnTo>
                    <a:lnTo>
                      <a:pt x="2" y="22"/>
                    </a:lnTo>
                    <a:lnTo>
                      <a:pt x="1" y="22"/>
                    </a:lnTo>
                    <a:lnTo>
                      <a:pt x="2" y="27"/>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3" name="Freeform 716">
                <a:extLst>
                  <a:ext uri="{FF2B5EF4-FFF2-40B4-BE49-F238E27FC236}">
                    <a16:creationId xmlns:a16="http://schemas.microsoft.com/office/drawing/2014/main" id="{8C3D3BE2-29E2-497E-B1DF-A0DF317F1E66}"/>
                  </a:ext>
                </a:extLst>
              </p:cNvPr>
              <p:cNvSpPr>
                <a:spLocks/>
              </p:cNvSpPr>
              <p:nvPr/>
            </p:nvSpPr>
            <p:spPr bwMode="auto">
              <a:xfrm>
                <a:off x="3491" y="2555"/>
                <a:ext cx="90" cy="39"/>
              </a:xfrm>
              <a:custGeom>
                <a:avLst/>
                <a:gdLst>
                  <a:gd name="T0" fmla="*/ 31 w 90"/>
                  <a:gd name="T1" fmla="*/ 37 h 39"/>
                  <a:gd name="T2" fmla="*/ 33 w 90"/>
                  <a:gd name="T3" fmla="*/ 35 h 39"/>
                  <a:gd name="T4" fmla="*/ 36 w 90"/>
                  <a:gd name="T5" fmla="*/ 32 h 39"/>
                  <a:gd name="T6" fmla="*/ 43 w 90"/>
                  <a:gd name="T7" fmla="*/ 32 h 39"/>
                  <a:gd name="T8" fmla="*/ 48 w 90"/>
                  <a:gd name="T9" fmla="*/ 35 h 39"/>
                  <a:gd name="T10" fmla="*/ 54 w 90"/>
                  <a:gd name="T11" fmla="*/ 36 h 39"/>
                  <a:gd name="T12" fmla="*/ 59 w 90"/>
                  <a:gd name="T13" fmla="*/ 37 h 39"/>
                  <a:gd name="T14" fmla="*/ 65 w 90"/>
                  <a:gd name="T15" fmla="*/ 35 h 39"/>
                  <a:gd name="T16" fmla="*/ 70 w 90"/>
                  <a:gd name="T17" fmla="*/ 35 h 39"/>
                  <a:gd name="T18" fmla="*/ 79 w 90"/>
                  <a:gd name="T19" fmla="*/ 31 h 39"/>
                  <a:gd name="T20" fmla="*/ 84 w 90"/>
                  <a:gd name="T21" fmla="*/ 28 h 39"/>
                  <a:gd name="T22" fmla="*/ 90 w 90"/>
                  <a:gd name="T23" fmla="*/ 25 h 39"/>
                  <a:gd name="T24" fmla="*/ 84 w 90"/>
                  <a:gd name="T25" fmla="*/ 22 h 39"/>
                  <a:gd name="T26" fmla="*/ 81 w 90"/>
                  <a:gd name="T27" fmla="*/ 24 h 39"/>
                  <a:gd name="T28" fmla="*/ 72 w 90"/>
                  <a:gd name="T29" fmla="*/ 15 h 39"/>
                  <a:gd name="T30" fmla="*/ 63 w 90"/>
                  <a:gd name="T31" fmla="*/ 14 h 39"/>
                  <a:gd name="T32" fmla="*/ 61 w 90"/>
                  <a:gd name="T33" fmla="*/ 10 h 39"/>
                  <a:gd name="T34" fmla="*/ 53 w 90"/>
                  <a:gd name="T35" fmla="*/ 7 h 39"/>
                  <a:gd name="T36" fmla="*/ 54 w 90"/>
                  <a:gd name="T37" fmla="*/ 13 h 39"/>
                  <a:gd name="T38" fmla="*/ 51 w 90"/>
                  <a:gd name="T39" fmla="*/ 14 h 39"/>
                  <a:gd name="T40" fmla="*/ 50 w 90"/>
                  <a:gd name="T41" fmla="*/ 10 h 39"/>
                  <a:gd name="T42" fmla="*/ 47 w 90"/>
                  <a:gd name="T43" fmla="*/ 9 h 39"/>
                  <a:gd name="T44" fmla="*/ 47 w 90"/>
                  <a:gd name="T45" fmla="*/ 5 h 39"/>
                  <a:gd name="T46" fmla="*/ 43 w 90"/>
                  <a:gd name="T47" fmla="*/ 3 h 39"/>
                  <a:gd name="T48" fmla="*/ 39 w 90"/>
                  <a:gd name="T49" fmla="*/ 0 h 39"/>
                  <a:gd name="T50" fmla="*/ 35 w 90"/>
                  <a:gd name="T51" fmla="*/ 0 h 39"/>
                  <a:gd name="T52" fmla="*/ 33 w 90"/>
                  <a:gd name="T53" fmla="*/ 0 h 39"/>
                  <a:gd name="T54" fmla="*/ 31 w 90"/>
                  <a:gd name="T55" fmla="*/ 0 h 39"/>
                  <a:gd name="T56" fmla="*/ 25 w 90"/>
                  <a:gd name="T57" fmla="*/ 0 h 39"/>
                  <a:gd name="T58" fmla="*/ 24 w 90"/>
                  <a:gd name="T59" fmla="*/ 3 h 39"/>
                  <a:gd name="T60" fmla="*/ 18 w 90"/>
                  <a:gd name="T61" fmla="*/ 3 h 39"/>
                  <a:gd name="T62" fmla="*/ 14 w 90"/>
                  <a:gd name="T63" fmla="*/ 5 h 39"/>
                  <a:gd name="T64" fmla="*/ 10 w 90"/>
                  <a:gd name="T65" fmla="*/ 9 h 39"/>
                  <a:gd name="T66" fmla="*/ 3 w 90"/>
                  <a:gd name="T67" fmla="*/ 11 h 39"/>
                  <a:gd name="T68" fmla="*/ 0 w 90"/>
                  <a:gd name="T69" fmla="*/ 11 h 39"/>
                  <a:gd name="T70" fmla="*/ 4 w 90"/>
                  <a:gd name="T71" fmla="*/ 14 h 39"/>
                  <a:gd name="T72" fmla="*/ 7 w 90"/>
                  <a:gd name="T73" fmla="*/ 21 h 39"/>
                  <a:gd name="T74" fmla="*/ 10 w 90"/>
                  <a:gd name="T75" fmla="*/ 25 h 39"/>
                  <a:gd name="T76" fmla="*/ 15 w 90"/>
                  <a:gd name="T77" fmla="*/ 29 h 39"/>
                  <a:gd name="T78" fmla="*/ 21 w 90"/>
                  <a:gd name="T79" fmla="*/ 35 h 39"/>
                  <a:gd name="T80" fmla="*/ 29 w 90"/>
                  <a:gd name="T8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39">
                    <a:moveTo>
                      <a:pt x="29" y="39"/>
                    </a:moveTo>
                    <a:lnTo>
                      <a:pt x="31" y="37"/>
                    </a:lnTo>
                    <a:lnTo>
                      <a:pt x="33" y="36"/>
                    </a:lnTo>
                    <a:lnTo>
                      <a:pt x="33" y="35"/>
                    </a:lnTo>
                    <a:lnTo>
                      <a:pt x="35" y="33"/>
                    </a:lnTo>
                    <a:lnTo>
                      <a:pt x="36" y="32"/>
                    </a:lnTo>
                    <a:lnTo>
                      <a:pt x="37" y="32"/>
                    </a:lnTo>
                    <a:lnTo>
                      <a:pt x="43" y="32"/>
                    </a:lnTo>
                    <a:lnTo>
                      <a:pt x="46" y="35"/>
                    </a:lnTo>
                    <a:lnTo>
                      <a:pt x="48" y="35"/>
                    </a:lnTo>
                    <a:lnTo>
                      <a:pt x="53" y="35"/>
                    </a:lnTo>
                    <a:lnTo>
                      <a:pt x="54" y="36"/>
                    </a:lnTo>
                    <a:lnTo>
                      <a:pt x="59" y="37"/>
                    </a:lnTo>
                    <a:lnTo>
                      <a:pt x="59" y="37"/>
                    </a:lnTo>
                    <a:lnTo>
                      <a:pt x="62" y="35"/>
                    </a:lnTo>
                    <a:lnTo>
                      <a:pt x="65" y="35"/>
                    </a:lnTo>
                    <a:lnTo>
                      <a:pt x="66" y="36"/>
                    </a:lnTo>
                    <a:lnTo>
                      <a:pt x="70" y="35"/>
                    </a:lnTo>
                    <a:lnTo>
                      <a:pt x="76" y="33"/>
                    </a:lnTo>
                    <a:lnTo>
                      <a:pt x="79" y="31"/>
                    </a:lnTo>
                    <a:lnTo>
                      <a:pt x="81" y="31"/>
                    </a:lnTo>
                    <a:lnTo>
                      <a:pt x="84" y="28"/>
                    </a:lnTo>
                    <a:lnTo>
                      <a:pt x="90" y="28"/>
                    </a:lnTo>
                    <a:lnTo>
                      <a:pt x="90" y="25"/>
                    </a:lnTo>
                    <a:lnTo>
                      <a:pt x="87" y="22"/>
                    </a:lnTo>
                    <a:lnTo>
                      <a:pt x="84" y="22"/>
                    </a:lnTo>
                    <a:lnTo>
                      <a:pt x="83" y="24"/>
                    </a:lnTo>
                    <a:lnTo>
                      <a:pt x="81" y="24"/>
                    </a:lnTo>
                    <a:lnTo>
                      <a:pt x="79" y="20"/>
                    </a:lnTo>
                    <a:lnTo>
                      <a:pt x="72" y="15"/>
                    </a:lnTo>
                    <a:lnTo>
                      <a:pt x="68" y="14"/>
                    </a:lnTo>
                    <a:lnTo>
                      <a:pt x="63" y="14"/>
                    </a:lnTo>
                    <a:lnTo>
                      <a:pt x="61" y="13"/>
                    </a:lnTo>
                    <a:lnTo>
                      <a:pt x="61" y="10"/>
                    </a:lnTo>
                    <a:lnTo>
                      <a:pt x="58" y="11"/>
                    </a:lnTo>
                    <a:lnTo>
                      <a:pt x="53" y="7"/>
                    </a:lnTo>
                    <a:lnTo>
                      <a:pt x="51" y="9"/>
                    </a:lnTo>
                    <a:lnTo>
                      <a:pt x="54" y="13"/>
                    </a:lnTo>
                    <a:lnTo>
                      <a:pt x="53" y="13"/>
                    </a:lnTo>
                    <a:lnTo>
                      <a:pt x="51" y="14"/>
                    </a:lnTo>
                    <a:lnTo>
                      <a:pt x="50" y="13"/>
                    </a:lnTo>
                    <a:lnTo>
                      <a:pt x="50" y="10"/>
                    </a:lnTo>
                    <a:lnTo>
                      <a:pt x="48" y="10"/>
                    </a:lnTo>
                    <a:lnTo>
                      <a:pt x="47" y="9"/>
                    </a:lnTo>
                    <a:lnTo>
                      <a:pt x="48" y="6"/>
                    </a:lnTo>
                    <a:lnTo>
                      <a:pt x="47" y="5"/>
                    </a:lnTo>
                    <a:lnTo>
                      <a:pt x="46" y="5"/>
                    </a:lnTo>
                    <a:lnTo>
                      <a:pt x="43" y="3"/>
                    </a:lnTo>
                    <a:lnTo>
                      <a:pt x="43" y="2"/>
                    </a:lnTo>
                    <a:lnTo>
                      <a:pt x="39" y="0"/>
                    </a:lnTo>
                    <a:lnTo>
                      <a:pt x="37" y="0"/>
                    </a:lnTo>
                    <a:lnTo>
                      <a:pt x="35" y="0"/>
                    </a:lnTo>
                    <a:lnTo>
                      <a:pt x="33" y="2"/>
                    </a:lnTo>
                    <a:lnTo>
                      <a:pt x="33" y="0"/>
                    </a:lnTo>
                    <a:lnTo>
                      <a:pt x="32" y="0"/>
                    </a:lnTo>
                    <a:lnTo>
                      <a:pt x="31" y="0"/>
                    </a:lnTo>
                    <a:lnTo>
                      <a:pt x="29" y="0"/>
                    </a:lnTo>
                    <a:lnTo>
                      <a:pt x="25" y="0"/>
                    </a:lnTo>
                    <a:lnTo>
                      <a:pt x="25" y="2"/>
                    </a:lnTo>
                    <a:lnTo>
                      <a:pt x="24" y="3"/>
                    </a:lnTo>
                    <a:lnTo>
                      <a:pt x="22" y="3"/>
                    </a:lnTo>
                    <a:lnTo>
                      <a:pt x="18" y="3"/>
                    </a:lnTo>
                    <a:lnTo>
                      <a:pt x="17" y="5"/>
                    </a:lnTo>
                    <a:lnTo>
                      <a:pt x="14" y="5"/>
                    </a:lnTo>
                    <a:lnTo>
                      <a:pt x="11" y="7"/>
                    </a:lnTo>
                    <a:lnTo>
                      <a:pt x="10" y="9"/>
                    </a:lnTo>
                    <a:lnTo>
                      <a:pt x="4" y="11"/>
                    </a:lnTo>
                    <a:lnTo>
                      <a:pt x="3" y="11"/>
                    </a:lnTo>
                    <a:lnTo>
                      <a:pt x="2" y="10"/>
                    </a:lnTo>
                    <a:lnTo>
                      <a:pt x="0" y="11"/>
                    </a:lnTo>
                    <a:lnTo>
                      <a:pt x="2" y="13"/>
                    </a:lnTo>
                    <a:lnTo>
                      <a:pt x="4" y="14"/>
                    </a:lnTo>
                    <a:lnTo>
                      <a:pt x="7" y="18"/>
                    </a:lnTo>
                    <a:lnTo>
                      <a:pt x="7" y="21"/>
                    </a:lnTo>
                    <a:lnTo>
                      <a:pt x="7" y="24"/>
                    </a:lnTo>
                    <a:lnTo>
                      <a:pt x="10" y="25"/>
                    </a:lnTo>
                    <a:lnTo>
                      <a:pt x="14" y="28"/>
                    </a:lnTo>
                    <a:lnTo>
                      <a:pt x="15" y="29"/>
                    </a:lnTo>
                    <a:lnTo>
                      <a:pt x="21" y="35"/>
                    </a:lnTo>
                    <a:lnTo>
                      <a:pt x="21" y="35"/>
                    </a:lnTo>
                    <a:lnTo>
                      <a:pt x="22" y="35"/>
                    </a:ln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4" name="Freeform 717">
                <a:extLst>
                  <a:ext uri="{FF2B5EF4-FFF2-40B4-BE49-F238E27FC236}">
                    <a16:creationId xmlns:a16="http://schemas.microsoft.com/office/drawing/2014/main" id="{A0232C72-8B20-4E87-AC0B-ABC20B26B329}"/>
                  </a:ext>
                </a:extLst>
              </p:cNvPr>
              <p:cNvSpPr>
                <a:spLocks/>
              </p:cNvSpPr>
              <p:nvPr/>
            </p:nvSpPr>
            <p:spPr bwMode="auto">
              <a:xfrm>
                <a:off x="3424" y="2491"/>
                <a:ext cx="100" cy="121"/>
              </a:xfrm>
              <a:custGeom>
                <a:avLst/>
                <a:gdLst>
                  <a:gd name="T0" fmla="*/ 14 w 100"/>
                  <a:gd name="T1" fmla="*/ 37 h 121"/>
                  <a:gd name="T2" fmla="*/ 10 w 100"/>
                  <a:gd name="T3" fmla="*/ 41 h 121"/>
                  <a:gd name="T4" fmla="*/ 12 w 100"/>
                  <a:gd name="T5" fmla="*/ 47 h 121"/>
                  <a:gd name="T6" fmla="*/ 7 w 100"/>
                  <a:gd name="T7" fmla="*/ 51 h 121"/>
                  <a:gd name="T8" fmla="*/ 1 w 100"/>
                  <a:gd name="T9" fmla="*/ 59 h 121"/>
                  <a:gd name="T10" fmla="*/ 0 w 100"/>
                  <a:gd name="T11" fmla="*/ 67 h 121"/>
                  <a:gd name="T12" fmla="*/ 1 w 100"/>
                  <a:gd name="T13" fmla="*/ 78 h 121"/>
                  <a:gd name="T14" fmla="*/ 7 w 100"/>
                  <a:gd name="T15" fmla="*/ 85 h 121"/>
                  <a:gd name="T16" fmla="*/ 8 w 100"/>
                  <a:gd name="T17" fmla="*/ 92 h 121"/>
                  <a:gd name="T18" fmla="*/ 17 w 100"/>
                  <a:gd name="T19" fmla="*/ 95 h 121"/>
                  <a:gd name="T20" fmla="*/ 26 w 100"/>
                  <a:gd name="T21" fmla="*/ 96 h 121"/>
                  <a:gd name="T22" fmla="*/ 21 w 100"/>
                  <a:gd name="T23" fmla="*/ 106 h 121"/>
                  <a:gd name="T24" fmla="*/ 23 w 100"/>
                  <a:gd name="T25" fmla="*/ 118 h 121"/>
                  <a:gd name="T26" fmla="*/ 30 w 100"/>
                  <a:gd name="T27" fmla="*/ 118 h 121"/>
                  <a:gd name="T28" fmla="*/ 34 w 100"/>
                  <a:gd name="T29" fmla="*/ 117 h 121"/>
                  <a:gd name="T30" fmla="*/ 41 w 100"/>
                  <a:gd name="T31" fmla="*/ 118 h 121"/>
                  <a:gd name="T32" fmla="*/ 47 w 100"/>
                  <a:gd name="T33" fmla="*/ 118 h 121"/>
                  <a:gd name="T34" fmla="*/ 52 w 100"/>
                  <a:gd name="T35" fmla="*/ 118 h 121"/>
                  <a:gd name="T36" fmla="*/ 62 w 100"/>
                  <a:gd name="T37" fmla="*/ 118 h 121"/>
                  <a:gd name="T38" fmla="*/ 73 w 100"/>
                  <a:gd name="T39" fmla="*/ 115 h 121"/>
                  <a:gd name="T40" fmla="*/ 81 w 100"/>
                  <a:gd name="T41" fmla="*/ 117 h 121"/>
                  <a:gd name="T42" fmla="*/ 81 w 100"/>
                  <a:gd name="T43" fmla="*/ 107 h 121"/>
                  <a:gd name="T44" fmla="*/ 88 w 100"/>
                  <a:gd name="T45" fmla="*/ 100 h 121"/>
                  <a:gd name="T46" fmla="*/ 81 w 100"/>
                  <a:gd name="T47" fmla="*/ 92 h 121"/>
                  <a:gd name="T48" fmla="*/ 74 w 100"/>
                  <a:gd name="T49" fmla="*/ 82 h 121"/>
                  <a:gd name="T50" fmla="*/ 69 w 100"/>
                  <a:gd name="T51" fmla="*/ 74 h 121"/>
                  <a:gd name="T52" fmla="*/ 78 w 100"/>
                  <a:gd name="T53" fmla="*/ 71 h 121"/>
                  <a:gd name="T54" fmla="*/ 89 w 100"/>
                  <a:gd name="T55" fmla="*/ 67 h 121"/>
                  <a:gd name="T56" fmla="*/ 96 w 100"/>
                  <a:gd name="T57" fmla="*/ 64 h 121"/>
                  <a:gd name="T58" fmla="*/ 100 w 100"/>
                  <a:gd name="T59" fmla="*/ 63 h 121"/>
                  <a:gd name="T60" fmla="*/ 95 w 100"/>
                  <a:gd name="T61" fmla="*/ 49 h 121"/>
                  <a:gd name="T62" fmla="*/ 93 w 100"/>
                  <a:gd name="T63" fmla="*/ 40 h 121"/>
                  <a:gd name="T64" fmla="*/ 93 w 100"/>
                  <a:gd name="T65" fmla="*/ 30 h 121"/>
                  <a:gd name="T66" fmla="*/ 89 w 100"/>
                  <a:gd name="T67" fmla="*/ 19 h 121"/>
                  <a:gd name="T68" fmla="*/ 84 w 100"/>
                  <a:gd name="T69" fmla="*/ 14 h 121"/>
                  <a:gd name="T70" fmla="*/ 76 w 100"/>
                  <a:gd name="T71" fmla="*/ 10 h 121"/>
                  <a:gd name="T72" fmla="*/ 69 w 100"/>
                  <a:gd name="T73" fmla="*/ 11 h 121"/>
                  <a:gd name="T74" fmla="*/ 73 w 100"/>
                  <a:gd name="T75" fmla="*/ 8 h 121"/>
                  <a:gd name="T76" fmla="*/ 66 w 100"/>
                  <a:gd name="T77" fmla="*/ 11 h 121"/>
                  <a:gd name="T78" fmla="*/ 60 w 100"/>
                  <a:gd name="T79" fmla="*/ 16 h 121"/>
                  <a:gd name="T80" fmla="*/ 54 w 100"/>
                  <a:gd name="T81" fmla="*/ 16 h 121"/>
                  <a:gd name="T82" fmla="*/ 55 w 100"/>
                  <a:gd name="T83" fmla="*/ 12 h 121"/>
                  <a:gd name="T84" fmla="*/ 52 w 100"/>
                  <a:gd name="T85" fmla="*/ 12 h 121"/>
                  <a:gd name="T86" fmla="*/ 47 w 100"/>
                  <a:gd name="T87" fmla="*/ 10 h 121"/>
                  <a:gd name="T88" fmla="*/ 41 w 100"/>
                  <a:gd name="T89" fmla="*/ 8 h 121"/>
                  <a:gd name="T90" fmla="*/ 39 w 100"/>
                  <a:gd name="T91" fmla="*/ 1 h 121"/>
                  <a:gd name="T92" fmla="*/ 28 w 100"/>
                  <a:gd name="T93" fmla="*/ 0 h 121"/>
                  <a:gd name="T94" fmla="*/ 30 w 100"/>
                  <a:gd name="T95" fmla="*/ 3 h 121"/>
                  <a:gd name="T96" fmla="*/ 29 w 100"/>
                  <a:gd name="T97" fmla="*/ 8 h 121"/>
                  <a:gd name="T98" fmla="*/ 33 w 100"/>
                  <a:gd name="T99" fmla="*/ 14 h 121"/>
                  <a:gd name="T100" fmla="*/ 36 w 100"/>
                  <a:gd name="T101" fmla="*/ 18 h 121"/>
                  <a:gd name="T102" fmla="*/ 36 w 100"/>
                  <a:gd name="T103" fmla="*/ 19 h 121"/>
                  <a:gd name="T104" fmla="*/ 28 w 100"/>
                  <a:gd name="T105" fmla="*/ 22 h 121"/>
                  <a:gd name="T106" fmla="*/ 26 w 100"/>
                  <a:gd name="T107" fmla="*/ 26 h 121"/>
                  <a:gd name="T108" fmla="*/ 23 w 100"/>
                  <a:gd name="T109" fmla="*/ 25 h 121"/>
                  <a:gd name="T110" fmla="*/ 22 w 100"/>
                  <a:gd name="T111" fmla="*/ 22 h 121"/>
                  <a:gd name="T112" fmla="*/ 12 w 100"/>
                  <a:gd name="T113" fmla="*/ 25 h 121"/>
                  <a:gd name="T114" fmla="*/ 17 w 100"/>
                  <a:gd name="T115" fmla="*/ 3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0" h="121">
                    <a:moveTo>
                      <a:pt x="15" y="31"/>
                    </a:moveTo>
                    <a:lnTo>
                      <a:pt x="15" y="33"/>
                    </a:lnTo>
                    <a:lnTo>
                      <a:pt x="14" y="34"/>
                    </a:lnTo>
                    <a:lnTo>
                      <a:pt x="14" y="37"/>
                    </a:lnTo>
                    <a:lnTo>
                      <a:pt x="12" y="38"/>
                    </a:lnTo>
                    <a:lnTo>
                      <a:pt x="10" y="37"/>
                    </a:lnTo>
                    <a:lnTo>
                      <a:pt x="8" y="40"/>
                    </a:lnTo>
                    <a:lnTo>
                      <a:pt x="10" y="41"/>
                    </a:lnTo>
                    <a:lnTo>
                      <a:pt x="12" y="41"/>
                    </a:lnTo>
                    <a:lnTo>
                      <a:pt x="14" y="42"/>
                    </a:lnTo>
                    <a:lnTo>
                      <a:pt x="12" y="44"/>
                    </a:lnTo>
                    <a:lnTo>
                      <a:pt x="12" y="47"/>
                    </a:lnTo>
                    <a:lnTo>
                      <a:pt x="11" y="48"/>
                    </a:lnTo>
                    <a:lnTo>
                      <a:pt x="12" y="49"/>
                    </a:lnTo>
                    <a:lnTo>
                      <a:pt x="10" y="51"/>
                    </a:lnTo>
                    <a:lnTo>
                      <a:pt x="7" y="51"/>
                    </a:lnTo>
                    <a:lnTo>
                      <a:pt x="4" y="51"/>
                    </a:lnTo>
                    <a:lnTo>
                      <a:pt x="3" y="53"/>
                    </a:lnTo>
                    <a:lnTo>
                      <a:pt x="1" y="55"/>
                    </a:lnTo>
                    <a:lnTo>
                      <a:pt x="1" y="59"/>
                    </a:lnTo>
                    <a:lnTo>
                      <a:pt x="1" y="63"/>
                    </a:lnTo>
                    <a:lnTo>
                      <a:pt x="0" y="66"/>
                    </a:lnTo>
                    <a:lnTo>
                      <a:pt x="0" y="66"/>
                    </a:lnTo>
                    <a:lnTo>
                      <a:pt x="0" y="67"/>
                    </a:lnTo>
                    <a:lnTo>
                      <a:pt x="1" y="71"/>
                    </a:lnTo>
                    <a:lnTo>
                      <a:pt x="1" y="73"/>
                    </a:lnTo>
                    <a:lnTo>
                      <a:pt x="3" y="75"/>
                    </a:lnTo>
                    <a:lnTo>
                      <a:pt x="1" y="78"/>
                    </a:lnTo>
                    <a:lnTo>
                      <a:pt x="1" y="78"/>
                    </a:lnTo>
                    <a:lnTo>
                      <a:pt x="6" y="82"/>
                    </a:lnTo>
                    <a:lnTo>
                      <a:pt x="6" y="84"/>
                    </a:lnTo>
                    <a:lnTo>
                      <a:pt x="7" y="85"/>
                    </a:lnTo>
                    <a:lnTo>
                      <a:pt x="7" y="89"/>
                    </a:lnTo>
                    <a:lnTo>
                      <a:pt x="7" y="89"/>
                    </a:lnTo>
                    <a:lnTo>
                      <a:pt x="8" y="90"/>
                    </a:lnTo>
                    <a:lnTo>
                      <a:pt x="8" y="92"/>
                    </a:lnTo>
                    <a:lnTo>
                      <a:pt x="11" y="95"/>
                    </a:lnTo>
                    <a:lnTo>
                      <a:pt x="12" y="93"/>
                    </a:lnTo>
                    <a:lnTo>
                      <a:pt x="15" y="93"/>
                    </a:lnTo>
                    <a:lnTo>
                      <a:pt x="17" y="95"/>
                    </a:lnTo>
                    <a:lnTo>
                      <a:pt x="19" y="93"/>
                    </a:lnTo>
                    <a:lnTo>
                      <a:pt x="22" y="95"/>
                    </a:lnTo>
                    <a:lnTo>
                      <a:pt x="23" y="95"/>
                    </a:lnTo>
                    <a:lnTo>
                      <a:pt x="26" y="96"/>
                    </a:lnTo>
                    <a:lnTo>
                      <a:pt x="23" y="99"/>
                    </a:lnTo>
                    <a:lnTo>
                      <a:pt x="22" y="103"/>
                    </a:lnTo>
                    <a:lnTo>
                      <a:pt x="22" y="104"/>
                    </a:lnTo>
                    <a:lnTo>
                      <a:pt x="21" y="106"/>
                    </a:lnTo>
                    <a:lnTo>
                      <a:pt x="19" y="110"/>
                    </a:lnTo>
                    <a:lnTo>
                      <a:pt x="19" y="114"/>
                    </a:lnTo>
                    <a:lnTo>
                      <a:pt x="22" y="115"/>
                    </a:lnTo>
                    <a:lnTo>
                      <a:pt x="23" y="118"/>
                    </a:lnTo>
                    <a:lnTo>
                      <a:pt x="22" y="118"/>
                    </a:lnTo>
                    <a:lnTo>
                      <a:pt x="25" y="118"/>
                    </a:lnTo>
                    <a:lnTo>
                      <a:pt x="28" y="117"/>
                    </a:lnTo>
                    <a:lnTo>
                      <a:pt x="30" y="118"/>
                    </a:lnTo>
                    <a:lnTo>
                      <a:pt x="30" y="117"/>
                    </a:lnTo>
                    <a:lnTo>
                      <a:pt x="30" y="115"/>
                    </a:lnTo>
                    <a:lnTo>
                      <a:pt x="33" y="114"/>
                    </a:lnTo>
                    <a:lnTo>
                      <a:pt x="34" y="117"/>
                    </a:lnTo>
                    <a:lnTo>
                      <a:pt x="36" y="117"/>
                    </a:lnTo>
                    <a:lnTo>
                      <a:pt x="37" y="115"/>
                    </a:lnTo>
                    <a:lnTo>
                      <a:pt x="39" y="115"/>
                    </a:lnTo>
                    <a:lnTo>
                      <a:pt x="41" y="118"/>
                    </a:lnTo>
                    <a:lnTo>
                      <a:pt x="43" y="119"/>
                    </a:lnTo>
                    <a:lnTo>
                      <a:pt x="43" y="119"/>
                    </a:lnTo>
                    <a:lnTo>
                      <a:pt x="44" y="118"/>
                    </a:lnTo>
                    <a:lnTo>
                      <a:pt x="47" y="118"/>
                    </a:lnTo>
                    <a:lnTo>
                      <a:pt x="48" y="119"/>
                    </a:lnTo>
                    <a:lnTo>
                      <a:pt x="51" y="121"/>
                    </a:lnTo>
                    <a:lnTo>
                      <a:pt x="52" y="119"/>
                    </a:lnTo>
                    <a:lnTo>
                      <a:pt x="52" y="118"/>
                    </a:lnTo>
                    <a:lnTo>
                      <a:pt x="55" y="117"/>
                    </a:lnTo>
                    <a:lnTo>
                      <a:pt x="59" y="118"/>
                    </a:lnTo>
                    <a:lnTo>
                      <a:pt x="60" y="119"/>
                    </a:lnTo>
                    <a:lnTo>
                      <a:pt x="62" y="118"/>
                    </a:lnTo>
                    <a:lnTo>
                      <a:pt x="65" y="119"/>
                    </a:lnTo>
                    <a:lnTo>
                      <a:pt x="66" y="118"/>
                    </a:lnTo>
                    <a:lnTo>
                      <a:pt x="70" y="117"/>
                    </a:lnTo>
                    <a:lnTo>
                      <a:pt x="73" y="115"/>
                    </a:lnTo>
                    <a:lnTo>
                      <a:pt x="76" y="117"/>
                    </a:lnTo>
                    <a:lnTo>
                      <a:pt x="78" y="115"/>
                    </a:lnTo>
                    <a:lnTo>
                      <a:pt x="81" y="117"/>
                    </a:lnTo>
                    <a:lnTo>
                      <a:pt x="81" y="117"/>
                    </a:lnTo>
                    <a:lnTo>
                      <a:pt x="81" y="114"/>
                    </a:lnTo>
                    <a:lnTo>
                      <a:pt x="78" y="112"/>
                    </a:lnTo>
                    <a:lnTo>
                      <a:pt x="78" y="111"/>
                    </a:lnTo>
                    <a:lnTo>
                      <a:pt x="81" y="107"/>
                    </a:lnTo>
                    <a:lnTo>
                      <a:pt x="84" y="106"/>
                    </a:lnTo>
                    <a:lnTo>
                      <a:pt x="85" y="103"/>
                    </a:lnTo>
                    <a:lnTo>
                      <a:pt x="88" y="103"/>
                    </a:lnTo>
                    <a:lnTo>
                      <a:pt x="88" y="100"/>
                    </a:lnTo>
                    <a:lnTo>
                      <a:pt x="88" y="99"/>
                    </a:lnTo>
                    <a:lnTo>
                      <a:pt x="88" y="99"/>
                    </a:lnTo>
                    <a:lnTo>
                      <a:pt x="82" y="93"/>
                    </a:lnTo>
                    <a:lnTo>
                      <a:pt x="81" y="92"/>
                    </a:lnTo>
                    <a:lnTo>
                      <a:pt x="77" y="89"/>
                    </a:lnTo>
                    <a:lnTo>
                      <a:pt x="74" y="88"/>
                    </a:lnTo>
                    <a:lnTo>
                      <a:pt x="74" y="85"/>
                    </a:lnTo>
                    <a:lnTo>
                      <a:pt x="74" y="82"/>
                    </a:lnTo>
                    <a:lnTo>
                      <a:pt x="71" y="78"/>
                    </a:lnTo>
                    <a:lnTo>
                      <a:pt x="69" y="77"/>
                    </a:lnTo>
                    <a:lnTo>
                      <a:pt x="67" y="75"/>
                    </a:lnTo>
                    <a:lnTo>
                      <a:pt x="69" y="74"/>
                    </a:lnTo>
                    <a:lnTo>
                      <a:pt x="70" y="75"/>
                    </a:lnTo>
                    <a:lnTo>
                      <a:pt x="71" y="75"/>
                    </a:lnTo>
                    <a:lnTo>
                      <a:pt x="77" y="73"/>
                    </a:lnTo>
                    <a:lnTo>
                      <a:pt x="78" y="71"/>
                    </a:lnTo>
                    <a:lnTo>
                      <a:pt x="81" y="69"/>
                    </a:lnTo>
                    <a:lnTo>
                      <a:pt x="84" y="69"/>
                    </a:lnTo>
                    <a:lnTo>
                      <a:pt x="85" y="67"/>
                    </a:lnTo>
                    <a:lnTo>
                      <a:pt x="89" y="67"/>
                    </a:lnTo>
                    <a:lnTo>
                      <a:pt x="91" y="67"/>
                    </a:lnTo>
                    <a:lnTo>
                      <a:pt x="92" y="66"/>
                    </a:lnTo>
                    <a:lnTo>
                      <a:pt x="92" y="64"/>
                    </a:lnTo>
                    <a:lnTo>
                      <a:pt x="96" y="64"/>
                    </a:lnTo>
                    <a:lnTo>
                      <a:pt x="98" y="64"/>
                    </a:lnTo>
                    <a:lnTo>
                      <a:pt x="99" y="64"/>
                    </a:lnTo>
                    <a:lnTo>
                      <a:pt x="100" y="64"/>
                    </a:lnTo>
                    <a:lnTo>
                      <a:pt x="100" y="63"/>
                    </a:lnTo>
                    <a:lnTo>
                      <a:pt x="100" y="56"/>
                    </a:lnTo>
                    <a:lnTo>
                      <a:pt x="99" y="55"/>
                    </a:lnTo>
                    <a:lnTo>
                      <a:pt x="98" y="53"/>
                    </a:lnTo>
                    <a:lnTo>
                      <a:pt x="95" y="49"/>
                    </a:lnTo>
                    <a:lnTo>
                      <a:pt x="96" y="47"/>
                    </a:lnTo>
                    <a:lnTo>
                      <a:pt x="95" y="44"/>
                    </a:lnTo>
                    <a:lnTo>
                      <a:pt x="95" y="42"/>
                    </a:lnTo>
                    <a:lnTo>
                      <a:pt x="93" y="40"/>
                    </a:lnTo>
                    <a:lnTo>
                      <a:pt x="93" y="37"/>
                    </a:lnTo>
                    <a:lnTo>
                      <a:pt x="91" y="33"/>
                    </a:lnTo>
                    <a:lnTo>
                      <a:pt x="91" y="31"/>
                    </a:lnTo>
                    <a:lnTo>
                      <a:pt x="93" y="30"/>
                    </a:lnTo>
                    <a:lnTo>
                      <a:pt x="93" y="26"/>
                    </a:lnTo>
                    <a:lnTo>
                      <a:pt x="92" y="21"/>
                    </a:lnTo>
                    <a:lnTo>
                      <a:pt x="91" y="21"/>
                    </a:lnTo>
                    <a:lnTo>
                      <a:pt x="89" y="19"/>
                    </a:lnTo>
                    <a:lnTo>
                      <a:pt x="87" y="19"/>
                    </a:lnTo>
                    <a:lnTo>
                      <a:pt x="85" y="18"/>
                    </a:lnTo>
                    <a:lnTo>
                      <a:pt x="85" y="16"/>
                    </a:lnTo>
                    <a:lnTo>
                      <a:pt x="84" y="14"/>
                    </a:lnTo>
                    <a:lnTo>
                      <a:pt x="81" y="14"/>
                    </a:lnTo>
                    <a:lnTo>
                      <a:pt x="78" y="11"/>
                    </a:lnTo>
                    <a:lnTo>
                      <a:pt x="76" y="11"/>
                    </a:lnTo>
                    <a:lnTo>
                      <a:pt x="76" y="10"/>
                    </a:lnTo>
                    <a:lnTo>
                      <a:pt x="74" y="10"/>
                    </a:lnTo>
                    <a:lnTo>
                      <a:pt x="71" y="11"/>
                    </a:lnTo>
                    <a:lnTo>
                      <a:pt x="69" y="12"/>
                    </a:lnTo>
                    <a:lnTo>
                      <a:pt x="69" y="11"/>
                    </a:lnTo>
                    <a:lnTo>
                      <a:pt x="70" y="10"/>
                    </a:lnTo>
                    <a:lnTo>
                      <a:pt x="70" y="10"/>
                    </a:lnTo>
                    <a:lnTo>
                      <a:pt x="71" y="10"/>
                    </a:lnTo>
                    <a:lnTo>
                      <a:pt x="73" y="8"/>
                    </a:lnTo>
                    <a:lnTo>
                      <a:pt x="70" y="8"/>
                    </a:lnTo>
                    <a:lnTo>
                      <a:pt x="69" y="8"/>
                    </a:lnTo>
                    <a:lnTo>
                      <a:pt x="69" y="10"/>
                    </a:lnTo>
                    <a:lnTo>
                      <a:pt x="66" y="11"/>
                    </a:lnTo>
                    <a:lnTo>
                      <a:pt x="66" y="12"/>
                    </a:lnTo>
                    <a:lnTo>
                      <a:pt x="62" y="12"/>
                    </a:lnTo>
                    <a:lnTo>
                      <a:pt x="60" y="15"/>
                    </a:lnTo>
                    <a:lnTo>
                      <a:pt x="60" y="16"/>
                    </a:lnTo>
                    <a:lnTo>
                      <a:pt x="58" y="16"/>
                    </a:lnTo>
                    <a:lnTo>
                      <a:pt x="56" y="15"/>
                    </a:lnTo>
                    <a:lnTo>
                      <a:pt x="55" y="15"/>
                    </a:lnTo>
                    <a:lnTo>
                      <a:pt x="54" y="16"/>
                    </a:lnTo>
                    <a:lnTo>
                      <a:pt x="51" y="15"/>
                    </a:lnTo>
                    <a:lnTo>
                      <a:pt x="52" y="14"/>
                    </a:lnTo>
                    <a:lnTo>
                      <a:pt x="54" y="14"/>
                    </a:lnTo>
                    <a:lnTo>
                      <a:pt x="55" y="12"/>
                    </a:lnTo>
                    <a:lnTo>
                      <a:pt x="55" y="10"/>
                    </a:lnTo>
                    <a:lnTo>
                      <a:pt x="55" y="10"/>
                    </a:lnTo>
                    <a:lnTo>
                      <a:pt x="52" y="11"/>
                    </a:lnTo>
                    <a:lnTo>
                      <a:pt x="52" y="12"/>
                    </a:lnTo>
                    <a:lnTo>
                      <a:pt x="48" y="10"/>
                    </a:lnTo>
                    <a:lnTo>
                      <a:pt x="48" y="8"/>
                    </a:lnTo>
                    <a:lnTo>
                      <a:pt x="47" y="10"/>
                    </a:lnTo>
                    <a:lnTo>
                      <a:pt x="47" y="10"/>
                    </a:lnTo>
                    <a:lnTo>
                      <a:pt x="44" y="11"/>
                    </a:lnTo>
                    <a:lnTo>
                      <a:pt x="44" y="10"/>
                    </a:lnTo>
                    <a:lnTo>
                      <a:pt x="41" y="10"/>
                    </a:lnTo>
                    <a:lnTo>
                      <a:pt x="41" y="8"/>
                    </a:lnTo>
                    <a:lnTo>
                      <a:pt x="43" y="7"/>
                    </a:lnTo>
                    <a:lnTo>
                      <a:pt x="44" y="4"/>
                    </a:lnTo>
                    <a:lnTo>
                      <a:pt x="41" y="3"/>
                    </a:lnTo>
                    <a:lnTo>
                      <a:pt x="39" y="1"/>
                    </a:lnTo>
                    <a:lnTo>
                      <a:pt x="37" y="1"/>
                    </a:lnTo>
                    <a:lnTo>
                      <a:pt x="36" y="0"/>
                    </a:lnTo>
                    <a:lnTo>
                      <a:pt x="30" y="0"/>
                    </a:lnTo>
                    <a:lnTo>
                      <a:pt x="28" y="0"/>
                    </a:lnTo>
                    <a:lnTo>
                      <a:pt x="28" y="0"/>
                    </a:lnTo>
                    <a:lnTo>
                      <a:pt x="28" y="3"/>
                    </a:lnTo>
                    <a:lnTo>
                      <a:pt x="29" y="3"/>
                    </a:lnTo>
                    <a:lnTo>
                      <a:pt x="30" y="3"/>
                    </a:lnTo>
                    <a:lnTo>
                      <a:pt x="30" y="5"/>
                    </a:lnTo>
                    <a:lnTo>
                      <a:pt x="33" y="7"/>
                    </a:lnTo>
                    <a:lnTo>
                      <a:pt x="30" y="8"/>
                    </a:lnTo>
                    <a:lnTo>
                      <a:pt x="29" y="8"/>
                    </a:lnTo>
                    <a:lnTo>
                      <a:pt x="29" y="11"/>
                    </a:lnTo>
                    <a:lnTo>
                      <a:pt x="30" y="10"/>
                    </a:lnTo>
                    <a:lnTo>
                      <a:pt x="30" y="12"/>
                    </a:lnTo>
                    <a:lnTo>
                      <a:pt x="33" y="14"/>
                    </a:lnTo>
                    <a:lnTo>
                      <a:pt x="32" y="15"/>
                    </a:lnTo>
                    <a:lnTo>
                      <a:pt x="32" y="16"/>
                    </a:lnTo>
                    <a:lnTo>
                      <a:pt x="33" y="18"/>
                    </a:lnTo>
                    <a:lnTo>
                      <a:pt x="36" y="18"/>
                    </a:lnTo>
                    <a:lnTo>
                      <a:pt x="40" y="22"/>
                    </a:lnTo>
                    <a:lnTo>
                      <a:pt x="44" y="25"/>
                    </a:lnTo>
                    <a:lnTo>
                      <a:pt x="40" y="23"/>
                    </a:lnTo>
                    <a:lnTo>
                      <a:pt x="36" y="19"/>
                    </a:lnTo>
                    <a:lnTo>
                      <a:pt x="33" y="21"/>
                    </a:lnTo>
                    <a:lnTo>
                      <a:pt x="32" y="19"/>
                    </a:lnTo>
                    <a:lnTo>
                      <a:pt x="29" y="19"/>
                    </a:lnTo>
                    <a:lnTo>
                      <a:pt x="28" y="22"/>
                    </a:lnTo>
                    <a:lnTo>
                      <a:pt x="28" y="23"/>
                    </a:lnTo>
                    <a:lnTo>
                      <a:pt x="28" y="27"/>
                    </a:lnTo>
                    <a:lnTo>
                      <a:pt x="29" y="29"/>
                    </a:lnTo>
                    <a:lnTo>
                      <a:pt x="26" y="26"/>
                    </a:lnTo>
                    <a:lnTo>
                      <a:pt x="26" y="23"/>
                    </a:lnTo>
                    <a:lnTo>
                      <a:pt x="25" y="22"/>
                    </a:lnTo>
                    <a:lnTo>
                      <a:pt x="23" y="22"/>
                    </a:lnTo>
                    <a:lnTo>
                      <a:pt x="23" y="25"/>
                    </a:lnTo>
                    <a:lnTo>
                      <a:pt x="25" y="26"/>
                    </a:lnTo>
                    <a:lnTo>
                      <a:pt x="23" y="27"/>
                    </a:lnTo>
                    <a:lnTo>
                      <a:pt x="22" y="25"/>
                    </a:lnTo>
                    <a:lnTo>
                      <a:pt x="22" y="22"/>
                    </a:lnTo>
                    <a:lnTo>
                      <a:pt x="19" y="21"/>
                    </a:lnTo>
                    <a:lnTo>
                      <a:pt x="18" y="22"/>
                    </a:lnTo>
                    <a:lnTo>
                      <a:pt x="12" y="23"/>
                    </a:lnTo>
                    <a:lnTo>
                      <a:pt x="12" y="25"/>
                    </a:lnTo>
                    <a:lnTo>
                      <a:pt x="12" y="27"/>
                    </a:lnTo>
                    <a:lnTo>
                      <a:pt x="15" y="27"/>
                    </a:lnTo>
                    <a:lnTo>
                      <a:pt x="17" y="30"/>
                    </a:lnTo>
                    <a:lnTo>
                      <a:pt x="17" y="30"/>
                    </a:lnTo>
                    <a:lnTo>
                      <a:pt x="15" y="30"/>
                    </a:lnTo>
                    <a:lnTo>
                      <a:pt x="1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5" name="Freeform 718">
                <a:extLst>
                  <a:ext uri="{FF2B5EF4-FFF2-40B4-BE49-F238E27FC236}">
                    <a16:creationId xmlns:a16="http://schemas.microsoft.com/office/drawing/2014/main" id="{446BAD4D-B8FD-4164-918E-AB7554C21897}"/>
                  </a:ext>
                </a:extLst>
              </p:cNvPr>
              <p:cNvSpPr>
                <a:spLocks/>
              </p:cNvSpPr>
              <p:nvPr/>
            </p:nvSpPr>
            <p:spPr bwMode="auto">
              <a:xfrm>
                <a:off x="3467" y="2613"/>
                <a:ext cx="2" cy="3"/>
              </a:xfrm>
              <a:custGeom>
                <a:avLst/>
                <a:gdLst>
                  <a:gd name="T0" fmla="*/ 0 w 2"/>
                  <a:gd name="T1" fmla="*/ 1 h 3"/>
                  <a:gd name="T2" fmla="*/ 1 w 2"/>
                  <a:gd name="T3" fmla="*/ 3 h 3"/>
                  <a:gd name="T4" fmla="*/ 2 w 2"/>
                  <a:gd name="T5" fmla="*/ 3 h 3"/>
                  <a:gd name="T6" fmla="*/ 2 w 2"/>
                  <a:gd name="T7" fmla="*/ 1 h 3"/>
                  <a:gd name="T8" fmla="*/ 1 w 2"/>
                  <a:gd name="T9" fmla="*/ 0 h 3"/>
                  <a:gd name="T10" fmla="*/ 1 w 2"/>
                  <a:gd name="T11" fmla="*/ 0 h 3"/>
                  <a:gd name="T12" fmla="*/ 0 w 2"/>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1"/>
                    </a:moveTo>
                    <a:lnTo>
                      <a:pt x="1" y="3"/>
                    </a:lnTo>
                    <a:lnTo>
                      <a:pt x="2" y="3"/>
                    </a:lnTo>
                    <a:lnTo>
                      <a:pt x="2" y="1"/>
                    </a:lnTo>
                    <a:lnTo>
                      <a:pt x="1"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6" name="Freeform 719">
                <a:extLst>
                  <a:ext uri="{FF2B5EF4-FFF2-40B4-BE49-F238E27FC236}">
                    <a16:creationId xmlns:a16="http://schemas.microsoft.com/office/drawing/2014/main" id="{823C58EC-C0F5-456C-A3F2-9BDA10F228D3}"/>
                  </a:ext>
                </a:extLst>
              </p:cNvPr>
              <p:cNvSpPr>
                <a:spLocks/>
              </p:cNvSpPr>
              <p:nvPr/>
            </p:nvSpPr>
            <p:spPr bwMode="auto">
              <a:xfrm>
                <a:off x="3425" y="2605"/>
                <a:ext cx="55" cy="31"/>
              </a:xfrm>
              <a:custGeom>
                <a:avLst/>
                <a:gdLst>
                  <a:gd name="T0" fmla="*/ 53 w 55"/>
                  <a:gd name="T1" fmla="*/ 11 h 31"/>
                  <a:gd name="T2" fmla="*/ 47 w 55"/>
                  <a:gd name="T3" fmla="*/ 11 h 31"/>
                  <a:gd name="T4" fmla="*/ 44 w 55"/>
                  <a:gd name="T5" fmla="*/ 11 h 31"/>
                  <a:gd name="T6" fmla="*/ 42 w 55"/>
                  <a:gd name="T7" fmla="*/ 9 h 31"/>
                  <a:gd name="T8" fmla="*/ 43 w 55"/>
                  <a:gd name="T9" fmla="*/ 7 h 31"/>
                  <a:gd name="T10" fmla="*/ 38 w 55"/>
                  <a:gd name="T11" fmla="*/ 1 h 31"/>
                  <a:gd name="T12" fmla="*/ 35 w 55"/>
                  <a:gd name="T13" fmla="*/ 3 h 31"/>
                  <a:gd name="T14" fmla="*/ 32 w 55"/>
                  <a:gd name="T15" fmla="*/ 0 h 31"/>
                  <a:gd name="T16" fmla="*/ 29 w 55"/>
                  <a:gd name="T17" fmla="*/ 3 h 31"/>
                  <a:gd name="T18" fmla="*/ 27 w 55"/>
                  <a:gd name="T19" fmla="*/ 3 h 31"/>
                  <a:gd name="T20" fmla="*/ 21 w 55"/>
                  <a:gd name="T21" fmla="*/ 4 h 31"/>
                  <a:gd name="T22" fmla="*/ 16 w 55"/>
                  <a:gd name="T23" fmla="*/ 4 h 31"/>
                  <a:gd name="T24" fmla="*/ 13 w 55"/>
                  <a:gd name="T25" fmla="*/ 3 h 31"/>
                  <a:gd name="T26" fmla="*/ 13 w 55"/>
                  <a:gd name="T27" fmla="*/ 7 h 31"/>
                  <a:gd name="T28" fmla="*/ 11 w 55"/>
                  <a:gd name="T29" fmla="*/ 9 h 31"/>
                  <a:gd name="T30" fmla="*/ 7 w 55"/>
                  <a:gd name="T31" fmla="*/ 13 h 31"/>
                  <a:gd name="T32" fmla="*/ 3 w 55"/>
                  <a:gd name="T33" fmla="*/ 22 h 31"/>
                  <a:gd name="T34" fmla="*/ 2 w 55"/>
                  <a:gd name="T35" fmla="*/ 24 h 31"/>
                  <a:gd name="T36" fmla="*/ 0 w 55"/>
                  <a:gd name="T37" fmla="*/ 27 h 31"/>
                  <a:gd name="T38" fmla="*/ 6 w 55"/>
                  <a:gd name="T39" fmla="*/ 26 h 31"/>
                  <a:gd name="T40" fmla="*/ 7 w 55"/>
                  <a:gd name="T41" fmla="*/ 22 h 31"/>
                  <a:gd name="T42" fmla="*/ 11 w 55"/>
                  <a:gd name="T43" fmla="*/ 23 h 31"/>
                  <a:gd name="T44" fmla="*/ 14 w 55"/>
                  <a:gd name="T45" fmla="*/ 27 h 31"/>
                  <a:gd name="T46" fmla="*/ 17 w 55"/>
                  <a:gd name="T47" fmla="*/ 31 h 31"/>
                  <a:gd name="T48" fmla="*/ 25 w 55"/>
                  <a:gd name="T49" fmla="*/ 29 h 31"/>
                  <a:gd name="T50" fmla="*/ 32 w 55"/>
                  <a:gd name="T51" fmla="*/ 23 h 31"/>
                  <a:gd name="T52" fmla="*/ 36 w 55"/>
                  <a:gd name="T53" fmla="*/ 27 h 31"/>
                  <a:gd name="T54" fmla="*/ 39 w 55"/>
                  <a:gd name="T55" fmla="*/ 26 h 31"/>
                  <a:gd name="T56" fmla="*/ 44 w 55"/>
                  <a:gd name="T57" fmla="*/ 24 h 31"/>
                  <a:gd name="T58" fmla="*/ 48 w 55"/>
                  <a:gd name="T59" fmla="*/ 26 h 31"/>
                  <a:gd name="T60" fmla="*/ 54 w 55"/>
                  <a:gd name="T61" fmla="*/ 20 h 31"/>
                  <a:gd name="T62" fmla="*/ 55 w 55"/>
                  <a:gd name="T63"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 h="31">
                    <a:moveTo>
                      <a:pt x="54" y="11"/>
                    </a:moveTo>
                    <a:lnTo>
                      <a:pt x="53" y="11"/>
                    </a:lnTo>
                    <a:lnTo>
                      <a:pt x="50" y="13"/>
                    </a:lnTo>
                    <a:lnTo>
                      <a:pt x="47" y="11"/>
                    </a:lnTo>
                    <a:lnTo>
                      <a:pt x="46" y="11"/>
                    </a:lnTo>
                    <a:lnTo>
                      <a:pt x="44" y="11"/>
                    </a:lnTo>
                    <a:lnTo>
                      <a:pt x="43" y="11"/>
                    </a:lnTo>
                    <a:lnTo>
                      <a:pt x="42" y="9"/>
                    </a:lnTo>
                    <a:lnTo>
                      <a:pt x="43" y="8"/>
                    </a:lnTo>
                    <a:lnTo>
                      <a:pt x="43" y="7"/>
                    </a:lnTo>
                    <a:lnTo>
                      <a:pt x="40" y="4"/>
                    </a:lnTo>
                    <a:lnTo>
                      <a:pt x="38" y="1"/>
                    </a:lnTo>
                    <a:lnTo>
                      <a:pt x="36" y="1"/>
                    </a:lnTo>
                    <a:lnTo>
                      <a:pt x="35" y="3"/>
                    </a:lnTo>
                    <a:lnTo>
                      <a:pt x="33" y="3"/>
                    </a:lnTo>
                    <a:lnTo>
                      <a:pt x="32" y="0"/>
                    </a:lnTo>
                    <a:lnTo>
                      <a:pt x="29" y="1"/>
                    </a:lnTo>
                    <a:lnTo>
                      <a:pt x="29" y="3"/>
                    </a:lnTo>
                    <a:lnTo>
                      <a:pt x="29" y="4"/>
                    </a:lnTo>
                    <a:lnTo>
                      <a:pt x="27" y="3"/>
                    </a:lnTo>
                    <a:lnTo>
                      <a:pt x="24" y="4"/>
                    </a:lnTo>
                    <a:lnTo>
                      <a:pt x="21" y="4"/>
                    </a:lnTo>
                    <a:lnTo>
                      <a:pt x="18" y="5"/>
                    </a:lnTo>
                    <a:lnTo>
                      <a:pt x="16" y="4"/>
                    </a:lnTo>
                    <a:lnTo>
                      <a:pt x="16" y="3"/>
                    </a:lnTo>
                    <a:lnTo>
                      <a:pt x="13" y="3"/>
                    </a:lnTo>
                    <a:lnTo>
                      <a:pt x="10" y="5"/>
                    </a:lnTo>
                    <a:lnTo>
                      <a:pt x="13" y="7"/>
                    </a:lnTo>
                    <a:lnTo>
                      <a:pt x="14" y="8"/>
                    </a:lnTo>
                    <a:lnTo>
                      <a:pt x="11" y="9"/>
                    </a:lnTo>
                    <a:lnTo>
                      <a:pt x="9" y="12"/>
                    </a:lnTo>
                    <a:lnTo>
                      <a:pt x="7" y="13"/>
                    </a:lnTo>
                    <a:lnTo>
                      <a:pt x="5" y="18"/>
                    </a:lnTo>
                    <a:lnTo>
                      <a:pt x="3" y="22"/>
                    </a:lnTo>
                    <a:lnTo>
                      <a:pt x="3" y="24"/>
                    </a:lnTo>
                    <a:lnTo>
                      <a:pt x="2" y="24"/>
                    </a:lnTo>
                    <a:lnTo>
                      <a:pt x="0" y="24"/>
                    </a:lnTo>
                    <a:lnTo>
                      <a:pt x="0" y="27"/>
                    </a:lnTo>
                    <a:lnTo>
                      <a:pt x="3" y="27"/>
                    </a:lnTo>
                    <a:lnTo>
                      <a:pt x="6" y="26"/>
                    </a:lnTo>
                    <a:lnTo>
                      <a:pt x="6" y="23"/>
                    </a:lnTo>
                    <a:lnTo>
                      <a:pt x="7" y="22"/>
                    </a:lnTo>
                    <a:lnTo>
                      <a:pt x="10" y="22"/>
                    </a:lnTo>
                    <a:lnTo>
                      <a:pt x="11" y="23"/>
                    </a:lnTo>
                    <a:lnTo>
                      <a:pt x="13" y="27"/>
                    </a:lnTo>
                    <a:lnTo>
                      <a:pt x="14" y="27"/>
                    </a:lnTo>
                    <a:lnTo>
                      <a:pt x="14" y="30"/>
                    </a:lnTo>
                    <a:lnTo>
                      <a:pt x="17" y="31"/>
                    </a:lnTo>
                    <a:lnTo>
                      <a:pt x="22" y="27"/>
                    </a:lnTo>
                    <a:lnTo>
                      <a:pt x="25" y="29"/>
                    </a:lnTo>
                    <a:lnTo>
                      <a:pt x="29" y="22"/>
                    </a:lnTo>
                    <a:lnTo>
                      <a:pt x="32" y="23"/>
                    </a:lnTo>
                    <a:lnTo>
                      <a:pt x="32" y="26"/>
                    </a:lnTo>
                    <a:lnTo>
                      <a:pt x="36" y="27"/>
                    </a:lnTo>
                    <a:lnTo>
                      <a:pt x="38" y="30"/>
                    </a:lnTo>
                    <a:lnTo>
                      <a:pt x="39" y="26"/>
                    </a:lnTo>
                    <a:lnTo>
                      <a:pt x="39" y="23"/>
                    </a:lnTo>
                    <a:lnTo>
                      <a:pt x="44" y="24"/>
                    </a:lnTo>
                    <a:lnTo>
                      <a:pt x="47" y="23"/>
                    </a:lnTo>
                    <a:lnTo>
                      <a:pt x="48" y="26"/>
                    </a:lnTo>
                    <a:lnTo>
                      <a:pt x="50" y="20"/>
                    </a:lnTo>
                    <a:lnTo>
                      <a:pt x="54" y="20"/>
                    </a:lnTo>
                    <a:lnTo>
                      <a:pt x="53" y="16"/>
                    </a:lnTo>
                    <a:lnTo>
                      <a:pt x="55" y="13"/>
                    </a:lnTo>
                    <a:lnTo>
                      <a:pt x="5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7" name="Freeform 720">
                <a:extLst>
                  <a:ext uri="{FF2B5EF4-FFF2-40B4-BE49-F238E27FC236}">
                    <a16:creationId xmlns:a16="http://schemas.microsoft.com/office/drawing/2014/main" id="{616A134D-E4EE-4F57-A43A-DE6E663C2EE8}"/>
                  </a:ext>
                </a:extLst>
              </p:cNvPr>
              <p:cNvSpPr>
                <a:spLocks/>
              </p:cNvSpPr>
              <p:nvPr/>
            </p:nvSpPr>
            <p:spPr bwMode="auto">
              <a:xfrm>
                <a:off x="3401" y="2544"/>
                <a:ext cx="2" cy="3"/>
              </a:xfrm>
              <a:custGeom>
                <a:avLst/>
                <a:gdLst>
                  <a:gd name="T0" fmla="*/ 1 w 2"/>
                  <a:gd name="T1" fmla="*/ 3 h 3"/>
                  <a:gd name="T2" fmla="*/ 2 w 2"/>
                  <a:gd name="T3" fmla="*/ 2 h 3"/>
                  <a:gd name="T4" fmla="*/ 2 w 2"/>
                  <a:gd name="T5" fmla="*/ 0 h 3"/>
                  <a:gd name="T6" fmla="*/ 0 w 2"/>
                  <a:gd name="T7" fmla="*/ 2 h 3"/>
                  <a:gd name="T8" fmla="*/ 1 w 2"/>
                  <a:gd name="T9" fmla="*/ 2 h 3"/>
                  <a:gd name="T10" fmla="*/ 1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1" y="3"/>
                    </a:moveTo>
                    <a:lnTo>
                      <a:pt x="2" y="2"/>
                    </a:lnTo>
                    <a:lnTo>
                      <a:pt x="2" y="0"/>
                    </a:lnTo>
                    <a:lnTo>
                      <a:pt x="0" y="2"/>
                    </a:lnTo>
                    <a:lnTo>
                      <a:pt x="1"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8" name="Freeform 721">
                <a:extLst>
                  <a:ext uri="{FF2B5EF4-FFF2-40B4-BE49-F238E27FC236}">
                    <a16:creationId xmlns:a16="http://schemas.microsoft.com/office/drawing/2014/main" id="{453EC196-2153-4B3C-9953-BBAAE7039FA4}"/>
                  </a:ext>
                </a:extLst>
              </p:cNvPr>
              <p:cNvSpPr>
                <a:spLocks/>
              </p:cNvSpPr>
              <p:nvPr/>
            </p:nvSpPr>
            <p:spPr bwMode="auto">
              <a:xfrm>
                <a:off x="3402" y="2543"/>
                <a:ext cx="4" cy="1"/>
              </a:xfrm>
              <a:custGeom>
                <a:avLst/>
                <a:gdLst>
                  <a:gd name="T0" fmla="*/ 1 w 4"/>
                  <a:gd name="T1" fmla="*/ 1 h 1"/>
                  <a:gd name="T2" fmla="*/ 1 w 4"/>
                  <a:gd name="T3" fmla="*/ 1 h 1"/>
                  <a:gd name="T4" fmla="*/ 3 w 4"/>
                  <a:gd name="T5" fmla="*/ 1 h 1"/>
                  <a:gd name="T6" fmla="*/ 4 w 4"/>
                  <a:gd name="T7" fmla="*/ 1 h 1"/>
                  <a:gd name="T8" fmla="*/ 1 w 4"/>
                  <a:gd name="T9" fmla="*/ 0 h 1"/>
                  <a:gd name="T10" fmla="*/ 0 w 4"/>
                  <a:gd name="T11" fmla="*/ 0 h 1"/>
                  <a:gd name="T12" fmla="*/ 0 w 4"/>
                  <a:gd name="T13" fmla="*/ 1 h 1"/>
                  <a:gd name="T14" fmla="*/ 1 w 4"/>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
                    <a:moveTo>
                      <a:pt x="1" y="1"/>
                    </a:moveTo>
                    <a:lnTo>
                      <a:pt x="1" y="1"/>
                    </a:lnTo>
                    <a:lnTo>
                      <a:pt x="3" y="1"/>
                    </a:lnTo>
                    <a:lnTo>
                      <a:pt x="4" y="1"/>
                    </a:lnTo>
                    <a:lnTo>
                      <a:pt x="1" y="0"/>
                    </a:lnTo>
                    <a:lnTo>
                      <a:pt x="0"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9" name="Freeform 722">
                <a:extLst>
                  <a:ext uri="{FF2B5EF4-FFF2-40B4-BE49-F238E27FC236}">
                    <a16:creationId xmlns:a16="http://schemas.microsoft.com/office/drawing/2014/main" id="{666F26E9-1FAA-4BEF-BB3A-8187BBED752C}"/>
                  </a:ext>
                </a:extLst>
              </p:cNvPr>
              <p:cNvSpPr>
                <a:spLocks/>
              </p:cNvSpPr>
              <p:nvPr/>
            </p:nvSpPr>
            <p:spPr bwMode="auto">
              <a:xfrm>
                <a:off x="3397" y="2517"/>
                <a:ext cx="44" cy="40"/>
              </a:xfrm>
              <a:custGeom>
                <a:avLst/>
                <a:gdLst>
                  <a:gd name="T0" fmla="*/ 4 w 44"/>
                  <a:gd name="T1" fmla="*/ 36 h 40"/>
                  <a:gd name="T2" fmla="*/ 6 w 44"/>
                  <a:gd name="T3" fmla="*/ 36 h 40"/>
                  <a:gd name="T4" fmla="*/ 9 w 44"/>
                  <a:gd name="T5" fmla="*/ 34 h 40"/>
                  <a:gd name="T6" fmla="*/ 12 w 44"/>
                  <a:gd name="T7" fmla="*/ 33 h 40"/>
                  <a:gd name="T8" fmla="*/ 17 w 44"/>
                  <a:gd name="T9" fmla="*/ 34 h 40"/>
                  <a:gd name="T10" fmla="*/ 20 w 44"/>
                  <a:gd name="T11" fmla="*/ 36 h 40"/>
                  <a:gd name="T12" fmla="*/ 24 w 44"/>
                  <a:gd name="T13" fmla="*/ 37 h 40"/>
                  <a:gd name="T14" fmla="*/ 27 w 44"/>
                  <a:gd name="T15" fmla="*/ 40 h 40"/>
                  <a:gd name="T16" fmla="*/ 28 w 44"/>
                  <a:gd name="T17" fmla="*/ 33 h 40"/>
                  <a:gd name="T18" fmla="*/ 30 w 44"/>
                  <a:gd name="T19" fmla="*/ 27 h 40"/>
                  <a:gd name="T20" fmla="*/ 34 w 44"/>
                  <a:gd name="T21" fmla="*/ 25 h 40"/>
                  <a:gd name="T22" fmla="*/ 39 w 44"/>
                  <a:gd name="T23" fmla="*/ 23 h 40"/>
                  <a:gd name="T24" fmla="*/ 39 w 44"/>
                  <a:gd name="T25" fmla="*/ 21 h 40"/>
                  <a:gd name="T26" fmla="*/ 41 w 44"/>
                  <a:gd name="T27" fmla="*/ 16 h 40"/>
                  <a:gd name="T28" fmla="*/ 37 w 44"/>
                  <a:gd name="T29" fmla="*/ 15 h 40"/>
                  <a:gd name="T30" fmla="*/ 37 w 44"/>
                  <a:gd name="T31" fmla="*/ 11 h 40"/>
                  <a:gd name="T32" fmla="*/ 41 w 44"/>
                  <a:gd name="T33" fmla="*/ 11 h 40"/>
                  <a:gd name="T34" fmla="*/ 42 w 44"/>
                  <a:gd name="T35" fmla="*/ 7 h 40"/>
                  <a:gd name="T36" fmla="*/ 42 w 44"/>
                  <a:gd name="T37" fmla="*/ 4 h 40"/>
                  <a:gd name="T38" fmla="*/ 41 w 44"/>
                  <a:gd name="T39" fmla="*/ 3 h 40"/>
                  <a:gd name="T40" fmla="*/ 35 w 44"/>
                  <a:gd name="T41" fmla="*/ 0 h 40"/>
                  <a:gd name="T42" fmla="*/ 30 w 44"/>
                  <a:gd name="T43" fmla="*/ 3 h 40"/>
                  <a:gd name="T44" fmla="*/ 26 w 44"/>
                  <a:gd name="T45" fmla="*/ 3 h 40"/>
                  <a:gd name="T46" fmla="*/ 20 w 44"/>
                  <a:gd name="T47" fmla="*/ 5 h 40"/>
                  <a:gd name="T48" fmla="*/ 15 w 44"/>
                  <a:gd name="T49" fmla="*/ 7 h 40"/>
                  <a:gd name="T50" fmla="*/ 13 w 44"/>
                  <a:gd name="T51" fmla="*/ 11 h 40"/>
                  <a:gd name="T52" fmla="*/ 11 w 44"/>
                  <a:gd name="T53" fmla="*/ 15 h 40"/>
                  <a:gd name="T54" fmla="*/ 9 w 44"/>
                  <a:gd name="T55" fmla="*/ 21 h 40"/>
                  <a:gd name="T56" fmla="*/ 6 w 44"/>
                  <a:gd name="T57" fmla="*/ 23 h 40"/>
                  <a:gd name="T58" fmla="*/ 9 w 44"/>
                  <a:gd name="T59" fmla="*/ 27 h 40"/>
                  <a:gd name="T60" fmla="*/ 9 w 44"/>
                  <a:gd name="T61" fmla="*/ 29 h 40"/>
                  <a:gd name="T62" fmla="*/ 8 w 44"/>
                  <a:gd name="T63" fmla="*/ 30 h 40"/>
                  <a:gd name="T64" fmla="*/ 9 w 44"/>
                  <a:gd name="T65" fmla="*/ 32 h 40"/>
                  <a:gd name="T66" fmla="*/ 8 w 44"/>
                  <a:gd name="T67" fmla="*/ 33 h 40"/>
                  <a:gd name="T68" fmla="*/ 4 w 44"/>
                  <a:gd name="T69" fmla="*/ 30 h 40"/>
                  <a:gd name="T70" fmla="*/ 2 w 44"/>
                  <a:gd name="T71" fmla="*/ 32 h 40"/>
                  <a:gd name="T72" fmla="*/ 6 w 44"/>
                  <a:gd name="T73" fmla="*/ 33 h 40"/>
                  <a:gd name="T74" fmla="*/ 9 w 44"/>
                  <a:gd name="T75" fmla="*/ 34 h 40"/>
                  <a:gd name="T76" fmla="*/ 5 w 44"/>
                  <a:gd name="T77" fmla="*/ 34 h 40"/>
                  <a:gd name="T78" fmla="*/ 0 w 44"/>
                  <a:gd name="T79" fmla="*/ 33 h 40"/>
                  <a:gd name="T80" fmla="*/ 1 w 44"/>
                  <a:gd name="T81"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 h="40">
                    <a:moveTo>
                      <a:pt x="2" y="36"/>
                    </a:moveTo>
                    <a:lnTo>
                      <a:pt x="4" y="36"/>
                    </a:lnTo>
                    <a:lnTo>
                      <a:pt x="5" y="37"/>
                    </a:lnTo>
                    <a:lnTo>
                      <a:pt x="6" y="36"/>
                    </a:lnTo>
                    <a:lnTo>
                      <a:pt x="9" y="36"/>
                    </a:lnTo>
                    <a:lnTo>
                      <a:pt x="9" y="34"/>
                    </a:lnTo>
                    <a:lnTo>
                      <a:pt x="11" y="34"/>
                    </a:lnTo>
                    <a:lnTo>
                      <a:pt x="12" y="33"/>
                    </a:lnTo>
                    <a:lnTo>
                      <a:pt x="16" y="33"/>
                    </a:lnTo>
                    <a:lnTo>
                      <a:pt x="17" y="34"/>
                    </a:lnTo>
                    <a:lnTo>
                      <a:pt x="19" y="34"/>
                    </a:lnTo>
                    <a:lnTo>
                      <a:pt x="20" y="36"/>
                    </a:lnTo>
                    <a:lnTo>
                      <a:pt x="24" y="36"/>
                    </a:lnTo>
                    <a:lnTo>
                      <a:pt x="24" y="37"/>
                    </a:lnTo>
                    <a:lnTo>
                      <a:pt x="24" y="38"/>
                    </a:lnTo>
                    <a:lnTo>
                      <a:pt x="27" y="40"/>
                    </a:lnTo>
                    <a:lnTo>
                      <a:pt x="28" y="37"/>
                    </a:lnTo>
                    <a:lnTo>
                      <a:pt x="28" y="33"/>
                    </a:lnTo>
                    <a:lnTo>
                      <a:pt x="28" y="29"/>
                    </a:lnTo>
                    <a:lnTo>
                      <a:pt x="30" y="27"/>
                    </a:lnTo>
                    <a:lnTo>
                      <a:pt x="31" y="25"/>
                    </a:lnTo>
                    <a:lnTo>
                      <a:pt x="34" y="25"/>
                    </a:lnTo>
                    <a:lnTo>
                      <a:pt x="37" y="25"/>
                    </a:lnTo>
                    <a:lnTo>
                      <a:pt x="39" y="23"/>
                    </a:lnTo>
                    <a:lnTo>
                      <a:pt x="38" y="22"/>
                    </a:lnTo>
                    <a:lnTo>
                      <a:pt x="39" y="21"/>
                    </a:lnTo>
                    <a:lnTo>
                      <a:pt x="39" y="18"/>
                    </a:lnTo>
                    <a:lnTo>
                      <a:pt x="41" y="16"/>
                    </a:lnTo>
                    <a:lnTo>
                      <a:pt x="39" y="15"/>
                    </a:lnTo>
                    <a:lnTo>
                      <a:pt x="37" y="15"/>
                    </a:lnTo>
                    <a:lnTo>
                      <a:pt x="35" y="14"/>
                    </a:lnTo>
                    <a:lnTo>
                      <a:pt x="37" y="11"/>
                    </a:lnTo>
                    <a:lnTo>
                      <a:pt x="39" y="12"/>
                    </a:lnTo>
                    <a:lnTo>
                      <a:pt x="41" y="11"/>
                    </a:lnTo>
                    <a:lnTo>
                      <a:pt x="41" y="8"/>
                    </a:lnTo>
                    <a:lnTo>
                      <a:pt x="42" y="7"/>
                    </a:lnTo>
                    <a:lnTo>
                      <a:pt x="42" y="5"/>
                    </a:lnTo>
                    <a:lnTo>
                      <a:pt x="42" y="4"/>
                    </a:lnTo>
                    <a:lnTo>
                      <a:pt x="44" y="4"/>
                    </a:lnTo>
                    <a:lnTo>
                      <a:pt x="41" y="3"/>
                    </a:lnTo>
                    <a:lnTo>
                      <a:pt x="38" y="1"/>
                    </a:lnTo>
                    <a:lnTo>
                      <a:pt x="35" y="0"/>
                    </a:lnTo>
                    <a:lnTo>
                      <a:pt x="31" y="0"/>
                    </a:lnTo>
                    <a:lnTo>
                      <a:pt x="30" y="3"/>
                    </a:lnTo>
                    <a:lnTo>
                      <a:pt x="27" y="1"/>
                    </a:lnTo>
                    <a:lnTo>
                      <a:pt x="26" y="3"/>
                    </a:lnTo>
                    <a:lnTo>
                      <a:pt x="23" y="3"/>
                    </a:lnTo>
                    <a:lnTo>
                      <a:pt x="20" y="5"/>
                    </a:lnTo>
                    <a:lnTo>
                      <a:pt x="16" y="8"/>
                    </a:lnTo>
                    <a:lnTo>
                      <a:pt x="15" y="7"/>
                    </a:lnTo>
                    <a:lnTo>
                      <a:pt x="13" y="8"/>
                    </a:lnTo>
                    <a:lnTo>
                      <a:pt x="13" y="11"/>
                    </a:lnTo>
                    <a:lnTo>
                      <a:pt x="11" y="12"/>
                    </a:lnTo>
                    <a:lnTo>
                      <a:pt x="11" y="15"/>
                    </a:lnTo>
                    <a:lnTo>
                      <a:pt x="11" y="18"/>
                    </a:lnTo>
                    <a:lnTo>
                      <a:pt x="9" y="21"/>
                    </a:lnTo>
                    <a:lnTo>
                      <a:pt x="9" y="22"/>
                    </a:lnTo>
                    <a:lnTo>
                      <a:pt x="6" y="23"/>
                    </a:lnTo>
                    <a:lnTo>
                      <a:pt x="6" y="25"/>
                    </a:lnTo>
                    <a:lnTo>
                      <a:pt x="9" y="27"/>
                    </a:lnTo>
                    <a:lnTo>
                      <a:pt x="12" y="29"/>
                    </a:lnTo>
                    <a:lnTo>
                      <a:pt x="9" y="29"/>
                    </a:lnTo>
                    <a:lnTo>
                      <a:pt x="8" y="29"/>
                    </a:lnTo>
                    <a:lnTo>
                      <a:pt x="8" y="30"/>
                    </a:lnTo>
                    <a:lnTo>
                      <a:pt x="8" y="32"/>
                    </a:lnTo>
                    <a:lnTo>
                      <a:pt x="9" y="32"/>
                    </a:lnTo>
                    <a:lnTo>
                      <a:pt x="9" y="33"/>
                    </a:lnTo>
                    <a:lnTo>
                      <a:pt x="8" y="33"/>
                    </a:lnTo>
                    <a:lnTo>
                      <a:pt x="5" y="30"/>
                    </a:lnTo>
                    <a:lnTo>
                      <a:pt x="4" y="30"/>
                    </a:lnTo>
                    <a:lnTo>
                      <a:pt x="1" y="30"/>
                    </a:lnTo>
                    <a:lnTo>
                      <a:pt x="2" y="32"/>
                    </a:lnTo>
                    <a:lnTo>
                      <a:pt x="4" y="32"/>
                    </a:lnTo>
                    <a:lnTo>
                      <a:pt x="6" y="33"/>
                    </a:lnTo>
                    <a:lnTo>
                      <a:pt x="6" y="33"/>
                    </a:lnTo>
                    <a:lnTo>
                      <a:pt x="9" y="34"/>
                    </a:lnTo>
                    <a:lnTo>
                      <a:pt x="6" y="34"/>
                    </a:lnTo>
                    <a:lnTo>
                      <a:pt x="5" y="34"/>
                    </a:lnTo>
                    <a:lnTo>
                      <a:pt x="2" y="33"/>
                    </a:lnTo>
                    <a:lnTo>
                      <a:pt x="0" y="33"/>
                    </a:lnTo>
                    <a:lnTo>
                      <a:pt x="0" y="33"/>
                    </a:lnTo>
                    <a:lnTo>
                      <a:pt x="1" y="34"/>
                    </a:lnTo>
                    <a:lnTo>
                      <a:pt x="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0" name="Freeform 723">
                <a:extLst>
                  <a:ext uri="{FF2B5EF4-FFF2-40B4-BE49-F238E27FC236}">
                    <a16:creationId xmlns:a16="http://schemas.microsoft.com/office/drawing/2014/main" id="{DE982EFA-25EE-4925-80BC-3D46190776A7}"/>
                  </a:ext>
                </a:extLst>
              </p:cNvPr>
              <p:cNvSpPr>
                <a:spLocks/>
              </p:cNvSpPr>
              <p:nvPr/>
            </p:nvSpPr>
            <p:spPr bwMode="auto">
              <a:xfrm>
                <a:off x="3392" y="2550"/>
                <a:ext cx="35" cy="29"/>
              </a:xfrm>
              <a:custGeom>
                <a:avLst/>
                <a:gdLst>
                  <a:gd name="T0" fmla="*/ 3 w 35"/>
                  <a:gd name="T1" fmla="*/ 10 h 29"/>
                  <a:gd name="T2" fmla="*/ 6 w 35"/>
                  <a:gd name="T3" fmla="*/ 11 h 29"/>
                  <a:gd name="T4" fmla="*/ 6 w 35"/>
                  <a:gd name="T5" fmla="*/ 14 h 29"/>
                  <a:gd name="T6" fmla="*/ 9 w 35"/>
                  <a:gd name="T7" fmla="*/ 16 h 29"/>
                  <a:gd name="T8" fmla="*/ 10 w 35"/>
                  <a:gd name="T9" fmla="*/ 16 h 29"/>
                  <a:gd name="T10" fmla="*/ 13 w 35"/>
                  <a:gd name="T11" fmla="*/ 18 h 29"/>
                  <a:gd name="T12" fmla="*/ 14 w 35"/>
                  <a:gd name="T13" fmla="*/ 18 h 29"/>
                  <a:gd name="T14" fmla="*/ 14 w 35"/>
                  <a:gd name="T15" fmla="*/ 22 h 29"/>
                  <a:gd name="T16" fmla="*/ 17 w 35"/>
                  <a:gd name="T17" fmla="*/ 22 h 29"/>
                  <a:gd name="T18" fmla="*/ 18 w 35"/>
                  <a:gd name="T19" fmla="*/ 22 h 29"/>
                  <a:gd name="T20" fmla="*/ 20 w 35"/>
                  <a:gd name="T21" fmla="*/ 22 h 29"/>
                  <a:gd name="T22" fmla="*/ 21 w 35"/>
                  <a:gd name="T23" fmla="*/ 23 h 29"/>
                  <a:gd name="T24" fmla="*/ 22 w 35"/>
                  <a:gd name="T25" fmla="*/ 23 h 29"/>
                  <a:gd name="T26" fmla="*/ 25 w 35"/>
                  <a:gd name="T27" fmla="*/ 27 h 29"/>
                  <a:gd name="T28" fmla="*/ 27 w 35"/>
                  <a:gd name="T29" fmla="*/ 27 h 29"/>
                  <a:gd name="T30" fmla="*/ 29 w 35"/>
                  <a:gd name="T31" fmla="*/ 29 h 29"/>
                  <a:gd name="T32" fmla="*/ 31 w 35"/>
                  <a:gd name="T33" fmla="*/ 27 h 29"/>
                  <a:gd name="T34" fmla="*/ 32 w 35"/>
                  <a:gd name="T35" fmla="*/ 27 h 29"/>
                  <a:gd name="T36" fmla="*/ 32 w 35"/>
                  <a:gd name="T37" fmla="*/ 26 h 29"/>
                  <a:gd name="T38" fmla="*/ 31 w 35"/>
                  <a:gd name="T39" fmla="*/ 26 h 29"/>
                  <a:gd name="T40" fmla="*/ 31 w 35"/>
                  <a:gd name="T41" fmla="*/ 25 h 29"/>
                  <a:gd name="T42" fmla="*/ 31 w 35"/>
                  <a:gd name="T43" fmla="*/ 23 h 29"/>
                  <a:gd name="T44" fmla="*/ 32 w 35"/>
                  <a:gd name="T45" fmla="*/ 20 h 29"/>
                  <a:gd name="T46" fmla="*/ 32 w 35"/>
                  <a:gd name="T47" fmla="*/ 19 h 29"/>
                  <a:gd name="T48" fmla="*/ 33 w 35"/>
                  <a:gd name="T49" fmla="*/ 19 h 29"/>
                  <a:gd name="T50" fmla="*/ 35 w 35"/>
                  <a:gd name="T51" fmla="*/ 16 h 29"/>
                  <a:gd name="T52" fmla="*/ 33 w 35"/>
                  <a:gd name="T53" fmla="*/ 14 h 29"/>
                  <a:gd name="T54" fmla="*/ 33 w 35"/>
                  <a:gd name="T55" fmla="*/ 12 h 29"/>
                  <a:gd name="T56" fmla="*/ 32 w 35"/>
                  <a:gd name="T57" fmla="*/ 8 h 29"/>
                  <a:gd name="T58" fmla="*/ 32 w 35"/>
                  <a:gd name="T59" fmla="*/ 7 h 29"/>
                  <a:gd name="T60" fmla="*/ 32 w 35"/>
                  <a:gd name="T61" fmla="*/ 7 h 29"/>
                  <a:gd name="T62" fmla="*/ 29 w 35"/>
                  <a:gd name="T63" fmla="*/ 5 h 29"/>
                  <a:gd name="T64" fmla="*/ 29 w 35"/>
                  <a:gd name="T65" fmla="*/ 4 h 29"/>
                  <a:gd name="T66" fmla="*/ 29 w 35"/>
                  <a:gd name="T67" fmla="*/ 3 h 29"/>
                  <a:gd name="T68" fmla="*/ 25 w 35"/>
                  <a:gd name="T69" fmla="*/ 3 h 29"/>
                  <a:gd name="T70" fmla="*/ 24 w 35"/>
                  <a:gd name="T71" fmla="*/ 1 h 29"/>
                  <a:gd name="T72" fmla="*/ 22 w 35"/>
                  <a:gd name="T73" fmla="*/ 1 h 29"/>
                  <a:gd name="T74" fmla="*/ 21 w 35"/>
                  <a:gd name="T75" fmla="*/ 0 h 29"/>
                  <a:gd name="T76" fmla="*/ 17 w 35"/>
                  <a:gd name="T77" fmla="*/ 0 h 29"/>
                  <a:gd name="T78" fmla="*/ 16 w 35"/>
                  <a:gd name="T79" fmla="*/ 1 h 29"/>
                  <a:gd name="T80" fmla="*/ 14 w 35"/>
                  <a:gd name="T81" fmla="*/ 1 h 29"/>
                  <a:gd name="T82" fmla="*/ 14 w 35"/>
                  <a:gd name="T83" fmla="*/ 3 h 29"/>
                  <a:gd name="T84" fmla="*/ 11 w 35"/>
                  <a:gd name="T85" fmla="*/ 3 h 29"/>
                  <a:gd name="T86" fmla="*/ 10 w 35"/>
                  <a:gd name="T87" fmla="*/ 4 h 29"/>
                  <a:gd name="T88" fmla="*/ 9 w 35"/>
                  <a:gd name="T89" fmla="*/ 3 h 29"/>
                  <a:gd name="T90" fmla="*/ 7 w 35"/>
                  <a:gd name="T91" fmla="*/ 3 h 29"/>
                  <a:gd name="T92" fmla="*/ 6 w 35"/>
                  <a:gd name="T93" fmla="*/ 1 h 29"/>
                  <a:gd name="T94" fmla="*/ 5 w 35"/>
                  <a:gd name="T95" fmla="*/ 0 h 29"/>
                  <a:gd name="T96" fmla="*/ 2 w 35"/>
                  <a:gd name="T97" fmla="*/ 1 h 29"/>
                  <a:gd name="T98" fmla="*/ 0 w 35"/>
                  <a:gd name="T99" fmla="*/ 5 h 29"/>
                  <a:gd name="T100" fmla="*/ 2 w 35"/>
                  <a:gd name="T101" fmla="*/ 5 h 29"/>
                  <a:gd name="T102" fmla="*/ 3 w 35"/>
                  <a:gd name="T103"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 h="29">
                    <a:moveTo>
                      <a:pt x="3" y="10"/>
                    </a:moveTo>
                    <a:lnTo>
                      <a:pt x="6" y="11"/>
                    </a:lnTo>
                    <a:lnTo>
                      <a:pt x="6" y="14"/>
                    </a:lnTo>
                    <a:lnTo>
                      <a:pt x="9" y="16"/>
                    </a:lnTo>
                    <a:lnTo>
                      <a:pt x="10" y="16"/>
                    </a:lnTo>
                    <a:lnTo>
                      <a:pt x="13" y="18"/>
                    </a:lnTo>
                    <a:lnTo>
                      <a:pt x="14" y="18"/>
                    </a:lnTo>
                    <a:lnTo>
                      <a:pt x="14" y="22"/>
                    </a:lnTo>
                    <a:lnTo>
                      <a:pt x="17" y="22"/>
                    </a:lnTo>
                    <a:lnTo>
                      <a:pt x="18" y="22"/>
                    </a:lnTo>
                    <a:lnTo>
                      <a:pt x="20" y="22"/>
                    </a:lnTo>
                    <a:lnTo>
                      <a:pt x="21" y="23"/>
                    </a:lnTo>
                    <a:lnTo>
                      <a:pt x="22" y="23"/>
                    </a:lnTo>
                    <a:lnTo>
                      <a:pt x="25" y="27"/>
                    </a:lnTo>
                    <a:lnTo>
                      <a:pt x="27" y="27"/>
                    </a:lnTo>
                    <a:lnTo>
                      <a:pt x="29" y="29"/>
                    </a:lnTo>
                    <a:lnTo>
                      <a:pt x="31" y="27"/>
                    </a:lnTo>
                    <a:lnTo>
                      <a:pt x="32" y="27"/>
                    </a:lnTo>
                    <a:lnTo>
                      <a:pt x="32" y="26"/>
                    </a:lnTo>
                    <a:lnTo>
                      <a:pt x="31" y="26"/>
                    </a:lnTo>
                    <a:lnTo>
                      <a:pt x="31" y="25"/>
                    </a:lnTo>
                    <a:lnTo>
                      <a:pt x="31" y="23"/>
                    </a:lnTo>
                    <a:lnTo>
                      <a:pt x="32" y="20"/>
                    </a:lnTo>
                    <a:lnTo>
                      <a:pt x="32" y="19"/>
                    </a:lnTo>
                    <a:lnTo>
                      <a:pt x="33" y="19"/>
                    </a:lnTo>
                    <a:lnTo>
                      <a:pt x="35" y="16"/>
                    </a:lnTo>
                    <a:lnTo>
                      <a:pt x="33" y="14"/>
                    </a:lnTo>
                    <a:lnTo>
                      <a:pt x="33" y="12"/>
                    </a:lnTo>
                    <a:lnTo>
                      <a:pt x="32" y="8"/>
                    </a:lnTo>
                    <a:lnTo>
                      <a:pt x="32" y="7"/>
                    </a:lnTo>
                    <a:lnTo>
                      <a:pt x="32" y="7"/>
                    </a:lnTo>
                    <a:lnTo>
                      <a:pt x="29" y="5"/>
                    </a:lnTo>
                    <a:lnTo>
                      <a:pt x="29" y="4"/>
                    </a:lnTo>
                    <a:lnTo>
                      <a:pt x="29" y="3"/>
                    </a:lnTo>
                    <a:lnTo>
                      <a:pt x="25" y="3"/>
                    </a:lnTo>
                    <a:lnTo>
                      <a:pt x="24" y="1"/>
                    </a:lnTo>
                    <a:lnTo>
                      <a:pt x="22" y="1"/>
                    </a:lnTo>
                    <a:lnTo>
                      <a:pt x="21" y="0"/>
                    </a:lnTo>
                    <a:lnTo>
                      <a:pt x="17" y="0"/>
                    </a:lnTo>
                    <a:lnTo>
                      <a:pt x="16" y="1"/>
                    </a:lnTo>
                    <a:lnTo>
                      <a:pt x="14" y="1"/>
                    </a:lnTo>
                    <a:lnTo>
                      <a:pt x="14" y="3"/>
                    </a:lnTo>
                    <a:lnTo>
                      <a:pt x="11" y="3"/>
                    </a:lnTo>
                    <a:lnTo>
                      <a:pt x="10" y="4"/>
                    </a:lnTo>
                    <a:lnTo>
                      <a:pt x="9" y="3"/>
                    </a:lnTo>
                    <a:lnTo>
                      <a:pt x="7" y="3"/>
                    </a:lnTo>
                    <a:lnTo>
                      <a:pt x="6" y="1"/>
                    </a:lnTo>
                    <a:lnTo>
                      <a:pt x="5" y="0"/>
                    </a:lnTo>
                    <a:lnTo>
                      <a:pt x="2" y="1"/>
                    </a:lnTo>
                    <a:lnTo>
                      <a:pt x="0" y="5"/>
                    </a:lnTo>
                    <a:lnTo>
                      <a:pt x="2" y="5"/>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1" name="Freeform 724">
                <a:extLst>
                  <a:ext uri="{FF2B5EF4-FFF2-40B4-BE49-F238E27FC236}">
                    <a16:creationId xmlns:a16="http://schemas.microsoft.com/office/drawing/2014/main" id="{E15A6AF2-CDC8-4DD1-A66D-A11025912B9D}"/>
                  </a:ext>
                </a:extLst>
              </p:cNvPr>
              <p:cNvSpPr>
                <a:spLocks/>
              </p:cNvSpPr>
              <p:nvPr/>
            </p:nvSpPr>
            <p:spPr bwMode="auto">
              <a:xfrm>
                <a:off x="3423" y="2569"/>
                <a:ext cx="8" cy="11"/>
              </a:xfrm>
              <a:custGeom>
                <a:avLst/>
                <a:gdLst>
                  <a:gd name="T0" fmla="*/ 8 w 8"/>
                  <a:gd name="T1" fmla="*/ 7 h 11"/>
                  <a:gd name="T2" fmla="*/ 7 w 8"/>
                  <a:gd name="T3" fmla="*/ 6 h 11"/>
                  <a:gd name="T4" fmla="*/ 7 w 8"/>
                  <a:gd name="T5" fmla="*/ 4 h 11"/>
                  <a:gd name="T6" fmla="*/ 2 w 8"/>
                  <a:gd name="T7" fmla="*/ 0 h 11"/>
                  <a:gd name="T8" fmla="*/ 2 w 8"/>
                  <a:gd name="T9" fmla="*/ 0 h 11"/>
                  <a:gd name="T10" fmla="*/ 1 w 8"/>
                  <a:gd name="T11" fmla="*/ 0 h 11"/>
                  <a:gd name="T12" fmla="*/ 1 w 8"/>
                  <a:gd name="T13" fmla="*/ 1 h 11"/>
                  <a:gd name="T14" fmla="*/ 0 w 8"/>
                  <a:gd name="T15" fmla="*/ 4 h 11"/>
                  <a:gd name="T16" fmla="*/ 0 w 8"/>
                  <a:gd name="T17" fmla="*/ 6 h 11"/>
                  <a:gd name="T18" fmla="*/ 0 w 8"/>
                  <a:gd name="T19" fmla="*/ 7 h 11"/>
                  <a:gd name="T20" fmla="*/ 1 w 8"/>
                  <a:gd name="T21" fmla="*/ 7 h 11"/>
                  <a:gd name="T22" fmla="*/ 1 w 8"/>
                  <a:gd name="T23" fmla="*/ 8 h 11"/>
                  <a:gd name="T24" fmla="*/ 1 w 8"/>
                  <a:gd name="T25" fmla="*/ 8 h 11"/>
                  <a:gd name="T26" fmla="*/ 2 w 8"/>
                  <a:gd name="T27" fmla="*/ 11 h 11"/>
                  <a:gd name="T28" fmla="*/ 5 w 8"/>
                  <a:gd name="T29" fmla="*/ 11 h 11"/>
                  <a:gd name="T30" fmla="*/ 8 w 8"/>
                  <a:gd name="T31" fmla="*/ 11 h 11"/>
                  <a:gd name="T32" fmla="*/ 8 w 8"/>
                  <a:gd name="T33"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11">
                    <a:moveTo>
                      <a:pt x="8" y="7"/>
                    </a:moveTo>
                    <a:lnTo>
                      <a:pt x="7" y="6"/>
                    </a:lnTo>
                    <a:lnTo>
                      <a:pt x="7" y="4"/>
                    </a:lnTo>
                    <a:lnTo>
                      <a:pt x="2" y="0"/>
                    </a:lnTo>
                    <a:lnTo>
                      <a:pt x="2" y="0"/>
                    </a:lnTo>
                    <a:lnTo>
                      <a:pt x="1" y="0"/>
                    </a:lnTo>
                    <a:lnTo>
                      <a:pt x="1" y="1"/>
                    </a:lnTo>
                    <a:lnTo>
                      <a:pt x="0" y="4"/>
                    </a:lnTo>
                    <a:lnTo>
                      <a:pt x="0" y="6"/>
                    </a:lnTo>
                    <a:lnTo>
                      <a:pt x="0" y="7"/>
                    </a:lnTo>
                    <a:lnTo>
                      <a:pt x="1" y="7"/>
                    </a:lnTo>
                    <a:lnTo>
                      <a:pt x="1" y="8"/>
                    </a:lnTo>
                    <a:lnTo>
                      <a:pt x="1" y="8"/>
                    </a:lnTo>
                    <a:lnTo>
                      <a:pt x="2" y="11"/>
                    </a:lnTo>
                    <a:lnTo>
                      <a:pt x="5" y="11"/>
                    </a:lnTo>
                    <a:lnTo>
                      <a:pt x="8" y="11"/>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2" name="Freeform 725">
                <a:extLst>
                  <a:ext uri="{FF2B5EF4-FFF2-40B4-BE49-F238E27FC236}">
                    <a16:creationId xmlns:a16="http://schemas.microsoft.com/office/drawing/2014/main" id="{0BC6C538-FFB9-42B1-8EAF-1F5525F9E8B3}"/>
                  </a:ext>
                </a:extLst>
              </p:cNvPr>
              <p:cNvSpPr>
                <a:spLocks/>
              </p:cNvSpPr>
              <p:nvPr/>
            </p:nvSpPr>
            <p:spPr bwMode="auto">
              <a:xfrm>
                <a:off x="3292" y="2370"/>
                <a:ext cx="2" cy="4"/>
              </a:xfrm>
              <a:custGeom>
                <a:avLst/>
                <a:gdLst>
                  <a:gd name="T0" fmla="*/ 2 w 2"/>
                  <a:gd name="T1" fmla="*/ 4 h 4"/>
                  <a:gd name="T2" fmla="*/ 2 w 2"/>
                  <a:gd name="T3" fmla="*/ 2 h 4"/>
                  <a:gd name="T4" fmla="*/ 2 w 2"/>
                  <a:gd name="T5" fmla="*/ 0 h 4"/>
                  <a:gd name="T6" fmla="*/ 0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lnTo>
                      <a:pt x="2" y="2"/>
                    </a:lnTo>
                    <a:lnTo>
                      <a:pt x="2" y="0"/>
                    </a:lnTo>
                    <a:lnTo>
                      <a:pt x="0" y="0"/>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3" name="Freeform 726">
                <a:extLst>
                  <a:ext uri="{FF2B5EF4-FFF2-40B4-BE49-F238E27FC236}">
                    <a16:creationId xmlns:a16="http://schemas.microsoft.com/office/drawing/2014/main" id="{954A4902-CF89-437A-9041-D1805F52256C}"/>
                  </a:ext>
                </a:extLst>
              </p:cNvPr>
              <p:cNvSpPr>
                <a:spLocks/>
              </p:cNvSpPr>
              <p:nvPr/>
            </p:nvSpPr>
            <p:spPr bwMode="auto">
              <a:xfrm>
                <a:off x="3295" y="2355"/>
                <a:ext cx="1" cy="2"/>
              </a:xfrm>
              <a:custGeom>
                <a:avLst/>
                <a:gdLst>
                  <a:gd name="T0" fmla="*/ 1 w 1"/>
                  <a:gd name="T1" fmla="*/ 0 h 2"/>
                  <a:gd name="T2" fmla="*/ 0 w 1"/>
                  <a:gd name="T3" fmla="*/ 0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0"/>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4" name="Freeform 727">
                <a:extLst>
                  <a:ext uri="{FF2B5EF4-FFF2-40B4-BE49-F238E27FC236}">
                    <a16:creationId xmlns:a16="http://schemas.microsoft.com/office/drawing/2014/main" id="{819E4AF8-2A57-4E7D-AC1E-136A277A89CF}"/>
                  </a:ext>
                </a:extLst>
              </p:cNvPr>
              <p:cNvSpPr>
                <a:spLocks/>
              </p:cNvSpPr>
              <p:nvPr/>
            </p:nvSpPr>
            <p:spPr bwMode="auto">
              <a:xfrm>
                <a:off x="3291" y="2355"/>
                <a:ext cx="4" cy="3"/>
              </a:xfrm>
              <a:custGeom>
                <a:avLst/>
                <a:gdLst>
                  <a:gd name="T0" fmla="*/ 4 w 4"/>
                  <a:gd name="T1" fmla="*/ 3 h 3"/>
                  <a:gd name="T2" fmla="*/ 4 w 4"/>
                  <a:gd name="T3" fmla="*/ 2 h 3"/>
                  <a:gd name="T4" fmla="*/ 1 w 4"/>
                  <a:gd name="T5" fmla="*/ 0 h 3"/>
                  <a:gd name="T6" fmla="*/ 0 w 4"/>
                  <a:gd name="T7" fmla="*/ 0 h 3"/>
                  <a:gd name="T8" fmla="*/ 1 w 4"/>
                  <a:gd name="T9" fmla="*/ 3 h 3"/>
                  <a:gd name="T10" fmla="*/ 4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4" y="3"/>
                    </a:moveTo>
                    <a:lnTo>
                      <a:pt x="4" y="2"/>
                    </a:lnTo>
                    <a:lnTo>
                      <a:pt x="1" y="0"/>
                    </a:lnTo>
                    <a:lnTo>
                      <a:pt x="0" y="0"/>
                    </a:lnTo>
                    <a:lnTo>
                      <a:pt x="1"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5" name="Freeform 728">
                <a:extLst>
                  <a:ext uri="{FF2B5EF4-FFF2-40B4-BE49-F238E27FC236}">
                    <a16:creationId xmlns:a16="http://schemas.microsoft.com/office/drawing/2014/main" id="{F0B624B4-EBCC-488C-AEE1-5943A410B41B}"/>
                  </a:ext>
                </a:extLst>
              </p:cNvPr>
              <p:cNvSpPr>
                <a:spLocks/>
              </p:cNvSpPr>
              <p:nvPr/>
            </p:nvSpPr>
            <p:spPr bwMode="auto">
              <a:xfrm>
                <a:off x="3292" y="2365"/>
                <a:ext cx="2" cy="3"/>
              </a:xfrm>
              <a:custGeom>
                <a:avLst/>
                <a:gdLst>
                  <a:gd name="T0" fmla="*/ 2 w 2"/>
                  <a:gd name="T1" fmla="*/ 0 h 3"/>
                  <a:gd name="T2" fmla="*/ 2 w 2"/>
                  <a:gd name="T3" fmla="*/ 0 h 3"/>
                  <a:gd name="T4" fmla="*/ 0 w 2"/>
                  <a:gd name="T5" fmla="*/ 0 h 3"/>
                  <a:gd name="T6" fmla="*/ 2 w 2"/>
                  <a:gd name="T7" fmla="*/ 3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0"/>
                    </a:lnTo>
                    <a:lnTo>
                      <a:pt x="0" y="0"/>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6" name="Freeform 729">
                <a:extLst>
                  <a:ext uri="{FF2B5EF4-FFF2-40B4-BE49-F238E27FC236}">
                    <a16:creationId xmlns:a16="http://schemas.microsoft.com/office/drawing/2014/main" id="{F344B3B2-3D9A-43C2-A510-AEBC3E74AED3}"/>
                  </a:ext>
                </a:extLst>
              </p:cNvPr>
              <p:cNvSpPr>
                <a:spLocks/>
              </p:cNvSpPr>
              <p:nvPr/>
            </p:nvSpPr>
            <p:spPr bwMode="auto">
              <a:xfrm>
                <a:off x="3290" y="2355"/>
                <a:ext cx="5" cy="7"/>
              </a:xfrm>
              <a:custGeom>
                <a:avLst/>
                <a:gdLst>
                  <a:gd name="T0" fmla="*/ 4 w 5"/>
                  <a:gd name="T1" fmla="*/ 7 h 7"/>
                  <a:gd name="T2" fmla="*/ 5 w 5"/>
                  <a:gd name="T3" fmla="*/ 7 h 7"/>
                  <a:gd name="T4" fmla="*/ 4 w 5"/>
                  <a:gd name="T5" fmla="*/ 6 h 7"/>
                  <a:gd name="T6" fmla="*/ 0 w 5"/>
                  <a:gd name="T7" fmla="*/ 0 h 7"/>
                  <a:gd name="T8" fmla="*/ 0 w 5"/>
                  <a:gd name="T9" fmla="*/ 2 h 7"/>
                  <a:gd name="T10" fmla="*/ 0 w 5"/>
                  <a:gd name="T11" fmla="*/ 4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lnTo>
                      <a:pt x="5" y="7"/>
                    </a:lnTo>
                    <a:lnTo>
                      <a:pt x="4" y="6"/>
                    </a:lnTo>
                    <a:lnTo>
                      <a:pt x="0" y="0"/>
                    </a:lnTo>
                    <a:lnTo>
                      <a:pt x="0" y="2"/>
                    </a:lnTo>
                    <a:lnTo>
                      <a:pt x="0" y="4"/>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7" name="Freeform 730">
                <a:extLst>
                  <a:ext uri="{FF2B5EF4-FFF2-40B4-BE49-F238E27FC236}">
                    <a16:creationId xmlns:a16="http://schemas.microsoft.com/office/drawing/2014/main" id="{FC1BD42D-D268-4CF6-AD81-E19FD9F1991D}"/>
                  </a:ext>
                </a:extLst>
              </p:cNvPr>
              <p:cNvSpPr>
                <a:spLocks/>
              </p:cNvSpPr>
              <p:nvPr/>
            </p:nvSpPr>
            <p:spPr bwMode="auto">
              <a:xfrm>
                <a:off x="3288" y="2358"/>
                <a:ext cx="2" cy="3"/>
              </a:xfrm>
              <a:custGeom>
                <a:avLst/>
                <a:gdLst>
                  <a:gd name="T0" fmla="*/ 2 w 2"/>
                  <a:gd name="T1" fmla="*/ 3 h 3"/>
                  <a:gd name="T2" fmla="*/ 0 w 2"/>
                  <a:gd name="T3" fmla="*/ 0 h 3"/>
                  <a:gd name="T4" fmla="*/ 0 w 2"/>
                  <a:gd name="T5" fmla="*/ 1 h 3"/>
                  <a:gd name="T6" fmla="*/ 2 w 2"/>
                  <a:gd name="T7" fmla="*/ 3 h 3"/>
                </a:gdLst>
                <a:ahLst/>
                <a:cxnLst>
                  <a:cxn ang="0">
                    <a:pos x="T0" y="T1"/>
                  </a:cxn>
                  <a:cxn ang="0">
                    <a:pos x="T2" y="T3"/>
                  </a:cxn>
                  <a:cxn ang="0">
                    <a:pos x="T4" y="T5"/>
                  </a:cxn>
                  <a:cxn ang="0">
                    <a:pos x="T6" y="T7"/>
                  </a:cxn>
                </a:cxnLst>
                <a:rect l="0" t="0" r="r" b="b"/>
                <a:pathLst>
                  <a:path w="2" h="3">
                    <a:moveTo>
                      <a:pt x="2" y="3"/>
                    </a:moveTo>
                    <a:lnTo>
                      <a:pt x="0" y="0"/>
                    </a:lnTo>
                    <a:lnTo>
                      <a:pt x="0" y="1"/>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8" name="Freeform 731">
                <a:extLst>
                  <a:ext uri="{FF2B5EF4-FFF2-40B4-BE49-F238E27FC236}">
                    <a16:creationId xmlns:a16="http://schemas.microsoft.com/office/drawing/2014/main" id="{5A07C0F5-9A74-4E88-BA5E-D7DEC842E58C}"/>
                  </a:ext>
                </a:extLst>
              </p:cNvPr>
              <p:cNvSpPr>
                <a:spLocks/>
              </p:cNvSpPr>
              <p:nvPr/>
            </p:nvSpPr>
            <p:spPr bwMode="auto">
              <a:xfrm>
                <a:off x="3250" y="2483"/>
                <a:ext cx="48" cy="64"/>
              </a:xfrm>
              <a:custGeom>
                <a:avLst/>
                <a:gdLst>
                  <a:gd name="T0" fmla="*/ 23 w 48"/>
                  <a:gd name="T1" fmla="*/ 8 h 64"/>
                  <a:gd name="T2" fmla="*/ 22 w 48"/>
                  <a:gd name="T3" fmla="*/ 12 h 64"/>
                  <a:gd name="T4" fmla="*/ 26 w 48"/>
                  <a:gd name="T5" fmla="*/ 12 h 64"/>
                  <a:gd name="T6" fmla="*/ 22 w 48"/>
                  <a:gd name="T7" fmla="*/ 16 h 64"/>
                  <a:gd name="T8" fmla="*/ 18 w 48"/>
                  <a:gd name="T9" fmla="*/ 18 h 64"/>
                  <a:gd name="T10" fmla="*/ 9 w 48"/>
                  <a:gd name="T11" fmla="*/ 16 h 64"/>
                  <a:gd name="T12" fmla="*/ 7 w 48"/>
                  <a:gd name="T13" fmla="*/ 19 h 64"/>
                  <a:gd name="T14" fmla="*/ 9 w 48"/>
                  <a:gd name="T15" fmla="*/ 20 h 64"/>
                  <a:gd name="T16" fmla="*/ 8 w 48"/>
                  <a:gd name="T17" fmla="*/ 20 h 64"/>
                  <a:gd name="T18" fmla="*/ 11 w 48"/>
                  <a:gd name="T19" fmla="*/ 23 h 64"/>
                  <a:gd name="T20" fmla="*/ 8 w 48"/>
                  <a:gd name="T21" fmla="*/ 27 h 64"/>
                  <a:gd name="T22" fmla="*/ 7 w 48"/>
                  <a:gd name="T23" fmla="*/ 30 h 64"/>
                  <a:gd name="T24" fmla="*/ 8 w 48"/>
                  <a:gd name="T25" fmla="*/ 31 h 64"/>
                  <a:gd name="T26" fmla="*/ 11 w 48"/>
                  <a:gd name="T27" fmla="*/ 34 h 64"/>
                  <a:gd name="T28" fmla="*/ 13 w 48"/>
                  <a:gd name="T29" fmla="*/ 35 h 64"/>
                  <a:gd name="T30" fmla="*/ 11 w 48"/>
                  <a:gd name="T31" fmla="*/ 42 h 64"/>
                  <a:gd name="T32" fmla="*/ 11 w 48"/>
                  <a:gd name="T33" fmla="*/ 44 h 64"/>
                  <a:gd name="T34" fmla="*/ 16 w 48"/>
                  <a:gd name="T35" fmla="*/ 44 h 64"/>
                  <a:gd name="T36" fmla="*/ 13 w 48"/>
                  <a:gd name="T37" fmla="*/ 45 h 64"/>
                  <a:gd name="T38" fmla="*/ 7 w 48"/>
                  <a:gd name="T39" fmla="*/ 48 h 64"/>
                  <a:gd name="T40" fmla="*/ 8 w 48"/>
                  <a:gd name="T41" fmla="*/ 50 h 64"/>
                  <a:gd name="T42" fmla="*/ 4 w 48"/>
                  <a:gd name="T43" fmla="*/ 50 h 64"/>
                  <a:gd name="T44" fmla="*/ 0 w 48"/>
                  <a:gd name="T45" fmla="*/ 53 h 64"/>
                  <a:gd name="T46" fmla="*/ 2 w 48"/>
                  <a:gd name="T47" fmla="*/ 55 h 64"/>
                  <a:gd name="T48" fmla="*/ 4 w 48"/>
                  <a:gd name="T49" fmla="*/ 59 h 64"/>
                  <a:gd name="T50" fmla="*/ 2 w 48"/>
                  <a:gd name="T51" fmla="*/ 61 h 64"/>
                  <a:gd name="T52" fmla="*/ 9 w 48"/>
                  <a:gd name="T53" fmla="*/ 61 h 64"/>
                  <a:gd name="T54" fmla="*/ 8 w 48"/>
                  <a:gd name="T55" fmla="*/ 63 h 64"/>
                  <a:gd name="T56" fmla="*/ 16 w 48"/>
                  <a:gd name="T57" fmla="*/ 63 h 64"/>
                  <a:gd name="T58" fmla="*/ 22 w 48"/>
                  <a:gd name="T59" fmla="*/ 57 h 64"/>
                  <a:gd name="T60" fmla="*/ 26 w 48"/>
                  <a:gd name="T61" fmla="*/ 59 h 64"/>
                  <a:gd name="T62" fmla="*/ 30 w 48"/>
                  <a:gd name="T63" fmla="*/ 55 h 64"/>
                  <a:gd name="T64" fmla="*/ 38 w 48"/>
                  <a:gd name="T65" fmla="*/ 55 h 64"/>
                  <a:gd name="T66" fmla="*/ 45 w 48"/>
                  <a:gd name="T67" fmla="*/ 53 h 64"/>
                  <a:gd name="T68" fmla="*/ 46 w 48"/>
                  <a:gd name="T69" fmla="*/ 48 h 64"/>
                  <a:gd name="T70" fmla="*/ 48 w 48"/>
                  <a:gd name="T71" fmla="*/ 41 h 64"/>
                  <a:gd name="T72" fmla="*/ 48 w 48"/>
                  <a:gd name="T73" fmla="*/ 34 h 64"/>
                  <a:gd name="T74" fmla="*/ 46 w 48"/>
                  <a:gd name="T75" fmla="*/ 26 h 64"/>
                  <a:gd name="T76" fmla="*/ 48 w 48"/>
                  <a:gd name="T77" fmla="*/ 23 h 64"/>
                  <a:gd name="T78" fmla="*/ 41 w 48"/>
                  <a:gd name="T79" fmla="*/ 18 h 64"/>
                  <a:gd name="T80" fmla="*/ 35 w 48"/>
                  <a:gd name="T81" fmla="*/ 20 h 64"/>
                  <a:gd name="T82" fmla="*/ 31 w 48"/>
                  <a:gd name="T83" fmla="*/ 9 h 64"/>
                  <a:gd name="T84" fmla="*/ 35 w 48"/>
                  <a:gd name="T85" fmla="*/ 7 h 64"/>
                  <a:gd name="T86" fmla="*/ 38 w 48"/>
                  <a:gd name="T87" fmla="*/ 4 h 64"/>
                  <a:gd name="T88" fmla="*/ 35 w 48"/>
                  <a:gd name="T89" fmla="*/ 0 h 64"/>
                  <a:gd name="T90" fmla="*/ 34 w 48"/>
                  <a:gd name="T91" fmla="*/ 4 h 64"/>
                  <a:gd name="T92" fmla="*/ 34 w 48"/>
                  <a:gd name="T93" fmla="*/ 4 h 64"/>
                  <a:gd name="T94" fmla="*/ 33 w 48"/>
                  <a:gd name="T95" fmla="*/ 4 h 64"/>
                  <a:gd name="T96" fmla="*/ 26 w 48"/>
                  <a:gd name="T97" fmla="*/ 2 h 64"/>
                  <a:gd name="T98" fmla="*/ 24 w 48"/>
                  <a:gd name="T99" fmla="*/ 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 h="64">
                    <a:moveTo>
                      <a:pt x="26" y="8"/>
                    </a:moveTo>
                    <a:lnTo>
                      <a:pt x="26" y="8"/>
                    </a:lnTo>
                    <a:lnTo>
                      <a:pt x="23" y="8"/>
                    </a:lnTo>
                    <a:lnTo>
                      <a:pt x="24" y="9"/>
                    </a:lnTo>
                    <a:lnTo>
                      <a:pt x="22" y="9"/>
                    </a:lnTo>
                    <a:lnTo>
                      <a:pt x="22" y="12"/>
                    </a:lnTo>
                    <a:lnTo>
                      <a:pt x="24" y="12"/>
                    </a:lnTo>
                    <a:lnTo>
                      <a:pt x="24" y="12"/>
                    </a:lnTo>
                    <a:lnTo>
                      <a:pt x="26" y="12"/>
                    </a:lnTo>
                    <a:lnTo>
                      <a:pt x="27" y="12"/>
                    </a:lnTo>
                    <a:lnTo>
                      <a:pt x="24" y="15"/>
                    </a:lnTo>
                    <a:lnTo>
                      <a:pt x="22" y="16"/>
                    </a:lnTo>
                    <a:lnTo>
                      <a:pt x="23" y="18"/>
                    </a:lnTo>
                    <a:lnTo>
                      <a:pt x="19" y="18"/>
                    </a:lnTo>
                    <a:lnTo>
                      <a:pt x="18" y="18"/>
                    </a:lnTo>
                    <a:lnTo>
                      <a:pt x="16" y="19"/>
                    </a:lnTo>
                    <a:lnTo>
                      <a:pt x="15" y="16"/>
                    </a:lnTo>
                    <a:lnTo>
                      <a:pt x="9" y="16"/>
                    </a:lnTo>
                    <a:lnTo>
                      <a:pt x="9" y="16"/>
                    </a:lnTo>
                    <a:lnTo>
                      <a:pt x="7" y="16"/>
                    </a:lnTo>
                    <a:lnTo>
                      <a:pt x="7" y="19"/>
                    </a:lnTo>
                    <a:lnTo>
                      <a:pt x="8" y="18"/>
                    </a:lnTo>
                    <a:lnTo>
                      <a:pt x="8" y="20"/>
                    </a:lnTo>
                    <a:lnTo>
                      <a:pt x="9" y="20"/>
                    </a:lnTo>
                    <a:lnTo>
                      <a:pt x="9" y="22"/>
                    </a:lnTo>
                    <a:lnTo>
                      <a:pt x="8" y="22"/>
                    </a:lnTo>
                    <a:lnTo>
                      <a:pt x="8" y="20"/>
                    </a:lnTo>
                    <a:lnTo>
                      <a:pt x="5" y="22"/>
                    </a:lnTo>
                    <a:lnTo>
                      <a:pt x="8" y="23"/>
                    </a:lnTo>
                    <a:lnTo>
                      <a:pt x="11" y="23"/>
                    </a:lnTo>
                    <a:lnTo>
                      <a:pt x="12" y="24"/>
                    </a:lnTo>
                    <a:lnTo>
                      <a:pt x="8" y="26"/>
                    </a:lnTo>
                    <a:lnTo>
                      <a:pt x="8" y="27"/>
                    </a:lnTo>
                    <a:lnTo>
                      <a:pt x="9" y="29"/>
                    </a:lnTo>
                    <a:lnTo>
                      <a:pt x="5" y="29"/>
                    </a:lnTo>
                    <a:lnTo>
                      <a:pt x="7" y="30"/>
                    </a:lnTo>
                    <a:lnTo>
                      <a:pt x="5" y="30"/>
                    </a:lnTo>
                    <a:lnTo>
                      <a:pt x="7" y="31"/>
                    </a:lnTo>
                    <a:lnTo>
                      <a:pt x="8" y="31"/>
                    </a:lnTo>
                    <a:lnTo>
                      <a:pt x="8" y="33"/>
                    </a:lnTo>
                    <a:lnTo>
                      <a:pt x="11" y="31"/>
                    </a:lnTo>
                    <a:lnTo>
                      <a:pt x="11" y="34"/>
                    </a:lnTo>
                    <a:lnTo>
                      <a:pt x="18" y="34"/>
                    </a:lnTo>
                    <a:lnTo>
                      <a:pt x="15" y="37"/>
                    </a:lnTo>
                    <a:lnTo>
                      <a:pt x="13" y="35"/>
                    </a:lnTo>
                    <a:lnTo>
                      <a:pt x="12" y="39"/>
                    </a:lnTo>
                    <a:lnTo>
                      <a:pt x="12" y="39"/>
                    </a:lnTo>
                    <a:lnTo>
                      <a:pt x="11" y="42"/>
                    </a:lnTo>
                    <a:lnTo>
                      <a:pt x="7" y="45"/>
                    </a:lnTo>
                    <a:lnTo>
                      <a:pt x="8" y="45"/>
                    </a:lnTo>
                    <a:lnTo>
                      <a:pt x="11" y="44"/>
                    </a:lnTo>
                    <a:lnTo>
                      <a:pt x="12" y="45"/>
                    </a:lnTo>
                    <a:lnTo>
                      <a:pt x="15" y="45"/>
                    </a:lnTo>
                    <a:lnTo>
                      <a:pt x="16" y="44"/>
                    </a:lnTo>
                    <a:lnTo>
                      <a:pt x="16" y="44"/>
                    </a:lnTo>
                    <a:lnTo>
                      <a:pt x="19" y="44"/>
                    </a:lnTo>
                    <a:lnTo>
                      <a:pt x="13" y="45"/>
                    </a:lnTo>
                    <a:lnTo>
                      <a:pt x="9" y="46"/>
                    </a:lnTo>
                    <a:lnTo>
                      <a:pt x="9" y="48"/>
                    </a:lnTo>
                    <a:lnTo>
                      <a:pt x="7" y="48"/>
                    </a:lnTo>
                    <a:lnTo>
                      <a:pt x="7" y="49"/>
                    </a:lnTo>
                    <a:lnTo>
                      <a:pt x="7" y="50"/>
                    </a:lnTo>
                    <a:lnTo>
                      <a:pt x="8" y="50"/>
                    </a:lnTo>
                    <a:lnTo>
                      <a:pt x="5" y="52"/>
                    </a:lnTo>
                    <a:lnTo>
                      <a:pt x="4" y="49"/>
                    </a:lnTo>
                    <a:lnTo>
                      <a:pt x="4" y="50"/>
                    </a:lnTo>
                    <a:lnTo>
                      <a:pt x="2" y="50"/>
                    </a:lnTo>
                    <a:lnTo>
                      <a:pt x="0" y="52"/>
                    </a:lnTo>
                    <a:lnTo>
                      <a:pt x="0" y="53"/>
                    </a:lnTo>
                    <a:lnTo>
                      <a:pt x="8" y="52"/>
                    </a:lnTo>
                    <a:lnTo>
                      <a:pt x="5" y="55"/>
                    </a:lnTo>
                    <a:lnTo>
                      <a:pt x="2" y="55"/>
                    </a:lnTo>
                    <a:lnTo>
                      <a:pt x="1" y="57"/>
                    </a:lnTo>
                    <a:lnTo>
                      <a:pt x="2" y="57"/>
                    </a:lnTo>
                    <a:lnTo>
                      <a:pt x="4" y="59"/>
                    </a:lnTo>
                    <a:lnTo>
                      <a:pt x="9" y="57"/>
                    </a:lnTo>
                    <a:lnTo>
                      <a:pt x="5" y="60"/>
                    </a:lnTo>
                    <a:lnTo>
                      <a:pt x="2" y="61"/>
                    </a:lnTo>
                    <a:lnTo>
                      <a:pt x="5" y="61"/>
                    </a:lnTo>
                    <a:lnTo>
                      <a:pt x="9" y="59"/>
                    </a:lnTo>
                    <a:lnTo>
                      <a:pt x="9" y="61"/>
                    </a:lnTo>
                    <a:lnTo>
                      <a:pt x="7" y="63"/>
                    </a:lnTo>
                    <a:lnTo>
                      <a:pt x="8" y="63"/>
                    </a:lnTo>
                    <a:lnTo>
                      <a:pt x="8" y="63"/>
                    </a:lnTo>
                    <a:lnTo>
                      <a:pt x="11" y="63"/>
                    </a:lnTo>
                    <a:lnTo>
                      <a:pt x="12" y="64"/>
                    </a:lnTo>
                    <a:lnTo>
                      <a:pt x="16" y="63"/>
                    </a:lnTo>
                    <a:lnTo>
                      <a:pt x="20" y="63"/>
                    </a:lnTo>
                    <a:lnTo>
                      <a:pt x="23" y="60"/>
                    </a:lnTo>
                    <a:lnTo>
                      <a:pt x="22" y="57"/>
                    </a:lnTo>
                    <a:lnTo>
                      <a:pt x="24" y="57"/>
                    </a:lnTo>
                    <a:lnTo>
                      <a:pt x="23" y="59"/>
                    </a:lnTo>
                    <a:lnTo>
                      <a:pt x="26" y="59"/>
                    </a:lnTo>
                    <a:lnTo>
                      <a:pt x="29" y="57"/>
                    </a:lnTo>
                    <a:lnTo>
                      <a:pt x="30" y="57"/>
                    </a:lnTo>
                    <a:lnTo>
                      <a:pt x="30" y="55"/>
                    </a:lnTo>
                    <a:lnTo>
                      <a:pt x="37" y="55"/>
                    </a:lnTo>
                    <a:lnTo>
                      <a:pt x="38" y="53"/>
                    </a:lnTo>
                    <a:lnTo>
                      <a:pt x="38" y="55"/>
                    </a:lnTo>
                    <a:lnTo>
                      <a:pt x="40" y="53"/>
                    </a:lnTo>
                    <a:lnTo>
                      <a:pt x="41" y="53"/>
                    </a:lnTo>
                    <a:lnTo>
                      <a:pt x="45" y="53"/>
                    </a:lnTo>
                    <a:lnTo>
                      <a:pt x="42" y="50"/>
                    </a:lnTo>
                    <a:lnTo>
                      <a:pt x="45" y="49"/>
                    </a:lnTo>
                    <a:lnTo>
                      <a:pt x="46" y="48"/>
                    </a:lnTo>
                    <a:lnTo>
                      <a:pt x="46" y="45"/>
                    </a:lnTo>
                    <a:lnTo>
                      <a:pt x="48" y="44"/>
                    </a:lnTo>
                    <a:lnTo>
                      <a:pt x="48" y="41"/>
                    </a:lnTo>
                    <a:lnTo>
                      <a:pt x="48" y="35"/>
                    </a:lnTo>
                    <a:lnTo>
                      <a:pt x="46" y="34"/>
                    </a:lnTo>
                    <a:lnTo>
                      <a:pt x="48" y="34"/>
                    </a:lnTo>
                    <a:lnTo>
                      <a:pt x="48" y="31"/>
                    </a:lnTo>
                    <a:lnTo>
                      <a:pt x="46" y="29"/>
                    </a:lnTo>
                    <a:lnTo>
                      <a:pt x="46" y="26"/>
                    </a:lnTo>
                    <a:lnTo>
                      <a:pt x="45" y="24"/>
                    </a:lnTo>
                    <a:lnTo>
                      <a:pt x="46" y="23"/>
                    </a:lnTo>
                    <a:lnTo>
                      <a:pt x="48" y="23"/>
                    </a:lnTo>
                    <a:lnTo>
                      <a:pt x="45" y="22"/>
                    </a:lnTo>
                    <a:lnTo>
                      <a:pt x="42" y="22"/>
                    </a:lnTo>
                    <a:lnTo>
                      <a:pt x="41" y="18"/>
                    </a:lnTo>
                    <a:lnTo>
                      <a:pt x="37" y="15"/>
                    </a:lnTo>
                    <a:lnTo>
                      <a:pt x="35" y="16"/>
                    </a:lnTo>
                    <a:lnTo>
                      <a:pt x="35" y="20"/>
                    </a:lnTo>
                    <a:lnTo>
                      <a:pt x="33" y="20"/>
                    </a:lnTo>
                    <a:lnTo>
                      <a:pt x="29" y="15"/>
                    </a:lnTo>
                    <a:lnTo>
                      <a:pt x="31" y="9"/>
                    </a:lnTo>
                    <a:lnTo>
                      <a:pt x="33" y="9"/>
                    </a:lnTo>
                    <a:lnTo>
                      <a:pt x="34" y="8"/>
                    </a:lnTo>
                    <a:lnTo>
                      <a:pt x="35" y="7"/>
                    </a:lnTo>
                    <a:lnTo>
                      <a:pt x="37" y="5"/>
                    </a:lnTo>
                    <a:lnTo>
                      <a:pt x="35" y="5"/>
                    </a:lnTo>
                    <a:lnTo>
                      <a:pt x="38" y="4"/>
                    </a:lnTo>
                    <a:lnTo>
                      <a:pt x="40" y="2"/>
                    </a:lnTo>
                    <a:lnTo>
                      <a:pt x="38" y="1"/>
                    </a:lnTo>
                    <a:lnTo>
                      <a:pt x="35" y="0"/>
                    </a:lnTo>
                    <a:lnTo>
                      <a:pt x="37" y="1"/>
                    </a:lnTo>
                    <a:lnTo>
                      <a:pt x="34" y="1"/>
                    </a:lnTo>
                    <a:lnTo>
                      <a:pt x="34" y="4"/>
                    </a:lnTo>
                    <a:lnTo>
                      <a:pt x="33" y="7"/>
                    </a:lnTo>
                    <a:lnTo>
                      <a:pt x="33" y="5"/>
                    </a:lnTo>
                    <a:lnTo>
                      <a:pt x="34" y="4"/>
                    </a:lnTo>
                    <a:lnTo>
                      <a:pt x="33" y="1"/>
                    </a:lnTo>
                    <a:lnTo>
                      <a:pt x="31" y="2"/>
                    </a:lnTo>
                    <a:lnTo>
                      <a:pt x="33" y="4"/>
                    </a:lnTo>
                    <a:lnTo>
                      <a:pt x="30" y="4"/>
                    </a:lnTo>
                    <a:lnTo>
                      <a:pt x="30" y="2"/>
                    </a:lnTo>
                    <a:lnTo>
                      <a:pt x="26" y="2"/>
                    </a:lnTo>
                    <a:lnTo>
                      <a:pt x="26" y="5"/>
                    </a:lnTo>
                    <a:lnTo>
                      <a:pt x="24" y="5"/>
                    </a:lnTo>
                    <a:lnTo>
                      <a:pt x="24" y="7"/>
                    </a:lnTo>
                    <a:lnTo>
                      <a:pt x="2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9" name="Rectangle 732">
                <a:extLst>
                  <a:ext uri="{FF2B5EF4-FFF2-40B4-BE49-F238E27FC236}">
                    <a16:creationId xmlns:a16="http://schemas.microsoft.com/office/drawing/2014/main" id="{B5072F99-64FA-4FBE-A5EB-B82707328526}"/>
                  </a:ext>
                </a:extLst>
              </p:cNvPr>
              <p:cNvSpPr>
                <a:spLocks noChangeArrowheads="1"/>
              </p:cNvSpPr>
              <p:nvPr/>
            </p:nvSpPr>
            <p:spPr bwMode="auto">
              <a:xfrm>
                <a:off x="3296" y="2455"/>
                <a:ext cx="2"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0" name="Freeform 733">
                <a:extLst>
                  <a:ext uri="{FF2B5EF4-FFF2-40B4-BE49-F238E27FC236}">
                    <a16:creationId xmlns:a16="http://schemas.microsoft.com/office/drawing/2014/main" id="{6A4E2BEE-1094-439E-BC97-D9152F58DEED}"/>
                  </a:ext>
                </a:extLst>
              </p:cNvPr>
              <p:cNvSpPr>
                <a:spLocks/>
              </p:cNvSpPr>
              <p:nvPr/>
            </p:nvSpPr>
            <p:spPr bwMode="auto">
              <a:xfrm>
                <a:off x="3299" y="2470"/>
                <a:ext cx="4" cy="6"/>
              </a:xfrm>
              <a:custGeom>
                <a:avLst/>
                <a:gdLst>
                  <a:gd name="T0" fmla="*/ 3 w 4"/>
                  <a:gd name="T1" fmla="*/ 4 h 6"/>
                  <a:gd name="T2" fmla="*/ 4 w 4"/>
                  <a:gd name="T3" fmla="*/ 0 h 6"/>
                  <a:gd name="T4" fmla="*/ 0 w 4"/>
                  <a:gd name="T5" fmla="*/ 4 h 6"/>
                  <a:gd name="T6" fmla="*/ 0 w 4"/>
                  <a:gd name="T7" fmla="*/ 6 h 6"/>
                  <a:gd name="T8" fmla="*/ 3 w 4"/>
                  <a:gd name="T9" fmla="*/ 4 h 6"/>
                </a:gdLst>
                <a:ahLst/>
                <a:cxnLst>
                  <a:cxn ang="0">
                    <a:pos x="T0" y="T1"/>
                  </a:cxn>
                  <a:cxn ang="0">
                    <a:pos x="T2" y="T3"/>
                  </a:cxn>
                  <a:cxn ang="0">
                    <a:pos x="T4" y="T5"/>
                  </a:cxn>
                  <a:cxn ang="0">
                    <a:pos x="T6" y="T7"/>
                  </a:cxn>
                  <a:cxn ang="0">
                    <a:pos x="T8" y="T9"/>
                  </a:cxn>
                </a:cxnLst>
                <a:rect l="0" t="0" r="r" b="b"/>
                <a:pathLst>
                  <a:path w="4" h="6">
                    <a:moveTo>
                      <a:pt x="3" y="4"/>
                    </a:moveTo>
                    <a:lnTo>
                      <a:pt x="4" y="0"/>
                    </a:lnTo>
                    <a:lnTo>
                      <a:pt x="0" y="4"/>
                    </a:lnTo>
                    <a:lnTo>
                      <a:pt x="0"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1" name="Freeform 734">
                <a:extLst>
                  <a:ext uri="{FF2B5EF4-FFF2-40B4-BE49-F238E27FC236}">
                    <a16:creationId xmlns:a16="http://schemas.microsoft.com/office/drawing/2014/main" id="{6BFF8D21-9319-4AE8-A31C-5C8CF2DEAE1F}"/>
                  </a:ext>
                </a:extLst>
              </p:cNvPr>
              <p:cNvSpPr>
                <a:spLocks/>
              </p:cNvSpPr>
              <p:nvPr/>
            </p:nvSpPr>
            <p:spPr bwMode="auto">
              <a:xfrm>
                <a:off x="3292" y="2444"/>
                <a:ext cx="11" cy="11"/>
              </a:xfrm>
              <a:custGeom>
                <a:avLst/>
                <a:gdLst>
                  <a:gd name="T0" fmla="*/ 6 w 11"/>
                  <a:gd name="T1" fmla="*/ 0 h 11"/>
                  <a:gd name="T2" fmla="*/ 4 w 11"/>
                  <a:gd name="T3" fmla="*/ 0 h 11"/>
                  <a:gd name="T4" fmla="*/ 4 w 11"/>
                  <a:gd name="T5" fmla="*/ 3 h 11"/>
                  <a:gd name="T6" fmla="*/ 3 w 11"/>
                  <a:gd name="T7" fmla="*/ 2 h 11"/>
                  <a:gd name="T8" fmla="*/ 3 w 11"/>
                  <a:gd name="T9" fmla="*/ 3 h 11"/>
                  <a:gd name="T10" fmla="*/ 2 w 11"/>
                  <a:gd name="T11" fmla="*/ 3 h 11"/>
                  <a:gd name="T12" fmla="*/ 0 w 11"/>
                  <a:gd name="T13" fmla="*/ 4 h 11"/>
                  <a:gd name="T14" fmla="*/ 3 w 11"/>
                  <a:gd name="T15" fmla="*/ 6 h 11"/>
                  <a:gd name="T16" fmla="*/ 3 w 11"/>
                  <a:gd name="T17" fmla="*/ 4 h 11"/>
                  <a:gd name="T18" fmla="*/ 4 w 11"/>
                  <a:gd name="T19" fmla="*/ 6 h 11"/>
                  <a:gd name="T20" fmla="*/ 3 w 11"/>
                  <a:gd name="T21" fmla="*/ 6 h 11"/>
                  <a:gd name="T22" fmla="*/ 6 w 11"/>
                  <a:gd name="T23" fmla="*/ 9 h 11"/>
                  <a:gd name="T24" fmla="*/ 9 w 11"/>
                  <a:gd name="T25" fmla="*/ 9 h 11"/>
                  <a:gd name="T26" fmla="*/ 9 w 11"/>
                  <a:gd name="T27" fmla="*/ 11 h 11"/>
                  <a:gd name="T28" fmla="*/ 9 w 11"/>
                  <a:gd name="T29" fmla="*/ 11 h 11"/>
                  <a:gd name="T30" fmla="*/ 10 w 11"/>
                  <a:gd name="T31" fmla="*/ 9 h 11"/>
                  <a:gd name="T32" fmla="*/ 11 w 11"/>
                  <a:gd name="T33" fmla="*/ 9 h 11"/>
                  <a:gd name="T34" fmla="*/ 11 w 11"/>
                  <a:gd name="T35" fmla="*/ 7 h 11"/>
                  <a:gd name="T36" fmla="*/ 10 w 11"/>
                  <a:gd name="T37" fmla="*/ 7 h 11"/>
                  <a:gd name="T38" fmla="*/ 7 w 11"/>
                  <a:gd name="T39" fmla="*/ 6 h 11"/>
                  <a:gd name="T40" fmla="*/ 7 w 11"/>
                  <a:gd name="T41" fmla="*/ 2 h 11"/>
                  <a:gd name="T42" fmla="*/ 6 w 11"/>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6" y="0"/>
                    </a:moveTo>
                    <a:lnTo>
                      <a:pt x="4" y="0"/>
                    </a:lnTo>
                    <a:lnTo>
                      <a:pt x="4" y="3"/>
                    </a:lnTo>
                    <a:lnTo>
                      <a:pt x="3" y="2"/>
                    </a:lnTo>
                    <a:lnTo>
                      <a:pt x="3" y="3"/>
                    </a:lnTo>
                    <a:lnTo>
                      <a:pt x="2" y="3"/>
                    </a:lnTo>
                    <a:lnTo>
                      <a:pt x="0" y="4"/>
                    </a:lnTo>
                    <a:lnTo>
                      <a:pt x="3" y="6"/>
                    </a:lnTo>
                    <a:lnTo>
                      <a:pt x="3" y="4"/>
                    </a:lnTo>
                    <a:lnTo>
                      <a:pt x="4" y="6"/>
                    </a:lnTo>
                    <a:lnTo>
                      <a:pt x="3" y="6"/>
                    </a:lnTo>
                    <a:lnTo>
                      <a:pt x="6" y="9"/>
                    </a:lnTo>
                    <a:lnTo>
                      <a:pt x="9" y="9"/>
                    </a:lnTo>
                    <a:lnTo>
                      <a:pt x="9" y="11"/>
                    </a:lnTo>
                    <a:lnTo>
                      <a:pt x="9" y="11"/>
                    </a:lnTo>
                    <a:lnTo>
                      <a:pt x="10" y="9"/>
                    </a:lnTo>
                    <a:lnTo>
                      <a:pt x="11" y="9"/>
                    </a:lnTo>
                    <a:lnTo>
                      <a:pt x="11" y="7"/>
                    </a:lnTo>
                    <a:lnTo>
                      <a:pt x="10" y="7"/>
                    </a:lnTo>
                    <a:lnTo>
                      <a:pt x="7" y="6"/>
                    </a:lnTo>
                    <a:lnTo>
                      <a:pt x="7" y="2"/>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2" name="Rectangle 735">
                <a:extLst>
                  <a:ext uri="{FF2B5EF4-FFF2-40B4-BE49-F238E27FC236}">
                    <a16:creationId xmlns:a16="http://schemas.microsoft.com/office/drawing/2014/main" id="{A1D0E05C-ED7C-431D-8B16-42524A97C96E}"/>
                  </a:ext>
                </a:extLst>
              </p:cNvPr>
              <p:cNvSpPr>
                <a:spLocks noChangeArrowheads="1"/>
              </p:cNvSpPr>
              <p:nvPr/>
            </p:nvSpPr>
            <p:spPr bwMode="auto">
              <a:xfrm>
                <a:off x="3328" y="242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3" name="Freeform 736">
                <a:extLst>
                  <a:ext uri="{FF2B5EF4-FFF2-40B4-BE49-F238E27FC236}">
                    <a16:creationId xmlns:a16="http://schemas.microsoft.com/office/drawing/2014/main" id="{30B840DB-5CE5-4A99-B746-6114192660A7}"/>
                  </a:ext>
                </a:extLst>
              </p:cNvPr>
              <p:cNvSpPr>
                <a:spLocks/>
              </p:cNvSpPr>
              <p:nvPr/>
            </p:nvSpPr>
            <p:spPr bwMode="auto">
              <a:xfrm>
                <a:off x="3372" y="2549"/>
                <a:ext cx="3" cy="1"/>
              </a:xfrm>
              <a:custGeom>
                <a:avLst/>
                <a:gdLst>
                  <a:gd name="T0" fmla="*/ 1 w 3"/>
                  <a:gd name="T1" fmla="*/ 0 h 1"/>
                  <a:gd name="T2" fmla="*/ 0 w 3"/>
                  <a:gd name="T3" fmla="*/ 0 h 1"/>
                  <a:gd name="T4" fmla="*/ 1 w 3"/>
                  <a:gd name="T5" fmla="*/ 1 h 1"/>
                  <a:gd name="T6" fmla="*/ 3 w 3"/>
                  <a:gd name="T7" fmla="*/ 1 h 1"/>
                  <a:gd name="T8" fmla="*/ 3 w 3"/>
                  <a:gd name="T9" fmla="*/ 0 h 1"/>
                  <a:gd name="T10" fmla="*/ 1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1" y="0"/>
                    </a:moveTo>
                    <a:lnTo>
                      <a:pt x="0" y="0"/>
                    </a:lnTo>
                    <a:lnTo>
                      <a:pt x="1" y="1"/>
                    </a:lnTo>
                    <a:lnTo>
                      <a:pt x="3"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4" name="Freeform 737">
                <a:extLst>
                  <a:ext uri="{FF2B5EF4-FFF2-40B4-BE49-F238E27FC236}">
                    <a16:creationId xmlns:a16="http://schemas.microsoft.com/office/drawing/2014/main" id="{2CB9484D-7B3C-499C-A082-8E98D842564C}"/>
                  </a:ext>
                </a:extLst>
              </p:cNvPr>
              <p:cNvSpPr>
                <a:spLocks/>
              </p:cNvSpPr>
              <p:nvPr/>
            </p:nvSpPr>
            <p:spPr bwMode="auto">
              <a:xfrm>
                <a:off x="3290" y="2440"/>
                <a:ext cx="4" cy="3"/>
              </a:xfrm>
              <a:custGeom>
                <a:avLst/>
                <a:gdLst>
                  <a:gd name="T0" fmla="*/ 2 w 4"/>
                  <a:gd name="T1" fmla="*/ 0 h 3"/>
                  <a:gd name="T2" fmla="*/ 1 w 4"/>
                  <a:gd name="T3" fmla="*/ 0 h 3"/>
                  <a:gd name="T4" fmla="*/ 1 w 4"/>
                  <a:gd name="T5" fmla="*/ 2 h 3"/>
                  <a:gd name="T6" fmla="*/ 0 w 4"/>
                  <a:gd name="T7" fmla="*/ 2 h 3"/>
                  <a:gd name="T8" fmla="*/ 2 w 4"/>
                  <a:gd name="T9" fmla="*/ 3 h 3"/>
                  <a:gd name="T10" fmla="*/ 4 w 4"/>
                  <a:gd name="T11" fmla="*/ 0 h 3"/>
                  <a:gd name="T12" fmla="*/ 2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2" y="0"/>
                    </a:moveTo>
                    <a:lnTo>
                      <a:pt x="1" y="0"/>
                    </a:lnTo>
                    <a:lnTo>
                      <a:pt x="1" y="2"/>
                    </a:lnTo>
                    <a:lnTo>
                      <a:pt x="0" y="2"/>
                    </a:lnTo>
                    <a:lnTo>
                      <a:pt x="2" y="3"/>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5" name="Freeform 738">
                <a:extLst>
                  <a:ext uri="{FF2B5EF4-FFF2-40B4-BE49-F238E27FC236}">
                    <a16:creationId xmlns:a16="http://schemas.microsoft.com/office/drawing/2014/main" id="{01E002B8-7414-4DA5-B9A2-25C464F26ED5}"/>
                  </a:ext>
                </a:extLst>
              </p:cNvPr>
              <p:cNvSpPr>
                <a:spLocks/>
              </p:cNvSpPr>
              <p:nvPr/>
            </p:nvSpPr>
            <p:spPr bwMode="auto">
              <a:xfrm>
                <a:off x="3298" y="2470"/>
                <a:ext cx="0" cy="3"/>
              </a:xfrm>
              <a:custGeom>
                <a:avLst/>
                <a:gdLst>
                  <a:gd name="T0" fmla="*/ 2 h 3"/>
                  <a:gd name="T1" fmla="*/ 0 h 3"/>
                  <a:gd name="T2" fmla="*/ 3 h 3"/>
                  <a:gd name="T3" fmla="*/ 2 h 3"/>
                </a:gdLst>
                <a:ahLst/>
                <a:cxnLst>
                  <a:cxn ang="0">
                    <a:pos x="0" y="T0"/>
                  </a:cxn>
                  <a:cxn ang="0">
                    <a:pos x="0" y="T1"/>
                  </a:cxn>
                  <a:cxn ang="0">
                    <a:pos x="0" y="T2"/>
                  </a:cxn>
                  <a:cxn ang="0">
                    <a:pos x="0" y="T3"/>
                  </a:cxn>
                </a:cxnLst>
                <a:rect l="0" t="0" r="r" b="b"/>
                <a:pathLst>
                  <a:path h="3">
                    <a:moveTo>
                      <a:pt x="0" y="2"/>
                    </a:moveTo>
                    <a:lnTo>
                      <a:pt x="0" y="0"/>
                    </a:lnTo>
                    <a:lnTo>
                      <a:pt x="0" y="3"/>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6" name="Freeform 739">
                <a:extLst>
                  <a:ext uri="{FF2B5EF4-FFF2-40B4-BE49-F238E27FC236}">
                    <a16:creationId xmlns:a16="http://schemas.microsoft.com/office/drawing/2014/main" id="{F5730C08-36DC-4089-A359-0320928033B4}"/>
                  </a:ext>
                </a:extLst>
              </p:cNvPr>
              <p:cNvSpPr>
                <a:spLocks/>
              </p:cNvSpPr>
              <p:nvPr/>
            </p:nvSpPr>
            <p:spPr bwMode="auto">
              <a:xfrm>
                <a:off x="3298" y="2457"/>
                <a:ext cx="1" cy="1"/>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7" name="Freeform 740">
                <a:extLst>
                  <a:ext uri="{FF2B5EF4-FFF2-40B4-BE49-F238E27FC236}">
                    <a16:creationId xmlns:a16="http://schemas.microsoft.com/office/drawing/2014/main" id="{7B37FA4D-EE25-4EFB-9394-8583A6129045}"/>
                  </a:ext>
                </a:extLst>
              </p:cNvPr>
              <p:cNvSpPr>
                <a:spLocks/>
              </p:cNvSpPr>
              <p:nvPr/>
            </p:nvSpPr>
            <p:spPr bwMode="auto">
              <a:xfrm>
                <a:off x="3346" y="2389"/>
                <a:ext cx="1" cy="3"/>
              </a:xfrm>
              <a:custGeom>
                <a:avLst/>
                <a:gdLst>
                  <a:gd name="T0" fmla="*/ 1 w 1"/>
                  <a:gd name="T1" fmla="*/ 0 h 3"/>
                  <a:gd name="T2" fmla="*/ 0 w 1"/>
                  <a:gd name="T3" fmla="*/ 0 h 3"/>
                  <a:gd name="T4" fmla="*/ 0 w 1"/>
                  <a:gd name="T5" fmla="*/ 2 h 3"/>
                  <a:gd name="T6" fmla="*/ 1 w 1"/>
                  <a:gd name="T7" fmla="*/ 3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0"/>
                    </a:lnTo>
                    <a:lnTo>
                      <a:pt x="0" y="2"/>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8" name="Freeform 741">
                <a:extLst>
                  <a:ext uri="{FF2B5EF4-FFF2-40B4-BE49-F238E27FC236}">
                    <a16:creationId xmlns:a16="http://schemas.microsoft.com/office/drawing/2014/main" id="{3AC36027-E53F-4B4E-B690-30FAA4A45598}"/>
                  </a:ext>
                </a:extLst>
              </p:cNvPr>
              <p:cNvSpPr>
                <a:spLocks/>
              </p:cNvSpPr>
              <p:nvPr/>
            </p:nvSpPr>
            <p:spPr bwMode="auto">
              <a:xfrm>
                <a:off x="3349" y="2385"/>
                <a:ext cx="2" cy="6"/>
              </a:xfrm>
              <a:custGeom>
                <a:avLst/>
                <a:gdLst>
                  <a:gd name="T0" fmla="*/ 2 w 2"/>
                  <a:gd name="T1" fmla="*/ 4 h 6"/>
                  <a:gd name="T2" fmla="*/ 2 w 2"/>
                  <a:gd name="T3" fmla="*/ 2 h 6"/>
                  <a:gd name="T4" fmla="*/ 1 w 2"/>
                  <a:gd name="T5" fmla="*/ 0 h 6"/>
                  <a:gd name="T6" fmla="*/ 1 w 2"/>
                  <a:gd name="T7" fmla="*/ 3 h 6"/>
                  <a:gd name="T8" fmla="*/ 0 w 2"/>
                  <a:gd name="T9" fmla="*/ 4 h 6"/>
                  <a:gd name="T10" fmla="*/ 1 w 2"/>
                  <a:gd name="T11" fmla="*/ 6 h 6"/>
                  <a:gd name="T12" fmla="*/ 2 w 2"/>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4"/>
                    </a:moveTo>
                    <a:lnTo>
                      <a:pt x="2" y="2"/>
                    </a:lnTo>
                    <a:lnTo>
                      <a:pt x="1" y="0"/>
                    </a:lnTo>
                    <a:lnTo>
                      <a:pt x="1" y="3"/>
                    </a:lnTo>
                    <a:lnTo>
                      <a:pt x="0" y="4"/>
                    </a:lnTo>
                    <a:lnTo>
                      <a:pt x="1" y="6"/>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9" name="Freeform 742">
                <a:extLst>
                  <a:ext uri="{FF2B5EF4-FFF2-40B4-BE49-F238E27FC236}">
                    <a16:creationId xmlns:a16="http://schemas.microsoft.com/office/drawing/2014/main" id="{F24B2471-6A36-437D-9F1B-A479028957F7}"/>
                  </a:ext>
                </a:extLst>
              </p:cNvPr>
              <p:cNvSpPr>
                <a:spLocks/>
              </p:cNvSpPr>
              <p:nvPr/>
            </p:nvSpPr>
            <p:spPr bwMode="auto">
              <a:xfrm>
                <a:off x="3351" y="2384"/>
                <a:ext cx="3" cy="3"/>
              </a:xfrm>
              <a:custGeom>
                <a:avLst/>
                <a:gdLst>
                  <a:gd name="T0" fmla="*/ 3 w 3"/>
                  <a:gd name="T1" fmla="*/ 0 h 3"/>
                  <a:gd name="T2" fmla="*/ 0 w 3"/>
                  <a:gd name="T3" fmla="*/ 1 h 3"/>
                  <a:gd name="T4" fmla="*/ 2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1"/>
                    </a:lnTo>
                    <a:lnTo>
                      <a:pt x="2"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0" name="Freeform 743">
                <a:extLst>
                  <a:ext uri="{FF2B5EF4-FFF2-40B4-BE49-F238E27FC236}">
                    <a16:creationId xmlns:a16="http://schemas.microsoft.com/office/drawing/2014/main" id="{E80825AD-57A3-408A-980E-180F27758668}"/>
                  </a:ext>
                </a:extLst>
              </p:cNvPr>
              <p:cNvSpPr>
                <a:spLocks/>
              </p:cNvSpPr>
              <p:nvPr/>
            </p:nvSpPr>
            <p:spPr bwMode="auto">
              <a:xfrm>
                <a:off x="3291" y="2464"/>
                <a:ext cx="1" cy="1"/>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1" name="Freeform 744">
                <a:extLst>
                  <a:ext uri="{FF2B5EF4-FFF2-40B4-BE49-F238E27FC236}">
                    <a16:creationId xmlns:a16="http://schemas.microsoft.com/office/drawing/2014/main" id="{74DEDEB0-35D9-4066-BA72-564EECCC0C71}"/>
                  </a:ext>
                </a:extLst>
              </p:cNvPr>
              <p:cNvSpPr>
                <a:spLocks/>
              </p:cNvSpPr>
              <p:nvPr/>
            </p:nvSpPr>
            <p:spPr bwMode="auto">
              <a:xfrm>
                <a:off x="3290" y="2431"/>
                <a:ext cx="9" cy="9"/>
              </a:xfrm>
              <a:custGeom>
                <a:avLst/>
                <a:gdLst>
                  <a:gd name="T0" fmla="*/ 4 w 9"/>
                  <a:gd name="T1" fmla="*/ 5 h 9"/>
                  <a:gd name="T2" fmla="*/ 1 w 9"/>
                  <a:gd name="T3" fmla="*/ 4 h 9"/>
                  <a:gd name="T4" fmla="*/ 0 w 9"/>
                  <a:gd name="T5" fmla="*/ 5 h 9"/>
                  <a:gd name="T6" fmla="*/ 1 w 9"/>
                  <a:gd name="T7" fmla="*/ 6 h 9"/>
                  <a:gd name="T8" fmla="*/ 1 w 9"/>
                  <a:gd name="T9" fmla="*/ 8 h 9"/>
                  <a:gd name="T10" fmla="*/ 1 w 9"/>
                  <a:gd name="T11" fmla="*/ 8 h 9"/>
                  <a:gd name="T12" fmla="*/ 4 w 9"/>
                  <a:gd name="T13" fmla="*/ 8 h 9"/>
                  <a:gd name="T14" fmla="*/ 5 w 9"/>
                  <a:gd name="T15" fmla="*/ 9 h 9"/>
                  <a:gd name="T16" fmla="*/ 6 w 9"/>
                  <a:gd name="T17" fmla="*/ 6 h 9"/>
                  <a:gd name="T18" fmla="*/ 6 w 9"/>
                  <a:gd name="T19" fmla="*/ 6 h 9"/>
                  <a:gd name="T20" fmla="*/ 6 w 9"/>
                  <a:gd name="T21" fmla="*/ 4 h 9"/>
                  <a:gd name="T22" fmla="*/ 9 w 9"/>
                  <a:gd name="T23" fmla="*/ 2 h 9"/>
                  <a:gd name="T24" fmla="*/ 9 w 9"/>
                  <a:gd name="T25" fmla="*/ 0 h 9"/>
                  <a:gd name="T26" fmla="*/ 4 w 9"/>
                  <a:gd name="T27" fmla="*/ 4 h 9"/>
                  <a:gd name="T28" fmla="*/ 4 w 9"/>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9">
                    <a:moveTo>
                      <a:pt x="4" y="5"/>
                    </a:moveTo>
                    <a:lnTo>
                      <a:pt x="1" y="4"/>
                    </a:lnTo>
                    <a:lnTo>
                      <a:pt x="0" y="5"/>
                    </a:lnTo>
                    <a:lnTo>
                      <a:pt x="1" y="6"/>
                    </a:lnTo>
                    <a:lnTo>
                      <a:pt x="1" y="8"/>
                    </a:lnTo>
                    <a:lnTo>
                      <a:pt x="1" y="8"/>
                    </a:lnTo>
                    <a:lnTo>
                      <a:pt x="4" y="8"/>
                    </a:lnTo>
                    <a:lnTo>
                      <a:pt x="5" y="9"/>
                    </a:lnTo>
                    <a:lnTo>
                      <a:pt x="6" y="6"/>
                    </a:lnTo>
                    <a:lnTo>
                      <a:pt x="6" y="6"/>
                    </a:lnTo>
                    <a:lnTo>
                      <a:pt x="6" y="4"/>
                    </a:lnTo>
                    <a:lnTo>
                      <a:pt x="9" y="2"/>
                    </a:lnTo>
                    <a:lnTo>
                      <a:pt x="9" y="0"/>
                    </a:lnTo>
                    <a:lnTo>
                      <a:pt x="4" y="4"/>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2" name="Freeform 745">
                <a:extLst>
                  <a:ext uri="{FF2B5EF4-FFF2-40B4-BE49-F238E27FC236}">
                    <a16:creationId xmlns:a16="http://schemas.microsoft.com/office/drawing/2014/main" id="{DABC17BC-681F-4FAC-8078-D59159B00171}"/>
                  </a:ext>
                </a:extLst>
              </p:cNvPr>
              <p:cNvSpPr>
                <a:spLocks/>
              </p:cNvSpPr>
              <p:nvPr/>
            </p:nvSpPr>
            <p:spPr bwMode="auto">
              <a:xfrm>
                <a:off x="3349" y="2399"/>
                <a:ext cx="1" cy="1"/>
              </a:xfrm>
              <a:custGeom>
                <a:avLst/>
                <a:gdLst>
                  <a:gd name="T0" fmla="*/ 1 w 1"/>
                  <a:gd name="T1" fmla="*/ 0 h 1"/>
                  <a:gd name="T2" fmla="*/ 0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0"/>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3" name="Freeform 746">
                <a:extLst>
                  <a:ext uri="{FF2B5EF4-FFF2-40B4-BE49-F238E27FC236}">
                    <a16:creationId xmlns:a16="http://schemas.microsoft.com/office/drawing/2014/main" id="{75473EAD-6C1F-468E-AA03-3C3CE6F1AC95}"/>
                  </a:ext>
                </a:extLst>
              </p:cNvPr>
              <p:cNvSpPr>
                <a:spLocks/>
              </p:cNvSpPr>
              <p:nvPr/>
            </p:nvSpPr>
            <p:spPr bwMode="auto">
              <a:xfrm>
                <a:off x="3344" y="2391"/>
                <a:ext cx="7" cy="7"/>
              </a:xfrm>
              <a:custGeom>
                <a:avLst/>
                <a:gdLst>
                  <a:gd name="T0" fmla="*/ 5 w 7"/>
                  <a:gd name="T1" fmla="*/ 4 h 7"/>
                  <a:gd name="T2" fmla="*/ 5 w 7"/>
                  <a:gd name="T3" fmla="*/ 7 h 7"/>
                  <a:gd name="T4" fmla="*/ 6 w 7"/>
                  <a:gd name="T5" fmla="*/ 7 h 7"/>
                  <a:gd name="T6" fmla="*/ 6 w 7"/>
                  <a:gd name="T7" fmla="*/ 5 h 7"/>
                  <a:gd name="T8" fmla="*/ 7 w 7"/>
                  <a:gd name="T9" fmla="*/ 4 h 7"/>
                  <a:gd name="T10" fmla="*/ 6 w 7"/>
                  <a:gd name="T11" fmla="*/ 3 h 7"/>
                  <a:gd name="T12" fmla="*/ 7 w 7"/>
                  <a:gd name="T13" fmla="*/ 1 h 7"/>
                  <a:gd name="T14" fmla="*/ 6 w 7"/>
                  <a:gd name="T15" fmla="*/ 1 h 7"/>
                  <a:gd name="T16" fmla="*/ 5 w 7"/>
                  <a:gd name="T17" fmla="*/ 0 h 7"/>
                  <a:gd name="T18" fmla="*/ 3 w 7"/>
                  <a:gd name="T19" fmla="*/ 1 h 7"/>
                  <a:gd name="T20" fmla="*/ 5 w 7"/>
                  <a:gd name="T21" fmla="*/ 1 h 7"/>
                  <a:gd name="T22" fmla="*/ 5 w 7"/>
                  <a:gd name="T23" fmla="*/ 3 h 7"/>
                  <a:gd name="T24" fmla="*/ 2 w 7"/>
                  <a:gd name="T25" fmla="*/ 3 h 7"/>
                  <a:gd name="T26" fmla="*/ 0 w 7"/>
                  <a:gd name="T27" fmla="*/ 3 h 7"/>
                  <a:gd name="T28" fmla="*/ 0 w 7"/>
                  <a:gd name="T29" fmla="*/ 4 h 7"/>
                  <a:gd name="T30" fmla="*/ 5 w 7"/>
                  <a:gd name="T3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7">
                    <a:moveTo>
                      <a:pt x="5" y="4"/>
                    </a:moveTo>
                    <a:lnTo>
                      <a:pt x="5" y="7"/>
                    </a:lnTo>
                    <a:lnTo>
                      <a:pt x="6" y="7"/>
                    </a:lnTo>
                    <a:lnTo>
                      <a:pt x="6" y="5"/>
                    </a:lnTo>
                    <a:lnTo>
                      <a:pt x="7" y="4"/>
                    </a:lnTo>
                    <a:lnTo>
                      <a:pt x="6" y="3"/>
                    </a:lnTo>
                    <a:lnTo>
                      <a:pt x="7" y="1"/>
                    </a:lnTo>
                    <a:lnTo>
                      <a:pt x="6" y="1"/>
                    </a:lnTo>
                    <a:lnTo>
                      <a:pt x="5" y="0"/>
                    </a:lnTo>
                    <a:lnTo>
                      <a:pt x="3" y="1"/>
                    </a:lnTo>
                    <a:lnTo>
                      <a:pt x="5" y="1"/>
                    </a:lnTo>
                    <a:lnTo>
                      <a:pt x="5" y="3"/>
                    </a:lnTo>
                    <a:lnTo>
                      <a:pt x="2" y="3"/>
                    </a:lnTo>
                    <a:lnTo>
                      <a:pt x="0" y="3"/>
                    </a:lnTo>
                    <a:lnTo>
                      <a:pt x="0" y="4"/>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4" name="Freeform 747">
                <a:extLst>
                  <a:ext uri="{FF2B5EF4-FFF2-40B4-BE49-F238E27FC236}">
                    <a16:creationId xmlns:a16="http://schemas.microsoft.com/office/drawing/2014/main" id="{4A2987CA-BB8F-4BBB-B92C-5F12B4FF5388}"/>
                  </a:ext>
                </a:extLst>
              </p:cNvPr>
              <p:cNvSpPr>
                <a:spLocks/>
              </p:cNvSpPr>
              <p:nvPr/>
            </p:nvSpPr>
            <p:spPr bwMode="auto">
              <a:xfrm>
                <a:off x="3287" y="2447"/>
                <a:ext cx="3" cy="1"/>
              </a:xfrm>
              <a:custGeom>
                <a:avLst/>
                <a:gdLst>
                  <a:gd name="T0" fmla="*/ 0 w 3"/>
                  <a:gd name="T1" fmla="*/ 0 h 1"/>
                  <a:gd name="T2" fmla="*/ 0 w 3"/>
                  <a:gd name="T3" fmla="*/ 1 h 1"/>
                  <a:gd name="T4" fmla="*/ 1 w 3"/>
                  <a:gd name="T5" fmla="*/ 1 h 1"/>
                  <a:gd name="T6" fmla="*/ 3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0" y="1"/>
                    </a:lnTo>
                    <a:lnTo>
                      <a:pt x="1"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5" name="Freeform 748">
                <a:extLst>
                  <a:ext uri="{FF2B5EF4-FFF2-40B4-BE49-F238E27FC236}">
                    <a16:creationId xmlns:a16="http://schemas.microsoft.com/office/drawing/2014/main" id="{A17CE6A7-BD0F-495C-AD77-80E91677A0BE}"/>
                  </a:ext>
                </a:extLst>
              </p:cNvPr>
              <p:cNvSpPr>
                <a:spLocks/>
              </p:cNvSpPr>
              <p:nvPr/>
            </p:nvSpPr>
            <p:spPr bwMode="auto">
              <a:xfrm>
                <a:off x="3325" y="2420"/>
                <a:ext cx="4" cy="4"/>
              </a:xfrm>
              <a:custGeom>
                <a:avLst/>
                <a:gdLst>
                  <a:gd name="T0" fmla="*/ 2 w 4"/>
                  <a:gd name="T1" fmla="*/ 1 h 4"/>
                  <a:gd name="T2" fmla="*/ 2 w 4"/>
                  <a:gd name="T3" fmla="*/ 4 h 4"/>
                  <a:gd name="T4" fmla="*/ 3 w 4"/>
                  <a:gd name="T5" fmla="*/ 4 h 4"/>
                  <a:gd name="T6" fmla="*/ 4 w 4"/>
                  <a:gd name="T7" fmla="*/ 4 h 4"/>
                  <a:gd name="T8" fmla="*/ 4 w 4"/>
                  <a:gd name="T9" fmla="*/ 2 h 4"/>
                  <a:gd name="T10" fmla="*/ 3 w 4"/>
                  <a:gd name="T11" fmla="*/ 2 h 4"/>
                  <a:gd name="T12" fmla="*/ 3 w 4"/>
                  <a:gd name="T13" fmla="*/ 1 h 4"/>
                  <a:gd name="T14" fmla="*/ 2 w 4"/>
                  <a:gd name="T15" fmla="*/ 0 h 4"/>
                  <a:gd name="T16" fmla="*/ 0 w 4"/>
                  <a:gd name="T17" fmla="*/ 0 h 4"/>
                  <a:gd name="T18" fmla="*/ 0 w 4"/>
                  <a:gd name="T19" fmla="*/ 2 h 4"/>
                  <a:gd name="T20" fmla="*/ 0 w 4"/>
                  <a:gd name="T21" fmla="*/ 4 h 4"/>
                  <a:gd name="T22" fmla="*/ 2 w 4"/>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4">
                    <a:moveTo>
                      <a:pt x="2" y="1"/>
                    </a:moveTo>
                    <a:lnTo>
                      <a:pt x="2" y="4"/>
                    </a:lnTo>
                    <a:lnTo>
                      <a:pt x="3" y="4"/>
                    </a:lnTo>
                    <a:lnTo>
                      <a:pt x="4" y="4"/>
                    </a:lnTo>
                    <a:lnTo>
                      <a:pt x="4" y="2"/>
                    </a:lnTo>
                    <a:lnTo>
                      <a:pt x="3" y="2"/>
                    </a:lnTo>
                    <a:lnTo>
                      <a:pt x="3" y="1"/>
                    </a:lnTo>
                    <a:lnTo>
                      <a:pt x="2" y="0"/>
                    </a:lnTo>
                    <a:lnTo>
                      <a:pt x="0" y="0"/>
                    </a:lnTo>
                    <a:lnTo>
                      <a:pt x="0" y="2"/>
                    </a:lnTo>
                    <a:lnTo>
                      <a:pt x="0" y="4"/>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6" name="Freeform 749">
                <a:extLst>
                  <a:ext uri="{FF2B5EF4-FFF2-40B4-BE49-F238E27FC236}">
                    <a16:creationId xmlns:a16="http://schemas.microsoft.com/office/drawing/2014/main" id="{8B30C438-2A35-48A7-A7E6-4EFCF1955CDB}"/>
                  </a:ext>
                </a:extLst>
              </p:cNvPr>
              <p:cNvSpPr>
                <a:spLocks/>
              </p:cNvSpPr>
              <p:nvPr/>
            </p:nvSpPr>
            <p:spPr bwMode="auto">
              <a:xfrm>
                <a:off x="3298" y="2428"/>
                <a:ext cx="85" cy="147"/>
              </a:xfrm>
              <a:custGeom>
                <a:avLst/>
                <a:gdLst>
                  <a:gd name="T0" fmla="*/ 5 w 85"/>
                  <a:gd name="T1" fmla="*/ 23 h 147"/>
                  <a:gd name="T2" fmla="*/ 7 w 85"/>
                  <a:gd name="T3" fmla="*/ 26 h 147"/>
                  <a:gd name="T4" fmla="*/ 4 w 85"/>
                  <a:gd name="T5" fmla="*/ 30 h 147"/>
                  <a:gd name="T6" fmla="*/ 4 w 85"/>
                  <a:gd name="T7" fmla="*/ 33 h 147"/>
                  <a:gd name="T8" fmla="*/ 9 w 85"/>
                  <a:gd name="T9" fmla="*/ 33 h 147"/>
                  <a:gd name="T10" fmla="*/ 5 w 85"/>
                  <a:gd name="T11" fmla="*/ 44 h 147"/>
                  <a:gd name="T12" fmla="*/ 4 w 85"/>
                  <a:gd name="T13" fmla="*/ 55 h 147"/>
                  <a:gd name="T14" fmla="*/ 7 w 85"/>
                  <a:gd name="T15" fmla="*/ 44 h 147"/>
                  <a:gd name="T16" fmla="*/ 11 w 85"/>
                  <a:gd name="T17" fmla="*/ 45 h 147"/>
                  <a:gd name="T18" fmla="*/ 14 w 85"/>
                  <a:gd name="T19" fmla="*/ 45 h 147"/>
                  <a:gd name="T20" fmla="*/ 12 w 85"/>
                  <a:gd name="T21" fmla="*/ 63 h 147"/>
                  <a:gd name="T22" fmla="*/ 18 w 85"/>
                  <a:gd name="T23" fmla="*/ 64 h 147"/>
                  <a:gd name="T24" fmla="*/ 26 w 85"/>
                  <a:gd name="T25" fmla="*/ 62 h 147"/>
                  <a:gd name="T26" fmla="*/ 31 w 85"/>
                  <a:gd name="T27" fmla="*/ 75 h 147"/>
                  <a:gd name="T28" fmla="*/ 33 w 85"/>
                  <a:gd name="T29" fmla="*/ 88 h 147"/>
                  <a:gd name="T30" fmla="*/ 31 w 85"/>
                  <a:gd name="T31" fmla="*/ 90 h 147"/>
                  <a:gd name="T32" fmla="*/ 18 w 85"/>
                  <a:gd name="T33" fmla="*/ 96 h 147"/>
                  <a:gd name="T34" fmla="*/ 20 w 85"/>
                  <a:gd name="T35" fmla="*/ 99 h 147"/>
                  <a:gd name="T36" fmla="*/ 16 w 85"/>
                  <a:gd name="T37" fmla="*/ 111 h 147"/>
                  <a:gd name="T38" fmla="*/ 8 w 85"/>
                  <a:gd name="T39" fmla="*/ 116 h 147"/>
                  <a:gd name="T40" fmla="*/ 19 w 85"/>
                  <a:gd name="T41" fmla="*/ 118 h 147"/>
                  <a:gd name="T42" fmla="*/ 26 w 85"/>
                  <a:gd name="T43" fmla="*/ 121 h 147"/>
                  <a:gd name="T44" fmla="*/ 40 w 85"/>
                  <a:gd name="T45" fmla="*/ 116 h 147"/>
                  <a:gd name="T46" fmla="*/ 23 w 85"/>
                  <a:gd name="T47" fmla="*/ 126 h 147"/>
                  <a:gd name="T48" fmla="*/ 14 w 85"/>
                  <a:gd name="T49" fmla="*/ 137 h 147"/>
                  <a:gd name="T50" fmla="*/ 3 w 85"/>
                  <a:gd name="T51" fmla="*/ 144 h 147"/>
                  <a:gd name="T52" fmla="*/ 9 w 85"/>
                  <a:gd name="T53" fmla="*/ 145 h 147"/>
                  <a:gd name="T54" fmla="*/ 19 w 85"/>
                  <a:gd name="T55" fmla="*/ 140 h 147"/>
                  <a:gd name="T56" fmla="*/ 26 w 85"/>
                  <a:gd name="T57" fmla="*/ 141 h 147"/>
                  <a:gd name="T58" fmla="*/ 35 w 85"/>
                  <a:gd name="T59" fmla="*/ 134 h 147"/>
                  <a:gd name="T60" fmla="*/ 48 w 85"/>
                  <a:gd name="T61" fmla="*/ 133 h 147"/>
                  <a:gd name="T62" fmla="*/ 59 w 85"/>
                  <a:gd name="T63" fmla="*/ 133 h 147"/>
                  <a:gd name="T64" fmla="*/ 74 w 85"/>
                  <a:gd name="T65" fmla="*/ 130 h 147"/>
                  <a:gd name="T66" fmla="*/ 82 w 85"/>
                  <a:gd name="T67" fmla="*/ 123 h 147"/>
                  <a:gd name="T68" fmla="*/ 73 w 85"/>
                  <a:gd name="T69" fmla="*/ 122 h 147"/>
                  <a:gd name="T70" fmla="*/ 75 w 85"/>
                  <a:gd name="T71" fmla="*/ 119 h 147"/>
                  <a:gd name="T72" fmla="*/ 79 w 85"/>
                  <a:gd name="T73" fmla="*/ 114 h 147"/>
                  <a:gd name="T74" fmla="*/ 81 w 85"/>
                  <a:gd name="T75" fmla="*/ 111 h 147"/>
                  <a:gd name="T76" fmla="*/ 79 w 85"/>
                  <a:gd name="T77" fmla="*/ 94 h 147"/>
                  <a:gd name="T78" fmla="*/ 68 w 85"/>
                  <a:gd name="T79" fmla="*/ 93 h 147"/>
                  <a:gd name="T80" fmla="*/ 59 w 85"/>
                  <a:gd name="T81" fmla="*/ 84 h 147"/>
                  <a:gd name="T82" fmla="*/ 63 w 85"/>
                  <a:gd name="T83" fmla="*/ 84 h 147"/>
                  <a:gd name="T84" fmla="*/ 62 w 85"/>
                  <a:gd name="T85" fmla="*/ 75 h 147"/>
                  <a:gd name="T86" fmla="*/ 49 w 85"/>
                  <a:gd name="T87" fmla="*/ 66 h 147"/>
                  <a:gd name="T88" fmla="*/ 38 w 85"/>
                  <a:gd name="T89" fmla="*/ 46 h 147"/>
                  <a:gd name="T90" fmla="*/ 24 w 85"/>
                  <a:gd name="T91" fmla="*/ 45 h 147"/>
                  <a:gd name="T92" fmla="*/ 35 w 85"/>
                  <a:gd name="T93" fmla="*/ 40 h 147"/>
                  <a:gd name="T94" fmla="*/ 34 w 85"/>
                  <a:gd name="T95" fmla="*/ 37 h 147"/>
                  <a:gd name="T96" fmla="*/ 41 w 85"/>
                  <a:gd name="T97" fmla="*/ 26 h 147"/>
                  <a:gd name="T98" fmla="*/ 34 w 85"/>
                  <a:gd name="T99" fmla="*/ 16 h 147"/>
                  <a:gd name="T100" fmla="*/ 24 w 85"/>
                  <a:gd name="T101" fmla="*/ 18 h 147"/>
                  <a:gd name="T102" fmla="*/ 22 w 85"/>
                  <a:gd name="T103" fmla="*/ 15 h 147"/>
                  <a:gd name="T104" fmla="*/ 30 w 85"/>
                  <a:gd name="T105" fmla="*/ 4 h 147"/>
                  <a:gd name="T106" fmla="*/ 23 w 85"/>
                  <a:gd name="T107" fmla="*/ 1 h 147"/>
                  <a:gd name="T108" fmla="*/ 15 w 85"/>
                  <a:gd name="T109" fmla="*/ 4 h 147"/>
                  <a:gd name="T110" fmla="*/ 11 w 85"/>
                  <a:gd name="T111" fmla="*/ 7 h 147"/>
                  <a:gd name="T112" fmla="*/ 9 w 85"/>
                  <a:gd name="T113" fmla="*/ 12 h 147"/>
                  <a:gd name="T114" fmla="*/ 4 w 85"/>
                  <a:gd name="T115" fmla="*/ 1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 h="147">
                    <a:moveTo>
                      <a:pt x="4" y="19"/>
                    </a:moveTo>
                    <a:lnTo>
                      <a:pt x="4" y="20"/>
                    </a:lnTo>
                    <a:lnTo>
                      <a:pt x="4" y="22"/>
                    </a:lnTo>
                    <a:lnTo>
                      <a:pt x="7" y="22"/>
                    </a:lnTo>
                    <a:lnTo>
                      <a:pt x="5" y="22"/>
                    </a:lnTo>
                    <a:lnTo>
                      <a:pt x="5" y="23"/>
                    </a:lnTo>
                    <a:lnTo>
                      <a:pt x="5" y="23"/>
                    </a:lnTo>
                    <a:lnTo>
                      <a:pt x="8" y="23"/>
                    </a:lnTo>
                    <a:lnTo>
                      <a:pt x="7" y="23"/>
                    </a:lnTo>
                    <a:lnTo>
                      <a:pt x="8" y="25"/>
                    </a:lnTo>
                    <a:lnTo>
                      <a:pt x="7" y="23"/>
                    </a:lnTo>
                    <a:lnTo>
                      <a:pt x="7" y="25"/>
                    </a:lnTo>
                    <a:lnTo>
                      <a:pt x="5" y="26"/>
                    </a:lnTo>
                    <a:lnTo>
                      <a:pt x="7" y="26"/>
                    </a:lnTo>
                    <a:lnTo>
                      <a:pt x="5" y="26"/>
                    </a:lnTo>
                    <a:lnTo>
                      <a:pt x="4" y="27"/>
                    </a:lnTo>
                    <a:lnTo>
                      <a:pt x="5" y="27"/>
                    </a:lnTo>
                    <a:lnTo>
                      <a:pt x="7" y="29"/>
                    </a:lnTo>
                    <a:lnTo>
                      <a:pt x="4" y="27"/>
                    </a:lnTo>
                    <a:lnTo>
                      <a:pt x="4" y="29"/>
                    </a:lnTo>
                    <a:lnTo>
                      <a:pt x="4" y="30"/>
                    </a:lnTo>
                    <a:lnTo>
                      <a:pt x="4" y="31"/>
                    </a:lnTo>
                    <a:lnTo>
                      <a:pt x="3" y="31"/>
                    </a:lnTo>
                    <a:lnTo>
                      <a:pt x="1" y="31"/>
                    </a:lnTo>
                    <a:lnTo>
                      <a:pt x="0" y="33"/>
                    </a:lnTo>
                    <a:lnTo>
                      <a:pt x="1" y="33"/>
                    </a:lnTo>
                    <a:lnTo>
                      <a:pt x="3" y="33"/>
                    </a:lnTo>
                    <a:lnTo>
                      <a:pt x="4" y="33"/>
                    </a:lnTo>
                    <a:lnTo>
                      <a:pt x="4" y="34"/>
                    </a:lnTo>
                    <a:lnTo>
                      <a:pt x="3" y="34"/>
                    </a:lnTo>
                    <a:lnTo>
                      <a:pt x="4" y="36"/>
                    </a:lnTo>
                    <a:lnTo>
                      <a:pt x="4" y="36"/>
                    </a:lnTo>
                    <a:lnTo>
                      <a:pt x="5" y="37"/>
                    </a:lnTo>
                    <a:lnTo>
                      <a:pt x="11" y="31"/>
                    </a:lnTo>
                    <a:lnTo>
                      <a:pt x="9" y="33"/>
                    </a:lnTo>
                    <a:lnTo>
                      <a:pt x="11" y="33"/>
                    </a:lnTo>
                    <a:lnTo>
                      <a:pt x="9" y="34"/>
                    </a:lnTo>
                    <a:lnTo>
                      <a:pt x="8" y="37"/>
                    </a:lnTo>
                    <a:lnTo>
                      <a:pt x="8" y="37"/>
                    </a:lnTo>
                    <a:lnTo>
                      <a:pt x="7" y="40"/>
                    </a:lnTo>
                    <a:lnTo>
                      <a:pt x="7" y="41"/>
                    </a:lnTo>
                    <a:lnTo>
                      <a:pt x="5" y="44"/>
                    </a:lnTo>
                    <a:lnTo>
                      <a:pt x="5" y="46"/>
                    </a:lnTo>
                    <a:lnTo>
                      <a:pt x="5" y="48"/>
                    </a:lnTo>
                    <a:lnTo>
                      <a:pt x="5" y="49"/>
                    </a:lnTo>
                    <a:lnTo>
                      <a:pt x="7" y="48"/>
                    </a:lnTo>
                    <a:lnTo>
                      <a:pt x="5" y="51"/>
                    </a:lnTo>
                    <a:lnTo>
                      <a:pt x="5" y="55"/>
                    </a:lnTo>
                    <a:lnTo>
                      <a:pt x="4" y="55"/>
                    </a:lnTo>
                    <a:lnTo>
                      <a:pt x="4" y="56"/>
                    </a:lnTo>
                    <a:lnTo>
                      <a:pt x="7" y="56"/>
                    </a:lnTo>
                    <a:lnTo>
                      <a:pt x="5" y="55"/>
                    </a:lnTo>
                    <a:lnTo>
                      <a:pt x="7" y="52"/>
                    </a:lnTo>
                    <a:lnTo>
                      <a:pt x="7" y="51"/>
                    </a:lnTo>
                    <a:lnTo>
                      <a:pt x="8" y="49"/>
                    </a:lnTo>
                    <a:lnTo>
                      <a:pt x="7" y="44"/>
                    </a:lnTo>
                    <a:lnTo>
                      <a:pt x="8" y="44"/>
                    </a:lnTo>
                    <a:lnTo>
                      <a:pt x="11" y="41"/>
                    </a:lnTo>
                    <a:lnTo>
                      <a:pt x="9" y="44"/>
                    </a:lnTo>
                    <a:lnTo>
                      <a:pt x="8" y="46"/>
                    </a:lnTo>
                    <a:lnTo>
                      <a:pt x="9" y="48"/>
                    </a:lnTo>
                    <a:lnTo>
                      <a:pt x="9" y="45"/>
                    </a:lnTo>
                    <a:lnTo>
                      <a:pt x="11" y="45"/>
                    </a:lnTo>
                    <a:lnTo>
                      <a:pt x="12" y="46"/>
                    </a:lnTo>
                    <a:lnTo>
                      <a:pt x="14" y="44"/>
                    </a:lnTo>
                    <a:lnTo>
                      <a:pt x="12" y="42"/>
                    </a:lnTo>
                    <a:lnTo>
                      <a:pt x="14" y="41"/>
                    </a:lnTo>
                    <a:lnTo>
                      <a:pt x="14" y="44"/>
                    </a:lnTo>
                    <a:lnTo>
                      <a:pt x="16" y="46"/>
                    </a:lnTo>
                    <a:lnTo>
                      <a:pt x="14" y="45"/>
                    </a:lnTo>
                    <a:lnTo>
                      <a:pt x="14" y="49"/>
                    </a:lnTo>
                    <a:lnTo>
                      <a:pt x="14" y="51"/>
                    </a:lnTo>
                    <a:lnTo>
                      <a:pt x="15" y="52"/>
                    </a:lnTo>
                    <a:lnTo>
                      <a:pt x="16" y="53"/>
                    </a:lnTo>
                    <a:lnTo>
                      <a:pt x="14" y="56"/>
                    </a:lnTo>
                    <a:lnTo>
                      <a:pt x="12" y="60"/>
                    </a:lnTo>
                    <a:lnTo>
                      <a:pt x="12" y="63"/>
                    </a:lnTo>
                    <a:lnTo>
                      <a:pt x="11" y="62"/>
                    </a:lnTo>
                    <a:lnTo>
                      <a:pt x="11" y="64"/>
                    </a:lnTo>
                    <a:lnTo>
                      <a:pt x="14" y="67"/>
                    </a:lnTo>
                    <a:lnTo>
                      <a:pt x="12" y="64"/>
                    </a:lnTo>
                    <a:lnTo>
                      <a:pt x="14" y="64"/>
                    </a:lnTo>
                    <a:lnTo>
                      <a:pt x="18" y="67"/>
                    </a:lnTo>
                    <a:lnTo>
                      <a:pt x="18" y="64"/>
                    </a:lnTo>
                    <a:lnTo>
                      <a:pt x="16" y="63"/>
                    </a:lnTo>
                    <a:lnTo>
                      <a:pt x="18" y="63"/>
                    </a:lnTo>
                    <a:lnTo>
                      <a:pt x="20" y="66"/>
                    </a:lnTo>
                    <a:lnTo>
                      <a:pt x="23" y="64"/>
                    </a:lnTo>
                    <a:lnTo>
                      <a:pt x="23" y="64"/>
                    </a:lnTo>
                    <a:lnTo>
                      <a:pt x="26" y="64"/>
                    </a:lnTo>
                    <a:lnTo>
                      <a:pt x="26" y="62"/>
                    </a:lnTo>
                    <a:lnTo>
                      <a:pt x="31" y="62"/>
                    </a:lnTo>
                    <a:lnTo>
                      <a:pt x="29" y="63"/>
                    </a:lnTo>
                    <a:lnTo>
                      <a:pt x="26" y="70"/>
                    </a:lnTo>
                    <a:lnTo>
                      <a:pt x="29" y="75"/>
                    </a:lnTo>
                    <a:lnTo>
                      <a:pt x="30" y="74"/>
                    </a:lnTo>
                    <a:lnTo>
                      <a:pt x="30" y="77"/>
                    </a:lnTo>
                    <a:lnTo>
                      <a:pt x="31" y="75"/>
                    </a:lnTo>
                    <a:lnTo>
                      <a:pt x="34" y="75"/>
                    </a:lnTo>
                    <a:lnTo>
                      <a:pt x="34" y="78"/>
                    </a:lnTo>
                    <a:lnTo>
                      <a:pt x="34" y="78"/>
                    </a:lnTo>
                    <a:lnTo>
                      <a:pt x="31" y="81"/>
                    </a:lnTo>
                    <a:lnTo>
                      <a:pt x="33" y="84"/>
                    </a:lnTo>
                    <a:lnTo>
                      <a:pt x="31" y="86"/>
                    </a:lnTo>
                    <a:lnTo>
                      <a:pt x="33" y="88"/>
                    </a:lnTo>
                    <a:lnTo>
                      <a:pt x="34" y="89"/>
                    </a:lnTo>
                    <a:lnTo>
                      <a:pt x="35" y="90"/>
                    </a:lnTo>
                    <a:lnTo>
                      <a:pt x="35" y="90"/>
                    </a:lnTo>
                    <a:lnTo>
                      <a:pt x="34" y="90"/>
                    </a:lnTo>
                    <a:lnTo>
                      <a:pt x="33" y="89"/>
                    </a:lnTo>
                    <a:lnTo>
                      <a:pt x="31" y="89"/>
                    </a:lnTo>
                    <a:lnTo>
                      <a:pt x="31" y="90"/>
                    </a:lnTo>
                    <a:lnTo>
                      <a:pt x="33" y="92"/>
                    </a:lnTo>
                    <a:lnTo>
                      <a:pt x="31" y="92"/>
                    </a:lnTo>
                    <a:lnTo>
                      <a:pt x="30" y="90"/>
                    </a:lnTo>
                    <a:lnTo>
                      <a:pt x="26" y="92"/>
                    </a:lnTo>
                    <a:lnTo>
                      <a:pt x="24" y="90"/>
                    </a:lnTo>
                    <a:lnTo>
                      <a:pt x="20" y="93"/>
                    </a:lnTo>
                    <a:lnTo>
                      <a:pt x="18" y="96"/>
                    </a:lnTo>
                    <a:lnTo>
                      <a:pt x="15" y="97"/>
                    </a:lnTo>
                    <a:lnTo>
                      <a:pt x="14" y="99"/>
                    </a:lnTo>
                    <a:lnTo>
                      <a:pt x="16" y="99"/>
                    </a:lnTo>
                    <a:lnTo>
                      <a:pt x="16" y="99"/>
                    </a:lnTo>
                    <a:lnTo>
                      <a:pt x="16" y="99"/>
                    </a:lnTo>
                    <a:lnTo>
                      <a:pt x="20" y="97"/>
                    </a:lnTo>
                    <a:lnTo>
                      <a:pt x="20" y="99"/>
                    </a:lnTo>
                    <a:lnTo>
                      <a:pt x="22" y="101"/>
                    </a:lnTo>
                    <a:lnTo>
                      <a:pt x="20" y="101"/>
                    </a:lnTo>
                    <a:lnTo>
                      <a:pt x="22" y="104"/>
                    </a:lnTo>
                    <a:lnTo>
                      <a:pt x="22" y="104"/>
                    </a:lnTo>
                    <a:lnTo>
                      <a:pt x="20" y="108"/>
                    </a:lnTo>
                    <a:lnTo>
                      <a:pt x="18" y="110"/>
                    </a:lnTo>
                    <a:lnTo>
                      <a:pt x="16" y="111"/>
                    </a:lnTo>
                    <a:lnTo>
                      <a:pt x="15" y="111"/>
                    </a:lnTo>
                    <a:lnTo>
                      <a:pt x="12" y="112"/>
                    </a:lnTo>
                    <a:lnTo>
                      <a:pt x="11" y="112"/>
                    </a:lnTo>
                    <a:lnTo>
                      <a:pt x="8" y="114"/>
                    </a:lnTo>
                    <a:lnTo>
                      <a:pt x="9" y="115"/>
                    </a:lnTo>
                    <a:lnTo>
                      <a:pt x="11" y="116"/>
                    </a:lnTo>
                    <a:lnTo>
                      <a:pt x="8" y="116"/>
                    </a:lnTo>
                    <a:lnTo>
                      <a:pt x="12" y="118"/>
                    </a:lnTo>
                    <a:lnTo>
                      <a:pt x="11" y="118"/>
                    </a:lnTo>
                    <a:lnTo>
                      <a:pt x="12" y="119"/>
                    </a:lnTo>
                    <a:lnTo>
                      <a:pt x="14" y="118"/>
                    </a:lnTo>
                    <a:lnTo>
                      <a:pt x="15" y="118"/>
                    </a:lnTo>
                    <a:lnTo>
                      <a:pt x="19" y="116"/>
                    </a:lnTo>
                    <a:lnTo>
                      <a:pt x="19" y="118"/>
                    </a:lnTo>
                    <a:lnTo>
                      <a:pt x="22" y="118"/>
                    </a:lnTo>
                    <a:lnTo>
                      <a:pt x="19" y="119"/>
                    </a:lnTo>
                    <a:lnTo>
                      <a:pt x="19" y="121"/>
                    </a:lnTo>
                    <a:lnTo>
                      <a:pt x="23" y="121"/>
                    </a:lnTo>
                    <a:lnTo>
                      <a:pt x="23" y="119"/>
                    </a:lnTo>
                    <a:lnTo>
                      <a:pt x="24" y="119"/>
                    </a:lnTo>
                    <a:lnTo>
                      <a:pt x="26" y="121"/>
                    </a:lnTo>
                    <a:lnTo>
                      <a:pt x="27" y="123"/>
                    </a:lnTo>
                    <a:lnTo>
                      <a:pt x="31" y="123"/>
                    </a:lnTo>
                    <a:lnTo>
                      <a:pt x="33" y="121"/>
                    </a:lnTo>
                    <a:lnTo>
                      <a:pt x="34" y="121"/>
                    </a:lnTo>
                    <a:lnTo>
                      <a:pt x="37" y="119"/>
                    </a:lnTo>
                    <a:lnTo>
                      <a:pt x="38" y="118"/>
                    </a:lnTo>
                    <a:lnTo>
                      <a:pt x="40" y="116"/>
                    </a:lnTo>
                    <a:lnTo>
                      <a:pt x="37" y="121"/>
                    </a:lnTo>
                    <a:lnTo>
                      <a:pt x="34" y="123"/>
                    </a:lnTo>
                    <a:lnTo>
                      <a:pt x="34" y="126"/>
                    </a:lnTo>
                    <a:lnTo>
                      <a:pt x="31" y="126"/>
                    </a:lnTo>
                    <a:lnTo>
                      <a:pt x="30" y="127"/>
                    </a:lnTo>
                    <a:lnTo>
                      <a:pt x="29" y="126"/>
                    </a:lnTo>
                    <a:lnTo>
                      <a:pt x="23" y="126"/>
                    </a:lnTo>
                    <a:lnTo>
                      <a:pt x="20" y="126"/>
                    </a:lnTo>
                    <a:lnTo>
                      <a:pt x="20" y="129"/>
                    </a:lnTo>
                    <a:lnTo>
                      <a:pt x="19" y="130"/>
                    </a:lnTo>
                    <a:lnTo>
                      <a:pt x="16" y="130"/>
                    </a:lnTo>
                    <a:lnTo>
                      <a:pt x="16" y="134"/>
                    </a:lnTo>
                    <a:lnTo>
                      <a:pt x="14" y="136"/>
                    </a:lnTo>
                    <a:lnTo>
                      <a:pt x="14" y="137"/>
                    </a:lnTo>
                    <a:lnTo>
                      <a:pt x="11" y="137"/>
                    </a:lnTo>
                    <a:lnTo>
                      <a:pt x="11" y="140"/>
                    </a:lnTo>
                    <a:lnTo>
                      <a:pt x="9" y="140"/>
                    </a:lnTo>
                    <a:lnTo>
                      <a:pt x="9" y="141"/>
                    </a:lnTo>
                    <a:lnTo>
                      <a:pt x="7" y="142"/>
                    </a:lnTo>
                    <a:lnTo>
                      <a:pt x="5" y="142"/>
                    </a:lnTo>
                    <a:lnTo>
                      <a:pt x="3" y="144"/>
                    </a:lnTo>
                    <a:lnTo>
                      <a:pt x="3" y="145"/>
                    </a:lnTo>
                    <a:lnTo>
                      <a:pt x="5" y="145"/>
                    </a:lnTo>
                    <a:lnTo>
                      <a:pt x="5" y="144"/>
                    </a:lnTo>
                    <a:lnTo>
                      <a:pt x="8" y="145"/>
                    </a:lnTo>
                    <a:lnTo>
                      <a:pt x="9" y="147"/>
                    </a:lnTo>
                    <a:lnTo>
                      <a:pt x="9" y="145"/>
                    </a:lnTo>
                    <a:lnTo>
                      <a:pt x="9" y="145"/>
                    </a:lnTo>
                    <a:lnTo>
                      <a:pt x="11" y="142"/>
                    </a:lnTo>
                    <a:lnTo>
                      <a:pt x="11" y="144"/>
                    </a:lnTo>
                    <a:lnTo>
                      <a:pt x="12" y="142"/>
                    </a:lnTo>
                    <a:lnTo>
                      <a:pt x="14" y="142"/>
                    </a:lnTo>
                    <a:lnTo>
                      <a:pt x="15" y="141"/>
                    </a:lnTo>
                    <a:lnTo>
                      <a:pt x="16" y="141"/>
                    </a:lnTo>
                    <a:lnTo>
                      <a:pt x="19" y="140"/>
                    </a:lnTo>
                    <a:lnTo>
                      <a:pt x="20" y="141"/>
                    </a:lnTo>
                    <a:lnTo>
                      <a:pt x="20" y="140"/>
                    </a:lnTo>
                    <a:lnTo>
                      <a:pt x="22" y="141"/>
                    </a:lnTo>
                    <a:lnTo>
                      <a:pt x="23" y="141"/>
                    </a:lnTo>
                    <a:lnTo>
                      <a:pt x="24" y="142"/>
                    </a:lnTo>
                    <a:lnTo>
                      <a:pt x="27" y="142"/>
                    </a:lnTo>
                    <a:lnTo>
                      <a:pt x="26" y="141"/>
                    </a:lnTo>
                    <a:lnTo>
                      <a:pt x="27" y="141"/>
                    </a:lnTo>
                    <a:lnTo>
                      <a:pt x="29" y="140"/>
                    </a:lnTo>
                    <a:lnTo>
                      <a:pt x="27" y="137"/>
                    </a:lnTo>
                    <a:lnTo>
                      <a:pt x="29" y="136"/>
                    </a:lnTo>
                    <a:lnTo>
                      <a:pt x="30" y="136"/>
                    </a:lnTo>
                    <a:lnTo>
                      <a:pt x="30" y="136"/>
                    </a:lnTo>
                    <a:lnTo>
                      <a:pt x="35" y="134"/>
                    </a:lnTo>
                    <a:lnTo>
                      <a:pt x="37" y="134"/>
                    </a:lnTo>
                    <a:lnTo>
                      <a:pt x="40" y="136"/>
                    </a:lnTo>
                    <a:lnTo>
                      <a:pt x="41" y="136"/>
                    </a:lnTo>
                    <a:lnTo>
                      <a:pt x="44" y="136"/>
                    </a:lnTo>
                    <a:lnTo>
                      <a:pt x="45" y="137"/>
                    </a:lnTo>
                    <a:lnTo>
                      <a:pt x="46" y="134"/>
                    </a:lnTo>
                    <a:lnTo>
                      <a:pt x="48" y="133"/>
                    </a:lnTo>
                    <a:lnTo>
                      <a:pt x="51" y="134"/>
                    </a:lnTo>
                    <a:lnTo>
                      <a:pt x="53" y="132"/>
                    </a:lnTo>
                    <a:lnTo>
                      <a:pt x="55" y="133"/>
                    </a:lnTo>
                    <a:lnTo>
                      <a:pt x="56" y="133"/>
                    </a:lnTo>
                    <a:lnTo>
                      <a:pt x="56" y="132"/>
                    </a:lnTo>
                    <a:lnTo>
                      <a:pt x="57" y="133"/>
                    </a:lnTo>
                    <a:lnTo>
                      <a:pt x="59" y="133"/>
                    </a:lnTo>
                    <a:lnTo>
                      <a:pt x="60" y="132"/>
                    </a:lnTo>
                    <a:lnTo>
                      <a:pt x="64" y="132"/>
                    </a:lnTo>
                    <a:lnTo>
                      <a:pt x="67" y="132"/>
                    </a:lnTo>
                    <a:lnTo>
                      <a:pt x="68" y="133"/>
                    </a:lnTo>
                    <a:lnTo>
                      <a:pt x="70" y="133"/>
                    </a:lnTo>
                    <a:lnTo>
                      <a:pt x="73" y="132"/>
                    </a:lnTo>
                    <a:lnTo>
                      <a:pt x="74" y="130"/>
                    </a:lnTo>
                    <a:lnTo>
                      <a:pt x="75" y="129"/>
                    </a:lnTo>
                    <a:lnTo>
                      <a:pt x="77" y="129"/>
                    </a:lnTo>
                    <a:lnTo>
                      <a:pt x="78" y="129"/>
                    </a:lnTo>
                    <a:lnTo>
                      <a:pt x="78" y="127"/>
                    </a:lnTo>
                    <a:lnTo>
                      <a:pt x="81" y="126"/>
                    </a:lnTo>
                    <a:lnTo>
                      <a:pt x="82" y="126"/>
                    </a:lnTo>
                    <a:lnTo>
                      <a:pt x="82" y="123"/>
                    </a:lnTo>
                    <a:lnTo>
                      <a:pt x="82" y="122"/>
                    </a:lnTo>
                    <a:lnTo>
                      <a:pt x="82" y="121"/>
                    </a:lnTo>
                    <a:lnTo>
                      <a:pt x="79" y="121"/>
                    </a:lnTo>
                    <a:lnTo>
                      <a:pt x="77" y="122"/>
                    </a:lnTo>
                    <a:lnTo>
                      <a:pt x="75" y="122"/>
                    </a:lnTo>
                    <a:lnTo>
                      <a:pt x="74" y="122"/>
                    </a:lnTo>
                    <a:lnTo>
                      <a:pt x="73" y="122"/>
                    </a:lnTo>
                    <a:lnTo>
                      <a:pt x="74" y="121"/>
                    </a:lnTo>
                    <a:lnTo>
                      <a:pt x="74" y="121"/>
                    </a:lnTo>
                    <a:lnTo>
                      <a:pt x="75" y="121"/>
                    </a:lnTo>
                    <a:lnTo>
                      <a:pt x="73" y="119"/>
                    </a:lnTo>
                    <a:lnTo>
                      <a:pt x="71" y="121"/>
                    </a:lnTo>
                    <a:lnTo>
                      <a:pt x="74" y="119"/>
                    </a:lnTo>
                    <a:lnTo>
                      <a:pt x="75" y="119"/>
                    </a:lnTo>
                    <a:lnTo>
                      <a:pt x="77" y="118"/>
                    </a:lnTo>
                    <a:lnTo>
                      <a:pt x="77" y="116"/>
                    </a:lnTo>
                    <a:lnTo>
                      <a:pt x="74" y="116"/>
                    </a:lnTo>
                    <a:lnTo>
                      <a:pt x="75" y="115"/>
                    </a:lnTo>
                    <a:lnTo>
                      <a:pt x="77" y="114"/>
                    </a:lnTo>
                    <a:lnTo>
                      <a:pt x="78" y="115"/>
                    </a:lnTo>
                    <a:lnTo>
                      <a:pt x="79" y="114"/>
                    </a:lnTo>
                    <a:lnTo>
                      <a:pt x="81" y="112"/>
                    </a:lnTo>
                    <a:lnTo>
                      <a:pt x="79" y="112"/>
                    </a:lnTo>
                    <a:lnTo>
                      <a:pt x="79" y="112"/>
                    </a:lnTo>
                    <a:lnTo>
                      <a:pt x="78" y="111"/>
                    </a:lnTo>
                    <a:lnTo>
                      <a:pt x="79" y="110"/>
                    </a:lnTo>
                    <a:lnTo>
                      <a:pt x="79" y="111"/>
                    </a:lnTo>
                    <a:lnTo>
                      <a:pt x="81" y="111"/>
                    </a:lnTo>
                    <a:lnTo>
                      <a:pt x="82" y="110"/>
                    </a:lnTo>
                    <a:lnTo>
                      <a:pt x="84" y="110"/>
                    </a:lnTo>
                    <a:lnTo>
                      <a:pt x="84" y="105"/>
                    </a:lnTo>
                    <a:lnTo>
                      <a:pt x="85" y="103"/>
                    </a:lnTo>
                    <a:lnTo>
                      <a:pt x="84" y="101"/>
                    </a:lnTo>
                    <a:lnTo>
                      <a:pt x="84" y="99"/>
                    </a:lnTo>
                    <a:lnTo>
                      <a:pt x="79" y="94"/>
                    </a:lnTo>
                    <a:lnTo>
                      <a:pt x="74" y="94"/>
                    </a:lnTo>
                    <a:lnTo>
                      <a:pt x="70" y="94"/>
                    </a:lnTo>
                    <a:lnTo>
                      <a:pt x="70" y="97"/>
                    </a:lnTo>
                    <a:lnTo>
                      <a:pt x="68" y="99"/>
                    </a:lnTo>
                    <a:lnTo>
                      <a:pt x="67" y="97"/>
                    </a:lnTo>
                    <a:lnTo>
                      <a:pt x="64" y="96"/>
                    </a:lnTo>
                    <a:lnTo>
                      <a:pt x="68" y="93"/>
                    </a:lnTo>
                    <a:lnTo>
                      <a:pt x="68" y="90"/>
                    </a:lnTo>
                    <a:lnTo>
                      <a:pt x="66" y="86"/>
                    </a:lnTo>
                    <a:lnTo>
                      <a:pt x="64" y="86"/>
                    </a:lnTo>
                    <a:lnTo>
                      <a:pt x="62" y="85"/>
                    </a:lnTo>
                    <a:lnTo>
                      <a:pt x="62" y="84"/>
                    </a:lnTo>
                    <a:lnTo>
                      <a:pt x="60" y="84"/>
                    </a:lnTo>
                    <a:lnTo>
                      <a:pt x="59" y="84"/>
                    </a:lnTo>
                    <a:lnTo>
                      <a:pt x="57" y="84"/>
                    </a:lnTo>
                    <a:lnTo>
                      <a:pt x="56" y="84"/>
                    </a:lnTo>
                    <a:lnTo>
                      <a:pt x="59" y="82"/>
                    </a:lnTo>
                    <a:lnTo>
                      <a:pt x="59" y="82"/>
                    </a:lnTo>
                    <a:lnTo>
                      <a:pt x="62" y="82"/>
                    </a:lnTo>
                    <a:lnTo>
                      <a:pt x="62" y="82"/>
                    </a:lnTo>
                    <a:lnTo>
                      <a:pt x="63" y="84"/>
                    </a:lnTo>
                    <a:lnTo>
                      <a:pt x="64" y="84"/>
                    </a:lnTo>
                    <a:lnTo>
                      <a:pt x="66" y="84"/>
                    </a:lnTo>
                    <a:lnTo>
                      <a:pt x="63" y="79"/>
                    </a:lnTo>
                    <a:lnTo>
                      <a:pt x="60" y="78"/>
                    </a:lnTo>
                    <a:lnTo>
                      <a:pt x="62" y="77"/>
                    </a:lnTo>
                    <a:lnTo>
                      <a:pt x="63" y="77"/>
                    </a:lnTo>
                    <a:lnTo>
                      <a:pt x="62" y="75"/>
                    </a:lnTo>
                    <a:lnTo>
                      <a:pt x="60" y="74"/>
                    </a:lnTo>
                    <a:lnTo>
                      <a:pt x="60" y="74"/>
                    </a:lnTo>
                    <a:lnTo>
                      <a:pt x="57" y="70"/>
                    </a:lnTo>
                    <a:lnTo>
                      <a:pt x="55" y="68"/>
                    </a:lnTo>
                    <a:lnTo>
                      <a:pt x="51" y="68"/>
                    </a:lnTo>
                    <a:lnTo>
                      <a:pt x="51" y="66"/>
                    </a:lnTo>
                    <a:lnTo>
                      <a:pt x="49" y="66"/>
                    </a:lnTo>
                    <a:lnTo>
                      <a:pt x="48" y="62"/>
                    </a:lnTo>
                    <a:lnTo>
                      <a:pt x="46" y="59"/>
                    </a:lnTo>
                    <a:lnTo>
                      <a:pt x="46" y="53"/>
                    </a:lnTo>
                    <a:lnTo>
                      <a:pt x="45" y="52"/>
                    </a:lnTo>
                    <a:lnTo>
                      <a:pt x="44" y="52"/>
                    </a:lnTo>
                    <a:lnTo>
                      <a:pt x="40" y="46"/>
                    </a:lnTo>
                    <a:lnTo>
                      <a:pt x="38" y="46"/>
                    </a:lnTo>
                    <a:lnTo>
                      <a:pt x="37" y="45"/>
                    </a:lnTo>
                    <a:lnTo>
                      <a:pt x="34" y="44"/>
                    </a:lnTo>
                    <a:lnTo>
                      <a:pt x="33" y="45"/>
                    </a:lnTo>
                    <a:lnTo>
                      <a:pt x="31" y="46"/>
                    </a:lnTo>
                    <a:lnTo>
                      <a:pt x="29" y="45"/>
                    </a:lnTo>
                    <a:lnTo>
                      <a:pt x="27" y="45"/>
                    </a:lnTo>
                    <a:lnTo>
                      <a:pt x="24" y="45"/>
                    </a:lnTo>
                    <a:lnTo>
                      <a:pt x="24" y="44"/>
                    </a:lnTo>
                    <a:lnTo>
                      <a:pt x="26" y="44"/>
                    </a:lnTo>
                    <a:lnTo>
                      <a:pt x="29" y="44"/>
                    </a:lnTo>
                    <a:lnTo>
                      <a:pt x="30" y="44"/>
                    </a:lnTo>
                    <a:lnTo>
                      <a:pt x="31" y="41"/>
                    </a:lnTo>
                    <a:lnTo>
                      <a:pt x="33" y="42"/>
                    </a:lnTo>
                    <a:lnTo>
                      <a:pt x="35" y="40"/>
                    </a:lnTo>
                    <a:lnTo>
                      <a:pt x="33" y="40"/>
                    </a:lnTo>
                    <a:lnTo>
                      <a:pt x="33" y="38"/>
                    </a:lnTo>
                    <a:lnTo>
                      <a:pt x="33" y="37"/>
                    </a:lnTo>
                    <a:lnTo>
                      <a:pt x="30" y="38"/>
                    </a:lnTo>
                    <a:lnTo>
                      <a:pt x="29" y="38"/>
                    </a:lnTo>
                    <a:lnTo>
                      <a:pt x="31" y="37"/>
                    </a:lnTo>
                    <a:lnTo>
                      <a:pt x="34" y="37"/>
                    </a:lnTo>
                    <a:lnTo>
                      <a:pt x="35" y="36"/>
                    </a:lnTo>
                    <a:lnTo>
                      <a:pt x="35" y="34"/>
                    </a:lnTo>
                    <a:lnTo>
                      <a:pt x="37" y="33"/>
                    </a:lnTo>
                    <a:lnTo>
                      <a:pt x="38" y="30"/>
                    </a:lnTo>
                    <a:lnTo>
                      <a:pt x="40" y="29"/>
                    </a:lnTo>
                    <a:lnTo>
                      <a:pt x="40" y="27"/>
                    </a:lnTo>
                    <a:lnTo>
                      <a:pt x="41" y="26"/>
                    </a:lnTo>
                    <a:lnTo>
                      <a:pt x="40" y="25"/>
                    </a:lnTo>
                    <a:lnTo>
                      <a:pt x="41" y="22"/>
                    </a:lnTo>
                    <a:lnTo>
                      <a:pt x="42" y="20"/>
                    </a:lnTo>
                    <a:lnTo>
                      <a:pt x="42" y="19"/>
                    </a:lnTo>
                    <a:lnTo>
                      <a:pt x="40" y="16"/>
                    </a:lnTo>
                    <a:lnTo>
                      <a:pt x="40" y="16"/>
                    </a:lnTo>
                    <a:lnTo>
                      <a:pt x="34" y="16"/>
                    </a:lnTo>
                    <a:lnTo>
                      <a:pt x="31" y="16"/>
                    </a:lnTo>
                    <a:lnTo>
                      <a:pt x="31" y="16"/>
                    </a:lnTo>
                    <a:lnTo>
                      <a:pt x="30" y="16"/>
                    </a:lnTo>
                    <a:lnTo>
                      <a:pt x="27" y="16"/>
                    </a:lnTo>
                    <a:lnTo>
                      <a:pt x="26" y="16"/>
                    </a:lnTo>
                    <a:lnTo>
                      <a:pt x="26" y="16"/>
                    </a:lnTo>
                    <a:lnTo>
                      <a:pt x="24" y="18"/>
                    </a:lnTo>
                    <a:lnTo>
                      <a:pt x="22" y="18"/>
                    </a:lnTo>
                    <a:lnTo>
                      <a:pt x="22" y="18"/>
                    </a:lnTo>
                    <a:lnTo>
                      <a:pt x="20" y="19"/>
                    </a:lnTo>
                    <a:lnTo>
                      <a:pt x="20" y="19"/>
                    </a:lnTo>
                    <a:lnTo>
                      <a:pt x="22" y="16"/>
                    </a:lnTo>
                    <a:lnTo>
                      <a:pt x="23" y="14"/>
                    </a:lnTo>
                    <a:lnTo>
                      <a:pt x="22" y="15"/>
                    </a:lnTo>
                    <a:lnTo>
                      <a:pt x="20" y="14"/>
                    </a:lnTo>
                    <a:lnTo>
                      <a:pt x="22" y="14"/>
                    </a:lnTo>
                    <a:lnTo>
                      <a:pt x="22" y="12"/>
                    </a:lnTo>
                    <a:lnTo>
                      <a:pt x="26" y="8"/>
                    </a:lnTo>
                    <a:lnTo>
                      <a:pt x="27" y="7"/>
                    </a:lnTo>
                    <a:lnTo>
                      <a:pt x="30" y="5"/>
                    </a:lnTo>
                    <a:lnTo>
                      <a:pt x="30" y="4"/>
                    </a:lnTo>
                    <a:lnTo>
                      <a:pt x="30" y="3"/>
                    </a:lnTo>
                    <a:lnTo>
                      <a:pt x="30" y="1"/>
                    </a:lnTo>
                    <a:lnTo>
                      <a:pt x="30" y="0"/>
                    </a:lnTo>
                    <a:lnTo>
                      <a:pt x="27" y="0"/>
                    </a:lnTo>
                    <a:lnTo>
                      <a:pt x="27" y="1"/>
                    </a:lnTo>
                    <a:lnTo>
                      <a:pt x="26" y="1"/>
                    </a:lnTo>
                    <a:lnTo>
                      <a:pt x="23" y="1"/>
                    </a:lnTo>
                    <a:lnTo>
                      <a:pt x="20" y="1"/>
                    </a:lnTo>
                    <a:lnTo>
                      <a:pt x="19" y="3"/>
                    </a:lnTo>
                    <a:lnTo>
                      <a:pt x="18" y="3"/>
                    </a:lnTo>
                    <a:lnTo>
                      <a:pt x="18" y="3"/>
                    </a:lnTo>
                    <a:lnTo>
                      <a:pt x="18" y="3"/>
                    </a:lnTo>
                    <a:lnTo>
                      <a:pt x="16" y="1"/>
                    </a:lnTo>
                    <a:lnTo>
                      <a:pt x="15" y="4"/>
                    </a:lnTo>
                    <a:lnTo>
                      <a:pt x="15" y="1"/>
                    </a:lnTo>
                    <a:lnTo>
                      <a:pt x="12" y="1"/>
                    </a:lnTo>
                    <a:lnTo>
                      <a:pt x="12" y="3"/>
                    </a:lnTo>
                    <a:lnTo>
                      <a:pt x="11" y="3"/>
                    </a:lnTo>
                    <a:lnTo>
                      <a:pt x="11" y="4"/>
                    </a:lnTo>
                    <a:lnTo>
                      <a:pt x="11" y="4"/>
                    </a:lnTo>
                    <a:lnTo>
                      <a:pt x="11" y="7"/>
                    </a:lnTo>
                    <a:lnTo>
                      <a:pt x="9" y="7"/>
                    </a:lnTo>
                    <a:lnTo>
                      <a:pt x="9" y="8"/>
                    </a:lnTo>
                    <a:lnTo>
                      <a:pt x="9" y="11"/>
                    </a:lnTo>
                    <a:lnTo>
                      <a:pt x="8" y="11"/>
                    </a:lnTo>
                    <a:lnTo>
                      <a:pt x="11" y="12"/>
                    </a:lnTo>
                    <a:lnTo>
                      <a:pt x="11" y="14"/>
                    </a:lnTo>
                    <a:lnTo>
                      <a:pt x="9" y="12"/>
                    </a:lnTo>
                    <a:lnTo>
                      <a:pt x="8" y="14"/>
                    </a:lnTo>
                    <a:lnTo>
                      <a:pt x="7" y="12"/>
                    </a:lnTo>
                    <a:lnTo>
                      <a:pt x="7" y="14"/>
                    </a:lnTo>
                    <a:lnTo>
                      <a:pt x="7" y="14"/>
                    </a:lnTo>
                    <a:lnTo>
                      <a:pt x="5" y="15"/>
                    </a:lnTo>
                    <a:lnTo>
                      <a:pt x="5" y="14"/>
                    </a:lnTo>
                    <a:lnTo>
                      <a:pt x="4" y="15"/>
                    </a:lnTo>
                    <a:lnTo>
                      <a:pt x="5" y="16"/>
                    </a:lnTo>
                    <a:lnTo>
                      <a:pt x="4" y="18"/>
                    </a:lnTo>
                    <a:lnTo>
                      <a:pt x="5" y="19"/>
                    </a:lnTo>
                    <a:lnTo>
                      <a:pt x="7" y="19"/>
                    </a:lnTo>
                    <a:lnTo>
                      <a:pt x="5" y="19"/>
                    </a:lnTo>
                    <a:lnTo>
                      <a:pt x="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7" name="Freeform 750">
                <a:extLst>
                  <a:ext uri="{FF2B5EF4-FFF2-40B4-BE49-F238E27FC236}">
                    <a16:creationId xmlns:a16="http://schemas.microsoft.com/office/drawing/2014/main" id="{4B67916A-8E75-418F-A4AB-6CA410207304}"/>
                  </a:ext>
                </a:extLst>
              </p:cNvPr>
              <p:cNvSpPr>
                <a:spLocks/>
              </p:cNvSpPr>
              <p:nvPr/>
            </p:nvSpPr>
            <p:spPr bwMode="auto">
              <a:xfrm>
                <a:off x="3285" y="2444"/>
                <a:ext cx="5" cy="2"/>
              </a:xfrm>
              <a:custGeom>
                <a:avLst/>
                <a:gdLst>
                  <a:gd name="T0" fmla="*/ 5 w 5"/>
                  <a:gd name="T1" fmla="*/ 2 h 2"/>
                  <a:gd name="T2" fmla="*/ 5 w 5"/>
                  <a:gd name="T3" fmla="*/ 0 h 2"/>
                  <a:gd name="T4" fmla="*/ 2 w 5"/>
                  <a:gd name="T5" fmla="*/ 0 h 2"/>
                  <a:gd name="T6" fmla="*/ 0 w 5"/>
                  <a:gd name="T7" fmla="*/ 0 h 2"/>
                  <a:gd name="T8" fmla="*/ 2 w 5"/>
                  <a:gd name="T9" fmla="*/ 2 h 2"/>
                  <a:gd name="T10" fmla="*/ 5 w 5"/>
                  <a:gd name="T11" fmla="*/ 2 h 2"/>
                </a:gdLst>
                <a:ahLst/>
                <a:cxnLst>
                  <a:cxn ang="0">
                    <a:pos x="T0" y="T1"/>
                  </a:cxn>
                  <a:cxn ang="0">
                    <a:pos x="T2" y="T3"/>
                  </a:cxn>
                  <a:cxn ang="0">
                    <a:pos x="T4" y="T5"/>
                  </a:cxn>
                  <a:cxn ang="0">
                    <a:pos x="T6" y="T7"/>
                  </a:cxn>
                  <a:cxn ang="0">
                    <a:pos x="T8" y="T9"/>
                  </a:cxn>
                  <a:cxn ang="0">
                    <a:pos x="T10" y="T11"/>
                  </a:cxn>
                </a:cxnLst>
                <a:rect l="0" t="0" r="r" b="b"/>
                <a:pathLst>
                  <a:path w="5" h="2">
                    <a:moveTo>
                      <a:pt x="5" y="2"/>
                    </a:moveTo>
                    <a:lnTo>
                      <a:pt x="5" y="0"/>
                    </a:lnTo>
                    <a:lnTo>
                      <a:pt x="2" y="0"/>
                    </a:lnTo>
                    <a:lnTo>
                      <a:pt x="0" y="0"/>
                    </a:lnTo>
                    <a:lnTo>
                      <a:pt x="2"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8" name="Freeform 751">
                <a:extLst>
                  <a:ext uri="{FF2B5EF4-FFF2-40B4-BE49-F238E27FC236}">
                    <a16:creationId xmlns:a16="http://schemas.microsoft.com/office/drawing/2014/main" id="{A2884303-547B-4C73-AA92-AB17FF68C9B9}"/>
                  </a:ext>
                </a:extLst>
              </p:cNvPr>
              <p:cNvSpPr>
                <a:spLocks/>
              </p:cNvSpPr>
              <p:nvPr/>
            </p:nvSpPr>
            <p:spPr bwMode="auto">
              <a:xfrm>
                <a:off x="3309" y="2474"/>
                <a:ext cx="1" cy="3"/>
              </a:xfrm>
              <a:custGeom>
                <a:avLst/>
                <a:gdLst>
                  <a:gd name="T0" fmla="*/ 1 w 1"/>
                  <a:gd name="T1" fmla="*/ 2 h 3"/>
                  <a:gd name="T2" fmla="*/ 0 w 1"/>
                  <a:gd name="T3" fmla="*/ 0 h 3"/>
                  <a:gd name="T4" fmla="*/ 0 w 1"/>
                  <a:gd name="T5" fmla="*/ 2 h 3"/>
                  <a:gd name="T6" fmla="*/ 1 w 1"/>
                  <a:gd name="T7" fmla="*/ 3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lnTo>
                      <a:pt x="0" y="0"/>
                    </a:lnTo>
                    <a:lnTo>
                      <a:pt x="0" y="2"/>
                    </a:lnTo>
                    <a:lnTo>
                      <a:pt x="1"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9" name="Freeform 752">
                <a:extLst>
                  <a:ext uri="{FF2B5EF4-FFF2-40B4-BE49-F238E27FC236}">
                    <a16:creationId xmlns:a16="http://schemas.microsoft.com/office/drawing/2014/main" id="{D7A98765-EDE1-4AC5-A7C4-FA0F42C29D28}"/>
                  </a:ext>
                </a:extLst>
              </p:cNvPr>
              <p:cNvSpPr>
                <a:spLocks/>
              </p:cNvSpPr>
              <p:nvPr/>
            </p:nvSpPr>
            <p:spPr bwMode="auto">
              <a:xfrm>
                <a:off x="3279" y="2485"/>
                <a:ext cx="26" cy="22"/>
              </a:xfrm>
              <a:custGeom>
                <a:avLst/>
                <a:gdLst>
                  <a:gd name="T0" fmla="*/ 5 w 26"/>
                  <a:gd name="T1" fmla="*/ 6 h 22"/>
                  <a:gd name="T2" fmla="*/ 4 w 26"/>
                  <a:gd name="T3" fmla="*/ 7 h 22"/>
                  <a:gd name="T4" fmla="*/ 2 w 26"/>
                  <a:gd name="T5" fmla="*/ 7 h 22"/>
                  <a:gd name="T6" fmla="*/ 0 w 26"/>
                  <a:gd name="T7" fmla="*/ 13 h 22"/>
                  <a:gd name="T8" fmla="*/ 4 w 26"/>
                  <a:gd name="T9" fmla="*/ 18 h 22"/>
                  <a:gd name="T10" fmla="*/ 6 w 26"/>
                  <a:gd name="T11" fmla="*/ 18 h 22"/>
                  <a:gd name="T12" fmla="*/ 6 w 26"/>
                  <a:gd name="T13" fmla="*/ 14 h 22"/>
                  <a:gd name="T14" fmla="*/ 8 w 26"/>
                  <a:gd name="T15" fmla="*/ 13 h 22"/>
                  <a:gd name="T16" fmla="*/ 12 w 26"/>
                  <a:gd name="T17" fmla="*/ 16 h 22"/>
                  <a:gd name="T18" fmla="*/ 13 w 26"/>
                  <a:gd name="T19" fmla="*/ 20 h 22"/>
                  <a:gd name="T20" fmla="*/ 16 w 26"/>
                  <a:gd name="T21" fmla="*/ 20 h 22"/>
                  <a:gd name="T22" fmla="*/ 19 w 26"/>
                  <a:gd name="T23" fmla="*/ 21 h 22"/>
                  <a:gd name="T24" fmla="*/ 19 w 26"/>
                  <a:gd name="T25" fmla="*/ 22 h 22"/>
                  <a:gd name="T26" fmla="*/ 19 w 26"/>
                  <a:gd name="T27" fmla="*/ 20 h 22"/>
                  <a:gd name="T28" fmla="*/ 20 w 26"/>
                  <a:gd name="T29" fmla="*/ 20 h 22"/>
                  <a:gd name="T30" fmla="*/ 22 w 26"/>
                  <a:gd name="T31" fmla="*/ 18 h 22"/>
                  <a:gd name="T32" fmla="*/ 22 w 26"/>
                  <a:gd name="T33" fmla="*/ 17 h 22"/>
                  <a:gd name="T34" fmla="*/ 24 w 26"/>
                  <a:gd name="T35" fmla="*/ 17 h 22"/>
                  <a:gd name="T36" fmla="*/ 24 w 26"/>
                  <a:gd name="T37" fmla="*/ 16 h 22"/>
                  <a:gd name="T38" fmla="*/ 23 w 26"/>
                  <a:gd name="T39" fmla="*/ 16 h 22"/>
                  <a:gd name="T40" fmla="*/ 24 w 26"/>
                  <a:gd name="T41" fmla="*/ 13 h 22"/>
                  <a:gd name="T42" fmla="*/ 23 w 26"/>
                  <a:gd name="T43" fmla="*/ 11 h 22"/>
                  <a:gd name="T44" fmla="*/ 24 w 26"/>
                  <a:gd name="T45" fmla="*/ 11 h 22"/>
                  <a:gd name="T46" fmla="*/ 26 w 26"/>
                  <a:gd name="T47" fmla="*/ 16 h 22"/>
                  <a:gd name="T48" fmla="*/ 26 w 26"/>
                  <a:gd name="T49" fmla="*/ 10 h 22"/>
                  <a:gd name="T50" fmla="*/ 22 w 26"/>
                  <a:gd name="T51" fmla="*/ 10 h 22"/>
                  <a:gd name="T52" fmla="*/ 24 w 26"/>
                  <a:gd name="T53" fmla="*/ 9 h 22"/>
                  <a:gd name="T54" fmla="*/ 20 w 26"/>
                  <a:gd name="T55" fmla="*/ 5 h 22"/>
                  <a:gd name="T56" fmla="*/ 20 w 26"/>
                  <a:gd name="T57" fmla="*/ 2 h 22"/>
                  <a:gd name="T58" fmla="*/ 17 w 26"/>
                  <a:gd name="T59" fmla="*/ 0 h 22"/>
                  <a:gd name="T60" fmla="*/ 15 w 26"/>
                  <a:gd name="T61" fmla="*/ 0 h 22"/>
                  <a:gd name="T62" fmla="*/ 12 w 26"/>
                  <a:gd name="T63" fmla="*/ 2 h 22"/>
                  <a:gd name="T64" fmla="*/ 11 w 26"/>
                  <a:gd name="T65" fmla="*/ 2 h 22"/>
                  <a:gd name="T66" fmla="*/ 11 w 26"/>
                  <a:gd name="T67" fmla="*/ 3 h 22"/>
                  <a:gd name="T68" fmla="*/ 8 w 26"/>
                  <a:gd name="T69" fmla="*/ 3 h 22"/>
                  <a:gd name="T70" fmla="*/ 6 w 26"/>
                  <a:gd name="T71" fmla="*/ 5 h 22"/>
                  <a:gd name="T72" fmla="*/ 5 w 26"/>
                  <a:gd name="T73"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22">
                    <a:moveTo>
                      <a:pt x="5" y="6"/>
                    </a:moveTo>
                    <a:lnTo>
                      <a:pt x="4" y="7"/>
                    </a:lnTo>
                    <a:lnTo>
                      <a:pt x="2" y="7"/>
                    </a:lnTo>
                    <a:lnTo>
                      <a:pt x="0" y="13"/>
                    </a:lnTo>
                    <a:lnTo>
                      <a:pt x="4" y="18"/>
                    </a:lnTo>
                    <a:lnTo>
                      <a:pt x="6" y="18"/>
                    </a:lnTo>
                    <a:lnTo>
                      <a:pt x="6" y="14"/>
                    </a:lnTo>
                    <a:lnTo>
                      <a:pt x="8" y="13"/>
                    </a:lnTo>
                    <a:lnTo>
                      <a:pt x="12" y="16"/>
                    </a:lnTo>
                    <a:lnTo>
                      <a:pt x="13" y="20"/>
                    </a:lnTo>
                    <a:lnTo>
                      <a:pt x="16" y="20"/>
                    </a:lnTo>
                    <a:lnTo>
                      <a:pt x="19" y="21"/>
                    </a:lnTo>
                    <a:lnTo>
                      <a:pt x="19" y="22"/>
                    </a:lnTo>
                    <a:lnTo>
                      <a:pt x="19" y="20"/>
                    </a:lnTo>
                    <a:lnTo>
                      <a:pt x="20" y="20"/>
                    </a:lnTo>
                    <a:lnTo>
                      <a:pt x="22" y="18"/>
                    </a:lnTo>
                    <a:lnTo>
                      <a:pt x="22" y="17"/>
                    </a:lnTo>
                    <a:lnTo>
                      <a:pt x="24" y="17"/>
                    </a:lnTo>
                    <a:lnTo>
                      <a:pt x="24" y="16"/>
                    </a:lnTo>
                    <a:lnTo>
                      <a:pt x="23" y="16"/>
                    </a:lnTo>
                    <a:lnTo>
                      <a:pt x="24" y="13"/>
                    </a:lnTo>
                    <a:lnTo>
                      <a:pt x="23" y="11"/>
                    </a:lnTo>
                    <a:lnTo>
                      <a:pt x="24" y="11"/>
                    </a:lnTo>
                    <a:lnTo>
                      <a:pt x="26" y="16"/>
                    </a:lnTo>
                    <a:lnTo>
                      <a:pt x="26" y="10"/>
                    </a:lnTo>
                    <a:lnTo>
                      <a:pt x="22" y="10"/>
                    </a:lnTo>
                    <a:lnTo>
                      <a:pt x="24" y="9"/>
                    </a:lnTo>
                    <a:lnTo>
                      <a:pt x="20" y="5"/>
                    </a:lnTo>
                    <a:lnTo>
                      <a:pt x="20" y="2"/>
                    </a:lnTo>
                    <a:lnTo>
                      <a:pt x="17" y="0"/>
                    </a:lnTo>
                    <a:lnTo>
                      <a:pt x="15" y="0"/>
                    </a:lnTo>
                    <a:lnTo>
                      <a:pt x="12" y="2"/>
                    </a:lnTo>
                    <a:lnTo>
                      <a:pt x="11" y="2"/>
                    </a:lnTo>
                    <a:lnTo>
                      <a:pt x="11" y="3"/>
                    </a:lnTo>
                    <a:lnTo>
                      <a:pt x="8" y="3"/>
                    </a:lnTo>
                    <a:lnTo>
                      <a:pt x="6" y="5"/>
                    </a:ln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0" name="Freeform 753">
                <a:extLst>
                  <a:ext uri="{FF2B5EF4-FFF2-40B4-BE49-F238E27FC236}">
                    <a16:creationId xmlns:a16="http://schemas.microsoft.com/office/drawing/2014/main" id="{97A8C000-71F2-4A28-B519-6A5936D23075}"/>
                  </a:ext>
                </a:extLst>
              </p:cNvPr>
              <p:cNvSpPr>
                <a:spLocks/>
              </p:cNvSpPr>
              <p:nvPr/>
            </p:nvSpPr>
            <p:spPr bwMode="auto">
              <a:xfrm>
                <a:off x="3312" y="2499"/>
                <a:ext cx="4" cy="7"/>
              </a:xfrm>
              <a:custGeom>
                <a:avLst/>
                <a:gdLst>
                  <a:gd name="T0" fmla="*/ 1 w 4"/>
                  <a:gd name="T1" fmla="*/ 4 h 7"/>
                  <a:gd name="T2" fmla="*/ 0 w 4"/>
                  <a:gd name="T3" fmla="*/ 7 h 7"/>
                  <a:gd name="T4" fmla="*/ 1 w 4"/>
                  <a:gd name="T5" fmla="*/ 7 h 7"/>
                  <a:gd name="T6" fmla="*/ 4 w 4"/>
                  <a:gd name="T7" fmla="*/ 4 h 7"/>
                  <a:gd name="T8" fmla="*/ 4 w 4"/>
                  <a:gd name="T9" fmla="*/ 3 h 7"/>
                  <a:gd name="T10" fmla="*/ 4 w 4"/>
                  <a:gd name="T11" fmla="*/ 0 h 7"/>
                  <a:gd name="T12" fmla="*/ 1 w 4"/>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1" y="4"/>
                    </a:moveTo>
                    <a:lnTo>
                      <a:pt x="0" y="7"/>
                    </a:lnTo>
                    <a:lnTo>
                      <a:pt x="1" y="7"/>
                    </a:lnTo>
                    <a:lnTo>
                      <a:pt x="4" y="4"/>
                    </a:lnTo>
                    <a:lnTo>
                      <a:pt x="4" y="3"/>
                    </a:lnTo>
                    <a:lnTo>
                      <a:pt x="4" y="0"/>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1" name="Freeform 754">
                <a:extLst>
                  <a:ext uri="{FF2B5EF4-FFF2-40B4-BE49-F238E27FC236}">
                    <a16:creationId xmlns:a16="http://schemas.microsoft.com/office/drawing/2014/main" id="{9DE47168-C4AB-46C7-97AE-697DDE518EFB}"/>
                  </a:ext>
                </a:extLst>
              </p:cNvPr>
              <p:cNvSpPr>
                <a:spLocks/>
              </p:cNvSpPr>
              <p:nvPr/>
            </p:nvSpPr>
            <p:spPr bwMode="auto">
              <a:xfrm>
                <a:off x="3295" y="2474"/>
                <a:ext cx="4" cy="6"/>
              </a:xfrm>
              <a:custGeom>
                <a:avLst/>
                <a:gdLst>
                  <a:gd name="T0" fmla="*/ 4 w 4"/>
                  <a:gd name="T1" fmla="*/ 5 h 6"/>
                  <a:gd name="T2" fmla="*/ 3 w 4"/>
                  <a:gd name="T3" fmla="*/ 0 h 6"/>
                  <a:gd name="T4" fmla="*/ 0 w 4"/>
                  <a:gd name="T5" fmla="*/ 2 h 6"/>
                  <a:gd name="T6" fmla="*/ 0 w 4"/>
                  <a:gd name="T7" fmla="*/ 5 h 6"/>
                  <a:gd name="T8" fmla="*/ 1 w 4"/>
                  <a:gd name="T9" fmla="*/ 3 h 6"/>
                  <a:gd name="T10" fmla="*/ 1 w 4"/>
                  <a:gd name="T11" fmla="*/ 6 h 6"/>
                  <a:gd name="T12" fmla="*/ 4 w 4"/>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4" y="5"/>
                    </a:moveTo>
                    <a:lnTo>
                      <a:pt x="3" y="0"/>
                    </a:lnTo>
                    <a:lnTo>
                      <a:pt x="0" y="2"/>
                    </a:lnTo>
                    <a:lnTo>
                      <a:pt x="0" y="5"/>
                    </a:lnTo>
                    <a:lnTo>
                      <a:pt x="1" y="3"/>
                    </a:lnTo>
                    <a:lnTo>
                      <a:pt x="1" y="6"/>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2" name="Freeform 755">
                <a:extLst>
                  <a:ext uri="{FF2B5EF4-FFF2-40B4-BE49-F238E27FC236}">
                    <a16:creationId xmlns:a16="http://schemas.microsoft.com/office/drawing/2014/main" id="{1ADC2A3A-A6D9-4935-AE4D-063C513063BC}"/>
                  </a:ext>
                </a:extLst>
              </p:cNvPr>
              <p:cNvSpPr>
                <a:spLocks/>
              </p:cNvSpPr>
              <p:nvPr/>
            </p:nvSpPr>
            <p:spPr bwMode="auto">
              <a:xfrm>
                <a:off x="3294" y="2461"/>
                <a:ext cx="1" cy="3"/>
              </a:xfrm>
              <a:custGeom>
                <a:avLst/>
                <a:gdLst>
                  <a:gd name="T0" fmla="*/ 0 w 1"/>
                  <a:gd name="T1" fmla="*/ 3 h 3"/>
                  <a:gd name="T2" fmla="*/ 1 w 1"/>
                  <a:gd name="T3" fmla="*/ 1 h 3"/>
                  <a:gd name="T4" fmla="*/ 1 w 1"/>
                  <a:gd name="T5" fmla="*/ 0 h 3"/>
                  <a:gd name="T6" fmla="*/ 0 w 1"/>
                  <a:gd name="T7" fmla="*/ 3 h 3"/>
                </a:gdLst>
                <a:ahLst/>
                <a:cxnLst>
                  <a:cxn ang="0">
                    <a:pos x="T0" y="T1"/>
                  </a:cxn>
                  <a:cxn ang="0">
                    <a:pos x="T2" y="T3"/>
                  </a:cxn>
                  <a:cxn ang="0">
                    <a:pos x="T4" y="T5"/>
                  </a:cxn>
                  <a:cxn ang="0">
                    <a:pos x="T6" y="T7"/>
                  </a:cxn>
                </a:cxnLst>
                <a:rect l="0" t="0" r="r" b="b"/>
                <a:pathLst>
                  <a:path w="1" h="3">
                    <a:moveTo>
                      <a:pt x="0" y="3"/>
                    </a:moveTo>
                    <a:lnTo>
                      <a:pt x="1" y="1"/>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3" name="Freeform 756">
                <a:extLst>
                  <a:ext uri="{FF2B5EF4-FFF2-40B4-BE49-F238E27FC236}">
                    <a16:creationId xmlns:a16="http://schemas.microsoft.com/office/drawing/2014/main" id="{EC7E40A3-AB60-4D9D-8483-47855783B860}"/>
                  </a:ext>
                </a:extLst>
              </p:cNvPr>
              <p:cNvSpPr>
                <a:spLocks/>
              </p:cNvSpPr>
              <p:nvPr/>
            </p:nvSpPr>
            <p:spPr bwMode="auto">
              <a:xfrm>
                <a:off x="3314" y="2517"/>
                <a:ext cx="6" cy="4"/>
              </a:xfrm>
              <a:custGeom>
                <a:avLst/>
                <a:gdLst>
                  <a:gd name="T0" fmla="*/ 0 w 6"/>
                  <a:gd name="T1" fmla="*/ 1 h 4"/>
                  <a:gd name="T2" fmla="*/ 3 w 6"/>
                  <a:gd name="T3" fmla="*/ 4 h 4"/>
                  <a:gd name="T4" fmla="*/ 6 w 6"/>
                  <a:gd name="T5" fmla="*/ 1 h 4"/>
                  <a:gd name="T6" fmla="*/ 4 w 6"/>
                  <a:gd name="T7" fmla="*/ 1 h 4"/>
                  <a:gd name="T8" fmla="*/ 3 w 6"/>
                  <a:gd name="T9" fmla="*/ 0 h 4"/>
                  <a:gd name="T10" fmla="*/ 0 w 6"/>
                  <a:gd name="T11" fmla="*/ 0 h 4"/>
                  <a:gd name="T12" fmla="*/ 0 w 6"/>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0" y="1"/>
                    </a:moveTo>
                    <a:lnTo>
                      <a:pt x="3" y="4"/>
                    </a:lnTo>
                    <a:lnTo>
                      <a:pt x="6" y="1"/>
                    </a:lnTo>
                    <a:lnTo>
                      <a:pt x="4" y="1"/>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4" name="Freeform 757">
                <a:extLst>
                  <a:ext uri="{FF2B5EF4-FFF2-40B4-BE49-F238E27FC236}">
                    <a16:creationId xmlns:a16="http://schemas.microsoft.com/office/drawing/2014/main" id="{FD08B063-D16C-4C44-9F01-547C820297F6}"/>
                  </a:ext>
                </a:extLst>
              </p:cNvPr>
              <p:cNvSpPr>
                <a:spLocks/>
              </p:cNvSpPr>
              <p:nvPr/>
            </p:nvSpPr>
            <p:spPr bwMode="auto">
              <a:xfrm>
                <a:off x="3347" y="2561"/>
                <a:ext cx="6" cy="3"/>
              </a:xfrm>
              <a:custGeom>
                <a:avLst/>
                <a:gdLst>
                  <a:gd name="T0" fmla="*/ 4 w 6"/>
                  <a:gd name="T1" fmla="*/ 0 h 3"/>
                  <a:gd name="T2" fmla="*/ 0 w 6"/>
                  <a:gd name="T3" fmla="*/ 1 h 3"/>
                  <a:gd name="T4" fmla="*/ 2 w 6"/>
                  <a:gd name="T5" fmla="*/ 3 h 3"/>
                  <a:gd name="T6" fmla="*/ 4 w 6"/>
                  <a:gd name="T7" fmla="*/ 3 h 3"/>
                  <a:gd name="T8" fmla="*/ 6 w 6"/>
                  <a:gd name="T9" fmla="*/ 3 h 3"/>
                  <a:gd name="T10" fmla="*/ 6 w 6"/>
                  <a:gd name="T11" fmla="*/ 3 h 3"/>
                  <a:gd name="T12" fmla="*/ 6 w 6"/>
                  <a:gd name="T13" fmla="*/ 1 h 3"/>
                  <a:gd name="T14" fmla="*/ 4 w 6"/>
                  <a:gd name="T15" fmla="*/ 1 h 3"/>
                  <a:gd name="T16" fmla="*/ 4 w 6"/>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4" y="0"/>
                    </a:moveTo>
                    <a:lnTo>
                      <a:pt x="0" y="1"/>
                    </a:lnTo>
                    <a:lnTo>
                      <a:pt x="2" y="3"/>
                    </a:lnTo>
                    <a:lnTo>
                      <a:pt x="4" y="3"/>
                    </a:lnTo>
                    <a:lnTo>
                      <a:pt x="6" y="3"/>
                    </a:lnTo>
                    <a:lnTo>
                      <a:pt x="6" y="3"/>
                    </a:lnTo>
                    <a:lnTo>
                      <a:pt x="6" y="1"/>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5" name="Freeform 758">
                <a:extLst>
                  <a:ext uri="{FF2B5EF4-FFF2-40B4-BE49-F238E27FC236}">
                    <a16:creationId xmlns:a16="http://schemas.microsoft.com/office/drawing/2014/main" id="{5E553307-3BAC-4128-8D8B-1C9A5C733F1E}"/>
                  </a:ext>
                </a:extLst>
              </p:cNvPr>
              <p:cNvSpPr>
                <a:spLocks/>
              </p:cNvSpPr>
              <p:nvPr/>
            </p:nvSpPr>
            <p:spPr bwMode="auto">
              <a:xfrm>
                <a:off x="3306" y="2477"/>
                <a:ext cx="3" cy="7"/>
              </a:xfrm>
              <a:custGeom>
                <a:avLst/>
                <a:gdLst>
                  <a:gd name="T0" fmla="*/ 0 w 3"/>
                  <a:gd name="T1" fmla="*/ 2 h 7"/>
                  <a:gd name="T2" fmla="*/ 0 w 3"/>
                  <a:gd name="T3" fmla="*/ 6 h 7"/>
                  <a:gd name="T4" fmla="*/ 3 w 3"/>
                  <a:gd name="T5" fmla="*/ 7 h 7"/>
                  <a:gd name="T6" fmla="*/ 3 w 3"/>
                  <a:gd name="T7" fmla="*/ 4 h 7"/>
                  <a:gd name="T8" fmla="*/ 1 w 3"/>
                  <a:gd name="T9" fmla="*/ 0 h 7"/>
                  <a:gd name="T10" fmla="*/ 0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0" y="2"/>
                    </a:moveTo>
                    <a:lnTo>
                      <a:pt x="0" y="6"/>
                    </a:lnTo>
                    <a:lnTo>
                      <a:pt x="3" y="7"/>
                    </a:lnTo>
                    <a:lnTo>
                      <a:pt x="3" y="4"/>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6" name="Freeform 759">
                <a:extLst>
                  <a:ext uri="{FF2B5EF4-FFF2-40B4-BE49-F238E27FC236}">
                    <a16:creationId xmlns:a16="http://schemas.microsoft.com/office/drawing/2014/main" id="{6DE5FE0C-3C69-42E2-9CB5-C41D160DF39A}"/>
                  </a:ext>
                </a:extLst>
              </p:cNvPr>
              <p:cNvSpPr>
                <a:spLocks/>
              </p:cNvSpPr>
              <p:nvPr/>
            </p:nvSpPr>
            <p:spPr bwMode="auto">
              <a:xfrm>
                <a:off x="3296" y="2462"/>
                <a:ext cx="7" cy="6"/>
              </a:xfrm>
              <a:custGeom>
                <a:avLst/>
                <a:gdLst>
                  <a:gd name="T0" fmla="*/ 5 w 7"/>
                  <a:gd name="T1" fmla="*/ 6 h 6"/>
                  <a:gd name="T2" fmla="*/ 7 w 7"/>
                  <a:gd name="T3" fmla="*/ 4 h 6"/>
                  <a:gd name="T4" fmla="*/ 6 w 7"/>
                  <a:gd name="T5" fmla="*/ 3 h 6"/>
                  <a:gd name="T6" fmla="*/ 5 w 7"/>
                  <a:gd name="T7" fmla="*/ 2 h 6"/>
                  <a:gd name="T8" fmla="*/ 3 w 7"/>
                  <a:gd name="T9" fmla="*/ 0 h 6"/>
                  <a:gd name="T10" fmla="*/ 0 w 7"/>
                  <a:gd name="T11" fmla="*/ 2 h 6"/>
                  <a:gd name="T12" fmla="*/ 3 w 7"/>
                  <a:gd name="T13" fmla="*/ 3 h 6"/>
                  <a:gd name="T14" fmla="*/ 2 w 7"/>
                  <a:gd name="T15" fmla="*/ 4 h 6"/>
                  <a:gd name="T16" fmla="*/ 3 w 7"/>
                  <a:gd name="T17" fmla="*/ 4 h 6"/>
                  <a:gd name="T18" fmla="*/ 0 w 7"/>
                  <a:gd name="T19" fmla="*/ 6 h 6"/>
                  <a:gd name="T20" fmla="*/ 5 w 7"/>
                  <a:gd name="T21" fmla="*/ 6 h 6"/>
                  <a:gd name="T22" fmla="*/ 5 w 7"/>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5" y="6"/>
                    </a:moveTo>
                    <a:lnTo>
                      <a:pt x="7" y="4"/>
                    </a:lnTo>
                    <a:lnTo>
                      <a:pt x="6" y="3"/>
                    </a:lnTo>
                    <a:lnTo>
                      <a:pt x="5" y="2"/>
                    </a:lnTo>
                    <a:lnTo>
                      <a:pt x="3" y="0"/>
                    </a:lnTo>
                    <a:lnTo>
                      <a:pt x="0" y="2"/>
                    </a:lnTo>
                    <a:lnTo>
                      <a:pt x="3" y="3"/>
                    </a:lnTo>
                    <a:lnTo>
                      <a:pt x="2" y="4"/>
                    </a:lnTo>
                    <a:lnTo>
                      <a:pt x="3" y="4"/>
                    </a:lnTo>
                    <a:lnTo>
                      <a:pt x="0" y="6"/>
                    </a:lnTo>
                    <a:lnTo>
                      <a:pt x="5" y="6"/>
                    </a:ln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7" name="Freeform 760">
                <a:extLst>
                  <a:ext uri="{FF2B5EF4-FFF2-40B4-BE49-F238E27FC236}">
                    <a16:creationId xmlns:a16="http://schemas.microsoft.com/office/drawing/2014/main" id="{5982329D-A385-4FB7-B828-F3C380068B13}"/>
                  </a:ext>
                </a:extLst>
              </p:cNvPr>
              <p:cNvSpPr>
                <a:spLocks/>
              </p:cNvSpPr>
              <p:nvPr/>
            </p:nvSpPr>
            <p:spPr bwMode="auto">
              <a:xfrm>
                <a:off x="3325" y="2424"/>
                <a:ext cx="2" cy="2"/>
              </a:xfrm>
              <a:custGeom>
                <a:avLst/>
                <a:gdLst>
                  <a:gd name="T0" fmla="*/ 2 w 2"/>
                  <a:gd name="T1" fmla="*/ 1 h 2"/>
                  <a:gd name="T2" fmla="*/ 0 w 2"/>
                  <a:gd name="T3" fmla="*/ 0 h 2"/>
                  <a:gd name="T4" fmla="*/ 0 w 2"/>
                  <a:gd name="T5" fmla="*/ 0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0"/>
                    </a:lnTo>
                    <a:lnTo>
                      <a:pt x="2" y="2"/>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8" name="Freeform 761">
                <a:extLst>
                  <a:ext uri="{FF2B5EF4-FFF2-40B4-BE49-F238E27FC236}">
                    <a16:creationId xmlns:a16="http://schemas.microsoft.com/office/drawing/2014/main" id="{E48BFD25-288A-47A1-90F3-4A80443D9F78}"/>
                  </a:ext>
                </a:extLst>
              </p:cNvPr>
              <p:cNvSpPr>
                <a:spLocks/>
              </p:cNvSpPr>
              <p:nvPr/>
            </p:nvSpPr>
            <p:spPr bwMode="auto">
              <a:xfrm>
                <a:off x="3285" y="2454"/>
                <a:ext cx="2" cy="3"/>
              </a:xfrm>
              <a:custGeom>
                <a:avLst/>
                <a:gdLst>
                  <a:gd name="T0" fmla="*/ 2 w 2"/>
                  <a:gd name="T1" fmla="*/ 0 h 3"/>
                  <a:gd name="T2" fmla="*/ 0 w 2"/>
                  <a:gd name="T3" fmla="*/ 1 h 3"/>
                  <a:gd name="T4" fmla="*/ 0 w 2"/>
                  <a:gd name="T5" fmla="*/ 3 h 3"/>
                  <a:gd name="T6" fmla="*/ 2 w 2"/>
                  <a:gd name="T7" fmla="*/ 1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0" y="1"/>
                    </a:lnTo>
                    <a:lnTo>
                      <a:pt x="0" y="3"/>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9" name="Freeform 762">
                <a:extLst>
                  <a:ext uri="{FF2B5EF4-FFF2-40B4-BE49-F238E27FC236}">
                    <a16:creationId xmlns:a16="http://schemas.microsoft.com/office/drawing/2014/main" id="{620BA2A1-54D8-4BEE-9831-7A6499DC7C5B}"/>
                  </a:ext>
                </a:extLst>
              </p:cNvPr>
              <p:cNvSpPr>
                <a:spLocks/>
              </p:cNvSpPr>
              <p:nvPr/>
            </p:nvSpPr>
            <p:spPr bwMode="auto">
              <a:xfrm>
                <a:off x="3287" y="2448"/>
                <a:ext cx="1" cy="6"/>
              </a:xfrm>
              <a:custGeom>
                <a:avLst/>
                <a:gdLst>
                  <a:gd name="T0" fmla="*/ 1 w 1"/>
                  <a:gd name="T1" fmla="*/ 0 h 6"/>
                  <a:gd name="T2" fmla="*/ 0 w 1"/>
                  <a:gd name="T3" fmla="*/ 0 h 6"/>
                  <a:gd name="T4" fmla="*/ 0 w 1"/>
                  <a:gd name="T5" fmla="*/ 2 h 6"/>
                  <a:gd name="T6" fmla="*/ 0 w 1"/>
                  <a:gd name="T7" fmla="*/ 3 h 6"/>
                  <a:gd name="T8" fmla="*/ 0 w 1"/>
                  <a:gd name="T9" fmla="*/ 6 h 6"/>
                  <a:gd name="T10" fmla="*/ 1 w 1"/>
                  <a:gd name="T11" fmla="*/ 6 h 6"/>
                  <a:gd name="T12" fmla="*/ 1 w 1"/>
                  <a:gd name="T13" fmla="*/ 3 h 6"/>
                  <a:gd name="T14" fmla="*/ 1 w 1"/>
                  <a:gd name="T15" fmla="*/ 3 h 6"/>
                  <a:gd name="T16" fmla="*/ 1 w 1"/>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6">
                    <a:moveTo>
                      <a:pt x="1" y="0"/>
                    </a:moveTo>
                    <a:lnTo>
                      <a:pt x="0" y="0"/>
                    </a:lnTo>
                    <a:lnTo>
                      <a:pt x="0" y="2"/>
                    </a:lnTo>
                    <a:lnTo>
                      <a:pt x="0" y="3"/>
                    </a:lnTo>
                    <a:lnTo>
                      <a:pt x="0" y="6"/>
                    </a:lnTo>
                    <a:lnTo>
                      <a:pt x="1" y="6"/>
                    </a:lnTo>
                    <a:lnTo>
                      <a:pt x="1" y="3"/>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0" name="Freeform 763">
                <a:extLst>
                  <a:ext uri="{FF2B5EF4-FFF2-40B4-BE49-F238E27FC236}">
                    <a16:creationId xmlns:a16="http://schemas.microsoft.com/office/drawing/2014/main" id="{158BFE52-6658-40D7-950F-4054853D1CD3}"/>
                  </a:ext>
                </a:extLst>
              </p:cNvPr>
              <p:cNvSpPr>
                <a:spLocks/>
              </p:cNvSpPr>
              <p:nvPr/>
            </p:nvSpPr>
            <p:spPr bwMode="auto">
              <a:xfrm>
                <a:off x="3312" y="2555"/>
                <a:ext cx="138" cy="132"/>
              </a:xfrm>
              <a:custGeom>
                <a:avLst/>
                <a:gdLst>
                  <a:gd name="T0" fmla="*/ 127 w 138"/>
                  <a:gd name="T1" fmla="*/ 95 h 132"/>
                  <a:gd name="T2" fmla="*/ 129 w 138"/>
                  <a:gd name="T3" fmla="*/ 85 h 132"/>
                  <a:gd name="T4" fmla="*/ 127 w 138"/>
                  <a:gd name="T5" fmla="*/ 80 h 132"/>
                  <a:gd name="T6" fmla="*/ 123 w 138"/>
                  <a:gd name="T7" fmla="*/ 72 h 132"/>
                  <a:gd name="T8" fmla="*/ 116 w 138"/>
                  <a:gd name="T9" fmla="*/ 77 h 132"/>
                  <a:gd name="T10" fmla="*/ 116 w 138"/>
                  <a:gd name="T11" fmla="*/ 74 h 132"/>
                  <a:gd name="T12" fmla="*/ 122 w 138"/>
                  <a:gd name="T13" fmla="*/ 62 h 132"/>
                  <a:gd name="T14" fmla="*/ 123 w 138"/>
                  <a:gd name="T15" fmla="*/ 55 h 132"/>
                  <a:gd name="T16" fmla="*/ 131 w 138"/>
                  <a:gd name="T17" fmla="*/ 55 h 132"/>
                  <a:gd name="T18" fmla="*/ 131 w 138"/>
                  <a:gd name="T19" fmla="*/ 46 h 132"/>
                  <a:gd name="T20" fmla="*/ 135 w 138"/>
                  <a:gd name="T21" fmla="*/ 35 h 132"/>
                  <a:gd name="T22" fmla="*/ 131 w 138"/>
                  <a:gd name="T23" fmla="*/ 29 h 132"/>
                  <a:gd name="T24" fmla="*/ 123 w 138"/>
                  <a:gd name="T25" fmla="*/ 31 h 132"/>
                  <a:gd name="T26" fmla="*/ 116 w 138"/>
                  <a:gd name="T27" fmla="*/ 25 h 132"/>
                  <a:gd name="T28" fmla="*/ 111 w 138"/>
                  <a:gd name="T29" fmla="*/ 22 h 132"/>
                  <a:gd name="T30" fmla="*/ 102 w 138"/>
                  <a:gd name="T31" fmla="*/ 18 h 132"/>
                  <a:gd name="T32" fmla="*/ 97 w 138"/>
                  <a:gd name="T33" fmla="*/ 17 h 132"/>
                  <a:gd name="T34" fmla="*/ 90 w 138"/>
                  <a:gd name="T35" fmla="*/ 11 h 132"/>
                  <a:gd name="T36" fmla="*/ 83 w 138"/>
                  <a:gd name="T37" fmla="*/ 5 h 132"/>
                  <a:gd name="T38" fmla="*/ 76 w 138"/>
                  <a:gd name="T39" fmla="*/ 2 h 132"/>
                  <a:gd name="T40" fmla="*/ 71 w 138"/>
                  <a:gd name="T41" fmla="*/ 9 h 132"/>
                  <a:gd name="T42" fmla="*/ 63 w 138"/>
                  <a:gd name="T43" fmla="*/ 18 h 132"/>
                  <a:gd name="T44" fmla="*/ 53 w 138"/>
                  <a:gd name="T45" fmla="*/ 22 h 132"/>
                  <a:gd name="T46" fmla="*/ 50 w 138"/>
                  <a:gd name="T47" fmla="*/ 28 h 132"/>
                  <a:gd name="T48" fmla="*/ 41 w 138"/>
                  <a:gd name="T49" fmla="*/ 25 h 132"/>
                  <a:gd name="T50" fmla="*/ 35 w 138"/>
                  <a:gd name="T51" fmla="*/ 22 h 132"/>
                  <a:gd name="T52" fmla="*/ 32 w 138"/>
                  <a:gd name="T53" fmla="*/ 25 h 132"/>
                  <a:gd name="T54" fmla="*/ 35 w 138"/>
                  <a:gd name="T55" fmla="*/ 33 h 132"/>
                  <a:gd name="T56" fmla="*/ 31 w 138"/>
                  <a:gd name="T57" fmla="*/ 37 h 132"/>
                  <a:gd name="T58" fmla="*/ 24 w 138"/>
                  <a:gd name="T59" fmla="*/ 39 h 132"/>
                  <a:gd name="T60" fmla="*/ 13 w 138"/>
                  <a:gd name="T61" fmla="*/ 37 h 132"/>
                  <a:gd name="T62" fmla="*/ 6 w 138"/>
                  <a:gd name="T63" fmla="*/ 37 h 132"/>
                  <a:gd name="T64" fmla="*/ 1 w 138"/>
                  <a:gd name="T65" fmla="*/ 43 h 132"/>
                  <a:gd name="T66" fmla="*/ 4 w 138"/>
                  <a:gd name="T67" fmla="*/ 43 h 132"/>
                  <a:gd name="T68" fmla="*/ 5 w 138"/>
                  <a:gd name="T69" fmla="*/ 44 h 132"/>
                  <a:gd name="T70" fmla="*/ 2 w 138"/>
                  <a:gd name="T71" fmla="*/ 47 h 132"/>
                  <a:gd name="T72" fmla="*/ 8 w 138"/>
                  <a:gd name="T73" fmla="*/ 50 h 132"/>
                  <a:gd name="T74" fmla="*/ 15 w 138"/>
                  <a:gd name="T75" fmla="*/ 53 h 132"/>
                  <a:gd name="T76" fmla="*/ 23 w 138"/>
                  <a:gd name="T77" fmla="*/ 53 h 132"/>
                  <a:gd name="T78" fmla="*/ 26 w 138"/>
                  <a:gd name="T79" fmla="*/ 55 h 132"/>
                  <a:gd name="T80" fmla="*/ 30 w 138"/>
                  <a:gd name="T81" fmla="*/ 58 h 132"/>
                  <a:gd name="T82" fmla="*/ 30 w 138"/>
                  <a:gd name="T83" fmla="*/ 59 h 132"/>
                  <a:gd name="T84" fmla="*/ 28 w 138"/>
                  <a:gd name="T85" fmla="*/ 66 h 132"/>
                  <a:gd name="T86" fmla="*/ 38 w 138"/>
                  <a:gd name="T87" fmla="*/ 72 h 132"/>
                  <a:gd name="T88" fmla="*/ 41 w 138"/>
                  <a:gd name="T89" fmla="*/ 80 h 132"/>
                  <a:gd name="T90" fmla="*/ 45 w 138"/>
                  <a:gd name="T91" fmla="*/ 85 h 132"/>
                  <a:gd name="T92" fmla="*/ 41 w 138"/>
                  <a:gd name="T93" fmla="*/ 85 h 132"/>
                  <a:gd name="T94" fmla="*/ 41 w 138"/>
                  <a:gd name="T95" fmla="*/ 98 h 132"/>
                  <a:gd name="T96" fmla="*/ 34 w 138"/>
                  <a:gd name="T97" fmla="*/ 117 h 132"/>
                  <a:gd name="T98" fmla="*/ 38 w 138"/>
                  <a:gd name="T99" fmla="*/ 121 h 132"/>
                  <a:gd name="T100" fmla="*/ 49 w 138"/>
                  <a:gd name="T101" fmla="*/ 127 h 132"/>
                  <a:gd name="T102" fmla="*/ 59 w 138"/>
                  <a:gd name="T103" fmla="*/ 129 h 132"/>
                  <a:gd name="T104" fmla="*/ 71 w 138"/>
                  <a:gd name="T105" fmla="*/ 128 h 132"/>
                  <a:gd name="T106" fmla="*/ 86 w 138"/>
                  <a:gd name="T107" fmla="*/ 132 h 132"/>
                  <a:gd name="T108" fmla="*/ 86 w 138"/>
                  <a:gd name="T109" fmla="*/ 121 h 132"/>
                  <a:gd name="T110" fmla="*/ 96 w 138"/>
                  <a:gd name="T111" fmla="*/ 116 h 132"/>
                  <a:gd name="T112" fmla="*/ 105 w 138"/>
                  <a:gd name="T113" fmla="*/ 116 h 132"/>
                  <a:gd name="T114" fmla="*/ 122 w 138"/>
                  <a:gd name="T115" fmla="*/ 122 h 132"/>
                  <a:gd name="T116" fmla="*/ 134 w 138"/>
                  <a:gd name="T117" fmla="*/ 11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8" h="132">
                    <a:moveTo>
                      <a:pt x="134" y="105"/>
                    </a:moveTo>
                    <a:lnTo>
                      <a:pt x="131" y="105"/>
                    </a:lnTo>
                    <a:lnTo>
                      <a:pt x="127" y="102"/>
                    </a:lnTo>
                    <a:lnTo>
                      <a:pt x="127" y="95"/>
                    </a:lnTo>
                    <a:lnTo>
                      <a:pt x="123" y="92"/>
                    </a:lnTo>
                    <a:lnTo>
                      <a:pt x="126" y="91"/>
                    </a:lnTo>
                    <a:lnTo>
                      <a:pt x="129" y="90"/>
                    </a:lnTo>
                    <a:lnTo>
                      <a:pt x="129" y="85"/>
                    </a:lnTo>
                    <a:lnTo>
                      <a:pt x="127" y="84"/>
                    </a:lnTo>
                    <a:lnTo>
                      <a:pt x="126" y="81"/>
                    </a:lnTo>
                    <a:lnTo>
                      <a:pt x="127" y="80"/>
                    </a:lnTo>
                    <a:lnTo>
                      <a:pt x="127" y="80"/>
                    </a:lnTo>
                    <a:lnTo>
                      <a:pt x="127" y="77"/>
                    </a:lnTo>
                    <a:lnTo>
                      <a:pt x="126" y="77"/>
                    </a:lnTo>
                    <a:lnTo>
                      <a:pt x="124" y="73"/>
                    </a:lnTo>
                    <a:lnTo>
                      <a:pt x="123" y="72"/>
                    </a:lnTo>
                    <a:lnTo>
                      <a:pt x="120" y="72"/>
                    </a:lnTo>
                    <a:lnTo>
                      <a:pt x="119" y="73"/>
                    </a:lnTo>
                    <a:lnTo>
                      <a:pt x="119" y="76"/>
                    </a:lnTo>
                    <a:lnTo>
                      <a:pt x="116" y="77"/>
                    </a:lnTo>
                    <a:lnTo>
                      <a:pt x="113" y="77"/>
                    </a:lnTo>
                    <a:lnTo>
                      <a:pt x="113" y="74"/>
                    </a:lnTo>
                    <a:lnTo>
                      <a:pt x="115" y="74"/>
                    </a:lnTo>
                    <a:lnTo>
                      <a:pt x="116" y="74"/>
                    </a:lnTo>
                    <a:lnTo>
                      <a:pt x="116" y="72"/>
                    </a:lnTo>
                    <a:lnTo>
                      <a:pt x="118" y="68"/>
                    </a:lnTo>
                    <a:lnTo>
                      <a:pt x="120" y="63"/>
                    </a:lnTo>
                    <a:lnTo>
                      <a:pt x="122" y="62"/>
                    </a:lnTo>
                    <a:lnTo>
                      <a:pt x="124" y="59"/>
                    </a:lnTo>
                    <a:lnTo>
                      <a:pt x="127" y="58"/>
                    </a:lnTo>
                    <a:lnTo>
                      <a:pt x="126" y="57"/>
                    </a:lnTo>
                    <a:lnTo>
                      <a:pt x="123" y="55"/>
                    </a:lnTo>
                    <a:lnTo>
                      <a:pt x="126" y="53"/>
                    </a:lnTo>
                    <a:lnTo>
                      <a:pt x="129" y="53"/>
                    </a:lnTo>
                    <a:lnTo>
                      <a:pt x="129" y="54"/>
                    </a:lnTo>
                    <a:lnTo>
                      <a:pt x="131" y="55"/>
                    </a:lnTo>
                    <a:lnTo>
                      <a:pt x="135" y="54"/>
                    </a:lnTo>
                    <a:lnTo>
                      <a:pt x="134" y="51"/>
                    </a:lnTo>
                    <a:lnTo>
                      <a:pt x="131" y="50"/>
                    </a:lnTo>
                    <a:lnTo>
                      <a:pt x="131" y="46"/>
                    </a:lnTo>
                    <a:lnTo>
                      <a:pt x="133" y="42"/>
                    </a:lnTo>
                    <a:lnTo>
                      <a:pt x="134" y="40"/>
                    </a:lnTo>
                    <a:lnTo>
                      <a:pt x="134" y="39"/>
                    </a:lnTo>
                    <a:lnTo>
                      <a:pt x="135" y="35"/>
                    </a:lnTo>
                    <a:lnTo>
                      <a:pt x="138" y="32"/>
                    </a:lnTo>
                    <a:lnTo>
                      <a:pt x="135" y="31"/>
                    </a:lnTo>
                    <a:lnTo>
                      <a:pt x="134" y="31"/>
                    </a:lnTo>
                    <a:lnTo>
                      <a:pt x="131" y="29"/>
                    </a:lnTo>
                    <a:lnTo>
                      <a:pt x="129" y="31"/>
                    </a:lnTo>
                    <a:lnTo>
                      <a:pt x="127" y="29"/>
                    </a:lnTo>
                    <a:lnTo>
                      <a:pt x="124" y="29"/>
                    </a:lnTo>
                    <a:lnTo>
                      <a:pt x="123" y="31"/>
                    </a:lnTo>
                    <a:lnTo>
                      <a:pt x="120" y="28"/>
                    </a:lnTo>
                    <a:lnTo>
                      <a:pt x="120" y="26"/>
                    </a:lnTo>
                    <a:lnTo>
                      <a:pt x="119" y="25"/>
                    </a:lnTo>
                    <a:lnTo>
                      <a:pt x="116" y="25"/>
                    </a:lnTo>
                    <a:lnTo>
                      <a:pt x="113" y="25"/>
                    </a:lnTo>
                    <a:lnTo>
                      <a:pt x="112" y="22"/>
                    </a:lnTo>
                    <a:lnTo>
                      <a:pt x="112" y="22"/>
                    </a:lnTo>
                    <a:lnTo>
                      <a:pt x="111" y="22"/>
                    </a:lnTo>
                    <a:lnTo>
                      <a:pt x="109" y="24"/>
                    </a:lnTo>
                    <a:lnTo>
                      <a:pt x="107" y="22"/>
                    </a:lnTo>
                    <a:lnTo>
                      <a:pt x="105" y="22"/>
                    </a:lnTo>
                    <a:lnTo>
                      <a:pt x="102" y="18"/>
                    </a:lnTo>
                    <a:lnTo>
                      <a:pt x="101" y="18"/>
                    </a:lnTo>
                    <a:lnTo>
                      <a:pt x="100" y="17"/>
                    </a:lnTo>
                    <a:lnTo>
                      <a:pt x="98" y="17"/>
                    </a:lnTo>
                    <a:lnTo>
                      <a:pt x="97" y="17"/>
                    </a:lnTo>
                    <a:lnTo>
                      <a:pt x="94" y="17"/>
                    </a:lnTo>
                    <a:lnTo>
                      <a:pt x="94" y="13"/>
                    </a:lnTo>
                    <a:lnTo>
                      <a:pt x="93" y="13"/>
                    </a:lnTo>
                    <a:lnTo>
                      <a:pt x="90" y="11"/>
                    </a:lnTo>
                    <a:lnTo>
                      <a:pt x="89" y="11"/>
                    </a:lnTo>
                    <a:lnTo>
                      <a:pt x="86" y="9"/>
                    </a:lnTo>
                    <a:lnTo>
                      <a:pt x="86" y="6"/>
                    </a:lnTo>
                    <a:lnTo>
                      <a:pt x="83" y="5"/>
                    </a:lnTo>
                    <a:lnTo>
                      <a:pt x="82" y="0"/>
                    </a:lnTo>
                    <a:lnTo>
                      <a:pt x="80" y="0"/>
                    </a:lnTo>
                    <a:lnTo>
                      <a:pt x="80" y="0"/>
                    </a:lnTo>
                    <a:lnTo>
                      <a:pt x="76" y="2"/>
                    </a:lnTo>
                    <a:lnTo>
                      <a:pt x="75" y="2"/>
                    </a:lnTo>
                    <a:lnTo>
                      <a:pt x="71" y="3"/>
                    </a:lnTo>
                    <a:lnTo>
                      <a:pt x="71" y="6"/>
                    </a:lnTo>
                    <a:lnTo>
                      <a:pt x="71" y="9"/>
                    </a:lnTo>
                    <a:lnTo>
                      <a:pt x="71" y="13"/>
                    </a:lnTo>
                    <a:lnTo>
                      <a:pt x="67" y="17"/>
                    </a:lnTo>
                    <a:lnTo>
                      <a:pt x="67" y="18"/>
                    </a:lnTo>
                    <a:lnTo>
                      <a:pt x="63" y="18"/>
                    </a:lnTo>
                    <a:lnTo>
                      <a:pt x="61" y="20"/>
                    </a:lnTo>
                    <a:lnTo>
                      <a:pt x="59" y="18"/>
                    </a:lnTo>
                    <a:lnTo>
                      <a:pt x="54" y="21"/>
                    </a:lnTo>
                    <a:lnTo>
                      <a:pt x="53" y="22"/>
                    </a:lnTo>
                    <a:lnTo>
                      <a:pt x="54" y="24"/>
                    </a:lnTo>
                    <a:lnTo>
                      <a:pt x="56" y="25"/>
                    </a:lnTo>
                    <a:lnTo>
                      <a:pt x="53" y="26"/>
                    </a:lnTo>
                    <a:lnTo>
                      <a:pt x="50" y="28"/>
                    </a:lnTo>
                    <a:lnTo>
                      <a:pt x="45" y="26"/>
                    </a:lnTo>
                    <a:lnTo>
                      <a:pt x="43" y="26"/>
                    </a:lnTo>
                    <a:lnTo>
                      <a:pt x="41" y="26"/>
                    </a:lnTo>
                    <a:lnTo>
                      <a:pt x="41" y="25"/>
                    </a:lnTo>
                    <a:lnTo>
                      <a:pt x="39" y="24"/>
                    </a:lnTo>
                    <a:lnTo>
                      <a:pt x="39" y="22"/>
                    </a:lnTo>
                    <a:lnTo>
                      <a:pt x="38" y="21"/>
                    </a:lnTo>
                    <a:lnTo>
                      <a:pt x="35" y="22"/>
                    </a:lnTo>
                    <a:lnTo>
                      <a:pt x="32" y="22"/>
                    </a:lnTo>
                    <a:lnTo>
                      <a:pt x="31" y="21"/>
                    </a:lnTo>
                    <a:lnTo>
                      <a:pt x="32" y="24"/>
                    </a:lnTo>
                    <a:lnTo>
                      <a:pt x="32" y="25"/>
                    </a:lnTo>
                    <a:lnTo>
                      <a:pt x="37" y="29"/>
                    </a:lnTo>
                    <a:lnTo>
                      <a:pt x="35" y="31"/>
                    </a:lnTo>
                    <a:lnTo>
                      <a:pt x="37" y="32"/>
                    </a:lnTo>
                    <a:lnTo>
                      <a:pt x="35" y="33"/>
                    </a:lnTo>
                    <a:lnTo>
                      <a:pt x="37" y="36"/>
                    </a:lnTo>
                    <a:lnTo>
                      <a:pt x="37" y="37"/>
                    </a:lnTo>
                    <a:lnTo>
                      <a:pt x="32" y="37"/>
                    </a:lnTo>
                    <a:lnTo>
                      <a:pt x="31" y="37"/>
                    </a:lnTo>
                    <a:lnTo>
                      <a:pt x="30" y="37"/>
                    </a:lnTo>
                    <a:lnTo>
                      <a:pt x="27" y="37"/>
                    </a:lnTo>
                    <a:lnTo>
                      <a:pt x="27" y="37"/>
                    </a:lnTo>
                    <a:lnTo>
                      <a:pt x="24" y="39"/>
                    </a:lnTo>
                    <a:lnTo>
                      <a:pt x="20" y="35"/>
                    </a:lnTo>
                    <a:lnTo>
                      <a:pt x="19" y="35"/>
                    </a:lnTo>
                    <a:lnTo>
                      <a:pt x="16" y="35"/>
                    </a:lnTo>
                    <a:lnTo>
                      <a:pt x="13" y="37"/>
                    </a:lnTo>
                    <a:lnTo>
                      <a:pt x="12" y="36"/>
                    </a:lnTo>
                    <a:lnTo>
                      <a:pt x="10" y="37"/>
                    </a:lnTo>
                    <a:lnTo>
                      <a:pt x="9" y="36"/>
                    </a:lnTo>
                    <a:lnTo>
                      <a:pt x="6" y="37"/>
                    </a:lnTo>
                    <a:lnTo>
                      <a:pt x="5" y="39"/>
                    </a:lnTo>
                    <a:lnTo>
                      <a:pt x="2" y="39"/>
                    </a:lnTo>
                    <a:lnTo>
                      <a:pt x="0" y="40"/>
                    </a:lnTo>
                    <a:lnTo>
                      <a:pt x="1" y="43"/>
                    </a:lnTo>
                    <a:lnTo>
                      <a:pt x="4" y="42"/>
                    </a:lnTo>
                    <a:lnTo>
                      <a:pt x="5" y="42"/>
                    </a:lnTo>
                    <a:lnTo>
                      <a:pt x="6" y="43"/>
                    </a:lnTo>
                    <a:lnTo>
                      <a:pt x="4" y="43"/>
                    </a:lnTo>
                    <a:lnTo>
                      <a:pt x="2" y="43"/>
                    </a:lnTo>
                    <a:lnTo>
                      <a:pt x="4" y="46"/>
                    </a:lnTo>
                    <a:lnTo>
                      <a:pt x="4" y="43"/>
                    </a:lnTo>
                    <a:lnTo>
                      <a:pt x="5" y="44"/>
                    </a:lnTo>
                    <a:lnTo>
                      <a:pt x="5" y="46"/>
                    </a:lnTo>
                    <a:lnTo>
                      <a:pt x="4" y="46"/>
                    </a:lnTo>
                    <a:lnTo>
                      <a:pt x="2" y="47"/>
                    </a:lnTo>
                    <a:lnTo>
                      <a:pt x="2" y="47"/>
                    </a:lnTo>
                    <a:lnTo>
                      <a:pt x="4" y="47"/>
                    </a:lnTo>
                    <a:lnTo>
                      <a:pt x="5" y="50"/>
                    </a:lnTo>
                    <a:lnTo>
                      <a:pt x="5" y="51"/>
                    </a:lnTo>
                    <a:lnTo>
                      <a:pt x="8" y="50"/>
                    </a:lnTo>
                    <a:lnTo>
                      <a:pt x="9" y="50"/>
                    </a:lnTo>
                    <a:lnTo>
                      <a:pt x="10" y="50"/>
                    </a:lnTo>
                    <a:lnTo>
                      <a:pt x="15" y="51"/>
                    </a:lnTo>
                    <a:lnTo>
                      <a:pt x="15" y="53"/>
                    </a:lnTo>
                    <a:lnTo>
                      <a:pt x="17" y="53"/>
                    </a:lnTo>
                    <a:lnTo>
                      <a:pt x="19" y="55"/>
                    </a:lnTo>
                    <a:lnTo>
                      <a:pt x="21" y="53"/>
                    </a:lnTo>
                    <a:lnTo>
                      <a:pt x="23" y="53"/>
                    </a:lnTo>
                    <a:lnTo>
                      <a:pt x="21" y="54"/>
                    </a:lnTo>
                    <a:lnTo>
                      <a:pt x="23" y="55"/>
                    </a:lnTo>
                    <a:lnTo>
                      <a:pt x="24" y="54"/>
                    </a:lnTo>
                    <a:lnTo>
                      <a:pt x="26" y="55"/>
                    </a:lnTo>
                    <a:lnTo>
                      <a:pt x="26" y="58"/>
                    </a:lnTo>
                    <a:lnTo>
                      <a:pt x="26" y="59"/>
                    </a:lnTo>
                    <a:lnTo>
                      <a:pt x="27" y="59"/>
                    </a:lnTo>
                    <a:lnTo>
                      <a:pt x="30" y="58"/>
                    </a:lnTo>
                    <a:lnTo>
                      <a:pt x="32" y="58"/>
                    </a:lnTo>
                    <a:lnTo>
                      <a:pt x="34" y="61"/>
                    </a:lnTo>
                    <a:lnTo>
                      <a:pt x="32" y="59"/>
                    </a:lnTo>
                    <a:lnTo>
                      <a:pt x="30" y="59"/>
                    </a:lnTo>
                    <a:lnTo>
                      <a:pt x="28" y="61"/>
                    </a:lnTo>
                    <a:lnTo>
                      <a:pt x="30" y="62"/>
                    </a:lnTo>
                    <a:lnTo>
                      <a:pt x="30" y="65"/>
                    </a:lnTo>
                    <a:lnTo>
                      <a:pt x="28" y="66"/>
                    </a:lnTo>
                    <a:lnTo>
                      <a:pt x="30" y="68"/>
                    </a:lnTo>
                    <a:lnTo>
                      <a:pt x="31" y="68"/>
                    </a:lnTo>
                    <a:lnTo>
                      <a:pt x="34" y="72"/>
                    </a:lnTo>
                    <a:lnTo>
                      <a:pt x="38" y="72"/>
                    </a:lnTo>
                    <a:lnTo>
                      <a:pt x="41" y="74"/>
                    </a:lnTo>
                    <a:lnTo>
                      <a:pt x="41" y="76"/>
                    </a:lnTo>
                    <a:lnTo>
                      <a:pt x="41" y="77"/>
                    </a:lnTo>
                    <a:lnTo>
                      <a:pt x="41" y="80"/>
                    </a:lnTo>
                    <a:lnTo>
                      <a:pt x="39" y="80"/>
                    </a:lnTo>
                    <a:lnTo>
                      <a:pt x="39" y="83"/>
                    </a:lnTo>
                    <a:lnTo>
                      <a:pt x="41" y="83"/>
                    </a:lnTo>
                    <a:lnTo>
                      <a:pt x="45" y="85"/>
                    </a:lnTo>
                    <a:lnTo>
                      <a:pt x="48" y="92"/>
                    </a:lnTo>
                    <a:lnTo>
                      <a:pt x="45" y="90"/>
                    </a:lnTo>
                    <a:lnTo>
                      <a:pt x="43" y="87"/>
                    </a:lnTo>
                    <a:lnTo>
                      <a:pt x="41" y="85"/>
                    </a:lnTo>
                    <a:lnTo>
                      <a:pt x="41" y="87"/>
                    </a:lnTo>
                    <a:lnTo>
                      <a:pt x="39" y="92"/>
                    </a:lnTo>
                    <a:lnTo>
                      <a:pt x="39" y="96"/>
                    </a:lnTo>
                    <a:lnTo>
                      <a:pt x="41" y="98"/>
                    </a:lnTo>
                    <a:lnTo>
                      <a:pt x="39" y="99"/>
                    </a:lnTo>
                    <a:lnTo>
                      <a:pt x="39" y="107"/>
                    </a:lnTo>
                    <a:lnTo>
                      <a:pt x="37" y="114"/>
                    </a:lnTo>
                    <a:lnTo>
                      <a:pt x="34" y="117"/>
                    </a:lnTo>
                    <a:lnTo>
                      <a:pt x="37" y="117"/>
                    </a:lnTo>
                    <a:lnTo>
                      <a:pt x="37" y="118"/>
                    </a:lnTo>
                    <a:lnTo>
                      <a:pt x="38" y="118"/>
                    </a:lnTo>
                    <a:lnTo>
                      <a:pt x="38" y="121"/>
                    </a:lnTo>
                    <a:lnTo>
                      <a:pt x="38" y="122"/>
                    </a:lnTo>
                    <a:lnTo>
                      <a:pt x="41" y="122"/>
                    </a:lnTo>
                    <a:lnTo>
                      <a:pt x="46" y="124"/>
                    </a:lnTo>
                    <a:lnTo>
                      <a:pt x="49" y="127"/>
                    </a:lnTo>
                    <a:lnTo>
                      <a:pt x="50" y="125"/>
                    </a:lnTo>
                    <a:lnTo>
                      <a:pt x="53" y="128"/>
                    </a:lnTo>
                    <a:lnTo>
                      <a:pt x="57" y="128"/>
                    </a:lnTo>
                    <a:lnTo>
                      <a:pt x="59" y="129"/>
                    </a:lnTo>
                    <a:lnTo>
                      <a:pt x="60" y="127"/>
                    </a:lnTo>
                    <a:lnTo>
                      <a:pt x="65" y="127"/>
                    </a:lnTo>
                    <a:lnTo>
                      <a:pt x="68" y="128"/>
                    </a:lnTo>
                    <a:lnTo>
                      <a:pt x="71" y="128"/>
                    </a:lnTo>
                    <a:lnTo>
                      <a:pt x="75" y="129"/>
                    </a:lnTo>
                    <a:lnTo>
                      <a:pt x="80" y="129"/>
                    </a:lnTo>
                    <a:lnTo>
                      <a:pt x="85" y="132"/>
                    </a:lnTo>
                    <a:lnTo>
                      <a:pt x="86" y="132"/>
                    </a:lnTo>
                    <a:lnTo>
                      <a:pt x="86" y="131"/>
                    </a:lnTo>
                    <a:lnTo>
                      <a:pt x="85" y="127"/>
                    </a:lnTo>
                    <a:lnTo>
                      <a:pt x="86" y="122"/>
                    </a:lnTo>
                    <a:lnTo>
                      <a:pt x="86" y="121"/>
                    </a:lnTo>
                    <a:lnTo>
                      <a:pt x="89" y="118"/>
                    </a:lnTo>
                    <a:lnTo>
                      <a:pt x="93" y="114"/>
                    </a:lnTo>
                    <a:lnTo>
                      <a:pt x="94" y="114"/>
                    </a:lnTo>
                    <a:lnTo>
                      <a:pt x="96" y="116"/>
                    </a:lnTo>
                    <a:lnTo>
                      <a:pt x="98" y="116"/>
                    </a:lnTo>
                    <a:lnTo>
                      <a:pt x="101" y="117"/>
                    </a:lnTo>
                    <a:lnTo>
                      <a:pt x="104" y="117"/>
                    </a:lnTo>
                    <a:lnTo>
                      <a:pt x="105" y="116"/>
                    </a:lnTo>
                    <a:lnTo>
                      <a:pt x="107" y="116"/>
                    </a:lnTo>
                    <a:lnTo>
                      <a:pt x="115" y="120"/>
                    </a:lnTo>
                    <a:lnTo>
                      <a:pt x="116" y="122"/>
                    </a:lnTo>
                    <a:lnTo>
                      <a:pt x="122" y="122"/>
                    </a:lnTo>
                    <a:lnTo>
                      <a:pt x="124" y="120"/>
                    </a:lnTo>
                    <a:lnTo>
                      <a:pt x="124" y="118"/>
                    </a:lnTo>
                    <a:lnTo>
                      <a:pt x="126" y="117"/>
                    </a:lnTo>
                    <a:lnTo>
                      <a:pt x="134" y="110"/>
                    </a:lnTo>
                    <a:lnTo>
                      <a:pt x="134" y="110"/>
                    </a:lnTo>
                    <a:lnTo>
                      <a:pt x="133" y="107"/>
                    </a:lnTo>
                    <a:lnTo>
                      <a:pt x="13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1" name="Freeform 764">
                <a:extLst>
                  <a:ext uri="{FF2B5EF4-FFF2-40B4-BE49-F238E27FC236}">
                    <a16:creationId xmlns:a16="http://schemas.microsoft.com/office/drawing/2014/main" id="{8609F675-0993-43CE-812E-777E83A9300C}"/>
                  </a:ext>
                </a:extLst>
              </p:cNvPr>
              <p:cNvSpPr>
                <a:spLocks/>
              </p:cNvSpPr>
              <p:nvPr/>
            </p:nvSpPr>
            <p:spPr bwMode="auto">
              <a:xfrm>
                <a:off x="3457" y="2676"/>
                <a:ext cx="12" cy="25"/>
              </a:xfrm>
              <a:custGeom>
                <a:avLst/>
                <a:gdLst>
                  <a:gd name="T0" fmla="*/ 0 w 12"/>
                  <a:gd name="T1" fmla="*/ 12 h 25"/>
                  <a:gd name="T2" fmla="*/ 0 w 12"/>
                  <a:gd name="T3" fmla="*/ 14 h 25"/>
                  <a:gd name="T4" fmla="*/ 3 w 12"/>
                  <a:gd name="T5" fmla="*/ 15 h 25"/>
                  <a:gd name="T6" fmla="*/ 3 w 12"/>
                  <a:gd name="T7" fmla="*/ 17 h 25"/>
                  <a:gd name="T8" fmla="*/ 1 w 12"/>
                  <a:gd name="T9" fmla="*/ 17 h 25"/>
                  <a:gd name="T10" fmla="*/ 3 w 12"/>
                  <a:gd name="T11" fmla="*/ 18 h 25"/>
                  <a:gd name="T12" fmla="*/ 4 w 12"/>
                  <a:gd name="T13" fmla="*/ 19 h 25"/>
                  <a:gd name="T14" fmla="*/ 4 w 12"/>
                  <a:gd name="T15" fmla="*/ 21 h 25"/>
                  <a:gd name="T16" fmla="*/ 4 w 12"/>
                  <a:gd name="T17" fmla="*/ 21 h 25"/>
                  <a:gd name="T18" fmla="*/ 6 w 12"/>
                  <a:gd name="T19" fmla="*/ 22 h 25"/>
                  <a:gd name="T20" fmla="*/ 4 w 12"/>
                  <a:gd name="T21" fmla="*/ 21 h 25"/>
                  <a:gd name="T22" fmla="*/ 4 w 12"/>
                  <a:gd name="T23" fmla="*/ 22 h 25"/>
                  <a:gd name="T24" fmla="*/ 4 w 12"/>
                  <a:gd name="T25" fmla="*/ 23 h 25"/>
                  <a:gd name="T26" fmla="*/ 8 w 12"/>
                  <a:gd name="T27" fmla="*/ 25 h 25"/>
                  <a:gd name="T28" fmla="*/ 10 w 12"/>
                  <a:gd name="T29" fmla="*/ 25 h 25"/>
                  <a:gd name="T30" fmla="*/ 11 w 12"/>
                  <a:gd name="T31" fmla="*/ 21 h 25"/>
                  <a:gd name="T32" fmla="*/ 11 w 12"/>
                  <a:gd name="T33" fmla="*/ 17 h 25"/>
                  <a:gd name="T34" fmla="*/ 12 w 12"/>
                  <a:gd name="T35" fmla="*/ 11 h 25"/>
                  <a:gd name="T36" fmla="*/ 11 w 12"/>
                  <a:gd name="T37" fmla="*/ 7 h 25"/>
                  <a:gd name="T38" fmla="*/ 12 w 12"/>
                  <a:gd name="T39" fmla="*/ 4 h 25"/>
                  <a:gd name="T40" fmla="*/ 11 w 12"/>
                  <a:gd name="T41" fmla="*/ 0 h 25"/>
                  <a:gd name="T42" fmla="*/ 10 w 12"/>
                  <a:gd name="T43" fmla="*/ 0 h 25"/>
                  <a:gd name="T44" fmla="*/ 10 w 12"/>
                  <a:gd name="T45" fmla="*/ 3 h 25"/>
                  <a:gd name="T46" fmla="*/ 10 w 12"/>
                  <a:gd name="T47" fmla="*/ 4 h 25"/>
                  <a:gd name="T48" fmla="*/ 10 w 12"/>
                  <a:gd name="T49" fmla="*/ 6 h 25"/>
                  <a:gd name="T50" fmla="*/ 8 w 12"/>
                  <a:gd name="T51" fmla="*/ 6 h 25"/>
                  <a:gd name="T52" fmla="*/ 7 w 12"/>
                  <a:gd name="T53" fmla="*/ 4 h 25"/>
                  <a:gd name="T54" fmla="*/ 6 w 12"/>
                  <a:gd name="T55" fmla="*/ 6 h 25"/>
                  <a:gd name="T56" fmla="*/ 3 w 12"/>
                  <a:gd name="T57" fmla="*/ 7 h 25"/>
                  <a:gd name="T58" fmla="*/ 0 w 12"/>
                  <a:gd name="T59" fmla="*/ 10 h 25"/>
                  <a:gd name="T60" fmla="*/ 1 w 12"/>
                  <a:gd name="T61" fmla="*/ 11 h 25"/>
                  <a:gd name="T62" fmla="*/ 1 w 12"/>
                  <a:gd name="T63" fmla="*/ 12 h 25"/>
                  <a:gd name="T64" fmla="*/ 0 w 12"/>
                  <a:gd name="T65"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25">
                    <a:moveTo>
                      <a:pt x="0" y="12"/>
                    </a:moveTo>
                    <a:lnTo>
                      <a:pt x="0" y="14"/>
                    </a:lnTo>
                    <a:lnTo>
                      <a:pt x="3" y="15"/>
                    </a:lnTo>
                    <a:lnTo>
                      <a:pt x="3" y="17"/>
                    </a:lnTo>
                    <a:lnTo>
                      <a:pt x="1" y="17"/>
                    </a:lnTo>
                    <a:lnTo>
                      <a:pt x="3" y="18"/>
                    </a:lnTo>
                    <a:lnTo>
                      <a:pt x="4" y="19"/>
                    </a:lnTo>
                    <a:lnTo>
                      <a:pt x="4" y="21"/>
                    </a:lnTo>
                    <a:lnTo>
                      <a:pt x="4" y="21"/>
                    </a:lnTo>
                    <a:lnTo>
                      <a:pt x="6" y="22"/>
                    </a:lnTo>
                    <a:lnTo>
                      <a:pt x="4" y="21"/>
                    </a:lnTo>
                    <a:lnTo>
                      <a:pt x="4" y="22"/>
                    </a:lnTo>
                    <a:lnTo>
                      <a:pt x="4" y="23"/>
                    </a:lnTo>
                    <a:lnTo>
                      <a:pt x="8" y="25"/>
                    </a:lnTo>
                    <a:lnTo>
                      <a:pt x="10" y="25"/>
                    </a:lnTo>
                    <a:lnTo>
                      <a:pt x="11" y="21"/>
                    </a:lnTo>
                    <a:lnTo>
                      <a:pt x="11" y="17"/>
                    </a:lnTo>
                    <a:lnTo>
                      <a:pt x="12" y="11"/>
                    </a:lnTo>
                    <a:lnTo>
                      <a:pt x="11" y="7"/>
                    </a:lnTo>
                    <a:lnTo>
                      <a:pt x="12" y="4"/>
                    </a:lnTo>
                    <a:lnTo>
                      <a:pt x="11" y="0"/>
                    </a:lnTo>
                    <a:lnTo>
                      <a:pt x="10" y="0"/>
                    </a:lnTo>
                    <a:lnTo>
                      <a:pt x="10" y="3"/>
                    </a:lnTo>
                    <a:lnTo>
                      <a:pt x="10" y="4"/>
                    </a:lnTo>
                    <a:lnTo>
                      <a:pt x="10" y="6"/>
                    </a:lnTo>
                    <a:lnTo>
                      <a:pt x="8" y="6"/>
                    </a:lnTo>
                    <a:lnTo>
                      <a:pt x="7" y="4"/>
                    </a:lnTo>
                    <a:lnTo>
                      <a:pt x="6" y="6"/>
                    </a:lnTo>
                    <a:lnTo>
                      <a:pt x="3" y="7"/>
                    </a:lnTo>
                    <a:lnTo>
                      <a:pt x="0" y="10"/>
                    </a:lnTo>
                    <a:lnTo>
                      <a:pt x="1" y="11"/>
                    </a:lnTo>
                    <a:lnTo>
                      <a:pt x="1" y="1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2" name="Freeform 765">
                <a:extLst>
                  <a:ext uri="{FF2B5EF4-FFF2-40B4-BE49-F238E27FC236}">
                    <a16:creationId xmlns:a16="http://schemas.microsoft.com/office/drawing/2014/main" id="{82B68B8D-6CD8-4A23-AA7D-72D6E3D6D24D}"/>
                  </a:ext>
                </a:extLst>
              </p:cNvPr>
              <p:cNvSpPr>
                <a:spLocks/>
              </p:cNvSpPr>
              <p:nvPr/>
            </p:nvSpPr>
            <p:spPr bwMode="auto">
              <a:xfrm>
                <a:off x="3528" y="2780"/>
                <a:ext cx="5" cy="4"/>
              </a:xfrm>
              <a:custGeom>
                <a:avLst/>
                <a:gdLst>
                  <a:gd name="T0" fmla="*/ 0 w 5"/>
                  <a:gd name="T1" fmla="*/ 3 h 4"/>
                  <a:gd name="T2" fmla="*/ 3 w 5"/>
                  <a:gd name="T3" fmla="*/ 4 h 4"/>
                  <a:gd name="T4" fmla="*/ 5 w 5"/>
                  <a:gd name="T5" fmla="*/ 3 h 4"/>
                  <a:gd name="T6" fmla="*/ 5 w 5"/>
                  <a:gd name="T7" fmla="*/ 2 h 4"/>
                  <a:gd name="T8" fmla="*/ 0 w 5"/>
                  <a:gd name="T9" fmla="*/ 0 h 4"/>
                  <a:gd name="T10" fmla="*/ 0 w 5"/>
                  <a:gd name="T11" fmla="*/ 3 h 4"/>
                </a:gdLst>
                <a:ahLst/>
                <a:cxnLst>
                  <a:cxn ang="0">
                    <a:pos x="T0" y="T1"/>
                  </a:cxn>
                  <a:cxn ang="0">
                    <a:pos x="T2" y="T3"/>
                  </a:cxn>
                  <a:cxn ang="0">
                    <a:pos x="T4" y="T5"/>
                  </a:cxn>
                  <a:cxn ang="0">
                    <a:pos x="T6" y="T7"/>
                  </a:cxn>
                  <a:cxn ang="0">
                    <a:pos x="T8" y="T9"/>
                  </a:cxn>
                  <a:cxn ang="0">
                    <a:pos x="T10" y="T11"/>
                  </a:cxn>
                </a:cxnLst>
                <a:rect l="0" t="0" r="r" b="b"/>
                <a:pathLst>
                  <a:path w="5" h="4">
                    <a:moveTo>
                      <a:pt x="0" y="3"/>
                    </a:moveTo>
                    <a:lnTo>
                      <a:pt x="3" y="4"/>
                    </a:lnTo>
                    <a:lnTo>
                      <a:pt x="5" y="3"/>
                    </a:lnTo>
                    <a:lnTo>
                      <a:pt x="5"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3" name="Freeform 766">
                <a:extLst>
                  <a:ext uri="{FF2B5EF4-FFF2-40B4-BE49-F238E27FC236}">
                    <a16:creationId xmlns:a16="http://schemas.microsoft.com/office/drawing/2014/main" id="{2490B9C1-59DF-44F0-A836-FC441ED39E55}"/>
                  </a:ext>
                </a:extLst>
              </p:cNvPr>
              <p:cNvSpPr>
                <a:spLocks/>
              </p:cNvSpPr>
              <p:nvPr/>
            </p:nvSpPr>
            <p:spPr bwMode="auto">
              <a:xfrm>
                <a:off x="3454" y="2703"/>
                <a:ext cx="3" cy="3"/>
              </a:xfrm>
              <a:custGeom>
                <a:avLst/>
                <a:gdLst>
                  <a:gd name="T0" fmla="*/ 2 w 3"/>
                  <a:gd name="T1" fmla="*/ 3 h 3"/>
                  <a:gd name="T2" fmla="*/ 2 w 3"/>
                  <a:gd name="T3" fmla="*/ 2 h 3"/>
                  <a:gd name="T4" fmla="*/ 3 w 3"/>
                  <a:gd name="T5" fmla="*/ 0 h 3"/>
                  <a:gd name="T6" fmla="*/ 2 w 3"/>
                  <a:gd name="T7" fmla="*/ 0 h 3"/>
                  <a:gd name="T8" fmla="*/ 2 w 3"/>
                  <a:gd name="T9" fmla="*/ 2 h 3"/>
                  <a:gd name="T10" fmla="*/ 0 w 3"/>
                  <a:gd name="T11" fmla="*/ 2 h 3"/>
                  <a:gd name="T12" fmla="*/ 0 w 3"/>
                  <a:gd name="T13" fmla="*/ 3 h 3"/>
                  <a:gd name="T14" fmla="*/ 2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3"/>
                    </a:moveTo>
                    <a:lnTo>
                      <a:pt x="2" y="2"/>
                    </a:lnTo>
                    <a:lnTo>
                      <a:pt x="3" y="0"/>
                    </a:lnTo>
                    <a:lnTo>
                      <a:pt x="2" y="0"/>
                    </a:lnTo>
                    <a:lnTo>
                      <a:pt x="2" y="2"/>
                    </a:lnTo>
                    <a:lnTo>
                      <a:pt x="0" y="2"/>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4" name="Freeform 767">
                <a:extLst>
                  <a:ext uri="{FF2B5EF4-FFF2-40B4-BE49-F238E27FC236}">
                    <a16:creationId xmlns:a16="http://schemas.microsoft.com/office/drawing/2014/main" id="{C603E66E-BCE9-4A60-8040-554BDE880CFF}"/>
                  </a:ext>
                </a:extLst>
              </p:cNvPr>
              <p:cNvSpPr>
                <a:spLocks/>
              </p:cNvSpPr>
              <p:nvPr/>
            </p:nvSpPr>
            <p:spPr bwMode="auto">
              <a:xfrm>
                <a:off x="3454" y="2703"/>
                <a:ext cx="18" cy="36"/>
              </a:xfrm>
              <a:custGeom>
                <a:avLst/>
                <a:gdLst>
                  <a:gd name="T0" fmla="*/ 2 w 18"/>
                  <a:gd name="T1" fmla="*/ 11 h 36"/>
                  <a:gd name="T2" fmla="*/ 3 w 18"/>
                  <a:gd name="T3" fmla="*/ 13 h 36"/>
                  <a:gd name="T4" fmla="*/ 4 w 18"/>
                  <a:gd name="T5" fmla="*/ 14 h 36"/>
                  <a:gd name="T6" fmla="*/ 4 w 18"/>
                  <a:gd name="T7" fmla="*/ 17 h 36"/>
                  <a:gd name="T8" fmla="*/ 3 w 18"/>
                  <a:gd name="T9" fmla="*/ 18 h 36"/>
                  <a:gd name="T10" fmla="*/ 3 w 18"/>
                  <a:gd name="T11" fmla="*/ 20 h 36"/>
                  <a:gd name="T12" fmla="*/ 6 w 18"/>
                  <a:gd name="T13" fmla="*/ 21 h 36"/>
                  <a:gd name="T14" fmla="*/ 6 w 18"/>
                  <a:gd name="T15" fmla="*/ 21 h 36"/>
                  <a:gd name="T16" fmla="*/ 4 w 18"/>
                  <a:gd name="T17" fmla="*/ 24 h 36"/>
                  <a:gd name="T18" fmla="*/ 3 w 18"/>
                  <a:gd name="T19" fmla="*/ 28 h 36"/>
                  <a:gd name="T20" fmla="*/ 4 w 18"/>
                  <a:gd name="T21" fmla="*/ 29 h 36"/>
                  <a:gd name="T22" fmla="*/ 6 w 18"/>
                  <a:gd name="T23" fmla="*/ 33 h 36"/>
                  <a:gd name="T24" fmla="*/ 7 w 18"/>
                  <a:gd name="T25" fmla="*/ 36 h 36"/>
                  <a:gd name="T26" fmla="*/ 9 w 18"/>
                  <a:gd name="T27" fmla="*/ 35 h 36"/>
                  <a:gd name="T28" fmla="*/ 9 w 18"/>
                  <a:gd name="T29" fmla="*/ 36 h 36"/>
                  <a:gd name="T30" fmla="*/ 11 w 18"/>
                  <a:gd name="T31" fmla="*/ 35 h 36"/>
                  <a:gd name="T32" fmla="*/ 11 w 18"/>
                  <a:gd name="T33" fmla="*/ 32 h 36"/>
                  <a:gd name="T34" fmla="*/ 11 w 18"/>
                  <a:gd name="T35" fmla="*/ 31 h 36"/>
                  <a:gd name="T36" fmla="*/ 14 w 18"/>
                  <a:gd name="T37" fmla="*/ 31 h 36"/>
                  <a:gd name="T38" fmla="*/ 15 w 18"/>
                  <a:gd name="T39" fmla="*/ 32 h 36"/>
                  <a:gd name="T40" fmla="*/ 17 w 18"/>
                  <a:gd name="T41" fmla="*/ 32 h 36"/>
                  <a:gd name="T42" fmla="*/ 18 w 18"/>
                  <a:gd name="T43" fmla="*/ 31 h 36"/>
                  <a:gd name="T44" fmla="*/ 18 w 18"/>
                  <a:gd name="T45" fmla="*/ 27 h 36"/>
                  <a:gd name="T46" fmla="*/ 18 w 18"/>
                  <a:gd name="T47" fmla="*/ 25 h 36"/>
                  <a:gd name="T48" fmla="*/ 18 w 18"/>
                  <a:gd name="T49" fmla="*/ 20 h 36"/>
                  <a:gd name="T50" fmla="*/ 18 w 18"/>
                  <a:gd name="T51" fmla="*/ 16 h 36"/>
                  <a:gd name="T52" fmla="*/ 15 w 18"/>
                  <a:gd name="T53" fmla="*/ 13 h 36"/>
                  <a:gd name="T54" fmla="*/ 18 w 18"/>
                  <a:gd name="T55" fmla="*/ 11 h 36"/>
                  <a:gd name="T56" fmla="*/ 18 w 18"/>
                  <a:gd name="T57" fmla="*/ 9 h 36"/>
                  <a:gd name="T58" fmla="*/ 18 w 18"/>
                  <a:gd name="T59" fmla="*/ 6 h 36"/>
                  <a:gd name="T60" fmla="*/ 17 w 18"/>
                  <a:gd name="T61" fmla="*/ 5 h 36"/>
                  <a:gd name="T62" fmla="*/ 14 w 18"/>
                  <a:gd name="T63" fmla="*/ 2 h 36"/>
                  <a:gd name="T64" fmla="*/ 14 w 18"/>
                  <a:gd name="T65" fmla="*/ 2 h 36"/>
                  <a:gd name="T66" fmla="*/ 11 w 18"/>
                  <a:gd name="T67" fmla="*/ 0 h 36"/>
                  <a:gd name="T68" fmla="*/ 10 w 18"/>
                  <a:gd name="T69" fmla="*/ 0 h 36"/>
                  <a:gd name="T70" fmla="*/ 6 w 18"/>
                  <a:gd name="T71" fmla="*/ 6 h 36"/>
                  <a:gd name="T72" fmla="*/ 3 w 18"/>
                  <a:gd name="T73" fmla="*/ 6 h 36"/>
                  <a:gd name="T74" fmla="*/ 0 w 18"/>
                  <a:gd name="T75" fmla="*/ 5 h 36"/>
                  <a:gd name="T76" fmla="*/ 0 w 18"/>
                  <a:gd name="T77" fmla="*/ 7 h 36"/>
                  <a:gd name="T78" fmla="*/ 0 w 18"/>
                  <a:gd name="T79" fmla="*/ 9 h 36"/>
                  <a:gd name="T80" fmla="*/ 2 w 18"/>
                  <a:gd name="T81"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 h="36">
                    <a:moveTo>
                      <a:pt x="2" y="11"/>
                    </a:moveTo>
                    <a:lnTo>
                      <a:pt x="3" y="13"/>
                    </a:lnTo>
                    <a:lnTo>
                      <a:pt x="4" y="14"/>
                    </a:lnTo>
                    <a:lnTo>
                      <a:pt x="4" y="17"/>
                    </a:lnTo>
                    <a:lnTo>
                      <a:pt x="3" y="18"/>
                    </a:lnTo>
                    <a:lnTo>
                      <a:pt x="3" y="20"/>
                    </a:lnTo>
                    <a:lnTo>
                      <a:pt x="6" y="21"/>
                    </a:lnTo>
                    <a:lnTo>
                      <a:pt x="6" y="21"/>
                    </a:lnTo>
                    <a:lnTo>
                      <a:pt x="4" y="24"/>
                    </a:lnTo>
                    <a:lnTo>
                      <a:pt x="3" y="28"/>
                    </a:lnTo>
                    <a:lnTo>
                      <a:pt x="4" y="29"/>
                    </a:lnTo>
                    <a:lnTo>
                      <a:pt x="6" y="33"/>
                    </a:lnTo>
                    <a:lnTo>
                      <a:pt x="7" y="36"/>
                    </a:lnTo>
                    <a:lnTo>
                      <a:pt x="9" y="35"/>
                    </a:lnTo>
                    <a:lnTo>
                      <a:pt x="9" y="36"/>
                    </a:lnTo>
                    <a:lnTo>
                      <a:pt x="11" y="35"/>
                    </a:lnTo>
                    <a:lnTo>
                      <a:pt x="11" y="32"/>
                    </a:lnTo>
                    <a:lnTo>
                      <a:pt x="11" y="31"/>
                    </a:lnTo>
                    <a:lnTo>
                      <a:pt x="14" y="31"/>
                    </a:lnTo>
                    <a:lnTo>
                      <a:pt x="15" y="32"/>
                    </a:lnTo>
                    <a:lnTo>
                      <a:pt x="17" y="32"/>
                    </a:lnTo>
                    <a:lnTo>
                      <a:pt x="18" y="31"/>
                    </a:lnTo>
                    <a:lnTo>
                      <a:pt x="18" y="27"/>
                    </a:lnTo>
                    <a:lnTo>
                      <a:pt x="18" y="25"/>
                    </a:lnTo>
                    <a:lnTo>
                      <a:pt x="18" y="20"/>
                    </a:lnTo>
                    <a:lnTo>
                      <a:pt x="18" y="16"/>
                    </a:lnTo>
                    <a:lnTo>
                      <a:pt x="15" y="13"/>
                    </a:lnTo>
                    <a:lnTo>
                      <a:pt x="18" y="11"/>
                    </a:lnTo>
                    <a:lnTo>
                      <a:pt x="18" y="9"/>
                    </a:lnTo>
                    <a:lnTo>
                      <a:pt x="18" y="6"/>
                    </a:lnTo>
                    <a:lnTo>
                      <a:pt x="17" y="5"/>
                    </a:lnTo>
                    <a:lnTo>
                      <a:pt x="14" y="2"/>
                    </a:lnTo>
                    <a:lnTo>
                      <a:pt x="14" y="2"/>
                    </a:lnTo>
                    <a:lnTo>
                      <a:pt x="11" y="0"/>
                    </a:lnTo>
                    <a:lnTo>
                      <a:pt x="10" y="0"/>
                    </a:lnTo>
                    <a:lnTo>
                      <a:pt x="6" y="6"/>
                    </a:lnTo>
                    <a:lnTo>
                      <a:pt x="3" y="6"/>
                    </a:lnTo>
                    <a:lnTo>
                      <a:pt x="0" y="5"/>
                    </a:lnTo>
                    <a:lnTo>
                      <a:pt x="0" y="7"/>
                    </a:lnTo>
                    <a:lnTo>
                      <a:pt x="0" y="9"/>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5" name="Freeform 768">
                <a:extLst>
                  <a:ext uri="{FF2B5EF4-FFF2-40B4-BE49-F238E27FC236}">
                    <a16:creationId xmlns:a16="http://schemas.microsoft.com/office/drawing/2014/main" id="{FA9B2AF8-72F0-44AA-A1EE-BF1168F0DCC4}"/>
                  </a:ext>
                </a:extLst>
              </p:cNvPr>
              <p:cNvSpPr>
                <a:spLocks/>
              </p:cNvSpPr>
              <p:nvPr/>
            </p:nvSpPr>
            <p:spPr bwMode="auto">
              <a:xfrm>
                <a:off x="3475" y="2677"/>
                <a:ext cx="5" cy="5"/>
              </a:xfrm>
              <a:custGeom>
                <a:avLst/>
                <a:gdLst>
                  <a:gd name="T0" fmla="*/ 5 w 5"/>
                  <a:gd name="T1" fmla="*/ 3 h 5"/>
                  <a:gd name="T2" fmla="*/ 5 w 5"/>
                  <a:gd name="T3" fmla="*/ 2 h 5"/>
                  <a:gd name="T4" fmla="*/ 4 w 5"/>
                  <a:gd name="T5" fmla="*/ 0 h 5"/>
                  <a:gd name="T6" fmla="*/ 4 w 5"/>
                  <a:gd name="T7" fmla="*/ 2 h 5"/>
                  <a:gd name="T8" fmla="*/ 1 w 5"/>
                  <a:gd name="T9" fmla="*/ 3 h 5"/>
                  <a:gd name="T10" fmla="*/ 0 w 5"/>
                  <a:gd name="T11" fmla="*/ 3 h 5"/>
                  <a:gd name="T12" fmla="*/ 1 w 5"/>
                  <a:gd name="T13" fmla="*/ 5 h 5"/>
                  <a:gd name="T14" fmla="*/ 4 w 5"/>
                  <a:gd name="T15" fmla="*/ 3 h 5"/>
                  <a:gd name="T16" fmla="*/ 5 w 5"/>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3"/>
                    </a:moveTo>
                    <a:lnTo>
                      <a:pt x="5" y="2"/>
                    </a:lnTo>
                    <a:lnTo>
                      <a:pt x="4" y="0"/>
                    </a:lnTo>
                    <a:lnTo>
                      <a:pt x="4" y="2"/>
                    </a:lnTo>
                    <a:lnTo>
                      <a:pt x="1" y="3"/>
                    </a:lnTo>
                    <a:lnTo>
                      <a:pt x="0" y="3"/>
                    </a:lnTo>
                    <a:lnTo>
                      <a:pt x="1" y="5"/>
                    </a:lnTo>
                    <a:lnTo>
                      <a:pt x="4" y="3"/>
                    </a:ln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6" name="Freeform 769">
                <a:extLst>
                  <a:ext uri="{FF2B5EF4-FFF2-40B4-BE49-F238E27FC236}">
                    <a16:creationId xmlns:a16="http://schemas.microsoft.com/office/drawing/2014/main" id="{BA9A0143-CEF9-4458-9193-F1C8879CFBCB}"/>
                  </a:ext>
                </a:extLst>
              </p:cNvPr>
              <p:cNvSpPr>
                <a:spLocks/>
              </p:cNvSpPr>
              <p:nvPr/>
            </p:nvSpPr>
            <p:spPr bwMode="auto">
              <a:xfrm>
                <a:off x="3486" y="2686"/>
                <a:ext cx="1" cy="1"/>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7" name="Freeform 770">
                <a:extLst>
                  <a:ext uri="{FF2B5EF4-FFF2-40B4-BE49-F238E27FC236}">
                    <a16:creationId xmlns:a16="http://schemas.microsoft.com/office/drawing/2014/main" id="{335665D1-23AF-480C-8514-33167FF55D59}"/>
                  </a:ext>
                </a:extLst>
              </p:cNvPr>
              <p:cNvSpPr>
                <a:spLocks/>
              </p:cNvSpPr>
              <p:nvPr/>
            </p:nvSpPr>
            <p:spPr bwMode="auto">
              <a:xfrm>
                <a:off x="3506" y="2747"/>
                <a:ext cx="35" cy="24"/>
              </a:xfrm>
              <a:custGeom>
                <a:avLst/>
                <a:gdLst>
                  <a:gd name="T0" fmla="*/ 35 w 35"/>
                  <a:gd name="T1" fmla="*/ 6 h 24"/>
                  <a:gd name="T2" fmla="*/ 35 w 35"/>
                  <a:gd name="T3" fmla="*/ 3 h 24"/>
                  <a:gd name="T4" fmla="*/ 33 w 35"/>
                  <a:gd name="T5" fmla="*/ 0 h 24"/>
                  <a:gd name="T6" fmla="*/ 31 w 35"/>
                  <a:gd name="T7" fmla="*/ 3 h 24"/>
                  <a:gd name="T8" fmla="*/ 29 w 35"/>
                  <a:gd name="T9" fmla="*/ 3 h 24"/>
                  <a:gd name="T10" fmla="*/ 27 w 35"/>
                  <a:gd name="T11" fmla="*/ 2 h 24"/>
                  <a:gd name="T12" fmla="*/ 24 w 35"/>
                  <a:gd name="T13" fmla="*/ 4 h 24"/>
                  <a:gd name="T14" fmla="*/ 18 w 35"/>
                  <a:gd name="T15" fmla="*/ 4 h 24"/>
                  <a:gd name="T16" fmla="*/ 14 w 35"/>
                  <a:gd name="T17" fmla="*/ 6 h 24"/>
                  <a:gd name="T18" fmla="*/ 10 w 35"/>
                  <a:gd name="T19" fmla="*/ 4 h 24"/>
                  <a:gd name="T20" fmla="*/ 9 w 35"/>
                  <a:gd name="T21" fmla="*/ 3 h 24"/>
                  <a:gd name="T22" fmla="*/ 6 w 35"/>
                  <a:gd name="T23" fmla="*/ 3 h 24"/>
                  <a:gd name="T24" fmla="*/ 5 w 35"/>
                  <a:gd name="T25" fmla="*/ 4 h 24"/>
                  <a:gd name="T26" fmla="*/ 3 w 35"/>
                  <a:gd name="T27" fmla="*/ 3 h 24"/>
                  <a:gd name="T28" fmla="*/ 0 w 35"/>
                  <a:gd name="T29" fmla="*/ 4 h 24"/>
                  <a:gd name="T30" fmla="*/ 0 w 35"/>
                  <a:gd name="T31" fmla="*/ 9 h 24"/>
                  <a:gd name="T32" fmla="*/ 3 w 35"/>
                  <a:gd name="T33" fmla="*/ 11 h 24"/>
                  <a:gd name="T34" fmla="*/ 5 w 35"/>
                  <a:gd name="T35" fmla="*/ 11 h 24"/>
                  <a:gd name="T36" fmla="*/ 10 w 35"/>
                  <a:gd name="T37" fmla="*/ 14 h 24"/>
                  <a:gd name="T38" fmla="*/ 13 w 35"/>
                  <a:gd name="T39" fmla="*/ 14 h 24"/>
                  <a:gd name="T40" fmla="*/ 14 w 35"/>
                  <a:gd name="T41" fmla="*/ 17 h 24"/>
                  <a:gd name="T42" fmla="*/ 20 w 35"/>
                  <a:gd name="T43" fmla="*/ 20 h 24"/>
                  <a:gd name="T44" fmla="*/ 21 w 35"/>
                  <a:gd name="T45" fmla="*/ 18 h 24"/>
                  <a:gd name="T46" fmla="*/ 24 w 35"/>
                  <a:gd name="T47" fmla="*/ 20 h 24"/>
                  <a:gd name="T48" fmla="*/ 24 w 35"/>
                  <a:gd name="T49" fmla="*/ 22 h 24"/>
                  <a:gd name="T50" fmla="*/ 29 w 35"/>
                  <a:gd name="T51" fmla="*/ 24 h 24"/>
                  <a:gd name="T52" fmla="*/ 32 w 35"/>
                  <a:gd name="T53" fmla="*/ 24 h 24"/>
                  <a:gd name="T54" fmla="*/ 32 w 35"/>
                  <a:gd name="T55" fmla="*/ 21 h 24"/>
                  <a:gd name="T56" fmla="*/ 32 w 35"/>
                  <a:gd name="T57" fmla="*/ 20 h 24"/>
                  <a:gd name="T58" fmla="*/ 32 w 35"/>
                  <a:gd name="T59" fmla="*/ 17 h 24"/>
                  <a:gd name="T60" fmla="*/ 31 w 35"/>
                  <a:gd name="T61" fmla="*/ 14 h 24"/>
                  <a:gd name="T62" fmla="*/ 32 w 35"/>
                  <a:gd name="T63" fmla="*/ 7 h 24"/>
                  <a:gd name="T64" fmla="*/ 35 w 35"/>
                  <a:gd name="T65"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24">
                    <a:moveTo>
                      <a:pt x="35" y="6"/>
                    </a:moveTo>
                    <a:lnTo>
                      <a:pt x="35" y="3"/>
                    </a:lnTo>
                    <a:lnTo>
                      <a:pt x="33" y="0"/>
                    </a:lnTo>
                    <a:lnTo>
                      <a:pt x="31" y="3"/>
                    </a:lnTo>
                    <a:lnTo>
                      <a:pt x="29" y="3"/>
                    </a:lnTo>
                    <a:lnTo>
                      <a:pt x="27" y="2"/>
                    </a:lnTo>
                    <a:lnTo>
                      <a:pt x="24" y="4"/>
                    </a:lnTo>
                    <a:lnTo>
                      <a:pt x="18" y="4"/>
                    </a:lnTo>
                    <a:lnTo>
                      <a:pt x="14" y="6"/>
                    </a:lnTo>
                    <a:lnTo>
                      <a:pt x="10" y="4"/>
                    </a:lnTo>
                    <a:lnTo>
                      <a:pt x="9" y="3"/>
                    </a:lnTo>
                    <a:lnTo>
                      <a:pt x="6" y="3"/>
                    </a:lnTo>
                    <a:lnTo>
                      <a:pt x="5" y="4"/>
                    </a:lnTo>
                    <a:lnTo>
                      <a:pt x="3" y="3"/>
                    </a:lnTo>
                    <a:lnTo>
                      <a:pt x="0" y="4"/>
                    </a:lnTo>
                    <a:lnTo>
                      <a:pt x="0" y="9"/>
                    </a:lnTo>
                    <a:lnTo>
                      <a:pt x="3" y="11"/>
                    </a:lnTo>
                    <a:lnTo>
                      <a:pt x="5" y="11"/>
                    </a:lnTo>
                    <a:lnTo>
                      <a:pt x="10" y="14"/>
                    </a:lnTo>
                    <a:lnTo>
                      <a:pt x="13" y="14"/>
                    </a:lnTo>
                    <a:lnTo>
                      <a:pt x="14" y="17"/>
                    </a:lnTo>
                    <a:lnTo>
                      <a:pt x="20" y="20"/>
                    </a:lnTo>
                    <a:lnTo>
                      <a:pt x="21" y="18"/>
                    </a:lnTo>
                    <a:lnTo>
                      <a:pt x="24" y="20"/>
                    </a:lnTo>
                    <a:lnTo>
                      <a:pt x="24" y="22"/>
                    </a:lnTo>
                    <a:lnTo>
                      <a:pt x="29" y="24"/>
                    </a:lnTo>
                    <a:lnTo>
                      <a:pt x="32" y="24"/>
                    </a:lnTo>
                    <a:lnTo>
                      <a:pt x="32" y="21"/>
                    </a:lnTo>
                    <a:lnTo>
                      <a:pt x="32" y="20"/>
                    </a:lnTo>
                    <a:lnTo>
                      <a:pt x="32" y="17"/>
                    </a:lnTo>
                    <a:lnTo>
                      <a:pt x="31" y="14"/>
                    </a:lnTo>
                    <a:lnTo>
                      <a:pt x="32" y="7"/>
                    </a:lnTo>
                    <a:lnTo>
                      <a:pt x="3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8" name="Freeform 771">
                <a:extLst>
                  <a:ext uri="{FF2B5EF4-FFF2-40B4-BE49-F238E27FC236}">
                    <a16:creationId xmlns:a16="http://schemas.microsoft.com/office/drawing/2014/main" id="{81DDABA7-2401-4121-9F6E-95E4D1F57CF7}"/>
                  </a:ext>
                </a:extLst>
              </p:cNvPr>
              <p:cNvSpPr>
                <a:spLocks/>
              </p:cNvSpPr>
              <p:nvPr/>
            </p:nvSpPr>
            <p:spPr bwMode="auto">
              <a:xfrm>
                <a:off x="3435" y="2616"/>
                <a:ext cx="139" cy="138"/>
              </a:xfrm>
              <a:custGeom>
                <a:avLst/>
                <a:gdLst>
                  <a:gd name="T0" fmla="*/ 81 w 139"/>
                  <a:gd name="T1" fmla="*/ 9 h 138"/>
                  <a:gd name="T2" fmla="*/ 67 w 139"/>
                  <a:gd name="T3" fmla="*/ 7 h 138"/>
                  <a:gd name="T4" fmla="*/ 58 w 139"/>
                  <a:gd name="T5" fmla="*/ 1 h 138"/>
                  <a:gd name="T6" fmla="*/ 45 w 139"/>
                  <a:gd name="T7" fmla="*/ 2 h 138"/>
                  <a:gd name="T8" fmla="*/ 40 w 139"/>
                  <a:gd name="T9" fmla="*/ 9 h 138"/>
                  <a:gd name="T10" fmla="*/ 34 w 139"/>
                  <a:gd name="T11" fmla="*/ 13 h 138"/>
                  <a:gd name="T12" fmla="*/ 28 w 139"/>
                  <a:gd name="T13" fmla="*/ 19 h 138"/>
                  <a:gd name="T14" fmla="*/ 22 w 139"/>
                  <a:gd name="T15" fmla="*/ 12 h 138"/>
                  <a:gd name="T16" fmla="*/ 12 w 139"/>
                  <a:gd name="T17" fmla="*/ 16 h 138"/>
                  <a:gd name="T18" fmla="*/ 3 w 139"/>
                  <a:gd name="T19" fmla="*/ 20 h 138"/>
                  <a:gd name="T20" fmla="*/ 6 w 139"/>
                  <a:gd name="T21" fmla="*/ 29 h 138"/>
                  <a:gd name="T22" fmla="*/ 4 w 139"/>
                  <a:gd name="T23" fmla="*/ 34 h 138"/>
                  <a:gd name="T24" fmla="*/ 11 w 139"/>
                  <a:gd name="T25" fmla="*/ 44 h 138"/>
                  <a:gd name="T26" fmla="*/ 17 w 139"/>
                  <a:gd name="T27" fmla="*/ 49 h 138"/>
                  <a:gd name="T28" fmla="*/ 25 w 139"/>
                  <a:gd name="T29" fmla="*/ 41 h 138"/>
                  <a:gd name="T30" fmla="*/ 38 w 139"/>
                  <a:gd name="T31" fmla="*/ 45 h 138"/>
                  <a:gd name="T32" fmla="*/ 41 w 139"/>
                  <a:gd name="T33" fmla="*/ 50 h 138"/>
                  <a:gd name="T34" fmla="*/ 45 w 139"/>
                  <a:gd name="T35" fmla="*/ 57 h 138"/>
                  <a:gd name="T36" fmla="*/ 51 w 139"/>
                  <a:gd name="T37" fmla="*/ 64 h 138"/>
                  <a:gd name="T38" fmla="*/ 58 w 139"/>
                  <a:gd name="T39" fmla="*/ 70 h 138"/>
                  <a:gd name="T40" fmla="*/ 62 w 139"/>
                  <a:gd name="T41" fmla="*/ 75 h 138"/>
                  <a:gd name="T42" fmla="*/ 74 w 139"/>
                  <a:gd name="T43" fmla="*/ 85 h 138"/>
                  <a:gd name="T44" fmla="*/ 78 w 139"/>
                  <a:gd name="T45" fmla="*/ 89 h 138"/>
                  <a:gd name="T46" fmla="*/ 85 w 139"/>
                  <a:gd name="T47" fmla="*/ 89 h 138"/>
                  <a:gd name="T48" fmla="*/ 91 w 139"/>
                  <a:gd name="T49" fmla="*/ 93 h 138"/>
                  <a:gd name="T50" fmla="*/ 95 w 139"/>
                  <a:gd name="T51" fmla="*/ 96 h 138"/>
                  <a:gd name="T52" fmla="*/ 98 w 139"/>
                  <a:gd name="T53" fmla="*/ 100 h 138"/>
                  <a:gd name="T54" fmla="*/ 102 w 139"/>
                  <a:gd name="T55" fmla="*/ 103 h 138"/>
                  <a:gd name="T56" fmla="*/ 107 w 139"/>
                  <a:gd name="T57" fmla="*/ 104 h 138"/>
                  <a:gd name="T58" fmla="*/ 110 w 139"/>
                  <a:gd name="T59" fmla="*/ 114 h 138"/>
                  <a:gd name="T60" fmla="*/ 114 w 139"/>
                  <a:gd name="T61" fmla="*/ 122 h 138"/>
                  <a:gd name="T62" fmla="*/ 111 w 139"/>
                  <a:gd name="T63" fmla="*/ 125 h 138"/>
                  <a:gd name="T64" fmla="*/ 110 w 139"/>
                  <a:gd name="T65" fmla="*/ 130 h 138"/>
                  <a:gd name="T66" fmla="*/ 107 w 139"/>
                  <a:gd name="T67" fmla="*/ 133 h 138"/>
                  <a:gd name="T68" fmla="*/ 113 w 139"/>
                  <a:gd name="T69" fmla="*/ 138 h 138"/>
                  <a:gd name="T70" fmla="*/ 118 w 139"/>
                  <a:gd name="T71" fmla="*/ 130 h 138"/>
                  <a:gd name="T72" fmla="*/ 124 w 139"/>
                  <a:gd name="T73" fmla="*/ 122 h 138"/>
                  <a:gd name="T74" fmla="*/ 124 w 139"/>
                  <a:gd name="T75" fmla="*/ 116 h 138"/>
                  <a:gd name="T76" fmla="*/ 118 w 139"/>
                  <a:gd name="T77" fmla="*/ 111 h 138"/>
                  <a:gd name="T78" fmla="*/ 118 w 139"/>
                  <a:gd name="T79" fmla="*/ 107 h 138"/>
                  <a:gd name="T80" fmla="*/ 121 w 139"/>
                  <a:gd name="T81" fmla="*/ 103 h 138"/>
                  <a:gd name="T82" fmla="*/ 124 w 139"/>
                  <a:gd name="T83" fmla="*/ 98 h 138"/>
                  <a:gd name="T84" fmla="*/ 130 w 139"/>
                  <a:gd name="T85" fmla="*/ 100 h 138"/>
                  <a:gd name="T86" fmla="*/ 133 w 139"/>
                  <a:gd name="T87" fmla="*/ 105 h 138"/>
                  <a:gd name="T88" fmla="*/ 137 w 139"/>
                  <a:gd name="T89" fmla="*/ 108 h 138"/>
                  <a:gd name="T90" fmla="*/ 139 w 139"/>
                  <a:gd name="T91" fmla="*/ 104 h 138"/>
                  <a:gd name="T92" fmla="*/ 136 w 139"/>
                  <a:gd name="T93" fmla="*/ 97 h 138"/>
                  <a:gd name="T94" fmla="*/ 125 w 139"/>
                  <a:gd name="T95" fmla="*/ 92 h 138"/>
                  <a:gd name="T96" fmla="*/ 109 w 139"/>
                  <a:gd name="T97" fmla="*/ 85 h 138"/>
                  <a:gd name="T98" fmla="*/ 111 w 139"/>
                  <a:gd name="T99" fmla="*/ 79 h 138"/>
                  <a:gd name="T100" fmla="*/ 106 w 139"/>
                  <a:gd name="T101" fmla="*/ 78 h 138"/>
                  <a:gd name="T102" fmla="*/ 99 w 139"/>
                  <a:gd name="T103" fmla="*/ 77 h 138"/>
                  <a:gd name="T104" fmla="*/ 91 w 139"/>
                  <a:gd name="T105" fmla="*/ 71 h 138"/>
                  <a:gd name="T106" fmla="*/ 85 w 139"/>
                  <a:gd name="T107" fmla="*/ 64 h 138"/>
                  <a:gd name="T108" fmla="*/ 84 w 139"/>
                  <a:gd name="T109" fmla="*/ 59 h 138"/>
                  <a:gd name="T110" fmla="*/ 71 w 139"/>
                  <a:gd name="T111" fmla="*/ 48 h 138"/>
                  <a:gd name="T112" fmla="*/ 65 w 139"/>
                  <a:gd name="T113" fmla="*/ 39 h 138"/>
                  <a:gd name="T114" fmla="*/ 66 w 139"/>
                  <a:gd name="T115" fmla="*/ 33 h 138"/>
                  <a:gd name="T116" fmla="*/ 65 w 139"/>
                  <a:gd name="T117" fmla="*/ 26 h 138"/>
                  <a:gd name="T118" fmla="*/ 71 w 139"/>
                  <a:gd name="T119" fmla="*/ 23 h 138"/>
                  <a:gd name="T120" fmla="*/ 78 w 139"/>
                  <a:gd name="T121"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9" h="138">
                    <a:moveTo>
                      <a:pt x="80" y="15"/>
                    </a:moveTo>
                    <a:lnTo>
                      <a:pt x="78" y="13"/>
                    </a:lnTo>
                    <a:lnTo>
                      <a:pt x="81" y="9"/>
                    </a:lnTo>
                    <a:lnTo>
                      <a:pt x="80" y="8"/>
                    </a:lnTo>
                    <a:lnTo>
                      <a:pt x="76" y="8"/>
                    </a:lnTo>
                    <a:lnTo>
                      <a:pt x="67" y="7"/>
                    </a:lnTo>
                    <a:lnTo>
                      <a:pt x="62" y="2"/>
                    </a:lnTo>
                    <a:lnTo>
                      <a:pt x="62" y="1"/>
                    </a:lnTo>
                    <a:lnTo>
                      <a:pt x="58" y="1"/>
                    </a:lnTo>
                    <a:lnTo>
                      <a:pt x="55" y="0"/>
                    </a:lnTo>
                    <a:lnTo>
                      <a:pt x="49" y="4"/>
                    </a:lnTo>
                    <a:lnTo>
                      <a:pt x="45" y="2"/>
                    </a:lnTo>
                    <a:lnTo>
                      <a:pt x="43" y="5"/>
                    </a:lnTo>
                    <a:lnTo>
                      <a:pt x="44" y="9"/>
                    </a:lnTo>
                    <a:lnTo>
                      <a:pt x="40" y="9"/>
                    </a:lnTo>
                    <a:lnTo>
                      <a:pt x="38" y="15"/>
                    </a:lnTo>
                    <a:lnTo>
                      <a:pt x="37" y="12"/>
                    </a:lnTo>
                    <a:lnTo>
                      <a:pt x="34" y="13"/>
                    </a:lnTo>
                    <a:lnTo>
                      <a:pt x="29" y="12"/>
                    </a:lnTo>
                    <a:lnTo>
                      <a:pt x="29" y="15"/>
                    </a:lnTo>
                    <a:lnTo>
                      <a:pt x="28" y="19"/>
                    </a:lnTo>
                    <a:lnTo>
                      <a:pt x="26" y="16"/>
                    </a:lnTo>
                    <a:lnTo>
                      <a:pt x="22" y="15"/>
                    </a:lnTo>
                    <a:lnTo>
                      <a:pt x="22" y="12"/>
                    </a:lnTo>
                    <a:lnTo>
                      <a:pt x="19" y="11"/>
                    </a:lnTo>
                    <a:lnTo>
                      <a:pt x="15" y="18"/>
                    </a:lnTo>
                    <a:lnTo>
                      <a:pt x="12" y="16"/>
                    </a:lnTo>
                    <a:lnTo>
                      <a:pt x="7" y="20"/>
                    </a:lnTo>
                    <a:lnTo>
                      <a:pt x="4" y="19"/>
                    </a:lnTo>
                    <a:lnTo>
                      <a:pt x="3" y="20"/>
                    </a:lnTo>
                    <a:lnTo>
                      <a:pt x="4" y="23"/>
                    </a:lnTo>
                    <a:lnTo>
                      <a:pt x="6" y="24"/>
                    </a:lnTo>
                    <a:lnTo>
                      <a:pt x="6" y="29"/>
                    </a:lnTo>
                    <a:lnTo>
                      <a:pt x="3" y="30"/>
                    </a:lnTo>
                    <a:lnTo>
                      <a:pt x="0" y="31"/>
                    </a:lnTo>
                    <a:lnTo>
                      <a:pt x="4" y="34"/>
                    </a:lnTo>
                    <a:lnTo>
                      <a:pt x="4" y="41"/>
                    </a:lnTo>
                    <a:lnTo>
                      <a:pt x="8" y="44"/>
                    </a:lnTo>
                    <a:lnTo>
                      <a:pt x="11" y="44"/>
                    </a:lnTo>
                    <a:lnTo>
                      <a:pt x="10" y="46"/>
                    </a:lnTo>
                    <a:lnTo>
                      <a:pt x="11" y="49"/>
                    </a:lnTo>
                    <a:lnTo>
                      <a:pt x="17" y="49"/>
                    </a:lnTo>
                    <a:lnTo>
                      <a:pt x="19" y="46"/>
                    </a:lnTo>
                    <a:lnTo>
                      <a:pt x="19" y="44"/>
                    </a:lnTo>
                    <a:lnTo>
                      <a:pt x="25" y="41"/>
                    </a:lnTo>
                    <a:lnTo>
                      <a:pt x="33" y="42"/>
                    </a:lnTo>
                    <a:lnTo>
                      <a:pt x="36" y="44"/>
                    </a:lnTo>
                    <a:lnTo>
                      <a:pt x="38" y="45"/>
                    </a:lnTo>
                    <a:lnTo>
                      <a:pt x="40" y="48"/>
                    </a:lnTo>
                    <a:lnTo>
                      <a:pt x="41" y="48"/>
                    </a:lnTo>
                    <a:lnTo>
                      <a:pt x="41" y="50"/>
                    </a:lnTo>
                    <a:lnTo>
                      <a:pt x="44" y="53"/>
                    </a:lnTo>
                    <a:lnTo>
                      <a:pt x="44" y="56"/>
                    </a:lnTo>
                    <a:lnTo>
                      <a:pt x="45" y="57"/>
                    </a:lnTo>
                    <a:lnTo>
                      <a:pt x="45" y="60"/>
                    </a:lnTo>
                    <a:lnTo>
                      <a:pt x="48" y="61"/>
                    </a:lnTo>
                    <a:lnTo>
                      <a:pt x="51" y="64"/>
                    </a:lnTo>
                    <a:lnTo>
                      <a:pt x="54" y="67"/>
                    </a:lnTo>
                    <a:lnTo>
                      <a:pt x="54" y="70"/>
                    </a:lnTo>
                    <a:lnTo>
                      <a:pt x="58" y="70"/>
                    </a:lnTo>
                    <a:lnTo>
                      <a:pt x="60" y="72"/>
                    </a:lnTo>
                    <a:lnTo>
                      <a:pt x="60" y="74"/>
                    </a:lnTo>
                    <a:lnTo>
                      <a:pt x="62" y="75"/>
                    </a:lnTo>
                    <a:lnTo>
                      <a:pt x="67" y="81"/>
                    </a:lnTo>
                    <a:lnTo>
                      <a:pt x="71" y="85"/>
                    </a:lnTo>
                    <a:lnTo>
                      <a:pt x="74" y="85"/>
                    </a:lnTo>
                    <a:lnTo>
                      <a:pt x="76" y="86"/>
                    </a:lnTo>
                    <a:lnTo>
                      <a:pt x="77" y="89"/>
                    </a:lnTo>
                    <a:lnTo>
                      <a:pt x="78" y="89"/>
                    </a:lnTo>
                    <a:lnTo>
                      <a:pt x="80" y="87"/>
                    </a:lnTo>
                    <a:lnTo>
                      <a:pt x="82" y="87"/>
                    </a:lnTo>
                    <a:lnTo>
                      <a:pt x="85" y="89"/>
                    </a:lnTo>
                    <a:lnTo>
                      <a:pt x="88" y="93"/>
                    </a:lnTo>
                    <a:lnTo>
                      <a:pt x="89" y="94"/>
                    </a:lnTo>
                    <a:lnTo>
                      <a:pt x="91" y="93"/>
                    </a:lnTo>
                    <a:lnTo>
                      <a:pt x="92" y="94"/>
                    </a:lnTo>
                    <a:lnTo>
                      <a:pt x="92" y="96"/>
                    </a:lnTo>
                    <a:lnTo>
                      <a:pt x="95" y="96"/>
                    </a:lnTo>
                    <a:lnTo>
                      <a:pt x="96" y="96"/>
                    </a:lnTo>
                    <a:lnTo>
                      <a:pt x="98" y="98"/>
                    </a:lnTo>
                    <a:lnTo>
                      <a:pt x="98" y="100"/>
                    </a:lnTo>
                    <a:lnTo>
                      <a:pt x="98" y="101"/>
                    </a:lnTo>
                    <a:lnTo>
                      <a:pt x="99" y="103"/>
                    </a:lnTo>
                    <a:lnTo>
                      <a:pt x="102" y="103"/>
                    </a:lnTo>
                    <a:lnTo>
                      <a:pt x="102" y="105"/>
                    </a:lnTo>
                    <a:lnTo>
                      <a:pt x="106" y="105"/>
                    </a:lnTo>
                    <a:lnTo>
                      <a:pt x="107" y="104"/>
                    </a:lnTo>
                    <a:lnTo>
                      <a:pt x="109" y="105"/>
                    </a:lnTo>
                    <a:lnTo>
                      <a:pt x="110" y="109"/>
                    </a:lnTo>
                    <a:lnTo>
                      <a:pt x="110" y="114"/>
                    </a:lnTo>
                    <a:lnTo>
                      <a:pt x="111" y="115"/>
                    </a:lnTo>
                    <a:lnTo>
                      <a:pt x="113" y="119"/>
                    </a:lnTo>
                    <a:lnTo>
                      <a:pt x="114" y="122"/>
                    </a:lnTo>
                    <a:lnTo>
                      <a:pt x="114" y="123"/>
                    </a:lnTo>
                    <a:lnTo>
                      <a:pt x="113" y="125"/>
                    </a:lnTo>
                    <a:lnTo>
                      <a:pt x="111" y="125"/>
                    </a:lnTo>
                    <a:lnTo>
                      <a:pt x="110" y="126"/>
                    </a:lnTo>
                    <a:lnTo>
                      <a:pt x="111" y="127"/>
                    </a:lnTo>
                    <a:lnTo>
                      <a:pt x="110" y="130"/>
                    </a:lnTo>
                    <a:lnTo>
                      <a:pt x="109" y="131"/>
                    </a:lnTo>
                    <a:lnTo>
                      <a:pt x="107" y="133"/>
                    </a:lnTo>
                    <a:lnTo>
                      <a:pt x="107" y="133"/>
                    </a:lnTo>
                    <a:lnTo>
                      <a:pt x="107" y="135"/>
                    </a:lnTo>
                    <a:lnTo>
                      <a:pt x="110" y="138"/>
                    </a:lnTo>
                    <a:lnTo>
                      <a:pt x="113" y="138"/>
                    </a:lnTo>
                    <a:lnTo>
                      <a:pt x="115" y="135"/>
                    </a:lnTo>
                    <a:lnTo>
                      <a:pt x="115" y="133"/>
                    </a:lnTo>
                    <a:lnTo>
                      <a:pt x="118" y="130"/>
                    </a:lnTo>
                    <a:lnTo>
                      <a:pt x="119" y="125"/>
                    </a:lnTo>
                    <a:lnTo>
                      <a:pt x="121" y="122"/>
                    </a:lnTo>
                    <a:lnTo>
                      <a:pt x="124" y="122"/>
                    </a:lnTo>
                    <a:lnTo>
                      <a:pt x="124" y="120"/>
                    </a:lnTo>
                    <a:lnTo>
                      <a:pt x="124" y="119"/>
                    </a:lnTo>
                    <a:lnTo>
                      <a:pt x="124" y="116"/>
                    </a:lnTo>
                    <a:lnTo>
                      <a:pt x="124" y="115"/>
                    </a:lnTo>
                    <a:lnTo>
                      <a:pt x="119" y="111"/>
                    </a:lnTo>
                    <a:lnTo>
                      <a:pt x="118" y="111"/>
                    </a:lnTo>
                    <a:lnTo>
                      <a:pt x="117" y="109"/>
                    </a:lnTo>
                    <a:lnTo>
                      <a:pt x="117" y="108"/>
                    </a:lnTo>
                    <a:lnTo>
                      <a:pt x="118" y="107"/>
                    </a:lnTo>
                    <a:lnTo>
                      <a:pt x="119" y="105"/>
                    </a:lnTo>
                    <a:lnTo>
                      <a:pt x="119" y="104"/>
                    </a:lnTo>
                    <a:lnTo>
                      <a:pt x="121" y="103"/>
                    </a:lnTo>
                    <a:lnTo>
                      <a:pt x="121" y="98"/>
                    </a:lnTo>
                    <a:lnTo>
                      <a:pt x="122" y="98"/>
                    </a:lnTo>
                    <a:lnTo>
                      <a:pt x="124" y="98"/>
                    </a:lnTo>
                    <a:lnTo>
                      <a:pt x="126" y="100"/>
                    </a:lnTo>
                    <a:lnTo>
                      <a:pt x="128" y="100"/>
                    </a:lnTo>
                    <a:lnTo>
                      <a:pt x="130" y="100"/>
                    </a:lnTo>
                    <a:lnTo>
                      <a:pt x="132" y="101"/>
                    </a:lnTo>
                    <a:lnTo>
                      <a:pt x="132" y="103"/>
                    </a:lnTo>
                    <a:lnTo>
                      <a:pt x="133" y="105"/>
                    </a:lnTo>
                    <a:lnTo>
                      <a:pt x="135" y="108"/>
                    </a:lnTo>
                    <a:lnTo>
                      <a:pt x="137" y="108"/>
                    </a:lnTo>
                    <a:lnTo>
                      <a:pt x="137" y="108"/>
                    </a:lnTo>
                    <a:lnTo>
                      <a:pt x="137" y="107"/>
                    </a:lnTo>
                    <a:lnTo>
                      <a:pt x="137" y="105"/>
                    </a:lnTo>
                    <a:lnTo>
                      <a:pt x="139" y="104"/>
                    </a:lnTo>
                    <a:lnTo>
                      <a:pt x="139" y="100"/>
                    </a:lnTo>
                    <a:lnTo>
                      <a:pt x="137" y="98"/>
                    </a:lnTo>
                    <a:lnTo>
                      <a:pt x="136" y="97"/>
                    </a:lnTo>
                    <a:lnTo>
                      <a:pt x="132" y="97"/>
                    </a:lnTo>
                    <a:lnTo>
                      <a:pt x="129" y="94"/>
                    </a:lnTo>
                    <a:lnTo>
                      <a:pt x="125" y="92"/>
                    </a:lnTo>
                    <a:lnTo>
                      <a:pt x="115" y="86"/>
                    </a:lnTo>
                    <a:lnTo>
                      <a:pt x="111" y="85"/>
                    </a:lnTo>
                    <a:lnTo>
                      <a:pt x="109" y="85"/>
                    </a:lnTo>
                    <a:lnTo>
                      <a:pt x="107" y="83"/>
                    </a:lnTo>
                    <a:lnTo>
                      <a:pt x="109" y="82"/>
                    </a:lnTo>
                    <a:lnTo>
                      <a:pt x="111" y="79"/>
                    </a:lnTo>
                    <a:lnTo>
                      <a:pt x="111" y="78"/>
                    </a:lnTo>
                    <a:lnTo>
                      <a:pt x="110" y="77"/>
                    </a:lnTo>
                    <a:lnTo>
                      <a:pt x="106" y="78"/>
                    </a:lnTo>
                    <a:lnTo>
                      <a:pt x="104" y="77"/>
                    </a:lnTo>
                    <a:lnTo>
                      <a:pt x="100" y="77"/>
                    </a:lnTo>
                    <a:lnTo>
                      <a:pt x="99" y="77"/>
                    </a:lnTo>
                    <a:lnTo>
                      <a:pt x="96" y="75"/>
                    </a:lnTo>
                    <a:lnTo>
                      <a:pt x="95" y="74"/>
                    </a:lnTo>
                    <a:lnTo>
                      <a:pt x="91" y="71"/>
                    </a:lnTo>
                    <a:lnTo>
                      <a:pt x="89" y="68"/>
                    </a:lnTo>
                    <a:lnTo>
                      <a:pt x="87" y="66"/>
                    </a:lnTo>
                    <a:lnTo>
                      <a:pt x="85" y="64"/>
                    </a:lnTo>
                    <a:lnTo>
                      <a:pt x="85" y="61"/>
                    </a:lnTo>
                    <a:lnTo>
                      <a:pt x="84" y="61"/>
                    </a:lnTo>
                    <a:lnTo>
                      <a:pt x="84" y="59"/>
                    </a:lnTo>
                    <a:lnTo>
                      <a:pt x="76" y="50"/>
                    </a:lnTo>
                    <a:lnTo>
                      <a:pt x="74" y="49"/>
                    </a:lnTo>
                    <a:lnTo>
                      <a:pt x="71" y="48"/>
                    </a:lnTo>
                    <a:lnTo>
                      <a:pt x="66" y="45"/>
                    </a:lnTo>
                    <a:lnTo>
                      <a:pt x="65" y="42"/>
                    </a:lnTo>
                    <a:lnTo>
                      <a:pt x="65" y="39"/>
                    </a:lnTo>
                    <a:lnTo>
                      <a:pt x="63" y="35"/>
                    </a:lnTo>
                    <a:lnTo>
                      <a:pt x="65" y="35"/>
                    </a:lnTo>
                    <a:lnTo>
                      <a:pt x="66" y="33"/>
                    </a:lnTo>
                    <a:lnTo>
                      <a:pt x="65" y="30"/>
                    </a:lnTo>
                    <a:lnTo>
                      <a:pt x="63" y="27"/>
                    </a:lnTo>
                    <a:lnTo>
                      <a:pt x="65" y="26"/>
                    </a:lnTo>
                    <a:lnTo>
                      <a:pt x="67" y="26"/>
                    </a:lnTo>
                    <a:lnTo>
                      <a:pt x="69" y="23"/>
                    </a:lnTo>
                    <a:lnTo>
                      <a:pt x="71" y="23"/>
                    </a:lnTo>
                    <a:lnTo>
                      <a:pt x="74" y="22"/>
                    </a:lnTo>
                    <a:lnTo>
                      <a:pt x="76" y="20"/>
                    </a:lnTo>
                    <a:lnTo>
                      <a:pt x="78" y="22"/>
                    </a:lnTo>
                    <a:lnTo>
                      <a:pt x="77" y="18"/>
                    </a:lnTo>
                    <a:lnTo>
                      <a:pt x="8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9" name="Freeform 772">
                <a:extLst>
                  <a:ext uri="{FF2B5EF4-FFF2-40B4-BE49-F238E27FC236}">
                    <a16:creationId xmlns:a16="http://schemas.microsoft.com/office/drawing/2014/main" id="{4D8F4F68-E4B5-4641-9FA3-07546971DFD7}"/>
                  </a:ext>
                </a:extLst>
              </p:cNvPr>
              <p:cNvSpPr>
                <a:spLocks/>
              </p:cNvSpPr>
              <p:nvPr/>
            </p:nvSpPr>
            <p:spPr bwMode="auto">
              <a:xfrm>
                <a:off x="3380" y="2735"/>
                <a:ext cx="6" cy="6"/>
              </a:xfrm>
              <a:custGeom>
                <a:avLst/>
                <a:gdLst>
                  <a:gd name="T0" fmla="*/ 4 w 6"/>
                  <a:gd name="T1" fmla="*/ 3 h 6"/>
                  <a:gd name="T2" fmla="*/ 6 w 6"/>
                  <a:gd name="T3" fmla="*/ 1 h 6"/>
                  <a:gd name="T4" fmla="*/ 4 w 6"/>
                  <a:gd name="T5" fmla="*/ 0 h 6"/>
                  <a:gd name="T6" fmla="*/ 2 w 6"/>
                  <a:gd name="T7" fmla="*/ 1 h 6"/>
                  <a:gd name="T8" fmla="*/ 0 w 6"/>
                  <a:gd name="T9" fmla="*/ 4 h 6"/>
                  <a:gd name="T10" fmla="*/ 3 w 6"/>
                  <a:gd name="T11" fmla="*/ 6 h 6"/>
                  <a:gd name="T12" fmla="*/ 4 w 6"/>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4" y="3"/>
                    </a:moveTo>
                    <a:lnTo>
                      <a:pt x="6" y="1"/>
                    </a:lnTo>
                    <a:lnTo>
                      <a:pt x="4" y="0"/>
                    </a:lnTo>
                    <a:lnTo>
                      <a:pt x="2" y="1"/>
                    </a:lnTo>
                    <a:lnTo>
                      <a:pt x="0" y="4"/>
                    </a:lnTo>
                    <a:lnTo>
                      <a:pt x="3" y="6"/>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0" name="Freeform 773">
                <a:extLst>
                  <a:ext uri="{FF2B5EF4-FFF2-40B4-BE49-F238E27FC236}">
                    <a16:creationId xmlns:a16="http://schemas.microsoft.com/office/drawing/2014/main" id="{338753F3-937E-4312-BACC-3CFD3B870CD3}"/>
                  </a:ext>
                </a:extLst>
              </p:cNvPr>
              <p:cNvSpPr>
                <a:spLocks/>
              </p:cNvSpPr>
              <p:nvPr/>
            </p:nvSpPr>
            <p:spPr bwMode="auto">
              <a:xfrm>
                <a:off x="3405" y="2721"/>
                <a:ext cx="5" cy="4"/>
              </a:xfrm>
              <a:custGeom>
                <a:avLst/>
                <a:gdLst>
                  <a:gd name="T0" fmla="*/ 5 w 5"/>
                  <a:gd name="T1" fmla="*/ 4 h 4"/>
                  <a:gd name="T2" fmla="*/ 5 w 5"/>
                  <a:gd name="T3" fmla="*/ 3 h 4"/>
                  <a:gd name="T4" fmla="*/ 3 w 5"/>
                  <a:gd name="T5" fmla="*/ 0 h 4"/>
                  <a:gd name="T6" fmla="*/ 0 w 5"/>
                  <a:gd name="T7" fmla="*/ 2 h 4"/>
                  <a:gd name="T8" fmla="*/ 0 w 5"/>
                  <a:gd name="T9" fmla="*/ 3 h 4"/>
                  <a:gd name="T10" fmla="*/ 3 w 5"/>
                  <a:gd name="T11" fmla="*/ 3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5" y="3"/>
                    </a:lnTo>
                    <a:lnTo>
                      <a:pt x="3" y="0"/>
                    </a:lnTo>
                    <a:lnTo>
                      <a:pt x="0" y="2"/>
                    </a:lnTo>
                    <a:lnTo>
                      <a:pt x="0" y="3"/>
                    </a:lnTo>
                    <a:lnTo>
                      <a:pt x="3" y="3"/>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1" name="Freeform 774">
                <a:extLst>
                  <a:ext uri="{FF2B5EF4-FFF2-40B4-BE49-F238E27FC236}">
                    <a16:creationId xmlns:a16="http://schemas.microsoft.com/office/drawing/2014/main" id="{003B27F5-920F-4E4D-AE4D-187177A028F8}"/>
                  </a:ext>
                </a:extLst>
              </p:cNvPr>
              <p:cNvSpPr>
                <a:spLocks/>
              </p:cNvSpPr>
              <p:nvPr/>
            </p:nvSpPr>
            <p:spPr bwMode="auto">
              <a:xfrm>
                <a:off x="3261" y="2665"/>
                <a:ext cx="137" cy="114"/>
              </a:xfrm>
              <a:custGeom>
                <a:avLst/>
                <a:gdLst>
                  <a:gd name="T0" fmla="*/ 122 w 137"/>
                  <a:gd name="T1" fmla="*/ 18 h 114"/>
                  <a:gd name="T2" fmla="*/ 111 w 137"/>
                  <a:gd name="T3" fmla="*/ 17 h 114"/>
                  <a:gd name="T4" fmla="*/ 104 w 137"/>
                  <a:gd name="T5" fmla="*/ 18 h 114"/>
                  <a:gd name="T6" fmla="*/ 97 w 137"/>
                  <a:gd name="T7" fmla="*/ 14 h 114"/>
                  <a:gd name="T8" fmla="*/ 89 w 137"/>
                  <a:gd name="T9" fmla="*/ 11 h 114"/>
                  <a:gd name="T10" fmla="*/ 88 w 137"/>
                  <a:gd name="T11" fmla="*/ 7 h 114"/>
                  <a:gd name="T12" fmla="*/ 82 w 137"/>
                  <a:gd name="T13" fmla="*/ 7 h 114"/>
                  <a:gd name="T14" fmla="*/ 72 w 137"/>
                  <a:gd name="T15" fmla="*/ 6 h 114"/>
                  <a:gd name="T16" fmla="*/ 66 w 137"/>
                  <a:gd name="T17" fmla="*/ 4 h 114"/>
                  <a:gd name="T18" fmla="*/ 51 w 137"/>
                  <a:gd name="T19" fmla="*/ 6 h 114"/>
                  <a:gd name="T20" fmla="*/ 38 w 137"/>
                  <a:gd name="T21" fmla="*/ 1 h 114"/>
                  <a:gd name="T22" fmla="*/ 29 w 137"/>
                  <a:gd name="T23" fmla="*/ 3 h 114"/>
                  <a:gd name="T24" fmla="*/ 22 w 137"/>
                  <a:gd name="T25" fmla="*/ 1 h 114"/>
                  <a:gd name="T26" fmla="*/ 16 w 137"/>
                  <a:gd name="T27" fmla="*/ 1 h 114"/>
                  <a:gd name="T28" fmla="*/ 13 w 137"/>
                  <a:gd name="T29" fmla="*/ 6 h 114"/>
                  <a:gd name="T30" fmla="*/ 5 w 137"/>
                  <a:gd name="T31" fmla="*/ 7 h 114"/>
                  <a:gd name="T32" fmla="*/ 1 w 137"/>
                  <a:gd name="T33" fmla="*/ 14 h 114"/>
                  <a:gd name="T34" fmla="*/ 4 w 137"/>
                  <a:gd name="T35" fmla="*/ 15 h 114"/>
                  <a:gd name="T36" fmla="*/ 5 w 137"/>
                  <a:gd name="T37" fmla="*/ 18 h 114"/>
                  <a:gd name="T38" fmla="*/ 5 w 137"/>
                  <a:gd name="T39" fmla="*/ 22 h 114"/>
                  <a:gd name="T40" fmla="*/ 4 w 137"/>
                  <a:gd name="T41" fmla="*/ 26 h 114"/>
                  <a:gd name="T42" fmla="*/ 11 w 137"/>
                  <a:gd name="T43" fmla="*/ 28 h 114"/>
                  <a:gd name="T44" fmla="*/ 23 w 137"/>
                  <a:gd name="T45" fmla="*/ 29 h 114"/>
                  <a:gd name="T46" fmla="*/ 31 w 137"/>
                  <a:gd name="T47" fmla="*/ 30 h 114"/>
                  <a:gd name="T48" fmla="*/ 31 w 137"/>
                  <a:gd name="T49" fmla="*/ 37 h 114"/>
                  <a:gd name="T50" fmla="*/ 27 w 137"/>
                  <a:gd name="T51" fmla="*/ 52 h 114"/>
                  <a:gd name="T52" fmla="*/ 23 w 137"/>
                  <a:gd name="T53" fmla="*/ 60 h 114"/>
                  <a:gd name="T54" fmla="*/ 22 w 137"/>
                  <a:gd name="T55" fmla="*/ 67 h 114"/>
                  <a:gd name="T56" fmla="*/ 20 w 137"/>
                  <a:gd name="T57" fmla="*/ 77 h 114"/>
                  <a:gd name="T58" fmla="*/ 24 w 137"/>
                  <a:gd name="T59" fmla="*/ 84 h 114"/>
                  <a:gd name="T60" fmla="*/ 20 w 137"/>
                  <a:gd name="T61" fmla="*/ 93 h 114"/>
                  <a:gd name="T62" fmla="*/ 26 w 137"/>
                  <a:gd name="T63" fmla="*/ 97 h 114"/>
                  <a:gd name="T64" fmla="*/ 33 w 137"/>
                  <a:gd name="T65" fmla="*/ 108 h 114"/>
                  <a:gd name="T66" fmla="*/ 44 w 137"/>
                  <a:gd name="T67" fmla="*/ 111 h 114"/>
                  <a:gd name="T68" fmla="*/ 51 w 137"/>
                  <a:gd name="T69" fmla="*/ 107 h 114"/>
                  <a:gd name="T70" fmla="*/ 60 w 137"/>
                  <a:gd name="T71" fmla="*/ 102 h 114"/>
                  <a:gd name="T72" fmla="*/ 70 w 137"/>
                  <a:gd name="T73" fmla="*/ 103 h 114"/>
                  <a:gd name="T74" fmla="*/ 75 w 137"/>
                  <a:gd name="T75" fmla="*/ 103 h 114"/>
                  <a:gd name="T76" fmla="*/ 82 w 137"/>
                  <a:gd name="T77" fmla="*/ 104 h 114"/>
                  <a:gd name="T78" fmla="*/ 92 w 137"/>
                  <a:gd name="T79" fmla="*/ 93 h 114"/>
                  <a:gd name="T80" fmla="*/ 96 w 137"/>
                  <a:gd name="T81" fmla="*/ 91 h 114"/>
                  <a:gd name="T82" fmla="*/ 100 w 137"/>
                  <a:gd name="T83" fmla="*/ 78 h 114"/>
                  <a:gd name="T84" fmla="*/ 104 w 137"/>
                  <a:gd name="T85" fmla="*/ 71 h 114"/>
                  <a:gd name="T86" fmla="*/ 100 w 137"/>
                  <a:gd name="T87" fmla="*/ 65 h 114"/>
                  <a:gd name="T88" fmla="*/ 108 w 137"/>
                  <a:gd name="T89" fmla="*/ 54 h 114"/>
                  <a:gd name="T90" fmla="*/ 112 w 137"/>
                  <a:gd name="T91" fmla="*/ 48 h 114"/>
                  <a:gd name="T92" fmla="*/ 115 w 137"/>
                  <a:gd name="T93" fmla="*/ 45 h 114"/>
                  <a:gd name="T94" fmla="*/ 119 w 137"/>
                  <a:gd name="T95" fmla="*/ 40 h 114"/>
                  <a:gd name="T96" fmla="*/ 130 w 137"/>
                  <a:gd name="T97" fmla="*/ 36 h 114"/>
                  <a:gd name="T98" fmla="*/ 136 w 137"/>
                  <a:gd name="T99" fmla="*/ 29 h 114"/>
                  <a:gd name="T100" fmla="*/ 137 w 137"/>
                  <a:gd name="T101" fmla="*/ 2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7" h="114">
                    <a:moveTo>
                      <a:pt x="131" y="19"/>
                    </a:moveTo>
                    <a:lnTo>
                      <a:pt x="126" y="19"/>
                    </a:lnTo>
                    <a:lnTo>
                      <a:pt x="122" y="18"/>
                    </a:lnTo>
                    <a:lnTo>
                      <a:pt x="119" y="18"/>
                    </a:lnTo>
                    <a:lnTo>
                      <a:pt x="116" y="17"/>
                    </a:lnTo>
                    <a:lnTo>
                      <a:pt x="111" y="17"/>
                    </a:lnTo>
                    <a:lnTo>
                      <a:pt x="110" y="19"/>
                    </a:lnTo>
                    <a:lnTo>
                      <a:pt x="108" y="18"/>
                    </a:lnTo>
                    <a:lnTo>
                      <a:pt x="104" y="18"/>
                    </a:lnTo>
                    <a:lnTo>
                      <a:pt x="101" y="15"/>
                    </a:lnTo>
                    <a:lnTo>
                      <a:pt x="100" y="17"/>
                    </a:lnTo>
                    <a:lnTo>
                      <a:pt x="97" y="14"/>
                    </a:lnTo>
                    <a:lnTo>
                      <a:pt x="92" y="12"/>
                    </a:lnTo>
                    <a:lnTo>
                      <a:pt x="89" y="12"/>
                    </a:lnTo>
                    <a:lnTo>
                      <a:pt x="89" y="11"/>
                    </a:lnTo>
                    <a:lnTo>
                      <a:pt x="89" y="8"/>
                    </a:lnTo>
                    <a:lnTo>
                      <a:pt x="88" y="8"/>
                    </a:lnTo>
                    <a:lnTo>
                      <a:pt x="88" y="7"/>
                    </a:lnTo>
                    <a:lnTo>
                      <a:pt x="85" y="7"/>
                    </a:lnTo>
                    <a:lnTo>
                      <a:pt x="83" y="7"/>
                    </a:lnTo>
                    <a:lnTo>
                      <a:pt x="82" y="7"/>
                    </a:lnTo>
                    <a:lnTo>
                      <a:pt x="81" y="8"/>
                    </a:lnTo>
                    <a:lnTo>
                      <a:pt x="74" y="6"/>
                    </a:lnTo>
                    <a:lnTo>
                      <a:pt x="72" y="6"/>
                    </a:lnTo>
                    <a:lnTo>
                      <a:pt x="70" y="7"/>
                    </a:lnTo>
                    <a:lnTo>
                      <a:pt x="66" y="7"/>
                    </a:lnTo>
                    <a:lnTo>
                      <a:pt x="66" y="4"/>
                    </a:lnTo>
                    <a:lnTo>
                      <a:pt x="60" y="4"/>
                    </a:lnTo>
                    <a:lnTo>
                      <a:pt x="55" y="7"/>
                    </a:lnTo>
                    <a:lnTo>
                      <a:pt x="51" y="6"/>
                    </a:lnTo>
                    <a:lnTo>
                      <a:pt x="42" y="4"/>
                    </a:lnTo>
                    <a:lnTo>
                      <a:pt x="40" y="3"/>
                    </a:lnTo>
                    <a:lnTo>
                      <a:pt x="38" y="1"/>
                    </a:lnTo>
                    <a:lnTo>
                      <a:pt x="34" y="3"/>
                    </a:lnTo>
                    <a:lnTo>
                      <a:pt x="31" y="4"/>
                    </a:lnTo>
                    <a:lnTo>
                      <a:pt x="29" y="3"/>
                    </a:lnTo>
                    <a:lnTo>
                      <a:pt x="26" y="3"/>
                    </a:lnTo>
                    <a:lnTo>
                      <a:pt x="24" y="4"/>
                    </a:lnTo>
                    <a:lnTo>
                      <a:pt x="22" y="1"/>
                    </a:lnTo>
                    <a:lnTo>
                      <a:pt x="19" y="0"/>
                    </a:lnTo>
                    <a:lnTo>
                      <a:pt x="16" y="1"/>
                    </a:lnTo>
                    <a:lnTo>
                      <a:pt x="16" y="1"/>
                    </a:lnTo>
                    <a:lnTo>
                      <a:pt x="11" y="4"/>
                    </a:lnTo>
                    <a:lnTo>
                      <a:pt x="12" y="6"/>
                    </a:lnTo>
                    <a:lnTo>
                      <a:pt x="13" y="6"/>
                    </a:lnTo>
                    <a:lnTo>
                      <a:pt x="11" y="7"/>
                    </a:lnTo>
                    <a:lnTo>
                      <a:pt x="8" y="8"/>
                    </a:lnTo>
                    <a:lnTo>
                      <a:pt x="5" y="7"/>
                    </a:lnTo>
                    <a:lnTo>
                      <a:pt x="1" y="8"/>
                    </a:lnTo>
                    <a:lnTo>
                      <a:pt x="0" y="11"/>
                    </a:lnTo>
                    <a:lnTo>
                      <a:pt x="1" y="14"/>
                    </a:lnTo>
                    <a:lnTo>
                      <a:pt x="2" y="14"/>
                    </a:lnTo>
                    <a:lnTo>
                      <a:pt x="2" y="15"/>
                    </a:lnTo>
                    <a:lnTo>
                      <a:pt x="4" y="15"/>
                    </a:lnTo>
                    <a:lnTo>
                      <a:pt x="2" y="19"/>
                    </a:lnTo>
                    <a:lnTo>
                      <a:pt x="4" y="19"/>
                    </a:lnTo>
                    <a:lnTo>
                      <a:pt x="5" y="18"/>
                    </a:lnTo>
                    <a:lnTo>
                      <a:pt x="5" y="19"/>
                    </a:lnTo>
                    <a:lnTo>
                      <a:pt x="7" y="21"/>
                    </a:lnTo>
                    <a:lnTo>
                      <a:pt x="5" y="22"/>
                    </a:lnTo>
                    <a:lnTo>
                      <a:pt x="7" y="22"/>
                    </a:lnTo>
                    <a:lnTo>
                      <a:pt x="4" y="25"/>
                    </a:lnTo>
                    <a:lnTo>
                      <a:pt x="4" y="26"/>
                    </a:lnTo>
                    <a:lnTo>
                      <a:pt x="9" y="25"/>
                    </a:lnTo>
                    <a:lnTo>
                      <a:pt x="12" y="26"/>
                    </a:lnTo>
                    <a:lnTo>
                      <a:pt x="11" y="28"/>
                    </a:lnTo>
                    <a:lnTo>
                      <a:pt x="12" y="30"/>
                    </a:lnTo>
                    <a:lnTo>
                      <a:pt x="16" y="28"/>
                    </a:lnTo>
                    <a:lnTo>
                      <a:pt x="23" y="29"/>
                    </a:lnTo>
                    <a:lnTo>
                      <a:pt x="24" y="28"/>
                    </a:lnTo>
                    <a:lnTo>
                      <a:pt x="31" y="28"/>
                    </a:lnTo>
                    <a:lnTo>
                      <a:pt x="31" y="30"/>
                    </a:lnTo>
                    <a:lnTo>
                      <a:pt x="34" y="34"/>
                    </a:lnTo>
                    <a:lnTo>
                      <a:pt x="33" y="37"/>
                    </a:lnTo>
                    <a:lnTo>
                      <a:pt x="31" y="37"/>
                    </a:lnTo>
                    <a:lnTo>
                      <a:pt x="27" y="41"/>
                    </a:lnTo>
                    <a:lnTo>
                      <a:pt x="27" y="44"/>
                    </a:lnTo>
                    <a:lnTo>
                      <a:pt x="27" y="52"/>
                    </a:lnTo>
                    <a:lnTo>
                      <a:pt x="24" y="55"/>
                    </a:lnTo>
                    <a:lnTo>
                      <a:pt x="26" y="56"/>
                    </a:lnTo>
                    <a:lnTo>
                      <a:pt x="23" y="60"/>
                    </a:lnTo>
                    <a:lnTo>
                      <a:pt x="22" y="60"/>
                    </a:lnTo>
                    <a:lnTo>
                      <a:pt x="18" y="62"/>
                    </a:lnTo>
                    <a:lnTo>
                      <a:pt x="22" y="67"/>
                    </a:lnTo>
                    <a:lnTo>
                      <a:pt x="24" y="69"/>
                    </a:lnTo>
                    <a:lnTo>
                      <a:pt x="24" y="74"/>
                    </a:lnTo>
                    <a:lnTo>
                      <a:pt x="20" y="77"/>
                    </a:lnTo>
                    <a:lnTo>
                      <a:pt x="22" y="81"/>
                    </a:lnTo>
                    <a:lnTo>
                      <a:pt x="24" y="81"/>
                    </a:lnTo>
                    <a:lnTo>
                      <a:pt x="24" y="84"/>
                    </a:lnTo>
                    <a:lnTo>
                      <a:pt x="22" y="86"/>
                    </a:lnTo>
                    <a:lnTo>
                      <a:pt x="19" y="91"/>
                    </a:lnTo>
                    <a:lnTo>
                      <a:pt x="20" y="93"/>
                    </a:lnTo>
                    <a:lnTo>
                      <a:pt x="20" y="97"/>
                    </a:lnTo>
                    <a:lnTo>
                      <a:pt x="23" y="97"/>
                    </a:lnTo>
                    <a:lnTo>
                      <a:pt x="26" y="97"/>
                    </a:lnTo>
                    <a:lnTo>
                      <a:pt x="31" y="103"/>
                    </a:lnTo>
                    <a:lnTo>
                      <a:pt x="30" y="103"/>
                    </a:lnTo>
                    <a:lnTo>
                      <a:pt x="33" y="108"/>
                    </a:lnTo>
                    <a:lnTo>
                      <a:pt x="37" y="113"/>
                    </a:lnTo>
                    <a:lnTo>
                      <a:pt x="41" y="114"/>
                    </a:lnTo>
                    <a:lnTo>
                      <a:pt x="44" y="111"/>
                    </a:lnTo>
                    <a:lnTo>
                      <a:pt x="44" y="110"/>
                    </a:lnTo>
                    <a:lnTo>
                      <a:pt x="46" y="108"/>
                    </a:lnTo>
                    <a:lnTo>
                      <a:pt x="51" y="107"/>
                    </a:lnTo>
                    <a:lnTo>
                      <a:pt x="55" y="104"/>
                    </a:lnTo>
                    <a:lnTo>
                      <a:pt x="59" y="103"/>
                    </a:lnTo>
                    <a:lnTo>
                      <a:pt x="60" y="102"/>
                    </a:lnTo>
                    <a:lnTo>
                      <a:pt x="66" y="103"/>
                    </a:lnTo>
                    <a:lnTo>
                      <a:pt x="68" y="104"/>
                    </a:lnTo>
                    <a:lnTo>
                      <a:pt x="70" y="103"/>
                    </a:lnTo>
                    <a:lnTo>
                      <a:pt x="71" y="103"/>
                    </a:lnTo>
                    <a:lnTo>
                      <a:pt x="74" y="104"/>
                    </a:lnTo>
                    <a:lnTo>
                      <a:pt x="75" y="103"/>
                    </a:lnTo>
                    <a:lnTo>
                      <a:pt x="77" y="100"/>
                    </a:lnTo>
                    <a:lnTo>
                      <a:pt x="79" y="103"/>
                    </a:lnTo>
                    <a:lnTo>
                      <a:pt x="82" y="104"/>
                    </a:lnTo>
                    <a:lnTo>
                      <a:pt x="85" y="99"/>
                    </a:lnTo>
                    <a:lnTo>
                      <a:pt x="85" y="97"/>
                    </a:lnTo>
                    <a:lnTo>
                      <a:pt x="92" y="93"/>
                    </a:lnTo>
                    <a:lnTo>
                      <a:pt x="96" y="93"/>
                    </a:lnTo>
                    <a:lnTo>
                      <a:pt x="97" y="92"/>
                    </a:lnTo>
                    <a:lnTo>
                      <a:pt x="96" y="91"/>
                    </a:lnTo>
                    <a:lnTo>
                      <a:pt x="96" y="86"/>
                    </a:lnTo>
                    <a:lnTo>
                      <a:pt x="100" y="81"/>
                    </a:lnTo>
                    <a:lnTo>
                      <a:pt x="100" y="78"/>
                    </a:lnTo>
                    <a:lnTo>
                      <a:pt x="104" y="78"/>
                    </a:lnTo>
                    <a:lnTo>
                      <a:pt x="107" y="76"/>
                    </a:lnTo>
                    <a:lnTo>
                      <a:pt x="104" y="71"/>
                    </a:lnTo>
                    <a:lnTo>
                      <a:pt x="103" y="70"/>
                    </a:lnTo>
                    <a:lnTo>
                      <a:pt x="101" y="67"/>
                    </a:lnTo>
                    <a:lnTo>
                      <a:pt x="100" y="65"/>
                    </a:lnTo>
                    <a:lnTo>
                      <a:pt x="101" y="63"/>
                    </a:lnTo>
                    <a:lnTo>
                      <a:pt x="105" y="55"/>
                    </a:lnTo>
                    <a:lnTo>
                      <a:pt x="108" y="54"/>
                    </a:lnTo>
                    <a:lnTo>
                      <a:pt x="111" y="48"/>
                    </a:lnTo>
                    <a:lnTo>
                      <a:pt x="112" y="48"/>
                    </a:lnTo>
                    <a:lnTo>
                      <a:pt x="112" y="48"/>
                    </a:lnTo>
                    <a:lnTo>
                      <a:pt x="112" y="49"/>
                    </a:lnTo>
                    <a:lnTo>
                      <a:pt x="114" y="48"/>
                    </a:lnTo>
                    <a:lnTo>
                      <a:pt x="115" y="45"/>
                    </a:lnTo>
                    <a:lnTo>
                      <a:pt x="114" y="44"/>
                    </a:lnTo>
                    <a:lnTo>
                      <a:pt x="116" y="43"/>
                    </a:lnTo>
                    <a:lnTo>
                      <a:pt x="119" y="40"/>
                    </a:lnTo>
                    <a:lnTo>
                      <a:pt x="125" y="40"/>
                    </a:lnTo>
                    <a:lnTo>
                      <a:pt x="127" y="38"/>
                    </a:lnTo>
                    <a:lnTo>
                      <a:pt x="130" y="36"/>
                    </a:lnTo>
                    <a:lnTo>
                      <a:pt x="134" y="33"/>
                    </a:lnTo>
                    <a:lnTo>
                      <a:pt x="136" y="32"/>
                    </a:lnTo>
                    <a:lnTo>
                      <a:pt x="136" y="29"/>
                    </a:lnTo>
                    <a:lnTo>
                      <a:pt x="136" y="25"/>
                    </a:lnTo>
                    <a:lnTo>
                      <a:pt x="137" y="23"/>
                    </a:lnTo>
                    <a:lnTo>
                      <a:pt x="137" y="22"/>
                    </a:lnTo>
                    <a:lnTo>
                      <a:pt x="136" y="22"/>
                    </a:lnTo>
                    <a:lnTo>
                      <a:pt x="1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2" name="Freeform 775">
                <a:extLst>
                  <a:ext uri="{FF2B5EF4-FFF2-40B4-BE49-F238E27FC236}">
                    <a16:creationId xmlns:a16="http://schemas.microsoft.com/office/drawing/2014/main" id="{41CA7F33-C4D6-409B-A2FB-77603757504D}"/>
                  </a:ext>
                </a:extLst>
              </p:cNvPr>
              <p:cNvSpPr>
                <a:spLocks/>
              </p:cNvSpPr>
              <p:nvPr/>
            </p:nvSpPr>
            <p:spPr bwMode="auto">
              <a:xfrm>
                <a:off x="3392" y="2725"/>
                <a:ext cx="9" cy="7"/>
              </a:xfrm>
              <a:custGeom>
                <a:avLst/>
                <a:gdLst>
                  <a:gd name="T0" fmla="*/ 5 w 9"/>
                  <a:gd name="T1" fmla="*/ 7 h 7"/>
                  <a:gd name="T2" fmla="*/ 6 w 9"/>
                  <a:gd name="T3" fmla="*/ 5 h 7"/>
                  <a:gd name="T4" fmla="*/ 9 w 9"/>
                  <a:gd name="T5" fmla="*/ 2 h 7"/>
                  <a:gd name="T6" fmla="*/ 6 w 9"/>
                  <a:gd name="T7" fmla="*/ 2 h 7"/>
                  <a:gd name="T8" fmla="*/ 3 w 9"/>
                  <a:gd name="T9" fmla="*/ 0 h 7"/>
                  <a:gd name="T10" fmla="*/ 2 w 9"/>
                  <a:gd name="T11" fmla="*/ 3 h 7"/>
                  <a:gd name="T12" fmla="*/ 0 w 9"/>
                  <a:gd name="T13" fmla="*/ 5 h 7"/>
                  <a:gd name="T14" fmla="*/ 3 w 9"/>
                  <a:gd name="T15" fmla="*/ 6 h 7"/>
                  <a:gd name="T16" fmla="*/ 5 w 9"/>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7">
                    <a:moveTo>
                      <a:pt x="5" y="7"/>
                    </a:moveTo>
                    <a:lnTo>
                      <a:pt x="6" y="5"/>
                    </a:lnTo>
                    <a:lnTo>
                      <a:pt x="9" y="2"/>
                    </a:lnTo>
                    <a:lnTo>
                      <a:pt x="6" y="2"/>
                    </a:lnTo>
                    <a:lnTo>
                      <a:pt x="3" y="0"/>
                    </a:lnTo>
                    <a:lnTo>
                      <a:pt x="2" y="3"/>
                    </a:lnTo>
                    <a:lnTo>
                      <a:pt x="0" y="5"/>
                    </a:lnTo>
                    <a:lnTo>
                      <a:pt x="3" y="6"/>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3" name="Freeform 776">
                <a:extLst>
                  <a:ext uri="{FF2B5EF4-FFF2-40B4-BE49-F238E27FC236}">
                    <a16:creationId xmlns:a16="http://schemas.microsoft.com/office/drawing/2014/main" id="{03226273-E836-490C-B00E-3B009351E94E}"/>
                  </a:ext>
                </a:extLst>
              </p:cNvPr>
              <p:cNvSpPr>
                <a:spLocks/>
              </p:cNvSpPr>
              <p:nvPr/>
            </p:nvSpPr>
            <p:spPr bwMode="auto">
              <a:xfrm>
                <a:off x="3257" y="2690"/>
                <a:ext cx="38" cy="75"/>
              </a:xfrm>
              <a:custGeom>
                <a:avLst/>
                <a:gdLst>
                  <a:gd name="T0" fmla="*/ 26 w 38"/>
                  <a:gd name="T1" fmla="*/ 61 h 75"/>
                  <a:gd name="T2" fmla="*/ 28 w 38"/>
                  <a:gd name="T3" fmla="*/ 56 h 75"/>
                  <a:gd name="T4" fmla="*/ 24 w 38"/>
                  <a:gd name="T5" fmla="*/ 52 h 75"/>
                  <a:gd name="T6" fmla="*/ 28 w 38"/>
                  <a:gd name="T7" fmla="*/ 44 h 75"/>
                  <a:gd name="T8" fmla="*/ 22 w 38"/>
                  <a:gd name="T9" fmla="*/ 37 h 75"/>
                  <a:gd name="T10" fmla="*/ 27 w 38"/>
                  <a:gd name="T11" fmla="*/ 35 h 75"/>
                  <a:gd name="T12" fmla="*/ 28 w 38"/>
                  <a:gd name="T13" fmla="*/ 30 h 75"/>
                  <a:gd name="T14" fmla="*/ 31 w 38"/>
                  <a:gd name="T15" fmla="*/ 19 h 75"/>
                  <a:gd name="T16" fmla="*/ 35 w 38"/>
                  <a:gd name="T17" fmla="*/ 12 h 75"/>
                  <a:gd name="T18" fmla="*/ 38 w 38"/>
                  <a:gd name="T19" fmla="*/ 9 h 75"/>
                  <a:gd name="T20" fmla="*/ 35 w 38"/>
                  <a:gd name="T21" fmla="*/ 3 h 75"/>
                  <a:gd name="T22" fmla="*/ 27 w 38"/>
                  <a:gd name="T23" fmla="*/ 4 h 75"/>
                  <a:gd name="T24" fmla="*/ 16 w 38"/>
                  <a:gd name="T25" fmla="*/ 5 h 75"/>
                  <a:gd name="T26" fmla="*/ 16 w 38"/>
                  <a:gd name="T27" fmla="*/ 1 h 75"/>
                  <a:gd name="T28" fmla="*/ 8 w 38"/>
                  <a:gd name="T29" fmla="*/ 1 h 75"/>
                  <a:gd name="T30" fmla="*/ 11 w 38"/>
                  <a:gd name="T31" fmla="*/ 8 h 75"/>
                  <a:gd name="T32" fmla="*/ 9 w 38"/>
                  <a:gd name="T33" fmla="*/ 16 h 75"/>
                  <a:gd name="T34" fmla="*/ 11 w 38"/>
                  <a:gd name="T35" fmla="*/ 22 h 75"/>
                  <a:gd name="T36" fmla="*/ 8 w 38"/>
                  <a:gd name="T37" fmla="*/ 26 h 75"/>
                  <a:gd name="T38" fmla="*/ 5 w 38"/>
                  <a:gd name="T39" fmla="*/ 34 h 75"/>
                  <a:gd name="T40" fmla="*/ 1 w 38"/>
                  <a:gd name="T41" fmla="*/ 41 h 75"/>
                  <a:gd name="T42" fmla="*/ 0 w 38"/>
                  <a:gd name="T43" fmla="*/ 51 h 75"/>
                  <a:gd name="T44" fmla="*/ 4 w 38"/>
                  <a:gd name="T45" fmla="*/ 48 h 75"/>
                  <a:gd name="T46" fmla="*/ 6 w 38"/>
                  <a:gd name="T47" fmla="*/ 48 h 75"/>
                  <a:gd name="T48" fmla="*/ 2 w 38"/>
                  <a:gd name="T49" fmla="*/ 52 h 75"/>
                  <a:gd name="T50" fmla="*/ 4 w 38"/>
                  <a:gd name="T51" fmla="*/ 55 h 75"/>
                  <a:gd name="T52" fmla="*/ 9 w 38"/>
                  <a:gd name="T53" fmla="*/ 53 h 75"/>
                  <a:gd name="T54" fmla="*/ 8 w 38"/>
                  <a:gd name="T55" fmla="*/ 59 h 75"/>
                  <a:gd name="T56" fmla="*/ 8 w 38"/>
                  <a:gd name="T57" fmla="*/ 67 h 75"/>
                  <a:gd name="T58" fmla="*/ 5 w 38"/>
                  <a:gd name="T59" fmla="*/ 74 h 75"/>
                  <a:gd name="T60" fmla="*/ 9 w 38"/>
                  <a:gd name="T61" fmla="*/ 71 h 75"/>
                  <a:gd name="T62" fmla="*/ 17 w 38"/>
                  <a:gd name="T63" fmla="*/ 75 h 75"/>
                  <a:gd name="T64" fmla="*/ 24 w 38"/>
                  <a:gd name="T65" fmla="*/ 72 h 75"/>
                  <a:gd name="T66" fmla="*/ 24 w 38"/>
                  <a:gd name="T67" fmla="*/ 72 h 75"/>
                  <a:gd name="T68" fmla="*/ 23 w 38"/>
                  <a:gd name="T69"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 h="75">
                    <a:moveTo>
                      <a:pt x="23" y="66"/>
                    </a:moveTo>
                    <a:lnTo>
                      <a:pt x="26" y="61"/>
                    </a:lnTo>
                    <a:lnTo>
                      <a:pt x="28" y="59"/>
                    </a:lnTo>
                    <a:lnTo>
                      <a:pt x="28" y="56"/>
                    </a:lnTo>
                    <a:lnTo>
                      <a:pt x="26" y="56"/>
                    </a:lnTo>
                    <a:lnTo>
                      <a:pt x="24" y="52"/>
                    </a:lnTo>
                    <a:lnTo>
                      <a:pt x="28" y="49"/>
                    </a:lnTo>
                    <a:lnTo>
                      <a:pt x="28" y="44"/>
                    </a:lnTo>
                    <a:lnTo>
                      <a:pt x="26" y="42"/>
                    </a:lnTo>
                    <a:lnTo>
                      <a:pt x="22" y="37"/>
                    </a:lnTo>
                    <a:lnTo>
                      <a:pt x="26" y="35"/>
                    </a:lnTo>
                    <a:lnTo>
                      <a:pt x="27" y="35"/>
                    </a:lnTo>
                    <a:lnTo>
                      <a:pt x="30" y="31"/>
                    </a:lnTo>
                    <a:lnTo>
                      <a:pt x="28" y="30"/>
                    </a:lnTo>
                    <a:lnTo>
                      <a:pt x="31" y="27"/>
                    </a:lnTo>
                    <a:lnTo>
                      <a:pt x="31" y="19"/>
                    </a:lnTo>
                    <a:lnTo>
                      <a:pt x="31" y="16"/>
                    </a:lnTo>
                    <a:lnTo>
                      <a:pt x="35" y="12"/>
                    </a:lnTo>
                    <a:lnTo>
                      <a:pt x="37" y="12"/>
                    </a:lnTo>
                    <a:lnTo>
                      <a:pt x="38" y="9"/>
                    </a:lnTo>
                    <a:lnTo>
                      <a:pt x="35" y="5"/>
                    </a:lnTo>
                    <a:lnTo>
                      <a:pt x="35" y="3"/>
                    </a:lnTo>
                    <a:lnTo>
                      <a:pt x="28" y="3"/>
                    </a:lnTo>
                    <a:lnTo>
                      <a:pt x="27" y="4"/>
                    </a:lnTo>
                    <a:lnTo>
                      <a:pt x="20" y="3"/>
                    </a:lnTo>
                    <a:lnTo>
                      <a:pt x="16" y="5"/>
                    </a:lnTo>
                    <a:lnTo>
                      <a:pt x="15" y="3"/>
                    </a:lnTo>
                    <a:lnTo>
                      <a:pt x="16" y="1"/>
                    </a:lnTo>
                    <a:lnTo>
                      <a:pt x="13" y="0"/>
                    </a:lnTo>
                    <a:lnTo>
                      <a:pt x="8" y="1"/>
                    </a:lnTo>
                    <a:lnTo>
                      <a:pt x="8" y="4"/>
                    </a:lnTo>
                    <a:lnTo>
                      <a:pt x="11" y="8"/>
                    </a:lnTo>
                    <a:lnTo>
                      <a:pt x="9" y="15"/>
                    </a:lnTo>
                    <a:lnTo>
                      <a:pt x="9" y="16"/>
                    </a:lnTo>
                    <a:lnTo>
                      <a:pt x="9" y="19"/>
                    </a:lnTo>
                    <a:lnTo>
                      <a:pt x="11" y="22"/>
                    </a:lnTo>
                    <a:lnTo>
                      <a:pt x="9" y="23"/>
                    </a:lnTo>
                    <a:lnTo>
                      <a:pt x="8" y="26"/>
                    </a:lnTo>
                    <a:lnTo>
                      <a:pt x="8" y="30"/>
                    </a:lnTo>
                    <a:lnTo>
                      <a:pt x="5" y="34"/>
                    </a:lnTo>
                    <a:lnTo>
                      <a:pt x="5" y="37"/>
                    </a:lnTo>
                    <a:lnTo>
                      <a:pt x="1" y="41"/>
                    </a:lnTo>
                    <a:lnTo>
                      <a:pt x="0" y="48"/>
                    </a:lnTo>
                    <a:lnTo>
                      <a:pt x="0" y="51"/>
                    </a:lnTo>
                    <a:lnTo>
                      <a:pt x="2" y="51"/>
                    </a:lnTo>
                    <a:lnTo>
                      <a:pt x="4" y="48"/>
                    </a:lnTo>
                    <a:lnTo>
                      <a:pt x="6" y="46"/>
                    </a:lnTo>
                    <a:lnTo>
                      <a:pt x="6" y="48"/>
                    </a:lnTo>
                    <a:lnTo>
                      <a:pt x="6" y="49"/>
                    </a:lnTo>
                    <a:lnTo>
                      <a:pt x="2" y="52"/>
                    </a:lnTo>
                    <a:lnTo>
                      <a:pt x="2" y="53"/>
                    </a:lnTo>
                    <a:lnTo>
                      <a:pt x="4" y="55"/>
                    </a:lnTo>
                    <a:lnTo>
                      <a:pt x="5" y="53"/>
                    </a:lnTo>
                    <a:lnTo>
                      <a:pt x="9" y="53"/>
                    </a:lnTo>
                    <a:lnTo>
                      <a:pt x="8" y="55"/>
                    </a:lnTo>
                    <a:lnTo>
                      <a:pt x="8" y="59"/>
                    </a:lnTo>
                    <a:lnTo>
                      <a:pt x="6" y="61"/>
                    </a:lnTo>
                    <a:lnTo>
                      <a:pt x="8" y="67"/>
                    </a:lnTo>
                    <a:lnTo>
                      <a:pt x="6" y="72"/>
                    </a:lnTo>
                    <a:lnTo>
                      <a:pt x="5" y="74"/>
                    </a:lnTo>
                    <a:lnTo>
                      <a:pt x="6" y="74"/>
                    </a:lnTo>
                    <a:lnTo>
                      <a:pt x="9" y="71"/>
                    </a:lnTo>
                    <a:lnTo>
                      <a:pt x="15" y="74"/>
                    </a:lnTo>
                    <a:lnTo>
                      <a:pt x="17" y="75"/>
                    </a:lnTo>
                    <a:lnTo>
                      <a:pt x="20" y="72"/>
                    </a:lnTo>
                    <a:lnTo>
                      <a:pt x="24" y="72"/>
                    </a:lnTo>
                    <a:lnTo>
                      <a:pt x="24" y="71"/>
                    </a:lnTo>
                    <a:lnTo>
                      <a:pt x="24" y="72"/>
                    </a:lnTo>
                    <a:lnTo>
                      <a:pt x="24" y="68"/>
                    </a:lnTo>
                    <a:lnTo>
                      <a:pt x="23"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4" name="Freeform 777">
                <a:extLst>
                  <a:ext uri="{FF2B5EF4-FFF2-40B4-BE49-F238E27FC236}">
                    <a16:creationId xmlns:a16="http://schemas.microsoft.com/office/drawing/2014/main" id="{8559FDC5-83E0-4158-A790-B83FF981D40C}"/>
                  </a:ext>
                </a:extLst>
              </p:cNvPr>
              <p:cNvSpPr>
                <a:spLocks/>
              </p:cNvSpPr>
              <p:nvPr/>
            </p:nvSpPr>
            <p:spPr bwMode="auto">
              <a:xfrm>
                <a:off x="3667" y="2771"/>
                <a:ext cx="4" cy="2"/>
              </a:xfrm>
              <a:custGeom>
                <a:avLst/>
                <a:gdLst>
                  <a:gd name="T0" fmla="*/ 1 w 4"/>
                  <a:gd name="T1" fmla="*/ 2 h 2"/>
                  <a:gd name="T2" fmla="*/ 3 w 4"/>
                  <a:gd name="T3" fmla="*/ 1 h 2"/>
                  <a:gd name="T4" fmla="*/ 4 w 4"/>
                  <a:gd name="T5" fmla="*/ 0 h 2"/>
                  <a:gd name="T6" fmla="*/ 3 w 4"/>
                  <a:gd name="T7" fmla="*/ 0 h 2"/>
                  <a:gd name="T8" fmla="*/ 1 w 4"/>
                  <a:gd name="T9" fmla="*/ 0 h 2"/>
                  <a:gd name="T10" fmla="*/ 0 w 4"/>
                  <a:gd name="T11" fmla="*/ 1 h 2"/>
                  <a:gd name="T12" fmla="*/ 1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2"/>
                    </a:moveTo>
                    <a:lnTo>
                      <a:pt x="3" y="1"/>
                    </a:lnTo>
                    <a:lnTo>
                      <a:pt x="4" y="0"/>
                    </a:lnTo>
                    <a:lnTo>
                      <a:pt x="3" y="0"/>
                    </a:lnTo>
                    <a:lnTo>
                      <a:pt x="1" y="0"/>
                    </a:lnTo>
                    <a:lnTo>
                      <a:pt x="0" y="1"/>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5" name="Freeform 778">
                <a:extLst>
                  <a:ext uri="{FF2B5EF4-FFF2-40B4-BE49-F238E27FC236}">
                    <a16:creationId xmlns:a16="http://schemas.microsoft.com/office/drawing/2014/main" id="{AFC74F43-CB0A-4E9C-871A-A09C2818A411}"/>
                  </a:ext>
                </a:extLst>
              </p:cNvPr>
              <p:cNvSpPr>
                <a:spLocks/>
              </p:cNvSpPr>
              <p:nvPr/>
            </p:nvSpPr>
            <p:spPr bwMode="auto">
              <a:xfrm>
                <a:off x="3644" y="2709"/>
                <a:ext cx="2" cy="3"/>
              </a:xfrm>
              <a:custGeom>
                <a:avLst/>
                <a:gdLst>
                  <a:gd name="T0" fmla="*/ 1 w 2"/>
                  <a:gd name="T1" fmla="*/ 0 h 3"/>
                  <a:gd name="T2" fmla="*/ 0 w 2"/>
                  <a:gd name="T3" fmla="*/ 1 h 3"/>
                  <a:gd name="T4" fmla="*/ 0 w 2"/>
                  <a:gd name="T5" fmla="*/ 3 h 3"/>
                  <a:gd name="T6" fmla="*/ 1 w 2"/>
                  <a:gd name="T7" fmla="*/ 3 h 3"/>
                  <a:gd name="T8" fmla="*/ 1 w 2"/>
                  <a:gd name="T9" fmla="*/ 3 h 3"/>
                  <a:gd name="T10" fmla="*/ 2 w 2"/>
                  <a:gd name="T11" fmla="*/ 3 h 3"/>
                  <a:gd name="T12" fmla="*/ 2 w 2"/>
                  <a:gd name="T13" fmla="*/ 1 h 3"/>
                  <a:gd name="T14" fmla="*/ 1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1" y="0"/>
                    </a:moveTo>
                    <a:lnTo>
                      <a:pt x="0" y="1"/>
                    </a:lnTo>
                    <a:lnTo>
                      <a:pt x="0" y="3"/>
                    </a:lnTo>
                    <a:lnTo>
                      <a:pt x="1" y="3"/>
                    </a:lnTo>
                    <a:lnTo>
                      <a:pt x="1" y="3"/>
                    </a:lnTo>
                    <a:lnTo>
                      <a:pt x="2" y="3"/>
                    </a:lnTo>
                    <a:lnTo>
                      <a:pt x="2"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6" name="Freeform 779">
                <a:extLst>
                  <a:ext uri="{FF2B5EF4-FFF2-40B4-BE49-F238E27FC236}">
                    <a16:creationId xmlns:a16="http://schemas.microsoft.com/office/drawing/2014/main" id="{0D433DA8-5F5F-4742-84C7-C9558E188FC7}"/>
                  </a:ext>
                </a:extLst>
              </p:cNvPr>
              <p:cNvSpPr>
                <a:spLocks/>
              </p:cNvSpPr>
              <p:nvPr/>
            </p:nvSpPr>
            <p:spPr bwMode="auto">
              <a:xfrm>
                <a:off x="3668" y="2754"/>
                <a:ext cx="7" cy="3"/>
              </a:xfrm>
              <a:custGeom>
                <a:avLst/>
                <a:gdLst>
                  <a:gd name="T0" fmla="*/ 3 w 7"/>
                  <a:gd name="T1" fmla="*/ 2 h 3"/>
                  <a:gd name="T2" fmla="*/ 3 w 7"/>
                  <a:gd name="T3" fmla="*/ 3 h 3"/>
                  <a:gd name="T4" fmla="*/ 5 w 7"/>
                  <a:gd name="T5" fmla="*/ 3 h 3"/>
                  <a:gd name="T6" fmla="*/ 6 w 7"/>
                  <a:gd name="T7" fmla="*/ 3 h 3"/>
                  <a:gd name="T8" fmla="*/ 7 w 7"/>
                  <a:gd name="T9" fmla="*/ 2 h 3"/>
                  <a:gd name="T10" fmla="*/ 6 w 7"/>
                  <a:gd name="T11" fmla="*/ 2 h 3"/>
                  <a:gd name="T12" fmla="*/ 6 w 7"/>
                  <a:gd name="T13" fmla="*/ 0 h 3"/>
                  <a:gd name="T14" fmla="*/ 6 w 7"/>
                  <a:gd name="T15" fmla="*/ 2 h 3"/>
                  <a:gd name="T16" fmla="*/ 5 w 7"/>
                  <a:gd name="T17" fmla="*/ 0 h 3"/>
                  <a:gd name="T18" fmla="*/ 2 w 7"/>
                  <a:gd name="T19" fmla="*/ 0 h 3"/>
                  <a:gd name="T20" fmla="*/ 0 w 7"/>
                  <a:gd name="T21" fmla="*/ 2 h 3"/>
                  <a:gd name="T22" fmla="*/ 0 w 7"/>
                  <a:gd name="T23" fmla="*/ 3 h 3"/>
                  <a:gd name="T24" fmla="*/ 2 w 7"/>
                  <a:gd name="T25" fmla="*/ 2 h 3"/>
                  <a:gd name="T26" fmla="*/ 3 w 7"/>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3">
                    <a:moveTo>
                      <a:pt x="3" y="2"/>
                    </a:moveTo>
                    <a:lnTo>
                      <a:pt x="3" y="3"/>
                    </a:lnTo>
                    <a:lnTo>
                      <a:pt x="5" y="3"/>
                    </a:lnTo>
                    <a:lnTo>
                      <a:pt x="6" y="3"/>
                    </a:lnTo>
                    <a:lnTo>
                      <a:pt x="7" y="2"/>
                    </a:lnTo>
                    <a:lnTo>
                      <a:pt x="6" y="2"/>
                    </a:lnTo>
                    <a:lnTo>
                      <a:pt x="6" y="0"/>
                    </a:lnTo>
                    <a:lnTo>
                      <a:pt x="6" y="2"/>
                    </a:lnTo>
                    <a:lnTo>
                      <a:pt x="5" y="0"/>
                    </a:lnTo>
                    <a:lnTo>
                      <a:pt x="2" y="0"/>
                    </a:lnTo>
                    <a:lnTo>
                      <a:pt x="0" y="2"/>
                    </a:lnTo>
                    <a:lnTo>
                      <a:pt x="0" y="3"/>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7" name="Freeform 780">
                <a:extLst>
                  <a:ext uri="{FF2B5EF4-FFF2-40B4-BE49-F238E27FC236}">
                    <a16:creationId xmlns:a16="http://schemas.microsoft.com/office/drawing/2014/main" id="{ED56EEAE-7129-42A8-BB8B-A90CF143001B}"/>
                  </a:ext>
                </a:extLst>
              </p:cNvPr>
              <p:cNvSpPr>
                <a:spLocks/>
              </p:cNvSpPr>
              <p:nvPr/>
            </p:nvSpPr>
            <p:spPr bwMode="auto">
              <a:xfrm>
                <a:off x="3645" y="2760"/>
                <a:ext cx="1" cy="2"/>
              </a:xfrm>
              <a:custGeom>
                <a:avLst/>
                <a:gdLst>
                  <a:gd name="T0" fmla="*/ 0 w 1"/>
                  <a:gd name="T1" fmla="*/ 2 h 2"/>
                  <a:gd name="T2" fmla="*/ 1 w 1"/>
                  <a:gd name="T3" fmla="*/ 1 h 2"/>
                  <a:gd name="T4" fmla="*/ 1 w 1"/>
                  <a:gd name="T5" fmla="*/ 1 h 2"/>
                  <a:gd name="T6" fmla="*/ 0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1"/>
                    </a:lnTo>
                    <a:lnTo>
                      <a:pt x="1"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8" name="Freeform 781">
                <a:extLst>
                  <a:ext uri="{FF2B5EF4-FFF2-40B4-BE49-F238E27FC236}">
                    <a16:creationId xmlns:a16="http://schemas.microsoft.com/office/drawing/2014/main" id="{DDD9F542-ACDC-45D8-BE57-B7E9A41A1C5A}"/>
                  </a:ext>
                </a:extLst>
              </p:cNvPr>
              <p:cNvSpPr>
                <a:spLocks/>
              </p:cNvSpPr>
              <p:nvPr/>
            </p:nvSpPr>
            <p:spPr bwMode="auto">
              <a:xfrm>
                <a:off x="3644" y="2771"/>
                <a:ext cx="2" cy="1"/>
              </a:xfrm>
              <a:custGeom>
                <a:avLst/>
                <a:gdLst>
                  <a:gd name="T0" fmla="*/ 2 w 2"/>
                  <a:gd name="T1" fmla="*/ 1 h 1"/>
                  <a:gd name="T2" fmla="*/ 2 w 2"/>
                  <a:gd name="T3" fmla="*/ 0 h 1"/>
                  <a:gd name="T4" fmla="*/ 1 w 2"/>
                  <a:gd name="T5" fmla="*/ 0 h 1"/>
                  <a:gd name="T6" fmla="*/ 0 w 2"/>
                  <a:gd name="T7" fmla="*/ 1 h 1"/>
                  <a:gd name="T8" fmla="*/ 1 w 2"/>
                  <a:gd name="T9" fmla="*/ 1 h 1"/>
                  <a:gd name="T10" fmla="*/ 2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2" y="1"/>
                    </a:moveTo>
                    <a:lnTo>
                      <a:pt x="2" y="0"/>
                    </a:lnTo>
                    <a:lnTo>
                      <a:pt x="1" y="0"/>
                    </a:lnTo>
                    <a:lnTo>
                      <a:pt x="0" y="1"/>
                    </a:lnTo>
                    <a:lnTo>
                      <a:pt x="1"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9" name="Freeform 782">
                <a:extLst>
                  <a:ext uri="{FF2B5EF4-FFF2-40B4-BE49-F238E27FC236}">
                    <a16:creationId xmlns:a16="http://schemas.microsoft.com/office/drawing/2014/main" id="{57D5342B-253F-423A-91D8-12022E7B1D82}"/>
                  </a:ext>
                </a:extLst>
              </p:cNvPr>
              <p:cNvSpPr>
                <a:spLocks/>
              </p:cNvSpPr>
              <p:nvPr/>
            </p:nvSpPr>
            <p:spPr bwMode="auto">
              <a:xfrm>
                <a:off x="3645" y="2764"/>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0" name="Freeform 783">
                <a:extLst>
                  <a:ext uri="{FF2B5EF4-FFF2-40B4-BE49-F238E27FC236}">
                    <a16:creationId xmlns:a16="http://schemas.microsoft.com/office/drawing/2014/main" id="{331AA615-CE8C-4103-ABB2-E43DF1D543E1}"/>
                  </a:ext>
                </a:extLst>
              </p:cNvPr>
              <p:cNvSpPr>
                <a:spLocks/>
              </p:cNvSpPr>
              <p:nvPr/>
            </p:nvSpPr>
            <p:spPr bwMode="auto">
              <a:xfrm>
                <a:off x="3644" y="2758"/>
                <a:ext cx="1" cy="2"/>
              </a:xfrm>
              <a:custGeom>
                <a:avLst/>
                <a:gdLst>
                  <a:gd name="T0" fmla="*/ 0 w 1"/>
                  <a:gd name="T1" fmla="*/ 0 h 2"/>
                  <a:gd name="T2" fmla="*/ 0 w 1"/>
                  <a:gd name="T3" fmla="*/ 2 h 2"/>
                  <a:gd name="T4" fmla="*/ 1 w 1"/>
                  <a:gd name="T5" fmla="*/ 0 h 2"/>
                  <a:gd name="T6" fmla="*/ 0 w 1"/>
                  <a:gd name="T7" fmla="*/ 0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2"/>
                    </a:ln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1" name="Freeform 784">
                <a:extLst>
                  <a:ext uri="{FF2B5EF4-FFF2-40B4-BE49-F238E27FC236}">
                    <a16:creationId xmlns:a16="http://schemas.microsoft.com/office/drawing/2014/main" id="{EB9A68F9-60C3-4159-94E7-6A55DDADE80F}"/>
                  </a:ext>
                </a:extLst>
              </p:cNvPr>
              <p:cNvSpPr>
                <a:spLocks/>
              </p:cNvSpPr>
              <p:nvPr/>
            </p:nvSpPr>
            <p:spPr bwMode="auto">
              <a:xfrm>
                <a:off x="3684" y="2773"/>
                <a:ext cx="8" cy="7"/>
              </a:xfrm>
              <a:custGeom>
                <a:avLst/>
                <a:gdLst>
                  <a:gd name="T0" fmla="*/ 6 w 8"/>
                  <a:gd name="T1" fmla="*/ 2 h 7"/>
                  <a:gd name="T2" fmla="*/ 8 w 8"/>
                  <a:gd name="T3" fmla="*/ 2 h 7"/>
                  <a:gd name="T4" fmla="*/ 8 w 8"/>
                  <a:gd name="T5" fmla="*/ 0 h 7"/>
                  <a:gd name="T6" fmla="*/ 6 w 8"/>
                  <a:gd name="T7" fmla="*/ 0 h 7"/>
                  <a:gd name="T8" fmla="*/ 4 w 8"/>
                  <a:gd name="T9" fmla="*/ 2 h 7"/>
                  <a:gd name="T10" fmla="*/ 1 w 8"/>
                  <a:gd name="T11" fmla="*/ 5 h 7"/>
                  <a:gd name="T12" fmla="*/ 1 w 8"/>
                  <a:gd name="T13" fmla="*/ 5 h 7"/>
                  <a:gd name="T14" fmla="*/ 1 w 8"/>
                  <a:gd name="T15" fmla="*/ 6 h 7"/>
                  <a:gd name="T16" fmla="*/ 0 w 8"/>
                  <a:gd name="T17" fmla="*/ 7 h 7"/>
                  <a:gd name="T18" fmla="*/ 1 w 8"/>
                  <a:gd name="T19" fmla="*/ 7 h 7"/>
                  <a:gd name="T20" fmla="*/ 2 w 8"/>
                  <a:gd name="T21" fmla="*/ 7 h 7"/>
                  <a:gd name="T22" fmla="*/ 4 w 8"/>
                  <a:gd name="T23" fmla="*/ 6 h 7"/>
                  <a:gd name="T24" fmla="*/ 4 w 8"/>
                  <a:gd name="T25" fmla="*/ 5 h 7"/>
                  <a:gd name="T26" fmla="*/ 5 w 8"/>
                  <a:gd name="T27" fmla="*/ 5 h 7"/>
                  <a:gd name="T28" fmla="*/ 5 w 8"/>
                  <a:gd name="T29" fmla="*/ 5 h 7"/>
                  <a:gd name="T30" fmla="*/ 6 w 8"/>
                  <a:gd name="T31" fmla="*/ 3 h 7"/>
                  <a:gd name="T32" fmla="*/ 6 w 8"/>
                  <a:gd name="T3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7">
                    <a:moveTo>
                      <a:pt x="6" y="2"/>
                    </a:moveTo>
                    <a:lnTo>
                      <a:pt x="8" y="2"/>
                    </a:lnTo>
                    <a:lnTo>
                      <a:pt x="8" y="0"/>
                    </a:lnTo>
                    <a:lnTo>
                      <a:pt x="6" y="0"/>
                    </a:lnTo>
                    <a:lnTo>
                      <a:pt x="4" y="2"/>
                    </a:lnTo>
                    <a:lnTo>
                      <a:pt x="1" y="5"/>
                    </a:lnTo>
                    <a:lnTo>
                      <a:pt x="1" y="5"/>
                    </a:lnTo>
                    <a:lnTo>
                      <a:pt x="1" y="6"/>
                    </a:lnTo>
                    <a:lnTo>
                      <a:pt x="0" y="7"/>
                    </a:lnTo>
                    <a:lnTo>
                      <a:pt x="1" y="7"/>
                    </a:lnTo>
                    <a:lnTo>
                      <a:pt x="2" y="7"/>
                    </a:lnTo>
                    <a:lnTo>
                      <a:pt x="4" y="6"/>
                    </a:lnTo>
                    <a:lnTo>
                      <a:pt x="4" y="5"/>
                    </a:lnTo>
                    <a:lnTo>
                      <a:pt x="5" y="5"/>
                    </a:lnTo>
                    <a:lnTo>
                      <a:pt x="5" y="5"/>
                    </a:lnTo>
                    <a:lnTo>
                      <a:pt x="6" y="3"/>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2" name="Freeform 785">
                <a:extLst>
                  <a:ext uri="{FF2B5EF4-FFF2-40B4-BE49-F238E27FC236}">
                    <a16:creationId xmlns:a16="http://schemas.microsoft.com/office/drawing/2014/main" id="{73F1F126-1D16-485F-8B97-9F9B4C41A18A}"/>
                  </a:ext>
                </a:extLst>
              </p:cNvPr>
              <p:cNvSpPr>
                <a:spLocks/>
              </p:cNvSpPr>
              <p:nvPr/>
            </p:nvSpPr>
            <p:spPr bwMode="auto">
              <a:xfrm>
                <a:off x="3629" y="2773"/>
                <a:ext cx="2" cy="6"/>
              </a:xfrm>
              <a:custGeom>
                <a:avLst/>
                <a:gdLst>
                  <a:gd name="T0" fmla="*/ 0 w 2"/>
                  <a:gd name="T1" fmla="*/ 3 h 6"/>
                  <a:gd name="T2" fmla="*/ 0 w 2"/>
                  <a:gd name="T3" fmla="*/ 5 h 6"/>
                  <a:gd name="T4" fmla="*/ 1 w 2"/>
                  <a:gd name="T5" fmla="*/ 6 h 6"/>
                  <a:gd name="T6" fmla="*/ 2 w 2"/>
                  <a:gd name="T7" fmla="*/ 5 h 6"/>
                  <a:gd name="T8" fmla="*/ 1 w 2"/>
                  <a:gd name="T9" fmla="*/ 2 h 6"/>
                  <a:gd name="T10" fmla="*/ 0 w 2"/>
                  <a:gd name="T11" fmla="*/ 0 h 6"/>
                  <a:gd name="T12" fmla="*/ 0 w 2"/>
                  <a:gd name="T13" fmla="*/ 2 h 6"/>
                  <a:gd name="T14" fmla="*/ 0 w 2"/>
                  <a:gd name="T15" fmla="*/ 3 h 6"/>
                  <a:gd name="T16" fmla="*/ 0 w 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0" y="3"/>
                    </a:moveTo>
                    <a:lnTo>
                      <a:pt x="0" y="5"/>
                    </a:lnTo>
                    <a:lnTo>
                      <a:pt x="1" y="6"/>
                    </a:lnTo>
                    <a:lnTo>
                      <a:pt x="2" y="5"/>
                    </a:lnTo>
                    <a:lnTo>
                      <a:pt x="1" y="2"/>
                    </a:lnTo>
                    <a:lnTo>
                      <a:pt x="0" y="0"/>
                    </a:lnTo>
                    <a:lnTo>
                      <a:pt x="0" y="2"/>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3" name="Freeform 786">
                <a:extLst>
                  <a:ext uri="{FF2B5EF4-FFF2-40B4-BE49-F238E27FC236}">
                    <a16:creationId xmlns:a16="http://schemas.microsoft.com/office/drawing/2014/main" id="{81B7B8B2-1907-497C-A4CF-4152D220497F}"/>
                  </a:ext>
                </a:extLst>
              </p:cNvPr>
              <p:cNvSpPr>
                <a:spLocks/>
              </p:cNvSpPr>
              <p:nvPr/>
            </p:nvSpPr>
            <p:spPr bwMode="auto">
              <a:xfrm>
                <a:off x="3629" y="2772"/>
                <a:ext cx="1" cy="1"/>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4" name="Freeform 787">
                <a:extLst>
                  <a:ext uri="{FF2B5EF4-FFF2-40B4-BE49-F238E27FC236}">
                    <a16:creationId xmlns:a16="http://schemas.microsoft.com/office/drawing/2014/main" id="{1DD3C3EC-BC68-434A-B480-EF4EC9A59F9E}"/>
                  </a:ext>
                </a:extLst>
              </p:cNvPr>
              <p:cNvSpPr>
                <a:spLocks/>
              </p:cNvSpPr>
              <p:nvPr/>
            </p:nvSpPr>
            <p:spPr bwMode="auto">
              <a:xfrm>
                <a:off x="3600" y="2753"/>
                <a:ext cx="5" cy="4"/>
              </a:xfrm>
              <a:custGeom>
                <a:avLst/>
                <a:gdLst>
                  <a:gd name="T0" fmla="*/ 0 w 5"/>
                  <a:gd name="T1" fmla="*/ 1 h 4"/>
                  <a:gd name="T2" fmla="*/ 0 w 5"/>
                  <a:gd name="T3" fmla="*/ 1 h 4"/>
                  <a:gd name="T4" fmla="*/ 1 w 5"/>
                  <a:gd name="T5" fmla="*/ 4 h 4"/>
                  <a:gd name="T6" fmla="*/ 3 w 5"/>
                  <a:gd name="T7" fmla="*/ 4 h 4"/>
                  <a:gd name="T8" fmla="*/ 4 w 5"/>
                  <a:gd name="T9" fmla="*/ 3 h 4"/>
                  <a:gd name="T10" fmla="*/ 5 w 5"/>
                  <a:gd name="T11" fmla="*/ 4 h 4"/>
                  <a:gd name="T12" fmla="*/ 4 w 5"/>
                  <a:gd name="T13" fmla="*/ 3 h 4"/>
                  <a:gd name="T14" fmla="*/ 3 w 5"/>
                  <a:gd name="T15" fmla="*/ 1 h 4"/>
                  <a:gd name="T16" fmla="*/ 1 w 5"/>
                  <a:gd name="T17" fmla="*/ 0 h 4"/>
                  <a:gd name="T18" fmla="*/ 0 w 5"/>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0" y="1"/>
                    </a:moveTo>
                    <a:lnTo>
                      <a:pt x="0" y="1"/>
                    </a:lnTo>
                    <a:lnTo>
                      <a:pt x="1" y="4"/>
                    </a:lnTo>
                    <a:lnTo>
                      <a:pt x="3" y="4"/>
                    </a:lnTo>
                    <a:lnTo>
                      <a:pt x="4" y="3"/>
                    </a:lnTo>
                    <a:lnTo>
                      <a:pt x="5" y="4"/>
                    </a:lnTo>
                    <a:lnTo>
                      <a:pt x="4" y="3"/>
                    </a:ln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5" name="Freeform 788">
                <a:extLst>
                  <a:ext uri="{FF2B5EF4-FFF2-40B4-BE49-F238E27FC236}">
                    <a16:creationId xmlns:a16="http://schemas.microsoft.com/office/drawing/2014/main" id="{248BA044-3EF6-4DFB-BEAC-AA50F50C3519}"/>
                  </a:ext>
                </a:extLst>
              </p:cNvPr>
              <p:cNvSpPr>
                <a:spLocks/>
              </p:cNvSpPr>
              <p:nvPr/>
            </p:nvSpPr>
            <p:spPr bwMode="auto">
              <a:xfrm>
                <a:off x="3678" y="2783"/>
                <a:ext cx="3" cy="6"/>
              </a:xfrm>
              <a:custGeom>
                <a:avLst/>
                <a:gdLst>
                  <a:gd name="T0" fmla="*/ 0 w 3"/>
                  <a:gd name="T1" fmla="*/ 1 h 6"/>
                  <a:gd name="T2" fmla="*/ 0 w 3"/>
                  <a:gd name="T3" fmla="*/ 3 h 6"/>
                  <a:gd name="T4" fmla="*/ 0 w 3"/>
                  <a:gd name="T5" fmla="*/ 6 h 6"/>
                  <a:gd name="T6" fmla="*/ 1 w 3"/>
                  <a:gd name="T7" fmla="*/ 4 h 6"/>
                  <a:gd name="T8" fmla="*/ 3 w 3"/>
                  <a:gd name="T9" fmla="*/ 3 h 6"/>
                  <a:gd name="T10" fmla="*/ 1 w 3"/>
                  <a:gd name="T11" fmla="*/ 1 h 6"/>
                  <a:gd name="T12" fmla="*/ 1 w 3"/>
                  <a:gd name="T13" fmla="*/ 0 h 6"/>
                  <a:gd name="T14" fmla="*/ 0 w 3"/>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1"/>
                    </a:moveTo>
                    <a:lnTo>
                      <a:pt x="0" y="3"/>
                    </a:lnTo>
                    <a:lnTo>
                      <a:pt x="0" y="6"/>
                    </a:lnTo>
                    <a:lnTo>
                      <a:pt x="1" y="4"/>
                    </a:lnTo>
                    <a:lnTo>
                      <a:pt x="3" y="3"/>
                    </a:ln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6" name="Freeform 789">
                <a:extLst>
                  <a:ext uri="{FF2B5EF4-FFF2-40B4-BE49-F238E27FC236}">
                    <a16:creationId xmlns:a16="http://schemas.microsoft.com/office/drawing/2014/main" id="{ED41C7EE-FAF2-41B9-8533-F9A14728D12B}"/>
                  </a:ext>
                </a:extLst>
              </p:cNvPr>
              <p:cNvSpPr>
                <a:spLocks/>
              </p:cNvSpPr>
              <p:nvPr/>
            </p:nvSpPr>
            <p:spPr bwMode="auto">
              <a:xfrm>
                <a:off x="3593" y="2693"/>
                <a:ext cx="74" cy="80"/>
              </a:xfrm>
              <a:custGeom>
                <a:avLst/>
                <a:gdLst>
                  <a:gd name="T0" fmla="*/ 74 w 74"/>
                  <a:gd name="T1" fmla="*/ 6 h 80"/>
                  <a:gd name="T2" fmla="*/ 73 w 74"/>
                  <a:gd name="T3" fmla="*/ 0 h 80"/>
                  <a:gd name="T4" fmla="*/ 67 w 74"/>
                  <a:gd name="T5" fmla="*/ 5 h 80"/>
                  <a:gd name="T6" fmla="*/ 62 w 74"/>
                  <a:gd name="T7" fmla="*/ 8 h 80"/>
                  <a:gd name="T8" fmla="*/ 55 w 74"/>
                  <a:gd name="T9" fmla="*/ 8 h 80"/>
                  <a:gd name="T10" fmla="*/ 51 w 74"/>
                  <a:gd name="T11" fmla="*/ 6 h 80"/>
                  <a:gd name="T12" fmla="*/ 42 w 74"/>
                  <a:gd name="T13" fmla="*/ 8 h 80"/>
                  <a:gd name="T14" fmla="*/ 34 w 74"/>
                  <a:gd name="T15" fmla="*/ 9 h 80"/>
                  <a:gd name="T16" fmla="*/ 30 w 74"/>
                  <a:gd name="T17" fmla="*/ 10 h 80"/>
                  <a:gd name="T18" fmla="*/ 19 w 74"/>
                  <a:gd name="T19" fmla="*/ 13 h 80"/>
                  <a:gd name="T20" fmla="*/ 11 w 74"/>
                  <a:gd name="T21" fmla="*/ 19 h 80"/>
                  <a:gd name="T22" fmla="*/ 8 w 74"/>
                  <a:gd name="T23" fmla="*/ 26 h 80"/>
                  <a:gd name="T24" fmla="*/ 3 w 74"/>
                  <a:gd name="T25" fmla="*/ 32 h 80"/>
                  <a:gd name="T26" fmla="*/ 1 w 74"/>
                  <a:gd name="T27" fmla="*/ 38 h 80"/>
                  <a:gd name="T28" fmla="*/ 10 w 74"/>
                  <a:gd name="T29" fmla="*/ 45 h 80"/>
                  <a:gd name="T30" fmla="*/ 12 w 74"/>
                  <a:gd name="T31" fmla="*/ 53 h 80"/>
                  <a:gd name="T32" fmla="*/ 18 w 74"/>
                  <a:gd name="T33" fmla="*/ 54 h 80"/>
                  <a:gd name="T34" fmla="*/ 25 w 74"/>
                  <a:gd name="T35" fmla="*/ 53 h 80"/>
                  <a:gd name="T36" fmla="*/ 30 w 74"/>
                  <a:gd name="T37" fmla="*/ 56 h 80"/>
                  <a:gd name="T38" fmla="*/ 36 w 74"/>
                  <a:gd name="T39" fmla="*/ 57 h 80"/>
                  <a:gd name="T40" fmla="*/ 30 w 74"/>
                  <a:gd name="T41" fmla="*/ 58 h 80"/>
                  <a:gd name="T42" fmla="*/ 21 w 74"/>
                  <a:gd name="T43" fmla="*/ 56 h 80"/>
                  <a:gd name="T44" fmla="*/ 15 w 74"/>
                  <a:gd name="T45" fmla="*/ 57 h 80"/>
                  <a:gd name="T46" fmla="*/ 15 w 74"/>
                  <a:gd name="T47" fmla="*/ 63 h 80"/>
                  <a:gd name="T48" fmla="*/ 21 w 74"/>
                  <a:gd name="T49" fmla="*/ 68 h 80"/>
                  <a:gd name="T50" fmla="*/ 22 w 74"/>
                  <a:gd name="T51" fmla="*/ 75 h 80"/>
                  <a:gd name="T52" fmla="*/ 25 w 74"/>
                  <a:gd name="T53" fmla="*/ 74 h 80"/>
                  <a:gd name="T54" fmla="*/ 29 w 74"/>
                  <a:gd name="T55" fmla="*/ 75 h 80"/>
                  <a:gd name="T56" fmla="*/ 30 w 74"/>
                  <a:gd name="T57" fmla="*/ 80 h 80"/>
                  <a:gd name="T58" fmla="*/ 34 w 74"/>
                  <a:gd name="T59" fmla="*/ 75 h 80"/>
                  <a:gd name="T60" fmla="*/ 37 w 74"/>
                  <a:gd name="T61" fmla="*/ 76 h 80"/>
                  <a:gd name="T62" fmla="*/ 34 w 74"/>
                  <a:gd name="T63" fmla="*/ 69 h 80"/>
                  <a:gd name="T64" fmla="*/ 34 w 74"/>
                  <a:gd name="T65" fmla="*/ 65 h 80"/>
                  <a:gd name="T66" fmla="*/ 37 w 74"/>
                  <a:gd name="T67" fmla="*/ 69 h 80"/>
                  <a:gd name="T68" fmla="*/ 41 w 74"/>
                  <a:gd name="T69" fmla="*/ 68 h 80"/>
                  <a:gd name="T70" fmla="*/ 38 w 74"/>
                  <a:gd name="T71" fmla="*/ 65 h 80"/>
                  <a:gd name="T72" fmla="*/ 34 w 74"/>
                  <a:gd name="T73" fmla="*/ 61 h 80"/>
                  <a:gd name="T74" fmla="*/ 40 w 74"/>
                  <a:gd name="T75" fmla="*/ 58 h 80"/>
                  <a:gd name="T76" fmla="*/ 47 w 74"/>
                  <a:gd name="T77" fmla="*/ 63 h 80"/>
                  <a:gd name="T78" fmla="*/ 45 w 74"/>
                  <a:gd name="T79" fmla="*/ 56 h 80"/>
                  <a:gd name="T80" fmla="*/ 37 w 74"/>
                  <a:gd name="T81" fmla="*/ 50 h 80"/>
                  <a:gd name="T82" fmla="*/ 34 w 74"/>
                  <a:gd name="T83" fmla="*/ 48 h 80"/>
                  <a:gd name="T84" fmla="*/ 31 w 74"/>
                  <a:gd name="T85" fmla="*/ 45 h 80"/>
                  <a:gd name="T86" fmla="*/ 30 w 74"/>
                  <a:gd name="T87" fmla="*/ 41 h 80"/>
                  <a:gd name="T88" fmla="*/ 34 w 74"/>
                  <a:gd name="T89" fmla="*/ 39 h 80"/>
                  <a:gd name="T90" fmla="*/ 34 w 74"/>
                  <a:gd name="T91" fmla="*/ 42 h 80"/>
                  <a:gd name="T92" fmla="*/ 36 w 74"/>
                  <a:gd name="T93" fmla="*/ 38 h 80"/>
                  <a:gd name="T94" fmla="*/ 30 w 74"/>
                  <a:gd name="T95" fmla="*/ 30 h 80"/>
                  <a:gd name="T96" fmla="*/ 27 w 74"/>
                  <a:gd name="T97" fmla="*/ 21 h 80"/>
                  <a:gd name="T98" fmla="*/ 33 w 74"/>
                  <a:gd name="T99" fmla="*/ 21 h 80"/>
                  <a:gd name="T100" fmla="*/ 36 w 74"/>
                  <a:gd name="T101" fmla="*/ 24 h 80"/>
                  <a:gd name="T102" fmla="*/ 41 w 74"/>
                  <a:gd name="T103" fmla="*/ 28 h 80"/>
                  <a:gd name="T104" fmla="*/ 38 w 74"/>
                  <a:gd name="T105" fmla="*/ 24 h 80"/>
                  <a:gd name="T106" fmla="*/ 44 w 74"/>
                  <a:gd name="T107" fmla="*/ 28 h 80"/>
                  <a:gd name="T108" fmla="*/ 41 w 74"/>
                  <a:gd name="T109" fmla="*/ 24 h 80"/>
                  <a:gd name="T110" fmla="*/ 48 w 74"/>
                  <a:gd name="T111" fmla="*/ 26 h 80"/>
                  <a:gd name="T112" fmla="*/ 42 w 74"/>
                  <a:gd name="T113" fmla="*/ 21 h 80"/>
                  <a:gd name="T114" fmla="*/ 45 w 74"/>
                  <a:gd name="T115" fmla="*/ 19 h 80"/>
                  <a:gd name="T116" fmla="*/ 49 w 74"/>
                  <a:gd name="T117" fmla="*/ 13 h 80"/>
                  <a:gd name="T118" fmla="*/ 56 w 74"/>
                  <a:gd name="T119" fmla="*/ 13 h 80"/>
                  <a:gd name="T120" fmla="*/ 59 w 74"/>
                  <a:gd name="T121" fmla="*/ 15 h 80"/>
                  <a:gd name="T122" fmla="*/ 70 w 74"/>
                  <a:gd name="T123" fmla="*/ 1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 h="80">
                    <a:moveTo>
                      <a:pt x="71" y="12"/>
                    </a:moveTo>
                    <a:lnTo>
                      <a:pt x="71" y="9"/>
                    </a:lnTo>
                    <a:lnTo>
                      <a:pt x="74" y="6"/>
                    </a:lnTo>
                    <a:lnTo>
                      <a:pt x="74" y="4"/>
                    </a:lnTo>
                    <a:lnTo>
                      <a:pt x="71" y="4"/>
                    </a:lnTo>
                    <a:lnTo>
                      <a:pt x="73" y="0"/>
                    </a:lnTo>
                    <a:lnTo>
                      <a:pt x="71" y="0"/>
                    </a:lnTo>
                    <a:lnTo>
                      <a:pt x="69" y="2"/>
                    </a:lnTo>
                    <a:lnTo>
                      <a:pt x="67" y="5"/>
                    </a:lnTo>
                    <a:lnTo>
                      <a:pt x="69" y="6"/>
                    </a:lnTo>
                    <a:lnTo>
                      <a:pt x="67" y="8"/>
                    </a:lnTo>
                    <a:lnTo>
                      <a:pt x="62" y="8"/>
                    </a:lnTo>
                    <a:lnTo>
                      <a:pt x="60" y="9"/>
                    </a:lnTo>
                    <a:lnTo>
                      <a:pt x="58" y="8"/>
                    </a:lnTo>
                    <a:lnTo>
                      <a:pt x="55" y="8"/>
                    </a:lnTo>
                    <a:lnTo>
                      <a:pt x="53" y="9"/>
                    </a:lnTo>
                    <a:lnTo>
                      <a:pt x="51" y="9"/>
                    </a:lnTo>
                    <a:lnTo>
                      <a:pt x="51" y="6"/>
                    </a:lnTo>
                    <a:lnTo>
                      <a:pt x="48" y="6"/>
                    </a:lnTo>
                    <a:lnTo>
                      <a:pt x="45" y="6"/>
                    </a:lnTo>
                    <a:lnTo>
                      <a:pt x="42" y="8"/>
                    </a:lnTo>
                    <a:lnTo>
                      <a:pt x="40" y="9"/>
                    </a:lnTo>
                    <a:lnTo>
                      <a:pt x="36" y="9"/>
                    </a:lnTo>
                    <a:lnTo>
                      <a:pt x="34" y="9"/>
                    </a:lnTo>
                    <a:lnTo>
                      <a:pt x="34" y="9"/>
                    </a:lnTo>
                    <a:lnTo>
                      <a:pt x="33" y="10"/>
                    </a:lnTo>
                    <a:lnTo>
                      <a:pt x="30" y="10"/>
                    </a:lnTo>
                    <a:lnTo>
                      <a:pt x="27" y="12"/>
                    </a:lnTo>
                    <a:lnTo>
                      <a:pt x="22" y="12"/>
                    </a:lnTo>
                    <a:lnTo>
                      <a:pt x="19" y="13"/>
                    </a:lnTo>
                    <a:lnTo>
                      <a:pt x="19" y="13"/>
                    </a:lnTo>
                    <a:lnTo>
                      <a:pt x="16" y="15"/>
                    </a:lnTo>
                    <a:lnTo>
                      <a:pt x="11" y="19"/>
                    </a:lnTo>
                    <a:lnTo>
                      <a:pt x="11" y="19"/>
                    </a:lnTo>
                    <a:lnTo>
                      <a:pt x="11" y="21"/>
                    </a:lnTo>
                    <a:lnTo>
                      <a:pt x="8" y="26"/>
                    </a:lnTo>
                    <a:lnTo>
                      <a:pt x="4" y="27"/>
                    </a:lnTo>
                    <a:lnTo>
                      <a:pt x="4" y="30"/>
                    </a:lnTo>
                    <a:lnTo>
                      <a:pt x="3" y="32"/>
                    </a:lnTo>
                    <a:lnTo>
                      <a:pt x="0" y="34"/>
                    </a:lnTo>
                    <a:lnTo>
                      <a:pt x="1" y="34"/>
                    </a:lnTo>
                    <a:lnTo>
                      <a:pt x="1" y="38"/>
                    </a:lnTo>
                    <a:lnTo>
                      <a:pt x="5" y="41"/>
                    </a:lnTo>
                    <a:lnTo>
                      <a:pt x="8" y="45"/>
                    </a:lnTo>
                    <a:lnTo>
                      <a:pt x="10" y="45"/>
                    </a:lnTo>
                    <a:lnTo>
                      <a:pt x="8" y="46"/>
                    </a:lnTo>
                    <a:lnTo>
                      <a:pt x="12" y="50"/>
                    </a:lnTo>
                    <a:lnTo>
                      <a:pt x="12" y="53"/>
                    </a:lnTo>
                    <a:lnTo>
                      <a:pt x="15" y="54"/>
                    </a:lnTo>
                    <a:lnTo>
                      <a:pt x="16" y="52"/>
                    </a:lnTo>
                    <a:lnTo>
                      <a:pt x="18" y="54"/>
                    </a:lnTo>
                    <a:lnTo>
                      <a:pt x="21" y="54"/>
                    </a:lnTo>
                    <a:lnTo>
                      <a:pt x="22" y="53"/>
                    </a:lnTo>
                    <a:lnTo>
                      <a:pt x="25" y="53"/>
                    </a:lnTo>
                    <a:lnTo>
                      <a:pt x="27" y="54"/>
                    </a:lnTo>
                    <a:lnTo>
                      <a:pt x="29" y="54"/>
                    </a:lnTo>
                    <a:lnTo>
                      <a:pt x="30" y="56"/>
                    </a:lnTo>
                    <a:lnTo>
                      <a:pt x="31" y="56"/>
                    </a:lnTo>
                    <a:lnTo>
                      <a:pt x="33" y="56"/>
                    </a:lnTo>
                    <a:lnTo>
                      <a:pt x="36" y="57"/>
                    </a:lnTo>
                    <a:lnTo>
                      <a:pt x="33" y="58"/>
                    </a:lnTo>
                    <a:lnTo>
                      <a:pt x="31" y="60"/>
                    </a:lnTo>
                    <a:lnTo>
                      <a:pt x="30" y="58"/>
                    </a:lnTo>
                    <a:lnTo>
                      <a:pt x="27" y="57"/>
                    </a:lnTo>
                    <a:lnTo>
                      <a:pt x="23" y="54"/>
                    </a:lnTo>
                    <a:lnTo>
                      <a:pt x="21" y="56"/>
                    </a:lnTo>
                    <a:lnTo>
                      <a:pt x="19" y="57"/>
                    </a:lnTo>
                    <a:lnTo>
                      <a:pt x="16" y="56"/>
                    </a:lnTo>
                    <a:lnTo>
                      <a:pt x="15" y="57"/>
                    </a:lnTo>
                    <a:lnTo>
                      <a:pt x="14" y="58"/>
                    </a:lnTo>
                    <a:lnTo>
                      <a:pt x="14" y="60"/>
                    </a:lnTo>
                    <a:lnTo>
                      <a:pt x="15" y="63"/>
                    </a:lnTo>
                    <a:lnTo>
                      <a:pt x="18" y="64"/>
                    </a:lnTo>
                    <a:lnTo>
                      <a:pt x="21" y="67"/>
                    </a:lnTo>
                    <a:lnTo>
                      <a:pt x="21" y="68"/>
                    </a:lnTo>
                    <a:lnTo>
                      <a:pt x="21" y="69"/>
                    </a:lnTo>
                    <a:lnTo>
                      <a:pt x="21" y="72"/>
                    </a:lnTo>
                    <a:lnTo>
                      <a:pt x="22" y="75"/>
                    </a:lnTo>
                    <a:lnTo>
                      <a:pt x="23" y="76"/>
                    </a:lnTo>
                    <a:lnTo>
                      <a:pt x="25" y="75"/>
                    </a:lnTo>
                    <a:lnTo>
                      <a:pt x="25" y="74"/>
                    </a:lnTo>
                    <a:lnTo>
                      <a:pt x="25" y="72"/>
                    </a:lnTo>
                    <a:lnTo>
                      <a:pt x="26" y="74"/>
                    </a:lnTo>
                    <a:lnTo>
                      <a:pt x="29" y="75"/>
                    </a:lnTo>
                    <a:lnTo>
                      <a:pt x="30" y="78"/>
                    </a:lnTo>
                    <a:lnTo>
                      <a:pt x="29" y="79"/>
                    </a:lnTo>
                    <a:lnTo>
                      <a:pt x="30" y="80"/>
                    </a:lnTo>
                    <a:lnTo>
                      <a:pt x="30" y="78"/>
                    </a:lnTo>
                    <a:lnTo>
                      <a:pt x="31" y="75"/>
                    </a:lnTo>
                    <a:lnTo>
                      <a:pt x="34" y="75"/>
                    </a:lnTo>
                    <a:lnTo>
                      <a:pt x="34" y="78"/>
                    </a:lnTo>
                    <a:lnTo>
                      <a:pt x="38" y="79"/>
                    </a:lnTo>
                    <a:lnTo>
                      <a:pt x="37" y="76"/>
                    </a:lnTo>
                    <a:lnTo>
                      <a:pt x="37" y="75"/>
                    </a:lnTo>
                    <a:lnTo>
                      <a:pt x="36" y="74"/>
                    </a:lnTo>
                    <a:lnTo>
                      <a:pt x="34" y="69"/>
                    </a:lnTo>
                    <a:lnTo>
                      <a:pt x="33" y="67"/>
                    </a:lnTo>
                    <a:lnTo>
                      <a:pt x="33" y="65"/>
                    </a:lnTo>
                    <a:lnTo>
                      <a:pt x="34" y="65"/>
                    </a:lnTo>
                    <a:lnTo>
                      <a:pt x="37" y="67"/>
                    </a:lnTo>
                    <a:lnTo>
                      <a:pt x="36" y="68"/>
                    </a:lnTo>
                    <a:lnTo>
                      <a:pt x="37" y="69"/>
                    </a:lnTo>
                    <a:lnTo>
                      <a:pt x="38" y="68"/>
                    </a:lnTo>
                    <a:lnTo>
                      <a:pt x="41" y="68"/>
                    </a:lnTo>
                    <a:lnTo>
                      <a:pt x="41" y="68"/>
                    </a:lnTo>
                    <a:lnTo>
                      <a:pt x="40" y="67"/>
                    </a:lnTo>
                    <a:lnTo>
                      <a:pt x="40" y="65"/>
                    </a:lnTo>
                    <a:lnTo>
                      <a:pt x="38" y="65"/>
                    </a:lnTo>
                    <a:lnTo>
                      <a:pt x="37" y="64"/>
                    </a:lnTo>
                    <a:lnTo>
                      <a:pt x="37" y="63"/>
                    </a:lnTo>
                    <a:lnTo>
                      <a:pt x="34" y="61"/>
                    </a:lnTo>
                    <a:lnTo>
                      <a:pt x="37" y="60"/>
                    </a:lnTo>
                    <a:lnTo>
                      <a:pt x="40" y="60"/>
                    </a:lnTo>
                    <a:lnTo>
                      <a:pt x="40" y="58"/>
                    </a:lnTo>
                    <a:lnTo>
                      <a:pt x="44" y="61"/>
                    </a:lnTo>
                    <a:lnTo>
                      <a:pt x="44" y="63"/>
                    </a:lnTo>
                    <a:lnTo>
                      <a:pt x="47" y="63"/>
                    </a:lnTo>
                    <a:lnTo>
                      <a:pt x="47" y="61"/>
                    </a:lnTo>
                    <a:lnTo>
                      <a:pt x="45" y="58"/>
                    </a:lnTo>
                    <a:lnTo>
                      <a:pt x="45" y="56"/>
                    </a:lnTo>
                    <a:lnTo>
                      <a:pt x="45" y="54"/>
                    </a:lnTo>
                    <a:lnTo>
                      <a:pt x="40" y="50"/>
                    </a:lnTo>
                    <a:lnTo>
                      <a:pt x="37" y="50"/>
                    </a:lnTo>
                    <a:lnTo>
                      <a:pt x="37" y="49"/>
                    </a:lnTo>
                    <a:lnTo>
                      <a:pt x="36" y="49"/>
                    </a:lnTo>
                    <a:lnTo>
                      <a:pt x="34" y="48"/>
                    </a:lnTo>
                    <a:lnTo>
                      <a:pt x="31" y="48"/>
                    </a:lnTo>
                    <a:lnTo>
                      <a:pt x="29" y="45"/>
                    </a:lnTo>
                    <a:lnTo>
                      <a:pt x="31" y="45"/>
                    </a:lnTo>
                    <a:lnTo>
                      <a:pt x="33" y="43"/>
                    </a:lnTo>
                    <a:lnTo>
                      <a:pt x="33" y="42"/>
                    </a:lnTo>
                    <a:lnTo>
                      <a:pt x="30" y="41"/>
                    </a:lnTo>
                    <a:lnTo>
                      <a:pt x="31" y="39"/>
                    </a:lnTo>
                    <a:lnTo>
                      <a:pt x="31" y="38"/>
                    </a:lnTo>
                    <a:lnTo>
                      <a:pt x="34" y="39"/>
                    </a:lnTo>
                    <a:lnTo>
                      <a:pt x="36" y="41"/>
                    </a:lnTo>
                    <a:lnTo>
                      <a:pt x="34" y="42"/>
                    </a:lnTo>
                    <a:lnTo>
                      <a:pt x="34" y="42"/>
                    </a:lnTo>
                    <a:lnTo>
                      <a:pt x="36" y="42"/>
                    </a:lnTo>
                    <a:lnTo>
                      <a:pt x="37" y="39"/>
                    </a:lnTo>
                    <a:lnTo>
                      <a:pt x="36" y="38"/>
                    </a:lnTo>
                    <a:lnTo>
                      <a:pt x="31" y="32"/>
                    </a:lnTo>
                    <a:lnTo>
                      <a:pt x="30" y="32"/>
                    </a:lnTo>
                    <a:lnTo>
                      <a:pt x="30" y="30"/>
                    </a:lnTo>
                    <a:lnTo>
                      <a:pt x="27" y="28"/>
                    </a:lnTo>
                    <a:lnTo>
                      <a:pt x="27" y="27"/>
                    </a:lnTo>
                    <a:lnTo>
                      <a:pt x="27" y="21"/>
                    </a:lnTo>
                    <a:lnTo>
                      <a:pt x="29" y="19"/>
                    </a:lnTo>
                    <a:lnTo>
                      <a:pt x="31" y="19"/>
                    </a:lnTo>
                    <a:lnTo>
                      <a:pt x="33" y="21"/>
                    </a:lnTo>
                    <a:lnTo>
                      <a:pt x="31" y="21"/>
                    </a:lnTo>
                    <a:lnTo>
                      <a:pt x="31" y="23"/>
                    </a:lnTo>
                    <a:lnTo>
                      <a:pt x="36" y="24"/>
                    </a:lnTo>
                    <a:lnTo>
                      <a:pt x="36" y="27"/>
                    </a:lnTo>
                    <a:lnTo>
                      <a:pt x="38" y="28"/>
                    </a:lnTo>
                    <a:lnTo>
                      <a:pt x="41" y="28"/>
                    </a:lnTo>
                    <a:lnTo>
                      <a:pt x="38" y="27"/>
                    </a:lnTo>
                    <a:lnTo>
                      <a:pt x="37" y="26"/>
                    </a:lnTo>
                    <a:lnTo>
                      <a:pt x="38" y="24"/>
                    </a:lnTo>
                    <a:lnTo>
                      <a:pt x="40" y="26"/>
                    </a:lnTo>
                    <a:lnTo>
                      <a:pt x="42" y="27"/>
                    </a:lnTo>
                    <a:lnTo>
                      <a:pt x="44" y="28"/>
                    </a:lnTo>
                    <a:lnTo>
                      <a:pt x="45" y="27"/>
                    </a:lnTo>
                    <a:lnTo>
                      <a:pt x="42" y="26"/>
                    </a:lnTo>
                    <a:lnTo>
                      <a:pt x="41" y="24"/>
                    </a:lnTo>
                    <a:lnTo>
                      <a:pt x="41" y="23"/>
                    </a:lnTo>
                    <a:lnTo>
                      <a:pt x="47" y="23"/>
                    </a:lnTo>
                    <a:lnTo>
                      <a:pt x="48" y="26"/>
                    </a:lnTo>
                    <a:lnTo>
                      <a:pt x="48" y="24"/>
                    </a:lnTo>
                    <a:lnTo>
                      <a:pt x="45" y="21"/>
                    </a:lnTo>
                    <a:lnTo>
                      <a:pt x="42" y="21"/>
                    </a:lnTo>
                    <a:lnTo>
                      <a:pt x="41" y="19"/>
                    </a:lnTo>
                    <a:lnTo>
                      <a:pt x="42" y="17"/>
                    </a:lnTo>
                    <a:lnTo>
                      <a:pt x="45" y="19"/>
                    </a:lnTo>
                    <a:lnTo>
                      <a:pt x="47" y="17"/>
                    </a:lnTo>
                    <a:lnTo>
                      <a:pt x="48" y="15"/>
                    </a:lnTo>
                    <a:lnTo>
                      <a:pt x="49" y="13"/>
                    </a:lnTo>
                    <a:lnTo>
                      <a:pt x="52" y="16"/>
                    </a:lnTo>
                    <a:lnTo>
                      <a:pt x="53" y="16"/>
                    </a:lnTo>
                    <a:lnTo>
                      <a:pt x="56" y="13"/>
                    </a:lnTo>
                    <a:lnTo>
                      <a:pt x="56" y="12"/>
                    </a:lnTo>
                    <a:lnTo>
                      <a:pt x="58" y="12"/>
                    </a:lnTo>
                    <a:lnTo>
                      <a:pt x="59" y="15"/>
                    </a:lnTo>
                    <a:lnTo>
                      <a:pt x="63" y="15"/>
                    </a:lnTo>
                    <a:lnTo>
                      <a:pt x="67" y="15"/>
                    </a:lnTo>
                    <a:lnTo>
                      <a:pt x="70" y="15"/>
                    </a:lnTo>
                    <a:lnTo>
                      <a:pt x="7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7" name="Freeform 790">
                <a:extLst>
                  <a:ext uri="{FF2B5EF4-FFF2-40B4-BE49-F238E27FC236}">
                    <a16:creationId xmlns:a16="http://schemas.microsoft.com/office/drawing/2014/main" id="{5E04932E-0EEF-4974-AAA9-3F0E4B88C949}"/>
                  </a:ext>
                </a:extLst>
              </p:cNvPr>
              <p:cNvSpPr>
                <a:spLocks/>
              </p:cNvSpPr>
              <p:nvPr/>
            </p:nvSpPr>
            <p:spPr bwMode="auto">
              <a:xfrm>
                <a:off x="3679" y="2780"/>
                <a:ext cx="0" cy="2"/>
              </a:xfrm>
              <a:custGeom>
                <a:avLst/>
                <a:gdLst>
                  <a:gd name="T0" fmla="*/ 2 h 2"/>
                  <a:gd name="T1" fmla="*/ 0 h 2"/>
                  <a:gd name="T2" fmla="*/ 2 h 2"/>
                  <a:gd name="T3" fmla="*/ 2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2"/>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8" name="Freeform 791">
                <a:extLst>
                  <a:ext uri="{FF2B5EF4-FFF2-40B4-BE49-F238E27FC236}">
                    <a16:creationId xmlns:a16="http://schemas.microsoft.com/office/drawing/2014/main" id="{F8D728B8-0C82-4A3F-BAEB-832AF6F3AA1E}"/>
                  </a:ext>
                </a:extLst>
              </p:cNvPr>
              <p:cNvSpPr>
                <a:spLocks/>
              </p:cNvSpPr>
              <p:nvPr/>
            </p:nvSpPr>
            <p:spPr bwMode="auto">
              <a:xfrm>
                <a:off x="3626" y="2736"/>
                <a:ext cx="20" cy="17"/>
              </a:xfrm>
              <a:custGeom>
                <a:avLst/>
                <a:gdLst>
                  <a:gd name="T0" fmla="*/ 1 w 20"/>
                  <a:gd name="T1" fmla="*/ 0 h 17"/>
                  <a:gd name="T2" fmla="*/ 0 w 20"/>
                  <a:gd name="T3" fmla="*/ 2 h 17"/>
                  <a:gd name="T4" fmla="*/ 0 w 20"/>
                  <a:gd name="T5" fmla="*/ 3 h 17"/>
                  <a:gd name="T6" fmla="*/ 3 w 20"/>
                  <a:gd name="T7" fmla="*/ 3 h 17"/>
                  <a:gd name="T8" fmla="*/ 4 w 20"/>
                  <a:gd name="T9" fmla="*/ 3 h 17"/>
                  <a:gd name="T10" fmla="*/ 4 w 20"/>
                  <a:gd name="T11" fmla="*/ 5 h 17"/>
                  <a:gd name="T12" fmla="*/ 5 w 20"/>
                  <a:gd name="T13" fmla="*/ 5 h 17"/>
                  <a:gd name="T14" fmla="*/ 7 w 20"/>
                  <a:gd name="T15" fmla="*/ 6 h 17"/>
                  <a:gd name="T16" fmla="*/ 8 w 20"/>
                  <a:gd name="T17" fmla="*/ 6 h 17"/>
                  <a:gd name="T18" fmla="*/ 8 w 20"/>
                  <a:gd name="T19" fmla="*/ 7 h 17"/>
                  <a:gd name="T20" fmla="*/ 11 w 20"/>
                  <a:gd name="T21" fmla="*/ 9 h 17"/>
                  <a:gd name="T22" fmla="*/ 12 w 20"/>
                  <a:gd name="T23" fmla="*/ 9 h 17"/>
                  <a:gd name="T24" fmla="*/ 14 w 20"/>
                  <a:gd name="T25" fmla="*/ 10 h 17"/>
                  <a:gd name="T26" fmla="*/ 15 w 20"/>
                  <a:gd name="T27" fmla="*/ 13 h 17"/>
                  <a:gd name="T28" fmla="*/ 15 w 20"/>
                  <a:gd name="T29" fmla="*/ 13 h 17"/>
                  <a:gd name="T30" fmla="*/ 15 w 20"/>
                  <a:gd name="T31" fmla="*/ 14 h 17"/>
                  <a:gd name="T32" fmla="*/ 16 w 20"/>
                  <a:gd name="T33" fmla="*/ 15 h 17"/>
                  <a:gd name="T34" fmla="*/ 18 w 20"/>
                  <a:gd name="T35" fmla="*/ 17 h 17"/>
                  <a:gd name="T36" fmla="*/ 19 w 20"/>
                  <a:gd name="T37" fmla="*/ 17 h 17"/>
                  <a:gd name="T38" fmla="*/ 20 w 20"/>
                  <a:gd name="T39" fmla="*/ 17 h 17"/>
                  <a:gd name="T40" fmla="*/ 20 w 20"/>
                  <a:gd name="T41" fmla="*/ 14 h 17"/>
                  <a:gd name="T42" fmla="*/ 19 w 20"/>
                  <a:gd name="T43" fmla="*/ 14 h 17"/>
                  <a:gd name="T44" fmla="*/ 18 w 20"/>
                  <a:gd name="T45" fmla="*/ 15 h 17"/>
                  <a:gd name="T46" fmla="*/ 16 w 20"/>
                  <a:gd name="T47" fmla="*/ 13 h 17"/>
                  <a:gd name="T48" fmla="*/ 16 w 20"/>
                  <a:gd name="T49" fmla="*/ 11 h 17"/>
                  <a:gd name="T50" fmla="*/ 16 w 20"/>
                  <a:gd name="T51" fmla="*/ 10 h 17"/>
                  <a:gd name="T52" fmla="*/ 16 w 20"/>
                  <a:gd name="T53" fmla="*/ 9 h 17"/>
                  <a:gd name="T54" fmla="*/ 15 w 20"/>
                  <a:gd name="T55" fmla="*/ 7 h 17"/>
                  <a:gd name="T56" fmla="*/ 12 w 20"/>
                  <a:gd name="T57" fmla="*/ 5 h 17"/>
                  <a:gd name="T58" fmla="*/ 12 w 20"/>
                  <a:gd name="T59" fmla="*/ 5 h 17"/>
                  <a:gd name="T60" fmla="*/ 11 w 20"/>
                  <a:gd name="T61" fmla="*/ 5 h 17"/>
                  <a:gd name="T62" fmla="*/ 11 w 20"/>
                  <a:gd name="T63" fmla="*/ 5 h 17"/>
                  <a:gd name="T64" fmla="*/ 8 w 20"/>
                  <a:gd name="T65" fmla="*/ 3 h 17"/>
                  <a:gd name="T66" fmla="*/ 5 w 20"/>
                  <a:gd name="T67" fmla="*/ 3 h 17"/>
                  <a:gd name="T68" fmla="*/ 4 w 20"/>
                  <a:gd name="T69" fmla="*/ 0 h 17"/>
                  <a:gd name="T70" fmla="*/ 1 w 20"/>
                  <a:gd name="T7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 h="17">
                    <a:moveTo>
                      <a:pt x="1" y="0"/>
                    </a:moveTo>
                    <a:lnTo>
                      <a:pt x="0" y="2"/>
                    </a:lnTo>
                    <a:lnTo>
                      <a:pt x="0" y="3"/>
                    </a:lnTo>
                    <a:lnTo>
                      <a:pt x="3" y="3"/>
                    </a:lnTo>
                    <a:lnTo>
                      <a:pt x="4" y="3"/>
                    </a:lnTo>
                    <a:lnTo>
                      <a:pt x="4" y="5"/>
                    </a:lnTo>
                    <a:lnTo>
                      <a:pt x="5" y="5"/>
                    </a:lnTo>
                    <a:lnTo>
                      <a:pt x="7" y="6"/>
                    </a:lnTo>
                    <a:lnTo>
                      <a:pt x="8" y="6"/>
                    </a:lnTo>
                    <a:lnTo>
                      <a:pt x="8" y="7"/>
                    </a:lnTo>
                    <a:lnTo>
                      <a:pt x="11" y="9"/>
                    </a:lnTo>
                    <a:lnTo>
                      <a:pt x="12" y="9"/>
                    </a:lnTo>
                    <a:lnTo>
                      <a:pt x="14" y="10"/>
                    </a:lnTo>
                    <a:lnTo>
                      <a:pt x="15" y="13"/>
                    </a:lnTo>
                    <a:lnTo>
                      <a:pt x="15" y="13"/>
                    </a:lnTo>
                    <a:lnTo>
                      <a:pt x="15" y="14"/>
                    </a:lnTo>
                    <a:lnTo>
                      <a:pt x="16" y="15"/>
                    </a:lnTo>
                    <a:lnTo>
                      <a:pt x="18" y="17"/>
                    </a:lnTo>
                    <a:lnTo>
                      <a:pt x="19" y="17"/>
                    </a:lnTo>
                    <a:lnTo>
                      <a:pt x="20" y="17"/>
                    </a:lnTo>
                    <a:lnTo>
                      <a:pt x="20" y="14"/>
                    </a:lnTo>
                    <a:lnTo>
                      <a:pt x="19" y="14"/>
                    </a:lnTo>
                    <a:lnTo>
                      <a:pt x="18" y="15"/>
                    </a:lnTo>
                    <a:lnTo>
                      <a:pt x="16" y="13"/>
                    </a:lnTo>
                    <a:lnTo>
                      <a:pt x="16" y="11"/>
                    </a:lnTo>
                    <a:lnTo>
                      <a:pt x="16" y="10"/>
                    </a:lnTo>
                    <a:lnTo>
                      <a:pt x="16" y="9"/>
                    </a:lnTo>
                    <a:lnTo>
                      <a:pt x="15" y="7"/>
                    </a:lnTo>
                    <a:lnTo>
                      <a:pt x="12" y="5"/>
                    </a:lnTo>
                    <a:lnTo>
                      <a:pt x="12" y="5"/>
                    </a:lnTo>
                    <a:lnTo>
                      <a:pt x="11" y="5"/>
                    </a:lnTo>
                    <a:lnTo>
                      <a:pt x="11" y="5"/>
                    </a:lnTo>
                    <a:lnTo>
                      <a:pt x="8" y="3"/>
                    </a:lnTo>
                    <a:lnTo>
                      <a:pt x="5" y="3"/>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9" name="Freeform 792">
                <a:extLst>
                  <a:ext uri="{FF2B5EF4-FFF2-40B4-BE49-F238E27FC236}">
                    <a16:creationId xmlns:a16="http://schemas.microsoft.com/office/drawing/2014/main" id="{440DD9B3-C86E-4186-B231-CB52844F6C3D}"/>
                  </a:ext>
                </a:extLst>
              </p:cNvPr>
              <p:cNvSpPr>
                <a:spLocks/>
              </p:cNvSpPr>
              <p:nvPr/>
            </p:nvSpPr>
            <p:spPr bwMode="auto">
              <a:xfrm>
                <a:off x="3659" y="2731"/>
                <a:ext cx="9" cy="5"/>
              </a:xfrm>
              <a:custGeom>
                <a:avLst/>
                <a:gdLst>
                  <a:gd name="T0" fmla="*/ 8 w 9"/>
                  <a:gd name="T1" fmla="*/ 0 h 5"/>
                  <a:gd name="T2" fmla="*/ 5 w 9"/>
                  <a:gd name="T3" fmla="*/ 0 h 5"/>
                  <a:gd name="T4" fmla="*/ 4 w 9"/>
                  <a:gd name="T5" fmla="*/ 1 h 5"/>
                  <a:gd name="T6" fmla="*/ 1 w 9"/>
                  <a:gd name="T7" fmla="*/ 1 h 5"/>
                  <a:gd name="T8" fmla="*/ 0 w 9"/>
                  <a:gd name="T9" fmla="*/ 4 h 5"/>
                  <a:gd name="T10" fmla="*/ 3 w 9"/>
                  <a:gd name="T11" fmla="*/ 5 h 5"/>
                  <a:gd name="T12" fmla="*/ 3 w 9"/>
                  <a:gd name="T13" fmla="*/ 5 h 5"/>
                  <a:gd name="T14" fmla="*/ 4 w 9"/>
                  <a:gd name="T15" fmla="*/ 4 h 5"/>
                  <a:gd name="T16" fmla="*/ 4 w 9"/>
                  <a:gd name="T17" fmla="*/ 3 h 5"/>
                  <a:gd name="T18" fmla="*/ 5 w 9"/>
                  <a:gd name="T19" fmla="*/ 1 h 5"/>
                  <a:gd name="T20" fmla="*/ 7 w 9"/>
                  <a:gd name="T21" fmla="*/ 1 h 5"/>
                  <a:gd name="T22" fmla="*/ 7 w 9"/>
                  <a:gd name="T23" fmla="*/ 3 h 5"/>
                  <a:gd name="T24" fmla="*/ 5 w 9"/>
                  <a:gd name="T25" fmla="*/ 4 h 5"/>
                  <a:gd name="T26" fmla="*/ 5 w 9"/>
                  <a:gd name="T27" fmla="*/ 5 h 5"/>
                  <a:gd name="T28" fmla="*/ 7 w 9"/>
                  <a:gd name="T29" fmla="*/ 5 h 5"/>
                  <a:gd name="T30" fmla="*/ 9 w 9"/>
                  <a:gd name="T31" fmla="*/ 5 h 5"/>
                  <a:gd name="T32" fmla="*/ 9 w 9"/>
                  <a:gd name="T33" fmla="*/ 3 h 5"/>
                  <a:gd name="T34" fmla="*/ 8 w 9"/>
                  <a:gd name="T35" fmla="*/ 1 h 5"/>
                  <a:gd name="T36" fmla="*/ 8 w 9"/>
                  <a:gd name="T37" fmla="*/ 1 h 5"/>
                  <a:gd name="T38" fmla="*/ 8 w 9"/>
                  <a:gd name="T39" fmla="*/ 0 h 5"/>
                  <a:gd name="T40" fmla="*/ 8 w 9"/>
                  <a:gd name="T4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5">
                    <a:moveTo>
                      <a:pt x="8" y="0"/>
                    </a:moveTo>
                    <a:lnTo>
                      <a:pt x="5" y="0"/>
                    </a:lnTo>
                    <a:lnTo>
                      <a:pt x="4" y="1"/>
                    </a:lnTo>
                    <a:lnTo>
                      <a:pt x="1" y="1"/>
                    </a:lnTo>
                    <a:lnTo>
                      <a:pt x="0" y="4"/>
                    </a:lnTo>
                    <a:lnTo>
                      <a:pt x="3" y="5"/>
                    </a:lnTo>
                    <a:lnTo>
                      <a:pt x="3" y="5"/>
                    </a:lnTo>
                    <a:lnTo>
                      <a:pt x="4" y="4"/>
                    </a:lnTo>
                    <a:lnTo>
                      <a:pt x="4" y="3"/>
                    </a:lnTo>
                    <a:lnTo>
                      <a:pt x="5" y="1"/>
                    </a:lnTo>
                    <a:lnTo>
                      <a:pt x="7" y="1"/>
                    </a:lnTo>
                    <a:lnTo>
                      <a:pt x="7" y="3"/>
                    </a:lnTo>
                    <a:lnTo>
                      <a:pt x="5" y="4"/>
                    </a:lnTo>
                    <a:lnTo>
                      <a:pt x="5" y="5"/>
                    </a:lnTo>
                    <a:lnTo>
                      <a:pt x="7" y="5"/>
                    </a:lnTo>
                    <a:lnTo>
                      <a:pt x="9" y="5"/>
                    </a:lnTo>
                    <a:lnTo>
                      <a:pt x="9" y="3"/>
                    </a:lnTo>
                    <a:lnTo>
                      <a:pt x="8" y="1"/>
                    </a:lnTo>
                    <a:lnTo>
                      <a:pt x="8" y="1"/>
                    </a:lnTo>
                    <a:lnTo>
                      <a:pt x="8"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0" name="Freeform 793">
                <a:extLst>
                  <a:ext uri="{FF2B5EF4-FFF2-40B4-BE49-F238E27FC236}">
                    <a16:creationId xmlns:a16="http://schemas.microsoft.com/office/drawing/2014/main" id="{BFF42E27-7275-4E82-9327-12EADA5F8BE7}"/>
                  </a:ext>
                </a:extLst>
              </p:cNvPr>
              <p:cNvSpPr>
                <a:spLocks/>
              </p:cNvSpPr>
              <p:nvPr/>
            </p:nvSpPr>
            <p:spPr bwMode="auto">
              <a:xfrm>
                <a:off x="3662" y="2742"/>
                <a:ext cx="2" cy="7"/>
              </a:xfrm>
              <a:custGeom>
                <a:avLst/>
                <a:gdLst>
                  <a:gd name="T0" fmla="*/ 0 w 2"/>
                  <a:gd name="T1" fmla="*/ 5 h 7"/>
                  <a:gd name="T2" fmla="*/ 1 w 2"/>
                  <a:gd name="T3" fmla="*/ 7 h 7"/>
                  <a:gd name="T4" fmla="*/ 2 w 2"/>
                  <a:gd name="T5" fmla="*/ 5 h 7"/>
                  <a:gd name="T6" fmla="*/ 2 w 2"/>
                  <a:gd name="T7" fmla="*/ 4 h 7"/>
                  <a:gd name="T8" fmla="*/ 2 w 2"/>
                  <a:gd name="T9" fmla="*/ 1 h 7"/>
                  <a:gd name="T10" fmla="*/ 2 w 2"/>
                  <a:gd name="T11" fmla="*/ 0 h 7"/>
                  <a:gd name="T12" fmla="*/ 1 w 2"/>
                  <a:gd name="T13" fmla="*/ 0 h 7"/>
                  <a:gd name="T14" fmla="*/ 0 w 2"/>
                  <a:gd name="T15" fmla="*/ 0 h 7"/>
                  <a:gd name="T16" fmla="*/ 0 w 2"/>
                  <a:gd name="T17" fmla="*/ 1 h 7"/>
                  <a:gd name="T18" fmla="*/ 1 w 2"/>
                  <a:gd name="T19" fmla="*/ 3 h 7"/>
                  <a:gd name="T20" fmla="*/ 1 w 2"/>
                  <a:gd name="T21" fmla="*/ 4 h 7"/>
                  <a:gd name="T22" fmla="*/ 0 w 2"/>
                  <a:gd name="T23" fmla="*/ 4 h 7"/>
                  <a:gd name="T24" fmla="*/ 0 w 2"/>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7">
                    <a:moveTo>
                      <a:pt x="0" y="5"/>
                    </a:moveTo>
                    <a:lnTo>
                      <a:pt x="1" y="7"/>
                    </a:lnTo>
                    <a:lnTo>
                      <a:pt x="2" y="5"/>
                    </a:lnTo>
                    <a:lnTo>
                      <a:pt x="2" y="4"/>
                    </a:lnTo>
                    <a:lnTo>
                      <a:pt x="2" y="1"/>
                    </a:lnTo>
                    <a:lnTo>
                      <a:pt x="2" y="0"/>
                    </a:lnTo>
                    <a:lnTo>
                      <a:pt x="1" y="0"/>
                    </a:lnTo>
                    <a:lnTo>
                      <a:pt x="0" y="0"/>
                    </a:lnTo>
                    <a:lnTo>
                      <a:pt x="0" y="1"/>
                    </a:lnTo>
                    <a:lnTo>
                      <a:pt x="1" y="3"/>
                    </a:lnTo>
                    <a:lnTo>
                      <a:pt x="1" y="4"/>
                    </a:lnTo>
                    <a:lnTo>
                      <a:pt x="0" y="4"/>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1" name="Freeform 794">
                <a:extLst>
                  <a:ext uri="{FF2B5EF4-FFF2-40B4-BE49-F238E27FC236}">
                    <a16:creationId xmlns:a16="http://schemas.microsoft.com/office/drawing/2014/main" id="{F8B2D368-2B26-4924-BFEB-0A882744CAC0}"/>
                  </a:ext>
                </a:extLst>
              </p:cNvPr>
              <p:cNvSpPr>
                <a:spLocks/>
              </p:cNvSpPr>
              <p:nvPr/>
            </p:nvSpPr>
            <p:spPr bwMode="auto">
              <a:xfrm>
                <a:off x="3633" y="2734"/>
                <a:ext cx="2" cy="2"/>
              </a:xfrm>
              <a:custGeom>
                <a:avLst/>
                <a:gdLst>
                  <a:gd name="T0" fmla="*/ 2 w 2"/>
                  <a:gd name="T1" fmla="*/ 2 h 2"/>
                  <a:gd name="T2" fmla="*/ 2 w 2"/>
                  <a:gd name="T3" fmla="*/ 0 h 2"/>
                  <a:gd name="T4" fmla="*/ 1 w 2"/>
                  <a:gd name="T5" fmla="*/ 0 h 2"/>
                  <a:gd name="T6" fmla="*/ 0 w 2"/>
                  <a:gd name="T7" fmla="*/ 0 h 2"/>
                  <a:gd name="T8" fmla="*/ 2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1" y="0"/>
                    </a:lnTo>
                    <a:lnTo>
                      <a:pt x="0" y="0"/>
                    </a:lnTo>
                    <a:lnTo>
                      <a:pt x="2"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2" name="Freeform 795">
                <a:extLst>
                  <a:ext uri="{FF2B5EF4-FFF2-40B4-BE49-F238E27FC236}">
                    <a16:creationId xmlns:a16="http://schemas.microsoft.com/office/drawing/2014/main" id="{E0AF335B-2C9C-49C7-BB26-87514CD33DC3}"/>
                  </a:ext>
                </a:extLst>
              </p:cNvPr>
              <p:cNvSpPr>
                <a:spLocks/>
              </p:cNvSpPr>
              <p:nvPr/>
            </p:nvSpPr>
            <p:spPr bwMode="auto">
              <a:xfrm>
                <a:off x="3656" y="2764"/>
                <a:ext cx="4" cy="3"/>
              </a:xfrm>
              <a:custGeom>
                <a:avLst/>
                <a:gdLst>
                  <a:gd name="T0" fmla="*/ 1 w 4"/>
                  <a:gd name="T1" fmla="*/ 3 h 3"/>
                  <a:gd name="T2" fmla="*/ 3 w 4"/>
                  <a:gd name="T3" fmla="*/ 3 h 3"/>
                  <a:gd name="T4" fmla="*/ 4 w 4"/>
                  <a:gd name="T5" fmla="*/ 1 h 3"/>
                  <a:gd name="T6" fmla="*/ 3 w 4"/>
                  <a:gd name="T7" fmla="*/ 0 h 3"/>
                  <a:gd name="T8" fmla="*/ 3 w 4"/>
                  <a:gd name="T9" fmla="*/ 0 h 3"/>
                  <a:gd name="T10" fmla="*/ 0 w 4"/>
                  <a:gd name="T11" fmla="*/ 1 h 3"/>
                  <a:gd name="T12" fmla="*/ 1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1" y="3"/>
                    </a:moveTo>
                    <a:lnTo>
                      <a:pt x="3" y="3"/>
                    </a:lnTo>
                    <a:lnTo>
                      <a:pt x="4" y="1"/>
                    </a:lnTo>
                    <a:lnTo>
                      <a:pt x="3" y="0"/>
                    </a:lnTo>
                    <a:lnTo>
                      <a:pt x="3"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3" name="Freeform 796">
                <a:extLst>
                  <a:ext uri="{FF2B5EF4-FFF2-40B4-BE49-F238E27FC236}">
                    <a16:creationId xmlns:a16="http://schemas.microsoft.com/office/drawing/2014/main" id="{853508CB-6BC2-4E30-9241-913DD45FACFD}"/>
                  </a:ext>
                </a:extLst>
              </p:cNvPr>
              <p:cNvSpPr>
                <a:spLocks/>
              </p:cNvSpPr>
              <p:nvPr/>
            </p:nvSpPr>
            <p:spPr bwMode="auto">
              <a:xfrm>
                <a:off x="3600" y="2741"/>
                <a:ext cx="1" cy="2"/>
              </a:xfrm>
              <a:custGeom>
                <a:avLst/>
                <a:gdLst>
                  <a:gd name="T0" fmla="*/ 1 w 1"/>
                  <a:gd name="T1" fmla="*/ 2 h 2"/>
                  <a:gd name="T2" fmla="*/ 1 w 1"/>
                  <a:gd name="T3" fmla="*/ 1 h 2"/>
                  <a:gd name="T4" fmla="*/ 1 w 1"/>
                  <a:gd name="T5" fmla="*/ 0 h 2"/>
                  <a:gd name="T6" fmla="*/ 0 w 1"/>
                  <a:gd name="T7" fmla="*/ 0 h 2"/>
                  <a:gd name="T8" fmla="*/ 0 w 1"/>
                  <a:gd name="T9" fmla="*/ 1 h 2"/>
                  <a:gd name="T10" fmla="*/ 0 w 1"/>
                  <a:gd name="T11" fmla="*/ 2 h 2"/>
                  <a:gd name="T12" fmla="*/ 0 w 1"/>
                  <a:gd name="T13" fmla="*/ 2 h 2"/>
                  <a:gd name="T14" fmla="*/ 1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1" y="2"/>
                    </a:moveTo>
                    <a:lnTo>
                      <a:pt x="1" y="1"/>
                    </a:lnTo>
                    <a:lnTo>
                      <a:pt x="1" y="0"/>
                    </a:lnTo>
                    <a:lnTo>
                      <a:pt x="0" y="0"/>
                    </a:lnTo>
                    <a:lnTo>
                      <a:pt x="0" y="1"/>
                    </a:lnTo>
                    <a:lnTo>
                      <a:pt x="0" y="2"/>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4" name="Freeform 797">
                <a:extLst>
                  <a:ext uri="{FF2B5EF4-FFF2-40B4-BE49-F238E27FC236}">
                    <a16:creationId xmlns:a16="http://schemas.microsoft.com/office/drawing/2014/main" id="{9226DC4F-DA0D-4242-A9FC-9CABFE6C9CEC}"/>
                  </a:ext>
                </a:extLst>
              </p:cNvPr>
              <p:cNvSpPr>
                <a:spLocks/>
              </p:cNvSpPr>
              <p:nvPr/>
            </p:nvSpPr>
            <p:spPr bwMode="auto">
              <a:xfrm>
                <a:off x="3631" y="2734"/>
                <a:ext cx="2" cy="1"/>
              </a:xfrm>
              <a:custGeom>
                <a:avLst/>
                <a:gdLst>
                  <a:gd name="T0" fmla="*/ 0 w 2"/>
                  <a:gd name="T1" fmla="*/ 0 h 1"/>
                  <a:gd name="T2" fmla="*/ 0 w 2"/>
                  <a:gd name="T3" fmla="*/ 0 h 1"/>
                  <a:gd name="T4" fmla="*/ 0 w 2"/>
                  <a:gd name="T5" fmla="*/ 1 h 1"/>
                  <a:gd name="T6" fmla="*/ 2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lnTo>
                      <a:pt x="0" y="0"/>
                    </a:lnTo>
                    <a:lnTo>
                      <a:pt x="0"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5" name="Freeform 798">
                <a:extLst>
                  <a:ext uri="{FF2B5EF4-FFF2-40B4-BE49-F238E27FC236}">
                    <a16:creationId xmlns:a16="http://schemas.microsoft.com/office/drawing/2014/main" id="{21DF27EE-FCD8-4DFD-9D92-C0C849F58CCD}"/>
                  </a:ext>
                </a:extLst>
              </p:cNvPr>
              <p:cNvSpPr>
                <a:spLocks/>
              </p:cNvSpPr>
              <p:nvPr/>
            </p:nvSpPr>
            <p:spPr bwMode="auto">
              <a:xfrm>
                <a:off x="3597" y="2743"/>
                <a:ext cx="6" cy="8"/>
              </a:xfrm>
              <a:custGeom>
                <a:avLst/>
                <a:gdLst>
                  <a:gd name="T0" fmla="*/ 0 w 6"/>
                  <a:gd name="T1" fmla="*/ 4 h 8"/>
                  <a:gd name="T2" fmla="*/ 0 w 6"/>
                  <a:gd name="T3" fmla="*/ 7 h 8"/>
                  <a:gd name="T4" fmla="*/ 1 w 6"/>
                  <a:gd name="T5" fmla="*/ 7 h 8"/>
                  <a:gd name="T6" fmla="*/ 1 w 6"/>
                  <a:gd name="T7" fmla="*/ 7 h 8"/>
                  <a:gd name="T8" fmla="*/ 1 w 6"/>
                  <a:gd name="T9" fmla="*/ 6 h 8"/>
                  <a:gd name="T10" fmla="*/ 3 w 6"/>
                  <a:gd name="T11" fmla="*/ 6 h 8"/>
                  <a:gd name="T12" fmla="*/ 3 w 6"/>
                  <a:gd name="T13" fmla="*/ 7 h 8"/>
                  <a:gd name="T14" fmla="*/ 4 w 6"/>
                  <a:gd name="T15" fmla="*/ 8 h 8"/>
                  <a:gd name="T16" fmla="*/ 6 w 6"/>
                  <a:gd name="T17" fmla="*/ 8 h 8"/>
                  <a:gd name="T18" fmla="*/ 6 w 6"/>
                  <a:gd name="T19" fmla="*/ 7 h 8"/>
                  <a:gd name="T20" fmla="*/ 6 w 6"/>
                  <a:gd name="T21" fmla="*/ 7 h 8"/>
                  <a:gd name="T22" fmla="*/ 6 w 6"/>
                  <a:gd name="T23" fmla="*/ 6 h 8"/>
                  <a:gd name="T24" fmla="*/ 4 w 6"/>
                  <a:gd name="T25" fmla="*/ 4 h 8"/>
                  <a:gd name="T26" fmla="*/ 4 w 6"/>
                  <a:gd name="T27" fmla="*/ 3 h 8"/>
                  <a:gd name="T28" fmla="*/ 4 w 6"/>
                  <a:gd name="T29" fmla="*/ 2 h 8"/>
                  <a:gd name="T30" fmla="*/ 3 w 6"/>
                  <a:gd name="T31" fmla="*/ 0 h 8"/>
                  <a:gd name="T32" fmla="*/ 3 w 6"/>
                  <a:gd name="T33" fmla="*/ 3 h 8"/>
                  <a:gd name="T34" fmla="*/ 1 w 6"/>
                  <a:gd name="T35" fmla="*/ 3 h 8"/>
                  <a:gd name="T36" fmla="*/ 0 w 6"/>
                  <a:gd name="T3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8">
                    <a:moveTo>
                      <a:pt x="0" y="4"/>
                    </a:moveTo>
                    <a:lnTo>
                      <a:pt x="0" y="7"/>
                    </a:lnTo>
                    <a:lnTo>
                      <a:pt x="1" y="7"/>
                    </a:lnTo>
                    <a:lnTo>
                      <a:pt x="1" y="7"/>
                    </a:lnTo>
                    <a:lnTo>
                      <a:pt x="1" y="6"/>
                    </a:lnTo>
                    <a:lnTo>
                      <a:pt x="3" y="6"/>
                    </a:lnTo>
                    <a:lnTo>
                      <a:pt x="3" y="7"/>
                    </a:lnTo>
                    <a:lnTo>
                      <a:pt x="4" y="8"/>
                    </a:lnTo>
                    <a:lnTo>
                      <a:pt x="6" y="8"/>
                    </a:lnTo>
                    <a:lnTo>
                      <a:pt x="6" y="7"/>
                    </a:lnTo>
                    <a:lnTo>
                      <a:pt x="6" y="7"/>
                    </a:lnTo>
                    <a:lnTo>
                      <a:pt x="6" y="6"/>
                    </a:lnTo>
                    <a:lnTo>
                      <a:pt x="4" y="4"/>
                    </a:lnTo>
                    <a:lnTo>
                      <a:pt x="4" y="3"/>
                    </a:lnTo>
                    <a:lnTo>
                      <a:pt x="4" y="2"/>
                    </a:lnTo>
                    <a:lnTo>
                      <a:pt x="3" y="0"/>
                    </a:lnTo>
                    <a:lnTo>
                      <a:pt x="3" y="3"/>
                    </a:lnTo>
                    <a:lnTo>
                      <a:pt x="1"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6" name="Freeform 799">
                <a:extLst>
                  <a:ext uri="{FF2B5EF4-FFF2-40B4-BE49-F238E27FC236}">
                    <a16:creationId xmlns:a16="http://schemas.microsoft.com/office/drawing/2014/main" id="{4F47F73A-D28B-463E-BE16-05A21D198F3D}"/>
                  </a:ext>
                </a:extLst>
              </p:cNvPr>
              <p:cNvSpPr>
                <a:spLocks/>
              </p:cNvSpPr>
              <p:nvPr/>
            </p:nvSpPr>
            <p:spPr bwMode="auto">
              <a:xfrm>
                <a:off x="3586" y="2725"/>
                <a:ext cx="7" cy="6"/>
              </a:xfrm>
              <a:custGeom>
                <a:avLst/>
                <a:gdLst>
                  <a:gd name="T0" fmla="*/ 3 w 7"/>
                  <a:gd name="T1" fmla="*/ 0 h 6"/>
                  <a:gd name="T2" fmla="*/ 0 w 7"/>
                  <a:gd name="T3" fmla="*/ 0 h 6"/>
                  <a:gd name="T4" fmla="*/ 1 w 7"/>
                  <a:gd name="T5" fmla="*/ 2 h 6"/>
                  <a:gd name="T6" fmla="*/ 3 w 7"/>
                  <a:gd name="T7" fmla="*/ 2 h 6"/>
                  <a:gd name="T8" fmla="*/ 3 w 7"/>
                  <a:gd name="T9" fmla="*/ 3 h 6"/>
                  <a:gd name="T10" fmla="*/ 4 w 7"/>
                  <a:gd name="T11" fmla="*/ 6 h 6"/>
                  <a:gd name="T12" fmla="*/ 7 w 7"/>
                  <a:gd name="T13" fmla="*/ 6 h 6"/>
                  <a:gd name="T14" fmla="*/ 7 w 7"/>
                  <a:gd name="T15" fmla="*/ 6 h 6"/>
                  <a:gd name="T16" fmla="*/ 7 w 7"/>
                  <a:gd name="T17" fmla="*/ 5 h 6"/>
                  <a:gd name="T18" fmla="*/ 6 w 7"/>
                  <a:gd name="T19" fmla="*/ 5 h 6"/>
                  <a:gd name="T20" fmla="*/ 4 w 7"/>
                  <a:gd name="T21" fmla="*/ 3 h 6"/>
                  <a:gd name="T22" fmla="*/ 4 w 7"/>
                  <a:gd name="T23" fmla="*/ 0 h 6"/>
                  <a:gd name="T24" fmla="*/ 3 w 7"/>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6">
                    <a:moveTo>
                      <a:pt x="3" y="0"/>
                    </a:moveTo>
                    <a:lnTo>
                      <a:pt x="0" y="0"/>
                    </a:lnTo>
                    <a:lnTo>
                      <a:pt x="1" y="2"/>
                    </a:lnTo>
                    <a:lnTo>
                      <a:pt x="3" y="2"/>
                    </a:lnTo>
                    <a:lnTo>
                      <a:pt x="3" y="3"/>
                    </a:lnTo>
                    <a:lnTo>
                      <a:pt x="4" y="6"/>
                    </a:lnTo>
                    <a:lnTo>
                      <a:pt x="7" y="6"/>
                    </a:lnTo>
                    <a:lnTo>
                      <a:pt x="7" y="6"/>
                    </a:lnTo>
                    <a:lnTo>
                      <a:pt x="7" y="5"/>
                    </a:lnTo>
                    <a:lnTo>
                      <a:pt x="6" y="5"/>
                    </a:lnTo>
                    <a:lnTo>
                      <a:pt x="4" y="3"/>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7" name="Freeform 800">
                <a:extLst>
                  <a:ext uri="{FF2B5EF4-FFF2-40B4-BE49-F238E27FC236}">
                    <a16:creationId xmlns:a16="http://schemas.microsoft.com/office/drawing/2014/main" id="{A8AC96E2-58EE-4270-9C31-2D8978684C4C}"/>
                  </a:ext>
                </a:extLst>
              </p:cNvPr>
              <p:cNvSpPr>
                <a:spLocks/>
              </p:cNvSpPr>
              <p:nvPr/>
            </p:nvSpPr>
            <p:spPr bwMode="auto">
              <a:xfrm>
                <a:off x="3663" y="2757"/>
                <a:ext cx="3" cy="3"/>
              </a:xfrm>
              <a:custGeom>
                <a:avLst/>
                <a:gdLst>
                  <a:gd name="T0" fmla="*/ 3 w 3"/>
                  <a:gd name="T1" fmla="*/ 1 h 3"/>
                  <a:gd name="T2" fmla="*/ 3 w 3"/>
                  <a:gd name="T3" fmla="*/ 0 h 3"/>
                  <a:gd name="T4" fmla="*/ 1 w 3"/>
                  <a:gd name="T5" fmla="*/ 0 h 3"/>
                  <a:gd name="T6" fmla="*/ 0 w 3"/>
                  <a:gd name="T7" fmla="*/ 1 h 3"/>
                  <a:gd name="T8" fmla="*/ 1 w 3"/>
                  <a:gd name="T9" fmla="*/ 3 h 3"/>
                  <a:gd name="T10" fmla="*/ 3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3" y="1"/>
                    </a:moveTo>
                    <a:lnTo>
                      <a:pt x="3" y="0"/>
                    </a:lnTo>
                    <a:lnTo>
                      <a:pt x="1" y="0"/>
                    </a:lnTo>
                    <a:lnTo>
                      <a:pt x="0" y="1"/>
                    </a:lnTo>
                    <a:lnTo>
                      <a:pt x="1"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8" name="Freeform 801">
                <a:extLst>
                  <a:ext uri="{FF2B5EF4-FFF2-40B4-BE49-F238E27FC236}">
                    <a16:creationId xmlns:a16="http://schemas.microsoft.com/office/drawing/2014/main" id="{278DDA65-1393-4FA3-B6E9-F10B3D35F011}"/>
                  </a:ext>
                </a:extLst>
              </p:cNvPr>
              <p:cNvSpPr>
                <a:spLocks/>
              </p:cNvSpPr>
              <p:nvPr/>
            </p:nvSpPr>
            <p:spPr bwMode="auto">
              <a:xfrm>
                <a:off x="3653" y="2764"/>
                <a:ext cx="3" cy="3"/>
              </a:xfrm>
              <a:custGeom>
                <a:avLst/>
                <a:gdLst>
                  <a:gd name="T0" fmla="*/ 0 w 3"/>
                  <a:gd name="T1" fmla="*/ 1 h 3"/>
                  <a:gd name="T2" fmla="*/ 2 w 3"/>
                  <a:gd name="T3" fmla="*/ 3 h 3"/>
                  <a:gd name="T4" fmla="*/ 3 w 3"/>
                  <a:gd name="T5" fmla="*/ 1 h 3"/>
                  <a:gd name="T6" fmla="*/ 2 w 3"/>
                  <a:gd name="T7" fmla="*/ 0 h 3"/>
                  <a:gd name="T8" fmla="*/ 0 w 3"/>
                  <a:gd name="T9" fmla="*/ 0 h 3"/>
                  <a:gd name="T10" fmla="*/ 0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0" y="1"/>
                    </a:moveTo>
                    <a:lnTo>
                      <a:pt x="2" y="3"/>
                    </a:lnTo>
                    <a:lnTo>
                      <a:pt x="3" y="1"/>
                    </a:lnTo>
                    <a:lnTo>
                      <a:pt x="2"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9" name="Freeform 802">
                <a:extLst>
                  <a:ext uri="{FF2B5EF4-FFF2-40B4-BE49-F238E27FC236}">
                    <a16:creationId xmlns:a16="http://schemas.microsoft.com/office/drawing/2014/main" id="{63068A9C-A28A-4217-8730-77DB7F63A80B}"/>
                  </a:ext>
                </a:extLst>
              </p:cNvPr>
              <p:cNvSpPr>
                <a:spLocks/>
              </p:cNvSpPr>
              <p:nvPr/>
            </p:nvSpPr>
            <p:spPr bwMode="auto">
              <a:xfrm>
                <a:off x="3649" y="2720"/>
                <a:ext cx="6" cy="4"/>
              </a:xfrm>
              <a:custGeom>
                <a:avLst/>
                <a:gdLst>
                  <a:gd name="T0" fmla="*/ 3 w 6"/>
                  <a:gd name="T1" fmla="*/ 1 h 4"/>
                  <a:gd name="T2" fmla="*/ 3 w 6"/>
                  <a:gd name="T3" fmla="*/ 0 h 4"/>
                  <a:gd name="T4" fmla="*/ 0 w 6"/>
                  <a:gd name="T5" fmla="*/ 0 h 4"/>
                  <a:gd name="T6" fmla="*/ 0 w 6"/>
                  <a:gd name="T7" fmla="*/ 1 h 4"/>
                  <a:gd name="T8" fmla="*/ 0 w 6"/>
                  <a:gd name="T9" fmla="*/ 3 h 4"/>
                  <a:gd name="T10" fmla="*/ 2 w 6"/>
                  <a:gd name="T11" fmla="*/ 4 h 4"/>
                  <a:gd name="T12" fmla="*/ 3 w 6"/>
                  <a:gd name="T13" fmla="*/ 4 h 4"/>
                  <a:gd name="T14" fmla="*/ 4 w 6"/>
                  <a:gd name="T15" fmla="*/ 4 h 4"/>
                  <a:gd name="T16" fmla="*/ 4 w 6"/>
                  <a:gd name="T17" fmla="*/ 1 h 4"/>
                  <a:gd name="T18" fmla="*/ 6 w 6"/>
                  <a:gd name="T19" fmla="*/ 0 h 4"/>
                  <a:gd name="T20" fmla="*/ 4 w 6"/>
                  <a:gd name="T21" fmla="*/ 0 h 4"/>
                  <a:gd name="T22" fmla="*/ 3 w 6"/>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4">
                    <a:moveTo>
                      <a:pt x="3" y="1"/>
                    </a:moveTo>
                    <a:lnTo>
                      <a:pt x="3" y="0"/>
                    </a:lnTo>
                    <a:lnTo>
                      <a:pt x="0" y="0"/>
                    </a:lnTo>
                    <a:lnTo>
                      <a:pt x="0" y="1"/>
                    </a:lnTo>
                    <a:lnTo>
                      <a:pt x="0" y="3"/>
                    </a:lnTo>
                    <a:lnTo>
                      <a:pt x="2" y="4"/>
                    </a:lnTo>
                    <a:lnTo>
                      <a:pt x="3" y="4"/>
                    </a:lnTo>
                    <a:lnTo>
                      <a:pt x="4" y="4"/>
                    </a:lnTo>
                    <a:lnTo>
                      <a:pt x="4" y="1"/>
                    </a:lnTo>
                    <a:lnTo>
                      <a:pt x="6" y="0"/>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0" name="Freeform 803">
                <a:extLst>
                  <a:ext uri="{FF2B5EF4-FFF2-40B4-BE49-F238E27FC236}">
                    <a16:creationId xmlns:a16="http://schemas.microsoft.com/office/drawing/2014/main" id="{85FB16EA-9DEB-49CB-9C69-0D1F02A286FA}"/>
                  </a:ext>
                </a:extLst>
              </p:cNvPr>
              <p:cNvSpPr>
                <a:spLocks/>
              </p:cNvSpPr>
              <p:nvPr/>
            </p:nvSpPr>
            <p:spPr bwMode="auto">
              <a:xfrm>
                <a:off x="3645" y="2736"/>
                <a:ext cx="3" cy="5"/>
              </a:xfrm>
              <a:custGeom>
                <a:avLst/>
                <a:gdLst>
                  <a:gd name="T0" fmla="*/ 1 w 3"/>
                  <a:gd name="T1" fmla="*/ 2 h 5"/>
                  <a:gd name="T2" fmla="*/ 0 w 3"/>
                  <a:gd name="T3" fmla="*/ 0 h 5"/>
                  <a:gd name="T4" fmla="*/ 0 w 3"/>
                  <a:gd name="T5" fmla="*/ 0 h 5"/>
                  <a:gd name="T6" fmla="*/ 1 w 3"/>
                  <a:gd name="T7" fmla="*/ 3 h 5"/>
                  <a:gd name="T8" fmla="*/ 1 w 3"/>
                  <a:gd name="T9" fmla="*/ 3 h 5"/>
                  <a:gd name="T10" fmla="*/ 1 w 3"/>
                  <a:gd name="T11" fmla="*/ 5 h 5"/>
                  <a:gd name="T12" fmla="*/ 3 w 3"/>
                  <a:gd name="T13" fmla="*/ 5 h 5"/>
                  <a:gd name="T14" fmla="*/ 3 w 3"/>
                  <a:gd name="T15" fmla="*/ 2 h 5"/>
                  <a:gd name="T16" fmla="*/ 1 w 3"/>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1" y="2"/>
                    </a:moveTo>
                    <a:lnTo>
                      <a:pt x="0" y="0"/>
                    </a:lnTo>
                    <a:lnTo>
                      <a:pt x="0" y="0"/>
                    </a:lnTo>
                    <a:lnTo>
                      <a:pt x="1" y="3"/>
                    </a:lnTo>
                    <a:lnTo>
                      <a:pt x="1" y="3"/>
                    </a:lnTo>
                    <a:lnTo>
                      <a:pt x="1" y="5"/>
                    </a:lnTo>
                    <a:lnTo>
                      <a:pt x="3" y="5"/>
                    </a:lnTo>
                    <a:lnTo>
                      <a:pt x="3"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1" name="Rectangle 804">
                <a:extLst>
                  <a:ext uri="{FF2B5EF4-FFF2-40B4-BE49-F238E27FC236}">
                    <a16:creationId xmlns:a16="http://schemas.microsoft.com/office/drawing/2014/main" id="{0A35A210-9E54-4FF1-B761-218FCDB7A5A7}"/>
                  </a:ext>
                </a:extLst>
              </p:cNvPr>
              <p:cNvSpPr>
                <a:spLocks noChangeArrowheads="1"/>
              </p:cNvSpPr>
              <p:nvPr/>
            </p:nvSpPr>
            <p:spPr bwMode="auto">
              <a:xfrm>
                <a:off x="3657" y="276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2" name="Freeform 805">
                <a:extLst>
                  <a:ext uri="{FF2B5EF4-FFF2-40B4-BE49-F238E27FC236}">
                    <a16:creationId xmlns:a16="http://schemas.microsoft.com/office/drawing/2014/main" id="{D74249F3-5D80-40E4-ACD6-5C0A6323CA4B}"/>
                  </a:ext>
                </a:extLst>
              </p:cNvPr>
              <p:cNvSpPr>
                <a:spLocks/>
              </p:cNvSpPr>
              <p:nvPr/>
            </p:nvSpPr>
            <p:spPr bwMode="auto">
              <a:xfrm>
                <a:off x="3653" y="2757"/>
                <a:ext cx="3" cy="3"/>
              </a:xfrm>
              <a:custGeom>
                <a:avLst/>
                <a:gdLst>
                  <a:gd name="T0" fmla="*/ 0 w 3"/>
                  <a:gd name="T1" fmla="*/ 1 h 3"/>
                  <a:gd name="T2" fmla="*/ 2 w 3"/>
                  <a:gd name="T3" fmla="*/ 1 h 3"/>
                  <a:gd name="T4" fmla="*/ 3 w 3"/>
                  <a:gd name="T5" fmla="*/ 3 h 3"/>
                  <a:gd name="T6" fmla="*/ 3 w 3"/>
                  <a:gd name="T7" fmla="*/ 1 h 3"/>
                  <a:gd name="T8" fmla="*/ 2 w 3"/>
                  <a:gd name="T9" fmla="*/ 0 h 3"/>
                  <a:gd name="T10" fmla="*/ 0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0" y="1"/>
                    </a:moveTo>
                    <a:lnTo>
                      <a:pt x="2" y="1"/>
                    </a:lnTo>
                    <a:lnTo>
                      <a:pt x="3" y="3"/>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3" name="Freeform 806">
                <a:extLst>
                  <a:ext uri="{FF2B5EF4-FFF2-40B4-BE49-F238E27FC236}">
                    <a16:creationId xmlns:a16="http://schemas.microsoft.com/office/drawing/2014/main" id="{EE50473C-C8AA-4ACD-8BA8-EB33774ABE03}"/>
                  </a:ext>
                </a:extLst>
              </p:cNvPr>
              <p:cNvSpPr>
                <a:spLocks/>
              </p:cNvSpPr>
              <p:nvPr/>
            </p:nvSpPr>
            <p:spPr bwMode="auto">
              <a:xfrm>
                <a:off x="3648" y="2753"/>
                <a:ext cx="4" cy="4"/>
              </a:xfrm>
              <a:custGeom>
                <a:avLst/>
                <a:gdLst>
                  <a:gd name="T0" fmla="*/ 0 w 4"/>
                  <a:gd name="T1" fmla="*/ 0 h 4"/>
                  <a:gd name="T2" fmla="*/ 0 w 4"/>
                  <a:gd name="T3" fmla="*/ 1 h 4"/>
                  <a:gd name="T4" fmla="*/ 0 w 4"/>
                  <a:gd name="T5" fmla="*/ 3 h 4"/>
                  <a:gd name="T6" fmla="*/ 3 w 4"/>
                  <a:gd name="T7" fmla="*/ 4 h 4"/>
                  <a:gd name="T8" fmla="*/ 4 w 4"/>
                  <a:gd name="T9" fmla="*/ 4 h 4"/>
                  <a:gd name="T10" fmla="*/ 4 w 4"/>
                  <a:gd name="T11" fmla="*/ 4 h 4"/>
                  <a:gd name="T12" fmla="*/ 3 w 4"/>
                  <a:gd name="T13" fmla="*/ 1 h 4"/>
                  <a:gd name="T14" fmla="*/ 1 w 4"/>
                  <a:gd name="T15" fmla="*/ 0 h 4"/>
                  <a:gd name="T16" fmla="*/ 0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0" y="0"/>
                    </a:moveTo>
                    <a:lnTo>
                      <a:pt x="0" y="1"/>
                    </a:lnTo>
                    <a:lnTo>
                      <a:pt x="0" y="3"/>
                    </a:lnTo>
                    <a:lnTo>
                      <a:pt x="3" y="4"/>
                    </a:lnTo>
                    <a:lnTo>
                      <a:pt x="4" y="4"/>
                    </a:lnTo>
                    <a:lnTo>
                      <a:pt x="4" y="4"/>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4" name="Freeform 807">
                <a:extLst>
                  <a:ext uri="{FF2B5EF4-FFF2-40B4-BE49-F238E27FC236}">
                    <a16:creationId xmlns:a16="http://schemas.microsoft.com/office/drawing/2014/main" id="{D4F0E71C-226A-428B-83A3-EA1F86CFC900}"/>
                  </a:ext>
                </a:extLst>
              </p:cNvPr>
              <p:cNvSpPr>
                <a:spLocks/>
              </p:cNvSpPr>
              <p:nvPr/>
            </p:nvSpPr>
            <p:spPr bwMode="auto">
              <a:xfrm>
                <a:off x="3655" y="2713"/>
                <a:ext cx="4" cy="1"/>
              </a:xfrm>
              <a:custGeom>
                <a:avLst/>
                <a:gdLst>
                  <a:gd name="T0" fmla="*/ 2 w 4"/>
                  <a:gd name="T1" fmla="*/ 0 h 1"/>
                  <a:gd name="T2" fmla="*/ 1 w 4"/>
                  <a:gd name="T3" fmla="*/ 0 h 1"/>
                  <a:gd name="T4" fmla="*/ 0 w 4"/>
                  <a:gd name="T5" fmla="*/ 1 h 1"/>
                  <a:gd name="T6" fmla="*/ 2 w 4"/>
                  <a:gd name="T7" fmla="*/ 1 h 1"/>
                  <a:gd name="T8" fmla="*/ 4 w 4"/>
                  <a:gd name="T9" fmla="*/ 1 h 1"/>
                  <a:gd name="T10" fmla="*/ 4 w 4"/>
                  <a:gd name="T11" fmla="*/ 0 h 1"/>
                  <a:gd name="T12" fmla="*/ 2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2" y="0"/>
                    </a:moveTo>
                    <a:lnTo>
                      <a:pt x="1" y="0"/>
                    </a:lnTo>
                    <a:lnTo>
                      <a:pt x="0" y="1"/>
                    </a:lnTo>
                    <a:lnTo>
                      <a:pt x="2" y="1"/>
                    </a:lnTo>
                    <a:lnTo>
                      <a:pt x="4" y="1"/>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0" name="Group 1009">
              <a:extLst>
                <a:ext uri="{FF2B5EF4-FFF2-40B4-BE49-F238E27FC236}">
                  <a16:creationId xmlns:a16="http://schemas.microsoft.com/office/drawing/2014/main" id="{DF48F2FB-CED9-4323-BD38-8FA5C2D55A14}"/>
                </a:ext>
              </a:extLst>
            </p:cNvPr>
            <p:cNvGrpSpPr>
              <a:grpSpLocks/>
            </p:cNvGrpSpPr>
            <p:nvPr/>
          </p:nvGrpSpPr>
          <p:grpSpPr bwMode="auto">
            <a:xfrm>
              <a:off x="3979863" y="2757488"/>
              <a:ext cx="4687888" cy="3781425"/>
              <a:chOff x="2507" y="1737"/>
              <a:chExt cx="2953" cy="2382"/>
            </a:xfrm>
            <a:grpFill/>
          </p:grpSpPr>
          <p:sp>
            <p:nvSpPr>
              <p:cNvPr id="455" name="Freeform 809">
                <a:extLst>
                  <a:ext uri="{FF2B5EF4-FFF2-40B4-BE49-F238E27FC236}">
                    <a16:creationId xmlns:a16="http://schemas.microsoft.com/office/drawing/2014/main" id="{971E3A13-C30C-4672-8BC2-2244F5184CC1}"/>
                  </a:ext>
                </a:extLst>
              </p:cNvPr>
              <p:cNvSpPr>
                <a:spLocks/>
              </p:cNvSpPr>
              <p:nvPr/>
            </p:nvSpPr>
            <p:spPr bwMode="auto">
              <a:xfrm>
                <a:off x="3637" y="2784"/>
                <a:ext cx="33" cy="10"/>
              </a:xfrm>
              <a:custGeom>
                <a:avLst/>
                <a:gdLst>
                  <a:gd name="T0" fmla="*/ 0 w 33"/>
                  <a:gd name="T1" fmla="*/ 0 h 10"/>
                  <a:gd name="T2" fmla="*/ 0 w 33"/>
                  <a:gd name="T3" fmla="*/ 3 h 10"/>
                  <a:gd name="T4" fmla="*/ 0 w 33"/>
                  <a:gd name="T5" fmla="*/ 5 h 10"/>
                  <a:gd name="T6" fmla="*/ 0 w 33"/>
                  <a:gd name="T7" fmla="*/ 6 h 10"/>
                  <a:gd name="T8" fmla="*/ 1 w 33"/>
                  <a:gd name="T9" fmla="*/ 7 h 10"/>
                  <a:gd name="T10" fmla="*/ 5 w 33"/>
                  <a:gd name="T11" fmla="*/ 6 h 10"/>
                  <a:gd name="T12" fmla="*/ 7 w 33"/>
                  <a:gd name="T13" fmla="*/ 7 h 10"/>
                  <a:gd name="T14" fmla="*/ 9 w 33"/>
                  <a:gd name="T15" fmla="*/ 6 h 10"/>
                  <a:gd name="T16" fmla="*/ 11 w 33"/>
                  <a:gd name="T17" fmla="*/ 7 h 10"/>
                  <a:gd name="T18" fmla="*/ 14 w 33"/>
                  <a:gd name="T19" fmla="*/ 9 h 10"/>
                  <a:gd name="T20" fmla="*/ 14 w 33"/>
                  <a:gd name="T21" fmla="*/ 10 h 10"/>
                  <a:gd name="T22" fmla="*/ 18 w 33"/>
                  <a:gd name="T23" fmla="*/ 10 h 10"/>
                  <a:gd name="T24" fmla="*/ 20 w 33"/>
                  <a:gd name="T25" fmla="*/ 9 h 10"/>
                  <a:gd name="T26" fmla="*/ 23 w 33"/>
                  <a:gd name="T27" fmla="*/ 9 h 10"/>
                  <a:gd name="T28" fmla="*/ 27 w 33"/>
                  <a:gd name="T29" fmla="*/ 9 h 10"/>
                  <a:gd name="T30" fmla="*/ 30 w 33"/>
                  <a:gd name="T31" fmla="*/ 9 h 10"/>
                  <a:gd name="T32" fmla="*/ 31 w 33"/>
                  <a:gd name="T33" fmla="*/ 7 h 10"/>
                  <a:gd name="T34" fmla="*/ 33 w 33"/>
                  <a:gd name="T35" fmla="*/ 6 h 10"/>
                  <a:gd name="T36" fmla="*/ 33 w 33"/>
                  <a:gd name="T37" fmla="*/ 5 h 10"/>
                  <a:gd name="T38" fmla="*/ 33 w 33"/>
                  <a:gd name="T39" fmla="*/ 3 h 10"/>
                  <a:gd name="T40" fmla="*/ 31 w 33"/>
                  <a:gd name="T41" fmla="*/ 5 h 10"/>
                  <a:gd name="T42" fmla="*/ 31 w 33"/>
                  <a:gd name="T43" fmla="*/ 6 h 10"/>
                  <a:gd name="T44" fmla="*/ 30 w 33"/>
                  <a:gd name="T45" fmla="*/ 6 h 10"/>
                  <a:gd name="T46" fmla="*/ 29 w 33"/>
                  <a:gd name="T47" fmla="*/ 6 h 10"/>
                  <a:gd name="T48" fmla="*/ 27 w 33"/>
                  <a:gd name="T49" fmla="*/ 6 h 10"/>
                  <a:gd name="T50" fmla="*/ 26 w 33"/>
                  <a:gd name="T51" fmla="*/ 6 h 10"/>
                  <a:gd name="T52" fmla="*/ 26 w 33"/>
                  <a:gd name="T53" fmla="*/ 5 h 10"/>
                  <a:gd name="T54" fmla="*/ 26 w 33"/>
                  <a:gd name="T55" fmla="*/ 3 h 10"/>
                  <a:gd name="T56" fmla="*/ 25 w 33"/>
                  <a:gd name="T57" fmla="*/ 3 h 10"/>
                  <a:gd name="T58" fmla="*/ 22 w 33"/>
                  <a:gd name="T59" fmla="*/ 3 h 10"/>
                  <a:gd name="T60" fmla="*/ 19 w 33"/>
                  <a:gd name="T61" fmla="*/ 2 h 10"/>
                  <a:gd name="T62" fmla="*/ 15 w 33"/>
                  <a:gd name="T63" fmla="*/ 2 h 10"/>
                  <a:gd name="T64" fmla="*/ 12 w 33"/>
                  <a:gd name="T65" fmla="*/ 3 h 10"/>
                  <a:gd name="T66" fmla="*/ 11 w 33"/>
                  <a:gd name="T67" fmla="*/ 5 h 10"/>
                  <a:gd name="T68" fmla="*/ 8 w 33"/>
                  <a:gd name="T69" fmla="*/ 3 h 10"/>
                  <a:gd name="T70" fmla="*/ 8 w 33"/>
                  <a:gd name="T71" fmla="*/ 2 h 10"/>
                  <a:gd name="T72" fmla="*/ 7 w 33"/>
                  <a:gd name="T73" fmla="*/ 2 h 10"/>
                  <a:gd name="T74" fmla="*/ 7 w 33"/>
                  <a:gd name="T75" fmla="*/ 2 h 10"/>
                  <a:gd name="T76" fmla="*/ 7 w 33"/>
                  <a:gd name="T77" fmla="*/ 0 h 10"/>
                  <a:gd name="T78" fmla="*/ 4 w 33"/>
                  <a:gd name="T79" fmla="*/ 0 h 10"/>
                  <a:gd name="T80" fmla="*/ 5 w 33"/>
                  <a:gd name="T81" fmla="*/ 2 h 10"/>
                  <a:gd name="T82" fmla="*/ 5 w 33"/>
                  <a:gd name="T83" fmla="*/ 2 h 10"/>
                  <a:gd name="T84" fmla="*/ 5 w 33"/>
                  <a:gd name="T85" fmla="*/ 2 h 10"/>
                  <a:gd name="T86" fmla="*/ 3 w 33"/>
                  <a:gd name="T87" fmla="*/ 2 h 10"/>
                  <a:gd name="T88" fmla="*/ 3 w 33"/>
                  <a:gd name="T89" fmla="*/ 0 h 10"/>
                  <a:gd name="T90" fmla="*/ 3 w 33"/>
                  <a:gd name="T91" fmla="*/ 0 h 10"/>
                  <a:gd name="T92" fmla="*/ 1 w 33"/>
                  <a:gd name="T93" fmla="*/ 0 h 10"/>
                  <a:gd name="T94" fmla="*/ 3 w 33"/>
                  <a:gd name="T95" fmla="*/ 2 h 10"/>
                  <a:gd name="T96" fmla="*/ 1 w 33"/>
                  <a:gd name="T97" fmla="*/ 3 h 10"/>
                  <a:gd name="T98" fmla="*/ 0 w 33"/>
                  <a:gd name="T9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10">
                    <a:moveTo>
                      <a:pt x="0" y="0"/>
                    </a:moveTo>
                    <a:lnTo>
                      <a:pt x="0" y="3"/>
                    </a:lnTo>
                    <a:lnTo>
                      <a:pt x="0" y="5"/>
                    </a:lnTo>
                    <a:lnTo>
                      <a:pt x="0" y="6"/>
                    </a:lnTo>
                    <a:lnTo>
                      <a:pt x="1" y="7"/>
                    </a:lnTo>
                    <a:lnTo>
                      <a:pt x="5" y="6"/>
                    </a:lnTo>
                    <a:lnTo>
                      <a:pt x="7" y="7"/>
                    </a:lnTo>
                    <a:lnTo>
                      <a:pt x="9" y="6"/>
                    </a:lnTo>
                    <a:lnTo>
                      <a:pt x="11" y="7"/>
                    </a:lnTo>
                    <a:lnTo>
                      <a:pt x="14" y="9"/>
                    </a:lnTo>
                    <a:lnTo>
                      <a:pt x="14" y="10"/>
                    </a:lnTo>
                    <a:lnTo>
                      <a:pt x="18" y="10"/>
                    </a:lnTo>
                    <a:lnTo>
                      <a:pt x="20" y="9"/>
                    </a:lnTo>
                    <a:lnTo>
                      <a:pt x="23" y="9"/>
                    </a:lnTo>
                    <a:lnTo>
                      <a:pt x="27" y="9"/>
                    </a:lnTo>
                    <a:lnTo>
                      <a:pt x="30" y="9"/>
                    </a:lnTo>
                    <a:lnTo>
                      <a:pt x="31" y="7"/>
                    </a:lnTo>
                    <a:lnTo>
                      <a:pt x="33" y="6"/>
                    </a:lnTo>
                    <a:lnTo>
                      <a:pt x="33" y="5"/>
                    </a:lnTo>
                    <a:lnTo>
                      <a:pt x="33" y="3"/>
                    </a:lnTo>
                    <a:lnTo>
                      <a:pt x="31" y="5"/>
                    </a:lnTo>
                    <a:lnTo>
                      <a:pt x="31" y="6"/>
                    </a:lnTo>
                    <a:lnTo>
                      <a:pt x="30" y="6"/>
                    </a:lnTo>
                    <a:lnTo>
                      <a:pt x="29" y="6"/>
                    </a:lnTo>
                    <a:lnTo>
                      <a:pt x="27" y="6"/>
                    </a:lnTo>
                    <a:lnTo>
                      <a:pt x="26" y="6"/>
                    </a:lnTo>
                    <a:lnTo>
                      <a:pt x="26" y="5"/>
                    </a:lnTo>
                    <a:lnTo>
                      <a:pt x="26" y="3"/>
                    </a:lnTo>
                    <a:lnTo>
                      <a:pt x="25" y="3"/>
                    </a:lnTo>
                    <a:lnTo>
                      <a:pt x="22" y="3"/>
                    </a:lnTo>
                    <a:lnTo>
                      <a:pt x="19" y="2"/>
                    </a:lnTo>
                    <a:lnTo>
                      <a:pt x="15" y="2"/>
                    </a:lnTo>
                    <a:lnTo>
                      <a:pt x="12" y="3"/>
                    </a:lnTo>
                    <a:lnTo>
                      <a:pt x="11" y="5"/>
                    </a:lnTo>
                    <a:lnTo>
                      <a:pt x="8" y="3"/>
                    </a:lnTo>
                    <a:lnTo>
                      <a:pt x="8" y="2"/>
                    </a:lnTo>
                    <a:lnTo>
                      <a:pt x="7" y="2"/>
                    </a:lnTo>
                    <a:lnTo>
                      <a:pt x="7" y="2"/>
                    </a:lnTo>
                    <a:lnTo>
                      <a:pt x="7" y="0"/>
                    </a:lnTo>
                    <a:lnTo>
                      <a:pt x="4" y="0"/>
                    </a:lnTo>
                    <a:lnTo>
                      <a:pt x="5" y="2"/>
                    </a:lnTo>
                    <a:lnTo>
                      <a:pt x="5" y="2"/>
                    </a:lnTo>
                    <a:lnTo>
                      <a:pt x="5" y="2"/>
                    </a:lnTo>
                    <a:lnTo>
                      <a:pt x="3" y="2"/>
                    </a:lnTo>
                    <a:lnTo>
                      <a:pt x="3" y="0"/>
                    </a:lnTo>
                    <a:lnTo>
                      <a:pt x="3" y="0"/>
                    </a:lnTo>
                    <a:lnTo>
                      <a:pt x="1" y="0"/>
                    </a:lnTo>
                    <a:lnTo>
                      <a:pt x="3" y="2"/>
                    </a:lnTo>
                    <a:lnTo>
                      <a:pt x="1"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6" name="Freeform 810">
                <a:extLst>
                  <a:ext uri="{FF2B5EF4-FFF2-40B4-BE49-F238E27FC236}">
                    <a16:creationId xmlns:a16="http://schemas.microsoft.com/office/drawing/2014/main" id="{999EF79A-DB94-448D-8DCD-2C7E900B19D9}"/>
                  </a:ext>
                </a:extLst>
              </p:cNvPr>
              <p:cNvSpPr>
                <a:spLocks/>
              </p:cNvSpPr>
              <p:nvPr/>
            </p:nvSpPr>
            <p:spPr bwMode="auto">
              <a:xfrm>
                <a:off x="3876" y="2719"/>
                <a:ext cx="20" cy="17"/>
              </a:xfrm>
              <a:custGeom>
                <a:avLst/>
                <a:gdLst>
                  <a:gd name="T0" fmla="*/ 12 w 20"/>
                  <a:gd name="T1" fmla="*/ 6 h 17"/>
                  <a:gd name="T2" fmla="*/ 11 w 20"/>
                  <a:gd name="T3" fmla="*/ 2 h 17"/>
                  <a:gd name="T4" fmla="*/ 8 w 20"/>
                  <a:gd name="T5" fmla="*/ 2 h 17"/>
                  <a:gd name="T6" fmla="*/ 7 w 20"/>
                  <a:gd name="T7" fmla="*/ 4 h 17"/>
                  <a:gd name="T8" fmla="*/ 4 w 20"/>
                  <a:gd name="T9" fmla="*/ 0 h 17"/>
                  <a:gd name="T10" fmla="*/ 2 w 20"/>
                  <a:gd name="T11" fmla="*/ 1 h 17"/>
                  <a:gd name="T12" fmla="*/ 0 w 20"/>
                  <a:gd name="T13" fmla="*/ 1 h 17"/>
                  <a:gd name="T14" fmla="*/ 0 w 20"/>
                  <a:gd name="T15" fmla="*/ 1 h 17"/>
                  <a:gd name="T16" fmla="*/ 0 w 20"/>
                  <a:gd name="T17" fmla="*/ 2 h 17"/>
                  <a:gd name="T18" fmla="*/ 1 w 20"/>
                  <a:gd name="T19" fmla="*/ 2 h 17"/>
                  <a:gd name="T20" fmla="*/ 2 w 20"/>
                  <a:gd name="T21" fmla="*/ 4 h 17"/>
                  <a:gd name="T22" fmla="*/ 4 w 20"/>
                  <a:gd name="T23" fmla="*/ 4 h 17"/>
                  <a:gd name="T24" fmla="*/ 5 w 20"/>
                  <a:gd name="T25" fmla="*/ 6 h 17"/>
                  <a:gd name="T26" fmla="*/ 5 w 20"/>
                  <a:gd name="T27" fmla="*/ 8 h 17"/>
                  <a:gd name="T28" fmla="*/ 9 w 20"/>
                  <a:gd name="T29" fmla="*/ 11 h 17"/>
                  <a:gd name="T30" fmla="*/ 11 w 20"/>
                  <a:gd name="T31" fmla="*/ 13 h 17"/>
                  <a:gd name="T32" fmla="*/ 13 w 20"/>
                  <a:gd name="T33" fmla="*/ 15 h 17"/>
                  <a:gd name="T34" fmla="*/ 16 w 20"/>
                  <a:gd name="T35" fmla="*/ 15 h 17"/>
                  <a:gd name="T36" fmla="*/ 20 w 20"/>
                  <a:gd name="T37" fmla="*/ 17 h 17"/>
                  <a:gd name="T38" fmla="*/ 20 w 20"/>
                  <a:gd name="T39" fmla="*/ 15 h 17"/>
                  <a:gd name="T40" fmla="*/ 15 w 20"/>
                  <a:gd name="T41" fmla="*/ 6 h 17"/>
                  <a:gd name="T42" fmla="*/ 12 w 20"/>
                  <a:gd name="T43"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7">
                    <a:moveTo>
                      <a:pt x="12" y="6"/>
                    </a:moveTo>
                    <a:lnTo>
                      <a:pt x="11" y="2"/>
                    </a:lnTo>
                    <a:lnTo>
                      <a:pt x="8" y="2"/>
                    </a:lnTo>
                    <a:lnTo>
                      <a:pt x="7" y="4"/>
                    </a:lnTo>
                    <a:lnTo>
                      <a:pt x="4" y="0"/>
                    </a:lnTo>
                    <a:lnTo>
                      <a:pt x="2" y="1"/>
                    </a:lnTo>
                    <a:lnTo>
                      <a:pt x="0" y="1"/>
                    </a:lnTo>
                    <a:lnTo>
                      <a:pt x="0" y="1"/>
                    </a:lnTo>
                    <a:lnTo>
                      <a:pt x="0" y="2"/>
                    </a:lnTo>
                    <a:lnTo>
                      <a:pt x="1" y="2"/>
                    </a:lnTo>
                    <a:lnTo>
                      <a:pt x="2" y="4"/>
                    </a:lnTo>
                    <a:lnTo>
                      <a:pt x="4" y="4"/>
                    </a:lnTo>
                    <a:lnTo>
                      <a:pt x="5" y="6"/>
                    </a:lnTo>
                    <a:lnTo>
                      <a:pt x="5" y="8"/>
                    </a:lnTo>
                    <a:lnTo>
                      <a:pt x="9" y="11"/>
                    </a:lnTo>
                    <a:lnTo>
                      <a:pt x="11" y="13"/>
                    </a:lnTo>
                    <a:lnTo>
                      <a:pt x="13" y="15"/>
                    </a:lnTo>
                    <a:lnTo>
                      <a:pt x="16" y="15"/>
                    </a:lnTo>
                    <a:lnTo>
                      <a:pt x="20" y="17"/>
                    </a:lnTo>
                    <a:lnTo>
                      <a:pt x="20" y="15"/>
                    </a:lnTo>
                    <a:lnTo>
                      <a:pt x="15" y="6"/>
                    </a:lnTo>
                    <a:lnTo>
                      <a:pt x="1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7" name="Freeform 811">
                <a:extLst>
                  <a:ext uri="{FF2B5EF4-FFF2-40B4-BE49-F238E27FC236}">
                    <a16:creationId xmlns:a16="http://schemas.microsoft.com/office/drawing/2014/main" id="{4281FAA4-038C-4A99-8970-8367F323924D}"/>
                  </a:ext>
                </a:extLst>
              </p:cNvPr>
              <p:cNvSpPr>
                <a:spLocks/>
              </p:cNvSpPr>
              <p:nvPr/>
            </p:nvSpPr>
            <p:spPr bwMode="auto">
              <a:xfrm>
                <a:off x="3877" y="2687"/>
                <a:ext cx="65" cy="55"/>
              </a:xfrm>
              <a:custGeom>
                <a:avLst/>
                <a:gdLst>
                  <a:gd name="T0" fmla="*/ 51 w 65"/>
                  <a:gd name="T1" fmla="*/ 47 h 55"/>
                  <a:gd name="T2" fmla="*/ 51 w 65"/>
                  <a:gd name="T3" fmla="*/ 41 h 55"/>
                  <a:gd name="T4" fmla="*/ 54 w 65"/>
                  <a:gd name="T5" fmla="*/ 41 h 55"/>
                  <a:gd name="T6" fmla="*/ 54 w 65"/>
                  <a:gd name="T7" fmla="*/ 45 h 55"/>
                  <a:gd name="T8" fmla="*/ 54 w 65"/>
                  <a:gd name="T9" fmla="*/ 40 h 55"/>
                  <a:gd name="T10" fmla="*/ 55 w 65"/>
                  <a:gd name="T11" fmla="*/ 37 h 55"/>
                  <a:gd name="T12" fmla="*/ 55 w 65"/>
                  <a:gd name="T13" fmla="*/ 34 h 55"/>
                  <a:gd name="T14" fmla="*/ 55 w 65"/>
                  <a:gd name="T15" fmla="*/ 30 h 55"/>
                  <a:gd name="T16" fmla="*/ 59 w 65"/>
                  <a:gd name="T17" fmla="*/ 23 h 55"/>
                  <a:gd name="T18" fmla="*/ 63 w 65"/>
                  <a:gd name="T19" fmla="*/ 22 h 55"/>
                  <a:gd name="T20" fmla="*/ 63 w 65"/>
                  <a:gd name="T21" fmla="*/ 21 h 55"/>
                  <a:gd name="T22" fmla="*/ 58 w 65"/>
                  <a:gd name="T23" fmla="*/ 19 h 55"/>
                  <a:gd name="T24" fmla="*/ 54 w 65"/>
                  <a:gd name="T25" fmla="*/ 15 h 55"/>
                  <a:gd name="T26" fmla="*/ 48 w 65"/>
                  <a:gd name="T27" fmla="*/ 8 h 55"/>
                  <a:gd name="T28" fmla="*/ 44 w 65"/>
                  <a:gd name="T29" fmla="*/ 1 h 55"/>
                  <a:gd name="T30" fmla="*/ 37 w 65"/>
                  <a:gd name="T31" fmla="*/ 4 h 55"/>
                  <a:gd name="T32" fmla="*/ 33 w 65"/>
                  <a:gd name="T33" fmla="*/ 8 h 55"/>
                  <a:gd name="T34" fmla="*/ 26 w 65"/>
                  <a:gd name="T35" fmla="*/ 6 h 55"/>
                  <a:gd name="T36" fmla="*/ 17 w 65"/>
                  <a:gd name="T37" fmla="*/ 0 h 55"/>
                  <a:gd name="T38" fmla="*/ 19 w 65"/>
                  <a:gd name="T39" fmla="*/ 7 h 55"/>
                  <a:gd name="T40" fmla="*/ 19 w 65"/>
                  <a:gd name="T41" fmla="*/ 14 h 55"/>
                  <a:gd name="T42" fmla="*/ 11 w 65"/>
                  <a:gd name="T43" fmla="*/ 11 h 55"/>
                  <a:gd name="T44" fmla="*/ 0 w 65"/>
                  <a:gd name="T45" fmla="*/ 8 h 55"/>
                  <a:gd name="T46" fmla="*/ 1 w 65"/>
                  <a:gd name="T47" fmla="*/ 12 h 55"/>
                  <a:gd name="T48" fmla="*/ 8 w 65"/>
                  <a:gd name="T49" fmla="*/ 16 h 55"/>
                  <a:gd name="T50" fmla="*/ 8 w 65"/>
                  <a:gd name="T51" fmla="*/ 21 h 55"/>
                  <a:gd name="T52" fmla="*/ 12 w 65"/>
                  <a:gd name="T53" fmla="*/ 27 h 55"/>
                  <a:gd name="T54" fmla="*/ 12 w 65"/>
                  <a:gd name="T55" fmla="*/ 33 h 55"/>
                  <a:gd name="T56" fmla="*/ 22 w 65"/>
                  <a:gd name="T57" fmla="*/ 36 h 55"/>
                  <a:gd name="T58" fmla="*/ 22 w 65"/>
                  <a:gd name="T59" fmla="*/ 40 h 55"/>
                  <a:gd name="T60" fmla="*/ 22 w 65"/>
                  <a:gd name="T61" fmla="*/ 44 h 55"/>
                  <a:gd name="T62" fmla="*/ 22 w 65"/>
                  <a:gd name="T63" fmla="*/ 47 h 55"/>
                  <a:gd name="T64" fmla="*/ 26 w 65"/>
                  <a:gd name="T65" fmla="*/ 47 h 55"/>
                  <a:gd name="T66" fmla="*/ 28 w 65"/>
                  <a:gd name="T67" fmla="*/ 44 h 55"/>
                  <a:gd name="T68" fmla="*/ 30 w 65"/>
                  <a:gd name="T69" fmla="*/ 40 h 55"/>
                  <a:gd name="T70" fmla="*/ 34 w 65"/>
                  <a:gd name="T71" fmla="*/ 38 h 55"/>
                  <a:gd name="T72" fmla="*/ 37 w 65"/>
                  <a:gd name="T73" fmla="*/ 36 h 55"/>
                  <a:gd name="T74" fmla="*/ 40 w 65"/>
                  <a:gd name="T75" fmla="*/ 37 h 55"/>
                  <a:gd name="T76" fmla="*/ 41 w 65"/>
                  <a:gd name="T77" fmla="*/ 38 h 55"/>
                  <a:gd name="T78" fmla="*/ 41 w 65"/>
                  <a:gd name="T79" fmla="*/ 41 h 55"/>
                  <a:gd name="T80" fmla="*/ 45 w 65"/>
                  <a:gd name="T81" fmla="*/ 44 h 55"/>
                  <a:gd name="T82" fmla="*/ 45 w 65"/>
                  <a:gd name="T83" fmla="*/ 51 h 55"/>
                  <a:gd name="T84" fmla="*/ 48 w 65"/>
                  <a:gd name="T85" fmla="*/ 54 h 55"/>
                  <a:gd name="T86" fmla="*/ 51 w 65"/>
                  <a:gd name="T87" fmla="*/ 54 h 55"/>
                  <a:gd name="T88" fmla="*/ 51 w 65"/>
                  <a:gd name="T8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55">
                    <a:moveTo>
                      <a:pt x="51" y="48"/>
                    </a:moveTo>
                    <a:lnTo>
                      <a:pt x="51" y="47"/>
                    </a:lnTo>
                    <a:lnTo>
                      <a:pt x="50" y="43"/>
                    </a:lnTo>
                    <a:lnTo>
                      <a:pt x="51" y="41"/>
                    </a:lnTo>
                    <a:lnTo>
                      <a:pt x="51" y="40"/>
                    </a:lnTo>
                    <a:lnTo>
                      <a:pt x="54" y="41"/>
                    </a:lnTo>
                    <a:lnTo>
                      <a:pt x="52" y="44"/>
                    </a:lnTo>
                    <a:lnTo>
                      <a:pt x="54" y="45"/>
                    </a:lnTo>
                    <a:lnTo>
                      <a:pt x="54" y="44"/>
                    </a:lnTo>
                    <a:lnTo>
                      <a:pt x="54" y="40"/>
                    </a:lnTo>
                    <a:lnTo>
                      <a:pt x="55" y="38"/>
                    </a:lnTo>
                    <a:lnTo>
                      <a:pt x="55" y="37"/>
                    </a:lnTo>
                    <a:lnTo>
                      <a:pt x="54" y="36"/>
                    </a:lnTo>
                    <a:lnTo>
                      <a:pt x="55" y="34"/>
                    </a:lnTo>
                    <a:lnTo>
                      <a:pt x="55" y="33"/>
                    </a:lnTo>
                    <a:lnTo>
                      <a:pt x="55" y="30"/>
                    </a:lnTo>
                    <a:lnTo>
                      <a:pt x="55" y="26"/>
                    </a:lnTo>
                    <a:lnTo>
                      <a:pt x="59" y="23"/>
                    </a:lnTo>
                    <a:lnTo>
                      <a:pt x="62" y="23"/>
                    </a:lnTo>
                    <a:lnTo>
                      <a:pt x="63" y="22"/>
                    </a:lnTo>
                    <a:lnTo>
                      <a:pt x="65" y="22"/>
                    </a:lnTo>
                    <a:lnTo>
                      <a:pt x="63" y="21"/>
                    </a:lnTo>
                    <a:lnTo>
                      <a:pt x="60" y="19"/>
                    </a:lnTo>
                    <a:lnTo>
                      <a:pt x="58" y="19"/>
                    </a:lnTo>
                    <a:lnTo>
                      <a:pt x="55" y="16"/>
                    </a:lnTo>
                    <a:lnTo>
                      <a:pt x="54" y="15"/>
                    </a:lnTo>
                    <a:lnTo>
                      <a:pt x="50" y="12"/>
                    </a:lnTo>
                    <a:lnTo>
                      <a:pt x="48" y="8"/>
                    </a:lnTo>
                    <a:lnTo>
                      <a:pt x="48" y="7"/>
                    </a:lnTo>
                    <a:lnTo>
                      <a:pt x="44" y="1"/>
                    </a:lnTo>
                    <a:lnTo>
                      <a:pt x="41" y="0"/>
                    </a:lnTo>
                    <a:lnTo>
                      <a:pt x="37" y="4"/>
                    </a:lnTo>
                    <a:lnTo>
                      <a:pt x="34" y="7"/>
                    </a:lnTo>
                    <a:lnTo>
                      <a:pt x="33" y="8"/>
                    </a:lnTo>
                    <a:lnTo>
                      <a:pt x="28" y="8"/>
                    </a:lnTo>
                    <a:lnTo>
                      <a:pt x="26" y="6"/>
                    </a:lnTo>
                    <a:lnTo>
                      <a:pt x="21" y="0"/>
                    </a:lnTo>
                    <a:lnTo>
                      <a:pt x="17" y="0"/>
                    </a:lnTo>
                    <a:lnTo>
                      <a:pt x="15" y="4"/>
                    </a:lnTo>
                    <a:lnTo>
                      <a:pt x="19" y="7"/>
                    </a:lnTo>
                    <a:lnTo>
                      <a:pt x="21" y="10"/>
                    </a:lnTo>
                    <a:lnTo>
                      <a:pt x="19" y="14"/>
                    </a:lnTo>
                    <a:lnTo>
                      <a:pt x="15" y="11"/>
                    </a:lnTo>
                    <a:lnTo>
                      <a:pt x="11" y="11"/>
                    </a:lnTo>
                    <a:lnTo>
                      <a:pt x="4" y="7"/>
                    </a:lnTo>
                    <a:lnTo>
                      <a:pt x="0" y="8"/>
                    </a:lnTo>
                    <a:lnTo>
                      <a:pt x="0" y="11"/>
                    </a:lnTo>
                    <a:lnTo>
                      <a:pt x="1" y="12"/>
                    </a:lnTo>
                    <a:lnTo>
                      <a:pt x="6" y="14"/>
                    </a:lnTo>
                    <a:lnTo>
                      <a:pt x="8" y="16"/>
                    </a:lnTo>
                    <a:lnTo>
                      <a:pt x="8" y="19"/>
                    </a:lnTo>
                    <a:lnTo>
                      <a:pt x="8" y="21"/>
                    </a:lnTo>
                    <a:lnTo>
                      <a:pt x="12" y="25"/>
                    </a:lnTo>
                    <a:lnTo>
                      <a:pt x="12" y="27"/>
                    </a:lnTo>
                    <a:lnTo>
                      <a:pt x="11" y="29"/>
                    </a:lnTo>
                    <a:lnTo>
                      <a:pt x="12" y="33"/>
                    </a:lnTo>
                    <a:lnTo>
                      <a:pt x="18" y="36"/>
                    </a:lnTo>
                    <a:lnTo>
                      <a:pt x="22" y="36"/>
                    </a:lnTo>
                    <a:lnTo>
                      <a:pt x="25" y="38"/>
                    </a:lnTo>
                    <a:lnTo>
                      <a:pt x="22" y="40"/>
                    </a:lnTo>
                    <a:lnTo>
                      <a:pt x="23" y="43"/>
                    </a:lnTo>
                    <a:lnTo>
                      <a:pt x="22" y="44"/>
                    </a:lnTo>
                    <a:lnTo>
                      <a:pt x="22" y="47"/>
                    </a:lnTo>
                    <a:lnTo>
                      <a:pt x="22" y="47"/>
                    </a:lnTo>
                    <a:lnTo>
                      <a:pt x="23" y="47"/>
                    </a:lnTo>
                    <a:lnTo>
                      <a:pt x="26" y="47"/>
                    </a:lnTo>
                    <a:lnTo>
                      <a:pt x="26" y="44"/>
                    </a:lnTo>
                    <a:lnTo>
                      <a:pt x="28" y="44"/>
                    </a:lnTo>
                    <a:lnTo>
                      <a:pt x="29" y="44"/>
                    </a:lnTo>
                    <a:lnTo>
                      <a:pt x="30" y="40"/>
                    </a:lnTo>
                    <a:lnTo>
                      <a:pt x="32" y="40"/>
                    </a:lnTo>
                    <a:lnTo>
                      <a:pt x="34" y="38"/>
                    </a:lnTo>
                    <a:lnTo>
                      <a:pt x="36" y="37"/>
                    </a:lnTo>
                    <a:lnTo>
                      <a:pt x="37" y="36"/>
                    </a:lnTo>
                    <a:lnTo>
                      <a:pt x="39" y="36"/>
                    </a:lnTo>
                    <a:lnTo>
                      <a:pt x="40" y="37"/>
                    </a:lnTo>
                    <a:lnTo>
                      <a:pt x="40" y="37"/>
                    </a:lnTo>
                    <a:lnTo>
                      <a:pt x="41" y="38"/>
                    </a:lnTo>
                    <a:lnTo>
                      <a:pt x="43" y="40"/>
                    </a:lnTo>
                    <a:lnTo>
                      <a:pt x="41" y="41"/>
                    </a:lnTo>
                    <a:lnTo>
                      <a:pt x="43" y="43"/>
                    </a:lnTo>
                    <a:lnTo>
                      <a:pt x="45" y="44"/>
                    </a:lnTo>
                    <a:lnTo>
                      <a:pt x="41" y="47"/>
                    </a:lnTo>
                    <a:lnTo>
                      <a:pt x="45" y="51"/>
                    </a:lnTo>
                    <a:lnTo>
                      <a:pt x="47" y="52"/>
                    </a:lnTo>
                    <a:lnTo>
                      <a:pt x="48" y="54"/>
                    </a:lnTo>
                    <a:lnTo>
                      <a:pt x="50" y="55"/>
                    </a:lnTo>
                    <a:lnTo>
                      <a:pt x="51" y="54"/>
                    </a:lnTo>
                    <a:lnTo>
                      <a:pt x="51" y="49"/>
                    </a:lnTo>
                    <a:lnTo>
                      <a:pt x="51"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8" name="Freeform 812">
                <a:extLst>
                  <a:ext uri="{FF2B5EF4-FFF2-40B4-BE49-F238E27FC236}">
                    <a16:creationId xmlns:a16="http://schemas.microsoft.com/office/drawing/2014/main" id="{E9E73346-A486-4667-9209-2E348FABBE2F}"/>
                  </a:ext>
                </a:extLst>
              </p:cNvPr>
              <p:cNvSpPr>
                <a:spLocks/>
              </p:cNvSpPr>
              <p:nvPr/>
            </p:nvSpPr>
            <p:spPr bwMode="auto">
              <a:xfrm>
                <a:off x="3870" y="2721"/>
                <a:ext cx="249" cy="199"/>
              </a:xfrm>
              <a:custGeom>
                <a:avLst/>
                <a:gdLst>
                  <a:gd name="T0" fmla="*/ 232 w 249"/>
                  <a:gd name="T1" fmla="*/ 181 h 199"/>
                  <a:gd name="T2" fmla="*/ 249 w 249"/>
                  <a:gd name="T3" fmla="*/ 176 h 199"/>
                  <a:gd name="T4" fmla="*/ 240 w 249"/>
                  <a:gd name="T5" fmla="*/ 165 h 199"/>
                  <a:gd name="T6" fmla="*/ 234 w 249"/>
                  <a:gd name="T7" fmla="*/ 155 h 199"/>
                  <a:gd name="T8" fmla="*/ 221 w 249"/>
                  <a:gd name="T9" fmla="*/ 146 h 199"/>
                  <a:gd name="T10" fmla="*/ 224 w 249"/>
                  <a:gd name="T11" fmla="*/ 116 h 199"/>
                  <a:gd name="T12" fmla="*/ 212 w 249"/>
                  <a:gd name="T13" fmla="*/ 103 h 199"/>
                  <a:gd name="T14" fmla="*/ 209 w 249"/>
                  <a:gd name="T15" fmla="*/ 83 h 199"/>
                  <a:gd name="T16" fmla="*/ 206 w 249"/>
                  <a:gd name="T17" fmla="*/ 72 h 199"/>
                  <a:gd name="T18" fmla="*/ 209 w 249"/>
                  <a:gd name="T19" fmla="*/ 63 h 199"/>
                  <a:gd name="T20" fmla="*/ 209 w 249"/>
                  <a:gd name="T21" fmla="*/ 54 h 199"/>
                  <a:gd name="T22" fmla="*/ 208 w 249"/>
                  <a:gd name="T23" fmla="*/ 46 h 199"/>
                  <a:gd name="T24" fmla="*/ 187 w 249"/>
                  <a:gd name="T25" fmla="*/ 32 h 199"/>
                  <a:gd name="T26" fmla="*/ 176 w 249"/>
                  <a:gd name="T27" fmla="*/ 26 h 199"/>
                  <a:gd name="T28" fmla="*/ 157 w 249"/>
                  <a:gd name="T29" fmla="*/ 18 h 199"/>
                  <a:gd name="T30" fmla="*/ 144 w 249"/>
                  <a:gd name="T31" fmla="*/ 21 h 199"/>
                  <a:gd name="T32" fmla="*/ 129 w 249"/>
                  <a:gd name="T33" fmla="*/ 30 h 199"/>
                  <a:gd name="T34" fmla="*/ 122 w 249"/>
                  <a:gd name="T35" fmla="*/ 41 h 199"/>
                  <a:gd name="T36" fmla="*/ 95 w 249"/>
                  <a:gd name="T37" fmla="*/ 44 h 199"/>
                  <a:gd name="T38" fmla="*/ 77 w 249"/>
                  <a:gd name="T39" fmla="*/ 35 h 199"/>
                  <a:gd name="T40" fmla="*/ 65 w 249"/>
                  <a:gd name="T41" fmla="*/ 32 h 199"/>
                  <a:gd name="T42" fmla="*/ 59 w 249"/>
                  <a:gd name="T43" fmla="*/ 22 h 199"/>
                  <a:gd name="T44" fmla="*/ 54 w 249"/>
                  <a:gd name="T45" fmla="*/ 18 h 199"/>
                  <a:gd name="T46" fmla="*/ 48 w 249"/>
                  <a:gd name="T47" fmla="*/ 7 h 199"/>
                  <a:gd name="T48" fmla="*/ 46 w 249"/>
                  <a:gd name="T49" fmla="*/ 2 h 199"/>
                  <a:gd name="T50" fmla="*/ 37 w 249"/>
                  <a:gd name="T51" fmla="*/ 6 h 199"/>
                  <a:gd name="T52" fmla="*/ 30 w 249"/>
                  <a:gd name="T53" fmla="*/ 13 h 199"/>
                  <a:gd name="T54" fmla="*/ 22 w 249"/>
                  <a:gd name="T55" fmla="*/ 13 h 199"/>
                  <a:gd name="T56" fmla="*/ 11 w 249"/>
                  <a:gd name="T57" fmla="*/ 4 h 199"/>
                  <a:gd name="T58" fmla="*/ 6 w 249"/>
                  <a:gd name="T59" fmla="*/ 0 h 199"/>
                  <a:gd name="T60" fmla="*/ 2 w 249"/>
                  <a:gd name="T61" fmla="*/ 9 h 199"/>
                  <a:gd name="T62" fmla="*/ 6 w 249"/>
                  <a:gd name="T63" fmla="*/ 21 h 199"/>
                  <a:gd name="T64" fmla="*/ 10 w 249"/>
                  <a:gd name="T65" fmla="*/ 35 h 199"/>
                  <a:gd name="T66" fmla="*/ 14 w 249"/>
                  <a:gd name="T67" fmla="*/ 43 h 199"/>
                  <a:gd name="T68" fmla="*/ 19 w 249"/>
                  <a:gd name="T69" fmla="*/ 52 h 199"/>
                  <a:gd name="T70" fmla="*/ 32 w 249"/>
                  <a:gd name="T71" fmla="*/ 57 h 199"/>
                  <a:gd name="T72" fmla="*/ 30 w 249"/>
                  <a:gd name="T73" fmla="*/ 59 h 199"/>
                  <a:gd name="T74" fmla="*/ 29 w 249"/>
                  <a:gd name="T75" fmla="*/ 69 h 199"/>
                  <a:gd name="T76" fmla="*/ 26 w 249"/>
                  <a:gd name="T77" fmla="*/ 80 h 199"/>
                  <a:gd name="T78" fmla="*/ 32 w 249"/>
                  <a:gd name="T79" fmla="*/ 85 h 199"/>
                  <a:gd name="T80" fmla="*/ 33 w 249"/>
                  <a:gd name="T81" fmla="*/ 95 h 199"/>
                  <a:gd name="T82" fmla="*/ 50 w 249"/>
                  <a:gd name="T83" fmla="*/ 100 h 199"/>
                  <a:gd name="T84" fmla="*/ 57 w 249"/>
                  <a:gd name="T85" fmla="*/ 116 h 199"/>
                  <a:gd name="T86" fmla="*/ 63 w 249"/>
                  <a:gd name="T87" fmla="*/ 131 h 199"/>
                  <a:gd name="T88" fmla="*/ 70 w 249"/>
                  <a:gd name="T89" fmla="*/ 135 h 199"/>
                  <a:gd name="T90" fmla="*/ 73 w 249"/>
                  <a:gd name="T91" fmla="*/ 131 h 199"/>
                  <a:gd name="T92" fmla="*/ 77 w 249"/>
                  <a:gd name="T93" fmla="*/ 133 h 199"/>
                  <a:gd name="T94" fmla="*/ 85 w 249"/>
                  <a:gd name="T95" fmla="*/ 133 h 199"/>
                  <a:gd name="T96" fmla="*/ 94 w 249"/>
                  <a:gd name="T97" fmla="*/ 148 h 199"/>
                  <a:gd name="T98" fmla="*/ 95 w 249"/>
                  <a:gd name="T99" fmla="*/ 151 h 199"/>
                  <a:gd name="T100" fmla="*/ 105 w 249"/>
                  <a:gd name="T101" fmla="*/ 164 h 199"/>
                  <a:gd name="T102" fmla="*/ 118 w 249"/>
                  <a:gd name="T103" fmla="*/ 166 h 199"/>
                  <a:gd name="T104" fmla="*/ 125 w 249"/>
                  <a:gd name="T105" fmla="*/ 173 h 199"/>
                  <a:gd name="T106" fmla="*/ 137 w 249"/>
                  <a:gd name="T107" fmla="*/ 177 h 199"/>
                  <a:gd name="T108" fmla="*/ 155 w 249"/>
                  <a:gd name="T109" fmla="*/ 174 h 199"/>
                  <a:gd name="T110" fmla="*/ 168 w 249"/>
                  <a:gd name="T111" fmla="*/ 172 h 199"/>
                  <a:gd name="T112" fmla="*/ 173 w 249"/>
                  <a:gd name="T113" fmla="*/ 181 h 199"/>
                  <a:gd name="T114" fmla="*/ 184 w 249"/>
                  <a:gd name="T115" fmla="*/ 192 h 199"/>
                  <a:gd name="T116" fmla="*/ 197 w 249"/>
                  <a:gd name="T117" fmla="*/ 194 h 199"/>
                  <a:gd name="T118" fmla="*/ 214 w 249"/>
                  <a:gd name="T119" fmla="*/ 196 h 199"/>
                  <a:gd name="T120" fmla="*/ 221 w 249"/>
                  <a:gd name="T121" fmla="*/ 196 h 199"/>
                  <a:gd name="T122" fmla="*/ 231 w 249"/>
                  <a:gd name="T1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9" h="199">
                    <a:moveTo>
                      <a:pt x="231" y="191"/>
                    </a:moveTo>
                    <a:lnTo>
                      <a:pt x="229" y="188"/>
                    </a:lnTo>
                    <a:lnTo>
                      <a:pt x="232" y="185"/>
                    </a:lnTo>
                    <a:lnTo>
                      <a:pt x="231" y="184"/>
                    </a:lnTo>
                    <a:lnTo>
                      <a:pt x="232" y="181"/>
                    </a:lnTo>
                    <a:lnTo>
                      <a:pt x="236" y="180"/>
                    </a:lnTo>
                    <a:lnTo>
                      <a:pt x="238" y="179"/>
                    </a:lnTo>
                    <a:lnTo>
                      <a:pt x="243" y="177"/>
                    </a:lnTo>
                    <a:lnTo>
                      <a:pt x="246" y="179"/>
                    </a:lnTo>
                    <a:lnTo>
                      <a:pt x="249" y="176"/>
                    </a:lnTo>
                    <a:lnTo>
                      <a:pt x="247" y="172"/>
                    </a:lnTo>
                    <a:lnTo>
                      <a:pt x="245" y="169"/>
                    </a:lnTo>
                    <a:lnTo>
                      <a:pt x="242" y="170"/>
                    </a:lnTo>
                    <a:lnTo>
                      <a:pt x="240" y="168"/>
                    </a:lnTo>
                    <a:lnTo>
                      <a:pt x="240" y="165"/>
                    </a:lnTo>
                    <a:lnTo>
                      <a:pt x="240" y="161"/>
                    </a:lnTo>
                    <a:lnTo>
                      <a:pt x="240" y="157"/>
                    </a:lnTo>
                    <a:lnTo>
                      <a:pt x="236" y="157"/>
                    </a:lnTo>
                    <a:lnTo>
                      <a:pt x="236" y="155"/>
                    </a:lnTo>
                    <a:lnTo>
                      <a:pt x="234" y="155"/>
                    </a:lnTo>
                    <a:lnTo>
                      <a:pt x="229" y="154"/>
                    </a:lnTo>
                    <a:lnTo>
                      <a:pt x="229" y="153"/>
                    </a:lnTo>
                    <a:lnTo>
                      <a:pt x="225" y="151"/>
                    </a:lnTo>
                    <a:lnTo>
                      <a:pt x="223" y="148"/>
                    </a:lnTo>
                    <a:lnTo>
                      <a:pt x="221" y="146"/>
                    </a:lnTo>
                    <a:lnTo>
                      <a:pt x="216" y="137"/>
                    </a:lnTo>
                    <a:lnTo>
                      <a:pt x="224" y="125"/>
                    </a:lnTo>
                    <a:lnTo>
                      <a:pt x="225" y="124"/>
                    </a:lnTo>
                    <a:lnTo>
                      <a:pt x="224" y="118"/>
                    </a:lnTo>
                    <a:lnTo>
                      <a:pt x="224" y="116"/>
                    </a:lnTo>
                    <a:lnTo>
                      <a:pt x="223" y="111"/>
                    </a:lnTo>
                    <a:lnTo>
                      <a:pt x="212" y="111"/>
                    </a:lnTo>
                    <a:lnTo>
                      <a:pt x="212" y="106"/>
                    </a:lnTo>
                    <a:lnTo>
                      <a:pt x="210" y="105"/>
                    </a:lnTo>
                    <a:lnTo>
                      <a:pt x="212" y="103"/>
                    </a:lnTo>
                    <a:lnTo>
                      <a:pt x="209" y="96"/>
                    </a:lnTo>
                    <a:lnTo>
                      <a:pt x="206" y="91"/>
                    </a:lnTo>
                    <a:lnTo>
                      <a:pt x="206" y="88"/>
                    </a:lnTo>
                    <a:lnTo>
                      <a:pt x="210" y="83"/>
                    </a:lnTo>
                    <a:lnTo>
                      <a:pt x="209" y="83"/>
                    </a:lnTo>
                    <a:lnTo>
                      <a:pt x="205" y="81"/>
                    </a:lnTo>
                    <a:lnTo>
                      <a:pt x="205" y="80"/>
                    </a:lnTo>
                    <a:lnTo>
                      <a:pt x="205" y="76"/>
                    </a:lnTo>
                    <a:lnTo>
                      <a:pt x="203" y="74"/>
                    </a:lnTo>
                    <a:lnTo>
                      <a:pt x="206" y="72"/>
                    </a:lnTo>
                    <a:lnTo>
                      <a:pt x="205" y="70"/>
                    </a:lnTo>
                    <a:lnTo>
                      <a:pt x="203" y="69"/>
                    </a:lnTo>
                    <a:lnTo>
                      <a:pt x="206" y="68"/>
                    </a:lnTo>
                    <a:lnTo>
                      <a:pt x="209" y="65"/>
                    </a:lnTo>
                    <a:lnTo>
                      <a:pt x="209" y="63"/>
                    </a:lnTo>
                    <a:lnTo>
                      <a:pt x="209" y="63"/>
                    </a:lnTo>
                    <a:lnTo>
                      <a:pt x="208" y="61"/>
                    </a:lnTo>
                    <a:lnTo>
                      <a:pt x="209" y="59"/>
                    </a:lnTo>
                    <a:lnTo>
                      <a:pt x="209" y="58"/>
                    </a:lnTo>
                    <a:lnTo>
                      <a:pt x="209" y="54"/>
                    </a:lnTo>
                    <a:lnTo>
                      <a:pt x="209" y="54"/>
                    </a:lnTo>
                    <a:lnTo>
                      <a:pt x="208" y="52"/>
                    </a:lnTo>
                    <a:lnTo>
                      <a:pt x="208" y="50"/>
                    </a:lnTo>
                    <a:lnTo>
                      <a:pt x="206" y="47"/>
                    </a:lnTo>
                    <a:lnTo>
                      <a:pt x="208" y="46"/>
                    </a:lnTo>
                    <a:lnTo>
                      <a:pt x="205" y="41"/>
                    </a:lnTo>
                    <a:lnTo>
                      <a:pt x="202" y="41"/>
                    </a:lnTo>
                    <a:lnTo>
                      <a:pt x="197" y="40"/>
                    </a:lnTo>
                    <a:lnTo>
                      <a:pt x="192" y="33"/>
                    </a:lnTo>
                    <a:lnTo>
                      <a:pt x="187" y="32"/>
                    </a:lnTo>
                    <a:lnTo>
                      <a:pt x="186" y="33"/>
                    </a:lnTo>
                    <a:lnTo>
                      <a:pt x="184" y="32"/>
                    </a:lnTo>
                    <a:lnTo>
                      <a:pt x="183" y="29"/>
                    </a:lnTo>
                    <a:lnTo>
                      <a:pt x="180" y="28"/>
                    </a:lnTo>
                    <a:lnTo>
                      <a:pt x="176" y="26"/>
                    </a:lnTo>
                    <a:lnTo>
                      <a:pt x="175" y="28"/>
                    </a:lnTo>
                    <a:lnTo>
                      <a:pt x="172" y="28"/>
                    </a:lnTo>
                    <a:lnTo>
                      <a:pt x="165" y="24"/>
                    </a:lnTo>
                    <a:lnTo>
                      <a:pt x="161" y="22"/>
                    </a:lnTo>
                    <a:lnTo>
                      <a:pt x="157" y="18"/>
                    </a:lnTo>
                    <a:lnTo>
                      <a:pt x="154" y="18"/>
                    </a:lnTo>
                    <a:lnTo>
                      <a:pt x="151" y="18"/>
                    </a:lnTo>
                    <a:lnTo>
                      <a:pt x="150" y="18"/>
                    </a:lnTo>
                    <a:lnTo>
                      <a:pt x="148" y="21"/>
                    </a:lnTo>
                    <a:lnTo>
                      <a:pt x="144" y="21"/>
                    </a:lnTo>
                    <a:lnTo>
                      <a:pt x="139" y="21"/>
                    </a:lnTo>
                    <a:lnTo>
                      <a:pt x="133" y="25"/>
                    </a:lnTo>
                    <a:lnTo>
                      <a:pt x="132" y="26"/>
                    </a:lnTo>
                    <a:lnTo>
                      <a:pt x="131" y="28"/>
                    </a:lnTo>
                    <a:lnTo>
                      <a:pt x="129" y="30"/>
                    </a:lnTo>
                    <a:lnTo>
                      <a:pt x="124" y="32"/>
                    </a:lnTo>
                    <a:lnTo>
                      <a:pt x="121" y="33"/>
                    </a:lnTo>
                    <a:lnTo>
                      <a:pt x="122" y="36"/>
                    </a:lnTo>
                    <a:lnTo>
                      <a:pt x="124" y="39"/>
                    </a:lnTo>
                    <a:lnTo>
                      <a:pt x="122" y="41"/>
                    </a:lnTo>
                    <a:lnTo>
                      <a:pt x="120" y="41"/>
                    </a:lnTo>
                    <a:lnTo>
                      <a:pt x="113" y="40"/>
                    </a:lnTo>
                    <a:lnTo>
                      <a:pt x="107" y="41"/>
                    </a:lnTo>
                    <a:lnTo>
                      <a:pt x="99" y="44"/>
                    </a:lnTo>
                    <a:lnTo>
                      <a:pt x="95" y="44"/>
                    </a:lnTo>
                    <a:lnTo>
                      <a:pt x="88" y="41"/>
                    </a:lnTo>
                    <a:lnTo>
                      <a:pt x="85" y="41"/>
                    </a:lnTo>
                    <a:lnTo>
                      <a:pt x="80" y="39"/>
                    </a:lnTo>
                    <a:lnTo>
                      <a:pt x="77" y="36"/>
                    </a:lnTo>
                    <a:lnTo>
                      <a:pt x="77" y="35"/>
                    </a:lnTo>
                    <a:lnTo>
                      <a:pt x="74" y="33"/>
                    </a:lnTo>
                    <a:lnTo>
                      <a:pt x="72" y="32"/>
                    </a:lnTo>
                    <a:lnTo>
                      <a:pt x="69" y="33"/>
                    </a:lnTo>
                    <a:lnTo>
                      <a:pt x="67" y="32"/>
                    </a:lnTo>
                    <a:lnTo>
                      <a:pt x="65" y="32"/>
                    </a:lnTo>
                    <a:lnTo>
                      <a:pt x="62" y="30"/>
                    </a:lnTo>
                    <a:lnTo>
                      <a:pt x="61" y="29"/>
                    </a:lnTo>
                    <a:lnTo>
                      <a:pt x="59" y="29"/>
                    </a:lnTo>
                    <a:lnTo>
                      <a:pt x="61" y="26"/>
                    </a:lnTo>
                    <a:lnTo>
                      <a:pt x="59" y="22"/>
                    </a:lnTo>
                    <a:lnTo>
                      <a:pt x="58" y="21"/>
                    </a:lnTo>
                    <a:lnTo>
                      <a:pt x="58" y="20"/>
                    </a:lnTo>
                    <a:lnTo>
                      <a:pt x="57" y="21"/>
                    </a:lnTo>
                    <a:lnTo>
                      <a:pt x="55" y="20"/>
                    </a:lnTo>
                    <a:lnTo>
                      <a:pt x="54" y="18"/>
                    </a:lnTo>
                    <a:lnTo>
                      <a:pt x="52" y="17"/>
                    </a:lnTo>
                    <a:lnTo>
                      <a:pt x="48" y="13"/>
                    </a:lnTo>
                    <a:lnTo>
                      <a:pt x="52" y="10"/>
                    </a:lnTo>
                    <a:lnTo>
                      <a:pt x="50" y="9"/>
                    </a:lnTo>
                    <a:lnTo>
                      <a:pt x="48" y="7"/>
                    </a:lnTo>
                    <a:lnTo>
                      <a:pt x="50" y="6"/>
                    </a:lnTo>
                    <a:lnTo>
                      <a:pt x="48" y="4"/>
                    </a:lnTo>
                    <a:lnTo>
                      <a:pt x="47" y="3"/>
                    </a:lnTo>
                    <a:lnTo>
                      <a:pt x="47" y="3"/>
                    </a:lnTo>
                    <a:lnTo>
                      <a:pt x="46" y="2"/>
                    </a:lnTo>
                    <a:lnTo>
                      <a:pt x="44" y="2"/>
                    </a:lnTo>
                    <a:lnTo>
                      <a:pt x="43" y="3"/>
                    </a:lnTo>
                    <a:lnTo>
                      <a:pt x="41" y="4"/>
                    </a:lnTo>
                    <a:lnTo>
                      <a:pt x="39" y="6"/>
                    </a:lnTo>
                    <a:lnTo>
                      <a:pt x="37" y="6"/>
                    </a:lnTo>
                    <a:lnTo>
                      <a:pt x="36" y="10"/>
                    </a:lnTo>
                    <a:lnTo>
                      <a:pt x="35" y="10"/>
                    </a:lnTo>
                    <a:lnTo>
                      <a:pt x="33" y="10"/>
                    </a:lnTo>
                    <a:lnTo>
                      <a:pt x="33" y="13"/>
                    </a:lnTo>
                    <a:lnTo>
                      <a:pt x="30" y="13"/>
                    </a:lnTo>
                    <a:lnTo>
                      <a:pt x="29" y="13"/>
                    </a:lnTo>
                    <a:lnTo>
                      <a:pt x="26" y="13"/>
                    </a:lnTo>
                    <a:lnTo>
                      <a:pt x="26" y="13"/>
                    </a:lnTo>
                    <a:lnTo>
                      <a:pt x="26" y="15"/>
                    </a:lnTo>
                    <a:lnTo>
                      <a:pt x="22" y="13"/>
                    </a:lnTo>
                    <a:lnTo>
                      <a:pt x="19" y="13"/>
                    </a:lnTo>
                    <a:lnTo>
                      <a:pt x="17" y="11"/>
                    </a:lnTo>
                    <a:lnTo>
                      <a:pt x="15" y="9"/>
                    </a:lnTo>
                    <a:lnTo>
                      <a:pt x="11" y="6"/>
                    </a:lnTo>
                    <a:lnTo>
                      <a:pt x="11" y="4"/>
                    </a:lnTo>
                    <a:lnTo>
                      <a:pt x="10" y="2"/>
                    </a:lnTo>
                    <a:lnTo>
                      <a:pt x="8" y="2"/>
                    </a:lnTo>
                    <a:lnTo>
                      <a:pt x="7" y="0"/>
                    </a:lnTo>
                    <a:lnTo>
                      <a:pt x="6" y="0"/>
                    </a:lnTo>
                    <a:lnTo>
                      <a:pt x="6" y="0"/>
                    </a:lnTo>
                    <a:lnTo>
                      <a:pt x="4" y="2"/>
                    </a:lnTo>
                    <a:lnTo>
                      <a:pt x="4" y="4"/>
                    </a:lnTo>
                    <a:lnTo>
                      <a:pt x="0" y="4"/>
                    </a:lnTo>
                    <a:lnTo>
                      <a:pt x="0" y="6"/>
                    </a:lnTo>
                    <a:lnTo>
                      <a:pt x="2" y="9"/>
                    </a:lnTo>
                    <a:lnTo>
                      <a:pt x="3" y="13"/>
                    </a:lnTo>
                    <a:lnTo>
                      <a:pt x="3" y="15"/>
                    </a:lnTo>
                    <a:lnTo>
                      <a:pt x="3" y="18"/>
                    </a:lnTo>
                    <a:lnTo>
                      <a:pt x="6" y="18"/>
                    </a:lnTo>
                    <a:lnTo>
                      <a:pt x="6" y="21"/>
                    </a:lnTo>
                    <a:lnTo>
                      <a:pt x="4" y="24"/>
                    </a:lnTo>
                    <a:lnTo>
                      <a:pt x="4" y="28"/>
                    </a:lnTo>
                    <a:lnTo>
                      <a:pt x="4" y="29"/>
                    </a:lnTo>
                    <a:lnTo>
                      <a:pt x="7" y="30"/>
                    </a:lnTo>
                    <a:lnTo>
                      <a:pt x="10" y="35"/>
                    </a:lnTo>
                    <a:lnTo>
                      <a:pt x="11" y="37"/>
                    </a:lnTo>
                    <a:lnTo>
                      <a:pt x="11" y="40"/>
                    </a:lnTo>
                    <a:lnTo>
                      <a:pt x="11" y="40"/>
                    </a:lnTo>
                    <a:lnTo>
                      <a:pt x="14" y="40"/>
                    </a:lnTo>
                    <a:lnTo>
                      <a:pt x="14" y="43"/>
                    </a:lnTo>
                    <a:lnTo>
                      <a:pt x="14" y="44"/>
                    </a:lnTo>
                    <a:lnTo>
                      <a:pt x="15" y="47"/>
                    </a:lnTo>
                    <a:lnTo>
                      <a:pt x="18" y="48"/>
                    </a:lnTo>
                    <a:lnTo>
                      <a:pt x="18" y="50"/>
                    </a:lnTo>
                    <a:lnTo>
                      <a:pt x="19" y="52"/>
                    </a:lnTo>
                    <a:lnTo>
                      <a:pt x="22" y="54"/>
                    </a:lnTo>
                    <a:lnTo>
                      <a:pt x="24" y="54"/>
                    </a:lnTo>
                    <a:lnTo>
                      <a:pt x="28" y="57"/>
                    </a:lnTo>
                    <a:lnTo>
                      <a:pt x="29" y="57"/>
                    </a:lnTo>
                    <a:lnTo>
                      <a:pt x="32" y="57"/>
                    </a:lnTo>
                    <a:lnTo>
                      <a:pt x="35" y="58"/>
                    </a:lnTo>
                    <a:lnTo>
                      <a:pt x="35" y="58"/>
                    </a:lnTo>
                    <a:lnTo>
                      <a:pt x="35" y="58"/>
                    </a:lnTo>
                    <a:lnTo>
                      <a:pt x="32" y="59"/>
                    </a:lnTo>
                    <a:lnTo>
                      <a:pt x="30" y="59"/>
                    </a:lnTo>
                    <a:lnTo>
                      <a:pt x="30" y="63"/>
                    </a:lnTo>
                    <a:lnTo>
                      <a:pt x="32" y="63"/>
                    </a:lnTo>
                    <a:lnTo>
                      <a:pt x="32" y="68"/>
                    </a:lnTo>
                    <a:lnTo>
                      <a:pt x="30" y="69"/>
                    </a:lnTo>
                    <a:lnTo>
                      <a:pt x="29" y="69"/>
                    </a:lnTo>
                    <a:lnTo>
                      <a:pt x="28" y="72"/>
                    </a:lnTo>
                    <a:lnTo>
                      <a:pt x="26" y="73"/>
                    </a:lnTo>
                    <a:lnTo>
                      <a:pt x="26" y="77"/>
                    </a:lnTo>
                    <a:lnTo>
                      <a:pt x="26" y="80"/>
                    </a:lnTo>
                    <a:lnTo>
                      <a:pt x="26" y="80"/>
                    </a:lnTo>
                    <a:lnTo>
                      <a:pt x="26" y="81"/>
                    </a:lnTo>
                    <a:lnTo>
                      <a:pt x="26" y="84"/>
                    </a:lnTo>
                    <a:lnTo>
                      <a:pt x="28" y="84"/>
                    </a:lnTo>
                    <a:lnTo>
                      <a:pt x="29" y="85"/>
                    </a:lnTo>
                    <a:lnTo>
                      <a:pt x="32" y="85"/>
                    </a:lnTo>
                    <a:lnTo>
                      <a:pt x="32" y="88"/>
                    </a:lnTo>
                    <a:lnTo>
                      <a:pt x="35" y="89"/>
                    </a:lnTo>
                    <a:lnTo>
                      <a:pt x="33" y="92"/>
                    </a:lnTo>
                    <a:lnTo>
                      <a:pt x="35" y="94"/>
                    </a:lnTo>
                    <a:lnTo>
                      <a:pt x="33" y="95"/>
                    </a:lnTo>
                    <a:lnTo>
                      <a:pt x="36" y="96"/>
                    </a:lnTo>
                    <a:lnTo>
                      <a:pt x="37" y="96"/>
                    </a:lnTo>
                    <a:lnTo>
                      <a:pt x="40" y="95"/>
                    </a:lnTo>
                    <a:lnTo>
                      <a:pt x="48" y="102"/>
                    </a:lnTo>
                    <a:lnTo>
                      <a:pt x="50" y="100"/>
                    </a:lnTo>
                    <a:lnTo>
                      <a:pt x="51" y="102"/>
                    </a:lnTo>
                    <a:lnTo>
                      <a:pt x="54" y="106"/>
                    </a:lnTo>
                    <a:lnTo>
                      <a:pt x="57" y="107"/>
                    </a:lnTo>
                    <a:lnTo>
                      <a:pt x="58" y="113"/>
                    </a:lnTo>
                    <a:lnTo>
                      <a:pt x="57" y="116"/>
                    </a:lnTo>
                    <a:lnTo>
                      <a:pt x="55" y="118"/>
                    </a:lnTo>
                    <a:lnTo>
                      <a:pt x="57" y="122"/>
                    </a:lnTo>
                    <a:lnTo>
                      <a:pt x="61" y="122"/>
                    </a:lnTo>
                    <a:lnTo>
                      <a:pt x="62" y="129"/>
                    </a:lnTo>
                    <a:lnTo>
                      <a:pt x="63" y="131"/>
                    </a:lnTo>
                    <a:lnTo>
                      <a:pt x="66" y="132"/>
                    </a:lnTo>
                    <a:lnTo>
                      <a:pt x="67" y="132"/>
                    </a:lnTo>
                    <a:lnTo>
                      <a:pt x="67" y="132"/>
                    </a:lnTo>
                    <a:lnTo>
                      <a:pt x="67" y="133"/>
                    </a:lnTo>
                    <a:lnTo>
                      <a:pt x="70" y="135"/>
                    </a:lnTo>
                    <a:lnTo>
                      <a:pt x="72" y="135"/>
                    </a:lnTo>
                    <a:lnTo>
                      <a:pt x="73" y="133"/>
                    </a:lnTo>
                    <a:lnTo>
                      <a:pt x="73" y="132"/>
                    </a:lnTo>
                    <a:lnTo>
                      <a:pt x="70" y="131"/>
                    </a:lnTo>
                    <a:lnTo>
                      <a:pt x="73" y="131"/>
                    </a:lnTo>
                    <a:lnTo>
                      <a:pt x="74" y="131"/>
                    </a:lnTo>
                    <a:lnTo>
                      <a:pt x="74" y="129"/>
                    </a:lnTo>
                    <a:lnTo>
                      <a:pt x="74" y="131"/>
                    </a:lnTo>
                    <a:lnTo>
                      <a:pt x="74" y="132"/>
                    </a:lnTo>
                    <a:lnTo>
                      <a:pt x="77" y="133"/>
                    </a:lnTo>
                    <a:lnTo>
                      <a:pt x="77" y="133"/>
                    </a:lnTo>
                    <a:lnTo>
                      <a:pt x="78" y="135"/>
                    </a:lnTo>
                    <a:lnTo>
                      <a:pt x="80" y="136"/>
                    </a:lnTo>
                    <a:lnTo>
                      <a:pt x="84" y="132"/>
                    </a:lnTo>
                    <a:lnTo>
                      <a:pt x="85" y="133"/>
                    </a:lnTo>
                    <a:lnTo>
                      <a:pt x="88" y="136"/>
                    </a:lnTo>
                    <a:lnTo>
                      <a:pt x="88" y="139"/>
                    </a:lnTo>
                    <a:lnTo>
                      <a:pt x="92" y="144"/>
                    </a:lnTo>
                    <a:lnTo>
                      <a:pt x="92" y="147"/>
                    </a:lnTo>
                    <a:lnTo>
                      <a:pt x="94" y="148"/>
                    </a:lnTo>
                    <a:lnTo>
                      <a:pt x="96" y="148"/>
                    </a:lnTo>
                    <a:lnTo>
                      <a:pt x="98" y="150"/>
                    </a:lnTo>
                    <a:lnTo>
                      <a:pt x="96" y="150"/>
                    </a:lnTo>
                    <a:lnTo>
                      <a:pt x="95" y="150"/>
                    </a:lnTo>
                    <a:lnTo>
                      <a:pt x="95" y="151"/>
                    </a:lnTo>
                    <a:lnTo>
                      <a:pt x="96" y="153"/>
                    </a:lnTo>
                    <a:lnTo>
                      <a:pt x="98" y="153"/>
                    </a:lnTo>
                    <a:lnTo>
                      <a:pt x="99" y="154"/>
                    </a:lnTo>
                    <a:lnTo>
                      <a:pt x="102" y="162"/>
                    </a:lnTo>
                    <a:lnTo>
                      <a:pt x="105" y="164"/>
                    </a:lnTo>
                    <a:lnTo>
                      <a:pt x="109" y="164"/>
                    </a:lnTo>
                    <a:lnTo>
                      <a:pt x="113" y="164"/>
                    </a:lnTo>
                    <a:lnTo>
                      <a:pt x="113" y="165"/>
                    </a:lnTo>
                    <a:lnTo>
                      <a:pt x="117" y="166"/>
                    </a:lnTo>
                    <a:lnTo>
                      <a:pt x="118" y="166"/>
                    </a:lnTo>
                    <a:lnTo>
                      <a:pt x="120" y="166"/>
                    </a:lnTo>
                    <a:lnTo>
                      <a:pt x="121" y="168"/>
                    </a:lnTo>
                    <a:lnTo>
                      <a:pt x="120" y="169"/>
                    </a:lnTo>
                    <a:lnTo>
                      <a:pt x="122" y="173"/>
                    </a:lnTo>
                    <a:lnTo>
                      <a:pt x="125" y="173"/>
                    </a:lnTo>
                    <a:lnTo>
                      <a:pt x="128" y="174"/>
                    </a:lnTo>
                    <a:lnTo>
                      <a:pt x="129" y="174"/>
                    </a:lnTo>
                    <a:lnTo>
                      <a:pt x="133" y="179"/>
                    </a:lnTo>
                    <a:lnTo>
                      <a:pt x="135" y="179"/>
                    </a:lnTo>
                    <a:lnTo>
                      <a:pt x="137" y="177"/>
                    </a:lnTo>
                    <a:lnTo>
                      <a:pt x="142" y="179"/>
                    </a:lnTo>
                    <a:lnTo>
                      <a:pt x="147" y="181"/>
                    </a:lnTo>
                    <a:lnTo>
                      <a:pt x="151" y="179"/>
                    </a:lnTo>
                    <a:lnTo>
                      <a:pt x="155" y="176"/>
                    </a:lnTo>
                    <a:lnTo>
                      <a:pt x="155" y="174"/>
                    </a:lnTo>
                    <a:lnTo>
                      <a:pt x="157" y="174"/>
                    </a:lnTo>
                    <a:lnTo>
                      <a:pt x="158" y="174"/>
                    </a:lnTo>
                    <a:lnTo>
                      <a:pt x="162" y="173"/>
                    </a:lnTo>
                    <a:lnTo>
                      <a:pt x="164" y="172"/>
                    </a:lnTo>
                    <a:lnTo>
                      <a:pt x="168" y="172"/>
                    </a:lnTo>
                    <a:lnTo>
                      <a:pt x="168" y="173"/>
                    </a:lnTo>
                    <a:lnTo>
                      <a:pt x="169" y="173"/>
                    </a:lnTo>
                    <a:lnTo>
                      <a:pt x="169" y="174"/>
                    </a:lnTo>
                    <a:lnTo>
                      <a:pt x="172" y="177"/>
                    </a:lnTo>
                    <a:lnTo>
                      <a:pt x="173" y="181"/>
                    </a:lnTo>
                    <a:lnTo>
                      <a:pt x="176" y="187"/>
                    </a:lnTo>
                    <a:lnTo>
                      <a:pt x="176" y="190"/>
                    </a:lnTo>
                    <a:lnTo>
                      <a:pt x="177" y="191"/>
                    </a:lnTo>
                    <a:lnTo>
                      <a:pt x="177" y="192"/>
                    </a:lnTo>
                    <a:lnTo>
                      <a:pt x="184" y="192"/>
                    </a:lnTo>
                    <a:lnTo>
                      <a:pt x="187" y="191"/>
                    </a:lnTo>
                    <a:lnTo>
                      <a:pt x="188" y="194"/>
                    </a:lnTo>
                    <a:lnTo>
                      <a:pt x="192" y="191"/>
                    </a:lnTo>
                    <a:lnTo>
                      <a:pt x="192" y="191"/>
                    </a:lnTo>
                    <a:lnTo>
                      <a:pt x="197" y="194"/>
                    </a:lnTo>
                    <a:lnTo>
                      <a:pt x="202" y="194"/>
                    </a:lnTo>
                    <a:lnTo>
                      <a:pt x="206" y="195"/>
                    </a:lnTo>
                    <a:lnTo>
                      <a:pt x="212" y="195"/>
                    </a:lnTo>
                    <a:lnTo>
                      <a:pt x="214" y="196"/>
                    </a:lnTo>
                    <a:lnTo>
                      <a:pt x="214" y="196"/>
                    </a:lnTo>
                    <a:lnTo>
                      <a:pt x="217" y="198"/>
                    </a:lnTo>
                    <a:lnTo>
                      <a:pt x="217" y="198"/>
                    </a:lnTo>
                    <a:lnTo>
                      <a:pt x="218" y="195"/>
                    </a:lnTo>
                    <a:lnTo>
                      <a:pt x="220" y="195"/>
                    </a:lnTo>
                    <a:lnTo>
                      <a:pt x="221" y="196"/>
                    </a:lnTo>
                    <a:lnTo>
                      <a:pt x="224" y="198"/>
                    </a:lnTo>
                    <a:lnTo>
                      <a:pt x="228" y="199"/>
                    </a:lnTo>
                    <a:lnTo>
                      <a:pt x="229" y="198"/>
                    </a:lnTo>
                    <a:lnTo>
                      <a:pt x="229" y="198"/>
                    </a:lnTo>
                    <a:lnTo>
                      <a:pt x="231" y="198"/>
                    </a:lnTo>
                    <a:lnTo>
                      <a:pt x="231" y="195"/>
                    </a:lnTo>
                    <a:lnTo>
                      <a:pt x="231"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9" name="Freeform 813">
                <a:extLst>
                  <a:ext uri="{FF2B5EF4-FFF2-40B4-BE49-F238E27FC236}">
                    <a16:creationId xmlns:a16="http://schemas.microsoft.com/office/drawing/2014/main" id="{B31CFC8E-4DCB-48D1-B1E3-BC3324A88CA9}"/>
                  </a:ext>
                </a:extLst>
              </p:cNvPr>
              <p:cNvSpPr>
                <a:spLocks/>
              </p:cNvSpPr>
              <p:nvPr/>
            </p:nvSpPr>
            <p:spPr bwMode="auto">
              <a:xfrm>
                <a:off x="3858" y="2697"/>
                <a:ext cx="44" cy="37"/>
              </a:xfrm>
              <a:custGeom>
                <a:avLst/>
                <a:gdLst>
                  <a:gd name="T0" fmla="*/ 41 w 44"/>
                  <a:gd name="T1" fmla="*/ 34 h 37"/>
                  <a:gd name="T2" fmla="*/ 42 w 44"/>
                  <a:gd name="T3" fmla="*/ 33 h 37"/>
                  <a:gd name="T4" fmla="*/ 41 w 44"/>
                  <a:gd name="T5" fmla="*/ 30 h 37"/>
                  <a:gd name="T6" fmla="*/ 44 w 44"/>
                  <a:gd name="T7" fmla="*/ 28 h 37"/>
                  <a:gd name="T8" fmla="*/ 41 w 44"/>
                  <a:gd name="T9" fmla="*/ 26 h 37"/>
                  <a:gd name="T10" fmla="*/ 37 w 44"/>
                  <a:gd name="T11" fmla="*/ 26 h 37"/>
                  <a:gd name="T12" fmla="*/ 31 w 44"/>
                  <a:gd name="T13" fmla="*/ 23 h 37"/>
                  <a:gd name="T14" fmla="*/ 30 w 44"/>
                  <a:gd name="T15" fmla="*/ 19 h 37"/>
                  <a:gd name="T16" fmla="*/ 31 w 44"/>
                  <a:gd name="T17" fmla="*/ 17 h 37"/>
                  <a:gd name="T18" fmla="*/ 31 w 44"/>
                  <a:gd name="T19" fmla="*/ 15 h 37"/>
                  <a:gd name="T20" fmla="*/ 27 w 44"/>
                  <a:gd name="T21" fmla="*/ 11 h 37"/>
                  <a:gd name="T22" fmla="*/ 27 w 44"/>
                  <a:gd name="T23" fmla="*/ 9 h 37"/>
                  <a:gd name="T24" fmla="*/ 27 w 44"/>
                  <a:gd name="T25" fmla="*/ 6 h 37"/>
                  <a:gd name="T26" fmla="*/ 25 w 44"/>
                  <a:gd name="T27" fmla="*/ 4 h 37"/>
                  <a:gd name="T28" fmla="*/ 20 w 44"/>
                  <a:gd name="T29" fmla="*/ 2 h 37"/>
                  <a:gd name="T30" fmla="*/ 18 w 44"/>
                  <a:gd name="T31" fmla="*/ 0 h 37"/>
                  <a:gd name="T32" fmla="*/ 11 w 44"/>
                  <a:gd name="T33" fmla="*/ 1 h 37"/>
                  <a:gd name="T34" fmla="*/ 9 w 44"/>
                  <a:gd name="T35" fmla="*/ 0 h 37"/>
                  <a:gd name="T36" fmla="*/ 4 w 44"/>
                  <a:gd name="T37" fmla="*/ 1 h 37"/>
                  <a:gd name="T38" fmla="*/ 0 w 44"/>
                  <a:gd name="T39" fmla="*/ 2 h 37"/>
                  <a:gd name="T40" fmla="*/ 3 w 44"/>
                  <a:gd name="T41" fmla="*/ 5 h 37"/>
                  <a:gd name="T42" fmla="*/ 3 w 44"/>
                  <a:gd name="T43" fmla="*/ 6 h 37"/>
                  <a:gd name="T44" fmla="*/ 4 w 44"/>
                  <a:gd name="T45" fmla="*/ 6 h 37"/>
                  <a:gd name="T46" fmla="*/ 5 w 44"/>
                  <a:gd name="T47" fmla="*/ 9 h 37"/>
                  <a:gd name="T48" fmla="*/ 5 w 44"/>
                  <a:gd name="T49" fmla="*/ 13 h 37"/>
                  <a:gd name="T50" fmla="*/ 5 w 44"/>
                  <a:gd name="T51" fmla="*/ 17 h 37"/>
                  <a:gd name="T52" fmla="*/ 8 w 44"/>
                  <a:gd name="T53" fmla="*/ 20 h 37"/>
                  <a:gd name="T54" fmla="*/ 12 w 44"/>
                  <a:gd name="T55" fmla="*/ 20 h 37"/>
                  <a:gd name="T56" fmla="*/ 15 w 44"/>
                  <a:gd name="T57" fmla="*/ 20 h 37"/>
                  <a:gd name="T58" fmla="*/ 16 w 44"/>
                  <a:gd name="T59" fmla="*/ 22 h 37"/>
                  <a:gd name="T60" fmla="*/ 18 w 44"/>
                  <a:gd name="T61" fmla="*/ 23 h 37"/>
                  <a:gd name="T62" fmla="*/ 20 w 44"/>
                  <a:gd name="T63" fmla="*/ 23 h 37"/>
                  <a:gd name="T64" fmla="*/ 22 w 44"/>
                  <a:gd name="T65" fmla="*/ 22 h 37"/>
                  <a:gd name="T66" fmla="*/ 25 w 44"/>
                  <a:gd name="T67" fmla="*/ 26 h 37"/>
                  <a:gd name="T68" fmla="*/ 26 w 44"/>
                  <a:gd name="T69" fmla="*/ 24 h 37"/>
                  <a:gd name="T70" fmla="*/ 29 w 44"/>
                  <a:gd name="T71" fmla="*/ 24 h 37"/>
                  <a:gd name="T72" fmla="*/ 30 w 44"/>
                  <a:gd name="T73" fmla="*/ 28 h 37"/>
                  <a:gd name="T74" fmla="*/ 33 w 44"/>
                  <a:gd name="T75" fmla="*/ 28 h 37"/>
                  <a:gd name="T76" fmla="*/ 38 w 44"/>
                  <a:gd name="T77" fmla="*/ 37 h 37"/>
                  <a:gd name="T78" fmla="*/ 41 w 44"/>
                  <a:gd name="T79" fmla="*/ 37 h 37"/>
                  <a:gd name="T80" fmla="*/ 41 w 44"/>
                  <a:gd name="T81" fmla="*/ 37 h 37"/>
                  <a:gd name="T82" fmla="*/ 41 w 44"/>
                  <a:gd name="T83"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37">
                    <a:moveTo>
                      <a:pt x="41" y="34"/>
                    </a:moveTo>
                    <a:lnTo>
                      <a:pt x="42" y="33"/>
                    </a:lnTo>
                    <a:lnTo>
                      <a:pt x="41" y="30"/>
                    </a:lnTo>
                    <a:lnTo>
                      <a:pt x="44" y="28"/>
                    </a:lnTo>
                    <a:lnTo>
                      <a:pt x="41" y="26"/>
                    </a:lnTo>
                    <a:lnTo>
                      <a:pt x="37" y="26"/>
                    </a:lnTo>
                    <a:lnTo>
                      <a:pt x="31" y="23"/>
                    </a:lnTo>
                    <a:lnTo>
                      <a:pt x="30" y="19"/>
                    </a:lnTo>
                    <a:lnTo>
                      <a:pt x="31" y="17"/>
                    </a:lnTo>
                    <a:lnTo>
                      <a:pt x="31" y="15"/>
                    </a:lnTo>
                    <a:lnTo>
                      <a:pt x="27" y="11"/>
                    </a:lnTo>
                    <a:lnTo>
                      <a:pt x="27" y="9"/>
                    </a:lnTo>
                    <a:lnTo>
                      <a:pt x="27" y="6"/>
                    </a:lnTo>
                    <a:lnTo>
                      <a:pt x="25" y="4"/>
                    </a:lnTo>
                    <a:lnTo>
                      <a:pt x="20" y="2"/>
                    </a:lnTo>
                    <a:lnTo>
                      <a:pt x="18" y="0"/>
                    </a:lnTo>
                    <a:lnTo>
                      <a:pt x="11" y="1"/>
                    </a:lnTo>
                    <a:lnTo>
                      <a:pt x="9" y="0"/>
                    </a:lnTo>
                    <a:lnTo>
                      <a:pt x="4" y="1"/>
                    </a:lnTo>
                    <a:lnTo>
                      <a:pt x="0" y="2"/>
                    </a:lnTo>
                    <a:lnTo>
                      <a:pt x="3" y="5"/>
                    </a:lnTo>
                    <a:lnTo>
                      <a:pt x="3" y="6"/>
                    </a:lnTo>
                    <a:lnTo>
                      <a:pt x="4" y="6"/>
                    </a:lnTo>
                    <a:lnTo>
                      <a:pt x="5" y="9"/>
                    </a:lnTo>
                    <a:lnTo>
                      <a:pt x="5" y="13"/>
                    </a:lnTo>
                    <a:lnTo>
                      <a:pt x="5" y="17"/>
                    </a:lnTo>
                    <a:lnTo>
                      <a:pt x="8" y="20"/>
                    </a:lnTo>
                    <a:lnTo>
                      <a:pt x="12" y="20"/>
                    </a:lnTo>
                    <a:lnTo>
                      <a:pt x="15" y="20"/>
                    </a:lnTo>
                    <a:lnTo>
                      <a:pt x="16" y="22"/>
                    </a:lnTo>
                    <a:lnTo>
                      <a:pt x="18" y="23"/>
                    </a:lnTo>
                    <a:lnTo>
                      <a:pt x="20" y="23"/>
                    </a:lnTo>
                    <a:lnTo>
                      <a:pt x="22" y="22"/>
                    </a:lnTo>
                    <a:lnTo>
                      <a:pt x="25" y="26"/>
                    </a:lnTo>
                    <a:lnTo>
                      <a:pt x="26" y="24"/>
                    </a:lnTo>
                    <a:lnTo>
                      <a:pt x="29" y="24"/>
                    </a:lnTo>
                    <a:lnTo>
                      <a:pt x="30" y="28"/>
                    </a:lnTo>
                    <a:lnTo>
                      <a:pt x="33" y="28"/>
                    </a:lnTo>
                    <a:lnTo>
                      <a:pt x="38" y="37"/>
                    </a:lnTo>
                    <a:lnTo>
                      <a:pt x="41" y="37"/>
                    </a:lnTo>
                    <a:lnTo>
                      <a:pt x="41" y="37"/>
                    </a:lnTo>
                    <a:lnTo>
                      <a:pt x="4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0" name="Freeform 814">
                <a:extLst>
                  <a:ext uri="{FF2B5EF4-FFF2-40B4-BE49-F238E27FC236}">
                    <a16:creationId xmlns:a16="http://schemas.microsoft.com/office/drawing/2014/main" id="{FDC042BE-B6C9-4924-A7B9-5A20B1ADB708}"/>
                  </a:ext>
                </a:extLst>
              </p:cNvPr>
              <p:cNvSpPr>
                <a:spLocks/>
              </p:cNvSpPr>
              <p:nvPr/>
            </p:nvSpPr>
            <p:spPr bwMode="auto">
              <a:xfrm>
                <a:off x="3684" y="2771"/>
                <a:ext cx="2" cy="1"/>
              </a:xfrm>
              <a:custGeom>
                <a:avLst/>
                <a:gdLst>
                  <a:gd name="T0" fmla="*/ 1 w 2"/>
                  <a:gd name="T1" fmla="*/ 0 h 1"/>
                  <a:gd name="T2" fmla="*/ 0 w 2"/>
                  <a:gd name="T3" fmla="*/ 1 h 1"/>
                  <a:gd name="T4" fmla="*/ 1 w 2"/>
                  <a:gd name="T5" fmla="*/ 1 h 1"/>
                  <a:gd name="T6" fmla="*/ 2 w 2"/>
                  <a:gd name="T7" fmla="*/ 1 h 1"/>
                  <a:gd name="T8" fmla="*/ 1 w 2"/>
                  <a:gd name="T9" fmla="*/ 0 h 1"/>
                  <a:gd name="T10" fmla="*/ 1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1" y="0"/>
                    </a:moveTo>
                    <a:lnTo>
                      <a:pt x="0" y="1"/>
                    </a:lnTo>
                    <a:lnTo>
                      <a:pt x="1" y="1"/>
                    </a:lnTo>
                    <a:lnTo>
                      <a:pt x="2" y="1"/>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1" name="Freeform 815">
                <a:extLst>
                  <a:ext uri="{FF2B5EF4-FFF2-40B4-BE49-F238E27FC236}">
                    <a16:creationId xmlns:a16="http://schemas.microsoft.com/office/drawing/2014/main" id="{C4555487-447A-4B52-9DE9-60FC6867F19B}"/>
                  </a:ext>
                </a:extLst>
              </p:cNvPr>
              <p:cNvSpPr>
                <a:spLocks/>
              </p:cNvSpPr>
              <p:nvPr/>
            </p:nvSpPr>
            <p:spPr bwMode="auto">
              <a:xfrm>
                <a:off x="3657" y="2716"/>
                <a:ext cx="5" cy="3"/>
              </a:xfrm>
              <a:custGeom>
                <a:avLst/>
                <a:gdLst>
                  <a:gd name="T0" fmla="*/ 2 w 5"/>
                  <a:gd name="T1" fmla="*/ 1 h 3"/>
                  <a:gd name="T2" fmla="*/ 0 w 5"/>
                  <a:gd name="T3" fmla="*/ 1 h 3"/>
                  <a:gd name="T4" fmla="*/ 0 w 5"/>
                  <a:gd name="T5" fmla="*/ 1 h 3"/>
                  <a:gd name="T6" fmla="*/ 2 w 5"/>
                  <a:gd name="T7" fmla="*/ 3 h 3"/>
                  <a:gd name="T8" fmla="*/ 5 w 5"/>
                  <a:gd name="T9" fmla="*/ 1 h 3"/>
                  <a:gd name="T10" fmla="*/ 5 w 5"/>
                  <a:gd name="T11" fmla="*/ 0 h 3"/>
                  <a:gd name="T12" fmla="*/ 3 w 5"/>
                  <a:gd name="T13" fmla="*/ 0 h 3"/>
                  <a:gd name="T14" fmla="*/ 2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2" y="1"/>
                    </a:moveTo>
                    <a:lnTo>
                      <a:pt x="0" y="1"/>
                    </a:lnTo>
                    <a:lnTo>
                      <a:pt x="0" y="1"/>
                    </a:lnTo>
                    <a:lnTo>
                      <a:pt x="2" y="3"/>
                    </a:lnTo>
                    <a:lnTo>
                      <a:pt x="5" y="1"/>
                    </a:lnTo>
                    <a:lnTo>
                      <a:pt x="5" y="0"/>
                    </a:lnTo>
                    <a:lnTo>
                      <a:pt x="3"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2" name="Freeform 816">
                <a:extLst>
                  <a:ext uri="{FF2B5EF4-FFF2-40B4-BE49-F238E27FC236}">
                    <a16:creationId xmlns:a16="http://schemas.microsoft.com/office/drawing/2014/main" id="{D17CFF9E-4F23-4A3E-A244-EA82FEDA2376}"/>
                  </a:ext>
                </a:extLst>
              </p:cNvPr>
              <p:cNvSpPr>
                <a:spLocks/>
              </p:cNvSpPr>
              <p:nvPr/>
            </p:nvSpPr>
            <p:spPr bwMode="auto">
              <a:xfrm>
                <a:off x="3663" y="2688"/>
                <a:ext cx="218" cy="91"/>
              </a:xfrm>
              <a:custGeom>
                <a:avLst/>
                <a:gdLst>
                  <a:gd name="T0" fmla="*/ 128 w 218"/>
                  <a:gd name="T1" fmla="*/ 81 h 91"/>
                  <a:gd name="T2" fmla="*/ 140 w 218"/>
                  <a:gd name="T3" fmla="*/ 77 h 91"/>
                  <a:gd name="T4" fmla="*/ 156 w 218"/>
                  <a:gd name="T5" fmla="*/ 79 h 91"/>
                  <a:gd name="T6" fmla="*/ 172 w 218"/>
                  <a:gd name="T7" fmla="*/ 73 h 91"/>
                  <a:gd name="T8" fmla="*/ 191 w 218"/>
                  <a:gd name="T9" fmla="*/ 72 h 91"/>
                  <a:gd name="T10" fmla="*/ 204 w 218"/>
                  <a:gd name="T11" fmla="*/ 69 h 91"/>
                  <a:gd name="T12" fmla="*/ 215 w 218"/>
                  <a:gd name="T13" fmla="*/ 73 h 91"/>
                  <a:gd name="T14" fmla="*/ 211 w 218"/>
                  <a:gd name="T15" fmla="*/ 62 h 91"/>
                  <a:gd name="T16" fmla="*/ 210 w 218"/>
                  <a:gd name="T17" fmla="*/ 51 h 91"/>
                  <a:gd name="T18" fmla="*/ 207 w 218"/>
                  <a:gd name="T19" fmla="*/ 37 h 91"/>
                  <a:gd name="T20" fmla="*/ 213 w 218"/>
                  <a:gd name="T21" fmla="*/ 32 h 91"/>
                  <a:gd name="T22" fmla="*/ 200 w 218"/>
                  <a:gd name="T23" fmla="*/ 26 h 91"/>
                  <a:gd name="T24" fmla="*/ 198 w 218"/>
                  <a:gd name="T25" fmla="*/ 14 h 91"/>
                  <a:gd name="T26" fmla="*/ 184 w 218"/>
                  <a:gd name="T27" fmla="*/ 7 h 91"/>
                  <a:gd name="T28" fmla="*/ 177 w 218"/>
                  <a:gd name="T29" fmla="*/ 6 h 91"/>
                  <a:gd name="T30" fmla="*/ 166 w 218"/>
                  <a:gd name="T31" fmla="*/ 13 h 91"/>
                  <a:gd name="T32" fmla="*/ 154 w 218"/>
                  <a:gd name="T33" fmla="*/ 14 h 91"/>
                  <a:gd name="T34" fmla="*/ 139 w 218"/>
                  <a:gd name="T35" fmla="*/ 17 h 91"/>
                  <a:gd name="T36" fmla="*/ 123 w 218"/>
                  <a:gd name="T37" fmla="*/ 13 h 91"/>
                  <a:gd name="T38" fmla="*/ 112 w 218"/>
                  <a:gd name="T39" fmla="*/ 7 h 91"/>
                  <a:gd name="T40" fmla="*/ 106 w 218"/>
                  <a:gd name="T41" fmla="*/ 6 h 91"/>
                  <a:gd name="T42" fmla="*/ 96 w 218"/>
                  <a:gd name="T43" fmla="*/ 2 h 91"/>
                  <a:gd name="T44" fmla="*/ 78 w 218"/>
                  <a:gd name="T45" fmla="*/ 2 h 91"/>
                  <a:gd name="T46" fmla="*/ 63 w 218"/>
                  <a:gd name="T47" fmla="*/ 7 h 91"/>
                  <a:gd name="T48" fmla="*/ 58 w 218"/>
                  <a:gd name="T49" fmla="*/ 15 h 91"/>
                  <a:gd name="T50" fmla="*/ 41 w 218"/>
                  <a:gd name="T51" fmla="*/ 14 h 91"/>
                  <a:gd name="T52" fmla="*/ 34 w 218"/>
                  <a:gd name="T53" fmla="*/ 21 h 91"/>
                  <a:gd name="T54" fmla="*/ 30 w 218"/>
                  <a:gd name="T55" fmla="*/ 24 h 91"/>
                  <a:gd name="T56" fmla="*/ 32 w 218"/>
                  <a:gd name="T57" fmla="*/ 28 h 91"/>
                  <a:gd name="T58" fmla="*/ 18 w 218"/>
                  <a:gd name="T59" fmla="*/ 26 h 91"/>
                  <a:gd name="T60" fmla="*/ 1 w 218"/>
                  <a:gd name="T61" fmla="*/ 31 h 91"/>
                  <a:gd name="T62" fmla="*/ 0 w 218"/>
                  <a:gd name="T63" fmla="*/ 40 h 91"/>
                  <a:gd name="T64" fmla="*/ 11 w 218"/>
                  <a:gd name="T65" fmla="*/ 40 h 91"/>
                  <a:gd name="T66" fmla="*/ 8 w 218"/>
                  <a:gd name="T67" fmla="*/ 48 h 91"/>
                  <a:gd name="T68" fmla="*/ 8 w 218"/>
                  <a:gd name="T69" fmla="*/ 53 h 91"/>
                  <a:gd name="T70" fmla="*/ 7 w 218"/>
                  <a:gd name="T71" fmla="*/ 57 h 91"/>
                  <a:gd name="T72" fmla="*/ 3 w 218"/>
                  <a:gd name="T73" fmla="*/ 58 h 91"/>
                  <a:gd name="T74" fmla="*/ 11 w 218"/>
                  <a:gd name="T75" fmla="*/ 62 h 91"/>
                  <a:gd name="T76" fmla="*/ 14 w 218"/>
                  <a:gd name="T77" fmla="*/ 72 h 91"/>
                  <a:gd name="T78" fmla="*/ 15 w 218"/>
                  <a:gd name="T79" fmla="*/ 77 h 91"/>
                  <a:gd name="T80" fmla="*/ 23 w 218"/>
                  <a:gd name="T81" fmla="*/ 80 h 91"/>
                  <a:gd name="T82" fmla="*/ 19 w 218"/>
                  <a:gd name="T83" fmla="*/ 81 h 91"/>
                  <a:gd name="T84" fmla="*/ 26 w 218"/>
                  <a:gd name="T85" fmla="*/ 81 h 91"/>
                  <a:gd name="T86" fmla="*/ 34 w 218"/>
                  <a:gd name="T87" fmla="*/ 83 h 91"/>
                  <a:gd name="T88" fmla="*/ 37 w 218"/>
                  <a:gd name="T89" fmla="*/ 84 h 91"/>
                  <a:gd name="T90" fmla="*/ 47 w 218"/>
                  <a:gd name="T91" fmla="*/ 88 h 91"/>
                  <a:gd name="T92" fmla="*/ 55 w 218"/>
                  <a:gd name="T93" fmla="*/ 85 h 91"/>
                  <a:gd name="T94" fmla="*/ 64 w 218"/>
                  <a:gd name="T95" fmla="*/ 79 h 91"/>
                  <a:gd name="T96" fmla="*/ 91 w 218"/>
                  <a:gd name="T97" fmla="*/ 88 h 91"/>
                  <a:gd name="T98" fmla="*/ 97 w 218"/>
                  <a:gd name="T99" fmla="*/ 84 h 91"/>
                  <a:gd name="T100" fmla="*/ 115 w 218"/>
                  <a:gd name="T101" fmla="*/ 80 h 91"/>
                  <a:gd name="T102" fmla="*/ 119 w 218"/>
                  <a:gd name="T103" fmla="*/ 83 h 91"/>
                  <a:gd name="T104" fmla="*/ 121 w 218"/>
                  <a:gd name="T105"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8" h="91">
                    <a:moveTo>
                      <a:pt x="123" y="90"/>
                    </a:moveTo>
                    <a:lnTo>
                      <a:pt x="126" y="90"/>
                    </a:lnTo>
                    <a:lnTo>
                      <a:pt x="125" y="87"/>
                    </a:lnTo>
                    <a:lnTo>
                      <a:pt x="128" y="85"/>
                    </a:lnTo>
                    <a:lnTo>
                      <a:pt x="128" y="81"/>
                    </a:lnTo>
                    <a:lnTo>
                      <a:pt x="128" y="79"/>
                    </a:lnTo>
                    <a:lnTo>
                      <a:pt x="132" y="80"/>
                    </a:lnTo>
                    <a:lnTo>
                      <a:pt x="133" y="80"/>
                    </a:lnTo>
                    <a:lnTo>
                      <a:pt x="139" y="79"/>
                    </a:lnTo>
                    <a:lnTo>
                      <a:pt x="140" y="77"/>
                    </a:lnTo>
                    <a:lnTo>
                      <a:pt x="143" y="77"/>
                    </a:lnTo>
                    <a:lnTo>
                      <a:pt x="148" y="76"/>
                    </a:lnTo>
                    <a:lnTo>
                      <a:pt x="151" y="77"/>
                    </a:lnTo>
                    <a:lnTo>
                      <a:pt x="152" y="77"/>
                    </a:lnTo>
                    <a:lnTo>
                      <a:pt x="156" y="79"/>
                    </a:lnTo>
                    <a:lnTo>
                      <a:pt x="162" y="79"/>
                    </a:lnTo>
                    <a:lnTo>
                      <a:pt x="162" y="77"/>
                    </a:lnTo>
                    <a:lnTo>
                      <a:pt x="165" y="77"/>
                    </a:lnTo>
                    <a:lnTo>
                      <a:pt x="167" y="74"/>
                    </a:lnTo>
                    <a:lnTo>
                      <a:pt x="172" y="73"/>
                    </a:lnTo>
                    <a:lnTo>
                      <a:pt x="174" y="73"/>
                    </a:lnTo>
                    <a:lnTo>
                      <a:pt x="177" y="73"/>
                    </a:lnTo>
                    <a:lnTo>
                      <a:pt x="183" y="73"/>
                    </a:lnTo>
                    <a:lnTo>
                      <a:pt x="188" y="72"/>
                    </a:lnTo>
                    <a:lnTo>
                      <a:pt x="191" y="72"/>
                    </a:lnTo>
                    <a:lnTo>
                      <a:pt x="192" y="73"/>
                    </a:lnTo>
                    <a:lnTo>
                      <a:pt x="195" y="70"/>
                    </a:lnTo>
                    <a:lnTo>
                      <a:pt x="198" y="70"/>
                    </a:lnTo>
                    <a:lnTo>
                      <a:pt x="199" y="69"/>
                    </a:lnTo>
                    <a:lnTo>
                      <a:pt x="204" y="69"/>
                    </a:lnTo>
                    <a:lnTo>
                      <a:pt x="209" y="70"/>
                    </a:lnTo>
                    <a:lnTo>
                      <a:pt x="211" y="69"/>
                    </a:lnTo>
                    <a:lnTo>
                      <a:pt x="213" y="70"/>
                    </a:lnTo>
                    <a:lnTo>
                      <a:pt x="213" y="72"/>
                    </a:lnTo>
                    <a:lnTo>
                      <a:pt x="215" y="73"/>
                    </a:lnTo>
                    <a:lnTo>
                      <a:pt x="218" y="73"/>
                    </a:lnTo>
                    <a:lnTo>
                      <a:pt x="218" y="70"/>
                    </a:lnTo>
                    <a:lnTo>
                      <a:pt x="217" y="68"/>
                    </a:lnTo>
                    <a:lnTo>
                      <a:pt x="214" y="63"/>
                    </a:lnTo>
                    <a:lnTo>
                      <a:pt x="211" y="62"/>
                    </a:lnTo>
                    <a:lnTo>
                      <a:pt x="211" y="61"/>
                    </a:lnTo>
                    <a:lnTo>
                      <a:pt x="211" y="57"/>
                    </a:lnTo>
                    <a:lnTo>
                      <a:pt x="213" y="54"/>
                    </a:lnTo>
                    <a:lnTo>
                      <a:pt x="213" y="51"/>
                    </a:lnTo>
                    <a:lnTo>
                      <a:pt x="210" y="51"/>
                    </a:lnTo>
                    <a:lnTo>
                      <a:pt x="210" y="48"/>
                    </a:lnTo>
                    <a:lnTo>
                      <a:pt x="210" y="46"/>
                    </a:lnTo>
                    <a:lnTo>
                      <a:pt x="209" y="42"/>
                    </a:lnTo>
                    <a:lnTo>
                      <a:pt x="207" y="39"/>
                    </a:lnTo>
                    <a:lnTo>
                      <a:pt x="207" y="37"/>
                    </a:lnTo>
                    <a:lnTo>
                      <a:pt x="211" y="37"/>
                    </a:lnTo>
                    <a:lnTo>
                      <a:pt x="211" y="35"/>
                    </a:lnTo>
                    <a:lnTo>
                      <a:pt x="213" y="33"/>
                    </a:lnTo>
                    <a:lnTo>
                      <a:pt x="213" y="32"/>
                    </a:lnTo>
                    <a:lnTo>
                      <a:pt x="213" y="32"/>
                    </a:lnTo>
                    <a:lnTo>
                      <a:pt x="211" y="31"/>
                    </a:lnTo>
                    <a:lnTo>
                      <a:pt x="210" y="29"/>
                    </a:lnTo>
                    <a:lnTo>
                      <a:pt x="207" y="29"/>
                    </a:lnTo>
                    <a:lnTo>
                      <a:pt x="203" y="29"/>
                    </a:lnTo>
                    <a:lnTo>
                      <a:pt x="200" y="26"/>
                    </a:lnTo>
                    <a:lnTo>
                      <a:pt x="200" y="22"/>
                    </a:lnTo>
                    <a:lnTo>
                      <a:pt x="200" y="18"/>
                    </a:lnTo>
                    <a:lnTo>
                      <a:pt x="199" y="15"/>
                    </a:lnTo>
                    <a:lnTo>
                      <a:pt x="198" y="15"/>
                    </a:lnTo>
                    <a:lnTo>
                      <a:pt x="198" y="14"/>
                    </a:lnTo>
                    <a:lnTo>
                      <a:pt x="195" y="11"/>
                    </a:lnTo>
                    <a:lnTo>
                      <a:pt x="193" y="11"/>
                    </a:lnTo>
                    <a:lnTo>
                      <a:pt x="188" y="6"/>
                    </a:lnTo>
                    <a:lnTo>
                      <a:pt x="185" y="6"/>
                    </a:lnTo>
                    <a:lnTo>
                      <a:pt x="184" y="7"/>
                    </a:lnTo>
                    <a:lnTo>
                      <a:pt x="183" y="7"/>
                    </a:lnTo>
                    <a:lnTo>
                      <a:pt x="180" y="6"/>
                    </a:lnTo>
                    <a:lnTo>
                      <a:pt x="178" y="9"/>
                    </a:lnTo>
                    <a:lnTo>
                      <a:pt x="177" y="7"/>
                    </a:lnTo>
                    <a:lnTo>
                      <a:pt x="177" y="6"/>
                    </a:lnTo>
                    <a:lnTo>
                      <a:pt x="174" y="6"/>
                    </a:lnTo>
                    <a:lnTo>
                      <a:pt x="174" y="6"/>
                    </a:lnTo>
                    <a:lnTo>
                      <a:pt x="173" y="9"/>
                    </a:lnTo>
                    <a:lnTo>
                      <a:pt x="170" y="11"/>
                    </a:lnTo>
                    <a:lnTo>
                      <a:pt x="166" y="13"/>
                    </a:lnTo>
                    <a:lnTo>
                      <a:pt x="165" y="14"/>
                    </a:lnTo>
                    <a:lnTo>
                      <a:pt x="162" y="15"/>
                    </a:lnTo>
                    <a:lnTo>
                      <a:pt x="159" y="17"/>
                    </a:lnTo>
                    <a:lnTo>
                      <a:pt x="155" y="15"/>
                    </a:lnTo>
                    <a:lnTo>
                      <a:pt x="154" y="14"/>
                    </a:lnTo>
                    <a:lnTo>
                      <a:pt x="152" y="14"/>
                    </a:lnTo>
                    <a:lnTo>
                      <a:pt x="151" y="14"/>
                    </a:lnTo>
                    <a:lnTo>
                      <a:pt x="148" y="14"/>
                    </a:lnTo>
                    <a:lnTo>
                      <a:pt x="144" y="14"/>
                    </a:lnTo>
                    <a:lnTo>
                      <a:pt x="139" y="17"/>
                    </a:lnTo>
                    <a:lnTo>
                      <a:pt x="134" y="15"/>
                    </a:lnTo>
                    <a:lnTo>
                      <a:pt x="132" y="14"/>
                    </a:lnTo>
                    <a:lnTo>
                      <a:pt x="130" y="15"/>
                    </a:lnTo>
                    <a:lnTo>
                      <a:pt x="126" y="13"/>
                    </a:lnTo>
                    <a:lnTo>
                      <a:pt x="123" y="13"/>
                    </a:lnTo>
                    <a:lnTo>
                      <a:pt x="119" y="10"/>
                    </a:lnTo>
                    <a:lnTo>
                      <a:pt x="118" y="10"/>
                    </a:lnTo>
                    <a:lnTo>
                      <a:pt x="117" y="11"/>
                    </a:lnTo>
                    <a:lnTo>
                      <a:pt x="115" y="11"/>
                    </a:lnTo>
                    <a:lnTo>
                      <a:pt x="112" y="7"/>
                    </a:lnTo>
                    <a:lnTo>
                      <a:pt x="112" y="5"/>
                    </a:lnTo>
                    <a:lnTo>
                      <a:pt x="111" y="3"/>
                    </a:lnTo>
                    <a:lnTo>
                      <a:pt x="110" y="3"/>
                    </a:lnTo>
                    <a:lnTo>
                      <a:pt x="106" y="6"/>
                    </a:lnTo>
                    <a:lnTo>
                      <a:pt x="106" y="6"/>
                    </a:lnTo>
                    <a:lnTo>
                      <a:pt x="104" y="7"/>
                    </a:lnTo>
                    <a:lnTo>
                      <a:pt x="100" y="3"/>
                    </a:lnTo>
                    <a:lnTo>
                      <a:pt x="99" y="0"/>
                    </a:lnTo>
                    <a:lnTo>
                      <a:pt x="99" y="0"/>
                    </a:lnTo>
                    <a:lnTo>
                      <a:pt x="96" y="2"/>
                    </a:lnTo>
                    <a:lnTo>
                      <a:pt x="92" y="2"/>
                    </a:lnTo>
                    <a:lnTo>
                      <a:pt x="91" y="0"/>
                    </a:lnTo>
                    <a:lnTo>
                      <a:pt x="88" y="2"/>
                    </a:lnTo>
                    <a:lnTo>
                      <a:pt x="82" y="2"/>
                    </a:lnTo>
                    <a:lnTo>
                      <a:pt x="78" y="2"/>
                    </a:lnTo>
                    <a:lnTo>
                      <a:pt x="73" y="5"/>
                    </a:lnTo>
                    <a:lnTo>
                      <a:pt x="70" y="5"/>
                    </a:lnTo>
                    <a:lnTo>
                      <a:pt x="66" y="6"/>
                    </a:lnTo>
                    <a:lnTo>
                      <a:pt x="64" y="7"/>
                    </a:lnTo>
                    <a:lnTo>
                      <a:pt x="63" y="7"/>
                    </a:lnTo>
                    <a:lnTo>
                      <a:pt x="60" y="10"/>
                    </a:lnTo>
                    <a:lnTo>
                      <a:pt x="59" y="10"/>
                    </a:lnTo>
                    <a:lnTo>
                      <a:pt x="59" y="14"/>
                    </a:lnTo>
                    <a:lnTo>
                      <a:pt x="58" y="14"/>
                    </a:lnTo>
                    <a:lnTo>
                      <a:pt x="58" y="15"/>
                    </a:lnTo>
                    <a:lnTo>
                      <a:pt x="53" y="15"/>
                    </a:lnTo>
                    <a:lnTo>
                      <a:pt x="47" y="13"/>
                    </a:lnTo>
                    <a:lnTo>
                      <a:pt x="45" y="13"/>
                    </a:lnTo>
                    <a:lnTo>
                      <a:pt x="44" y="14"/>
                    </a:lnTo>
                    <a:lnTo>
                      <a:pt x="41" y="14"/>
                    </a:lnTo>
                    <a:lnTo>
                      <a:pt x="37" y="15"/>
                    </a:lnTo>
                    <a:lnTo>
                      <a:pt x="36" y="14"/>
                    </a:lnTo>
                    <a:lnTo>
                      <a:pt x="32" y="15"/>
                    </a:lnTo>
                    <a:lnTo>
                      <a:pt x="32" y="17"/>
                    </a:lnTo>
                    <a:lnTo>
                      <a:pt x="34" y="21"/>
                    </a:lnTo>
                    <a:lnTo>
                      <a:pt x="37" y="21"/>
                    </a:lnTo>
                    <a:lnTo>
                      <a:pt x="40" y="21"/>
                    </a:lnTo>
                    <a:lnTo>
                      <a:pt x="40" y="22"/>
                    </a:lnTo>
                    <a:lnTo>
                      <a:pt x="34" y="22"/>
                    </a:lnTo>
                    <a:lnTo>
                      <a:pt x="30" y="24"/>
                    </a:lnTo>
                    <a:lnTo>
                      <a:pt x="29" y="25"/>
                    </a:lnTo>
                    <a:lnTo>
                      <a:pt x="30" y="26"/>
                    </a:lnTo>
                    <a:lnTo>
                      <a:pt x="32" y="26"/>
                    </a:lnTo>
                    <a:lnTo>
                      <a:pt x="33" y="28"/>
                    </a:lnTo>
                    <a:lnTo>
                      <a:pt x="32" y="28"/>
                    </a:lnTo>
                    <a:lnTo>
                      <a:pt x="26" y="28"/>
                    </a:lnTo>
                    <a:lnTo>
                      <a:pt x="23" y="26"/>
                    </a:lnTo>
                    <a:lnTo>
                      <a:pt x="21" y="28"/>
                    </a:lnTo>
                    <a:lnTo>
                      <a:pt x="19" y="26"/>
                    </a:lnTo>
                    <a:lnTo>
                      <a:pt x="18" y="26"/>
                    </a:lnTo>
                    <a:lnTo>
                      <a:pt x="15" y="29"/>
                    </a:lnTo>
                    <a:lnTo>
                      <a:pt x="14" y="28"/>
                    </a:lnTo>
                    <a:lnTo>
                      <a:pt x="10" y="26"/>
                    </a:lnTo>
                    <a:lnTo>
                      <a:pt x="7" y="26"/>
                    </a:lnTo>
                    <a:lnTo>
                      <a:pt x="1" y="31"/>
                    </a:lnTo>
                    <a:lnTo>
                      <a:pt x="1" y="32"/>
                    </a:lnTo>
                    <a:lnTo>
                      <a:pt x="0" y="35"/>
                    </a:lnTo>
                    <a:lnTo>
                      <a:pt x="1" y="36"/>
                    </a:lnTo>
                    <a:lnTo>
                      <a:pt x="1" y="39"/>
                    </a:lnTo>
                    <a:lnTo>
                      <a:pt x="0" y="40"/>
                    </a:lnTo>
                    <a:lnTo>
                      <a:pt x="1" y="42"/>
                    </a:lnTo>
                    <a:lnTo>
                      <a:pt x="4" y="40"/>
                    </a:lnTo>
                    <a:lnTo>
                      <a:pt x="5" y="40"/>
                    </a:lnTo>
                    <a:lnTo>
                      <a:pt x="7" y="40"/>
                    </a:lnTo>
                    <a:lnTo>
                      <a:pt x="11" y="40"/>
                    </a:lnTo>
                    <a:lnTo>
                      <a:pt x="8" y="43"/>
                    </a:lnTo>
                    <a:lnTo>
                      <a:pt x="8" y="44"/>
                    </a:lnTo>
                    <a:lnTo>
                      <a:pt x="10" y="47"/>
                    </a:lnTo>
                    <a:lnTo>
                      <a:pt x="10" y="48"/>
                    </a:lnTo>
                    <a:lnTo>
                      <a:pt x="8" y="48"/>
                    </a:lnTo>
                    <a:lnTo>
                      <a:pt x="10" y="50"/>
                    </a:lnTo>
                    <a:lnTo>
                      <a:pt x="12" y="48"/>
                    </a:lnTo>
                    <a:lnTo>
                      <a:pt x="12" y="50"/>
                    </a:lnTo>
                    <a:lnTo>
                      <a:pt x="11" y="51"/>
                    </a:lnTo>
                    <a:lnTo>
                      <a:pt x="8" y="53"/>
                    </a:lnTo>
                    <a:lnTo>
                      <a:pt x="8" y="54"/>
                    </a:lnTo>
                    <a:lnTo>
                      <a:pt x="11" y="54"/>
                    </a:lnTo>
                    <a:lnTo>
                      <a:pt x="8" y="55"/>
                    </a:lnTo>
                    <a:lnTo>
                      <a:pt x="8" y="57"/>
                    </a:lnTo>
                    <a:lnTo>
                      <a:pt x="7" y="57"/>
                    </a:lnTo>
                    <a:lnTo>
                      <a:pt x="5" y="54"/>
                    </a:lnTo>
                    <a:lnTo>
                      <a:pt x="4" y="53"/>
                    </a:lnTo>
                    <a:lnTo>
                      <a:pt x="4" y="55"/>
                    </a:lnTo>
                    <a:lnTo>
                      <a:pt x="4" y="58"/>
                    </a:lnTo>
                    <a:lnTo>
                      <a:pt x="3" y="58"/>
                    </a:lnTo>
                    <a:lnTo>
                      <a:pt x="4" y="61"/>
                    </a:lnTo>
                    <a:lnTo>
                      <a:pt x="5" y="62"/>
                    </a:lnTo>
                    <a:lnTo>
                      <a:pt x="7" y="61"/>
                    </a:lnTo>
                    <a:lnTo>
                      <a:pt x="8" y="62"/>
                    </a:lnTo>
                    <a:lnTo>
                      <a:pt x="11" y="62"/>
                    </a:lnTo>
                    <a:lnTo>
                      <a:pt x="14" y="63"/>
                    </a:lnTo>
                    <a:lnTo>
                      <a:pt x="14" y="66"/>
                    </a:lnTo>
                    <a:lnTo>
                      <a:pt x="12" y="69"/>
                    </a:lnTo>
                    <a:lnTo>
                      <a:pt x="14" y="70"/>
                    </a:lnTo>
                    <a:lnTo>
                      <a:pt x="14" y="72"/>
                    </a:lnTo>
                    <a:lnTo>
                      <a:pt x="15" y="72"/>
                    </a:lnTo>
                    <a:lnTo>
                      <a:pt x="18" y="74"/>
                    </a:lnTo>
                    <a:lnTo>
                      <a:pt x="16" y="76"/>
                    </a:lnTo>
                    <a:lnTo>
                      <a:pt x="15" y="76"/>
                    </a:lnTo>
                    <a:lnTo>
                      <a:pt x="15" y="77"/>
                    </a:lnTo>
                    <a:lnTo>
                      <a:pt x="16" y="79"/>
                    </a:lnTo>
                    <a:lnTo>
                      <a:pt x="21" y="77"/>
                    </a:lnTo>
                    <a:lnTo>
                      <a:pt x="25" y="77"/>
                    </a:lnTo>
                    <a:lnTo>
                      <a:pt x="25" y="79"/>
                    </a:lnTo>
                    <a:lnTo>
                      <a:pt x="23" y="80"/>
                    </a:lnTo>
                    <a:lnTo>
                      <a:pt x="21" y="80"/>
                    </a:lnTo>
                    <a:lnTo>
                      <a:pt x="16" y="80"/>
                    </a:lnTo>
                    <a:lnTo>
                      <a:pt x="16" y="81"/>
                    </a:lnTo>
                    <a:lnTo>
                      <a:pt x="18" y="83"/>
                    </a:lnTo>
                    <a:lnTo>
                      <a:pt x="19" y="81"/>
                    </a:lnTo>
                    <a:lnTo>
                      <a:pt x="22" y="81"/>
                    </a:lnTo>
                    <a:lnTo>
                      <a:pt x="23" y="81"/>
                    </a:lnTo>
                    <a:lnTo>
                      <a:pt x="23" y="83"/>
                    </a:lnTo>
                    <a:lnTo>
                      <a:pt x="25" y="83"/>
                    </a:lnTo>
                    <a:lnTo>
                      <a:pt x="26" y="81"/>
                    </a:lnTo>
                    <a:lnTo>
                      <a:pt x="27" y="80"/>
                    </a:lnTo>
                    <a:lnTo>
                      <a:pt x="29" y="79"/>
                    </a:lnTo>
                    <a:lnTo>
                      <a:pt x="30" y="81"/>
                    </a:lnTo>
                    <a:lnTo>
                      <a:pt x="32" y="81"/>
                    </a:lnTo>
                    <a:lnTo>
                      <a:pt x="34" y="83"/>
                    </a:lnTo>
                    <a:lnTo>
                      <a:pt x="36" y="80"/>
                    </a:lnTo>
                    <a:lnTo>
                      <a:pt x="37" y="81"/>
                    </a:lnTo>
                    <a:lnTo>
                      <a:pt x="37" y="83"/>
                    </a:lnTo>
                    <a:lnTo>
                      <a:pt x="36" y="83"/>
                    </a:lnTo>
                    <a:lnTo>
                      <a:pt x="37" y="84"/>
                    </a:lnTo>
                    <a:lnTo>
                      <a:pt x="37" y="85"/>
                    </a:lnTo>
                    <a:lnTo>
                      <a:pt x="40" y="88"/>
                    </a:lnTo>
                    <a:lnTo>
                      <a:pt x="41" y="87"/>
                    </a:lnTo>
                    <a:lnTo>
                      <a:pt x="44" y="88"/>
                    </a:lnTo>
                    <a:lnTo>
                      <a:pt x="47" y="88"/>
                    </a:lnTo>
                    <a:lnTo>
                      <a:pt x="48" y="87"/>
                    </a:lnTo>
                    <a:lnTo>
                      <a:pt x="49" y="87"/>
                    </a:lnTo>
                    <a:lnTo>
                      <a:pt x="51" y="85"/>
                    </a:lnTo>
                    <a:lnTo>
                      <a:pt x="53" y="87"/>
                    </a:lnTo>
                    <a:lnTo>
                      <a:pt x="55" y="85"/>
                    </a:lnTo>
                    <a:lnTo>
                      <a:pt x="55" y="83"/>
                    </a:lnTo>
                    <a:lnTo>
                      <a:pt x="55" y="81"/>
                    </a:lnTo>
                    <a:lnTo>
                      <a:pt x="55" y="79"/>
                    </a:lnTo>
                    <a:lnTo>
                      <a:pt x="60" y="79"/>
                    </a:lnTo>
                    <a:lnTo>
                      <a:pt x="64" y="79"/>
                    </a:lnTo>
                    <a:lnTo>
                      <a:pt x="70" y="83"/>
                    </a:lnTo>
                    <a:lnTo>
                      <a:pt x="73" y="83"/>
                    </a:lnTo>
                    <a:lnTo>
                      <a:pt x="75" y="87"/>
                    </a:lnTo>
                    <a:lnTo>
                      <a:pt x="80" y="90"/>
                    </a:lnTo>
                    <a:lnTo>
                      <a:pt x="91" y="88"/>
                    </a:lnTo>
                    <a:lnTo>
                      <a:pt x="93" y="87"/>
                    </a:lnTo>
                    <a:lnTo>
                      <a:pt x="95" y="87"/>
                    </a:lnTo>
                    <a:lnTo>
                      <a:pt x="95" y="87"/>
                    </a:lnTo>
                    <a:lnTo>
                      <a:pt x="97" y="85"/>
                    </a:lnTo>
                    <a:lnTo>
                      <a:pt x="97" y="84"/>
                    </a:lnTo>
                    <a:lnTo>
                      <a:pt x="103" y="79"/>
                    </a:lnTo>
                    <a:lnTo>
                      <a:pt x="104" y="77"/>
                    </a:lnTo>
                    <a:lnTo>
                      <a:pt x="108" y="80"/>
                    </a:lnTo>
                    <a:lnTo>
                      <a:pt x="111" y="81"/>
                    </a:lnTo>
                    <a:lnTo>
                      <a:pt x="115" y="80"/>
                    </a:lnTo>
                    <a:lnTo>
                      <a:pt x="115" y="79"/>
                    </a:lnTo>
                    <a:lnTo>
                      <a:pt x="118" y="77"/>
                    </a:lnTo>
                    <a:lnTo>
                      <a:pt x="121" y="77"/>
                    </a:lnTo>
                    <a:lnTo>
                      <a:pt x="121" y="80"/>
                    </a:lnTo>
                    <a:lnTo>
                      <a:pt x="119" y="83"/>
                    </a:lnTo>
                    <a:lnTo>
                      <a:pt x="117" y="84"/>
                    </a:lnTo>
                    <a:lnTo>
                      <a:pt x="117" y="85"/>
                    </a:lnTo>
                    <a:lnTo>
                      <a:pt x="119" y="88"/>
                    </a:lnTo>
                    <a:lnTo>
                      <a:pt x="118" y="90"/>
                    </a:lnTo>
                    <a:lnTo>
                      <a:pt x="121" y="91"/>
                    </a:lnTo>
                    <a:lnTo>
                      <a:pt x="123"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3" name="Freeform 817">
                <a:extLst>
                  <a:ext uri="{FF2B5EF4-FFF2-40B4-BE49-F238E27FC236}">
                    <a16:creationId xmlns:a16="http://schemas.microsoft.com/office/drawing/2014/main" id="{C84FE934-9395-4441-AC94-7F0D716605D5}"/>
                  </a:ext>
                </a:extLst>
              </p:cNvPr>
              <p:cNvSpPr>
                <a:spLocks/>
              </p:cNvSpPr>
              <p:nvPr/>
            </p:nvSpPr>
            <p:spPr bwMode="auto">
              <a:xfrm>
                <a:off x="3660" y="2688"/>
                <a:ext cx="33" cy="31"/>
              </a:xfrm>
              <a:custGeom>
                <a:avLst/>
                <a:gdLst>
                  <a:gd name="T0" fmla="*/ 18 w 33"/>
                  <a:gd name="T1" fmla="*/ 3 h 31"/>
                  <a:gd name="T2" fmla="*/ 14 w 33"/>
                  <a:gd name="T3" fmla="*/ 0 h 31"/>
                  <a:gd name="T4" fmla="*/ 11 w 33"/>
                  <a:gd name="T5" fmla="*/ 0 h 31"/>
                  <a:gd name="T6" fmla="*/ 10 w 33"/>
                  <a:gd name="T7" fmla="*/ 2 h 31"/>
                  <a:gd name="T8" fmla="*/ 7 w 33"/>
                  <a:gd name="T9" fmla="*/ 3 h 31"/>
                  <a:gd name="T10" fmla="*/ 6 w 33"/>
                  <a:gd name="T11" fmla="*/ 5 h 31"/>
                  <a:gd name="T12" fmla="*/ 4 w 33"/>
                  <a:gd name="T13" fmla="*/ 9 h 31"/>
                  <a:gd name="T14" fmla="*/ 7 w 33"/>
                  <a:gd name="T15" fmla="*/ 9 h 31"/>
                  <a:gd name="T16" fmla="*/ 7 w 33"/>
                  <a:gd name="T17" fmla="*/ 11 h 31"/>
                  <a:gd name="T18" fmla="*/ 4 w 33"/>
                  <a:gd name="T19" fmla="*/ 14 h 31"/>
                  <a:gd name="T20" fmla="*/ 4 w 33"/>
                  <a:gd name="T21" fmla="*/ 17 h 31"/>
                  <a:gd name="T22" fmla="*/ 3 w 33"/>
                  <a:gd name="T23" fmla="*/ 20 h 31"/>
                  <a:gd name="T24" fmla="*/ 0 w 33"/>
                  <a:gd name="T25" fmla="*/ 20 h 31"/>
                  <a:gd name="T26" fmla="*/ 0 w 33"/>
                  <a:gd name="T27" fmla="*/ 20 h 31"/>
                  <a:gd name="T28" fmla="*/ 2 w 33"/>
                  <a:gd name="T29" fmla="*/ 22 h 31"/>
                  <a:gd name="T30" fmla="*/ 3 w 33"/>
                  <a:gd name="T31" fmla="*/ 24 h 31"/>
                  <a:gd name="T32" fmla="*/ 4 w 33"/>
                  <a:gd name="T33" fmla="*/ 22 h 31"/>
                  <a:gd name="T34" fmla="*/ 6 w 33"/>
                  <a:gd name="T35" fmla="*/ 24 h 31"/>
                  <a:gd name="T36" fmla="*/ 8 w 33"/>
                  <a:gd name="T37" fmla="*/ 24 h 31"/>
                  <a:gd name="T38" fmla="*/ 6 w 33"/>
                  <a:gd name="T39" fmla="*/ 25 h 31"/>
                  <a:gd name="T40" fmla="*/ 4 w 33"/>
                  <a:gd name="T41" fmla="*/ 25 h 31"/>
                  <a:gd name="T42" fmla="*/ 4 w 33"/>
                  <a:gd name="T43" fmla="*/ 28 h 31"/>
                  <a:gd name="T44" fmla="*/ 4 w 33"/>
                  <a:gd name="T45" fmla="*/ 31 h 31"/>
                  <a:gd name="T46" fmla="*/ 8 w 33"/>
                  <a:gd name="T47" fmla="*/ 25 h 31"/>
                  <a:gd name="T48" fmla="*/ 15 w 33"/>
                  <a:gd name="T49" fmla="*/ 22 h 31"/>
                  <a:gd name="T50" fmla="*/ 17 w 33"/>
                  <a:gd name="T51" fmla="*/ 20 h 31"/>
                  <a:gd name="T52" fmla="*/ 19 w 33"/>
                  <a:gd name="T53" fmla="*/ 18 h 31"/>
                  <a:gd name="T54" fmla="*/ 24 w 33"/>
                  <a:gd name="T55" fmla="*/ 18 h 31"/>
                  <a:gd name="T56" fmla="*/ 24 w 33"/>
                  <a:gd name="T57" fmla="*/ 17 h 31"/>
                  <a:gd name="T58" fmla="*/ 26 w 33"/>
                  <a:gd name="T59" fmla="*/ 17 h 31"/>
                  <a:gd name="T60" fmla="*/ 29 w 33"/>
                  <a:gd name="T61" fmla="*/ 18 h 31"/>
                  <a:gd name="T62" fmla="*/ 32 w 33"/>
                  <a:gd name="T63" fmla="*/ 18 h 31"/>
                  <a:gd name="T64" fmla="*/ 33 w 33"/>
                  <a:gd name="T65" fmla="*/ 17 h 31"/>
                  <a:gd name="T66" fmla="*/ 33 w 33"/>
                  <a:gd name="T67" fmla="*/ 14 h 31"/>
                  <a:gd name="T68" fmla="*/ 32 w 33"/>
                  <a:gd name="T69" fmla="*/ 13 h 31"/>
                  <a:gd name="T70" fmla="*/ 29 w 33"/>
                  <a:gd name="T71" fmla="*/ 10 h 31"/>
                  <a:gd name="T72" fmla="*/ 26 w 33"/>
                  <a:gd name="T73" fmla="*/ 10 h 31"/>
                  <a:gd name="T74" fmla="*/ 22 w 33"/>
                  <a:gd name="T75" fmla="*/ 7 h 31"/>
                  <a:gd name="T76" fmla="*/ 22 w 33"/>
                  <a:gd name="T77" fmla="*/ 3 h 31"/>
                  <a:gd name="T78" fmla="*/ 19 w 33"/>
                  <a:gd name="T79" fmla="*/ 2 h 31"/>
                  <a:gd name="T80" fmla="*/ 18 w 33"/>
                  <a:gd name="T81"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31">
                    <a:moveTo>
                      <a:pt x="18" y="3"/>
                    </a:moveTo>
                    <a:lnTo>
                      <a:pt x="14" y="0"/>
                    </a:lnTo>
                    <a:lnTo>
                      <a:pt x="11" y="0"/>
                    </a:lnTo>
                    <a:lnTo>
                      <a:pt x="10" y="2"/>
                    </a:lnTo>
                    <a:lnTo>
                      <a:pt x="7" y="3"/>
                    </a:lnTo>
                    <a:lnTo>
                      <a:pt x="6" y="5"/>
                    </a:lnTo>
                    <a:lnTo>
                      <a:pt x="4" y="9"/>
                    </a:lnTo>
                    <a:lnTo>
                      <a:pt x="7" y="9"/>
                    </a:lnTo>
                    <a:lnTo>
                      <a:pt x="7" y="11"/>
                    </a:lnTo>
                    <a:lnTo>
                      <a:pt x="4" y="14"/>
                    </a:lnTo>
                    <a:lnTo>
                      <a:pt x="4" y="17"/>
                    </a:lnTo>
                    <a:lnTo>
                      <a:pt x="3" y="20"/>
                    </a:lnTo>
                    <a:lnTo>
                      <a:pt x="0" y="20"/>
                    </a:lnTo>
                    <a:lnTo>
                      <a:pt x="0" y="20"/>
                    </a:lnTo>
                    <a:lnTo>
                      <a:pt x="2" y="22"/>
                    </a:lnTo>
                    <a:lnTo>
                      <a:pt x="3" y="24"/>
                    </a:lnTo>
                    <a:lnTo>
                      <a:pt x="4" y="22"/>
                    </a:lnTo>
                    <a:lnTo>
                      <a:pt x="6" y="24"/>
                    </a:lnTo>
                    <a:lnTo>
                      <a:pt x="8" y="24"/>
                    </a:lnTo>
                    <a:lnTo>
                      <a:pt x="6" y="25"/>
                    </a:lnTo>
                    <a:lnTo>
                      <a:pt x="4" y="25"/>
                    </a:lnTo>
                    <a:lnTo>
                      <a:pt x="4" y="28"/>
                    </a:lnTo>
                    <a:lnTo>
                      <a:pt x="4" y="31"/>
                    </a:lnTo>
                    <a:lnTo>
                      <a:pt x="8" y="25"/>
                    </a:lnTo>
                    <a:lnTo>
                      <a:pt x="15" y="22"/>
                    </a:lnTo>
                    <a:lnTo>
                      <a:pt x="17" y="20"/>
                    </a:lnTo>
                    <a:lnTo>
                      <a:pt x="19" y="18"/>
                    </a:lnTo>
                    <a:lnTo>
                      <a:pt x="24" y="18"/>
                    </a:lnTo>
                    <a:lnTo>
                      <a:pt x="24" y="17"/>
                    </a:lnTo>
                    <a:lnTo>
                      <a:pt x="26" y="17"/>
                    </a:lnTo>
                    <a:lnTo>
                      <a:pt x="29" y="18"/>
                    </a:lnTo>
                    <a:lnTo>
                      <a:pt x="32" y="18"/>
                    </a:lnTo>
                    <a:lnTo>
                      <a:pt x="33" y="17"/>
                    </a:lnTo>
                    <a:lnTo>
                      <a:pt x="33" y="14"/>
                    </a:lnTo>
                    <a:lnTo>
                      <a:pt x="32" y="13"/>
                    </a:lnTo>
                    <a:lnTo>
                      <a:pt x="29" y="10"/>
                    </a:lnTo>
                    <a:lnTo>
                      <a:pt x="26" y="10"/>
                    </a:lnTo>
                    <a:lnTo>
                      <a:pt x="22" y="7"/>
                    </a:lnTo>
                    <a:lnTo>
                      <a:pt x="22" y="3"/>
                    </a:lnTo>
                    <a:lnTo>
                      <a:pt x="19" y="2"/>
                    </a:lnTo>
                    <a:lnTo>
                      <a:pt x="1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4" name="Freeform 818">
                <a:extLst>
                  <a:ext uri="{FF2B5EF4-FFF2-40B4-BE49-F238E27FC236}">
                    <a16:creationId xmlns:a16="http://schemas.microsoft.com/office/drawing/2014/main" id="{305207BC-8250-4046-B98C-589C84AC4513}"/>
                  </a:ext>
                </a:extLst>
              </p:cNvPr>
              <p:cNvSpPr>
                <a:spLocks/>
              </p:cNvSpPr>
              <p:nvPr/>
            </p:nvSpPr>
            <p:spPr bwMode="auto">
              <a:xfrm>
                <a:off x="3819" y="2757"/>
                <a:ext cx="118" cy="112"/>
              </a:xfrm>
              <a:custGeom>
                <a:avLst/>
                <a:gdLst>
                  <a:gd name="T0" fmla="*/ 113 w 118"/>
                  <a:gd name="T1" fmla="*/ 93 h 112"/>
                  <a:gd name="T2" fmla="*/ 108 w 118"/>
                  <a:gd name="T3" fmla="*/ 86 h 112"/>
                  <a:gd name="T4" fmla="*/ 108 w 118"/>
                  <a:gd name="T5" fmla="*/ 80 h 112"/>
                  <a:gd name="T6" fmla="*/ 108 w 118"/>
                  <a:gd name="T7" fmla="*/ 71 h 112"/>
                  <a:gd name="T8" fmla="*/ 102 w 118"/>
                  <a:gd name="T9" fmla="*/ 66 h 112"/>
                  <a:gd name="T10" fmla="*/ 99 w 118"/>
                  <a:gd name="T11" fmla="*/ 66 h 112"/>
                  <a:gd name="T12" fmla="*/ 88 w 118"/>
                  <a:gd name="T13" fmla="*/ 60 h 112"/>
                  <a:gd name="T14" fmla="*/ 84 w 118"/>
                  <a:gd name="T15" fmla="*/ 59 h 112"/>
                  <a:gd name="T16" fmla="*/ 84 w 118"/>
                  <a:gd name="T17" fmla="*/ 56 h 112"/>
                  <a:gd name="T18" fmla="*/ 83 w 118"/>
                  <a:gd name="T19" fmla="*/ 52 h 112"/>
                  <a:gd name="T20" fmla="*/ 80 w 118"/>
                  <a:gd name="T21" fmla="*/ 49 h 112"/>
                  <a:gd name="T22" fmla="*/ 77 w 118"/>
                  <a:gd name="T23" fmla="*/ 48 h 112"/>
                  <a:gd name="T24" fmla="*/ 77 w 118"/>
                  <a:gd name="T25" fmla="*/ 44 h 112"/>
                  <a:gd name="T26" fmla="*/ 77 w 118"/>
                  <a:gd name="T27" fmla="*/ 41 h 112"/>
                  <a:gd name="T28" fmla="*/ 79 w 118"/>
                  <a:gd name="T29" fmla="*/ 36 h 112"/>
                  <a:gd name="T30" fmla="*/ 81 w 118"/>
                  <a:gd name="T31" fmla="*/ 33 h 112"/>
                  <a:gd name="T32" fmla="*/ 83 w 118"/>
                  <a:gd name="T33" fmla="*/ 27 h 112"/>
                  <a:gd name="T34" fmla="*/ 81 w 118"/>
                  <a:gd name="T35" fmla="*/ 23 h 112"/>
                  <a:gd name="T36" fmla="*/ 86 w 118"/>
                  <a:gd name="T37" fmla="*/ 22 h 112"/>
                  <a:gd name="T38" fmla="*/ 86 w 118"/>
                  <a:gd name="T39" fmla="*/ 22 h 112"/>
                  <a:gd name="T40" fmla="*/ 80 w 118"/>
                  <a:gd name="T41" fmla="*/ 21 h 112"/>
                  <a:gd name="T42" fmla="*/ 75 w 118"/>
                  <a:gd name="T43" fmla="*/ 18 h 112"/>
                  <a:gd name="T44" fmla="*/ 70 w 118"/>
                  <a:gd name="T45" fmla="*/ 16 h 112"/>
                  <a:gd name="T46" fmla="*/ 69 w 118"/>
                  <a:gd name="T47" fmla="*/ 12 h 112"/>
                  <a:gd name="T48" fmla="*/ 65 w 118"/>
                  <a:gd name="T49" fmla="*/ 8 h 112"/>
                  <a:gd name="T50" fmla="*/ 65 w 118"/>
                  <a:gd name="T51" fmla="*/ 4 h 112"/>
                  <a:gd name="T52" fmla="*/ 59 w 118"/>
                  <a:gd name="T53" fmla="*/ 4 h 112"/>
                  <a:gd name="T54" fmla="*/ 57 w 118"/>
                  <a:gd name="T55" fmla="*/ 1 h 112"/>
                  <a:gd name="T56" fmla="*/ 53 w 118"/>
                  <a:gd name="T57" fmla="*/ 1 h 112"/>
                  <a:gd name="T58" fmla="*/ 43 w 118"/>
                  <a:gd name="T59" fmla="*/ 0 h 112"/>
                  <a:gd name="T60" fmla="*/ 39 w 118"/>
                  <a:gd name="T61" fmla="*/ 1 h 112"/>
                  <a:gd name="T62" fmla="*/ 36 w 118"/>
                  <a:gd name="T63" fmla="*/ 4 h 112"/>
                  <a:gd name="T64" fmla="*/ 33 w 118"/>
                  <a:gd name="T65" fmla="*/ 7 h 112"/>
                  <a:gd name="T66" fmla="*/ 27 w 118"/>
                  <a:gd name="T67" fmla="*/ 10 h 112"/>
                  <a:gd name="T68" fmla="*/ 24 w 118"/>
                  <a:gd name="T69" fmla="*/ 18 h 112"/>
                  <a:gd name="T70" fmla="*/ 27 w 118"/>
                  <a:gd name="T71" fmla="*/ 26 h 112"/>
                  <a:gd name="T72" fmla="*/ 25 w 118"/>
                  <a:gd name="T73" fmla="*/ 32 h 112"/>
                  <a:gd name="T74" fmla="*/ 22 w 118"/>
                  <a:gd name="T75" fmla="*/ 38 h 112"/>
                  <a:gd name="T76" fmla="*/ 0 w 118"/>
                  <a:gd name="T77" fmla="*/ 55 h 112"/>
                  <a:gd name="T78" fmla="*/ 0 w 118"/>
                  <a:gd name="T79" fmla="*/ 55 h 112"/>
                  <a:gd name="T80" fmla="*/ 17 w 118"/>
                  <a:gd name="T81" fmla="*/ 73 h 112"/>
                  <a:gd name="T82" fmla="*/ 97 w 118"/>
                  <a:gd name="T83" fmla="*/ 112 h 112"/>
                  <a:gd name="T84" fmla="*/ 102 w 118"/>
                  <a:gd name="T85" fmla="*/ 101 h 112"/>
                  <a:gd name="T86" fmla="*/ 112 w 118"/>
                  <a:gd name="T87" fmla="*/ 100 h 112"/>
                  <a:gd name="T88" fmla="*/ 116 w 118"/>
                  <a:gd name="T89" fmla="*/ 100 h 112"/>
                  <a:gd name="T90" fmla="*/ 118 w 118"/>
                  <a:gd name="T91" fmla="*/ 96 h 112"/>
                  <a:gd name="T92" fmla="*/ 114 w 118"/>
                  <a:gd name="T93" fmla="*/ 9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112">
                    <a:moveTo>
                      <a:pt x="114" y="95"/>
                    </a:moveTo>
                    <a:lnTo>
                      <a:pt x="113" y="93"/>
                    </a:lnTo>
                    <a:lnTo>
                      <a:pt x="112" y="86"/>
                    </a:lnTo>
                    <a:lnTo>
                      <a:pt x="108" y="86"/>
                    </a:lnTo>
                    <a:lnTo>
                      <a:pt x="106" y="82"/>
                    </a:lnTo>
                    <a:lnTo>
                      <a:pt x="108" y="80"/>
                    </a:lnTo>
                    <a:lnTo>
                      <a:pt x="109" y="77"/>
                    </a:lnTo>
                    <a:lnTo>
                      <a:pt x="108" y="71"/>
                    </a:lnTo>
                    <a:lnTo>
                      <a:pt x="105" y="70"/>
                    </a:lnTo>
                    <a:lnTo>
                      <a:pt x="102" y="66"/>
                    </a:lnTo>
                    <a:lnTo>
                      <a:pt x="101" y="64"/>
                    </a:lnTo>
                    <a:lnTo>
                      <a:pt x="99" y="66"/>
                    </a:lnTo>
                    <a:lnTo>
                      <a:pt x="91" y="59"/>
                    </a:lnTo>
                    <a:lnTo>
                      <a:pt x="88" y="60"/>
                    </a:lnTo>
                    <a:lnTo>
                      <a:pt x="87" y="60"/>
                    </a:lnTo>
                    <a:lnTo>
                      <a:pt x="84" y="59"/>
                    </a:lnTo>
                    <a:lnTo>
                      <a:pt x="86" y="58"/>
                    </a:lnTo>
                    <a:lnTo>
                      <a:pt x="84" y="56"/>
                    </a:lnTo>
                    <a:lnTo>
                      <a:pt x="86" y="53"/>
                    </a:lnTo>
                    <a:lnTo>
                      <a:pt x="83" y="52"/>
                    </a:lnTo>
                    <a:lnTo>
                      <a:pt x="83" y="49"/>
                    </a:lnTo>
                    <a:lnTo>
                      <a:pt x="80" y="49"/>
                    </a:lnTo>
                    <a:lnTo>
                      <a:pt x="79" y="48"/>
                    </a:lnTo>
                    <a:lnTo>
                      <a:pt x="77" y="48"/>
                    </a:lnTo>
                    <a:lnTo>
                      <a:pt x="77" y="45"/>
                    </a:lnTo>
                    <a:lnTo>
                      <a:pt x="77" y="44"/>
                    </a:lnTo>
                    <a:lnTo>
                      <a:pt x="77" y="44"/>
                    </a:lnTo>
                    <a:lnTo>
                      <a:pt x="77" y="41"/>
                    </a:lnTo>
                    <a:lnTo>
                      <a:pt x="77" y="37"/>
                    </a:lnTo>
                    <a:lnTo>
                      <a:pt x="79" y="36"/>
                    </a:lnTo>
                    <a:lnTo>
                      <a:pt x="80" y="33"/>
                    </a:lnTo>
                    <a:lnTo>
                      <a:pt x="81" y="33"/>
                    </a:lnTo>
                    <a:lnTo>
                      <a:pt x="83" y="32"/>
                    </a:lnTo>
                    <a:lnTo>
                      <a:pt x="83" y="27"/>
                    </a:lnTo>
                    <a:lnTo>
                      <a:pt x="81" y="27"/>
                    </a:lnTo>
                    <a:lnTo>
                      <a:pt x="81" y="23"/>
                    </a:lnTo>
                    <a:lnTo>
                      <a:pt x="83" y="23"/>
                    </a:lnTo>
                    <a:lnTo>
                      <a:pt x="86" y="22"/>
                    </a:lnTo>
                    <a:lnTo>
                      <a:pt x="86" y="22"/>
                    </a:lnTo>
                    <a:lnTo>
                      <a:pt x="86" y="22"/>
                    </a:lnTo>
                    <a:lnTo>
                      <a:pt x="83" y="21"/>
                    </a:lnTo>
                    <a:lnTo>
                      <a:pt x="80" y="21"/>
                    </a:lnTo>
                    <a:lnTo>
                      <a:pt x="79" y="21"/>
                    </a:lnTo>
                    <a:lnTo>
                      <a:pt x="75" y="18"/>
                    </a:lnTo>
                    <a:lnTo>
                      <a:pt x="73" y="18"/>
                    </a:lnTo>
                    <a:lnTo>
                      <a:pt x="70" y="16"/>
                    </a:lnTo>
                    <a:lnTo>
                      <a:pt x="69" y="14"/>
                    </a:lnTo>
                    <a:lnTo>
                      <a:pt x="69" y="12"/>
                    </a:lnTo>
                    <a:lnTo>
                      <a:pt x="66" y="11"/>
                    </a:lnTo>
                    <a:lnTo>
                      <a:pt x="65" y="8"/>
                    </a:lnTo>
                    <a:lnTo>
                      <a:pt x="65" y="7"/>
                    </a:lnTo>
                    <a:lnTo>
                      <a:pt x="65" y="4"/>
                    </a:lnTo>
                    <a:lnTo>
                      <a:pt x="62" y="4"/>
                    </a:lnTo>
                    <a:lnTo>
                      <a:pt x="59" y="4"/>
                    </a:lnTo>
                    <a:lnTo>
                      <a:pt x="57" y="3"/>
                    </a:lnTo>
                    <a:lnTo>
                      <a:pt x="57" y="1"/>
                    </a:lnTo>
                    <a:lnTo>
                      <a:pt x="55" y="0"/>
                    </a:lnTo>
                    <a:lnTo>
                      <a:pt x="53" y="1"/>
                    </a:lnTo>
                    <a:lnTo>
                      <a:pt x="48" y="0"/>
                    </a:lnTo>
                    <a:lnTo>
                      <a:pt x="43" y="0"/>
                    </a:lnTo>
                    <a:lnTo>
                      <a:pt x="42" y="1"/>
                    </a:lnTo>
                    <a:lnTo>
                      <a:pt x="39" y="1"/>
                    </a:lnTo>
                    <a:lnTo>
                      <a:pt x="36" y="4"/>
                    </a:lnTo>
                    <a:lnTo>
                      <a:pt x="36" y="4"/>
                    </a:lnTo>
                    <a:lnTo>
                      <a:pt x="35" y="7"/>
                    </a:lnTo>
                    <a:lnTo>
                      <a:pt x="33" y="7"/>
                    </a:lnTo>
                    <a:lnTo>
                      <a:pt x="31" y="8"/>
                    </a:lnTo>
                    <a:lnTo>
                      <a:pt x="27" y="10"/>
                    </a:lnTo>
                    <a:lnTo>
                      <a:pt x="24" y="14"/>
                    </a:lnTo>
                    <a:lnTo>
                      <a:pt x="24" y="18"/>
                    </a:lnTo>
                    <a:lnTo>
                      <a:pt x="27" y="22"/>
                    </a:lnTo>
                    <a:lnTo>
                      <a:pt x="27" y="26"/>
                    </a:lnTo>
                    <a:lnTo>
                      <a:pt x="24" y="30"/>
                    </a:lnTo>
                    <a:lnTo>
                      <a:pt x="25" y="32"/>
                    </a:lnTo>
                    <a:lnTo>
                      <a:pt x="25" y="36"/>
                    </a:lnTo>
                    <a:lnTo>
                      <a:pt x="22" y="38"/>
                    </a:lnTo>
                    <a:lnTo>
                      <a:pt x="22" y="40"/>
                    </a:lnTo>
                    <a:lnTo>
                      <a:pt x="0" y="55"/>
                    </a:lnTo>
                    <a:lnTo>
                      <a:pt x="0" y="55"/>
                    </a:lnTo>
                    <a:lnTo>
                      <a:pt x="0" y="55"/>
                    </a:lnTo>
                    <a:lnTo>
                      <a:pt x="6" y="71"/>
                    </a:lnTo>
                    <a:lnTo>
                      <a:pt x="17" y="73"/>
                    </a:lnTo>
                    <a:lnTo>
                      <a:pt x="73" y="112"/>
                    </a:lnTo>
                    <a:lnTo>
                      <a:pt x="97" y="112"/>
                    </a:lnTo>
                    <a:lnTo>
                      <a:pt x="99" y="107"/>
                    </a:lnTo>
                    <a:lnTo>
                      <a:pt x="102" y="101"/>
                    </a:lnTo>
                    <a:lnTo>
                      <a:pt x="108" y="99"/>
                    </a:lnTo>
                    <a:lnTo>
                      <a:pt x="112" y="100"/>
                    </a:lnTo>
                    <a:lnTo>
                      <a:pt x="114" y="100"/>
                    </a:lnTo>
                    <a:lnTo>
                      <a:pt x="116" y="100"/>
                    </a:lnTo>
                    <a:lnTo>
                      <a:pt x="117" y="97"/>
                    </a:lnTo>
                    <a:lnTo>
                      <a:pt x="118" y="96"/>
                    </a:lnTo>
                    <a:lnTo>
                      <a:pt x="117" y="96"/>
                    </a:lnTo>
                    <a:lnTo>
                      <a:pt x="11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5" name="Freeform 819">
                <a:extLst>
                  <a:ext uri="{FF2B5EF4-FFF2-40B4-BE49-F238E27FC236}">
                    <a16:creationId xmlns:a16="http://schemas.microsoft.com/office/drawing/2014/main" id="{94C45F50-BF8F-4536-9673-054F9B6B5844}"/>
                  </a:ext>
                </a:extLst>
              </p:cNvPr>
              <p:cNvSpPr>
                <a:spLocks/>
              </p:cNvSpPr>
              <p:nvPr/>
            </p:nvSpPr>
            <p:spPr bwMode="auto">
              <a:xfrm>
                <a:off x="3916" y="2856"/>
                <a:ext cx="20" cy="22"/>
              </a:xfrm>
              <a:custGeom>
                <a:avLst/>
                <a:gdLst>
                  <a:gd name="T0" fmla="*/ 15 w 20"/>
                  <a:gd name="T1" fmla="*/ 1 h 22"/>
                  <a:gd name="T2" fmla="*/ 11 w 20"/>
                  <a:gd name="T3" fmla="*/ 0 h 22"/>
                  <a:gd name="T4" fmla="*/ 5 w 20"/>
                  <a:gd name="T5" fmla="*/ 2 h 22"/>
                  <a:gd name="T6" fmla="*/ 2 w 20"/>
                  <a:gd name="T7" fmla="*/ 8 h 22"/>
                  <a:gd name="T8" fmla="*/ 0 w 20"/>
                  <a:gd name="T9" fmla="*/ 13 h 22"/>
                  <a:gd name="T10" fmla="*/ 1 w 20"/>
                  <a:gd name="T11" fmla="*/ 13 h 22"/>
                  <a:gd name="T12" fmla="*/ 12 w 20"/>
                  <a:gd name="T13" fmla="*/ 16 h 22"/>
                  <a:gd name="T14" fmla="*/ 13 w 20"/>
                  <a:gd name="T15" fmla="*/ 22 h 22"/>
                  <a:gd name="T16" fmla="*/ 20 w 20"/>
                  <a:gd name="T17" fmla="*/ 18 h 22"/>
                  <a:gd name="T18" fmla="*/ 19 w 20"/>
                  <a:gd name="T19" fmla="*/ 16 h 22"/>
                  <a:gd name="T20" fmla="*/ 20 w 20"/>
                  <a:gd name="T21" fmla="*/ 16 h 22"/>
                  <a:gd name="T22" fmla="*/ 20 w 20"/>
                  <a:gd name="T23" fmla="*/ 16 h 22"/>
                  <a:gd name="T24" fmla="*/ 19 w 20"/>
                  <a:gd name="T25" fmla="*/ 15 h 22"/>
                  <a:gd name="T26" fmla="*/ 19 w 20"/>
                  <a:gd name="T27" fmla="*/ 12 h 22"/>
                  <a:gd name="T28" fmla="*/ 17 w 20"/>
                  <a:gd name="T29" fmla="*/ 11 h 22"/>
                  <a:gd name="T30" fmla="*/ 17 w 20"/>
                  <a:gd name="T31" fmla="*/ 12 h 22"/>
                  <a:gd name="T32" fmla="*/ 12 w 20"/>
                  <a:gd name="T33" fmla="*/ 8 h 22"/>
                  <a:gd name="T34" fmla="*/ 19 w 20"/>
                  <a:gd name="T35" fmla="*/ 7 h 22"/>
                  <a:gd name="T36" fmla="*/ 19 w 20"/>
                  <a:gd name="T37" fmla="*/ 1 h 22"/>
                  <a:gd name="T38" fmla="*/ 19 w 20"/>
                  <a:gd name="T39" fmla="*/ 1 h 22"/>
                  <a:gd name="T40" fmla="*/ 17 w 20"/>
                  <a:gd name="T41" fmla="*/ 1 h 22"/>
                  <a:gd name="T42" fmla="*/ 15 w 20"/>
                  <a:gd name="T43"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2">
                    <a:moveTo>
                      <a:pt x="15" y="1"/>
                    </a:moveTo>
                    <a:lnTo>
                      <a:pt x="11" y="0"/>
                    </a:lnTo>
                    <a:lnTo>
                      <a:pt x="5" y="2"/>
                    </a:lnTo>
                    <a:lnTo>
                      <a:pt x="2" y="8"/>
                    </a:lnTo>
                    <a:lnTo>
                      <a:pt x="0" y="13"/>
                    </a:lnTo>
                    <a:lnTo>
                      <a:pt x="1" y="13"/>
                    </a:lnTo>
                    <a:lnTo>
                      <a:pt x="12" y="16"/>
                    </a:lnTo>
                    <a:lnTo>
                      <a:pt x="13" y="22"/>
                    </a:lnTo>
                    <a:lnTo>
                      <a:pt x="20" y="18"/>
                    </a:lnTo>
                    <a:lnTo>
                      <a:pt x="19" y="16"/>
                    </a:lnTo>
                    <a:lnTo>
                      <a:pt x="20" y="16"/>
                    </a:lnTo>
                    <a:lnTo>
                      <a:pt x="20" y="16"/>
                    </a:lnTo>
                    <a:lnTo>
                      <a:pt x="19" y="15"/>
                    </a:lnTo>
                    <a:lnTo>
                      <a:pt x="19" y="12"/>
                    </a:lnTo>
                    <a:lnTo>
                      <a:pt x="17" y="11"/>
                    </a:lnTo>
                    <a:lnTo>
                      <a:pt x="17" y="12"/>
                    </a:lnTo>
                    <a:lnTo>
                      <a:pt x="12" y="8"/>
                    </a:lnTo>
                    <a:lnTo>
                      <a:pt x="19" y="7"/>
                    </a:lnTo>
                    <a:lnTo>
                      <a:pt x="19" y="1"/>
                    </a:lnTo>
                    <a:lnTo>
                      <a:pt x="19" y="1"/>
                    </a:lnTo>
                    <a:lnTo>
                      <a:pt x="17" y="1"/>
                    </a:lnTo>
                    <a:lnTo>
                      <a:pt x="1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6" name="Freeform 820">
                <a:extLst>
                  <a:ext uri="{FF2B5EF4-FFF2-40B4-BE49-F238E27FC236}">
                    <a16:creationId xmlns:a16="http://schemas.microsoft.com/office/drawing/2014/main" id="{93EAF3C5-6376-47F1-89E1-CCD6022ECFA6}"/>
                  </a:ext>
                </a:extLst>
              </p:cNvPr>
              <p:cNvSpPr>
                <a:spLocks/>
              </p:cNvSpPr>
              <p:nvPr/>
            </p:nvSpPr>
            <p:spPr bwMode="auto">
              <a:xfrm>
                <a:off x="3740" y="2783"/>
                <a:ext cx="27" cy="15"/>
              </a:xfrm>
              <a:custGeom>
                <a:avLst/>
                <a:gdLst>
                  <a:gd name="T0" fmla="*/ 26 w 27"/>
                  <a:gd name="T1" fmla="*/ 1 h 15"/>
                  <a:gd name="T2" fmla="*/ 27 w 27"/>
                  <a:gd name="T3" fmla="*/ 0 h 15"/>
                  <a:gd name="T4" fmla="*/ 26 w 27"/>
                  <a:gd name="T5" fmla="*/ 0 h 15"/>
                  <a:gd name="T6" fmla="*/ 25 w 27"/>
                  <a:gd name="T7" fmla="*/ 0 h 15"/>
                  <a:gd name="T8" fmla="*/ 20 w 27"/>
                  <a:gd name="T9" fmla="*/ 1 h 15"/>
                  <a:gd name="T10" fmla="*/ 15 w 27"/>
                  <a:gd name="T11" fmla="*/ 4 h 15"/>
                  <a:gd name="T12" fmla="*/ 12 w 27"/>
                  <a:gd name="T13" fmla="*/ 4 h 15"/>
                  <a:gd name="T14" fmla="*/ 9 w 27"/>
                  <a:gd name="T15" fmla="*/ 3 h 15"/>
                  <a:gd name="T16" fmla="*/ 8 w 27"/>
                  <a:gd name="T17" fmla="*/ 3 h 15"/>
                  <a:gd name="T18" fmla="*/ 8 w 27"/>
                  <a:gd name="T19" fmla="*/ 4 h 15"/>
                  <a:gd name="T20" fmla="*/ 7 w 27"/>
                  <a:gd name="T21" fmla="*/ 6 h 15"/>
                  <a:gd name="T22" fmla="*/ 5 w 27"/>
                  <a:gd name="T23" fmla="*/ 7 h 15"/>
                  <a:gd name="T24" fmla="*/ 3 w 27"/>
                  <a:gd name="T25" fmla="*/ 6 h 15"/>
                  <a:gd name="T26" fmla="*/ 1 w 27"/>
                  <a:gd name="T27" fmla="*/ 7 h 15"/>
                  <a:gd name="T28" fmla="*/ 0 w 27"/>
                  <a:gd name="T29" fmla="*/ 8 h 15"/>
                  <a:gd name="T30" fmla="*/ 0 w 27"/>
                  <a:gd name="T31" fmla="*/ 11 h 15"/>
                  <a:gd name="T32" fmla="*/ 1 w 27"/>
                  <a:gd name="T33" fmla="*/ 12 h 15"/>
                  <a:gd name="T34" fmla="*/ 4 w 27"/>
                  <a:gd name="T35" fmla="*/ 15 h 15"/>
                  <a:gd name="T36" fmla="*/ 8 w 27"/>
                  <a:gd name="T37" fmla="*/ 14 h 15"/>
                  <a:gd name="T38" fmla="*/ 9 w 27"/>
                  <a:gd name="T39" fmla="*/ 15 h 15"/>
                  <a:gd name="T40" fmla="*/ 11 w 27"/>
                  <a:gd name="T41" fmla="*/ 14 h 15"/>
                  <a:gd name="T42" fmla="*/ 14 w 27"/>
                  <a:gd name="T43" fmla="*/ 14 h 15"/>
                  <a:gd name="T44" fmla="*/ 16 w 27"/>
                  <a:gd name="T45" fmla="*/ 11 h 15"/>
                  <a:gd name="T46" fmla="*/ 18 w 27"/>
                  <a:gd name="T47" fmla="*/ 10 h 15"/>
                  <a:gd name="T48" fmla="*/ 20 w 27"/>
                  <a:gd name="T49" fmla="*/ 11 h 15"/>
                  <a:gd name="T50" fmla="*/ 20 w 27"/>
                  <a:gd name="T51" fmla="*/ 8 h 15"/>
                  <a:gd name="T52" fmla="*/ 20 w 27"/>
                  <a:gd name="T53" fmla="*/ 6 h 15"/>
                  <a:gd name="T54" fmla="*/ 23 w 27"/>
                  <a:gd name="T55" fmla="*/ 3 h 15"/>
                  <a:gd name="T56" fmla="*/ 26 w 27"/>
                  <a:gd name="T5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 h="15">
                    <a:moveTo>
                      <a:pt x="26" y="1"/>
                    </a:moveTo>
                    <a:lnTo>
                      <a:pt x="27" y="0"/>
                    </a:lnTo>
                    <a:lnTo>
                      <a:pt x="26" y="0"/>
                    </a:lnTo>
                    <a:lnTo>
                      <a:pt x="25" y="0"/>
                    </a:lnTo>
                    <a:lnTo>
                      <a:pt x="20" y="1"/>
                    </a:lnTo>
                    <a:lnTo>
                      <a:pt x="15" y="4"/>
                    </a:lnTo>
                    <a:lnTo>
                      <a:pt x="12" y="4"/>
                    </a:lnTo>
                    <a:lnTo>
                      <a:pt x="9" y="3"/>
                    </a:lnTo>
                    <a:lnTo>
                      <a:pt x="8" y="3"/>
                    </a:lnTo>
                    <a:lnTo>
                      <a:pt x="8" y="4"/>
                    </a:lnTo>
                    <a:lnTo>
                      <a:pt x="7" y="6"/>
                    </a:lnTo>
                    <a:lnTo>
                      <a:pt x="5" y="7"/>
                    </a:lnTo>
                    <a:lnTo>
                      <a:pt x="3" y="6"/>
                    </a:lnTo>
                    <a:lnTo>
                      <a:pt x="1" y="7"/>
                    </a:lnTo>
                    <a:lnTo>
                      <a:pt x="0" y="8"/>
                    </a:lnTo>
                    <a:lnTo>
                      <a:pt x="0" y="11"/>
                    </a:lnTo>
                    <a:lnTo>
                      <a:pt x="1" y="12"/>
                    </a:lnTo>
                    <a:lnTo>
                      <a:pt x="4" y="15"/>
                    </a:lnTo>
                    <a:lnTo>
                      <a:pt x="8" y="14"/>
                    </a:lnTo>
                    <a:lnTo>
                      <a:pt x="9" y="15"/>
                    </a:lnTo>
                    <a:lnTo>
                      <a:pt x="11" y="14"/>
                    </a:lnTo>
                    <a:lnTo>
                      <a:pt x="14" y="14"/>
                    </a:lnTo>
                    <a:lnTo>
                      <a:pt x="16" y="11"/>
                    </a:lnTo>
                    <a:lnTo>
                      <a:pt x="18" y="10"/>
                    </a:lnTo>
                    <a:lnTo>
                      <a:pt x="20" y="11"/>
                    </a:lnTo>
                    <a:lnTo>
                      <a:pt x="20" y="8"/>
                    </a:lnTo>
                    <a:lnTo>
                      <a:pt x="20" y="6"/>
                    </a:lnTo>
                    <a:lnTo>
                      <a:pt x="23" y="3"/>
                    </a:lnTo>
                    <a:lnTo>
                      <a:pt x="2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7" name="Freeform 821">
                <a:extLst>
                  <a:ext uri="{FF2B5EF4-FFF2-40B4-BE49-F238E27FC236}">
                    <a16:creationId xmlns:a16="http://schemas.microsoft.com/office/drawing/2014/main" id="{78486638-839A-4D29-9BB4-019392750B35}"/>
                  </a:ext>
                </a:extLst>
              </p:cNvPr>
              <p:cNvSpPr>
                <a:spLocks/>
              </p:cNvSpPr>
              <p:nvPr/>
            </p:nvSpPr>
            <p:spPr bwMode="auto">
              <a:xfrm>
                <a:off x="3780" y="2760"/>
                <a:ext cx="75" cy="67"/>
              </a:xfrm>
              <a:custGeom>
                <a:avLst/>
                <a:gdLst>
                  <a:gd name="T0" fmla="*/ 11 w 75"/>
                  <a:gd name="T1" fmla="*/ 41 h 67"/>
                  <a:gd name="T2" fmla="*/ 11 w 75"/>
                  <a:gd name="T3" fmla="*/ 46 h 67"/>
                  <a:gd name="T4" fmla="*/ 9 w 75"/>
                  <a:gd name="T5" fmla="*/ 46 h 67"/>
                  <a:gd name="T6" fmla="*/ 5 w 75"/>
                  <a:gd name="T7" fmla="*/ 50 h 67"/>
                  <a:gd name="T8" fmla="*/ 4 w 75"/>
                  <a:gd name="T9" fmla="*/ 53 h 67"/>
                  <a:gd name="T10" fmla="*/ 5 w 75"/>
                  <a:gd name="T11" fmla="*/ 56 h 67"/>
                  <a:gd name="T12" fmla="*/ 5 w 75"/>
                  <a:gd name="T13" fmla="*/ 63 h 67"/>
                  <a:gd name="T14" fmla="*/ 11 w 75"/>
                  <a:gd name="T15" fmla="*/ 64 h 67"/>
                  <a:gd name="T16" fmla="*/ 13 w 75"/>
                  <a:gd name="T17" fmla="*/ 67 h 67"/>
                  <a:gd name="T18" fmla="*/ 39 w 75"/>
                  <a:gd name="T19" fmla="*/ 52 h 67"/>
                  <a:gd name="T20" fmla="*/ 61 w 75"/>
                  <a:gd name="T21" fmla="*/ 37 h 67"/>
                  <a:gd name="T22" fmla="*/ 64 w 75"/>
                  <a:gd name="T23" fmla="*/ 33 h 67"/>
                  <a:gd name="T24" fmla="*/ 63 w 75"/>
                  <a:gd name="T25" fmla="*/ 27 h 67"/>
                  <a:gd name="T26" fmla="*/ 66 w 75"/>
                  <a:gd name="T27" fmla="*/ 19 h 67"/>
                  <a:gd name="T28" fmla="*/ 63 w 75"/>
                  <a:gd name="T29" fmla="*/ 11 h 67"/>
                  <a:gd name="T30" fmla="*/ 70 w 75"/>
                  <a:gd name="T31" fmla="*/ 5 h 67"/>
                  <a:gd name="T32" fmla="*/ 74 w 75"/>
                  <a:gd name="T33" fmla="*/ 4 h 67"/>
                  <a:gd name="T34" fmla="*/ 75 w 75"/>
                  <a:gd name="T35" fmla="*/ 1 h 67"/>
                  <a:gd name="T36" fmla="*/ 71 w 75"/>
                  <a:gd name="T37" fmla="*/ 0 h 67"/>
                  <a:gd name="T38" fmla="*/ 60 w 75"/>
                  <a:gd name="T39" fmla="*/ 1 h 67"/>
                  <a:gd name="T40" fmla="*/ 55 w 75"/>
                  <a:gd name="T41" fmla="*/ 1 h 67"/>
                  <a:gd name="T42" fmla="*/ 48 w 75"/>
                  <a:gd name="T43" fmla="*/ 5 h 67"/>
                  <a:gd name="T44" fmla="*/ 45 w 75"/>
                  <a:gd name="T45" fmla="*/ 7 h 67"/>
                  <a:gd name="T46" fmla="*/ 35 w 75"/>
                  <a:gd name="T47" fmla="*/ 5 h 67"/>
                  <a:gd name="T48" fmla="*/ 31 w 75"/>
                  <a:gd name="T49" fmla="*/ 4 h 67"/>
                  <a:gd name="T50" fmla="*/ 23 w 75"/>
                  <a:gd name="T51" fmla="*/ 5 h 67"/>
                  <a:gd name="T52" fmla="*/ 16 w 75"/>
                  <a:gd name="T53" fmla="*/ 8 h 67"/>
                  <a:gd name="T54" fmla="*/ 11 w 75"/>
                  <a:gd name="T55" fmla="*/ 7 h 67"/>
                  <a:gd name="T56" fmla="*/ 11 w 75"/>
                  <a:gd name="T57" fmla="*/ 13 h 67"/>
                  <a:gd name="T58" fmla="*/ 9 w 75"/>
                  <a:gd name="T59" fmla="*/ 18 h 67"/>
                  <a:gd name="T60" fmla="*/ 4 w 75"/>
                  <a:gd name="T61" fmla="*/ 19 h 67"/>
                  <a:gd name="T62" fmla="*/ 1 w 75"/>
                  <a:gd name="T63" fmla="*/ 18 h 67"/>
                  <a:gd name="T64" fmla="*/ 0 w 75"/>
                  <a:gd name="T65" fmla="*/ 22 h 67"/>
                  <a:gd name="T66" fmla="*/ 2 w 75"/>
                  <a:gd name="T67" fmla="*/ 30 h 67"/>
                  <a:gd name="T68" fmla="*/ 2 w 75"/>
                  <a:gd name="T69" fmla="*/ 37 h 67"/>
                  <a:gd name="T70" fmla="*/ 8 w 75"/>
                  <a:gd name="T71" fmla="*/ 3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 h="67">
                    <a:moveTo>
                      <a:pt x="8" y="39"/>
                    </a:moveTo>
                    <a:lnTo>
                      <a:pt x="11" y="41"/>
                    </a:lnTo>
                    <a:lnTo>
                      <a:pt x="11" y="44"/>
                    </a:lnTo>
                    <a:lnTo>
                      <a:pt x="11" y="46"/>
                    </a:lnTo>
                    <a:lnTo>
                      <a:pt x="11" y="46"/>
                    </a:lnTo>
                    <a:lnTo>
                      <a:pt x="9" y="46"/>
                    </a:lnTo>
                    <a:lnTo>
                      <a:pt x="6" y="48"/>
                    </a:lnTo>
                    <a:lnTo>
                      <a:pt x="5" y="50"/>
                    </a:lnTo>
                    <a:lnTo>
                      <a:pt x="4" y="53"/>
                    </a:lnTo>
                    <a:lnTo>
                      <a:pt x="4" y="53"/>
                    </a:lnTo>
                    <a:lnTo>
                      <a:pt x="4" y="55"/>
                    </a:lnTo>
                    <a:lnTo>
                      <a:pt x="5" y="56"/>
                    </a:lnTo>
                    <a:lnTo>
                      <a:pt x="6" y="60"/>
                    </a:lnTo>
                    <a:lnTo>
                      <a:pt x="5" y="63"/>
                    </a:lnTo>
                    <a:lnTo>
                      <a:pt x="6" y="63"/>
                    </a:lnTo>
                    <a:lnTo>
                      <a:pt x="11" y="64"/>
                    </a:lnTo>
                    <a:lnTo>
                      <a:pt x="13" y="67"/>
                    </a:lnTo>
                    <a:lnTo>
                      <a:pt x="13" y="67"/>
                    </a:lnTo>
                    <a:lnTo>
                      <a:pt x="15" y="67"/>
                    </a:lnTo>
                    <a:lnTo>
                      <a:pt x="39" y="52"/>
                    </a:lnTo>
                    <a:lnTo>
                      <a:pt x="39" y="52"/>
                    </a:lnTo>
                    <a:lnTo>
                      <a:pt x="61" y="37"/>
                    </a:lnTo>
                    <a:lnTo>
                      <a:pt x="61" y="35"/>
                    </a:lnTo>
                    <a:lnTo>
                      <a:pt x="64" y="33"/>
                    </a:lnTo>
                    <a:lnTo>
                      <a:pt x="64" y="29"/>
                    </a:lnTo>
                    <a:lnTo>
                      <a:pt x="63" y="27"/>
                    </a:lnTo>
                    <a:lnTo>
                      <a:pt x="66" y="23"/>
                    </a:lnTo>
                    <a:lnTo>
                      <a:pt x="66" y="19"/>
                    </a:lnTo>
                    <a:lnTo>
                      <a:pt x="63" y="15"/>
                    </a:lnTo>
                    <a:lnTo>
                      <a:pt x="63" y="11"/>
                    </a:lnTo>
                    <a:lnTo>
                      <a:pt x="66" y="7"/>
                    </a:lnTo>
                    <a:lnTo>
                      <a:pt x="70" y="5"/>
                    </a:lnTo>
                    <a:lnTo>
                      <a:pt x="72" y="4"/>
                    </a:lnTo>
                    <a:lnTo>
                      <a:pt x="74" y="4"/>
                    </a:lnTo>
                    <a:lnTo>
                      <a:pt x="75" y="1"/>
                    </a:lnTo>
                    <a:lnTo>
                      <a:pt x="75" y="1"/>
                    </a:lnTo>
                    <a:lnTo>
                      <a:pt x="74" y="0"/>
                    </a:lnTo>
                    <a:lnTo>
                      <a:pt x="71" y="0"/>
                    </a:lnTo>
                    <a:lnTo>
                      <a:pt x="66" y="1"/>
                    </a:lnTo>
                    <a:lnTo>
                      <a:pt x="60" y="1"/>
                    </a:lnTo>
                    <a:lnTo>
                      <a:pt x="57" y="1"/>
                    </a:lnTo>
                    <a:lnTo>
                      <a:pt x="55" y="1"/>
                    </a:lnTo>
                    <a:lnTo>
                      <a:pt x="50" y="2"/>
                    </a:lnTo>
                    <a:lnTo>
                      <a:pt x="48" y="5"/>
                    </a:lnTo>
                    <a:lnTo>
                      <a:pt x="45" y="5"/>
                    </a:lnTo>
                    <a:lnTo>
                      <a:pt x="45" y="7"/>
                    </a:lnTo>
                    <a:lnTo>
                      <a:pt x="39" y="7"/>
                    </a:lnTo>
                    <a:lnTo>
                      <a:pt x="35" y="5"/>
                    </a:lnTo>
                    <a:lnTo>
                      <a:pt x="34" y="5"/>
                    </a:lnTo>
                    <a:lnTo>
                      <a:pt x="31" y="4"/>
                    </a:lnTo>
                    <a:lnTo>
                      <a:pt x="26" y="5"/>
                    </a:lnTo>
                    <a:lnTo>
                      <a:pt x="23" y="5"/>
                    </a:lnTo>
                    <a:lnTo>
                      <a:pt x="22" y="7"/>
                    </a:lnTo>
                    <a:lnTo>
                      <a:pt x="16" y="8"/>
                    </a:lnTo>
                    <a:lnTo>
                      <a:pt x="15" y="8"/>
                    </a:lnTo>
                    <a:lnTo>
                      <a:pt x="11" y="7"/>
                    </a:lnTo>
                    <a:lnTo>
                      <a:pt x="11" y="9"/>
                    </a:lnTo>
                    <a:lnTo>
                      <a:pt x="11" y="13"/>
                    </a:lnTo>
                    <a:lnTo>
                      <a:pt x="8" y="15"/>
                    </a:lnTo>
                    <a:lnTo>
                      <a:pt x="9" y="18"/>
                    </a:lnTo>
                    <a:lnTo>
                      <a:pt x="6" y="18"/>
                    </a:lnTo>
                    <a:lnTo>
                      <a:pt x="4" y="19"/>
                    </a:lnTo>
                    <a:lnTo>
                      <a:pt x="1" y="18"/>
                    </a:lnTo>
                    <a:lnTo>
                      <a:pt x="1" y="18"/>
                    </a:lnTo>
                    <a:lnTo>
                      <a:pt x="0" y="19"/>
                    </a:lnTo>
                    <a:lnTo>
                      <a:pt x="0" y="22"/>
                    </a:lnTo>
                    <a:lnTo>
                      <a:pt x="2" y="26"/>
                    </a:lnTo>
                    <a:lnTo>
                      <a:pt x="2" y="30"/>
                    </a:lnTo>
                    <a:lnTo>
                      <a:pt x="2" y="33"/>
                    </a:lnTo>
                    <a:lnTo>
                      <a:pt x="2" y="37"/>
                    </a:lnTo>
                    <a:lnTo>
                      <a:pt x="8" y="37"/>
                    </a:lnTo>
                    <a:lnTo>
                      <a:pt x="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8" name="Freeform 822">
                <a:extLst>
                  <a:ext uri="{FF2B5EF4-FFF2-40B4-BE49-F238E27FC236}">
                    <a16:creationId xmlns:a16="http://schemas.microsoft.com/office/drawing/2014/main" id="{EF31C719-A0B5-4BB2-862B-14AB3CE90E79}"/>
                  </a:ext>
                </a:extLst>
              </p:cNvPr>
              <p:cNvSpPr>
                <a:spLocks/>
              </p:cNvSpPr>
              <p:nvPr/>
            </p:nvSpPr>
            <p:spPr bwMode="auto">
              <a:xfrm>
                <a:off x="3765" y="2815"/>
                <a:ext cx="19" cy="52"/>
              </a:xfrm>
              <a:custGeom>
                <a:avLst/>
                <a:gdLst>
                  <a:gd name="T0" fmla="*/ 12 w 19"/>
                  <a:gd name="T1" fmla="*/ 48 h 52"/>
                  <a:gd name="T2" fmla="*/ 13 w 19"/>
                  <a:gd name="T3" fmla="*/ 46 h 52"/>
                  <a:gd name="T4" fmla="*/ 13 w 19"/>
                  <a:gd name="T5" fmla="*/ 43 h 52"/>
                  <a:gd name="T6" fmla="*/ 15 w 19"/>
                  <a:gd name="T7" fmla="*/ 41 h 52"/>
                  <a:gd name="T8" fmla="*/ 15 w 19"/>
                  <a:gd name="T9" fmla="*/ 38 h 52"/>
                  <a:gd name="T10" fmla="*/ 16 w 19"/>
                  <a:gd name="T11" fmla="*/ 37 h 52"/>
                  <a:gd name="T12" fmla="*/ 16 w 19"/>
                  <a:gd name="T13" fmla="*/ 34 h 52"/>
                  <a:gd name="T14" fmla="*/ 16 w 19"/>
                  <a:gd name="T15" fmla="*/ 31 h 52"/>
                  <a:gd name="T16" fmla="*/ 16 w 19"/>
                  <a:gd name="T17" fmla="*/ 30 h 52"/>
                  <a:gd name="T18" fmla="*/ 16 w 19"/>
                  <a:gd name="T19" fmla="*/ 24 h 52"/>
                  <a:gd name="T20" fmla="*/ 16 w 19"/>
                  <a:gd name="T21" fmla="*/ 24 h 52"/>
                  <a:gd name="T22" fmla="*/ 13 w 19"/>
                  <a:gd name="T23" fmla="*/ 24 h 52"/>
                  <a:gd name="T24" fmla="*/ 12 w 19"/>
                  <a:gd name="T25" fmla="*/ 26 h 52"/>
                  <a:gd name="T26" fmla="*/ 10 w 19"/>
                  <a:gd name="T27" fmla="*/ 24 h 52"/>
                  <a:gd name="T28" fmla="*/ 12 w 19"/>
                  <a:gd name="T29" fmla="*/ 22 h 52"/>
                  <a:gd name="T30" fmla="*/ 12 w 19"/>
                  <a:gd name="T31" fmla="*/ 15 h 52"/>
                  <a:gd name="T32" fmla="*/ 10 w 19"/>
                  <a:gd name="T33" fmla="*/ 15 h 52"/>
                  <a:gd name="T34" fmla="*/ 10 w 19"/>
                  <a:gd name="T35" fmla="*/ 11 h 52"/>
                  <a:gd name="T36" fmla="*/ 15 w 19"/>
                  <a:gd name="T37" fmla="*/ 11 h 52"/>
                  <a:gd name="T38" fmla="*/ 15 w 19"/>
                  <a:gd name="T39" fmla="*/ 13 h 52"/>
                  <a:gd name="T40" fmla="*/ 16 w 19"/>
                  <a:gd name="T41" fmla="*/ 13 h 52"/>
                  <a:gd name="T42" fmla="*/ 17 w 19"/>
                  <a:gd name="T43" fmla="*/ 12 h 52"/>
                  <a:gd name="T44" fmla="*/ 17 w 19"/>
                  <a:gd name="T45" fmla="*/ 11 h 52"/>
                  <a:gd name="T46" fmla="*/ 17 w 19"/>
                  <a:gd name="T47" fmla="*/ 11 h 52"/>
                  <a:gd name="T48" fmla="*/ 16 w 19"/>
                  <a:gd name="T49" fmla="*/ 9 h 52"/>
                  <a:gd name="T50" fmla="*/ 16 w 19"/>
                  <a:gd name="T51" fmla="*/ 6 h 52"/>
                  <a:gd name="T52" fmla="*/ 17 w 19"/>
                  <a:gd name="T53" fmla="*/ 4 h 52"/>
                  <a:gd name="T54" fmla="*/ 17 w 19"/>
                  <a:gd name="T55" fmla="*/ 1 h 52"/>
                  <a:gd name="T56" fmla="*/ 19 w 19"/>
                  <a:gd name="T57" fmla="*/ 0 h 52"/>
                  <a:gd name="T58" fmla="*/ 17 w 19"/>
                  <a:gd name="T59" fmla="*/ 0 h 52"/>
                  <a:gd name="T60" fmla="*/ 16 w 19"/>
                  <a:gd name="T61" fmla="*/ 1 h 52"/>
                  <a:gd name="T62" fmla="*/ 12 w 19"/>
                  <a:gd name="T63" fmla="*/ 1 h 52"/>
                  <a:gd name="T64" fmla="*/ 10 w 19"/>
                  <a:gd name="T65" fmla="*/ 1 h 52"/>
                  <a:gd name="T66" fmla="*/ 8 w 19"/>
                  <a:gd name="T67" fmla="*/ 4 h 52"/>
                  <a:gd name="T68" fmla="*/ 6 w 19"/>
                  <a:gd name="T69" fmla="*/ 13 h 52"/>
                  <a:gd name="T70" fmla="*/ 4 w 19"/>
                  <a:gd name="T71" fmla="*/ 20 h 52"/>
                  <a:gd name="T72" fmla="*/ 0 w 19"/>
                  <a:gd name="T73" fmla="*/ 26 h 52"/>
                  <a:gd name="T74" fmla="*/ 1 w 19"/>
                  <a:gd name="T75" fmla="*/ 26 h 52"/>
                  <a:gd name="T76" fmla="*/ 4 w 19"/>
                  <a:gd name="T77" fmla="*/ 30 h 52"/>
                  <a:gd name="T78" fmla="*/ 5 w 19"/>
                  <a:gd name="T79" fmla="*/ 34 h 52"/>
                  <a:gd name="T80" fmla="*/ 8 w 19"/>
                  <a:gd name="T81" fmla="*/ 39 h 52"/>
                  <a:gd name="T82" fmla="*/ 10 w 19"/>
                  <a:gd name="T83" fmla="*/ 45 h 52"/>
                  <a:gd name="T84" fmla="*/ 9 w 19"/>
                  <a:gd name="T85" fmla="*/ 48 h 52"/>
                  <a:gd name="T86" fmla="*/ 10 w 19"/>
                  <a:gd name="T87" fmla="*/ 52 h 52"/>
                  <a:gd name="T88" fmla="*/ 13 w 19"/>
                  <a:gd name="T89" fmla="*/ 50 h 52"/>
                  <a:gd name="T90" fmla="*/ 13 w 19"/>
                  <a:gd name="T91" fmla="*/ 49 h 52"/>
                  <a:gd name="T92" fmla="*/ 12 w 19"/>
                  <a:gd name="T93"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 h="52">
                    <a:moveTo>
                      <a:pt x="12" y="48"/>
                    </a:moveTo>
                    <a:lnTo>
                      <a:pt x="13" y="46"/>
                    </a:lnTo>
                    <a:lnTo>
                      <a:pt x="13" y="43"/>
                    </a:lnTo>
                    <a:lnTo>
                      <a:pt x="15" y="41"/>
                    </a:lnTo>
                    <a:lnTo>
                      <a:pt x="15" y="38"/>
                    </a:lnTo>
                    <a:lnTo>
                      <a:pt x="16" y="37"/>
                    </a:lnTo>
                    <a:lnTo>
                      <a:pt x="16" y="34"/>
                    </a:lnTo>
                    <a:lnTo>
                      <a:pt x="16" y="31"/>
                    </a:lnTo>
                    <a:lnTo>
                      <a:pt x="16" y="30"/>
                    </a:lnTo>
                    <a:lnTo>
                      <a:pt x="16" y="24"/>
                    </a:lnTo>
                    <a:lnTo>
                      <a:pt x="16" y="24"/>
                    </a:lnTo>
                    <a:lnTo>
                      <a:pt x="13" y="24"/>
                    </a:lnTo>
                    <a:lnTo>
                      <a:pt x="12" y="26"/>
                    </a:lnTo>
                    <a:lnTo>
                      <a:pt x="10" y="24"/>
                    </a:lnTo>
                    <a:lnTo>
                      <a:pt x="12" y="22"/>
                    </a:lnTo>
                    <a:lnTo>
                      <a:pt x="12" y="15"/>
                    </a:lnTo>
                    <a:lnTo>
                      <a:pt x="10" y="15"/>
                    </a:lnTo>
                    <a:lnTo>
                      <a:pt x="10" y="11"/>
                    </a:lnTo>
                    <a:lnTo>
                      <a:pt x="15" y="11"/>
                    </a:lnTo>
                    <a:lnTo>
                      <a:pt x="15" y="13"/>
                    </a:lnTo>
                    <a:lnTo>
                      <a:pt x="16" y="13"/>
                    </a:lnTo>
                    <a:lnTo>
                      <a:pt x="17" y="12"/>
                    </a:lnTo>
                    <a:lnTo>
                      <a:pt x="17" y="11"/>
                    </a:lnTo>
                    <a:lnTo>
                      <a:pt x="17" y="11"/>
                    </a:lnTo>
                    <a:lnTo>
                      <a:pt x="16" y="9"/>
                    </a:lnTo>
                    <a:lnTo>
                      <a:pt x="16" y="6"/>
                    </a:lnTo>
                    <a:lnTo>
                      <a:pt x="17" y="4"/>
                    </a:lnTo>
                    <a:lnTo>
                      <a:pt x="17" y="1"/>
                    </a:lnTo>
                    <a:lnTo>
                      <a:pt x="19" y="0"/>
                    </a:lnTo>
                    <a:lnTo>
                      <a:pt x="17" y="0"/>
                    </a:lnTo>
                    <a:lnTo>
                      <a:pt x="16" y="1"/>
                    </a:lnTo>
                    <a:lnTo>
                      <a:pt x="12" y="1"/>
                    </a:lnTo>
                    <a:lnTo>
                      <a:pt x="10" y="1"/>
                    </a:lnTo>
                    <a:lnTo>
                      <a:pt x="8" y="4"/>
                    </a:lnTo>
                    <a:lnTo>
                      <a:pt x="6" y="13"/>
                    </a:lnTo>
                    <a:lnTo>
                      <a:pt x="4" y="20"/>
                    </a:lnTo>
                    <a:lnTo>
                      <a:pt x="0" y="26"/>
                    </a:lnTo>
                    <a:lnTo>
                      <a:pt x="1" y="26"/>
                    </a:lnTo>
                    <a:lnTo>
                      <a:pt x="4" y="30"/>
                    </a:lnTo>
                    <a:lnTo>
                      <a:pt x="5" y="34"/>
                    </a:lnTo>
                    <a:lnTo>
                      <a:pt x="8" y="39"/>
                    </a:lnTo>
                    <a:lnTo>
                      <a:pt x="10" y="45"/>
                    </a:lnTo>
                    <a:lnTo>
                      <a:pt x="9" y="48"/>
                    </a:lnTo>
                    <a:lnTo>
                      <a:pt x="10" y="52"/>
                    </a:lnTo>
                    <a:lnTo>
                      <a:pt x="13" y="50"/>
                    </a:lnTo>
                    <a:lnTo>
                      <a:pt x="13" y="49"/>
                    </a:ln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9" name="Freeform 823">
                <a:extLst>
                  <a:ext uri="{FF2B5EF4-FFF2-40B4-BE49-F238E27FC236}">
                    <a16:creationId xmlns:a16="http://schemas.microsoft.com/office/drawing/2014/main" id="{1598EDE4-4C6E-46EF-A7E2-265A36B34D40}"/>
                  </a:ext>
                </a:extLst>
              </p:cNvPr>
              <p:cNvSpPr>
                <a:spLocks/>
              </p:cNvSpPr>
              <p:nvPr/>
            </p:nvSpPr>
            <p:spPr bwMode="auto">
              <a:xfrm>
                <a:off x="3781" y="2813"/>
                <a:ext cx="5" cy="13"/>
              </a:xfrm>
              <a:custGeom>
                <a:avLst/>
                <a:gdLst>
                  <a:gd name="T0" fmla="*/ 5 w 5"/>
                  <a:gd name="T1" fmla="*/ 7 h 13"/>
                  <a:gd name="T2" fmla="*/ 4 w 5"/>
                  <a:gd name="T3" fmla="*/ 3 h 13"/>
                  <a:gd name="T4" fmla="*/ 3 w 5"/>
                  <a:gd name="T5" fmla="*/ 2 h 13"/>
                  <a:gd name="T6" fmla="*/ 3 w 5"/>
                  <a:gd name="T7" fmla="*/ 0 h 13"/>
                  <a:gd name="T8" fmla="*/ 3 w 5"/>
                  <a:gd name="T9" fmla="*/ 2 h 13"/>
                  <a:gd name="T10" fmla="*/ 1 w 5"/>
                  <a:gd name="T11" fmla="*/ 3 h 13"/>
                  <a:gd name="T12" fmla="*/ 1 w 5"/>
                  <a:gd name="T13" fmla="*/ 6 h 13"/>
                  <a:gd name="T14" fmla="*/ 0 w 5"/>
                  <a:gd name="T15" fmla="*/ 8 h 13"/>
                  <a:gd name="T16" fmla="*/ 0 w 5"/>
                  <a:gd name="T17" fmla="*/ 11 h 13"/>
                  <a:gd name="T18" fmla="*/ 1 w 5"/>
                  <a:gd name="T19" fmla="*/ 13 h 13"/>
                  <a:gd name="T20" fmla="*/ 1 w 5"/>
                  <a:gd name="T21" fmla="*/ 13 h 13"/>
                  <a:gd name="T22" fmla="*/ 3 w 5"/>
                  <a:gd name="T23" fmla="*/ 11 h 13"/>
                  <a:gd name="T24" fmla="*/ 4 w 5"/>
                  <a:gd name="T25" fmla="*/ 10 h 13"/>
                  <a:gd name="T26" fmla="*/ 4 w 5"/>
                  <a:gd name="T27" fmla="*/ 10 h 13"/>
                  <a:gd name="T28" fmla="*/ 5 w 5"/>
                  <a:gd name="T29"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3">
                    <a:moveTo>
                      <a:pt x="5" y="7"/>
                    </a:moveTo>
                    <a:lnTo>
                      <a:pt x="4" y="3"/>
                    </a:lnTo>
                    <a:lnTo>
                      <a:pt x="3" y="2"/>
                    </a:lnTo>
                    <a:lnTo>
                      <a:pt x="3" y="0"/>
                    </a:lnTo>
                    <a:lnTo>
                      <a:pt x="3" y="2"/>
                    </a:lnTo>
                    <a:lnTo>
                      <a:pt x="1" y="3"/>
                    </a:lnTo>
                    <a:lnTo>
                      <a:pt x="1" y="6"/>
                    </a:lnTo>
                    <a:lnTo>
                      <a:pt x="0" y="8"/>
                    </a:lnTo>
                    <a:lnTo>
                      <a:pt x="0" y="11"/>
                    </a:lnTo>
                    <a:lnTo>
                      <a:pt x="1" y="13"/>
                    </a:lnTo>
                    <a:lnTo>
                      <a:pt x="1" y="13"/>
                    </a:lnTo>
                    <a:lnTo>
                      <a:pt x="3" y="11"/>
                    </a:lnTo>
                    <a:lnTo>
                      <a:pt x="4" y="10"/>
                    </a:lnTo>
                    <a:lnTo>
                      <a:pt x="4" y="10"/>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0" name="Freeform 824">
                <a:extLst>
                  <a:ext uri="{FF2B5EF4-FFF2-40B4-BE49-F238E27FC236}">
                    <a16:creationId xmlns:a16="http://schemas.microsoft.com/office/drawing/2014/main" id="{D188D78D-5961-4891-AB5D-B09832BFB4D3}"/>
                  </a:ext>
                </a:extLst>
              </p:cNvPr>
              <p:cNvSpPr>
                <a:spLocks/>
              </p:cNvSpPr>
              <p:nvPr/>
            </p:nvSpPr>
            <p:spPr bwMode="auto">
              <a:xfrm>
                <a:off x="3775" y="2826"/>
                <a:ext cx="7" cy="15"/>
              </a:xfrm>
              <a:custGeom>
                <a:avLst/>
                <a:gdLst>
                  <a:gd name="T0" fmla="*/ 5 w 7"/>
                  <a:gd name="T1" fmla="*/ 2 h 15"/>
                  <a:gd name="T2" fmla="*/ 5 w 7"/>
                  <a:gd name="T3" fmla="*/ 0 h 15"/>
                  <a:gd name="T4" fmla="*/ 0 w 7"/>
                  <a:gd name="T5" fmla="*/ 0 h 15"/>
                  <a:gd name="T6" fmla="*/ 0 w 7"/>
                  <a:gd name="T7" fmla="*/ 4 h 15"/>
                  <a:gd name="T8" fmla="*/ 2 w 7"/>
                  <a:gd name="T9" fmla="*/ 4 h 15"/>
                  <a:gd name="T10" fmla="*/ 2 w 7"/>
                  <a:gd name="T11" fmla="*/ 11 h 15"/>
                  <a:gd name="T12" fmla="*/ 0 w 7"/>
                  <a:gd name="T13" fmla="*/ 13 h 15"/>
                  <a:gd name="T14" fmla="*/ 2 w 7"/>
                  <a:gd name="T15" fmla="*/ 15 h 15"/>
                  <a:gd name="T16" fmla="*/ 3 w 7"/>
                  <a:gd name="T17" fmla="*/ 13 h 15"/>
                  <a:gd name="T18" fmla="*/ 6 w 7"/>
                  <a:gd name="T19" fmla="*/ 13 h 15"/>
                  <a:gd name="T20" fmla="*/ 6 w 7"/>
                  <a:gd name="T21" fmla="*/ 13 h 15"/>
                  <a:gd name="T22" fmla="*/ 6 w 7"/>
                  <a:gd name="T23" fmla="*/ 9 h 15"/>
                  <a:gd name="T24" fmla="*/ 6 w 7"/>
                  <a:gd name="T25" fmla="*/ 8 h 15"/>
                  <a:gd name="T26" fmla="*/ 7 w 7"/>
                  <a:gd name="T27" fmla="*/ 4 h 15"/>
                  <a:gd name="T28" fmla="*/ 7 w 7"/>
                  <a:gd name="T29" fmla="*/ 2 h 15"/>
                  <a:gd name="T30" fmla="*/ 7 w 7"/>
                  <a:gd name="T31" fmla="*/ 1 h 15"/>
                  <a:gd name="T32" fmla="*/ 7 w 7"/>
                  <a:gd name="T33" fmla="*/ 1 h 15"/>
                  <a:gd name="T34" fmla="*/ 6 w 7"/>
                  <a:gd name="T35" fmla="*/ 2 h 15"/>
                  <a:gd name="T36" fmla="*/ 5 w 7"/>
                  <a:gd name="T3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5">
                    <a:moveTo>
                      <a:pt x="5" y="2"/>
                    </a:moveTo>
                    <a:lnTo>
                      <a:pt x="5" y="0"/>
                    </a:lnTo>
                    <a:lnTo>
                      <a:pt x="0" y="0"/>
                    </a:lnTo>
                    <a:lnTo>
                      <a:pt x="0" y="4"/>
                    </a:lnTo>
                    <a:lnTo>
                      <a:pt x="2" y="4"/>
                    </a:lnTo>
                    <a:lnTo>
                      <a:pt x="2" y="11"/>
                    </a:lnTo>
                    <a:lnTo>
                      <a:pt x="0" y="13"/>
                    </a:lnTo>
                    <a:lnTo>
                      <a:pt x="2" y="15"/>
                    </a:lnTo>
                    <a:lnTo>
                      <a:pt x="3" y="13"/>
                    </a:lnTo>
                    <a:lnTo>
                      <a:pt x="6" y="13"/>
                    </a:lnTo>
                    <a:lnTo>
                      <a:pt x="6" y="13"/>
                    </a:lnTo>
                    <a:lnTo>
                      <a:pt x="6" y="9"/>
                    </a:lnTo>
                    <a:lnTo>
                      <a:pt x="6" y="8"/>
                    </a:lnTo>
                    <a:lnTo>
                      <a:pt x="7" y="4"/>
                    </a:lnTo>
                    <a:lnTo>
                      <a:pt x="7" y="2"/>
                    </a:lnTo>
                    <a:lnTo>
                      <a:pt x="7" y="1"/>
                    </a:lnTo>
                    <a:lnTo>
                      <a:pt x="7" y="1"/>
                    </a:lnTo>
                    <a:lnTo>
                      <a:pt x="6"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1" name="Freeform 825">
                <a:extLst>
                  <a:ext uri="{FF2B5EF4-FFF2-40B4-BE49-F238E27FC236}">
                    <a16:creationId xmlns:a16="http://schemas.microsoft.com/office/drawing/2014/main" id="{3B73148C-6303-4323-B6C5-D801F68B948A}"/>
                  </a:ext>
                </a:extLst>
              </p:cNvPr>
              <p:cNvSpPr>
                <a:spLocks/>
              </p:cNvSpPr>
              <p:nvPr/>
            </p:nvSpPr>
            <p:spPr bwMode="auto">
              <a:xfrm>
                <a:off x="3775" y="2797"/>
                <a:ext cx="16" cy="19"/>
              </a:xfrm>
              <a:custGeom>
                <a:avLst/>
                <a:gdLst>
                  <a:gd name="T0" fmla="*/ 6 w 16"/>
                  <a:gd name="T1" fmla="*/ 19 h 19"/>
                  <a:gd name="T2" fmla="*/ 7 w 16"/>
                  <a:gd name="T3" fmla="*/ 18 h 19"/>
                  <a:gd name="T4" fmla="*/ 9 w 16"/>
                  <a:gd name="T5" fmla="*/ 18 h 19"/>
                  <a:gd name="T6" fmla="*/ 9 w 16"/>
                  <a:gd name="T7" fmla="*/ 16 h 19"/>
                  <a:gd name="T8" fmla="*/ 9 w 16"/>
                  <a:gd name="T9" fmla="*/ 16 h 19"/>
                  <a:gd name="T10" fmla="*/ 10 w 16"/>
                  <a:gd name="T11" fmla="*/ 13 h 19"/>
                  <a:gd name="T12" fmla="*/ 11 w 16"/>
                  <a:gd name="T13" fmla="*/ 11 h 19"/>
                  <a:gd name="T14" fmla="*/ 14 w 16"/>
                  <a:gd name="T15" fmla="*/ 9 h 19"/>
                  <a:gd name="T16" fmla="*/ 16 w 16"/>
                  <a:gd name="T17" fmla="*/ 9 h 19"/>
                  <a:gd name="T18" fmla="*/ 16 w 16"/>
                  <a:gd name="T19" fmla="*/ 9 h 19"/>
                  <a:gd name="T20" fmla="*/ 16 w 16"/>
                  <a:gd name="T21" fmla="*/ 7 h 19"/>
                  <a:gd name="T22" fmla="*/ 16 w 16"/>
                  <a:gd name="T23" fmla="*/ 4 h 19"/>
                  <a:gd name="T24" fmla="*/ 13 w 16"/>
                  <a:gd name="T25" fmla="*/ 2 h 19"/>
                  <a:gd name="T26" fmla="*/ 13 w 16"/>
                  <a:gd name="T27" fmla="*/ 0 h 19"/>
                  <a:gd name="T28" fmla="*/ 7 w 16"/>
                  <a:gd name="T29" fmla="*/ 0 h 19"/>
                  <a:gd name="T30" fmla="*/ 7 w 16"/>
                  <a:gd name="T31" fmla="*/ 0 h 19"/>
                  <a:gd name="T32" fmla="*/ 6 w 16"/>
                  <a:gd name="T33" fmla="*/ 1 h 19"/>
                  <a:gd name="T34" fmla="*/ 5 w 16"/>
                  <a:gd name="T35" fmla="*/ 9 h 19"/>
                  <a:gd name="T36" fmla="*/ 3 w 16"/>
                  <a:gd name="T37" fmla="*/ 12 h 19"/>
                  <a:gd name="T38" fmla="*/ 0 w 16"/>
                  <a:gd name="T39" fmla="*/ 16 h 19"/>
                  <a:gd name="T40" fmla="*/ 0 w 16"/>
                  <a:gd name="T41" fmla="*/ 19 h 19"/>
                  <a:gd name="T42" fmla="*/ 0 w 16"/>
                  <a:gd name="T43" fmla="*/ 19 h 19"/>
                  <a:gd name="T44" fmla="*/ 2 w 16"/>
                  <a:gd name="T45" fmla="*/ 19 h 19"/>
                  <a:gd name="T46" fmla="*/ 6 w 16"/>
                  <a:gd name="T4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19">
                    <a:moveTo>
                      <a:pt x="6" y="19"/>
                    </a:moveTo>
                    <a:lnTo>
                      <a:pt x="7" y="18"/>
                    </a:lnTo>
                    <a:lnTo>
                      <a:pt x="9" y="18"/>
                    </a:lnTo>
                    <a:lnTo>
                      <a:pt x="9" y="16"/>
                    </a:lnTo>
                    <a:lnTo>
                      <a:pt x="9" y="16"/>
                    </a:lnTo>
                    <a:lnTo>
                      <a:pt x="10" y="13"/>
                    </a:lnTo>
                    <a:lnTo>
                      <a:pt x="11" y="11"/>
                    </a:lnTo>
                    <a:lnTo>
                      <a:pt x="14" y="9"/>
                    </a:lnTo>
                    <a:lnTo>
                      <a:pt x="16" y="9"/>
                    </a:lnTo>
                    <a:lnTo>
                      <a:pt x="16" y="9"/>
                    </a:lnTo>
                    <a:lnTo>
                      <a:pt x="16" y="7"/>
                    </a:lnTo>
                    <a:lnTo>
                      <a:pt x="16" y="4"/>
                    </a:lnTo>
                    <a:lnTo>
                      <a:pt x="13" y="2"/>
                    </a:lnTo>
                    <a:lnTo>
                      <a:pt x="13" y="0"/>
                    </a:lnTo>
                    <a:lnTo>
                      <a:pt x="7" y="0"/>
                    </a:lnTo>
                    <a:lnTo>
                      <a:pt x="7" y="0"/>
                    </a:lnTo>
                    <a:lnTo>
                      <a:pt x="6" y="1"/>
                    </a:lnTo>
                    <a:lnTo>
                      <a:pt x="5" y="9"/>
                    </a:lnTo>
                    <a:lnTo>
                      <a:pt x="3" y="12"/>
                    </a:lnTo>
                    <a:lnTo>
                      <a:pt x="0" y="16"/>
                    </a:lnTo>
                    <a:lnTo>
                      <a:pt x="0" y="19"/>
                    </a:lnTo>
                    <a:lnTo>
                      <a:pt x="0" y="19"/>
                    </a:lnTo>
                    <a:lnTo>
                      <a:pt x="2" y="19"/>
                    </a:ln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2" name="Freeform 826">
                <a:extLst>
                  <a:ext uri="{FF2B5EF4-FFF2-40B4-BE49-F238E27FC236}">
                    <a16:creationId xmlns:a16="http://schemas.microsoft.com/office/drawing/2014/main" id="{AFB1DFCF-1E19-413D-B5A8-0B3A69DD1810}"/>
                  </a:ext>
                </a:extLst>
              </p:cNvPr>
              <p:cNvSpPr>
                <a:spLocks/>
              </p:cNvSpPr>
              <p:nvPr/>
            </p:nvSpPr>
            <p:spPr bwMode="auto">
              <a:xfrm>
                <a:off x="3777" y="2812"/>
                <a:ext cx="48" cy="60"/>
              </a:xfrm>
              <a:custGeom>
                <a:avLst/>
                <a:gdLst>
                  <a:gd name="T0" fmla="*/ 15 w 48"/>
                  <a:gd name="T1" fmla="*/ 60 h 60"/>
                  <a:gd name="T2" fmla="*/ 25 w 48"/>
                  <a:gd name="T3" fmla="*/ 52 h 60"/>
                  <a:gd name="T4" fmla="*/ 34 w 48"/>
                  <a:gd name="T5" fmla="*/ 51 h 60"/>
                  <a:gd name="T6" fmla="*/ 34 w 48"/>
                  <a:gd name="T7" fmla="*/ 48 h 60"/>
                  <a:gd name="T8" fmla="*/ 40 w 48"/>
                  <a:gd name="T9" fmla="*/ 41 h 60"/>
                  <a:gd name="T10" fmla="*/ 26 w 48"/>
                  <a:gd name="T11" fmla="*/ 26 h 60"/>
                  <a:gd name="T12" fmla="*/ 44 w 48"/>
                  <a:gd name="T13" fmla="*/ 20 h 60"/>
                  <a:gd name="T14" fmla="*/ 48 w 48"/>
                  <a:gd name="T15" fmla="*/ 16 h 60"/>
                  <a:gd name="T16" fmla="*/ 48 w 48"/>
                  <a:gd name="T17" fmla="*/ 16 h 60"/>
                  <a:gd name="T18" fmla="*/ 42 w 48"/>
                  <a:gd name="T19" fmla="*/ 0 h 60"/>
                  <a:gd name="T20" fmla="*/ 42 w 48"/>
                  <a:gd name="T21" fmla="*/ 0 h 60"/>
                  <a:gd name="T22" fmla="*/ 18 w 48"/>
                  <a:gd name="T23" fmla="*/ 15 h 60"/>
                  <a:gd name="T24" fmla="*/ 16 w 48"/>
                  <a:gd name="T25" fmla="*/ 15 h 60"/>
                  <a:gd name="T26" fmla="*/ 16 w 48"/>
                  <a:gd name="T27" fmla="*/ 15 h 60"/>
                  <a:gd name="T28" fmla="*/ 14 w 48"/>
                  <a:gd name="T29" fmla="*/ 12 h 60"/>
                  <a:gd name="T30" fmla="*/ 9 w 48"/>
                  <a:gd name="T31" fmla="*/ 11 h 60"/>
                  <a:gd name="T32" fmla="*/ 8 w 48"/>
                  <a:gd name="T33" fmla="*/ 11 h 60"/>
                  <a:gd name="T34" fmla="*/ 7 w 48"/>
                  <a:gd name="T35" fmla="*/ 12 h 60"/>
                  <a:gd name="T36" fmla="*/ 5 w 48"/>
                  <a:gd name="T37" fmla="*/ 14 h 60"/>
                  <a:gd name="T38" fmla="*/ 5 w 48"/>
                  <a:gd name="T39" fmla="*/ 14 h 60"/>
                  <a:gd name="T40" fmla="*/ 5 w 48"/>
                  <a:gd name="T41" fmla="*/ 15 h 60"/>
                  <a:gd name="T42" fmla="*/ 5 w 48"/>
                  <a:gd name="T43" fmla="*/ 15 h 60"/>
                  <a:gd name="T44" fmla="*/ 5 w 48"/>
                  <a:gd name="T45" fmla="*/ 16 h 60"/>
                  <a:gd name="T46" fmla="*/ 5 w 48"/>
                  <a:gd name="T47" fmla="*/ 18 h 60"/>
                  <a:gd name="T48" fmla="*/ 4 w 48"/>
                  <a:gd name="T49" fmla="*/ 22 h 60"/>
                  <a:gd name="T50" fmla="*/ 4 w 48"/>
                  <a:gd name="T51" fmla="*/ 23 h 60"/>
                  <a:gd name="T52" fmla="*/ 4 w 48"/>
                  <a:gd name="T53" fmla="*/ 33 h 60"/>
                  <a:gd name="T54" fmla="*/ 4 w 48"/>
                  <a:gd name="T55" fmla="*/ 34 h 60"/>
                  <a:gd name="T56" fmla="*/ 4 w 48"/>
                  <a:gd name="T57" fmla="*/ 37 h 60"/>
                  <a:gd name="T58" fmla="*/ 4 w 48"/>
                  <a:gd name="T59" fmla="*/ 40 h 60"/>
                  <a:gd name="T60" fmla="*/ 3 w 48"/>
                  <a:gd name="T61" fmla="*/ 41 h 60"/>
                  <a:gd name="T62" fmla="*/ 3 w 48"/>
                  <a:gd name="T63" fmla="*/ 44 h 60"/>
                  <a:gd name="T64" fmla="*/ 1 w 48"/>
                  <a:gd name="T65" fmla="*/ 46 h 60"/>
                  <a:gd name="T66" fmla="*/ 1 w 48"/>
                  <a:gd name="T67" fmla="*/ 49 h 60"/>
                  <a:gd name="T68" fmla="*/ 0 w 48"/>
                  <a:gd name="T69" fmla="*/ 51 h 60"/>
                  <a:gd name="T70" fmla="*/ 1 w 48"/>
                  <a:gd name="T71" fmla="*/ 52 h 60"/>
                  <a:gd name="T72" fmla="*/ 1 w 48"/>
                  <a:gd name="T73" fmla="*/ 53 h 60"/>
                  <a:gd name="T74" fmla="*/ 1 w 48"/>
                  <a:gd name="T75" fmla="*/ 53 h 60"/>
                  <a:gd name="T76" fmla="*/ 1 w 48"/>
                  <a:gd name="T77" fmla="*/ 53 h 60"/>
                  <a:gd name="T78" fmla="*/ 0 w 48"/>
                  <a:gd name="T79" fmla="*/ 57 h 60"/>
                  <a:gd name="T80" fmla="*/ 0 w 48"/>
                  <a:gd name="T81" fmla="*/ 57 h 60"/>
                  <a:gd name="T82" fmla="*/ 4 w 48"/>
                  <a:gd name="T83" fmla="*/ 57 h 60"/>
                  <a:gd name="T84" fmla="*/ 15 w 48"/>
                  <a:gd name="T8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60">
                    <a:moveTo>
                      <a:pt x="15" y="60"/>
                    </a:moveTo>
                    <a:lnTo>
                      <a:pt x="25" y="52"/>
                    </a:lnTo>
                    <a:lnTo>
                      <a:pt x="34" y="51"/>
                    </a:lnTo>
                    <a:lnTo>
                      <a:pt x="34" y="48"/>
                    </a:lnTo>
                    <a:lnTo>
                      <a:pt x="40" y="41"/>
                    </a:lnTo>
                    <a:lnTo>
                      <a:pt x="26" y="26"/>
                    </a:lnTo>
                    <a:lnTo>
                      <a:pt x="44" y="20"/>
                    </a:lnTo>
                    <a:lnTo>
                      <a:pt x="48" y="16"/>
                    </a:lnTo>
                    <a:lnTo>
                      <a:pt x="48" y="16"/>
                    </a:lnTo>
                    <a:lnTo>
                      <a:pt x="42" y="0"/>
                    </a:lnTo>
                    <a:lnTo>
                      <a:pt x="42" y="0"/>
                    </a:lnTo>
                    <a:lnTo>
                      <a:pt x="18" y="15"/>
                    </a:lnTo>
                    <a:lnTo>
                      <a:pt x="16" y="15"/>
                    </a:lnTo>
                    <a:lnTo>
                      <a:pt x="16" y="15"/>
                    </a:lnTo>
                    <a:lnTo>
                      <a:pt x="14" y="12"/>
                    </a:lnTo>
                    <a:lnTo>
                      <a:pt x="9" y="11"/>
                    </a:lnTo>
                    <a:lnTo>
                      <a:pt x="8" y="11"/>
                    </a:lnTo>
                    <a:lnTo>
                      <a:pt x="7" y="12"/>
                    </a:lnTo>
                    <a:lnTo>
                      <a:pt x="5" y="14"/>
                    </a:lnTo>
                    <a:lnTo>
                      <a:pt x="5" y="14"/>
                    </a:lnTo>
                    <a:lnTo>
                      <a:pt x="5" y="15"/>
                    </a:lnTo>
                    <a:lnTo>
                      <a:pt x="5" y="15"/>
                    </a:lnTo>
                    <a:lnTo>
                      <a:pt x="5" y="16"/>
                    </a:lnTo>
                    <a:lnTo>
                      <a:pt x="5" y="18"/>
                    </a:lnTo>
                    <a:lnTo>
                      <a:pt x="4" y="22"/>
                    </a:lnTo>
                    <a:lnTo>
                      <a:pt x="4" y="23"/>
                    </a:lnTo>
                    <a:lnTo>
                      <a:pt x="4" y="33"/>
                    </a:lnTo>
                    <a:lnTo>
                      <a:pt x="4" y="34"/>
                    </a:lnTo>
                    <a:lnTo>
                      <a:pt x="4" y="37"/>
                    </a:lnTo>
                    <a:lnTo>
                      <a:pt x="4" y="40"/>
                    </a:lnTo>
                    <a:lnTo>
                      <a:pt x="3" y="41"/>
                    </a:lnTo>
                    <a:lnTo>
                      <a:pt x="3" y="44"/>
                    </a:lnTo>
                    <a:lnTo>
                      <a:pt x="1" y="46"/>
                    </a:lnTo>
                    <a:lnTo>
                      <a:pt x="1" y="49"/>
                    </a:lnTo>
                    <a:lnTo>
                      <a:pt x="0" y="51"/>
                    </a:lnTo>
                    <a:lnTo>
                      <a:pt x="1" y="52"/>
                    </a:lnTo>
                    <a:lnTo>
                      <a:pt x="1" y="53"/>
                    </a:lnTo>
                    <a:lnTo>
                      <a:pt x="1" y="53"/>
                    </a:lnTo>
                    <a:lnTo>
                      <a:pt x="1" y="53"/>
                    </a:lnTo>
                    <a:lnTo>
                      <a:pt x="0" y="57"/>
                    </a:lnTo>
                    <a:lnTo>
                      <a:pt x="0" y="57"/>
                    </a:lnTo>
                    <a:lnTo>
                      <a:pt x="4" y="57"/>
                    </a:lnTo>
                    <a:lnTo>
                      <a:pt x="15"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3" name="Freeform 827">
                <a:extLst>
                  <a:ext uri="{FF2B5EF4-FFF2-40B4-BE49-F238E27FC236}">
                    <a16:creationId xmlns:a16="http://schemas.microsoft.com/office/drawing/2014/main" id="{008ADEFD-2ECE-44BE-AEC9-5AAD56B77395}"/>
                  </a:ext>
                </a:extLst>
              </p:cNvPr>
              <p:cNvSpPr>
                <a:spLocks/>
              </p:cNvSpPr>
              <p:nvPr/>
            </p:nvSpPr>
            <p:spPr bwMode="auto">
              <a:xfrm>
                <a:off x="3775" y="2828"/>
                <a:ext cx="252" cy="213"/>
              </a:xfrm>
              <a:custGeom>
                <a:avLst/>
                <a:gdLst>
                  <a:gd name="T0" fmla="*/ 141 w 252"/>
                  <a:gd name="T1" fmla="*/ 41 h 213"/>
                  <a:gd name="T2" fmla="*/ 50 w 252"/>
                  <a:gd name="T3" fmla="*/ 0 h 213"/>
                  <a:gd name="T4" fmla="*/ 42 w 252"/>
                  <a:gd name="T5" fmla="*/ 25 h 213"/>
                  <a:gd name="T6" fmla="*/ 27 w 252"/>
                  <a:gd name="T7" fmla="*/ 36 h 213"/>
                  <a:gd name="T8" fmla="*/ 2 w 252"/>
                  <a:gd name="T9" fmla="*/ 41 h 213"/>
                  <a:gd name="T10" fmla="*/ 0 w 252"/>
                  <a:gd name="T11" fmla="*/ 54 h 213"/>
                  <a:gd name="T12" fmla="*/ 3 w 252"/>
                  <a:gd name="T13" fmla="*/ 57 h 213"/>
                  <a:gd name="T14" fmla="*/ 6 w 252"/>
                  <a:gd name="T15" fmla="*/ 57 h 213"/>
                  <a:gd name="T16" fmla="*/ 13 w 252"/>
                  <a:gd name="T17" fmla="*/ 66 h 213"/>
                  <a:gd name="T18" fmla="*/ 18 w 252"/>
                  <a:gd name="T19" fmla="*/ 70 h 213"/>
                  <a:gd name="T20" fmla="*/ 22 w 252"/>
                  <a:gd name="T21" fmla="*/ 81 h 213"/>
                  <a:gd name="T22" fmla="*/ 27 w 252"/>
                  <a:gd name="T23" fmla="*/ 85 h 213"/>
                  <a:gd name="T24" fmla="*/ 32 w 252"/>
                  <a:gd name="T25" fmla="*/ 94 h 213"/>
                  <a:gd name="T26" fmla="*/ 32 w 252"/>
                  <a:gd name="T27" fmla="*/ 100 h 213"/>
                  <a:gd name="T28" fmla="*/ 38 w 252"/>
                  <a:gd name="T29" fmla="*/ 106 h 213"/>
                  <a:gd name="T30" fmla="*/ 46 w 252"/>
                  <a:gd name="T31" fmla="*/ 107 h 213"/>
                  <a:gd name="T32" fmla="*/ 50 w 252"/>
                  <a:gd name="T33" fmla="*/ 114 h 213"/>
                  <a:gd name="T34" fmla="*/ 53 w 252"/>
                  <a:gd name="T35" fmla="*/ 122 h 213"/>
                  <a:gd name="T36" fmla="*/ 57 w 252"/>
                  <a:gd name="T37" fmla="*/ 129 h 213"/>
                  <a:gd name="T38" fmla="*/ 55 w 252"/>
                  <a:gd name="T39" fmla="*/ 136 h 213"/>
                  <a:gd name="T40" fmla="*/ 60 w 252"/>
                  <a:gd name="T41" fmla="*/ 147 h 213"/>
                  <a:gd name="T42" fmla="*/ 68 w 252"/>
                  <a:gd name="T43" fmla="*/ 157 h 213"/>
                  <a:gd name="T44" fmla="*/ 73 w 252"/>
                  <a:gd name="T45" fmla="*/ 159 h 213"/>
                  <a:gd name="T46" fmla="*/ 80 w 252"/>
                  <a:gd name="T47" fmla="*/ 165 h 213"/>
                  <a:gd name="T48" fmla="*/ 84 w 252"/>
                  <a:gd name="T49" fmla="*/ 177 h 213"/>
                  <a:gd name="T50" fmla="*/ 95 w 252"/>
                  <a:gd name="T51" fmla="*/ 191 h 213"/>
                  <a:gd name="T52" fmla="*/ 102 w 252"/>
                  <a:gd name="T53" fmla="*/ 198 h 213"/>
                  <a:gd name="T54" fmla="*/ 108 w 252"/>
                  <a:gd name="T55" fmla="*/ 205 h 213"/>
                  <a:gd name="T56" fmla="*/ 110 w 252"/>
                  <a:gd name="T57" fmla="*/ 196 h 213"/>
                  <a:gd name="T58" fmla="*/ 119 w 252"/>
                  <a:gd name="T59" fmla="*/ 192 h 213"/>
                  <a:gd name="T60" fmla="*/ 147 w 252"/>
                  <a:gd name="T61" fmla="*/ 202 h 213"/>
                  <a:gd name="T62" fmla="*/ 216 w 252"/>
                  <a:gd name="T63" fmla="*/ 169 h 213"/>
                  <a:gd name="T64" fmla="*/ 249 w 252"/>
                  <a:gd name="T65" fmla="*/ 122 h 213"/>
                  <a:gd name="T66" fmla="*/ 209 w 252"/>
                  <a:gd name="T67" fmla="*/ 121 h 213"/>
                  <a:gd name="T68" fmla="*/ 204 w 252"/>
                  <a:gd name="T69" fmla="*/ 103 h 213"/>
                  <a:gd name="T70" fmla="*/ 202 w 252"/>
                  <a:gd name="T71" fmla="*/ 102 h 213"/>
                  <a:gd name="T72" fmla="*/ 202 w 252"/>
                  <a:gd name="T73" fmla="*/ 99 h 213"/>
                  <a:gd name="T74" fmla="*/ 195 w 252"/>
                  <a:gd name="T75" fmla="*/ 98 h 213"/>
                  <a:gd name="T76" fmla="*/ 193 w 252"/>
                  <a:gd name="T77" fmla="*/ 94 h 213"/>
                  <a:gd name="T78" fmla="*/ 184 w 252"/>
                  <a:gd name="T79" fmla="*/ 80 h 213"/>
                  <a:gd name="T80" fmla="*/ 183 w 252"/>
                  <a:gd name="T81" fmla="*/ 73 h 213"/>
                  <a:gd name="T82" fmla="*/ 180 w 252"/>
                  <a:gd name="T83" fmla="*/ 69 h 213"/>
                  <a:gd name="T84" fmla="*/ 173 w 252"/>
                  <a:gd name="T85" fmla="*/ 62 h 213"/>
                  <a:gd name="T86" fmla="*/ 175 w 252"/>
                  <a:gd name="T87" fmla="*/ 61 h 213"/>
                  <a:gd name="T88" fmla="*/ 168 w 252"/>
                  <a:gd name="T89" fmla="*/ 58 h 213"/>
                  <a:gd name="T90" fmla="*/ 162 w 252"/>
                  <a:gd name="T91" fmla="*/ 48 h 213"/>
                  <a:gd name="T92" fmla="*/ 161 w 252"/>
                  <a:gd name="T93" fmla="*/ 4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2" h="213">
                    <a:moveTo>
                      <a:pt x="153" y="44"/>
                    </a:moveTo>
                    <a:lnTo>
                      <a:pt x="142" y="41"/>
                    </a:lnTo>
                    <a:lnTo>
                      <a:pt x="141" y="41"/>
                    </a:lnTo>
                    <a:lnTo>
                      <a:pt x="117" y="41"/>
                    </a:lnTo>
                    <a:lnTo>
                      <a:pt x="61" y="2"/>
                    </a:lnTo>
                    <a:lnTo>
                      <a:pt x="50" y="0"/>
                    </a:lnTo>
                    <a:lnTo>
                      <a:pt x="46" y="4"/>
                    </a:lnTo>
                    <a:lnTo>
                      <a:pt x="28" y="10"/>
                    </a:lnTo>
                    <a:lnTo>
                      <a:pt x="42" y="25"/>
                    </a:lnTo>
                    <a:lnTo>
                      <a:pt x="36" y="32"/>
                    </a:lnTo>
                    <a:lnTo>
                      <a:pt x="36" y="35"/>
                    </a:lnTo>
                    <a:lnTo>
                      <a:pt x="27" y="36"/>
                    </a:lnTo>
                    <a:lnTo>
                      <a:pt x="17" y="44"/>
                    </a:lnTo>
                    <a:lnTo>
                      <a:pt x="6" y="41"/>
                    </a:lnTo>
                    <a:lnTo>
                      <a:pt x="2" y="41"/>
                    </a:lnTo>
                    <a:lnTo>
                      <a:pt x="2" y="46"/>
                    </a:lnTo>
                    <a:lnTo>
                      <a:pt x="2" y="51"/>
                    </a:lnTo>
                    <a:lnTo>
                      <a:pt x="0" y="54"/>
                    </a:lnTo>
                    <a:lnTo>
                      <a:pt x="0" y="55"/>
                    </a:lnTo>
                    <a:lnTo>
                      <a:pt x="2" y="55"/>
                    </a:lnTo>
                    <a:lnTo>
                      <a:pt x="3" y="57"/>
                    </a:lnTo>
                    <a:lnTo>
                      <a:pt x="5" y="55"/>
                    </a:lnTo>
                    <a:lnTo>
                      <a:pt x="7" y="57"/>
                    </a:lnTo>
                    <a:lnTo>
                      <a:pt x="6" y="57"/>
                    </a:lnTo>
                    <a:lnTo>
                      <a:pt x="11" y="63"/>
                    </a:lnTo>
                    <a:lnTo>
                      <a:pt x="13" y="65"/>
                    </a:lnTo>
                    <a:lnTo>
                      <a:pt x="13" y="66"/>
                    </a:lnTo>
                    <a:lnTo>
                      <a:pt x="14" y="69"/>
                    </a:lnTo>
                    <a:lnTo>
                      <a:pt x="17" y="70"/>
                    </a:lnTo>
                    <a:lnTo>
                      <a:pt x="18" y="70"/>
                    </a:lnTo>
                    <a:lnTo>
                      <a:pt x="21" y="77"/>
                    </a:lnTo>
                    <a:lnTo>
                      <a:pt x="21" y="78"/>
                    </a:lnTo>
                    <a:lnTo>
                      <a:pt x="22" y="81"/>
                    </a:lnTo>
                    <a:lnTo>
                      <a:pt x="24" y="81"/>
                    </a:lnTo>
                    <a:lnTo>
                      <a:pt x="25" y="84"/>
                    </a:lnTo>
                    <a:lnTo>
                      <a:pt x="27" y="85"/>
                    </a:lnTo>
                    <a:lnTo>
                      <a:pt x="29" y="87"/>
                    </a:lnTo>
                    <a:lnTo>
                      <a:pt x="31" y="92"/>
                    </a:lnTo>
                    <a:lnTo>
                      <a:pt x="32" y="94"/>
                    </a:lnTo>
                    <a:lnTo>
                      <a:pt x="33" y="98"/>
                    </a:lnTo>
                    <a:lnTo>
                      <a:pt x="32" y="99"/>
                    </a:lnTo>
                    <a:lnTo>
                      <a:pt x="32" y="100"/>
                    </a:lnTo>
                    <a:lnTo>
                      <a:pt x="35" y="103"/>
                    </a:lnTo>
                    <a:lnTo>
                      <a:pt x="35" y="104"/>
                    </a:lnTo>
                    <a:lnTo>
                      <a:pt x="38" y="106"/>
                    </a:lnTo>
                    <a:lnTo>
                      <a:pt x="39" y="104"/>
                    </a:lnTo>
                    <a:lnTo>
                      <a:pt x="42" y="106"/>
                    </a:lnTo>
                    <a:lnTo>
                      <a:pt x="46" y="107"/>
                    </a:lnTo>
                    <a:lnTo>
                      <a:pt x="49" y="111"/>
                    </a:lnTo>
                    <a:lnTo>
                      <a:pt x="49" y="114"/>
                    </a:lnTo>
                    <a:lnTo>
                      <a:pt x="50" y="114"/>
                    </a:lnTo>
                    <a:lnTo>
                      <a:pt x="50" y="117"/>
                    </a:lnTo>
                    <a:lnTo>
                      <a:pt x="51" y="118"/>
                    </a:lnTo>
                    <a:lnTo>
                      <a:pt x="53" y="122"/>
                    </a:lnTo>
                    <a:lnTo>
                      <a:pt x="55" y="124"/>
                    </a:lnTo>
                    <a:lnTo>
                      <a:pt x="55" y="128"/>
                    </a:lnTo>
                    <a:lnTo>
                      <a:pt x="57" y="129"/>
                    </a:lnTo>
                    <a:lnTo>
                      <a:pt x="55" y="133"/>
                    </a:lnTo>
                    <a:lnTo>
                      <a:pt x="54" y="135"/>
                    </a:lnTo>
                    <a:lnTo>
                      <a:pt x="55" y="136"/>
                    </a:lnTo>
                    <a:lnTo>
                      <a:pt x="57" y="140"/>
                    </a:lnTo>
                    <a:lnTo>
                      <a:pt x="57" y="146"/>
                    </a:lnTo>
                    <a:lnTo>
                      <a:pt x="60" y="147"/>
                    </a:lnTo>
                    <a:lnTo>
                      <a:pt x="60" y="148"/>
                    </a:lnTo>
                    <a:lnTo>
                      <a:pt x="66" y="155"/>
                    </a:lnTo>
                    <a:lnTo>
                      <a:pt x="68" y="157"/>
                    </a:lnTo>
                    <a:lnTo>
                      <a:pt x="71" y="157"/>
                    </a:lnTo>
                    <a:lnTo>
                      <a:pt x="72" y="159"/>
                    </a:lnTo>
                    <a:lnTo>
                      <a:pt x="73" y="159"/>
                    </a:lnTo>
                    <a:lnTo>
                      <a:pt x="77" y="162"/>
                    </a:lnTo>
                    <a:lnTo>
                      <a:pt x="77" y="163"/>
                    </a:lnTo>
                    <a:lnTo>
                      <a:pt x="80" y="165"/>
                    </a:lnTo>
                    <a:lnTo>
                      <a:pt x="80" y="166"/>
                    </a:lnTo>
                    <a:lnTo>
                      <a:pt x="81" y="166"/>
                    </a:lnTo>
                    <a:lnTo>
                      <a:pt x="84" y="177"/>
                    </a:lnTo>
                    <a:lnTo>
                      <a:pt x="87" y="179"/>
                    </a:lnTo>
                    <a:lnTo>
                      <a:pt x="87" y="181"/>
                    </a:lnTo>
                    <a:lnTo>
                      <a:pt x="95" y="191"/>
                    </a:lnTo>
                    <a:lnTo>
                      <a:pt x="97" y="191"/>
                    </a:lnTo>
                    <a:lnTo>
                      <a:pt x="98" y="196"/>
                    </a:lnTo>
                    <a:lnTo>
                      <a:pt x="102" y="198"/>
                    </a:lnTo>
                    <a:lnTo>
                      <a:pt x="103" y="203"/>
                    </a:lnTo>
                    <a:lnTo>
                      <a:pt x="106" y="203"/>
                    </a:lnTo>
                    <a:lnTo>
                      <a:pt x="108" y="205"/>
                    </a:lnTo>
                    <a:lnTo>
                      <a:pt x="109" y="202"/>
                    </a:lnTo>
                    <a:lnTo>
                      <a:pt x="113" y="200"/>
                    </a:lnTo>
                    <a:lnTo>
                      <a:pt x="110" y="196"/>
                    </a:lnTo>
                    <a:lnTo>
                      <a:pt x="112" y="190"/>
                    </a:lnTo>
                    <a:lnTo>
                      <a:pt x="116" y="188"/>
                    </a:lnTo>
                    <a:lnTo>
                      <a:pt x="119" y="192"/>
                    </a:lnTo>
                    <a:lnTo>
                      <a:pt x="127" y="192"/>
                    </a:lnTo>
                    <a:lnTo>
                      <a:pt x="136" y="196"/>
                    </a:lnTo>
                    <a:lnTo>
                      <a:pt x="147" y="202"/>
                    </a:lnTo>
                    <a:lnTo>
                      <a:pt x="149" y="213"/>
                    </a:lnTo>
                    <a:lnTo>
                      <a:pt x="171" y="183"/>
                    </a:lnTo>
                    <a:lnTo>
                      <a:pt x="216" y="169"/>
                    </a:lnTo>
                    <a:lnTo>
                      <a:pt x="250" y="158"/>
                    </a:lnTo>
                    <a:lnTo>
                      <a:pt x="252" y="132"/>
                    </a:lnTo>
                    <a:lnTo>
                      <a:pt x="249" y="122"/>
                    </a:lnTo>
                    <a:lnTo>
                      <a:pt x="249" y="122"/>
                    </a:lnTo>
                    <a:lnTo>
                      <a:pt x="245" y="126"/>
                    </a:lnTo>
                    <a:lnTo>
                      <a:pt x="209" y="121"/>
                    </a:lnTo>
                    <a:lnTo>
                      <a:pt x="208" y="111"/>
                    </a:lnTo>
                    <a:lnTo>
                      <a:pt x="204" y="107"/>
                    </a:lnTo>
                    <a:lnTo>
                      <a:pt x="204" y="103"/>
                    </a:lnTo>
                    <a:lnTo>
                      <a:pt x="204" y="103"/>
                    </a:lnTo>
                    <a:lnTo>
                      <a:pt x="204" y="104"/>
                    </a:lnTo>
                    <a:lnTo>
                      <a:pt x="202" y="102"/>
                    </a:lnTo>
                    <a:lnTo>
                      <a:pt x="202" y="100"/>
                    </a:lnTo>
                    <a:lnTo>
                      <a:pt x="204" y="99"/>
                    </a:lnTo>
                    <a:lnTo>
                      <a:pt x="202" y="99"/>
                    </a:lnTo>
                    <a:lnTo>
                      <a:pt x="201" y="99"/>
                    </a:lnTo>
                    <a:lnTo>
                      <a:pt x="200" y="99"/>
                    </a:lnTo>
                    <a:lnTo>
                      <a:pt x="195" y="98"/>
                    </a:lnTo>
                    <a:lnTo>
                      <a:pt x="195" y="96"/>
                    </a:lnTo>
                    <a:lnTo>
                      <a:pt x="194" y="96"/>
                    </a:lnTo>
                    <a:lnTo>
                      <a:pt x="193" y="94"/>
                    </a:lnTo>
                    <a:lnTo>
                      <a:pt x="191" y="91"/>
                    </a:lnTo>
                    <a:lnTo>
                      <a:pt x="186" y="83"/>
                    </a:lnTo>
                    <a:lnTo>
                      <a:pt x="184" y="80"/>
                    </a:lnTo>
                    <a:lnTo>
                      <a:pt x="186" y="80"/>
                    </a:lnTo>
                    <a:lnTo>
                      <a:pt x="186" y="78"/>
                    </a:lnTo>
                    <a:lnTo>
                      <a:pt x="183" y="73"/>
                    </a:lnTo>
                    <a:lnTo>
                      <a:pt x="183" y="72"/>
                    </a:lnTo>
                    <a:lnTo>
                      <a:pt x="182" y="69"/>
                    </a:lnTo>
                    <a:lnTo>
                      <a:pt x="180" y="69"/>
                    </a:lnTo>
                    <a:lnTo>
                      <a:pt x="176" y="63"/>
                    </a:lnTo>
                    <a:lnTo>
                      <a:pt x="175" y="63"/>
                    </a:lnTo>
                    <a:lnTo>
                      <a:pt x="173" y="62"/>
                    </a:lnTo>
                    <a:lnTo>
                      <a:pt x="173" y="61"/>
                    </a:lnTo>
                    <a:lnTo>
                      <a:pt x="175" y="61"/>
                    </a:lnTo>
                    <a:lnTo>
                      <a:pt x="175" y="61"/>
                    </a:lnTo>
                    <a:lnTo>
                      <a:pt x="175" y="59"/>
                    </a:lnTo>
                    <a:lnTo>
                      <a:pt x="172" y="59"/>
                    </a:lnTo>
                    <a:lnTo>
                      <a:pt x="168" y="58"/>
                    </a:lnTo>
                    <a:lnTo>
                      <a:pt x="165" y="52"/>
                    </a:lnTo>
                    <a:lnTo>
                      <a:pt x="165" y="50"/>
                    </a:lnTo>
                    <a:lnTo>
                      <a:pt x="162" y="48"/>
                    </a:lnTo>
                    <a:lnTo>
                      <a:pt x="162" y="47"/>
                    </a:lnTo>
                    <a:lnTo>
                      <a:pt x="162" y="47"/>
                    </a:lnTo>
                    <a:lnTo>
                      <a:pt x="161" y="46"/>
                    </a:lnTo>
                    <a:lnTo>
                      <a:pt x="154" y="50"/>
                    </a:lnTo>
                    <a:lnTo>
                      <a:pt x="153"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4" name="Freeform 828">
                <a:extLst>
                  <a:ext uri="{FF2B5EF4-FFF2-40B4-BE49-F238E27FC236}">
                    <a16:creationId xmlns:a16="http://schemas.microsoft.com/office/drawing/2014/main" id="{596AC234-37BC-44F5-838D-956C374A7793}"/>
                  </a:ext>
                </a:extLst>
              </p:cNvPr>
              <p:cNvSpPr>
                <a:spLocks/>
              </p:cNvSpPr>
              <p:nvPr/>
            </p:nvSpPr>
            <p:spPr bwMode="auto">
              <a:xfrm>
                <a:off x="3969" y="2906"/>
                <a:ext cx="10" cy="21"/>
              </a:xfrm>
              <a:custGeom>
                <a:avLst/>
                <a:gdLst>
                  <a:gd name="T0" fmla="*/ 6 w 10"/>
                  <a:gd name="T1" fmla="*/ 21 h 21"/>
                  <a:gd name="T2" fmla="*/ 7 w 10"/>
                  <a:gd name="T3" fmla="*/ 21 h 21"/>
                  <a:gd name="T4" fmla="*/ 7 w 10"/>
                  <a:gd name="T5" fmla="*/ 21 h 21"/>
                  <a:gd name="T6" fmla="*/ 8 w 10"/>
                  <a:gd name="T7" fmla="*/ 21 h 21"/>
                  <a:gd name="T8" fmla="*/ 10 w 10"/>
                  <a:gd name="T9" fmla="*/ 14 h 21"/>
                  <a:gd name="T10" fmla="*/ 8 w 10"/>
                  <a:gd name="T11" fmla="*/ 13 h 21"/>
                  <a:gd name="T12" fmla="*/ 7 w 10"/>
                  <a:gd name="T13" fmla="*/ 13 h 21"/>
                  <a:gd name="T14" fmla="*/ 7 w 10"/>
                  <a:gd name="T15" fmla="*/ 9 h 21"/>
                  <a:gd name="T16" fmla="*/ 7 w 10"/>
                  <a:gd name="T17" fmla="*/ 9 h 21"/>
                  <a:gd name="T18" fmla="*/ 8 w 10"/>
                  <a:gd name="T19" fmla="*/ 5 h 21"/>
                  <a:gd name="T20" fmla="*/ 8 w 10"/>
                  <a:gd name="T21" fmla="*/ 3 h 21"/>
                  <a:gd name="T22" fmla="*/ 7 w 10"/>
                  <a:gd name="T23" fmla="*/ 3 h 21"/>
                  <a:gd name="T24" fmla="*/ 7 w 10"/>
                  <a:gd name="T25" fmla="*/ 2 h 21"/>
                  <a:gd name="T26" fmla="*/ 4 w 10"/>
                  <a:gd name="T27" fmla="*/ 0 h 21"/>
                  <a:gd name="T28" fmla="*/ 4 w 10"/>
                  <a:gd name="T29" fmla="*/ 0 h 21"/>
                  <a:gd name="T30" fmla="*/ 3 w 10"/>
                  <a:gd name="T31" fmla="*/ 2 h 21"/>
                  <a:gd name="T32" fmla="*/ 3 w 10"/>
                  <a:gd name="T33" fmla="*/ 2 h 21"/>
                  <a:gd name="T34" fmla="*/ 3 w 10"/>
                  <a:gd name="T35" fmla="*/ 3 h 21"/>
                  <a:gd name="T36" fmla="*/ 1 w 10"/>
                  <a:gd name="T37" fmla="*/ 3 h 21"/>
                  <a:gd name="T38" fmla="*/ 1 w 10"/>
                  <a:gd name="T39" fmla="*/ 6 h 21"/>
                  <a:gd name="T40" fmla="*/ 1 w 10"/>
                  <a:gd name="T41" fmla="*/ 6 h 21"/>
                  <a:gd name="T42" fmla="*/ 3 w 10"/>
                  <a:gd name="T43" fmla="*/ 9 h 21"/>
                  <a:gd name="T44" fmla="*/ 1 w 10"/>
                  <a:gd name="T45" fmla="*/ 9 h 21"/>
                  <a:gd name="T46" fmla="*/ 0 w 10"/>
                  <a:gd name="T47" fmla="*/ 9 h 21"/>
                  <a:gd name="T48" fmla="*/ 0 w 10"/>
                  <a:gd name="T49" fmla="*/ 13 h 21"/>
                  <a:gd name="T50" fmla="*/ 0 w 10"/>
                  <a:gd name="T51" fmla="*/ 14 h 21"/>
                  <a:gd name="T52" fmla="*/ 1 w 10"/>
                  <a:gd name="T53" fmla="*/ 16 h 21"/>
                  <a:gd name="T54" fmla="*/ 1 w 10"/>
                  <a:gd name="T55" fmla="*/ 17 h 21"/>
                  <a:gd name="T56" fmla="*/ 1 w 10"/>
                  <a:gd name="T57" fmla="*/ 18 h 21"/>
                  <a:gd name="T58" fmla="*/ 1 w 10"/>
                  <a:gd name="T59" fmla="*/ 20 h 21"/>
                  <a:gd name="T60" fmla="*/ 6 w 10"/>
                  <a:gd name="T6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 h="21">
                    <a:moveTo>
                      <a:pt x="6" y="21"/>
                    </a:moveTo>
                    <a:lnTo>
                      <a:pt x="7" y="21"/>
                    </a:lnTo>
                    <a:lnTo>
                      <a:pt x="7" y="21"/>
                    </a:lnTo>
                    <a:lnTo>
                      <a:pt x="8" y="21"/>
                    </a:lnTo>
                    <a:lnTo>
                      <a:pt x="10" y="14"/>
                    </a:lnTo>
                    <a:lnTo>
                      <a:pt x="8" y="13"/>
                    </a:lnTo>
                    <a:lnTo>
                      <a:pt x="7" y="13"/>
                    </a:lnTo>
                    <a:lnTo>
                      <a:pt x="7" y="9"/>
                    </a:lnTo>
                    <a:lnTo>
                      <a:pt x="7" y="9"/>
                    </a:lnTo>
                    <a:lnTo>
                      <a:pt x="8" y="5"/>
                    </a:lnTo>
                    <a:lnTo>
                      <a:pt x="8" y="3"/>
                    </a:lnTo>
                    <a:lnTo>
                      <a:pt x="7" y="3"/>
                    </a:lnTo>
                    <a:lnTo>
                      <a:pt x="7" y="2"/>
                    </a:lnTo>
                    <a:lnTo>
                      <a:pt x="4" y="0"/>
                    </a:lnTo>
                    <a:lnTo>
                      <a:pt x="4" y="0"/>
                    </a:lnTo>
                    <a:lnTo>
                      <a:pt x="3" y="2"/>
                    </a:lnTo>
                    <a:lnTo>
                      <a:pt x="3" y="2"/>
                    </a:lnTo>
                    <a:lnTo>
                      <a:pt x="3" y="3"/>
                    </a:lnTo>
                    <a:lnTo>
                      <a:pt x="1" y="3"/>
                    </a:lnTo>
                    <a:lnTo>
                      <a:pt x="1" y="6"/>
                    </a:lnTo>
                    <a:lnTo>
                      <a:pt x="1" y="6"/>
                    </a:lnTo>
                    <a:lnTo>
                      <a:pt x="3" y="9"/>
                    </a:lnTo>
                    <a:lnTo>
                      <a:pt x="1" y="9"/>
                    </a:lnTo>
                    <a:lnTo>
                      <a:pt x="0" y="9"/>
                    </a:lnTo>
                    <a:lnTo>
                      <a:pt x="0" y="13"/>
                    </a:lnTo>
                    <a:lnTo>
                      <a:pt x="0" y="14"/>
                    </a:lnTo>
                    <a:lnTo>
                      <a:pt x="1" y="16"/>
                    </a:lnTo>
                    <a:lnTo>
                      <a:pt x="1" y="17"/>
                    </a:lnTo>
                    <a:lnTo>
                      <a:pt x="1" y="18"/>
                    </a:lnTo>
                    <a:lnTo>
                      <a:pt x="1" y="20"/>
                    </a:lnTo>
                    <a:lnTo>
                      <a:pt x="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5" name="Freeform 829">
                <a:extLst>
                  <a:ext uri="{FF2B5EF4-FFF2-40B4-BE49-F238E27FC236}">
                    <a16:creationId xmlns:a16="http://schemas.microsoft.com/office/drawing/2014/main" id="{0471FB8E-7400-4125-AC9B-95DED7FD60F6}"/>
                  </a:ext>
                </a:extLst>
              </p:cNvPr>
              <p:cNvSpPr>
                <a:spLocks/>
              </p:cNvSpPr>
              <p:nvPr/>
            </p:nvSpPr>
            <p:spPr bwMode="auto">
              <a:xfrm>
                <a:off x="3979" y="2908"/>
                <a:ext cx="57" cy="46"/>
              </a:xfrm>
              <a:custGeom>
                <a:avLst/>
                <a:gdLst>
                  <a:gd name="T0" fmla="*/ 4 w 57"/>
                  <a:gd name="T1" fmla="*/ 31 h 46"/>
                  <a:gd name="T2" fmla="*/ 5 w 57"/>
                  <a:gd name="T3" fmla="*/ 41 h 46"/>
                  <a:gd name="T4" fmla="*/ 41 w 57"/>
                  <a:gd name="T5" fmla="*/ 46 h 46"/>
                  <a:gd name="T6" fmla="*/ 45 w 57"/>
                  <a:gd name="T7" fmla="*/ 42 h 46"/>
                  <a:gd name="T8" fmla="*/ 56 w 57"/>
                  <a:gd name="T9" fmla="*/ 11 h 46"/>
                  <a:gd name="T10" fmla="*/ 57 w 57"/>
                  <a:gd name="T11" fmla="*/ 11 h 46"/>
                  <a:gd name="T12" fmla="*/ 57 w 57"/>
                  <a:gd name="T13" fmla="*/ 7 h 46"/>
                  <a:gd name="T14" fmla="*/ 57 w 57"/>
                  <a:gd name="T15" fmla="*/ 5 h 46"/>
                  <a:gd name="T16" fmla="*/ 56 w 57"/>
                  <a:gd name="T17" fmla="*/ 5 h 46"/>
                  <a:gd name="T18" fmla="*/ 56 w 57"/>
                  <a:gd name="T19" fmla="*/ 5 h 46"/>
                  <a:gd name="T20" fmla="*/ 56 w 57"/>
                  <a:gd name="T21" fmla="*/ 5 h 46"/>
                  <a:gd name="T22" fmla="*/ 55 w 57"/>
                  <a:gd name="T23" fmla="*/ 5 h 46"/>
                  <a:gd name="T24" fmla="*/ 55 w 57"/>
                  <a:gd name="T25" fmla="*/ 1 h 46"/>
                  <a:gd name="T26" fmla="*/ 53 w 57"/>
                  <a:gd name="T27" fmla="*/ 0 h 46"/>
                  <a:gd name="T28" fmla="*/ 53 w 57"/>
                  <a:gd name="T29" fmla="*/ 3 h 46"/>
                  <a:gd name="T30" fmla="*/ 52 w 57"/>
                  <a:gd name="T31" fmla="*/ 3 h 46"/>
                  <a:gd name="T32" fmla="*/ 45 w 57"/>
                  <a:gd name="T33" fmla="*/ 8 h 46"/>
                  <a:gd name="T34" fmla="*/ 45 w 57"/>
                  <a:gd name="T35" fmla="*/ 11 h 46"/>
                  <a:gd name="T36" fmla="*/ 37 w 57"/>
                  <a:gd name="T37" fmla="*/ 16 h 46"/>
                  <a:gd name="T38" fmla="*/ 37 w 57"/>
                  <a:gd name="T39" fmla="*/ 19 h 46"/>
                  <a:gd name="T40" fmla="*/ 37 w 57"/>
                  <a:gd name="T41" fmla="*/ 19 h 46"/>
                  <a:gd name="T42" fmla="*/ 38 w 57"/>
                  <a:gd name="T43" fmla="*/ 20 h 46"/>
                  <a:gd name="T44" fmla="*/ 35 w 57"/>
                  <a:gd name="T45" fmla="*/ 23 h 46"/>
                  <a:gd name="T46" fmla="*/ 34 w 57"/>
                  <a:gd name="T47" fmla="*/ 22 h 46"/>
                  <a:gd name="T48" fmla="*/ 33 w 57"/>
                  <a:gd name="T49" fmla="*/ 23 h 46"/>
                  <a:gd name="T50" fmla="*/ 31 w 57"/>
                  <a:gd name="T51" fmla="*/ 23 h 46"/>
                  <a:gd name="T52" fmla="*/ 31 w 57"/>
                  <a:gd name="T53" fmla="*/ 24 h 46"/>
                  <a:gd name="T54" fmla="*/ 31 w 57"/>
                  <a:gd name="T55" fmla="*/ 24 h 46"/>
                  <a:gd name="T56" fmla="*/ 30 w 57"/>
                  <a:gd name="T57" fmla="*/ 26 h 46"/>
                  <a:gd name="T58" fmla="*/ 27 w 57"/>
                  <a:gd name="T59" fmla="*/ 27 h 46"/>
                  <a:gd name="T60" fmla="*/ 24 w 57"/>
                  <a:gd name="T61" fmla="*/ 27 h 46"/>
                  <a:gd name="T62" fmla="*/ 23 w 57"/>
                  <a:gd name="T63" fmla="*/ 26 h 46"/>
                  <a:gd name="T64" fmla="*/ 20 w 57"/>
                  <a:gd name="T65" fmla="*/ 26 h 46"/>
                  <a:gd name="T66" fmla="*/ 19 w 57"/>
                  <a:gd name="T67" fmla="*/ 26 h 46"/>
                  <a:gd name="T68" fmla="*/ 18 w 57"/>
                  <a:gd name="T69" fmla="*/ 26 h 46"/>
                  <a:gd name="T70" fmla="*/ 13 w 57"/>
                  <a:gd name="T71" fmla="*/ 24 h 46"/>
                  <a:gd name="T72" fmla="*/ 9 w 57"/>
                  <a:gd name="T73" fmla="*/ 29 h 46"/>
                  <a:gd name="T74" fmla="*/ 7 w 57"/>
                  <a:gd name="T75" fmla="*/ 29 h 46"/>
                  <a:gd name="T76" fmla="*/ 5 w 57"/>
                  <a:gd name="T77" fmla="*/ 27 h 46"/>
                  <a:gd name="T78" fmla="*/ 2 w 57"/>
                  <a:gd name="T79" fmla="*/ 29 h 46"/>
                  <a:gd name="T80" fmla="*/ 2 w 57"/>
                  <a:gd name="T81" fmla="*/ 23 h 46"/>
                  <a:gd name="T82" fmla="*/ 1 w 57"/>
                  <a:gd name="T83" fmla="*/ 24 h 46"/>
                  <a:gd name="T84" fmla="*/ 0 w 57"/>
                  <a:gd name="T85" fmla="*/ 23 h 46"/>
                  <a:gd name="T86" fmla="*/ 0 w 57"/>
                  <a:gd name="T87" fmla="*/ 27 h 46"/>
                  <a:gd name="T88" fmla="*/ 4 w 57"/>
                  <a:gd name="T89" fmla="*/ 3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 h="46">
                    <a:moveTo>
                      <a:pt x="4" y="31"/>
                    </a:moveTo>
                    <a:lnTo>
                      <a:pt x="5" y="41"/>
                    </a:lnTo>
                    <a:lnTo>
                      <a:pt x="41" y="46"/>
                    </a:lnTo>
                    <a:lnTo>
                      <a:pt x="45" y="42"/>
                    </a:lnTo>
                    <a:lnTo>
                      <a:pt x="56" y="11"/>
                    </a:lnTo>
                    <a:lnTo>
                      <a:pt x="57" y="11"/>
                    </a:lnTo>
                    <a:lnTo>
                      <a:pt x="57" y="7"/>
                    </a:lnTo>
                    <a:lnTo>
                      <a:pt x="57" y="5"/>
                    </a:lnTo>
                    <a:lnTo>
                      <a:pt x="56" y="5"/>
                    </a:lnTo>
                    <a:lnTo>
                      <a:pt x="56" y="5"/>
                    </a:lnTo>
                    <a:lnTo>
                      <a:pt x="56" y="5"/>
                    </a:lnTo>
                    <a:lnTo>
                      <a:pt x="55" y="5"/>
                    </a:lnTo>
                    <a:lnTo>
                      <a:pt x="55" y="1"/>
                    </a:lnTo>
                    <a:lnTo>
                      <a:pt x="53" y="0"/>
                    </a:lnTo>
                    <a:lnTo>
                      <a:pt x="53" y="3"/>
                    </a:lnTo>
                    <a:lnTo>
                      <a:pt x="52" y="3"/>
                    </a:lnTo>
                    <a:lnTo>
                      <a:pt x="45" y="8"/>
                    </a:lnTo>
                    <a:lnTo>
                      <a:pt x="45" y="11"/>
                    </a:lnTo>
                    <a:lnTo>
                      <a:pt x="37" y="16"/>
                    </a:lnTo>
                    <a:lnTo>
                      <a:pt x="37" y="19"/>
                    </a:lnTo>
                    <a:lnTo>
                      <a:pt x="37" y="19"/>
                    </a:lnTo>
                    <a:lnTo>
                      <a:pt x="38" y="20"/>
                    </a:lnTo>
                    <a:lnTo>
                      <a:pt x="35" y="23"/>
                    </a:lnTo>
                    <a:lnTo>
                      <a:pt x="34" y="22"/>
                    </a:lnTo>
                    <a:lnTo>
                      <a:pt x="33" y="23"/>
                    </a:lnTo>
                    <a:lnTo>
                      <a:pt x="31" y="23"/>
                    </a:lnTo>
                    <a:lnTo>
                      <a:pt x="31" y="24"/>
                    </a:lnTo>
                    <a:lnTo>
                      <a:pt x="31" y="24"/>
                    </a:lnTo>
                    <a:lnTo>
                      <a:pt x="30" y="26"/>
                    </a:lnTo>
                    <a:lnTo>
                      <a:pt x="27" y="27"/>
                    </a:lnTo>
                    <a:lnTo>
                      <a:pt x="24" y="27"/>
                    </a:lnTo>
                    <a:lnTo>
                      <a:pt x="23" y="26"/>
                    </a:lnTo>
                    <a:lnTo>
                      <a:pt x="20" y="26"/>
                    </a:lnTo>
                    <a:lnTo>
                      <a:pt x="19" y="26"/>
                    </a:lnTo>
                    <a:lnTo>
                      <a:pt x="18" y="26"/>
                    </a:lnTo>
                    <a:lnTo>
                      <a:pt x="13" y="24"/>
                    </a:lnTo>
                    <a:lnTo>
                      <a:pt x="9" y="29"/>
                    </a:lnTo>
                    <a:lnTo>
                      <a:pt x="7" y="29"/>
                    </a:lnTo>
                    <a:lnTo>
                      <a:pt x="5" y="27"/>
                    </a:lnTo>
                    <a:lnTo>
                      <a:pt x="2" y="29"/>
                    </a:lnTo>
                    <a:lnTo>
                      <a:pt x="2" y="23"/>
                    </a:lnTo>
                    <a:lnTo>
                      <a:pt x="1" y="24"/>
                    </a:lnTo>
                    <a:lnTo>
                      <a:pt x="0" y="23"/>
                    </a:lnTo>
                    <a:lnTo>
                      <a:pt x="0" y="27"/>
                    </a:lnTo>
                    <a:lnTo>
                      <a:pt x="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6" name="Freeform 830">
                <a:extLst>
                  <a:ext uri="{FF2B5EF4-FFF2-40B4-BE49-F238E27FC236}">
                    <a16:creationId xmlns:a16="http://schemas.microsoft.com/office/drawing/2014/main" id="{804136DA-725C-4326-B879-EBC964F58C57}"/>
                  </a:ext>
                </a:extLst>
              </p:cNvPr>
              <p:cNvSpPr>
                <a:spLocks/>
              </p:cNvSpPr>
              <p:nvPr/>
            </p:nvSpPr>
            <p:spPr bwMode="auto">
              <a:xfrm>
                <a:off x="3067" y="2751"/>
                <a:ext cx="4" cy="2"/>
              </a:xfrm>
              <a:custGeom>
                <a:avLst/>
                <a:gdLst>
                  <a:gd name="T0" fmla="*/ 3 w 4"/>
                  <a:gd name="T1" fmla="*/ 0 h 2"/>
                  <a:gd name="T2" fmla="*/ 0 w 4"/>
                  <a:gd name="T3" fmla="*/ 0 h 2"/>
                  <a:gd name="T4" fmla="*/ 0 w 4"/>
                  <a:gd name="T5" fmla="*/ 2 h 2"/>
                  <a:gd name="T6" fmla="*/ 4 w 4"/>
                  <a:gd name="T7" fmla="*/ 2 h 2"/>
                  <a:gd name="T8" fmla="*/ 4 w 4"/>
                  <a:gd name="T9" fmla="*/ 2 h 2"/>
                  <a:gd name="T10" fmla="*/ 4 w 4"/>
                  <a:gd name="T11" fmla="*/ 0 h 2"/>
                  <a:gd name="T12" fmla="*/ 3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0"/>
                    </a:moveTo>
                    <a:lnTo>
                      <a:pt x="0" y="0"/>
                    </a:lnTo>
                    <a:lnTo>
                      <a:pt x="0" y="2"/>
                    </a:lnTo>
                    <a:lnTo>
                      <a:pt x="4" y="2"/>
                    </a:lnTo>
                    <a:lnTo>
                      <a:pt x="4" y="2"/>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7" name="Freeform 831">
                <a:extLst>
                  <a:ext uri="{FF2B5EF4-FFF2-40B4-BE49-F238E27FC236}">
                    <a16:creationId xmlns:a16="http://schemas.microsoft.com/office/drawing/2014/main" id="{3CF7A851-8FEF-4E6A-BD67-ADD689AF7D5C}"/>
                  </a:ext>
                </a:extLst>
              </p:cNvPr>
              <p:cNvSpPr>
                <a:spLocks/>
              </p:cNvSpPr>
              <p:nvPr/>
            </p:nvSpPr>
            <p:spPr bwMode="auto">
              <a:xfrm>
                <a:off x="3041" y="2738"/>
                <a:ext cx="1" cy="1"/>
              </a:xfrm>
              <a:custGeom>
                <a:avLst/>
                <a:gdLst>
                  <a:gd name="T0" fmla="*/ 0 w 1"/>
                  <a:gd name="T1" fmla="*/ 0 h 1"/>
                  <a:gd name="T2" fmla="*/ 1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1"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8" name="Freeform 832">
                <a:extLst>
                  <a:ext uri="{FF2B5EF4-FFF2-40B4-BE49-F238E27FC236}">
                    <a16:creationId xmlns:a16="http://schemas.microsoft.com/office/drawing/2014/main" id="{775181C7-91C0-42BB-8509-54A142B78CF6}"/>
                  </a:ext>
                </a:extLst>
              </p:cNvPr>
              <p:cNvSpPr>
                <a:spLocks/>
              </p:cNvSpPr>
              <p:nvPr/>
            </p:nvSpPr>
            <p:spPr bwMode="auto">
              <a:xfrm>
                <a:off x="3036" y="2741"/>
                <a:ext cx="4" cy="1"/>
              </a:xfrm>
              <a:custGeom>
                <a:avLst/>
                <a:gdLst>
                  <a:gd name="T0" fmla="*/ 0 w 4"/>
                  <a:gd name="T1" fmla="*/ 0 h 1"/>
                  <a:gd name="T2" fmla="*/ 1 w 4"/>
                  <a:gd name="T3" fmla="*/ 1 h 1"/>
                  <a:gd name="T4" fmla="*/ 2 w 4"/>
                  <a:gd name="T5" fmla="*/ 1 h 1"/>
                  <a:gd name="T6" fmla="*/ 4 w 4"/>
                  <a:gd name="T7" fmla="*/ 1 h 1"/>
                  <a:gd name="T8" fmla="*/ 2 w 4"/>
                  <a:gd name="T9" fmla="*/ 0 h 1"/>
                  <a:gd name="T10" fmla="*/ 0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0" y="0"/>
                    </a:moveTo>
                    <a:lnTo>
                      <a:pt x="1" y="1"/>
                    </a:lnTo>
                    <a:lnTo>
                      <a:pt x="2" y="1"/>
                    </a:lnTo>
                    <a:lnTo>
                      <a:pt x="4"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9" name="Freeform 833">
                <a:extLst>
                  <a:ext uri="{FF2B5EF4-FFF2-40B4-BE49-F238E27FC236}">
                    <a16:creationId xmlns:a16="http://schemas.microsoft.com/office/drawing/2014/main" id="{9782702A-8058-4F9F-80BA-31B0E911B3B3}"/>
                  </a:ext>
                </a:extLst>
              </p:cNvPr>
              <p:cNvSpPr>
                <a:spLocks/>
              </p:cNvSpPr>
              <p:nvPr/>
            </p:nvSpPr>
            <p:spPr bwMode="auto">
              <a:xfrm>
                <a:off x="3051" y="2738"/>
                <a:ext cx="1" cy="1"/>
              </a:xfrm>
              <a:custGeom>
                <a:avLst/>
                <a:gdLst>
                  <a:gd name="T0" fmla="*/ 0 w 1"/>
                  <a:gd name="T1" fmla="*/ 0 h 1"/>
                  <a:gd name="T2" fmla="*/ 1 w 1"/>
                  <a:gd name="T3" fmla="*/ 1 h 1"/>
                  <a:gd name="T4" fmla="*/ 1 w 1"/>
                  <a:gd name="T5" fmla="*/ 0 h 1"/>
                  <a:gd name="T6" fmla="*/ 1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0" name="Freeform 834">
                <a:extLst>
                  <a:ext uri="{FF2B5EF4-FFF2-40B4-BE49-F238E27FC236}">
                    <a16:creationId xmlns:a16="http://schemas.microsoft.com/office/drawing/2014/main" id="{A909D5BF-042F-48AC-8E6D-5E939C1AC48C}"/>
                  </a:ext>
                </a:extLst>
              </p:cNvPr>
              <p:cNvSpPr>
                <a:spLocks/>
              </p:cNvSpPr>
              <p:nvPr/>
            </p:nvSpPr>
            <p:spPr bwMode="auto">
              <a:xfrm>
                <a:off x="3166" y="2821"/>
                <a:ext cx="4" cy="3"/>
              </a:xfrm>
              <a:custGeom>
                <a:avLst/>
                <a:gdLst>
                  <a:gd name="T0" fmla="*/ 4 w 4"/>
                  <a:gd name="T1" fmla="*/ 3 h 3"/>
                  <a:gd name="T2" fmla="*/ 3 w 4"/>
                  <a:gd name="T3" fmla="*/ 0 h 3"/>
                  <a:gd name="T4" fmla="*/ 0 w 4"/>
                  <a:gd name="T5" fmla="*/ 2 h 3"/>
                  <a:gd name="T6" fmla="*/ 0 w 4"/>
                  <a:gd name="T7" fmla="*/ 3 h 3"/>
                  <a:gd name="T8" fmla="*/ 3 w 4"/>
                  <a:gd name="T9" fmla="*/ 3 h 3"/>
                  <a:gd name="T10" fmla="*/ 4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4" y="3"/>
                    </a:moveTo>
                    <a:lnTo>
                      <a:pt x="3" y="0"/>
                    </a:lnTo>
                    <a:lnTo>
                      <a:pt x="0" y="2"/>
                    </a:lnTo>
                    <a:lnTo>
                      <a:pt x="0" y="3"/>
                    </a:lnTo>
                    <a:lnTo>
                      <a:pt x="3"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1" name="Freeform 835">
                <a:extLst>
                  <a:ext uri="{FF2B5EF4-FFF2-40B4-BE49-F238E27FC236}">
                    <a16:creationId xmlns:a16="http://schemas.microsoft.com/office/drawing/2014/main" id="{1A153098-CB5A-4216-8C45-0D78154B7336}"/>
                  </a:ext>
                </a:extLst>
              </p:cNvPr>
              <p:cNvSpPr>
                <a:spLocks/>
              </p:cNvSpPr>
              <p:nvPr/>
            </p:nvSpPr>
            <p:spPr bwMode="auto">
              <a:xfrm>
                <a:off x="3196" y="2879"/>
                <a:ext cx="7" cy="7"/>
              </a:xfrm>
              <a:custGeom>
                <a:avLst/>
                <a:gdLst>
                  <a:gd name="T0" fmla="*/ 3 w 7"/>
                  <a:gd name="T1" fmla="*/ 4 h 7"/>
                  <a:gd name="T2" fmla="*/ 0 w 7"/>
                  <a:gd name="T3" fmla="*/ 7 h 7"/>
                  <a:gd name="T4" fmla="*/ 2 w 7"/>
                  <a:gd name="T5" fmla="*/ 7 h 7"/>
                  <a:gd name="T6" fmla="*/ 4 w 7"/>
                  <a:gd name="T7" fmla="*/ 7 h 7"/>
                  <a:gd name="T8" fmla="*/ 7 w 7"/>
                  <a:gd name="T9" fmla="*/ 3 h 7"/>
                  <a:gd name="T10" fmla="*/ 7 w 7"/>
                  <a:gd name="T11" fmla="*/ 0 h 7"/>
                  <a:gd name="T12" fmla="*/ 3 w 7"/>
                  <a:gd name="T13" fmla="*/ 1 h 7"/>
                  <a:gd name="T14" fmla="*/ 3 w 7"/>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3" y="4"/>
                    </a:moveTo>
                    <a:lnTo>
                      <a:pt x="0" y="7"/>
                    </a:lnTo>
                    <a:lnTo>
                      <a:pt x="2" y="7"/>
                    </a:lnTo>
                    <a:lnTo>
                      <a:pt x="4" y="7"/>
                    </a:lnTo>
                    <a:lnTo>
                      <a:pt x="7" y="3"/>
                    </a:lnTo>
                    <a:lnTo>
                      <a:pt x="7" y="0"/>
                    </a:lnTo>
                    <a:lnTo>
                      <a:pt x="3" y="1"/>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2" name="Freeform 836">
                <a:extLst>
                  <a:ext uri="{FF2B5EF4-FFF2-40B4-BE49-F238E27FC236}">
                    <a16:creationId xmlns:a16="http://schemas.microsoft.com/office/drawing/2014/main" id="{255F08BD-B7CA-4131-B0D7-A1345142CD60}"/>
                  </a:ext>
                </a:extLst>
              </p:cNvPr>
              <p:cNvSpPr>
                <a:spLocks/>
              </p:cNvSpPr>
              <p:nvPr/>
            </p:nvSpPr>
            <p:spPr bwMode="auto">
              <a:xfrm>
                <a:off x="3156" y="2875"/>
                <a:ext cx="3" cy="5"/>
              </a:xfrm>
              <a:custGeom>
                <a:avLst/>
                <a:gdLst>
                  <a:gd name="T0" fmla="*/ 3 w 3"/>
                  <a:gd name="T1" fmla="*/ 1 h 5"/>
                  <a:gd name="T2" fmla="*/ 0 w 3"/>
                  <a:gd name="T3" fmla="*/ 0 h 5"/>
                  <a:gd name="T4" fmla="*/ 0 w 3"/>
                  <a:gd name="T5" fmla="*/ 1 h 5"/>
                  <a:gd name="T6" fmla="*/ 0 w 3"/>
                  <a:gd name="T7" fmla="*/ 3 h 5"/>
                  <a:gd name="T8" fmla="*/ 0 w 3"/>
                  <a:gd name="T9" fmla="*/ 5 h 5"/>
                  <a:gd name="T10" fmla="*/ 2 w 3"/>
                  <a:gd name="T11" fmla="*/ 5 h 5"/>
                  <a:gd name="T12" fmla="*/ 3 w 3"/>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1"/>
                    </a:moveTo>
                    <a:lnTo>
                      <a:pt x="0" y="0"/>
                    </a:lnTo>
                    <a:lnTo>
                      <a:pt x="0" y="1"/>
                    </a:lnTo>
                    <a:lnTo>
                      <a:pt x="0" y="3"/>
                    </a:lnTo>
                    <a:lnTo>
                      <a:pt x="0" y="5"/>
                    </a:lnTo>
                    <a:lnTo>
                      <a:pt x="2" y="5"/>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3" name="Freeform 837">
                <a:extLst>
                  <a:ext uri="{FF2B5EF4-FFF2-40B4-BE49-F238E27FC236}">
                    <a16:creationId xmlns:a16="http://schemas.microsoft.com/office/drawing/2014/main" id="{7C2FA5C7-89F3-499A-9012-F160C4361273}"/>
                  </a:ext>
                </a:extLst>
              </p:cNvPr>
              <p:cNvSpPr>
                <a:spLocks/>
              </p:cNvSpPr>
              <p:nvPr/>
            </p:nvSpPr>
            <p:spPr bwMode="auto">
              <a:xfrm>
                <a:off x="3180" y="2885"/>
                <a:ext cx="5" cy="5"/>
              </a:xfrm>
              <a:custGeom>
                <a:avLst/>
                <a:gdLst>
                  <a:gd name="T0" fmla="*/ 2 w 5"/>
                  <a:gd name="T1" fmla="*/ 0 h 5"/>
                  <a:gd name="T2" fmla="*/ 1 w 5"/>
                  <a:gd name="T3" fmla="*/ 0 h 5"/>
                  <a:gd name="T4" fmla="*/ 0 w 5"/>
                  <a:gd name="T5" fmla="*/ 4 h 5"/>
                  <a:gd name="T6" fmla="*/ 1 w 5"/>
                  <a:gd name="T7" fmla="*/ 5 h 5"/>
                  <a:gd name="T8" fmla="*/ 4 w 5"/>
                  <a:gd name="T9" fmla="*/ 4 h 5"/>
                  <a:gd name="T10" fmla="*/ 5 w 5"/>
                  <a:gd name="T11" fmla="*/ 4 h 5"/>
                  <a:gd name="T12" fmla="*/ 5 w 5"/>
                  <a:gd name="T13" fmla="*/ 1 h 5"/>
                  <a:gd name="T14" fmla="*/ 2 w 5"/>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0"/>
                    </a:moveTo>
                    <a:lnTo>
                      <a:pt x="1" y="0"/>
                    </a:lnTo>
                    <a:lnTo>
                      <a:pt x="0" y="4"/>
                    </a:lnTo>
                    <a:lnTo>
                      <a:pt x="1" y="5"/>
                    </a:lnTo>
                    <a:lnTo>
                      <a:pt x="4" y="4"/>
                    </a:lnTo>
                    <a:lnTo>
                      <a:pt x="5" y="4"/>
                    </a:lnTo>
                    <a:lnTo>
                      <a:pt x="5"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4" name="Freeform 838">
                <a:extLst>
                  <a:ext uri="{FF2B5EF4-FFF2-40B4-BE49-F238E27FC236}">
                    <a16:creationId xmlns:a16="http://schemas.microsoft.com/office/drawing/2014/main" id="{E089684A-E513-4739-A0EA-12D95FDEF278}"/>
                  </a:ext>
                </a:extLst>
              </p:cNvPr>
              <p:cNvSpPr>
                <a:spLocks/>
              </p:cNvSpPr>
              <p:nvPr/>
            </p:nvSpPr>
            <p:spPr bwMode="auto">
              <a:xfrm>
                <a:off x="3203" y="2872"/>
                <a:ext cx="6" cy="4"/>
              </a:xfrm>
              <a:custGeom>
                <a:avLst/>
                <a:gdLst>
                  <a:gd name="T0" fmla="*/ 0 w 6"/>
                  <a:gd name="T1" fmla="*/ 4 h 4"/>
                  <a:gd name="T2" fmla="*/ 3 w 6"/>
                  <a:gd name="T3" fmla="*/ 3 h 4"/>
                  <a:gd name="T4" fmla="*/ 6 w 6"/>
                  <a:gd name="T5" fmla="*/ 2 h 4"/>
                  <a:gd name="T6" fmla="*/ 3 w 6"/>
                  <a:gd name="T7" fmla="*/ 0 h 4"/>
                  <a:gd name="T8" fmla="*/ 1 w 6"/>
                  <a:gd name="T9" fmla="*/ 0 h 4"/>
                  <a:gd name="T10" fmla="*/ 0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0" y="4"/>
                    </a:moveTo>
                    <a:lnTo>
                      <a:pt x="3" y="3"/>
                    </a:lnTo>
                    <a:lnTo>
                      <a:pt x="6" y="2"/>
                    </a:lnTo>
                    <a:lnTo>
                      <a:pt x="3" y="0"/>
                    </a:lnTo>
                    <a:lnTo>
                      <a:pt x="1"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5" name="Freeform 839">
                <a:extLst>
                  <a:ext uri="{FF2B5EF4-FFF2-40B4-BE49-F238E27FC236}">
                    <a16:creationId xmlns:a16="http://schemas.microsoft.com/office/drawing/2014/main" id="{32B442F7-A84D-46B6-8C08-028A0E0863B0}"/>
                  </a:ext>
                </a:extLst>
              </p:cNvPr>
              <p:cNvSpPr>
                <a:spLocks/>
              </p:cNvSpPr>
              <p:nvPr/>
            </p:nvSpPr>
            <p:spPr bwMode="auto">
              <a:xfrm>
                <a:off x="3166" y="2880"/>
                <a:ext cx="10" cy="7"/>
              </a:xfrm>
              <a:custGeom>
                <a:avLst/>
                <a:gdLst>
                  <a:gd name="T0" fmla="*/ 3 w 10"/>
                  <a:gd name="T1" fmla="*/ 7 h 7"/>
                  <a:gd name="T2" fmla="*/ 7 w 10"/>
                  <a:gd name="T3" fmla="*/ 5 h 7"/>
                  <a:gd name="T4" fmla="*/ 10 w 10"/>
                  <a:gd name="T5" fmla="*/ 5 h 7"/>
                  <a:gd name="T6" fmla="*/ 10 w 10"/>
                  <a:gd name="T7" fmla="*/ 2 h 7"/>
                  <a:gd name="T8" fmla="*/ 8 w 10"/>
                  <a:gd name="T9" fmla="*/ 0 h 7"/>
                  <a:gd name="T10" fmla="*/ 7 w 10"/>
                  <a:gd name="T11" fmla="*/ 2 h 7"/>
                  <a:gd name="T12" fmla="*/ 4 w 10"/>
                  <a:gd name="T13" fmla="*/ 3 h 7"/>
                  <a:gd name="T14" fmla="*/ 1 w 10"/>
                  <a:gd name="T15" fmla="*/ 3 h 7"/>
                  <a:gd name="T16" fmla="*/ 0 w 10"/>
                  <a:gd name="T17" fmla="*/ 5 h 7"/>
                  <a:gd name="T18" fmla="*/ 1 w 10"/>
                  <a:gd name="T19" fmla="*/ 6 h 7"/>
                  <a:gd name="T20" fmla="*/ 3 w 10"/>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3" y="7"/>
                    </a:moveTo>
                    <a:lnTo>
                      <a:pt x="7" y="5"/>
                    </a:lnTo>
                    <a:lnTo>
                      <a:pt x="10" y="5"/>
                    </a:lnTo>
                    <a:lnTo>
                      <a:pt x="10" y="2"/>
                    </a:lnTo>
                    <a:lnTo>
                      <a:pt x="8" y="0"/>
                    </a:lnTo>
                    <a:lnTo>
                      <a:pt x="7" y="2"/>
                    </a:lnTo>
                    <a:lnTo>
                      <a:pt x="4" y="3"/>
                    </a:lnTo>
                    <a:lnTo>
                      <a:pt x="1" y="3"/>
                    </a:lnTo>
                    <a:lnTo>
                      <a:pt x="0" y="5"/>
                    </a:lnTo>
                    <a:lnTo>
                      <a:pt x="1" y="6"/>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6" name="Freeform 840">
                <a:extLst>
                  <a:ext uri="{FF2B5EF4-FFF2-40B4-BE49-F238E27FC236}">
                    <a16:creationId xmlns:a16="http://schemas.microsoft.com/office/drawing/2014/main" id="{30DEAE9F-3359-4560-99DE-AE929C5A9488}"/>
                  </a:ext>
                </a:extLst>
              </p:cNvPr>
              <p:cNvSpPr>
                <a:spLocks/>
              </p:cNvSpPr>
              <p:nvPr/>
            </p:nvSpPr>
            <p:spPr bwMode="auto">
              <a:xfrm>
                <a:off x="3154" y="2890"/>
                <a:ext cx="2" cy="1"/>
              </a:xfrm>
              <a:custGeom>
                <a:avLst/>
                <a:gdLst>
                  <a:gd name="T0" fmla="*/ 0 w 2"/>
                  <a:gd name="T1" fmla="*/ 0 h 1"/>
                  <a:gd name="T2" fmla="*/ 0 w 2"/>
                  <a:gd name="T3" fmla="*/ 1 h 1"/>
                  <a:gd name="T4" fmla="*/ 1 w 2"/>
                  <a:gd name="T5" fmla="*/ 1 h 1"/>
                  <a:gd name="T6" fmla="*/ 2 w 2"/>
                  <a:gd name="T7" fmla="*/ 1 h 1"/>
                  <a:gd name="T8" fmla="*/ 2 w 2"/>
                  <a:gd name="T9" fmla="*/ 0 h 1"/>
                  <a:gd name="T10" fmla="*/ 1 w 2"/>
                  <a:gd name="T11" fmla="*/ 0 h 1"/>
                  <a:gd name="T12" fmla="*/ 0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0" y="0"/>
                    </a:moveTo>
                    <a:lnTo>
                      <a:pt x="0" y="1"/>
                    </a:lnTo>
                    <a:lnTo>
                      <a:pt x="1" y="1"/>
                    </a:lnTo>
                    <a:lnTo>
                      <a:pt x="2" y="1"/>
                    </a:lnTo>
                    <a:lnTo>
                      <a:pt x="2"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7" name="Freeform 841">
                <a:extLst>
                  <a:ext uri="{FF2B5EF4-FFF2-40B4-BE49-F238E27FC236}">
                    <a16:creationId xmlns:a16="http://schemas.microsoft.com/office/drawing/2014/main" id="{417F03B0-ECD6-4BDC-BE19-EFC0AEDFFEA6}"/>
                  </a:ext>
                </a:extLst>
              </p:cNvPr>
              <p:cNvSpPr>
                <a:spLocks/>
              </p:cNvSpPr>
              <p:nvPr/>
            </p:nvSpPr>
            <p:spPr bwMode="auto">
              <a:xfrm>
                <a:off x="3162" y="2885"/>
                <a:ext cx="1" cy="2"/>
              </a:xfrm>
              <a:custGeom>
                <a:avLst/>
                <a:gdLst>
                  <a:gd name="T0" fmla="*/ 1 w 1"/>
                  <a:gd name="T1" fmla="*/ 1 h 2"/>
                  <a:gd name="T2" fmla="*/ 1 w 1"/>
                  <a:gd name="T3" fmla="*/ 0 h 2"/>
                  <a:gd name="T4" fmla="*/ 1 w 1"/>
                  <a:gd name="T5" fmla="*/ 0 h 2"/>
                  <a:gd name="T6" fmla="*/ 0 w 1"/>
                  <a:gd name="T7" fmla="*/ 1 h 2"/>
                  <a:gd name="T8" fmla="*/ 1 w 1"/>
                  <a:gd name="T9" fmla="*/ 2 h 2"/>
                  <a:gd name="T10" fmla="*/ 1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1" y="1"/>
                    </a:moveTo>
                    <a:lnTo>
                      <a:pt x="1" y="0"/>
                    </a:lnTo>
                    <a:lnTo>
                      <a:pt x="1" y="0"/>
                    </a:lnTo>
                    <a:lnTo>
                      <a:pt x="0" y="1"/>
                    </a:lnTo>
                    <a:lnTo>
                      <a:pt x="1" y="2"/>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8" name="Freeform 842">
                <a:extLst>
                  <a:ext uri="{FF2B5EF4-FFF2-40B4-BE49-F238E27FC236}">
                    <a16:creationId xmlns:a16="http://schemas.microsoft.com/office/drawing/2014/main" id="{659639F6-14E3-4531-8B21-8EA35C28CCEC}"/>
                  </a:ext>
                </a:extLst>
              </p:cNvPr>
              <p:cNvSpPr>
                <a:spLocks/>
              </p:cNvSpPr>
              <p:nvPr/>
            </p:nvSpPr>
            <p:spPr bwMode="auto">
              <a:xfrm>
                <a:off x="3063" y="3023"/>
                <a:ext cx="6" cy="3"/>
              </a:xfrm>
              <a:custGeom>
                <a:avLst/>
                <a:gdLst>
                  <a:gd name="T0" fmla="*/ 4 w 6"/>
                  <a:gd name="T1" fmla="*/ 0 h 3"/>
                  <a:gd name="T2" fmla="*/ 3 w 6"/>
                  <a:gd name="T3" fmla="*/ 0 h 3"/>
                  <a:gd name="T4" fmla="*/ 1 w 6"/>
                  <a:gd name="T5" fmla="*/ 0 h 3"/>
                  <a:gd name="T6" fmla="*/ 0 w 6"/>
                  <a:gd name="T7" fmla="*/ 0 h 3"/>
                  <a:gd name="T8" fmla="*/ 1 w 6"/>
                  <a:gd name="T9" fmla="*/ 3 h 3"/>
                  <a:gd name="T10" fmla="*/ 3 w 6"/>
                  <a:gd name="T11" fmla="*/ 3 h 3"/>
                  <a:gd name="T12" fmla="*/ 6 w 6"/>
                  <a:gd name="T13" fmla="*/ 1 h 3"/>
                  <a:gd name="T14" fmla="*/ 4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4" y="0"/>
                    </a:moveTo>
                    <a:lnTo>
                      <a:pt x="3" y="0"/>
                    </a:lnTo>
                    <a:lnTo>
                      <a:pt x="1" y="0"/>
                    </a:lnTo>
                    <a:lnTo>
                      <a:pt x="0" y="0"/>
                    </a:lnTo>
                    <a:lnTo>
                      <a:pt x="1" y="3"/>
                    </a:lnTo>
                    <a:lnTo>
                      <a:pt x="3" y="3"/>
                    </a:lnTo>
                    <a:lnTo>
                      <a:pt x="6"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9" name="Freeform 843">
                <a:extLst>
                  <a:ext uri="{FF2B5EF4-FFF2-40B4-BE49-F238E27FC236}">
                    <a16:creationId xmlns:a16="http://schemas.microsoft.com/office/drawing/2014/main" id="{93A85C41-1229-4E76-A675-2F4A89A1F84A}"/>
                  </a:ext>
                </a:extLst>
              </p:cNvPr>
              <p:cNvSpPr>
                <a:spLocks/>
              </p:cNvSpPr>
              <p:nvPr/>
            </p:nvSpPr>
            <p:spPr bwMode="auto">
              <a:xfrm>
                <a:off x="3075" y="3028"/>
                <a:ext cx="3" cy="2"/>
              </a:xfrm>
              <a:custGeom>
                <a:avLst/>
                <a:gdLst>
                  <a:gd name="T0" fmla="*/ 2 w 3"/>
                  <a:gd name="T1" fmla="*/ 0 h 2"/>
                  <a:gd name="T2" fmla="*/ 0 w 3"/>
                  <a:gd name="T3" fmla="*/ 0 h 2"/>
                  <a:gd name="T4" fmla="*/ 0 w 3"/>
                  <a:gd name="T5" fmla="*/ 2 h 2"/>
                  <a:gd name="T6" fmla="*/ 2 w 3"/>
                  <a:gd name="T7" fmla="*/ 2 h 2"/>
                  <a:gd name="T8" fmla="*/ 2 w 3"/>
                  <a:gd name="T9" fmla="*/ 2 h 2"/>
                  <a:gd name="T10" fmla="*/ 3 w 3"/>
                  <a:gd name="T11" fmla="*/ 2 h 2"/>
                  <a:gd name="T12" fmla="*/ 3 w 3"/>
                  <a:gd name="T13" fmla="*/ 2 h 2"/>
                  <a:gd name="T14" fmla="*/ 3 w 3"/>
                  <a:gd name="T15" fmla="*/ 2 h 2"/>
                  <a:gd name="T16" fmla="*/ 2 w 3"/>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2" y="0"/>
                    </a:moveTo>
                    <a:lnTo>
                      <a:pt x="0" y="0"/>
                    </a:lnTo>
                    <a:lnTo>
                      <a:pt x="0" y="2"/>
                    </a:lnTo>
                    <a:lnTo>
                      <a:pt x="2" y="2"/>
                    </a:lnTo>
                    <a:lnTo>
                      <a:pt x="2" y="2"/>
                    </a:lnTo>
                    <a:lnTo>
                      <a:pt x="3" y="2"/>
                    </a:lnTo>
                    <a:lnTo>
                      <a:pt x="3" y="2"/>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0" name="Freeform 844">
                <a:extLst>
                  <a:ext uri="{FF2B5EF4-FFF2-40B4-BE49-F238E27FC236}">
                    <a16:creationId xmlns:a16="http://schemas.microsoft.com/office/drawing/2014/main" id="{07C77360-FEA4-4934-AB88-B743F5CACCF6}"/>
                  </a:ext>
                </a:extLst>
              </p:cNvPr>
              <p:cNvSpPr>
                <a:spLocks/>
              </p:cNvSpPr>
              <p:nvPr/>
            </p:nvSpPr>
            <p:spPr bwMode="auto">
              <a:xfrm>
                <a:off x="3092" y="3026"/>
                <a:ext cx="1" cy="2"/>
              </a:xfrm>
              <a:custGeom>
                <a:avLst/>
                <a:gdLst>
                  <a:gd name="T0" fmla="*/ 1 w 1"/>
                  <a:gd name="T1" fmla="*/ 2 h 2"/>
                  <a:gd name="T2" fmla="*/ 1 w 1"/>
                  <a:gd name="T3" fmla="*/ 0 h 2"/>
                  <a:gd name="T4" fmla="*/ 0 w 1"/>
                  <a:gd name="T5" fmla="*/ 1 h 2"/>
                  <a:gd name="T6" fmla="*/ 1 w 1"/>
                  <a:gd name="T7" fmla="*/ 2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lnTo>
                      <a:pt x="1" y="0"/>
                    </a:lnTo>
                    <a:lnTo>
                      <a:pt x="0" y="1"/>
                    </a:lnTo>
                    <a:lnTo>
                      <a:pt x="1"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1" name="Freeform 845">
                <a:extLst>
                  <a:ext uri="{FF2B5EF4-FFF2-40B4-BE49-F238E27FC236}">
                    <a16:creationId xmlns:a16="http://schemas.microsoft.com/office/drawing/2014/main" id="{150038C0-CE0C-42A9-AAA5-78624B9CE591}"/>
                  </a:ext>
                </a:extLst>
              </p:cNvPr>
              <p:cNvSpPr>
                <a:spLocks/>
              </p:cNvSpPr>
              <p:nvPr/>
            </p:nvSpPr>
            <p:spPr bwMode="auto">
              <a:xfrm>
                <a:off x="3090" y="3034"/>
                <a:ext cx="5" cy="3"/>
              </a:xfrm>
              <a:custGeom>
                <a:avLst/>
                <a:gdLst>
                  <a:gd name="T0" fmla="*/ 2 w 5"/>
                  <a:gd name="T1" fmla="*/ 0 h 3"/>
                  <a:gd name="T2" fmla="*/ 0 w 5"/>
                  <a:gd name="T3" fmla="*/ 1 h 3"/>
                  <a:gd name="T4" fmla="*/ 2 w 5"/>
                  <a:gd name="T5" fmla="*/ 3 h 3"/>
                  <a:gd name="T6" fmla="*/ 3 w 5"/>
                  <a:gd name="T7" fmla="*/ 3 h 3"/>
                  <a:gd name="T8" fmla="*/ 5 w 5"/>
                  <a:gd name="T9" fmla="*/ 3 h 3"/>
                  <a:gd name="T10" fmla="*/ 3 w 5"/>
                  <a:gd name="T11" fmla="*/ 0 h 3"/>
                  <a:gd name="T12" fmla="*/ 2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0"/>
                    </a:moveTo>
                    <a:lnTo>
                      <a:pt x="0" y="1"/>
                    </a:lnTo>
                    <a:lnTo>
                      <a:pt x="2" y="3"/>
                    </a:lnTo>
                    <a:lnTo>
                      <a:pt x="3" y="3"/>
                    </a:lnTo>
                    <a:lnTo>
                      <a:pt x="5" y="3"/>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2" name="Freeform 846">
                <a:extLst>
                  <a:ext uri="{FF2B5EF4-FFF2-40B4-BE49-F238E27FC236}">
                    <a16:creationId xmlns:a16="http://schemas.microsoft.com/office/drawing/2014/main" id="{6A8BF124-D87D-4BF7-8D12-E869A8587DF1}"/>
                  </a:ext>
                </a:extLst>
              </p:cNvPr>
              <p:cNvSpPr>
                <a:spLocks/>
              </p:cNvSpPr>
              <p:nvPr/>
            </p:nvSpPr>
            <p:spPr bwMode="auto">
              <a:xfrm>
                <a:off x="3069" y="3024"/>
                <a:ext cx="1" cy="3"/>
              </a:xfrm>
              <a:custGeom>
                <a:avLst/>
                <a:gdLst>
                  <a:gd name="T0" fmla="*/ 0 w 1"/>
                  <a:gd name="T1" fmla="*/ 2 h 3"/>
                  <a:gd name="T2" fmla="*/ 0 w 1"/>
                  <a:gd name="T3" fmla="*/ 3 h 3"/>
                  <a:gd name="T4" fmla="*/ 1 w 1"/>
                  <a:gd name="T5" fmla="*/ 3 h 3"/>
                  <a:gd name="T6" fmla="*/ 1 w 1"/>
                  <a:gd name="T7" fmla="*/ 2 h 3"/>
                  <a:gd name="T8" fmla="*/ 0 w 1"/>
                  <a:gd name="T9" fmla="*/ 0 h 3"/>
                  <a:gd name="T10" fmla="*/ 0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0" y="2"/>
                    </a:moveTo>
                    <a:lnTo>
                      <a:pt x="0" y="3"/>
                    </a:lnTo>
                    <a:lnTo>
                      <a:pt x="1" y="3"/>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3" name="Freeform 847">
                <a:extLst>
                  <a:ext uri="{FF2B5EF4-FFF2-40B4-BE49-F238E27FC236}">
                    <a16:creationId xmlns:a16="http://schemas.microsoft.com/office/drawing/2014/main" id="{446D2D2E-9F1A-4F34-B7E1-4AFCDCDEE240}"/>
                  </a:ext>
                </a:extLst>
              </p:cNvPr>
              <p:cNvSpPr>
                <a:spLocks/>
              </p:cNvSpPr>
              <p:nvPr/>
            </p:nvSpPr>
            <p:spPr bwMode="auto">
              <a:xfrm>
                <a:off x="3088" y="3046"/>
                <a:ext cx="2" cy="2"/>
              </a:xfrm>
              <a:custGeom>
                <a:avLst/>
                <a:gdLst>
                  <a:gd name="T0" fmla="*/ 0 w 2"/>
                  <a:gd name="T1" fmla="*/ 2 h 2"/>
                  <a:gd name="T2" fmla="*/ 1 w 2"/>
                  <a:gd name="T3" fmla="*/ 2 h 2"/>
                  <a:gd name="T4" fmla="*/ 2 w 2"/>
                  <a:gd name="T5" fmla="*/ 2 h 2"/>
                  <a:gd name="T6" fmla="*/ 1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1" y="2"/>
                    </a:lnTo>
                    <a:lnTo>
                      <a:pt x="2"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4" name="Freeform 848">
                <a:extLst>
                  <a:ext uri="{FF2B5EF4-FFF2-40B4-BE49-F238E27FC236}">
                    <a16:creationId xmlns:a16="http://schemas.microsoft.com/office/drawing/2014/main" id="{CF687C48-9614-45C1-86EF-710028330959}"/>
                  </a:ext>
                </a:extLst>
              </p:cNvPr>
              <p:cNvSpPr>
                <a:spLocks/>
              </p:cNvSpPr>
              <p:nvPr/>
            </p:nvSpPr>
            <p:spPr bwMode="auto">
              <a:xfrm>
                <a:off x="3082" y="3046"/>
                <a:ext cx="4" cy="6"/>
              </a:xfrm>
              <a:custGeom>
                <a:avLst/>
                <a:gdLst>
                  <a:gd name="T0" fmla="*/ 0 w 4"/>
                  <a:gd name="T1" fmla="*/ 0 h 6"/>
                  <a:gd name="T2" fmla="*/ 0 w 4"/>
                  <a:gd name="T3" fmla="*/ 2 h 6"/>
                  <a:gd name="T4" fmla="*/ 0 w 4"/>
                  <a:gd name="T5" fmla="*/ 4 h 6"/>
                  <a:gd name="T6" fmla="*/ 3 w 4"/>
                  <a:gd name="T7" fmla="*/ 6 h 6"/>
                  <a:gd name="T8" fmla="*/ 4 w 4"/>
                  <a:gd name="T9" fmla="*/ 3 h 6"/>
                  <a:gd name="T10" fmla="*/ 2 w 4"/>
                  <a:gd name="T11" fmla="*/ 0 h 6"/>
                  <a:gd name="T12" fmla="*/ 0 w 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0"/>
                    </a:moveTo>
                    <a:lnTo>
                      <a:pt x="0" y="2"/>
                    </a:lnTo>
                    <a:lnTo>
                      <a:pt x="0" y="4"/>
                    </a:lnTo>
                    <a:lnTo>
                      <a:pt x="3" y="6"/>
                    </a:lnTo>
                    <a:lnTo>
                      <a:pt x="4" y="3"/>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5" name="Freeform 849">
                <a:extLst>
                  <a:ext uri="{FF2B5EF4-FFF2-40B4-BE49-F238E27FC236}">
                    <a16:creationId xmlns:a16="http://schemas.microsoft.com/office/drawing/2014/main" id="{135BC8AE-0AB6-4D58-A189-915C564E5AFA}"/>
                  </a:ext>
                </a:extLst>
              </p:cNvPr>
              <p:cNvSpPr>
                <a:spLocks/>
              </p:cNvSpPr>
              <p:nvPr/>
            </p:nvSpPr>
            <p:spPr bwMode="auto">
              <a:xfrm>
                <a:off x="3080" y="3028"/>
                <a:ext cx="2" cy="3"/>
              </a:xfrm>
              <a:custGeom>
                <a:avLst/>
                <a:gdLst>
                  <a:gd name="T0" fmla="*/ 1 w 2"/>
                  <a:gd name="T1" fmla="*/ 0 h 3"/>
                  <a:gd name="T2" fmla="*/ 0 w 2"/>
                  <a:gd name="T3" fmla="*/ 2 h 3"/>
                  <a:gd name="T4" fmla="*/ 1 w 2"/>
                  <a:gd name="T5" fmla="*/ 3 h 3"/>
                  <a:gd name="T6" fmla="*/ 2 w 2"/>
                  <a:gd name="T7" fmla="*/ 2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2"/>
                    </a:lnTo>
                    <a:lnTo>
                      <a:pt x="1" y="3"/>
                    </a:lnTo>
                    <a:lnTo>
                      <a:pt x="2"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6" name="Freeform 850">
                <a:extLst>
                  <a:ext uri="{FF2B5EF4-FFF2-40B4-BE49-F238E27FC236}">
                    <a16:creationId xmlns:a16="http://schemas.microsoft.com/office/drawing/2014/main" id="{2B20C4E0-6467-4303-9401-1A4C2400AE3E}"/>
                  </a:ext>
                </a:extLst>
              </p:cNvPr>
              <p:cNvSpPr>
                <a:spLocks/>
              </p:cNvSpPr>
              <p:nvPr/>
            </p:nvSpPr>
            <p:spPr bwMode="auto">
              <a:xfrm>
                <a:off x="3990" y="2919"/>
                <a:ext cx="90" cy="111"/>
              </a:xfrm>
              <a:custGeom>
                <a:avLst/>
                <a:gdLst>
                  <a:gd name="T0" fmla="*/ 37 w 90"/>
                  <a:gd name="T1" fmla="*/ 41 h 111"/>
                  <a:gd name="T2" fmla="*/ 1 w 90"/>
                  <a:gd name="T3" fmla="*/ 78 h 111"/>
                  <a:gd name="T4" fmla="*/ 11 w 90"/>
                  <a:gd name="T5" fmla="*/ 97 h 111"/>
                  <a:gd name="T6" fmla="*/ 16 w 90"/>
                  <a:gd name="T7" fmla="*/ 111 h 111"/>
                  <a:gd name="T8" fmla="*/ 19 w 90"/>
                  <a:gd name="T9" fmla="*/ 111 h 111"/>
                  <a:gd name="T10" fmla="*/ 23 w 90"/>
                  <a:gd name="T11" fmla="*/ 108 h 111"/>
                  <a:gd name="T12" fmla="*/ 30 w 90"/>
                  <a:gd name="T13" fmla="*/ 107 h 111"/>
                  <a:gd name="T14" fmla="*/ 34 w 90"/>
                  <a:gd name="T15" fmla="*/ 107 h 111"/>
                  <a:gd name="T16" fmla="*/ 38 w 90"/>
                  <a:gd name="T17" fmla="*/ 107 h 111"/>
                  <a:gd name="T18" fmla="*/ 41 w 90"/>
                  <a:gd name="T19" fmla="*/ 103 h 111"/>
                  <a:gd name="T20" fmla="*/ 41 w 90"/>
                  <a:gd name="T21" fmla="*/ 101 h 111"/>
                  <a:gd name="T22" fmla="*/ 39 w 90"/>
                  <a:gd name="T23" fmla="*/ 99 h 111"/>
                  <a:gd name="T24" fmla="*/ 41 w 90"/>
                  <a:gd name="T25" fmla="*/ 96 h 111"/>
                  <a:gd name="T26" fmla="*/ 46 w 90"/>
                  <a:gd name="T27" fmla="*/ 94 h 111"/>
                  <a:gd name="T28" fmla="*/ 52 w 90"/>
                  <a:gd name="T29" fmla="*/ 94 h 111"/>
                  <a:gd name="T30" fmla="*/ 55 w 90"/>
                  <a:gd name="T31" fmla="*/ 92 h 111"/>
                  <a:gd name="T32" fmla="*/ 59 w 90"/>
                  <a:gd name="T33" fmla="*/ 82 h 111"/>
                  <a:gd name="T34" fmla="*/ 63 w 90"/>
                  <a:gd name="T35" fmla="*/ 82 h 111"/>
                  <a:gd name="T36" fmla="*/ 71 w 90"/>
                  <a:gd name="T37" fmla="*/ 81 h 111"/>
                  <a:gd name="T38" fmla="*/ 70 w 90"/>
                  <a:gd name="T39" fmla="*/ 79 h 111"/>
                  <a:gd name="T40" fmla="*/ 70 w 90"/>
                  <a:gd name="T41" fmla="*/ 75 h 111"/>
                  <a:gd name="T42" fmla="*/ 68 w 90"/>
                  <a:gd name="T43" fmla="*/ 72 h 111"/>
                  <a:gd name="T44" fmla="*/ 68 w 90"/>
                  <a:gd name="T45" fmla="*/ 68 h 111"/>
                  <a:gd name="T46" fmla="*/ 72 w 90"/>
                  <a:gd name="T47" fmla="*/ 64 h 111"/>
                  <a:gd name="T48" fmla="*/ 71 w 90"/>
                  <a:gd name="T49" fmla="*/ 63 h 111"/>
                  <a:gd name="T50" fmla="*/ 74 w 90"/>
                  <a:gd name="T51" fmla="*/ 59 h 111"/>
                  <a:gd name="T52" fmla="*/ 75 w 90"/>
                  <a:gd name="T53" fmla="*/ 60 h 111"/>
                  <a:gd name="T54" fmla="*/ 77 w 90"/>
                  <a:gd name="T55" fmla="*/ 63 h 111"/>
                  <a:gd name="T56" fmla="*/ 79 w 90"/>
                  <a:gd name="T57" fmla="*/ 57 h 111"/>
                  <a:gd name="T58" fmla="*/ 82 w 90"/>
                  <a:gd name="T59" fmla="*/ 53 h 111"/>
                  <a:gd name="T60" fmla="*/ 89 w 90"/>
                  <a:gd name="T61" fmla="*/ 44 h 111"/>
                  <a:gd name="T62" fmla="*/ 89 w 90"/>
                  <a:gd name="T63" fmla="*/ 41 h 111"/>
                  <a:gd name="T64" fmla="*/ 90 w 90"/>
                  <a:gd name="T65" fmla="*/ 35 h 111"/>
                  <a:gd name="T66" fmla="*/ 88 w 90"/>
                  <a:gd name="T67" fmla="*/ 34 h 111"/>
                  <a:gd name="T68" fmla="*/ 82 w 90"/>
                  <a:gd name="T69" fmla="*/ 29 h 111"/>
                  <a:gd name="T70" fmla="*/ 79 w 90"/>
                  <a:gd name="T71" fmla="*/ 23 h 111"/>
                  <a:gd name="T72" fmla="*/ 74 w 90"/>
                  <a:gd name="T73" fmla="*/ 19 h 111"/>
                  <a:gd name="T74" fmla="*/ 66 w 90"/>
                  <a:gd name="T75" fmla="*/ 19 h 111"/>
                  <a:gd name="T76" fmla="*/ 61 w 90"/>
                  <a:gd name="T77" fmla="*/ 19 h 111"/>
                  <a:gd name="T78" fmla="*/ 52 w 90"/>
                  <a:gd name="T79" fmla="*/ 13 h 111"/>
                  <a:gd name="T80" fmla="*/ 48 w 90"/>
                  <a:gd name="T81" fmla="*/ 7 h 111"/>
                  <a:gd name="T82" fmla="*/ 45 w 90"/>
                  <a:gd name="T8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111">
                    <a:moveTo>
                      <a:pt x="34" y="31"/>
                    </a:moveTo>
                    <a:lnTo>
                      <a:pt x="37" y="41"/>
                    </a:lnTo>
                    <a:lnTo>
                      <a:pt x="35" y="67"/>
                    </a:lnTo>
                    <a:lnTo>
                      <a:pt x="1" y="78"/>
                    </a:lnTo>
                    <a:lnTo>
                      <a:pt x="0" y="83"/>
                    </a:lnTo>
                    <a:lnTo>
                      <a:pt x="11" y="97"/>
                    </a:lnTo>
                    <a:lnTo>
                      <a:pt x="9" y="103"/>
                    </a:lnTo>
                    <a:lnTo>
                      <a:pt x="16" y="111"/>
                    </a:lnTo>
                    <a:lnTo>
                      <a:pt x="17" y="111"/>
                    </a:lnTo>
                    <a:lnTo>
                      <a:pt x="19" y="111"/>
                    </a:lnTo>
                    <a:lnTo>
                      <a:pt x="22" y="111"/>
                    </a:lnTo>
                    <a:lnTo>
                      <a:pt x="23" y="108"/>
                    </a:lnTo>
                    <a:lnTo>
                      <a:pt x="26" y="109"/>
                    </a:lnTo>
                    <a:lnTo>
                      <a:pt x="30" y="107"/>
                    </a:lnTo>
                    <a:lnTo>
                      <a:pt x="33" y="107"/>
                    </a:lnTo>
                    <a:lnTo>
                      <a:pt x="34" y="107"/>
                    </a:lnTo>
                    <a:lnTo>
                      <a:pt x="37" y="108"/>
                    </a:lnTo>
                    <a:lnTo>
                      <a:pt x="38" y="107"/>
                    </a:lnTo>
                    <a:lnTo>
                      <a:pt x="41" y="103"/>
                    </a:lnTo>
                    <a:lnTo>
                      <a:pt x="41" y="103"/>
                    </a:lnTo>
                    <a:lnTo>
                      <a:pt x="41" y="103"/>
                    </a:lnTo>
                    <a:lnTo>
                      <a:pt x="41" y="101"/>
                    </a:lnTo>
                    <a:lnTo>
                      <a:pt x="39" y="100"/>
                    </a:lnTo>
                    <a:lnTo>
                      <a:pt x="39" y="99"/>
                    </a:lnTo>
                    <a:lnTo>
                      <a:pt x="39" y="97"/>
                    </a:lnTo>
                    <a:lnTo>
                      <a:pt x="41" y="96"/>
                    </a:lnTo>
                    <a:lnTo>
                      <a:pt x="42" y="94"/>
                    </a:lnTo>
                    <a:lnTo>
                      <a:pt x="46" y="94"/>
                    </a:lnTo>
                    <a:lnTo>
                      <a:pt x="50" y="94"/>
                    </a:lnTo>
                    <a:lnTo>
                      <a:pt x="52" y="94"/>
                    </a:lnTo>
                    <a:lnTo>
                      <a:pt x="53" y="93"/>
                    </a:lnTo>
                    <a:lnTo>
                      <a:pt x="55" y="92"/>
                    </a:lnTo>
                    <a:lnTo>
                      <a:pt x="55" y="88"/>
                    </a:lnTo>
                    <a:lnTo>
                      <a:pt x="59" y="82"/>
                    </a:lnTo>
                    <a:lnTo>
                      <a:pt x="61" y="82"/>
                    </a:lnTo>
                    <a:lnTo>
                      <a:pt x="63" y="82"/>
                    </a:lnTo>
                    <a:lnTo>
                      <a:pt x="64" y="82"/>
                    </a:lnTo>
                    <a:lnTo>
                      <a:pt x="71" y="81"/>
                    </a:lnTo>
                    <a:lnTo>
                      <a:pt x="71" y="81"/>
                    </a:lnTo>
                    <a:lnTo>
                      <a:pt x="70" y="79"/>
                    </a:lnTo>
                    <a:lnTo>
                      <a:pt x="68" y="75"/>
                    </a:lnTo>
                    <a:lnTo>
                      <a:pt x="70" y="75"/>
                    </a:lnTo>
                    <a:lnTo>
                      <a:pt x="68" y="72"/>
                    </a:lnTo>
                    <a:lnTo>
                      <a:pt x="68" y="72"/>
                    </a:lnTo>
                    <a:lnTo>
                      <a:pt x="68" y="71"/>
                    </a:lnTo>
                    <a:lnTo>
                      <a:pt x="68" y="68"/>
                    </a:lnTo>
                    <a:lnTo>
                      <a:pt x="71" y="64"/>
                    </a:lnTo>
                    <a:lnTo>
                      <a:pt x="72" y="64"/>
                    </a:lnTo>
                    <a:lnTo>
                      <a:pt x="71" y="63"/>
                    </a:lnTo>
                    <a:lnTo>
                      <a:pt x="71" y="63"/>
                    </a:lnTo>
                    <a:lnTo>
                      <a:pt x="74" y="60"/>
                    </a:lnTo>
                    <a:lnTo>
                      <a:pt x="74" y="59"/>
                    </a:lnTo>
                    <a:lnTo>
                      <a:pt x="75" y="59"/>
                    </a:lnTo>
                    <a:lnTo>
                      <a:pt x="75" y="60"/>
                    </a:lnTo>
                    <a:lnTo>
                      <a:pt x="75" y="61"/>
                    </a:lnTo>
                    <a:lnTo>
                      <a:pt x="77" y="63"/>
                    </a:lnTo>
                    <a:lnTo>
                      <a:pt x="78" y="63"/>
                    </a:lnTo>
                    <a:lnTo>
                      <a:pt x="79" y="57"/>
                    </a:lnTo>
                    <a:lnTo>
                      <a:pt x="81" y="57"/>
                    </a:lnTo>
                    <a:lnTo>
                      <a:pt x="82" y="53"/>
                    </a:lnTo>
                    <a:lnTo>
                      <a:pt x="85" y="52"/>
                    </a:lnTo>
                    <a:lnTo>
                      <a:pt x="89" y="44"/>
                    </a:lnTo>
                    <a:lnTo>
                      <a:pt x="89" y="42"/>
                    </a:lnTo>
                    <a:lnTo>
                      <a:pt x="89" y="41"/>
                    </a:lnTo>
                    <a:lnTo>
                      <a:pt x="90" y="38"/>
                    </a:lnTo>
                    <a:lnTo>
                      <a:pt x="90" y="35"/>
                    </a:lnTo>
                    <a:lnTo>
                      <a:pt x="90" y="35"/>
                    </a:lnTo>
                    <a:lnTo>
                      <a:pt x="88" y="34"/>
                    </a:lnTo>
                    <a:lnTo>
                      <a:pt x="83" y="31"/>
                    </a:lnTo>
                    <a:lnTo>
                      <a:pt x="82" y="29"/>
                    </a:lnTo>
                    <a:lnTo>
                      <a:pt x="79" y="27"/>
                    </a:lnTo>
                    <a:lnTo>
                      <a:pt x="79" y="23"/>
                    </a:lnTo>
                    <a:lnTo>
                      <a:pt x="75" y="19"/>
                    </a:lnTo>
                    <a:lnTo>
                      <a:pt x="74" y="19"/>
                    </a:lnTo>
                    <a:lnTo>
                      <a:pt x="71" y="20"/>
                    </a:lnTo>
                    <a:lnTo>
                      <a:pt x="66" y="19"/>
                    </a:lnTo>
                    <a:lnTo>
                      <a:pt x="63" y="19"/>
                    </a:lnTo>
                    <a:lnTo>
                      <a:pt x="61" y="19"/>
                    </a:lnTo>
                    <a:lnTo>
                      <a:pt x="59" y="19"/>
                    </a:lnTo>
                    <a:lnTo>
                      <a:pt x="52" y="13"/>
                    </a:lnTo>
                    <a:lnTo>
                      <a:pt x="52" y="11"/>
                    </a:lnTo>
                    <a:lnTo>
                      <a:pt x="48" y="7"/>
                    </a:lnTo>
                    <a:lnTo>
                      <a:pt x="46" y="0"/>
                    </a:lnTo>
                    <a:lnTo>
                      <a:pt x="45" y="0"/>
                    </a:lnTo>
                    <a:lnTo>
                      <a:pt x="3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7" name="Freeform 851">
                <a:extLst>
                  <a:ext uri="{FF2B5EF4-FFF2-40B4-BE49-F238E27FC236}">
                    <a16:creationId xmlns:a16="http://schemas.microsoft.com/office/drawing/2014/main" id="{0262C8FC-FCFA-4D4A-87C8-EF77EBFD94DE}"/>
                  </a:ext>
                </a:extLst>
              </p:cNvPr>
              <p:cNvSpPr>
                <a:spLocks/>
              </p:cNvSpPr>
              <p:nvPr/>
            </p:nvSpPr>
            <p:spPr bwMode="auto">
              <a:xfrm>
                <a:off x="4032" y="2902"/>
                <a:ext cx="4" cy="11"/>
              </a:xfrm>
              <a:custGeom>
                <a:avLst/>
                <a:gdLst>
                  <a:gd name="T0" fmla="*/ 2 w 4"/>
                  <a:gd name="T1" fmla="*/ 11 h 11"/>
                  <a:gd name="T2" fmla="*/ 3 w 4"/>
                  <a:gd name="T3" fmla="*/ 11 h 11"/>
                  <a:gd name="T4" fmla="*/ 3 w 4"/>
                  <a:gd name="T5" fmla="*/ 10 h 11"/>
                  <a:gd name="T6" fmla="*/ 3 w 4"/>
                  <a:gd name="T7" fmla="*/ 7 h 11"/>
                  <a:gd name="T8" fmla="*/ 4 w 4"/>
                  <a:gd name="T9" fmla="*/ 4 h 11"/>
                  <a:gd name="T10" fmla="*/ 3 w 4"/>
                  <a:gd name="T11" fmla="*/ 4 h 11"/>
                  <a:gd name="T12" fmla="*/ 4 w 4"/>
                  <a:gd name="T13" fmla="*/ 3 h 11"/>
                  <a:gd name="T14" fmla="*/ 3 w 4"/>
                  <a:gd name="T15" fmla="*/ 2 h 11"/>
                  <a:gd name="T16" fmla="*/ 4 w 4"/>
                  <a:gd name="T17" fmla="*/ 2 h 11"/>
                  <a:gd name="T18" fmla="*/ 4 w 4"/>
                  <a:gd name="T19" fmla="*/ 2 h 11"/>
                  <a:gd name="T20" fmla="*/ 3 w 4"/>
                  <a:gd name="T21" fmla="*/ 0 h 11"/>
                  <a:gd name="T22" fmla="*/ 3 w 4"/>
                  <a:gd name="T23" fmla="*/ 0 h 11"/>
                  <a:gd name="T24" fmla="*/ 2 w 4"/>
                  <a:gd name="T25" fmla="*/ 0 h 11"/>
                  <a:gd name="T26" fmla="*/ 2 w 4"/>
                  <a:gd name="T27" fmla="*/ 4 h 11"/>
                  <a:gd name="T28" fmla="*/ 0 w 4"/>
                  <a:gd name="T29" fmla="*/ 4 h 11"/>
                  <a:gd name="T30" fmla="*/ 0 w 4"/>
                  <a:gd name="T31" fmla="*/ 4 h 11"/>
                  <a:gd name="T32" fmla="*/ 0 w 4"/>
                  <a:gd name="T33" fmla="*/ 6 h 11"/>
                  <a:gd name="T34" fmla="*/ 0 w 4"/>
                  <a:gd name="T35" fmla="*/ 6 h 11"/>
                  <a:gd name="T36" fmla="*/ 2 w 4"/>
                  <a:gd name="T37" fmla="*/ 7 h 11"/>
                  <a:gd name="T38" fmla="*/ 2 w 4"/>
                  <a:gd name="T3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11">
                    <a:moveTo>
                      <a:pt x="2" y="11"/>
                    </a:moveTo>
                    <a:lnTo>
                      <a:pt x="3" y="11"/>
                    </a:lnTo>
                    <a:lnTo>
                      <a:pt x="3" y="10"/>
                    </a:lnTo>
                    <a:lnTo>
                      <a:pt x="3" y="7"/>
                    </a:lnTo>
                    <a:lnTo>
                      <a:pt x="4" y="4"/>
                    </a:lnTo>
                    <a:lnTo>
                      <a:pt x="3" y="4"/>
                    </a:lnTo>
                    <a:lnTo>
                      <a:pt x="4" y="3"/>
                    </a:lnTo>
                    <a:lnTo>
                      <a:pt x="3" y="2"/>
                    </a:lnTo>
                    <a:lnTo>
                      <a:pt x="4" y="2"/>
                    </a:lnTo>
                    <a:lnTo>
                      <a:pt x="4" y="2"/>
                    </a:lnTo>
                    <a:lnTo>
                      <a:pt x="3" y="0"/>
                    </a:lnTo>
                    <a:lnTo>
                      <a:pt x="3" y="0"/>
                    </a:lnTo>
                    <a:lnTo>
                      <a:pt x="2" y="0"/>
                    </a:lnTo>
                    <a:lnTo>
                      <a:pt x="2" y="4"/>
                    </a:lnTo>
                    <a:lnTo>
                      <a:pt x="0" y="4"/>
                    </a:lnTo>
                    <a:lnTo>
                      <a:pt x="0" y="4"/>
                    </a:lnTo>
                    <a:lnTo>
                      <a:pt x="0" y="6"/>
                    </a:lnTo>
                    <a:lnTo>
                      <a:pt x="0" y="6"/>
                    </a:lnTo>
                    <a:lnTo>
                      <a:pt x="2" y="7"/>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8" name="Freeform 852">
                <a:extLst>
                  <a:ext uri="{FF2B5EF4-FFF2-40B4-BE49-F238E27FC236}">
                    <a16:creationId xmlns:a16="http://schemas.microsoft.com/office/drawing/2014/main" id="{7467440F-F160-463D-B75A-A0F6AD58FF6E}"/>
                  </a:ext>
                </a:extLst>
              </p:cNvPr>
              <p:cNvSpPr>
                <a:spLocks/>
              </p:cNvSpPr>
              <p:nvPr/>
            </p:nvSpPr>
            <p:spPr bwMode="auto">
              <a:xfrm>
                <a:off x="3877" y="2997"/>
                <a:ext cx="129" cy="84"/>
              </a:xfrm>
              <a:custGeom>
                <a:avLst/>
                <a:gdLst>
                  <a:gd name="T0" fmla="*/ 113 w 129"/>
                  <a:gd name="T1" fmla="*/ 5 h 84"/>
                  <a:gd name="T2" fmla="*/ 69 w 129"/>
                  <a:gd name="T3" fmla="*/ 14 h 84"/>
                  <a:gd name="T4" fmla="*/ 45 w 129"/>
                  <a:gd name="T5" fmla="*/ 33 h 84"/>
                  <a:gd name="T6" fmla="*/ 25 w 129"/>
                  <a:gd name="T7" fmla="*/ 23 h 84"/>
                  <a:gd name="T8" fmla="*/ 14 w 129"/>
                  <a:gd name="T9" fmla="*/ 19 h 84"/>
                  <a:gd name="T10" fmla="*/ 8 w 129"/>
                  <a:gd name="T11" fmla="*/ 27 h 84"/>
                  <a:gd name="T12" fmla="*/ 7 w 129"/>
                  <a:gd name="T13" fmla="*/ 33 h 84"/>
                  <a:gd name="T14" fmla="*/ 4 w 129"/>
                  <a:gd name="T15" fmla="*/ 34 h 84"/>
                  <a:gd name="T16" fmla="*/ 3 w 129"/>
                  <a:gd name="T17" fmla="*/ 37 h 84"/>
                  <a:gd name="T18" fmla="*/ 4 w 129"/>
                  <a:gd name="T19" fmla="*/ 47 h 84"/>
                  <a:gd name="T20" fmla="*/ 3 w 129"/>
                  <a:gd name="T21" fmla="*/ 48 h 84"/>
                  <a:gd name="T22" fmla="*/ 1 w 129"/>
                  <a:gd name="T23" fmla="*/ 49 h 84"/>
                  <a:gd name="T24" fmla="*/ 3 w 129"/>
                  <a:gd name="T25" fmla="*/ 51 h 84"/>
                  <a:gd name="T26" fmla="*/ 7 w 129"/>
                  <a:gd name="T27" fmla="*/ 66 h 84"/>
                  <a:gd name="T28" fmla="*/ 11 w 129"/>
                  <a:gd name="T29" fmla="*/ 71 h 84"/>
                  <a:gd name="T30" fmla="*/ 11 w 129"/>
                  <a:gd name="T31" fmla="*/ 75 h 84"/>
                  <a:gd name="T32" fmla="*/ 14 w 129"/>
                  <a:gd name="T33" fmla="*/ 82 h 84"/>
                  <a:gd name="T34" fmla="*/ 17 w 129"/>
                  <a:gd name="T35" fmla="*/ 84 h 84"/>
                  <a:gd name="T36" fmla="*/ 21 w 129"/>
                  <a:gd name="T37" fmla="*/ 84 h 84"/>
                  <a:gd name="T38" fmla="*/ 25 w 129"/>
                  <a:gd name="T39" fmla="*/ 81 h 84"/>
                  <a:gd name="T40" fmla="*/ 29 w 129"/>
                  <a:gd name="T41" fmla="*/ 82 h 84"/>
                  <a:gd name="T42" fmla="*/ 33 w 129"/>
                  <a:gd name="T43" fmla="*/ 78 h 84"/>
                  <a:gd name="T44" fmla="*/ 36 w 129"/>
                  <a:gd name="T45" fmla="*/ 75 h 84"/>
                  <a:gd name="T46" fmla="*/ 41 w 129"/>
                  <a:gd name="T47" fmla="*/ 73 h 84"/>
                  <a:gd name="T48" fmla="*/ 43 w 129"/>
                  <a:gd name="T49" fmla="*/ 74 h 84"/>
                  <a:gd name="T50" fmla="*/ 47 w 129"/>
                  <a:gd name="T51" fmla="*/ 74 h 84"/>
                  <a:gd name="T52" fmla="*/ 55 w 129"/>
                  <a:gd name="T53" fmla="*/ 73 h 84"/>
                  <a:gd name="T54" fmla="*/ 62 w 129"/>
                  <a:gd name="T55" fmla="*/ 71 h 84"/>
                  <a:gd name="T56" fmla="*/ 66 w 129"/>
                  <a:gd name="T57" fmla="*/ 66 h 84"/>
                  <a:gd name="T58" fmla="*/ 70 w 129"/>
                  <a:gd name="T59" fmla="*/ 67 h 84"/>
                  <a:gd name="T60" fmla="*/ 73 w 129"/>
                  <a:gd name="T61" fmla="*/ 66 h 84"/>
                  <a:gd name="T62" fmla="*/ 74 w 129"/>
                  <a:gd name="T63" fmla="*/ 66 h 84"/>
                  <a:gd name="T64" fmla="*/ 81 w 129"/>
                  <a:gd name="T65" fmla="*/ 59 h 84"/>
                  <a:gd name="T66" fmla="*/ 84 w 129"/>
                  <a:gd name="T67" fmla="*/ 59 h 84"/>
                  <a:gd name="T68" fmla="*/ 99 w 129"/>
                  <a:gd name="T69" fmla="*/ 53 h 84"/>
                  <a:gd name="T70" fmla="*/ 111 w 129"/>
                  <a:gd name="T71" fmla="*/ 49 h 84"/>
                  <a:gd name="T72" fmla="*/ 118 w 129"/>
                  <a:gd name="T73" fmla="*/ 47 h 84"/>
                  <a:gd name="T74" fmla="*/ 118 w 129"/>
                  <a:gd name="T75" fmla="*/ 44 h 84"/>
                  <a:gd name="T76" fmla="*/ 118 w 129"/>
                  <a:gd name="T77" fmla="*/ 40 h 84"/>
                  <a:gd name="T78" fmla="*/ 126 w 129"/>
                  <a:gd name="T79" fmla="*/ 34 h 84"/>
                  <a:gd name="T80" fmla="*/ 122 w 129"/>
                  <a:gd name="T81" fmla="*/ 2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84">
                    <a:moveTo>
                      <a:pt x="124" y="19"/>
                    </a:moveTo>
                    <a:lnTo>
                      <a:pt x="113" y="5"/>
                    </a:lnTo>
                    <a:lnTo>
                      <a:pt x="114" y="0"/>
                    </a:lnTo>
                    <a:lnTo>
                      <a:pt x="69" y="14"/>
                    </a:lnTo>
                    <a:lnTo>
                      <a:pt x="47" y="44"/>
                    </a:lnTo>
                    <a:lnTo>
                      <a:pt x="45" y="33"/>
                    </a:lnTo>
                    <a:lnTo>
                      <a:pt x="34" y="27"/>
                    </a:lnTo>
                    <a:lnTo>
                      <a:pt x="25" y="23"/>
                    </a:lnTo>
                    <a:lnTo>
                      <a:pt x="17" y="23"/>
                    </a:lnTo>
                    <a:lnTo>
                      <a:pt x="14" y="19"/>
                    </a:lnTo>
                    <a:lnTo>
                      <a:pt x="10" y="21"/>
                    </a:lnTo>
                    <a:lnTo>
                      <a:pt x="8" y="27"/>
                    </a:lnTo>
                    <a:lnTo>
                      <a:pt x="11" y="31"/>
                    </a:lnTo>
                    <a:lnTo>
                      <a:pt x="7" y="33"/>
                    </a:lnTo>
                    <a:lnTo>
                      <a:pt x="6" y="36"/>
                    </a:lnTo>
                    <a:lnTo>
                      <a:pt x="4" y="34"/>
                    </a:lnTo>
                    <a:lnTo>
                      <a:pt x="1" y="34"/>
                    </a:lnTo>
                    <a:lnTo>
                      <a:pt x="3" y="37"/>
                    </a:lnTo>
                    <a:lnTo>
                      <a:pt x="4" y="42"/>
                    </a:lnTo>
                    <a:lnTo>
                      <a:pt x="4" y="47"/>
                    </a:lnTo>
                    <a:lnTo>
                      <a:pt x="3" y="47"/>
                    </a:lnTo>
                    <a:lnTo>
                      <a:pt x="3" y="48"/>
                    </a:lnTo>
                    <a:lnTo>
                      <a:pt x="0" y="47"/>
                    </a:lnTo>
                    <a:lnTo>
                      <a:pt x="1" y="49"/>
                    </a:lnTo>
                    <a:lnTo>
                      <a:pt x="3" y="49"/>
                    </a:lnTo>
                    <a:lnTo>
                      <a:pt x="3" y="51"/>
                    </a:lnTo>
                    <a:lnTo>
                      <a:pt x="6" y="55"/>
                    </a:lnTo>
                    <a:lnTo>
                      <a:pt x="7" y="66"/>
                    </a:lnTo>
                    <a:lnTo>
                      <a:pt x="10" y="69"/>
                    </a:lnTo>
                    <a:lnTo>
                      <a:pt x="11" y="71"/>
                    </a:lnTo>
                    <a:lnTo>
                      <a:pt x="10" y="73"/>
                    </a:lnTo>
                    <a:lnTo>
                      <a:pt x="11" y="75"/>
                    </a:lnTo>
                    <a:lnTo>
                      <a:pt x="12" y="78"/>
                    </a:lnTo>
                    <a:lnTo>
                      <a:pt x="14" y="82"/>
                    </a:lnTo>
                    <a:lnTo>
                      <a:pt x="14" y="84"/>
                    </a:lnTo>
                    <a:lnTo>
                      <a:pt x="17" y="84"/>
                    </a:lnTo>
                    <a:lnTo>
                      <a:pt x="18" y="82"/>
                    </a:lnTo>
                    <a:lnTo>
                      <a:pt x="21" y="84"/>
                    </a:lnTo>
                    <a:lnTo>
                      <a:pt x="23" y="84"/>
                    </a:lnTo>
                    <a:lnTo>
                      <a:pt x="25" y="81"/>
                    </a:lnTo>
                    <a:lnTo>
                      <a:pt x="28" y="81"/>
                    </a:lnTo>
                    <a:lnTo>
                      <a:pt x="29" y="82"/>
                    </a:lnTo>
                    <a:lnTo>
                      <a:pt x="32" y="81"/>
                    </a:lnTo>
                    <a:lnTo>
                      <a:pt x="33" y="78"/>
                    </a:lnTo>
                    <a:lnTo>
                      <a:pt x="34" y="78"/>
                    </a:lnTo>
                    <a:lnTo>
                      <a:pt x="36" y="75"/>
                    </a:lnTo>
                    <a:lnTo>
                      <a:pt x="40" y="73"/>
                    </a:lnTo>
                    <a:lnTo>
                      <a:pt x="41" y="73"/>
                    </a:lnTo>
                    <a:lnTo>
                      <a:pt x="43" y="73"/>
                    </a:lnTo>
                    <a:lnTo>
                      <a:pt x="43" y="74"/>
                    </a:lnTo>
                    <a:lnTo>
                      <a:pt x="47" y="73"/>
                    </a:lnTo>
                    <a:lnTo>
                      <a:pt x="47" y="74"/>
                    </a:lnTo>
                    <a:lnTo>
                      <a:pt x="50" y="74"/>
                    </a:lnTo>
                    <a:lnTo>
                      <a:pt x="55" y="73"/>
                    </a:lnTo>
                    <a:lnTo>
                      <a:pt x="60" y="73"/>
                    </a:lnTo>
                    <a:lnTo>
                      <a:pt x="62" y="71"/>
                    </a:lnTo>
                    <a:lnTo>
                      <a:pt x="62" y="70"/>
                    </a:lnTo>
                    <a:lnTo>
                      <a:pt x="66" y="66"/>
                    </a:lnTo>
                    <a:lnTo>
                      <a:pt x="69" y="66"/>
                    </a:lnTo>
                    <a:lnTo>
                      <a:pt x="70" y="67"/>
                    </a:lnTo>
                    <a:lnTo>
                      <a:pt x="71" y="67"/>
                    </a:lnTo>
                    <a:lnTo>
                      <a:pt x="73" y="66"/>
                    </a:lnTo>
                    <a:lnTo>
                      <a:pt x="73" y="66"/>
                    </a:lnTo>
                    <a:lnTo>
                      <a:pt x="74" y="66"/>
                    </a:lnTo>
                    <a:lnTo>
                      <a:pt x="78" y="63"/>
                    </a:lnTo>
                    <a:lnTo>
                      <a:pt x="81" y="59"/>
                    </a:lnTo>
                    <a:lnTo>
                      <a:pt x="82" y="59"/>
                    </a:lnTo>
                    <a:lnTo>
                      <a:pt x="84" y="59"/>
                    </a:lnTo>
                    <a:lnTo>
                      <a:pt x="98" y="55"/>
                    </a:lnTo>
                    <a:lnTo>
                      <a:pt x="99" y="53"/>
                    </a:lnTo>
                    <a:lnTo>
                      <a:pt x="106" y="52"/>
                    </a:lnTo>
                    <a:lnTo>
                      <a:pt x="111" y="49"/>
                    </a:lnTo>
                    <a:lnTo>
                      <a:pt x="114" y="47"/>
                    </a:lnTo>
                    <a:lnTo>
                      <a:pt x="118" y="47"/>
                    </a:lnTo>
                    <a:lnTo>
                      <a:pt x="118" y="45"/>
                    </a:lnTo>
                    <a:lnTo>
                      <a:pt x="118" y="44"/>
                    </a:lnTo>
                    <a:lnTo>
                      <a:pt x="118" y="42"/>
                    </a:lnTo>
                    <a:lnTo>
                      <a:pt x="118" y="40"/>
                    </a:lnTo>
                    <a:lnTo>
                      <a:pt x="122" y="36"/>
                    </a:lnTo>
                    <a:lnTo>
                      <a:pt x="126" y="34"/>
                    </a:lnTo>
                    <a:lnTo>
                      <a:pt x="129" y="33"/>
                    </a:lnTo>
                    <a:lnTo>
                      <a:pt x="122" y="25"/>
                    </a:lnTo>
                    <a:lnTo>
                      <a:pt x="12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9" name="Freeform 853">
                <a:extLst>
                  <a:ext uri="{FF2B5EF4-FFF2-40B4-BE49-F238E27FC236}">
                    <a16:creationId xmlns:a16="http://schemas.microsoft.com/office/drawing/2014/main" id="{B375266E-BD49-4980-AB64-F628A9BBB4FE}"/>
                  </a:ext>
                </a:extLst>
              </p:cNvPr>
              <p:cNvSpPr>
                <a:spLocks/>
              </p:cNvSpPr>
              <p:nvPr/>
            </p:nvSpPr>
            <p:spPr bwMode="auto">
              <a:xfrm>
                <a:off x="4010" y="3079"/>
                <a:ext cx="15" cy="7"/>
              </a:xfrm>
              <a:custGeom>
                <a:avLst/>
                <a:gdLst>
                  <a:gd name="T0" fmla="*/ 13 w 15"/>
                  <a:gd name="T1" fmla="*/ 2 h 7"/>
                  <a:gd name="T2" fmla="*/ 11 w 15"/>
                  <a:gd name="T3" fmla="*/ 2 h 7"/>
                  <a:gd name="T4" fmla="*/ 8 w 15"/>
                  <a:gd name="T5" fmla="*/ 2 h 7"/>
                  <a:gd name="T6" fmla="*/ 7 w 15"/>
                  <a:gd name="T7" fmla="*/ 2 h 7"/>
                  <a:gd name="T8" fmla="*/ 6 w 15"/>
                  <a:gd name="T9" fmla="*/ 2 h 7"/>
                  <a:gd name="T10" fmla="*/ 4 w 15"/>
                  <a:gd name="T11" fmla="*/ 0 h 7"/>
                  <a:gd name="T12" fmla="*/ 3 w 15"/>
                  <a:gd name="T13" fmla="*/ 0 h 7"/>
                  <a:gd name="T14" fmla="*/ 2 w 15"/>
                  <a:gd name="T15" fmla="*/ 2 h 7"/>
                  <a:gd name="T16" fmla="*/ 2 w 15"/>
                  <a:gd name="T17" fmla="*/ 3 h 7"/>
                  <a:gd name="T18" fmla="*/ 0 w 15"/>
                  <a:gd name="T19" fmla="*/ 4 h 7"/>
                  <a:gd name="T20" fmla="*/ 2 w 15"/>
                  <a:gd name="T21" fmla="*/ 4 h 7"/>
                  <a:gd name="T22" fmla="*/ 3 w 15"/>
                  <a:gd name="T23" fmla="*/ 6 h 7"/>
                  <a:gd name="T24" fmla="*/ 6 w 15"/>
                  <a:gd name="T25" fmla="*/ 7 h 7"/>
                  <a:gd name="T26" fmla="*/ 10 w 15"/>
                  <a:gd name="T27" fmla="*/ 6 h 7"/>
                  <a:gd name="T28" fmla="*/ 13 w 15"/>
                  <a:gd name="T29" fmla="*/ 4 h 7"/>
                  <a:gd name="T30" fmla="*/ 14 w 15"/>
                  <a:gd name="T31" fmla="*/ 4 h 7"/>
                  <a:gd name="T32" fmla="*/ 15 w 15"/>
                  <a:gd name="T33" fmla="*/ 3 h 7"/>
                  <a:gd name="T34" fmla="*/ 14 w 15"/>
                  <a:gd name="T35" fmla="*/ 2 h 7"/>
                  <a:gd name="T36" fmla="*/ 13 w 15"/>
                  <a:gd name="T3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7">
                    <a:moveTo>
                      <a:pt x="13" y="2"/>
                    </a:moveTo>
                    <a:lnTo>
                      <a:pt x="11" y="2"/>
                    </a:lnTo>
                    <a:lnTo>
                      <a:pt x="8" y="2"/>
                    </a:lnTo>
                    <a:lnTo>
                      <a:pt x="7" y="2"/>
                    </a:lnTo>
                    <a:lnTo>
                      <a:pt x="6" y="2"/>
                    </a:lnTo>
                    <a:lnTo>
                      <a:pt x="4" y="0"/>
                    </a:lnTo>
                    <a:lnTo>
                      <a:pt x="3" y="0"/>
                    </a:lnTo>
                    <a:lnTo>
                      <a:pt x="2" y="2"/>
                    </a:lnTo>
                    <a:lnTo>
                      <a:pt x="2" y="3"/>
                    </a:lnTo>
                    <a:lnTo>
                      <a:pt x="0" y="4"/>
                    </a:lnTo>
                    <a:lnTo>
                      <a:pt x="2" y="4"/>
                    </a:lnTo>
                    <a:lnTo>
                      <a:pt x="3" y="6"/>
                    </a:lnTo>
                    <a:lnTo>
                      <a:pt x="6" y="7"/>
                    </a:lnTo>
                    <a:lnTo>
                      <a:pt x="10" y="6"/>
                    </a:lnTo>
                    <a:lnTo>
                      <a:pt x="13" y="4"/>
                    </a:lnTo>
                    <a:lnTo>
                      <a:pt x="14" y="4"/>
                    </a:lnTo>
                    <a:lnTo>
                      <a:pt x="15" y="3"/>
                    </a:lnTo>
                    <a:lnTo>
                      <a:pt x="14" y="2"/>
                    </a:lnTo>
                    <a:lnTo>
                      <a:pt x="1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0" name="Freeform 854">
                <a:extLst>
                  <a:ext uri="{FF2B5EF4-FFF2-40B4-BE49-F238E27FC236}">
                    <a16:creationId xmlns:a16="http://schemas.microsoft.com/office/drawing/2014/main" id="{6E103C15-2EEA-4BA8-8E8C-FE2AF4A69F80}"/>
                  </a:ext>
                </a:extLst>
              </p:cNvPr>
              <p:cNvSpPr>
                <a:spLocks/>
              </p:cNvSpPr>
              <p:nvPr/>
            </p:nvSpPr>
            <p:spPr bwMode="auto">
              <a:xfrm>
                <a:off x="3995" y="3086"/>
                <a:ext cx="6" cy="1"/>
              </a:xfrm>
              <a:custGeom>
                <a:avLst/>
                <a:gdLst>
                  <a:gd name="T0" fmla="*/ 0 w 6"/>
                  <a:gd name="T1" fmla="*/ 1 h 1"/>
                  <a:gd name="T2" fmla="*/ 3 w 6"/>
                  <a:gd name="T3" fmla="*/ 1 h 1"/>
                  <a:gd name="T4" fmla="*/ 6 w 6"/>
                  <a:gd name="T5" fmla="*/ 1 h 1"/>
                  <a:gd name="T6" fmla="*/ 3 w 6"/>
                  <a:gd name="T7" fmla="*/ 0 h 1"/>
                  <a:gd name="T8" fmla="*/ 0 w 6"/>
                  <a:gd name="T9" fmla="*/ 1 h 1"/>
                </a:gdLst>
                <a:ahLst/>
                <a:cxnLst>
                  <a:cxn ang="0">
                    <a:pos x="T0" y="T1"/>
                  </a:cxn>
                  <a:cxn ang="0">
                    <a:pos x="T2" y="T3"/>
                  </a:cxn>
                  <a:cxn ang="0">
                    <a:pos x="T4" y="T5"/>
                  </a:cxn>
                  <a:cxn ang="0">
                    <a:pos x="T6" y="T7"/>
                  </a:cxn>
                  <a:cxn ang="0">
                    <a:pos x="T8" y="T9"/>
                  </a:cxn>
                </a:cxnLst>
                <a:rect l="0" t="0" r="r" b="b"/>
                <a:pathLst>
                  <a:path w="6" h="1">
                    <a:moveTo>
                      <a:pt x="0" y="1"/>
                    </a:moveTo>
                    <a:lnTo>
                      <a:pt x="3" y="1"/>
                    </a:lnTo>
                    <a:lnTo>
                      <a:pt x="6"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1" name="Freeform 855">
                <a:extLst>
                  <a:ext uri="{FF2B5EF4-FFF2-40B4-BE49-F238E27FC236}">
                    <a16:creationId xmlns:a16="http://schemas.microsoft.com/office/drawing/2014/main" id="{7F3E7D43-00E6-461D-B63F-86C8CE46D131}"/>
                  </a:ext>
                </a:extLst>
              </p:cNvPr>
              <p:cNvSpPr>
                <a:spLocks/>
              </p:cNvSpPr>
              <p:nvPr/>
            </p:nvSpPr>
            <p:spPr bwMode="auto">
              <a:xfrm>
                <a:off x="3655" y="2837"/>
                <a:ext cx="152" cy="127"/>
              </a:xfrm>
              <a:custGeom>
                <a:avLst/>
                <a:gdLst>
                  <a:gd name="T0" fmla="*/ 115 w 152"/>
                  <a:gd name="T1" fmla="*/ 12 h 127"/>
                  <a:gd name="T2" fmla="*/ 110 w 152"/>
                  <a:gd name="T3" fmla="*/ 4 h 127"/>
                  <a:gd name="T4" fmla="*/ 97 w 152"/>
                  <a:gd name="T5" fmla="*/ 5 h 127"/>
                  <a:gd name="T6" fmla="*/ 86 w 152"/>
                  <a:gd name="T7" fmla="*/ 5 h 127"/>
                  <a:gd name="T8" fmla="*/ 86 w 152"/>
                  <a:gd name="T9" fmla="*/ 8 h 127"/>
                  <a:gd name="T10" fmla="*/ 83 w 152"/>
                  <a:gd name="T11" fmla="*/ 4 h 127"/>
                  <a:gd name="T12" fmla="*/ 78 w 152"/>
                  <a:gd name="T13" fmla="*/ 2 h 127"/>
                  <a:gd name="T14" fmla="*/ 75 w 152"/>
                  <a:gd name="T15" fmla="*/ 2 h 127"/>
                  <a:gd name="T16" fmla="*/ 71 w 152"/>
                  <a:gd name="T17" fmla="*/ 2 h 127"/>
                  <a:gd name="T18" fmla="*/ 68 w 152"/>
                  <a:gd name="T19" fmla="*/ 2 h 127"/>
                  <a:gd name="T20" fmla="*/ 70 w 152"/>
                  <a:gd name="T21" fmla="*/ 1 h 127"/>
                  <a:gd name="T22" fmla="*/ 61 w 152"/>
                  <a:gd name="T23" fmla="*/ 4 h 127"/>
                  <a:gd name="T24" fmla="*/ 55 w 152"/>
                  <a:gd name="T25" fmla="*/ 9 h 127"/>
                  <a:gd name="T26" fmla="*/ 45 w 152"/>
                  <a:gd name="T27" fmla="*/ 6 h 127"/>
                  <a:gd name="T28" fmla="*/ 35 w 152"/>
                  <a:gd name="T29" fmla="*/ 5 h 127"/>
                  <a:gd name="T30" fmla="*/ 29 w 152"/>
                  <a:gd name="T31" fmla="*/ 4 h 127"/>
                  <a:gd name="T32" fmla="*/ 11 w 152"/>
                  <a:gd name="T33" fmla="*/ 0 h 127"/>
                  <a:gd name="T34" fmla="*/ 4 w 152"/>
                  <a:gd name="T35" fmla="*/ 1 h 127"/>
                  <a:gd name="T36" fmla="*/ 4 w 152"/>
                  <a:gd name="T37" fmla="*/ 12 h 127"/>
                  <a:gd name="T38" fmla="*/ 0 w 152"/>
                  <a:gd name="T39" fmla="*/ 21 h 127"/>
                  <a:gd name="T40" fmla="*/ 7 w 152"/>
                  <a:gd name="T41" fmla="*/ 127 h 127"/>
                  <a:gd name="T42" fmla="*/ 149 w 152"/>
                  <a:gd name="T43" fmla="*/ 124 h 127"/>
                  <a:gd name="T44" fmla="*/ 144 w 152"/>
                  <a:gd name="T45" fmla="*/ 120 h 127"/>
                  <a:gd name="T46" fmla="*/ 138 w 152"/>
                  <a:gd name="T47" fmla="*/ 117 h 127"/>
                  <a:gd name="T48" fmla="*/ 133 w 152"/>
                  <a:gd name="T49" fmla="*/ 106 h 127"/>
                  <a:gd name="T50" fmla="*/ 133 w 152"/>
                  <a:gd name="T51" fmla="*/ 101 h 127"/>
                  <a:gd name="T52" fmla="*/ 136 w 152"/>
                  <a:gd name="T53" fmla="*/ 101 h 127"/>
                  <a:gd name="T54" fmla="*/ 131 w 152"/>
                  <a:gd name="T55" fmla="*/ 97 h 127"/>
                  <a:gd name="T56" fmla="*/ 129 w 152"/>
                  <a:gd name="T57" fmla="*/ 93 h 127"/>
                  <a:gd name="T58" fmla="*/ 122 w 152"/>
                  <a:gd name="T59" fmla="*/ 80 h 127"/>
                  <a:gd name="T60" fmla="*/ 112 w 152"/>
                  <a:gd name="T61" fmla="*/ 65 h 127"/>
                  <a:gd name="T62" fmla="*/ 111 w 152"/>
                  <a:gd name="T63" fmla="*/ 57 h 127"/>
                  <a:gd name="T64" fmla="*/ 107 w 152"/>
                  <a:gd name="T65" fmla="*/ 50 h 127"/>
                  <a:gd name="T66" fmla="*/ 99 w 152"/>
                  <a:gd name="T67" fmla="*/ 39 h 127"/>
                  <a:gd name="T68" fmla="*/ 92 w 152"/>
                  <a:gd name="T69" fmla="*/ 28 h 127"/>
                  <a:gd name="T70" fmla="*/ 92 w 152"/>
                  <a:gd name="T71" fmla="*/ 24 h 127"/>
                  <a:gd name="T72" fmla="*/ 94 w 152"/>
                  <a:gd name="T73" fmla="*/ 28 h 127"/>
                  <a:gd name="T74" fmla="*/ 101 w 152"/>
                  <a:gd name="T75" fmla="*/ 35 h 127"/>
                  <a:gd name="T76" fmla="*/ 105 w 152"/>
                  <a:gd name="T77" fmla="*/ 41 h 127"/>
                  <a:gd name="T78" fmla="*/ 115 w 152"/>
                  <a:gd name="T79" fmla="*/ 52 h 127"/>
                  <a:gd name="T80" fmla="*/ 118 w 152"/>
                  <a:gd name="T81" fmla="*/ 49 h 127"/>
                  <a:gd name="T82" fmla="*/ 119 w 152"/>
                  <a:gd name="T83" fmla="*/ 41 h 127"/>
                  <a:gd name="T84" fmla="*/ 120 w 152"/>
                  <a:gd name="T85" fmla="*/ 3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2" h="127">
                    <a:moveTo>
                      <a:pt x="120" y="23"/>
                    </a:moveTo>
                    <a:lnTo>
                      <a:pt x="118" y="17"/>
                    </a:lnTo>
                    <a:lnTo>
                      <a:pt x="115" y="12"/>
                    </a:lnTo>
                    <a:lnTo>
                      <a:pt x="114" y="8"/>
                    </a:lnTo>
                    <a:lnTo>
                      <a:pt x="111" y="4"/>
                    </a:lnTo>
                    <a:lnTo>
                      <a:pt x="110" y="4"/>
                    </a:lnTo>
                    <a:lnTo>
                      <a:pt x="108" y="5"/>
                    </a:lnTo>
                    <a:lnTo>
                      <a:pt x="105" y="6"/>
                    </a:lnTo>
                    <a:lnTo>
                      <a:pt x="97" y="5"/>
                    </a:lnTo>
                    <a:lnTo>
                      <a:pt x="90" y="6"/>
                    </a:lnTo>
                    <a:lnTo>
                      <a:pt x="86" y="4"/>
                    </a:lnTo>
                    <a:lnTo>
                      <a:pt x="86" y="5"/>
                    </a:lnTo>
                    <a:lnTo>
                      <a:pt x="88" y="8"/>
                    </a:lnTo>
                    <a:lnTo>
                      <a:pt x="88" y="9"/>
                    </a:lnTo>
                    <a:lnTo>
                      <a:pt x="86" y="8"/>
                    </a:lnTo>
                    <a:lnTo>
                      <a:pt x="83" y="6"/>
                    </a:lnTo>
                    <a:lnTo>
                      <a:pt x="83" y="4"/>
                    </a:lnTo>
                    <a:lnTo>
                      <a:pt x="83" y="4"/>
                    </a:lnTo>
                    <a:lnTo>
                      <a:pt x="83" y="2"/>
                    </a:lnTo>
                    <a:lnTo>
                      <a:pt x="81" y="2"/>
                    </a:lnTo>
                    <a:lnTo>
                      <a:pt x="78" y="2"/>
                    </a:lnTo>
                    <a:lnTo>
                      <a:pt x="74" y="1"/>
                    </a:lnTo>
                    <a:lnTo>
                      <a:pt x="74" y="1"/>
                    </a:lnTo>
                    <a:lnTo>
                      <a:pt x="75" y="2"/>
                    </a:lnTo>
                    <a:lnTo>
                      <a:pt x="77" y="2"/>
                    </a:lnTo>
                    <a:lnTo>
                      <a:pt x="74" y="2"/>
                    </a:lnTo>
                    <a:lnTo>
                      <a:pt x="71" y="2"/>
                    </a:lnTo>
                    <a:lnTo>
                      <a:pt x="68" y="4"/>
                    </a:lnTo>
                    <a:lnTo>
                      <a:pt x="68" y="2"/>
                    </a:lnTo>
                    <a:lnTo>
                      <a:pt x="68" y="2"/>
                    </a:lnTo>
                    <a:lnTo>
                      <a:pt x="70" y="2"/>
                    </a:lnTo>
                    <a:lnTo>
                      <a:pt x="72" y="1"/>
                    </a:lnTo>
                    <a:lnTo>
                      <a:pt x="70" y="1"/>
                    </a:lnTo>
                    <a:lnTo>
                      <a:pt x="67" y="1"/>
                    </a:lnTo>
                    <a:lnTo>
                      <a:pt x="66" y="2"/>
                    </a:lnTo>
                    <a:lnTo>
                      <a:pt x="61" y="4"/>
                    </a:lnTo>
                    <a:lnTo>
                      <a:pt x="60" y="5"/>
                    </a:lnTo>
                    <a:lnTo>
                      <a:pt x="57" y="6"/>
                    </a:lnTo>
                    <a:lnTo>
                      <a:pt x="55" y="9"/>
                    </a:lnTo>
                    <a:lnTo>
                      <a:pt x="55" y="9"/>
                    </a:lnTo>
                    <a:lnTo>
                      <a:pt x="50" y="9"/>
                    </a:lnTo>
                    <a:lnTo>
                      <a:pt x="45" y="6"/>
                    </a:lnTo>
                    <a:lnTo>
                      <a:pt x="42" y="6"/>
                    </a:lnTo>
                    <a:lnTo>
                      <a:pt x="38" y="6"/>
                    </a:lnTo>
                    <a:lnTo>
                      <a:pt x="35" y="5"/>
                    </a:lnTo>
                    <a:lnTo>
                      <a:pt x="34" y="5"/>
                    </a:lnTo>
                    <a:lnTo>
                      <a:pt x="33" y="5"/>
                    </a:lnTo>
                    <a:lnTo>
                      <a:pt x="29" y="4"/>
                    </a:lnTo>
                    <a:lnTo>
                      <a:pt x="24" y="2"/>
                    </a:lnTo>
                    <a:lnTo>
                      <a:pt x="16" y="2"/>
                    </a:lnTo>
                    <a:lnTo>
                      <a:pt x="11" y="0"/>
                    </a:lnTo>
                    <a:lnTo>
                      <a:pt x="5" y="1"/>
                    </a:lnTo>
                    <a:lnTo>
                      <a:pt x="4" y="1"/>
                    </a:lnTo>
                    <a:lnTo>
                      <a:pt x="4" y="1"/>
                    </a:lnTo>
                    <a:lnTo>
                      <a:pt x="2" y="2"/>
                    </a:lnTo>
                    <a:lnTo>
                      <a:pt x="2" y="8"/>
                    </a:lnTo>
                    <a:lnTo>
                      <a:pt x="4" y="12"/>
                    </a:lnTo>
                    <a:lnTo>
                      <a:pt x="4" y="13"/>
                    </a:lnTo>
                    <a:lnTo>
                      <a:pt x="1" y="19"/>
                    </a:lnTo>
                    <a:lnTo>
                      <a:pt x="0" y="21"/>
                    </a:lnTo>
                    <a:lnTo>
                      <a:pt x="1" y="26"/>
                    </a:lnTo>
                    <a:lnTo>
                      <a:pt x="2" y="31"/>
                    </a:lnTo>
                    <a:lnTo>
                      <a:pt x="7" y="127"/>
                    </a:lnTo>
                    <a:lnTo>
                      <a:pt x="152" y="126"/>
                    </a:lnTo>
                    <a:lnTo>
                      <a:pt x="152" y="126"/>
                    </a:lnTo>
                    <a:lnTo>
                      <a:pt x="149" y="124"/>
                    </a:lnTo>
                    <a:lnTo>
                      <a:pt x="147" y="122"/>
                    </a:lnTo>
                    <a:lnTo>
                      <a:pt x="147" y="120"/>
                    </a:lnTo>
                    <a:lnTo>
                      <a:pt x="144" y="120"/>
                    </a:lnTo>
                    <a:lnTo>
                      <a:pt x="142" y="116"/>
                    </a:lnTo>
                    <a:lnTo>
                      <a:pt x="141" y="117"/>
                    </a:lnTo>
                    <a:lnTo>
                      <a:pt x="138" y="117"/>
                    </a:lnTo>
                    <a:lnTo>
                      <a:pt x="134" y="115"/>
                    </a:lnTo>
                    <a:lnTo>
                      <a:pt x="133" y="108"/>
                    </a:lnTo>
                    <a:lnTo>
                      <a:pt x="133" y="106"/>
                    </a:lnTo>
                    <a:lnTo>
                      <a:pt x="133" y="104"/>
                    </a:lnTo>
                    <a:lnTo>
                      <a:pt x="131" y="102"/>
                    </a:lnTo>
                    <a:lnTo>
                      <a:pt x="133" y="101"/>
                    </a:lnTo>
                    <a:lnTo>
                      <a:pt x="133" y="102"/>
                    </a:lnTo>
                    <a:lnTo>
                      <a:pt x="137" y="102"/>
                    </a:lnTo>
                    <a:lnTo>
                      <a:pt x="136" y="101"/>
                    </a:lnTo>
                    <a:lnTo>
                      <a:pt x="134" y="101"/>
                    </a:lnTo>
                    <a:lnTo>
                      <a:pt x="133" y="97"/>
                    </a:lnTo>
                    <a:lnTo>
                      <a:pt x="131" y="97"/>
                    </a:lnTo>
                    <a:lnTo>
                      <a:pt x="131" y="98"/>
                    </a:lnTo>
                    <a:lnTo>
                      <a:pt x="130" y="95"/>
                    </a:lnTo>
                    <a:lnTo>
                      <a:pt x="129" y="93"/>
                    </a:lnTo>
                    <a:lnTo>
                      <a:pt x="125" y="86"/>
                    </a:lnTo>
                    <a:lnTo>
                      <a:pt x="122" y="85"/>
                    </a:lnTo>
                    <a:lnTo>
                      <a:pt x="122" y="80"/>
                    </a:lnTo>
                    <a:lnTo>
                      <a:pt x="114" y="69"/>
                    </a:lnTo>
                    <a:lnTo>
                      <a:pt x="114" y="67"/>
                    </a:lnTo>
                    <a:lnTo>
                      <a:pt x="112" y="65"/>
                    </a:lnTo>
                    <a:lnTo>
                      <a:pt x="112" y="61"/>
                    </a:lnTo>
                    <a:lnTo>
                      <a:pt x="111" y="58"/>
                    </a:lnTo>
                    <a:lnTo>
                      <a:pt x="111" y="57"/>
                    </a:lnTo>
                    <a:lnTo>
                      <a:pt x="107" y="53"/>
                    </a:lnTo>
                    <a:lnTo>
                      <a:pt x="107" y="52"/>
                    </a:lnTo>
                    <a:lnTo>
                      <a:pt x="107" y="50"/>
                    </a:lnTo>
                    <a:lnTo>
                      <a:pt x="107" y="48"/>
                    </a:lnTo>
                    <a:lnTo>
                      <a:pt x="99" y="42"/>
                    </a:lnTo>
                    <a:lnTo>
                      <a:pt x="99" y="39"/>
                    </a:lnTo>
                    <a:lnTo>
                      <a:pt x="94" y="35"/>
                    </a:lnTo>
                    <a:lnTo>
                      <a:pt x="94" y="32"/>
                    </a:lnTo>
                    <a:lnTo>
                      <a:pt x="92" y="28"/>
                    </a:lnTo>
                    <a:lnTo>
                      <a:pt x="92" y="27"/>
                    </a:lnTo>
                    <a:lnTo>
                      <a:pt x="92" y="26"/>
                    </a:lnTo>
                    <a:lnTo>
                      <a:pt x="92" y="24"/>
                    </a:lnTo>
                    <a:lnTo>
                      <a:pt x="93" y="26"/>
                    </a:lnTo>
                    <a:lnTo>
                      <a:pt x="94" y="26"/>
                    </a:lnTo>
                    <a:lnTo>
                      <a:pt x="94" y="28"/>
                    </a:lnTo>
                    <a:lnTo>
                      <a:pt x="96" y="30"/>
                    </a:lnTo>
                    <a:lnTo>
                      <a:pt x="96" y="31"/>
                    </a:lnTo>
                    <a:lnTo>
                      <a:pt x="101" y="35"/>
                    </a:lnTo>
                    <a:lnTo>
                      <a:pt x="101" y="38"/>
                    </a:lnTo>
                    <a:lnTo>
                      <a:pt x="101" y="39"/>
                    </a:lnTo>
                    <a:lnTo>
                      <a:pt x="105" y="41"/>
                    </a:lnTo>
                    <a:lnTo>
                      <a:pt x="105" y="43"/>
                    </a:lnTo>
                    <a:lnTo>
                      <a:pt x="112" y="50"/>
                    </a:lnTo>
                    <a:lnTo>
                      <a:pt x="115" y="52"/>
                    </a:lnTo>
                    <a:lnTo>
                      <a:pt x="115" y="52"/>
                    </a:lnTo>
                    <a:lnTo>
                      <a:pt x="115" y="50"/>
                    </a:lnTo>
                    <a:lnTo>
                      <a:pt x="118" y="49"/>
                    </a:lnTo>
                    <a:lnTo>
                      <a:pt x="118" y="45"/>
                    </a:lnTo>
                    <a:lnTo>
                      <a:pt x="118" y="43"/>
                    </a:lnTo>
                    <a:lnTo>
                      <a:pt x="119" y="41"/>
                    </a:lnTo>
                    <a:lnTo>
                      <a:pt x="119" y="38"/>
                    </a:lnTo>
                    <a:lnTo>
                      <a:pt x="120" y="31"/>
                    </a:lnTo>
                    <a:lnTo>
                      <a:pt x="120" y="30"/>
                    </a:lnTo>
                    <a:lnTo>
                      <a:pt x="119" y="26"/>
                    </a:lnTo>
                    <a:lnTo>
                      <a:pt x="12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2" name="Freeform 856">
                <a:extLst>
                  <a:ext uri="{FF2B5EF4-FFF2-40B4-BE49-F238E27FC236}">
                    <a16:creationId xmlns:a16="http://schemas.microsoft.com/office/drawing/2014/main" id="{C551A64D-632D-41A0-B8E8-36CE2FB85A44}"/>
                  </a:ext>
                </a:extLst>
              </p:cNvPr>
              <p:cNvSpPr>
                <a:spLocks/>
              </p:cNvSpPr>
              <p:nvPr/>
            </p:nvSpPr>
            <p:spPr bwMode="auto">
              <a:xfrm>
                <a:off x="3629" y="2963"/>
                <a:ext cx="200" cy="230"/>
              </a:xfrm>
              <a:custGeom>
                <a:avLst/>
                <a:gdLst>
                  <a:gd name="T0" fmla="*/ 23 w 200"/>
                  <a:gd name="T1" fmla="*/ 78 h 230"/>
                  <a:gd name="T2" fmla="*/ 12 w 200"/>
                  <a:gd name="T3" fmla="*/ 81 h 230"/>
                  <a:gd name="T4" fmla="*/ 6 w 200"/>
                  <a:gd name="T5" fmla="*/ 93 h 230"/>
                  <a:gd name="T6" fmla="*/ 2 w 200"/>
                  <a:gd name="T7" fmla="*/ 103 h 230"/>
                  <a:gd name="T8" fmla="*/ 0 w 200"/>
                  <a:gd name="T9" fmla="*/ 113 h 230"/>
                  <a:gd name="T10" fmla="*/ 5 w 200"/>
                  <a:gd name="T11" fmla="*/ 118 h 230"/>
                  <a:gd name="T12" fmla="*/ 5 w 200"/>
                  <a:gd name="T13" fmla="*/ 127 h 230"/>
                  <a:gd name="T14" fmla="*/ 11 w 200"/>
                  <a:gd name="T15" fmla="*/ 135 h 230"/>
                  <a:gd name="T16" fmla="*/ 13 w 200"/>
                  <a:gd name="T17" fmla="*/ 142 h 230"/>
                  <a:gd name="T18" fmla="*/ 20 w 200"/>
                  <a:gd name="T19" fmla="*/ 157 h 230"/>
                  <a:gd name="T20" fmla="*/ 23 w 200"/>
                  <a:gd name="T21" fmla="*/ 166 h 230"/>
                  <a:gd name="T22" fmla="*/ 28 w 200"/>
                  <a:gd name="T23" fmla="*/ 170 h 230"/>
                  <a:gd name="T24" fmla="*/ 38 w 200"/>
                  <a:gd name="T25" fmla="*/ 175 h 230"/>
                  <a:gd name="T26" fmla="*/ 41 w 200"/>
                  <a:gd name="T27" fmla="*/ 181 h 230"/>
                  <a:gd name="T28" fmla="*/ 45 w 200"/>
                  <a:gd name="T29" fmla="*/ 185 h 230"/>
                  <a:gd name="T30" fmla="*/ 53 w 200"/>
                  <a:gd name="T31" fmla="*/ 193 h 230"/>
                  <a:gd name="T32" fmla="*/ 59 w 200"/>
                  <a:gd name="T33" fmla="*/ 200 h 230"/>
                  <a:gd name="T34" fmla="*/ 66 w 200"/>
                  <a:gd name="T35" fmla="*/ 208 h 230"/>
                  <a:gd name="T36" fmla="*/ 70 w 200"/>
                  <a:gd name="T37" fmla="*/ 214 h 230"/>
                  <a:gd name="T38" fmla="*/ 78 w 200"/>
                  <a:gd name="T39" fmla="*/ 219 h 230"/>
                  <a:gd name="T40" fmla="*/ 86 w 200"/>
                  <a:gd name="T41" fmla="*/ 218 h 230"/>
                  <a:gd name="T42" fmla="*/ 93 w 200"/>
                  <a:gd name="T43" fmla="*/ 214 h 230"/>
                  <a:gd name="T44" fmla="*/ 100 w 200"/>
                  <a:gd name="T45" fmla="*/ 220 h 230"/>
                  <a:gd name="T46" fmla="*/ 107 w 200"/>
                  <a:gd name="T47" fmla="*/ 227 h 230"/>
                  <a:gd name="T48" fmla="*/ 112 w 200"/>
                  <a:gd name="T49" fmla="*/ 229 h 230"/>
                  <a:gd name="T50" fmla="*/ 118 w 200"/>
                  <a:gd name="T51" fmla="*/ 227 h 230"/>
                  <a:gd name="T52" fmla="*/ 127 w 200"/>
                  <a:gd name="T53" fmla="*/ 230 h 230"/>
                  <a:gd name="T54" fmla="*/ 133 w 200"/>
                  <a:gd name="T55" fmla="*/ 226 h 230"/>
                  <a:gd name="T56" fmla="*/ 146 w 200"/>
                  <a:gd name="T57" fmla="*/ 222 h 230"/>
                  <a:gd name="T58" fmla="*/ 153 w 200"/>
                  <a:gd name="T59" fmla="*/ 216 h 230"/>
                  <a:gd name="T60" fmla="*/ 163 w 200"/>
                  <a:gd name="T61" fmla="*/ 201 h 230"/>
                  <a:gd name="T62" fmla="*/ 156 w 200"/>
                  <a:gd name="T63" fmla="*/ 190 h 230"/>
                  <a:gd name="T64" fmla="*/ 149 w 200"/>
                  <a:gd name="T65" fmla="*/ 183 h 230"/>
                  <a:gd name="T66" fmla="*/ 140 w 200"/>
                  <a:gd name="T67" fmla="*/ 177 h 230"/>
                  <a:gd name="T68" fmla="*/ 140 w 200"/>
                  <a:gd name="T69" fmla="*/ 168 h 230"/>
                  <a:gd name="T70" fmla="*/ 148 w 200"/>
                  <a:gd name="T71" fmla="*/ 168 h 230"/>
                  <a:gd name="T72" fmla="*/ 152 w 200"/>
                  <a:gd name="T73" fmla="*/ 151 h 230"/>
                  <a:gd name="T74" fmla="*/ 155 w 200"/>
                  <a:gd name="T75" fmla="*/ 140 h 230"/>
                  <a:gd name="T76" fmla="*/ 164 w 200"/>
                  <a:gd name="T77" fmla="*/ 124 h 230"/>
                  <a:gd name="T78" fmla="*/ 171 w 200"/>
                  <a:gd name="T79" fmla="*/ 115 h 230"/>
                  <a:gd name="T80" fmla="*/ 178 w 200"/>
                  <a:gd name="T81" fmla="*/ 97 h 230"/>
                  <a:gd name="T82" fmla="*/ 177 w 200"/>
                  <a:gd name="T83" fmla="*/ 85 h 230"/>
                  <a:gd name="T84" fmla="*/ 182 w 200"/>
                  <a:gd name="T85" fmla="*/ 68 h 230"/>
                  <a:gd name="T86" fmla="*/ 184 w 200"/>
                  <a:gd name="T87" fmla="*/ 61 h 230"/>
                  <a:gd name="T88" fmla="*/ 189 w 200"/>
                  <a:gd name="T89" fmla="*/ 57 h 230"/>
                  <a:gd name="T90" fmla="*/ 197 w 200"/>
                  <a:gd name="T91" fmla="*/ 53 h 230"/>
                  <a:gd name="T92" fmla="*/ 193 w 200"/>
                  <a:gd name="T93" fmla="*/ 46 h 230"/>
                  <a:gd name="T94" fmla="*/ 182 w 200"/>
                  <a:gd name="T95" fmla="*/ 31 h 230"/>
                  <a:gd name="T96" fmla="*/ 179 w 200"/>
                  <a:gd name="T97" fmla="*/ 11 h 230"/>
                  <a:gd name="T98" fmla="*/ 179 w 200"/>
                  <a:gd name="T99" fmla="*/ 9 h 230"/>
                  <a:gd name="T100" fmla="*/ 178 w 200"/>
                  <a:gd name="T101" fmla="*/ 2 h 230"/>
                  <a:gd name="T102" fmla="*/ 34 w 200"/>
                  <a:gd name="T103" fmla="*/ 2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0" h="230">
                    <a:moveTo>
                      <a:pt x="34" y="24"/>
                    </a:moveTo>
                    <a:lnTo>
                      <a:pt x="23" y="26"/>
                    </a:lnTo>
                    <a:lnTo>
                      <a:pt x="23" y="30"/>
                    </a:lnTo>
                    <a:lnTo>
                      <a:pt x="23" y="30"/>
                    </a:lnTo>
                    <a:lnTo>
                      <a:pt x="23" y="78"/>
                    </a:lnTo>
                    <a:lnTo>
                      <a:pt x="22" y="79"/>
                    </a:lnTo>
                    <a:lnTo>
                      <a:pt x="19" y="81"/>
                    </a:lnTo>
                    <a:lnTo>
                      <a:pt x="17" y="79"/>
                    </a:lnTo>
                    <a:lnTo>
                      <a:pt x="15" y="79"/>
                    </a:lnTo>
                    <a:lnTo>
                      <a:pt x="12" y="81"/>
                    </a:lnTo>
                    <a:lnTo>
                      <a:pt x="12" y="83"/>
                    </a:lnTo>
                    <a:lnTo>
                      <a:pt x="13" y="85"/>
                    </a:lnTo>
                    <a:lnTo>
                      <a:pt x="12" y="89"/>
                    </a:lnTo>
                    <a:lnTo>
                      <a:pt x="8" y="93"/>
                    </a:lnTo>
                    <a:lnTo>
                      <a:pt x="6" y="93"/>
                    </a:lnTo>
                    <a:lnTo>
                      <a:pt x="5" y="96"/>
                    </a:lnTo>
                    <a:lnTo>
                      <a:pt x="5" y="97"/>
                    </a:lnTo>
                    <a:lnTo>
                      <a:pt x="6" y="98"/>
                    </a:lnTo>
                    <a:lnTo>
                      <a:pt x="5" y="101"/>
                    </a:lnTo>
                    <a:lnTo>
                      <a:pt x="2" y="103"/>
                    </a:lnTo>
                    <a:lnTo>
                      <a:pt x="2" y="104"/>
                    </a:lnTo>
                    <a:lnTo>
                      <a:pt x="4" y="105"/>
                    </a:lnTo>
                    <a:lnTo>
                      <a:pt x="4" y="108"/>
                    </a:lnTo>
                    <a:lnTo>
                      <a:pt x="2" y="109"/>
                    </a:lnTo>
                    <a:lnTo>
                      <a:pt x="0" y="113"/>
                    </a:lnTo>
                    <a:lnTo>
                      <a:pt x="0" y="116"/>
                    </a:lnTo>
                    <a:lnTo>
                      <a:pt x="1" y="118"/>
                    </a:lnTo>
                    <a:lnTo>
                      <a:pt x="4" y="116"/>
                    </a:lnTo>
                    <a:lnTo>
                      <a:pt x="5" y="116"/>
                    </a:lnTo>
                    <a:lnTo>
                      <a:pt x="5" y="118"/>
                    </a:lnTo>
                    <a:lnTo>
                      <a:pt x="4" y="119"/>
                    </a:lnTo>
                    <a:lnTo>
                      <a:pt x="5" y="120"/>
                    </a:lnTo>
                    <a:lnTo>
                      <a:pt x="4" y="122"/>
                    </a:lnTo>
                    <a:lnTo>
                      <a:pt x="5" y="124"/>
                    </a:lnTo>
                    <a:lnTo>
                      <a:pt x="5" y="127"/>
                    </a:lnTo>
                    <a:lnTo>
                      <a:pt x="6" y="130"/>
                    </a:lnTo>
                    <a:lnTo>
                      <a:pt x="11" y="130"/>
                    </a:lnTo>
                    <a:lnTo>
                      <a:pt x="12" y="133"/>
                    </a:lnTo>
                    <a:lnTo>
                      <a:pt x="11" y="134"/>
                    </a:lnTo>
                    <a:lnTo>
                      <a:pt x="11" y="135"/>
                    </a:lnTo>
                    <a:lnTo>
                      <a:pt x="11" y="137"/>
                    </a:lnTo>
                    <a:lnTo>
                      <a:pt x="12" y="138"/>
                    </a:lnTo>
                    <a:lnTo>
                      <a:pt x="12" y="140"/>
                    </a:lnTo>
                    <a:lnTo>
                      <a:pt x="11" y="141"/>
                    </a:lnTo>
                    <a:lnTo>
                      <a:pt x="13" y="142"/>
                    </a:lnTo>
                    <a:lnTo>
                      <a:pt x="15" y="144"/>
                    </a:lnTo>
                    <a:lnTo>
                      <a:pt x="17" y="148"/>
                    </a:lnTo>
                    <a:lnTo>
                      <a:pt x="19" y="153"/>
                    </a:lnTo>
                    <a:lnTo>
                      <a:pt x="20" y="155"/>
                    </a:lnTo>
                    <a:lnTo>
                      <a:pt x="20" y="157"/>
                    </a:lnTo>
                    <a:lnTo>
                      <a:pt x="19" y="159"/>
                    </a:lnTo>
                    <a:lnTo>
                      <a:pt x="17" y="160"/>
                    </a:lnTo>
                    <a:lnTo>
                      <a:pt x="19" y="164"/>
                    </a:lnTo>
                    <a:lnTo>
                      <a:pt x="20" y="166"/>
                    </a:lnTo>
                    <a:lnTo>
                      <a:pt x="23" y="166"/>
                    </a:lnTo>
                    <a:lnTo>
                      <a:pt x="24" y="164"/>
                    </a:lnTo>
                    <a:lnTo>
                      <a:pt x="27" y="164"/>
                    </a:lnTo>
                    <a:lnTo>
                      <a:pt x="28" y="166"/>
                    </a:lnTo>
                    <a:lnTo>
                      <a:pt x="28" y="167"/>
                    </a:lnTo>
                    <a:lnTo>
                      <a:pt x="28" y="170"/>
                    </a:lnTo>
                    <a:lnTo>
                      <a:pt x="30" y="171"/>
                    </a:lnTo>
                    <a:lnTo>
                      <a:pt x="33" y="172"/>
                    </a:lnTo>
                    <a:lnTo>
                      <a:pt x="35" y="172"/>
                    </a:lnTo>
                    <a:lnTo>
                      <a:pt x="37" y="174"/>
                    </a:lnTo>
                    <a:lnTo>
                      <a:pt x="38" y="175"/>
                    </a:lnTo>
                    <a:lnTo>
                      <a:pt x="39" y="177"/>
                    </a:lnTo>
                    <a:lnTo>
                      <a:pt x="42" y="177"/>
                    </a:lnTo>
                    <a:lnTo>
                      <a:pt x="44" y="178"/>
                    </a:lnTo>
                    <a:lnTo>
                      <a:pt x="42" y="179"/>
                    </a:lnTo>
                    <a:lnTo>
                      <a:pt x="41" y="181"/>
                    </a:lnTo>
                    <a:lnTo>
                      <a:pt x="41" y="182"/>
                    </a:lnTo>
                    <a:lnTo>
                      <a:pt x="39" y="183"/>
                    </a:lnTo>
                    <a:lnTo>
                      <a:pt x="42" y="185"/>
                    </a:lnTo>
                    <a:lnTo>
                      <a:pt x="44" y="185"/>
                    </a:lnTo>
                    <a:lnTo>
                      <a:pt x="45" y="185"/>
                    </a:lnTo>
                    <a:lnTo>
                      <a:pt x="48" y="186"/>
                    </a:lnTo>
                    <a:lnTo>
                      <a:pt x="48" y="186"/>
                    </a:lnTo>
                    <a:lnTo>
                      <a:pt x="52" y="188"/>
                    </a:lnTo>
                    <a:lnTo>
                      <a:pt x="53" y="190"/>
                    </a:lnTo>
                    <a:lnTo>
                      <a:pt x="53" y="193"/>
                    </a:lnTo>
                    <a:lnTo>
                      <a:pt x="55" y="194"/>
                    </a:lnTo>
                    <a:lnTo>
                      <a:pt x="57" y="196"/>
                    </a:lnTo>
                    <a:lnTo>
                      <a:pt x="57" y="196"/>
                    </a:lnTo>
                    <a:lnTo>
                      <a:pt x="57" y="198"/>
                    </a:lnTo>
                    <a:lnTo>
                      <a:pt x="59" y="200"/>
                    </a:lnTo>
                    <a:lnTo>
                      <a:pt x="63" y="201"/>
                    </a:lnTo>
                    <a:lnTo>
                      <a:pt x="64" y="203"/>
                    </a:lnTo>
                    <a:lnTo>
                      <a:pt x="64" y="203"/>
                    </a:lnTo>
                    <a:lnTo>
                      <a:pt x="64" y="207"/>
                    </a:lnTo>
                    <a:lnTo>
                      <a:pt x="66" y="208"/>
                    </a:lnTo>
                    <a:lnTo>
                      <a:pt x="68" y="209"/>
                    </a:lnTo>
                    <a:lnTo>
                      <a:pt x="68" y="211"/>
                    </a:lnTo>
                    <a:lnTo>
                      <a:pt x="68" y="211"/>
                    </a:lnTo>
                    <a:lnTo>
                      <a:pt x="70" y="211"/>
                    </a:lnTo>
                    <a:lnTo>
                      <a:pt x="70" y="214"/>
                    </a:lnTo>
                    <a:lnTo>
                      <a:pt x="71" y="215"/>
                    </a:lnTo>
                    <a:lnTo>
                      <a:pt x="72" y="215"/>
                    </a:lnTo>
                    <a:lnTo>
                      <a:pt x="74" y="216"/>
                    </a:lnTo>
                    <a:lnTo>
                      <a:pt x="76" y="219"/>
                    </a:lnTo>
                    <a:lnTo>
                      <a:pt x="78" y="219"/>
                    </a:lnTo>
                    <a:lnTo>
                      <a:pt x="79" y="219"/>
                    </a:lnTo>
                    <a:lnTo>
                      <a:pt x="81" y="218"/>
                    </a:lnTo>
                    <a:lnTo>
                      <a:pt x="82" y="216"/>
                    </a:lnTo>
                    <a:lnTo>
                      <a:pt x="85" y="216"/>
                    </a:lnTo>
                    <a:lnTo>
                      <a:pt x="86" y="218"/>
                    </a:lnTo>
                    <a:lnTo>
                      <a:pt x="87" y="218"/>
                    </a:lnTo>
                    <a:lnTo>
                      <a:pt x="87" y="218"/>
                    </a:lnTo>
                    <a:lnTo>
                      <a:pt x="90" y="218"/>
                    </a:lnTo>
                    <a:lnTo>
                      <a:pt x="92" y="216"/>
                    </a:lnTo>
                    <a:lnTo>
                      <a:pt x="93" y="214"/>
                    </a:lnTo>
                    <a:lnTo>
                      <a:pt x="96" y="215"/>
                    </a:lnTo>
                    <a:lnTo>
                      <a:pt x="97" y="215"/>
                    </a:lnTo>
                    <a:lnTo>
                      <a:pt x="98" y="218"/>
                    </a:lnTo>
                    <a:lnTo>
                      <a:pt x="100" y="219"/>
                    </a:lnTo>
                    <a:lnTo>
                      <a:pt x="100" y="220"/>
                    </a:lnTo>
                    <a:lnTo>
                      <a:pt x="104" y="222"/>
                    </a:lnTo>
                    <a:lnTo>
                      <a:pt x="104" y="223"/>
                    </a:lnTo>
                    <a:lnTo>
                      <a:pt x="105" y="225"/>
                    </a:lnTo>
                    <a:lnTo>
                      <a:pt x="107" y="226"/>
                    </a:lnTo>
                    <a:lnTo>
                      <a:pt x="107" y="227"/>
                    </a:lnTo>
                    <a:lnTo>
                      <a:pt x="107" y="229"/>
                    </a:lnTo>
                    <a:lnTo>
                      <a:pt x="108" y="229"/>
                    </a:lnTo>
                    <a:lnTo>
                      <a:pt x="111" y="229"/>
                    </a:lnTo>
                    <a:lnTo>
                      <a:pt x="112" y="230"/>
                    </a:lnTo>
                    <a:lnTo>
                      <a:pt x="112" y="229"/>
                    </a:lnTo>
                    <a:lnTo>
                      <a:pt x="111" y="227"/>
                    </a:lnTo>
                    <a:lnTo>
                      <a:pt x="111" y="226"/>
                    </a:lnTo>
                    <a:lnTo>
                      <a:pt x="112" y="225"/>
                    </a:lnTo>
                    <a:lnTo>
                      <a:pt x="115" y="226"/>
                    </a:lnTo>
                    <a:lnTo>
                      <a:pt x="118" y="227"/>
                    </a:lnTo>
                    <a:lnTo>
                      <a:pt x="120" y="226"/>
                    </a:lnTo>
                    <a:lnTo>
                      <a:pt x="122" y="227"/>
                    </a:lnTo>
                    <a:lnTo>
                      <a:pt x="123" y="229"/>
                    </a:lnTo>
                    <a:lnTo>
                      <a:pt x="126" y="230"/>
                    </a:lnTo>
                    <a:lnTo>
                      <a:pt x="127" y="230"/>
                    </a:lnTo>
                    <a:lnTo>
                      <a:pt x="127" y="227"/>
                    </a:lnTo>
                    <a:lnTo>
                      <a:pt x="129" y="226"/>
                    </a:lnTo>
                    <a:lnTo>
                      <a:pt x="130" y="227"/>
                    </a:lnTo>
                    <a:lnTo>
                      <a:pt x="130" y="226"/>
                    </a:lnTo>
                    <a:lnTo>
                      <a:pt x="133" y="226"/>
                    </a:lnTo>
                    <a:lnTo>
                      <a:pt x="136" y="225"/>
                    </a:lnTo>
                    <a:lnTo>
                      <a:pt x="140" y="225"/>
                    </a:lnTo>
                    <a:lnTo>
                      <a:pt x="142" y="226"/>
                    </a:lnTo>
                    <a:lnTo>
                      <a:pt x="145" y="225"/>
                    </a:lnTo>
                    <a:lnTo>
                      <a:pt x="146" y="222"/>
                    </a:lnTo>
                    <a:lnTo>
                      <a:pt x="149" y="220"/>
                    </a:lnTo>
                    <a:lnTo>
                      <a:pt x="149" y="220"/>
                    </a:lnTo>
                    <a:lnTo>
                      <a:pt x="151" y="219"/>
                    </a:lnTo>
                    <a:lnTo>
                      <a:pt x="152" y="218"/>
                    </a:lnTo>
                    <a:lnTo>
                      <a:pt x="153" y="216"/>
                    </a:lnTo>
                    <a:lnTo>
                      <a:pt x="155" y="215"/>
                    </a:lnTo>
                    <a:lnTo>
                      <a:pt x="156" y="215"/>
                    </a:lnTo>
                    <a:lnTo>
                      <a:pt x="159" y="211"/>
                    </a:lnTo>
                    <a:lnTo>
                      <a:pt x="163" y="205"/>
                    </a:lnTo>
                    <a:lnTo>
                      <a:pt x="163" y="201"/>
                    </a:lnTo>
                    <a:lnTo>
                      <a:pt x="162" y="200"/>
                    </a:lnTo>
                    <a:lnTo>
                      <a:pt x="160" y="196"/>
                    </a:lnTo>
                    <a:lnTo>
                      <a:pt x="159" y="193"/>
                    </a:lnTo>
                    <a:lnTo>
                      <a:pt x="157" y="192"/>
                    </a:lnTo>
                    <a:lnTo>
                      <a:pt x="156" y="190"/>
                    </a:lnTo>
                    <a:lnTo>
                      <a:pt x="155" y="190"/>
                    </a:lnTo>
                    <a:lnTo>
                      <a:pt x="153" y="189"/>
                    </a:lnTo>
                    <a:lnTo>
                      <a:pt x="153" y="188"/>
                    </a:lnTo>
                    <a:lnTo>
                      <a:pt x="151" y="188"/>
                    </a:lnTo>
                    <a:lnTo>
                      <a:pt x="149" y="183"/>
                    </a:lnTo>
                    <a:lnTo>
                      <a:pt x="148" y="182"/>
                    </a:lnTo>
                    <a:lnTo>
                      <a:pt x="148" y="181"/>
                    </a:lnTo>
                    <a:lnTo>
                      <a:pt x="145" y="178"/>
                    </a:lnTo>
                    <a:lnTo>
                      <a:pt x="144" y="177"/>
                    </a:lnTo>
                    <a:lnTo>
                      <a:pt x="140" y="177"/>
                    </a:lnTo>
                    <a:lnTo>
                      <a:pt x="137" y="177"/>
                    </a:lnTo>
                    <a:lnTo>
                      <a:pt x="136" y="175"/>
                    </a:lnTo>
                    <a:lnTo>
                      <a:pt x="138" y="172"/>
                    </a:lnTo>
                    <a:lnTo>
                      <a:pt x="140" y="171"/>
                    </a:lnTo>
                    <a:lnTo>
                      <a:pt x="140" y="168"/>
                    </a:lnTo>
                    <a:lnTo>
                      <a:pt x="142" y="170"/>
                    </a:lnTo>
                    <a:lnTo>
                      <a:pt x="144" y="168"/>
                    </a:lnTo>
                    <a:lnTo>
                      <a:pt x="145" y="170"/>
                    </a:lnTo>
                    <a:lnTo>
                      <a:pt x="146" y="170"/>
                    </a:lnTo>
                    <a:lnTo>
                      <a:pt x="148" y="168"/>
                    </a:lnTo>
                    <a:lnTo>
                      <a:pt x="149" y="167"/>
                    </a:lnTo>
                    <a:lnTo>
                      <a:pt x="149" y="161"/>
                    </a:lnTo>
                    <a:lnTo>
                      <a:pt x="149" y="157"/>
                    </a:lnTo>
                    <a:lnTo>
                      <a:pt x="151" y="153"/>
                    </a:lnTo>
                    <a:lnTo>
                      <a:pt x="152" y="151"/>
                    </a:lnTo>
                    <a:lnTo>
                      <a:pt x="152" y="148"/>
                    </a:lnTo>
                    <a:lnTo>
                      <a:pt x="152" y="146"/>
                    </a:lnTo>
                    <a:lnTo>
                      <a:pt x="152" y="144"/>
                    </a:lnTo>
                    <a:lnTo>
                      <a:pt x="155" y="141"/>
                    </a:lnTo>
                    <a:lnTo>
                      <a:pt x="155" y="140"/>
                    </a:lnTo>
                    <a:lnTo>
                      <a:pt x="156" y="140"/>
                    </a:lnTo>
                    <a:lnTo>
                      <a:pt x="157" y="140"/>
                    </a:lnTo>
                    <a:lnTo>
                      <a:pt x="160" y="130"/>
                    </a:lnTo>
                    <a:lnTo>
                      <a:pt x="162" y="127"/>
                    </a:lnTo>
                    <a:lnTo>
                      <a:pt x="164" y="124"/>
                    </a:lnTo>
                    <a:lnTo>
                      <a:pt x="166" y="122"/>
                    </a:lnTo>
                    <a:lnTo>
                      <a:pt x="168" y="118"/>
                    </a:lnTo>
                    <a:lnTo>
                      <a:pt x="168" y="115"/>
                    </a:lnTo>
                    <a:lnTo>
                      <a:pt x="171" y="115"/>
                    </a:lnTo>
                    <a:lnTo>
                      <a:pt x="171" y="115"/>
                    </a:lnTo>
                    <a:lnTo>
                      <a:pt x="173" y="111"/>
                    </a:lnTo>
                    <a:lnTo>
                      <a:pt x="177" y="105"/>
                    </a:lnTo>
                    <a:lnTo>
                      <a:pt x="177" y="101"/>
                    </a:lnTo>
                    <a:lnTo>
                      <a:pt x="178" y="97"/>
                    </a:lnTo>
                    <a:lnTo>
                      <a:pt x="178" y="97"/>
                    </a:lnTo>
                    <a:lnTo>
                      <a:pt x="178" y="97"/>
                    </a:lnTo>
                    <a:lnTo>
                      <a:pt x="177" y="94"/>
                    </a:lnTo>
                    <a:lnTo>
                      <a:pt x="175" y="89"/>
                    </a:lnTo>
                    <a:lnTo>
                      <a:pt x="175" y="86"/>
                    </a:lnTo>
                    <a:lnTo>
                      <a:pt x="177" y="85"/>
                    </a:lnTo>
                    <a:lnTo>
                      <a:pt x="177" y="83"/>
                    </a:lnTo>
                    <a:lnTo>
                      <a:pt x="179" y="79"/>
                    </a:lnTo>
                    <a:lnTo>
                      <a:pt x="181" y="74"/>
                    </a:lnTo>
                    <a:lnTo>
                      <a:pt x="182" y="70"/>
                    </a:lnTo>
                    <a:lnTo>
                      <a:pt x="182" y="68"/>
                    </a:lnTo>
                    <a:lnTo>
                      <a:pt x="182" y="68"/>
                    </a:lnTo>
                    <a:lnTo>
                      <a:pt x="181" y="67"/>
                    </a:lnTo>
                    <a:lnTo>
                      <a:pt x="182" y="64"/>
                    </a:lnTo>
                    <a:lnTo>
                      <a:pt x="182" y="61"/>
                    </a:lnTo>
                    <a:lnTo>
                      <a:pt x="184" y="61"/>
                    </a:lnTo>
                    <a:lnTo>
                      <a:pt x="186" y="61"/>
                    </a:lnTo>
                    <a:lnTo>
                      <a:pt x="186" y="60"/>
                    </a:lnTo>
                    <a:lnTo>
                      <a:pt x="186" y="59"/>
                    </a:lnTo>
                    <a:lnTo>
                      <a:pt x="186" y="57"/>
                    </a:lnTo>
                    <a:lnTo>
                      <a:pt x="189" y="57"/>
                    </a:lnTo>
                    <a:lnTo>
                      <a:pt x="190" y="56"/>
                    </a:lnTo>
                    <a:lnTo>
                      <a:pt x="193" y="56"/>
                    </a:lnTo>
                    <a:lnTo>
                      <a:pt x="195" y="55"/>
                    </a:lnTo>
                    <a:lnTo>
                      <a:pt x="196" y="53"/>
                    </a:lnTo>
                    <a:lnTo>
                      <a:pt x="197" y="53"/>
                    </a:lnTo>
                    <a:lnTo>
                      <a:pt x="200" y="50"/>
                    </a:lnTo>
                    <a:lnTo>
                      <a:pt x="199" y="50"/>
                    </a:lnTo>
                    <a:lnTo>
                      <a:pt x="199" y="49"/>
                    </a:lnTo>
                    <a:lnTo>
                      <a:pt x="196" y="48"/>
                    </a:lnTo>
                    <a:lnTo>
                      <a:pt x="193" y="46"/>
                    </a:lnTo>
                    <a:lnTo>
                      <a:pt x="193" y="45"/>
                    </a:lnTo>
                    <a:lnTo>
                      <a:pt x="188" y="41"/>
                    </a:lnTo>
                    <a:lnTo>
                      <a:pt x="186" y="41"/>
                    </a:lnTo>
                    <a:lnTo>
                      <a:pt x="184" y="37"/>
                    </a:lnTo>
                    <a:lnTo>
                      <a:pt x="182" y="31"/>
                    </a:lnTo>
                    <a:lnTo>
                      <a:pt x="184" y="27"/>
                    </a:lnTo>
                    <a:lnTo>
                      <a:pt x="182" y="22"/>
                    </a:lnTo>
                    <a:lnTo>
                      <a:pt x="179" y="13"/>
                    </a:lnTo>
                    <a:lnTo>
                      <a:pt x="179" y="11"/>
                    </a:lnTo>
                    <a:lnTo>
                      <a:pt x="179" y="11"/>
                    </a:lnTo>
                    <a:lnTo>
                      <a:pt x="181" y="12"/>
                    </a:lnTo>
                    <a:lnTo>
                      <a:pt x="181" y="13"/>
                    </a:lnTo>
                    <a:lnTo>
                      <a:pt x="182" y="13"/>
                    </a:lnTo>
                    <a:lnTo>
                      <a:pt x="182" y="12"/>
                    </a:lnTo>
                    <a:lnTo>
                      <a:pt x="179" y="9"/>
                    </a:lnTo>
                    <a:lnTo>
                      <a:pt x="178" y="5"/>
                    </a:lnTo>
                    <a:lnTo>
                      <a:pt x="178" y="5"/>
                    </a:lnTo>
                    <a:lnTo>
                      <a:pt x="178" y="4"/>
                    </a:lnTo>
                    <a:lnTo>
                      <a:pt x="178" y="4"/>
                    </a:lnTo>
                    <a:lnTo>
                      <a:pt x="178" y="2"/>
                    </a:lnTo>
                    <a:lnTo>
                      <a:pt x="177" y="2"/>
                    </a:lnTo>
                    <a:lnTo>
                      <a:pt x="178" y="1"/>
                    </a:lnTo>
                    <a:lnTo>
                      <a:pt x="178" y="0"/>
                    </a:lnTo>
                    <a:lnTo>
                      <a:pt x="33" y="1"/>
                    </a:lnTo>
                    <a:lnTo>
                      <a:pt x="34"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3" name="Freeform 857">
                <a:extLst>
                  <a:ext uri="{FF2B5EF4-FFF2-40B4-BE49-F238E27FC236}">
                    <a16:creationId xmlns:a16="http://schemas.microsoft.com/office/drawing/2014/main" id="{FDC4EB7B-5290-4D47-9E32-5EF4488C0DAC}"/>
                  </a:ext>
                </a:extLst>
              </p:cNvPr>
              <p:cNvSpPr>
                <a:spLocks/>
              </p:cNvSpPr>
              <p:nvPr/>
            </p:nvSpPr>
            <p:spPr bwMode="auto">
              <a:xfrm>
                <a:off x="3765" y="3052"/>
                <a:ext cx="185" cy="140"/>
              </a:xfrm>
              <a:custGeom>
                <a:avLst/>
                <a:gdLst>
                  <a:gd name="T0" fmla="*/ 34 w 185"/>
                  <a:gd name="T1" fmla="*/ 118 h 140"/>
                  <a:gd name="T2" fmla="*/ 38 w 185"/>
                  <a:gd name="T3" fmla="*/ 127 h 140"/>
                  <a:gd name="T4" fmla="*/ 50 w 185"/>
                  <a:gd name="T5" fmla="*/ 127 h 140"/>
                  <a:gd name="T6" fmla="*/ 60 w 185"/>
                  <a:gd name="T7" fmla="*/ 136 h 140"/>
                  <a:gd name="T8" fmla="*/ 68 w 185"/>
                  <a:gd name="T9" fmla="*/ 138 h 140"/>
                  <a:gd name="T10" fmla="*/ 76 w 185"/>
                  <a:gd name="T11" fmla="*/ 140 h 140"/>
                  <a:gd name="T12" fmla="*/ 83 w 185"/>
                  <a:gd name="T13" fmla="*/ 136 h 140"/>
                  <a:gd name="T14" fmla="*/ 89 w 185"/>
                  <a:gd name="T15" fmla="*/ 133 h 140"/>
                  <a:gd name="T16" fmla="*/ 98 w 185"/>
                  <a:gd name="T17" fmla="*/ 131 h 140"/>
                  <a:gd name="T18" fmla="*/ 107 w 185"/>
                  <a:gd name="T19" fmla="*/ 134 h 140"/>
                  <a:gd name="T20" fmla="*/ 111 w 185"/>
                  <a:gd name="T21" fmla="*/ 133 h 140"/>
                  <a:gd name="T22" fmla="*/ 122 w 185"/>
                  <a:gd name="T23" fmla="*/ 129 h 140"/>
                  <a:gd name="T24" fmla="*/ 127 w 185"/>
                  <a:gd name="T25" fmla="*/ 123 h 140"/>
                  <a:gd name="T26" fmla="*/ 140 w 185"/>
                  <a:gd name="T27" fmla="*/ 122 h 140"/>
                  <a:gd name="T28" fmla="*/ 170 w 185"/>
                  <a:gd name="T29" fmla="*/ 85 h 140"/>
                  <a:gd name="T30" fmla="*/ 126 w 185"/>
                  <a:gd name="T31" fmla="*/ 70 h 140"/>
                  <a:gd name="T32" fmla="*/ 122 w 185"/>
                  <a:gd name="T33" fmla="*/ 62 h 140"/>
                  <a:gd name="T34" fmla="*/ 120 w 185"/>
                  <a:gd name="T35" fmla="*/ 49 h 140"/>
                  <a:gd name="T36" fmla="*/ 112 w 185"/>
                  <a:gd name="T37" fmla="*/ 51 h 140"/>
                  <a:gd name="T38" fmla="*/ 108 w 185"/>
                  <a:gd name="T39" fmla="*/ 46 h 140"/>
                  <a:gd name="T40" fmla="*/ 108 w 185"/>
                  <a:gd name="T41" fmla="*/ 38 h 140"/>
                  <a:gd name="T42" fmla="*/ 112 w 185"/>
                  <a:gd name="T43" fmla="*/ 33 h 140"/>
                  <a:gd name="T44" fmla="*/ 107 w 185"/>
                  <a:gd name="T45" fmla="*/ 27 h 140"/>
                  <a:gd name="T46" fmla="*/ 102 w 185"/>
                  <a:gd name="T47" fmla="*/ 20 h 140"/>
                  <a:gd name="T48" fmla="*/ 96 w 185"/>
                  <a:gd name="T49" fmla="*/ 15 h 140"/>
                  <a:gd name="T50" fmla="*/ 89 w 185"/>
                  <a:gd name="T51" fmla="*/ 14 h 140"/>
                  <a:gd name="T52" fmla="*/ 82 w 185"/>
                  <a:gd name="T53" fmla="*/ 7 h 140"/>
                  <a:gd name="T54" fmla="*/ 75 w 185"/>
                  <a:gd name="T55" fmla="*/ 5 h 140"/>
                  <a:gd name="T56" fmla="*/ 68 w 185"/>
                  <a:gd name="T57" fmla="*/ 3 h 140"/>
                  <a:gd name="T58" fmla="*/ 64 w 185"/>
                  <a:gd name="T59" fmla="*/ 3 h 140"/>
                  <a:gd name="T60" fmla="*/ 54 w 185"/>
                  <a:gd name="T61" fmla="*/ 3 h 140"/>
                  <a:gd name="T62" fmla="*/ 49 w 185"/>
                  <a:gd name="T63" fmla="*/ 7 h 140"/>
                  <a:gd name="T64" fmla="*/ 43 w 185"/>
                  <a:gd name="T65" fmla="*/ 8 h 140"/>
                  <a:gd name="T66" fmla="*/ 41 w 185"/>
                  <a:gd name="T67" fmla="*/ 12 h 140"/>
                  <a:gd name="T68" fmla="*/ 35 w 185"/>
                  <a:gd name="T69" fmla="*/ 26 h 140"/>
                  <a:gd name="T70" fmla="*/ 32 w 185"/>
                  <a:gd name="T71" fmla="*/ 29 h 140"/>
                  <a:gd name="T72" fmla="*/ 26 w 185"/>
                  <a:gd name="T73" fmla="*/ 38 h 140"/>
                  <a:gd name="T74" fmla="*/ 20 w 185"/>
                  <a:gd name="T75" fmla="*/ 51 h 140"/>
                  <a:gd name="T76" fmla="*/ 16 w 185"/>
                  <a:gd name="T77" fmla="*/ 55 h 140"/>
                  <a:gd name="T78" fmla="*/ 16 w 185"/>
                  <a:gd name="T79" fmla="*/ 62 h 140"/>
                  <a:gd name="T80" fmla="*/ 13 w 185"/>
                  <a:gd name="T81" fmla="*/ 72 h 140"/>
                  <a:gd name="T82" fmla="*/ 10 w 185"/>
                  <a:gd name="T83" fmla="*/ 81 h 140"/>
                  <a:gd name="T84" fmla="*/ 6 w 185"/>
                  <a:gd name="T85" fmla="*/ 81 h 140"/>
                  <a:gd name="T86" fmla="*/ 2 w 185"/>
                  <a:gd name="T87" fmla="*/ 83 h 140"/>
                  <a:gd name="T88" fmla="*/ 4 w 185"/>
                  <a:gd name="T89" fmla="*/ 88 h 140"/>
                  <a:gd name="T90" fmla="*/ 12 w 185"/>
                  <a:gd name="T91" fmla="*/ 92 h 140"/>
                  <a:gd name="T92" fmla="*/ 15 w 185"/>
                  <a:gd name="T93" fmla="*/ 99 h 140"/>
                  <a:gd name="T94" fmla="*/ 19 w 185"/>
                  <a:gd name="T95" fmla="*/ 101 h 140"/>
                  <a:gd name="T96" fmla="*/ 23 w 185"/>
                  <a:gd name="T97" fmla="*/ 104 h 140"/>
                  <a:gd name="T98" fmla="*/ 27 w 185"/>
                  <a:gd name="T99" fmla="*/ 112 h 140"/>
                  <a:gd name="T100" fmla="*/ 30 w 185"/>
                  <a:gd name="T101" fmla="*/ 11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5" h="140">
                    <a:moveTo>
                      <a:pt x="30" y="118"/>
                    </a:moveTo>
                    <a:lnTo>
                      <a:pt x="32" y="118"/>
                    </a:lnTo>
                    <a:lnTo>
                      <a:pt x="34" y="118"/>
                    </a:lnTo>
                    <a:lnTo>
                      <a:pt x="34" y="125"/>
                    </a:lnTo>
                    <a:lnTo>
                      <a:pt x="37" y="127"/>
                    </a:lnTo>
                    <a:lnTo>
                      <a:pt x="38" y="127"/>
                    </a:lnTo>
                    <a:lnTo>
                      <a:pt x="41" y="127"/>
                    </a:lnTo>
                    <a:lnTo>
                      <a:pt x="43" y="127"/>
                    </a:lnTo>
                    <a:lnTo>
                      <a:pt x="50" y="127"/>
                    </a:lnTo>
                    <a:lnTo>
                      <a:pt x="52" y="129"/>
                    </a:lnTo>
                    <a:lnTo>
                      <a:pt x="57" y="134"/>
                    </a:lnTo>
                    <a:lnTo>
                      <a:pt x="60" y="136"/>
                    </a:lnTo>
                    <a:lnTo>
                      <a:pt x="63" y="138"/>
                    </a:lnTo>
                    <a:lnTo>
                      <a:pt x="64" y="138"/>
                    </a:lnTo>
                    <a:lnTo>
                      <a:pt x="68" y="138"/>
                    </a:lnTo>
                    <a:lnTo>
                      <a:pt x="71" y="140"/>
                    </a:lnTo>
                    <a:lnTo>
                      <a:pt x="74" y="140"/>
                    </a:lnTo>
                    <a:lnTo>
                      <a:pt x="76" y="140"/>
                    </a:lnTo>
                    <a:lnTo>
                      <a:pt x="78" y="140"/>
                    </a:lnTo>
                    <a:lnTo>
                      <a:pt x="81" y="140"/>
                    </a:lnTo>
                    <a:lnTo>
                      <a:pt x="83" y="136"/>
                    </a:lnTo>
                    <a:lnTo>
                      <a:pt x="85" y="133"/>
                    </a:lnTo>
                    <a:lnTo>
                      <a:pt x="87" y="133"/>
                    </a:lnTo>
                    <a:lnTo>
                      <a:pt x="89" y="133"/>
                    </a:lnTo>
                    <a:lnTo>
                      <a:pt x="90" y="131"/>
                    </a:lnTo>
                    <a:lnTo>
                      <a:pt x="97" y="131"/>
                    </a:lnTo>
                    <a:lnTo>
                      <a:pt x="98" y="131"/>
                    </a:lnTo>
                    <a:lnTo>
                      <a:pt x="100" y="134"/>
                    </a:lnTo>
                    <a:lnTo>
                      <a:pt x="101" y="136"/>
                    </a:lnTo>
                    <a:lnTo>
                      <a:pt x="107" y="134"/>
                    </a:lnTo>
                    <a:lnTo>
                      <a:pt x="109" y="136"/>
                    </a:lnTo>
                    <a:lnTo>
                      <a:pt x="109" y="134"/>
                    </a:lnTo>
                    <a:lnTo>
                      <a:pt x="111" y="133"/>
                    </a:lnTo>
                    <a:lnTo>
                      <a:pt x="115" y="131"/>
                    </a:lnTo>
                    <a:lnTo>
                      <a:pt x="118" y="130"/>
                    </a:lnTo>
                    <a:lnTo>
                      <a:pt x="122" y="129"/>
                    </a:lnTo>
                    <a:lnTo>
                      <a:pt x="123" y="127"/>
                    </a:lnTo>
                    <a:lnTo>
                      <a:pt x="124" y="125"/>
                    </a:lnTo>
                    <a:lnTo>
                      <a:pt x="127" y="123"/>
                    </a:lnTo>
                    <a:lnTo>
                      <a:pt x="130" y="123"/>
                    </a:lnTo>
                    <a:lnTo>
                      <a:pt x="133" y="122"/>
                    </a:lnTo>
                    <a:lnTo>
                      <a:pt x="140" y="122"/>
                    </a:lnTo>
                    <a:lnTo>
                      <a:pt x="146" y="122"/>
                    </a:lnTo>
                    <a:lnTo>
                      <a:pt x="185" y="85"/>
                    </a:lnTo>
                    <a:lnTo>
                      <a:pt x="170" y="85"/>
                    </a:lnTo>
                    <a:lnTo>
                      <a:pt x="134" y="74"/>
                    </a:lnTo>
                    <a:lnTo>
                      <a:pt x="130" y="71"/>
                    </a:lnTo>
                    <a:lnTo>
                      <a:pt x="126" y="70"/>
                    </a:lnTo>
                    <a:lnTo>
                      <a:pt x="124" y="67"/>
                    </a:lnTo>
                    <a:lnTo>
                      <a:pt x="124" y="63"/>
                    </a:lnTo>
                    <a:lnTo>
                      <a:pt x="122" y="62"/>
                    </a:lnTo>
                    <a:lnTo>
                      <a:pt x="120" y="55"/>
                    </a:lnTo>
                    <a:lnTo>
                      <a:pt x="119" y="51"/>
                    </a:lnTo>
                    <a:lnTo>
                      <a:pt x="120" y="49"/>
                    </a:lnTo>
                    <a:lnTo>
                      <a:pt x="118" y="48"/>
                    </a:lnTo>
                    <a:lnTo>
                      <a:pt x="115" y="48"/>
                    </a:lnTo>
                    <a:lnTo>
                      <a:pt x="112" y="51"/>
                    </a:lnTo>
                    <a:lnTo>
                      <a:pt x="107" y="51"/>
                    </a:lnTo>
                    <a:lnTo>
                      <a:pt x="105" y="49"/>
                    </a:lnTo>
                    <a:lnTo>
                      <a:pt x="108" y="46"/>
                    </a:lnTo>
                    <a:lnTo>
                      <a:pt x="108" y="44"/>
                    </a:lnTo>
                    <a:lnTo>
                      <a:pt x="109" y="42"/>
                    </a:lnTo>
                    <a:lnTo>
                      <a:pt x="108" y="38"/>
                    </a:lnTo>
                    <a:lnTo>
                      <a:pt x="109" y="37"/>
                    </a:lnTo>
                    <a:lnTo>
                      <a:pt x="111" y="34"/>
                    </a:lnTo>
                    <a:lnTo>
                      <a:pt x="112" y="33"/>
                    </a:lnTo>
                    <a:lnTo>
                      <a:pt x="109" y="29"/>
                    </a:lnTo>
                    <a:lnTo>
                      <a:pt x="108" y="29"/>
                    </a:lnTo>
                    <a:lnTo>
                      <a:pt x="107" y="27"/>
                    </a:lnTo>
                    <a:lnTo>
                      <a:pt x="107" y="24"/>
                    </a:lnTo>
                    <a:lnTo>
                      <a:pt x="104" y="22"/>
                    </a:lnTo>
                    <a:lnTo>
                      <a:pt x="102" y="20"/>
                    </a:lnTo>
                    <a:lnTo>
                      <a:pt x="98" y="18"/>
                    </a:lnTo>
                    <a:lnTo>
                      <a:pt x="96" y="16"/>
                    </a:lnTo>
                    <a:lnTo>
                      <a:pt x="96" y="15"/>
                    </a:lnTo>
                    <a:lnTo>
                      <a:pt x="93" y="15"/>
                    </a:lnTo>
                    <a:lnTo>
                      <a:pt x="93" y="14"/>
                    </a:lnTo>
                    <a:lnTo>
                      <a:pt x="89" y="14"/>
                    </a:lnTo>
                    <a:lnTo>
                      <a:pt x="87" y="11"/>
                    </a:lnTo>
                    <a:lnTo>
                      <a:pt x="83" y="7"/>
                    </a:lnTo>
                    <a:lnTo>
                      <a:pt x="82" y="7"/>
                    </a:lnTo>
                    <a:lnTo>
                      <a:pt x="79" y="5"/>
                    </a:lnTo>
                    <a:lnTo>
                      <a:pt x="76" y="4"/>
                    </a:lnTo>
                    <a:lnTo>
                      <a:pt x="75" y="5"/>
                    </a:lnTo>
                    <a:lnTo>
                      <a:pt x="75" y="5"/>
                    </a:lnTo>
                    <a:lnTo>
                      <a:pt x="71" y="3"/>
                    </a:lnTo>
                    <a:lnTo>
                      <a:pt x="68" y="3"/>
                    </a:lnTo>
                    <a:lnTo>
                      <a:pt x="68" y="4"/>
                    </a:lnTo>
                    <a:lnTo>
                      <a:pt x="67" y="1"/>
                    </a:lnTo>
                    <a:lnTo>
                      <a:pt x="64" y="3"/>
                    </a:lnTo>
                    <a:lnTo>
                      <a:pt x="61" y="4"/>
                    </a:lnTo>
                    <a:lnTo>
                      <a:pt x="60" y="4"/>
                    </a:lnTo>
                    <a:lnTo>
                      <a:pt x="54" y="3"/>
                    </a:lnTo>
                    <a:lnTo>
                      <a:pt x="54" y="1"/>
                    </a:lnTo>
                    <a:lnTo>
                      <a:pt x="53" y="0"/>
                    </a:lnTo>
                    <a:lnTo>
                      <a:pt x="49" y="7"/>
                    </a:lnTo>
                    <a:lnTo>
                      <a:pt x="48" y="7"/>
                    </a:lnTo>
                    <a:lnTo>
                      <a:pt x="46" y="8"/>
                    </a:lnTo>
                    <a:lnTo>
                      <a:pt x="43" y="8"/>
                    </a:lnTo>
                    <a:lnTo>
                      <a:pt x="42" y="8"/>
                    </a:lnTo>
                    <a:lnTo>
                      <a:pt x="42" y="8"/>
                    </a:lnTo>
                    <a:lnTo>
                      <a:pt x="41" y="12"/>
                    </a:lnTo>
                    <a:lnTo>
                      <a:pt x="41" y="16"/>
                    </a:lnTo>
                    <a:lnTo>
                      <a:pt x="37" y="22"/>
                    </a:lnTo>
                    <a:lnTo>
                      <a:pt x="35" y="26"/>
                    </a:lnTo>
                    <a:lnTo>
                      <a:pt x="35" y="26"/>
                    </a:lnTo>
                    <a:lnTo>
                      <a:pt x="32" y="26"/>
                    </a:lnTo>
                    <a:lnTo>
                      <a:pt x="32" y="29"/>
                    </a:lnTo>
                    <a:lnTo>
                      <a:pt x="30" y="33"/>
                    </a:lnTo>
                    <a:lnTo>
                      <a:pt x="28" y="35"/>
                    </a:lnTo>
                    <a:lnTo>
                      <a:pt x="26" y="38"/>
                    </a:lnTo>
                    <a:lnTo>
                      <a:pt x="24" y="41"/>
                    </a:lnTo>
                    <a:lnTo>
                      <a:pt x="21" y="51"/>
                    </a:lnTo>
                    <a:lnTo>
                      <a:pt x="20" y="51"/>
                    </a:lnTo>
                    <a:lnTo>
                      <a:pt x="19" y="51"/>
                    </a:lnTo>
                    <a:lnTo>
                      <a:pt x="19" y="52"/>
                    </a:lnTo>
                    <a:lnTo>
                      <a:pt x="16" y="55"/>
                    </a:lnTo>
                    <a:lnTo>
                      <a:pt x="16" y="57"/>
                    </a:lnTo>
                    <a:lnTo>
                      <a:pt x="16" y="59"/>
                    </a:lnTo>
                    <a:lnTo>
                      <a:pt x="16" y="62"/>
                    </a:lnTo>
                    <a:lnTo>
                      <a:pt x="15" y="64"/>
                    </a:lnTo>
                    <a:lnTo>
                      <a:pt x="13" y="68"/>
                    </a:lnTo>
                    <a:lnTo>
                      <a:pt x="13" y="72"/>
                    </a:lnTo>
                    <a:lnTo>
                      <a:pt x="13" y="78"/>
                    </a:lnTo>
                    <a:lnTo>
                      <a:pt x="12" y="79"/>
                    </a:lnTo>
                    <a:lnTo>
                      <a:pt x="10" y="81"/>
                    </a:lnTo>
                    <a:lnTo>
                      <a:pt x="9" y="81"/>
                    </a:lnTo>
                    <a:lnTo>
                      <a:pt x="8" y="79"/>
                    </a:lnTo>
                    <a:lnTo>
                      <a:pt x="6" y="81"/>
                    </a:lnTo>
                    <a:lnTo>
                      <a:pt x="4" y="79"/>
                    </a:lnTo>
                    <a:lnTo>
                      <a:pt x="4" y="82"/>
                    </a:lnTo>
                    <a:lnTo>
                      <a:pt x="2" y="83"/>
                    </a:lnTo>
                    <a:lnTo>
                      <a:pt x="0" y="86"/>
                    </a:lnTo>
                    <a:lnTo>
                      <a:pt x="1" y="88"/>
                    </a:lnTo>
                    <a:lnTo>
                      <a:pt x="4" y="88"/>
                    </a:lnTo>
                    <a:lnTo>
                      <a:pt x="8" y="88"/>
                    </a:lnTo>
                    <a:lnTo>
                      <a:pt x="9" y="89"/>
                    </a:lnTo>
                    <a:lnTo>
                      <a:pt x="12" y="92"/>
                    </a:lnTo>
                    <a:lnTo>
                      <a:pt x="12" y="93"/>
                    </a:lnTo>
                    <a:lnTo>
                      <a:pt x="13" y="94"/>
                    </a:lnTo>
                    <a:lnTo>
                      <a:pt x="15" y="99"/>
                    </a:lnTo>
                    <a:lnTo>
                      <a:pt x="17" y="99"/>
                    </a:lnTo>
                    <a:lnTo>
                      <a:pt x="17" y="100"/>
                    </a:lnTo>
                    <a:lnTo>
                      <a:pt x="19" y="101"/>
                    </a:lnTo>
                    <a:lnTo>
                      <a:pt x="20" y="101"/>
                    </a:lnTo>
                    <a:lnTo>
                      <a:pt x="21" y="103"/>
                    </a:lnTo>
                    <a:lnTo>
                      <a:pt x="23" y="104"/>
                    </a:lnTo>
                    <a:lnTo>
                      <a:pt x="24" y="107"/>
                    </a:lnTo>
                    <a:lnTo>
                      <a:pt x="26" y="111"/>
                    </a:lnTo>
                    <a:lnTo>
                      <a:pt x="27" y="112"/>
                    </a:lnTo>
                    <a:lnTo>
                      <a:pt x="27" y="116"/>
                    </a:lnTo>
                    <a:lnTo>
                      <a:pt x="28" y="116"/>
                    </a:lnTo>
                    <a:lnTo>
                      <a:pt x="3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4" name="Freeform 858">
                <a:extLst>
                  <a:ext uri="{FF2B5EF4-FFF2-40B4-BE49-F238E27FC236}">
                    <a16:creationId xmlns:a16="http://schemas.microsoft.com/office/drawing/2014/main" id="{429F9D0B-9994-43C4-9AC8-2CBF9C4BD2DB}"/>
                  </a:ext>
                </a:extLst>
              </p:cNvPr>
              <p:cNvSpPr>
                <a:spLocks/>
              </p:cNvSpPr>
              <p:nvPr/>
            </p:nvSpPr>
            <p:spPr bwMode="auto">
              <a:xfrm>
                <a:off x="3804" y="3013"/>
                <a:ext cx="81" cy="72"/>
              </a:xfrm>
              <a:custGeom>
                <a:avLst/>
                <a:gdLst>
                  <a:gd name="T0" fmla="*/ 20 w 81"/>
                  <a:gd name="T1" fmla="*/ 5 h 72"/>
                  <a:gd name="T2" fmla="*/ 15 w 81"/>
                  <a:gd name="T3" fmla="*/ 6 h 72"/>
                  <a:gd name="T4" fmla="*/ 11 w 81"/>
                  <a:gd name="T5" fmla="*/ 7 h 72"/>
                  <a:gd name="T6" fmla="*/ 11 w 81"/>
                  <a:gd name="T7" fmla="*/ 10 h 72"/>
                  <a:gd name="T8" fmla="*/ 9 w 81"/>
                  <a:gd name="T9" fmla="*/ 11 h 72"/>
                  <a:gd name="T10" fmla="*/ 7 w 81"/>
                  <a:gd name="T11" fmla="*/ 14 h 72"/>
                  <a:gd name="T12" fmla="*/ 7 w 81"/>
                  <a:gd name="T13" fmla="*/ 18 h 72"/>
                  <a:gd name="T14" fmla="*/ 7 w 81"/>
                  <a:gd name="T15" fmla="*/ 20 h 72"/>
                  <a:gd name="T16" fmla="*/ 4 w 81"/>
                  <a:gd name="T17" fmla="*/ 29 h 72"/>
                  <a:gd name="T18" fmla="*/ 2 w 81"/>
                  <a:gd name="T19" fmla="*/ 35 h 72"/>
                  <a:gd name="T20" fmla="*/ 0 w 81"/>
                  <a:gd name="T21" fmla="*/ 39 h 72"/>
                  <a:gd name="T22" fmla="*/ 3 w 81"/>
                  <a:gd name="T23" fmla="*/ 47 h 72"/>
                  <a:gd name="T24" fmla="*/ 7 w 81"/>
                  <a:gd name="T25" fmla="*/ 47 h 72"/>
                  <a:gd name="T26" fmla="*/ 10 w 81"/>
                  <a:gd name="T27" fmla="*/ 46 h 72"/>
                  <a:gd name="T28" fmla="*/ 15 w 81"/>
                  <a:gd name="T29" fmla="*/ 40 h 72"/>
                  <a:gd name="T30" fmla="*/ 21 w 81"/>
                  <a:gd name="T31" fmla="*/ 43 h 72"/>
                  <a:gd name="T32" fmla="*/ 25 w 81"/>
                  <a:gd name="T33" fmla="*/ 42 h 72"/>
                  <a:gd name="T34" fmla="*/ 29 w 81"/>
                  <a:gd name="T35" fmla="*/ 43 h 72"/>
                  <a:gd name="T36" fmla="*/ 32 w 81"/>
                  <a:gd name="T37" fmla="*/ 42 h 72"/>
                  <a:gd name="T38" fmla="*/ 36 w 81"/>
                  <a:gd name="T39" fmla="*/ 44 h 72"/>
                  <a:gd name="T40" fmla="*/ 40 w 81"/>
                  <a:gd name="T41" fmla="*/ 44 h 72"/>
                  <a:gd name="T42" fmla="*/ 44 w 81"/>
                  <a:gd name="T43" fmla="*/ 46 h 72"/>
                  <a:gd name="T44" fmla="*/ 50 w 81"/>
                  <a:gd name="T45" fmla="*/ 53 h 72"/>
                  <a:gd name="T46" fmla="*/ 54 w 81"/>
                  <a:gd name="T47" fmla="*/ 54 h 72"/>
                  <a:gd name="T48" fmla="*/ 57 w 81"/>
                  <a:gd name="T49" fmla="*/ 55 h 72"/>
                  <a:gd name="T50" fmla="*/ 63 w 81"/>
                  <a:gd name="T51" fmla="*/ 59 h 72"/>
                  <a:gd name="T52" fmla="*/ 68 w 81"/>
                  <a:gd name="T53" fmla="*/ 63 h 72"/>
                  <a:gd name="T54" fmla="*/ 69 w 81"/>
                  <a:gd name="T55" fmla="*/ 68 h 72"/>
                  <a:gd name="T56" fmla="*/ 73 w 81"/>
                  <a:gd name="T57" fmla="*/ 72 h 72"/>
                  <a:gd name="T58" fmla="*/ 77 w 81"/>
                  <a:gd name="T59" fmla="*/ 70 h 72"/>
                  <a:gd name="T60" fmla="*/ 81 w 81"/>
                  <a:gd name="T61" fmla="*/ 68 h 72"/>
                  <a:gd name="T62" fmla="*/ 80 w 81"/>
                  <a:gd name="T63" fmla="*/ 66 h 72"/>
                  <a:gd name="T64" fmla="*/ 79 w 81"/>
                  <a:gd name="T65" fmla="*/ 66 h 72"/>
                  <a:gd name="T66" fmla="*/ 76 w 81"/>
                  <a:gd name="T67" fmla="*/ 63 h 72"/>
                  <a:gd name="T68" fmla="*/ 74 w 81"/>
                  <a:gd name="T69" fmla="*/ 61 h 72"/>
                  <a:gd name="T70" fmla="*/ 72 w 81"/>
                  <a:gd name="T71" fmla="*/ 55 h 72"/>
                  <a:gd name="T72" fmla="*/ 70 w 81"/>
                  <a:gd name="T73" fmla="*/ 55 h 72"/>
                  <a:gd name="T74" fmla="*/ 68 w 81"/>
                  <a:gd name="T75" fmla="*/ 53 h 72"/>
                  <a:gd name="T76" fmla="*/ 63 w 81"/>
                  <a:gd name="T77" fmla="*/ 48 h 72"/>
                  <a:gd name="T78" fmla="*/ 58 w 81"/>
                  <a:gd name="T79" fmla="*/ 43 h 72"/>
                  <a:gd name="T80" fmla="*/ 54 w 81"/>
                  <a:gd name="T81" fmla="*/ 40 h 72"/>
                  <a:gd name="T82" fmla="*/ 50 w 81"/>
                  <a:gd name="T83" fmla="*/ 39 h 72"/>
                  <a:gd name="T84" fmla="*/ 47 w 81"/>
                  <a:gd name="T85" fmla="*/ 39 h 72"/>
                  <a:gd name="T86" fmla="*/ 44 w 81"/>
                  <a:gd name="T87" fmla="*/ 37 h 72"/>
                  <a:gd name="T88" fmla="*/ 44 w 81"/>
                  <a:gd name="T89" fmla="*/ 33 h 72"/>
                  <a:gd name="T90" fmla="*/ 40 w 81"/>
                  <a:gd name="T91" fmla="*/ 31 h 72"/>
                  <a:gd name="T92" fmla="*/ 42 w 81"/>
                  <a:gd name="T93" fmla="*/ 33 h 72"/>
                  <a:gd name="T94" fmla="*/ 39 w 81"/>
                  <a:gd name="T95" fmla="*/ 36 h 72"/>
                  <a:gd name="T96" fmla="*/ 37 w 81"/>
                  <a:gd name="T97" fmla="*/ 31 h 72"/>
                  <a:gd name="T98" fmla="*/ 36 w 81"/>
                  <a:gd name="T99" fmla="*/ 28 h 72"/>
                  <a:gd name="T100" fmla="*/ 35 w 81"/>
                  <a:gd name="T101" fmla="*/ 25 h 72"/>
                  <a:gd name="T102" fmla="*/ 28 w 81"/>
                  <a:gd name="T103" fmla="*/ 3 h 72"/>
                  <a:gd name="T104" fmla="*/ 25 w 81"/>
                  <a:gd name="T105" fmla="*/ 0 h 72"/>
                  <a:gd name="T106" fmla="*/ 21 w 81"/>
                  <a:gd name="T107" fmla="*/ 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 h="72">
                    <a:moveTo>
                      <a:pt x="21" y="3"/>
                    </a:moveTo>
                    <a:lnTo>
                      <a:pt x="20" y="5"/>
                    </a:lnTo>
                    <a:lnTo>
                      <a:pt x="18" y="6"/>
                    </a:lnTo>
                    <a:lnTo>
                      <a:pt x="15" y="6"/>
                    </a:lnTo>
                    <a:lnTo>
                      <a:pt x="14" y="7"/>
                    </a:lnTo>
                    <a:lnTo>
                      <a:pt x="11" y="7"/>
                    </a:lnTo>
                    <a:lnTo>
                      <a:pt x="11" y="9"/>
                    </a:lnTo>
                    <a:lnTo>
                      <a:pt x="11" y="10"/>
                    </a:lnTo>
                    <a:lnTo>
                      <a:pt x="11" y="11"/>
                    </a:lnTo>
                    <a:lnTo>
                      <a:pt x="9" y="11"/>
                    </a:lnTo>
                    <a:lnTo>
                      <a:pt x="7" y="11"/>
                    </a:lnTo>
                    <a:lnTo>
                      <a:pt x="7" y="14"/>
                    </a:lnTo>
                    <a:lnTo>
                      <a:pt x="6" y="17"/>
                    </a:lnTo>
                    <a:lnTo>
                      <a:pt x="7" y="18"/>
                    </a:lnTo>
                    <a:lnTo>
                      <a:pt x="7" y="18"/>
                    </a:lnTo>
                    <a:lnTo>
                      <a:pt x="7" y="20"/>
                    </a:lnTo>
                    <a:lnTo>
                      <a:pt x="6" y="24"/>
                    </a:lnTo>
                    <a:lnTo>
                      <a:pt x="4" y="29"/>
                    </a:lnTo>
                    <a:lnTo>
                      <a:pt x="2" y="33"/>
                    </a:lnTo>
                    <a:lnTo>
                      <a:pt x="2" y="35"/>
                    </a:lnTo>
                    <a:lnTo>
                      <a:pt x="0" y="36"/>
                    </a:lnTo>
                    <a:lnTo>
                      <a:pt x="0" y="39"/>
                    </a:lnTo>
                    <a:lnTo>
                      <a:pt x="2" y="44"/>
                    </a:lnTo>
                    <a:lnTo>
                      <a:pt x="3" y="47"/>
                    </a:lnTo>
                    <a:lnTo>
                      <a:pt x="4" y="47"/>
                    </a:lnTo>
                    <a:lnTo>
                      <a:pt x="7" y="47"/>
                    </a:lnTo>
                    <a:lnTo>
                      <a:pt x="9" y="46"/>
                    </a:lnTo>
                    <a:lnTo>
                      <a:pt x="10" y="46"/>
                    </a:lnTo>
                    <a:lnTo>
                      <a:pt x="14" y="39"/>
                    </a:lnTo>
                    <a:lnTo>
                      <a:pt x="15" y="40"/>
                    </a:lnTo>
                    <a:lnTo>
                      <a:pt x="15" y="42"/>
                    </a:lnTo>
                    <a:lnTo>
                      <a:pt x="21" y="43"/>
                    </a:lnTo>
                    <a:lnTo>
                      <a:pt x="22" y="43"/>
                    </a:lnTo>
                    <a:lnTo>
                      <a:pt x="25" y="42"/>
                    </a:lnTo>
                    <a:lnTo>
                      <a:pt x="28" y="40"/>
                    </a:lnTo>
                    <a:lnTo>
                      <a:pt x="29" y="43"/>
                    </a:lnTo>
                    <a:lnTo>
                      <a:pt x="29" y="42"/>
                    </a:lnTo>
                    <a:lnTo>
                      <a:pt x="32" y="42"/>
                    </a:lnTo>
                    <a:lnTo>
                      <a:pt x="36" y="44"/>
                    </a:lnTo>
                    <a:lnTo>
                      <a:pt x="36" y="44"/>
                    </a:lnTo>
                    <a:lnTo>
                      <a:pt x="37" y="43"/>
                    </a:lnTo>
                    <a:lnTo>
                      <a:pt x="40" y="44"/>
                    </a:lnTo>
                    <a:lnTo>
                      <a:pt x="43" y="46"/>
                    </a:lnTo>
                    <a:lnTo>
                      <a:pt x="44" y="46"/>
                    </a:lnTo>
                    <a:lnTo>
                      <a:pt x="48" y="50"/>
                    </a:lnTo>
                    <a:lnTo>
                      <a:pt x="50" y="53"/>
                    </a:lnTo>
                    <a:lnTo>
                      <a:pt x="54" y="53"/>
                    </a:lnTo>
                    <a:lnTo>
                      <a:pt x="54" y="54"/>
                    </a:lnTo>
                    <a:lnTo>
                      <a:pt x="57" y="54"/>
                    </a:lnTo>
                    <a:lnTo>
                      <a:pt x="57" y="55"/>
                    </a:lnTo>
                    <a:lnTo>
                      <a:pt x="59" y="57"/>
                    </a:lnTo>
                    <a:lnTo>
                      <a:pt x="63" y="59"/>
                    </a:lnTo>
                    <a:lnTo>
                      <a:pt x="65" y="61"/>
                    </a:lnTo>
                    <a:lnTo>
                      <a:pt x="68" y="63"/>
                    </a:lnTo>
                    <a:lnTo>
                      <a:pt x="68" y="66"/>
                    </a:lnTo>
                    <a:lnTo>
                      <a:pt x="69" y="68"/>
                    </a:lnTo>
                    <a:lnTo>
                      <a:pt x="70" y="68"/>
                    </a:lnTo>
                    <a:lnTo>
                      <a:pt x="73" y="72"/>
                    </a:lnTo>
                    <a:lnTo>
                      <a:pt x="76" y="72"/>
                    </a:lnTo>
                    <a:lnTo>
                      <a:pt x="77" y="70"/>
                    </a:lnTo>
                    <a:lnTo>
                      <a:pt x="80" y="69"/>
                    </a:lnTo>
                    <a:lnTo>
                      <a:pt x="81" y="68"/>
                    </a:lnTo>
                    <a:lnTo>
                      <a:pt x="81" y="66"/>
                    </a:lnTo>
                    <a:lnTo>
                      <a:pt x="80" y="66"/>
                    </a:lnTo>
                    <a:lnTo>
                      <a:pt x="80" y="66"/>
                    </a:lnTo>
                    <a:lnTo>
                      <a:pt x="79" y="66"/>
                    </a:lnTo>
                    <a:lnTo>
                      <a:pt x="77" y="66"/>
                    </a:lnTo>
                    <a:lnTo>
                      <a:pt x="76" y="63"/>
                    </a:lnTo>
                    <a:lnTo>
                      <a:pt x="76" y="63"/>
                    </a:lnTo>
                    <a:lnTo>
                      <a:pt x="74" y="61"/>
                    </a:lnTo>
                    <a:lnTo>
                      <a:pt x="73" y="61"/>
                    </a:lnTo>
                    <a:lnTo>
                      <a:pt x="72" y="55"/>
                    </a:lnTo>
                    <a:lnTo>
                      <a:pt x="70" y="54"/>
                    </a:lnTo>
                    <a:lnTo>
                      <a:pt x="70" y="55"/>
                    </a:lnTo>
                    <a:lnTo>
                      <a:pt x="69" y="55"/>
                    </a:lnTo>
                    <a:lnTo>
                      <a:pt x="68" y="53"/>
                    </a:lnTo>
                    <a:lnTo>
                      <a:pt x="65" y="51"/>
                    </a:lnTo>
                    <a:lnTo>
                      <a:pt x="63" y="48"/>
                    </a:lnTo>
                    <a:lnTo>
                      <a:pt x="59" y="44"/>
                    </a:lnTo>
                    <a:lnTo>
                      <a:pt x="58" y="43"/>
                    </a:lnTo>
                    <a:lnTo>
                      <a:pt x="55" y="42"/>
                    </a:lnTo>
                    <a:lnTo>
                      <a:pt x="54" y="40"/>
                    </a:lnTo>
                    <a:lnTo>
                      <a:pt x="51" y="39"/>
                    </a:lnTo>
                    <a:lnTo>
                      <a:pt x="50" y="39"/>
                    </a:lnTo>
                    <a:lnTo>
                      <a:pt x="50" y="39"/>
                    </a:lnTo>
                    <a:lnTo>
                      <a:pt x="47" y="39"/>
                    </a:lnTo>
                    <a:lnTo>
                      <a:pt x="47" y="39"/>
                    </a:lnTo>
                    <a:lnTo>
                      <a:pt x="44" y="37"/>
                    </a:lnTo>
                    <a:lnTo>
                      <a:pt x="43" y="35"/>
                    </a:lnTo>
                    <a:lnTo>
                      <a:pt x="44" y="33"/>
                    </a:lnTo>
                    <a:lnTo>
                      <a:pt x="42" y="31"/>
                    </a:lnTo>
                    <a:lnTo>
                      <a:pt x="40" y="31"/>
                    </a:lnTo>
                    <a:lnTo>
                      <a:pt x="40" y="33"/>
                    </a:lnTo>
                    <a:lnTo>
                      <a:pt x="42" y="33"/>
                    </a:lnTo>
                    <a:lnTo>
                      <a:pt x="42" y="37"/>
                    </a:lnTo>
                    <a:lnTo>
                      <a:pt x="39" y="36"/>
                    </a:lnTo>
                    <a:lnTo>
                      <a:pt x="39" y="33"/>
                    </a:lnTo>
                    <a:lnTo>
                      <a:pt x="37" y="31"/>
                    </a:lnTo>
                    <a:lnTo>
                      <a:pt x="36" y="29"/>
                    </a:lnTo>
                    <a:lnTo>
                      <a:pt x="36" y="28"/>
                    </a:lnTo>
                    <a:lnTo>
                      <a:pt x="35" y="25"/>
                    </a:lnTo>
                    <a:lnTo>
                      <a:pt x="35" y="25"/>
                    </a:lnTo>
                    <a:lnTo>
                      <a:pt x="32" y="17"/>
                    </a:lnTo>
                    <a:lnTo>
                      <a:pt x="28" y="3"/>
                    </a:lnTo>
                    <a:lnTo>
                      <a:pt x="25" y="0"/>
                    </a:lnTo>
                    <a:lnTo>
                      <a:pt x="25" y="0"/>
                    </a:lnTo>
                    <a:lnTo>
                      <a:pt x="22" y="3"/>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5" name="Freeform 859">
                <a:extLst>
                  <a:ext uri="{FF2B5EF4-FFF2-40B4-BE49-F238E27FC236}">
                    <a16:creationId xmlns:a16="http://schemas.microsoft.com/office/drawing/2014/main" id="{D758D644-06CF-415F-8912-D367EFD9B6D5}"/>
                  </a:ext>
                </a:extLst>
              </p:cNvPr>
              <p:cNvSpPr>
                <a:spLocks/>
              </p:cNvSpPr>
              <p:nvPr/>
            </p:nvSpPr>
            <p:spPr bwMode="auto">
              <a:xfrm>
                <a:off x="3870" y="3081"/>
                <a:ext cx="19" cy="22"/>
              </a:xfrm>
              <a:custGeom>
                <a:avLst/>
                <a:gdLst>
                  <a:gd name="T0" fmla="*/ 11 w 19"/>
                  <a:gd name="T1" fmla="*/ 2 h 22"/>
                  <a:gd name="T2" fmla="*/ 10 w 19"/>
                  <a:gd name="T3" fmla="*/ 4 h 22"/>
                  <a:gd name="T4" fmla="*/ 6 w 19"/>
                  <a:gd name="T5" fmla="*/ 5 h 22"/>
                  <a:gd name="T6" fmla="*/ 4 w 19"/>
                  <a:gd name="T7" fmla="*/ 8 h 22"/>
                  <a:gd name="T8" fmla="*/ 3 w 19"/>
                  <a:gd name="T9" fmla="*/ 9 h 22"/>
                  <a:gd name="T10" fmla="*/ 4 w 19"/>
                  <a:gd name="T11" fmla="*/ 13 h 22"/>
                  <a:gd name="T12" fmla="*/ 3 w 19"/>
                  <a:gd name="T13" fmla="*/ 15 h 22"/>
                  <a:gd name="T14" fmla="*/ 3 w 19"/>
                  <a:gd name="T15" fmla="*/ 17 h 22"/>
                  <a:gd name="T16" fmla="*/ 0 w 19"/>
                  <a:gd name="T17" fmla="*/ 20 h 22"/>
                  <a:gd name="T18" fmla="*/ 2 w 19"/>
                  <a:gd name="T19" fmla="*/ 22 h 22"/>
                  <a:gd name="T20" fmla="*/ 7 w 19"/>
                  <a:gd name="T21" fmla="*/ 22 h 22"/>
                  <a:gd name="T22" fmla="*/ 10 w 19"/>
                  <a:gd name="T23" fmla="*/ 19 h 22"/>
                  <a:gd name="T24" fmla="*/ 13 w 19"/>
                  <a:gd name="T25" fmla="*/ 19 h 22"/>
                  <a:gd name="T26" fmla="*/ 15 w 19"/>
                  <a:gd name="T27" fmla="*/ 20 h 22"/>
                  <a:gd name="T28" fmla="*/ 15 w 19"/>
                  <a:gd name="T29" fmla="*/ 19 h 22"/>
                  <a:gd name="T30" fmla="*/ 18 w 19"/>
                  <a:gd name="T31" fmla="*/ 15 h 22"/>
                  <a:gd name="T32" fmla="*/ 18 w 19"/>
                  <a:gd name="T33" fmla="*/ 13 h 22"/>
                  <a:gd name="T34" fmla="*/ 14 w 19"/>
                  <a:gd name="T35" fmla="*/ 13 h 22"/>
                  <a:gd name="T36" fmla="*/ 13 w 19"/>
                  <a:gd name="T37" fmla="*/ 15 h 22"/>
                  <a:gd name="T38" fmla="*/ 11 w 19"/>
                  <a:gd name="T39" fmla="*/ 13 h 22"/>
                  <a:gd name="T40" fmla="*/ 10 w 19"/>
                  <a:gd name="T41" fmla="*/ 12 h 22"/>
                  <a:gd name="T42" fmla="*/ 13 w 19"/>
                  <a:gd name="T43" fmla="*/ 12 h 22"/>
                  <a:gd name="T44" fmla="*/ 14 w 19"/>
                  <a:gd name="T45" fmla="*/ 11 h 22"/>
                  <a:gd name="T46" fmla="*/ 15 w 19"/>
                  <a:gd name="T47" fmla="*/ 11 h 22"/>
                  <a:gd name="T48" fmla="*/ 18 w 19"/>
                  <a:gd name="T49" fmla="*/ 8 h 22"/>
                  <a:gd name="T50" fmla="*/ 19 w 19"/>
                  <a:gd name="T51" fmla="*/ 8 h 22"/>
                  <a:gd name="T52" fmla="*/ 19 w 19"/>
                  <a:gd name="T53" fmla="*/ 4 h 22"/>
                  <a:gd name="T54" fmla="*/ 19 w 19"/>
                  <a:gd name="T55" fmla="*/ 2 h 22"/>
                  <a:gd name="T56" fmla="*/ 18 w 19"/>
                  <a:gd name="T57" fmla="*/ 2 h 22"/>
                  <a:gd name="T58" fmla="*/ 15 w 19"/>
                  <a:gd name="T59" fmla="*/ 0 h 22"/>
                  <a:gd name="T60" fmla="*/ 15 w 19"/>
                  <a:gd name="T61" fmla="*/ 0 h 22"/>
                  <a:gd name="T62" fmla="*/ 15 w 19"/>
                  <a:gd name="T63" fmla="*/ 0 h 22"/>
                  <a:gd name="T64" fmla="*/ 14 w 19"/>
                  <a:gd name="T65" fmla="*/ 1 h 22"/>
                  <a:gd name="T66" fmla="*/ 11 w 19"/>
                  <a:gd name="T67"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2">
                    <a:moveTo>
                      <a:pt x="11" y="2"/>
                    </a:moveTo>
                    <a:lnTo>
                      <a:pt x="10" y="4"/>
                    </a:lnTo>
                    <a:lnTo>
                      <a:pt x="6" y="5"/>
                    </a:lnTo>
                    <a:lnTo>
                      <a:pt x="4" y="8"/>
                    </a:lnTo>
                    <a:lnTo>
                      <a:pt x="3" y="9"/>
                    </a:lnTo>
                    <a:lnTo>
                      <a:pt x="4" y="13"/>
                    </a:lnTo>
                    <a:lnTo>
                      <a:pt x="3" y="15"/>
                    </a:lnTo>
                    <a:lnTo>
                      <a:pt x="3" y="17"/>
                    </a:lnTo>
                    <a:lnTo>
                      <a:pt x="0" y="20"/>
                    </a:lnTo>
                    <a:lnTo>
                      <a:pt x="2" y="22"/>
                    </a:lnTo>
                    <a:lnTo>
                      <a:pt x="7" y="22"/>
                    </a:lnTo>
                    <a:lnTo>
                      <a:pt x="10" y="19"/>
                    </a:lnTo>
                    <a:lnTo>
                      <a:pt x="13" y="19"/>
                    </a:lnTo>
                    <a:lnTo>
                      <a:pt x="15" y="20"/>
                    </a:lnTo>
                    <a:lnTo>
                      <a:pt x="15" y="19"/>
                    </a:lnTo>
                    <a:lnTo>
                      <a:pt x="18" y="15"/>
                    </a:lnTo>
                    <a:lnTo>
                      <a:pt x="18" y="13"/>
                    </a:lnTo>
                    <a:lnTo>
                      <a:pt x="14" y="13"/>
                    </a:lnTo>
                    <a:lnTo>
                      <a:pt x="13" y="15"/>
                    </a:lnTo>
                    <a:lnTo>
                      <a:pt x="11" y="13"/>
                    </a:lnTo>
                    <a:lnTo>
                      <a:pt x="10" y="12"/>
                    </a:lnTo>
                    <a:lnTo>
                      <a:pt x="13" y="12"/>
                    </a:lnTo>
                    <a:lnTo>
                      <a:pt x="14" y="11"/>
                    </a:lnTo>
                    <a:lnTo>
                      <a:pt x="15" y="11"/>
                    </a:lnTo>
                    <a:lnTo>
                      <a:pt x="18" y="8"/>
                    </a:lnTo>
                    <a:lnTo>
                      <a:pt x="19" y="8"/>
                    </a:lnTo>
                    <a:lnTo>
                      <a:pt x="19" y="4"/>
                    </a:lnTo>
                    <a:lnTo>
                      <a:pt x="19" y="2"/>
                    </a:lnTo>
                    <a:lnTo>
                      <a:pt x="18" y="2"/>
                    </a:lnTo>
                    <a:lnTo>
                      <a:pt x="15" y="0"/>
                    </a:lnTo>
                    <a:lnTo>
                      <a:pt x="15" y="0"/>
                    </a:lnTo>
                    <a:lnTo>
                      <a:pt x="15" y="0"/>
                    </a:lnTo>
                    <a:lnTo>
                      <a:pt x="14" y="1"/>
                    </a:lnTo>
                    <a:lnTo>
                      <a:pt x="1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6" name="Freeform 860">
                <a:extLst>
                  <a:ext uri="{FF2B5EF4-FFF2-40B4-BE49-F238E27FC236}">
                    <a16:creationId xmlns:a16="http://schemas.microsoft.com/office/drawing/2014/main" id="{F82038A8-44D5-4653-A8B3-73B60B3CE1DF}"/>
                  </a:ext>
                </a:extLst>
              </p:cNvPr>
              <p:cNvSpPr>
                <a:spLocks/>
              </p:cNvSpPr>
              <p:nvPr/>
            </p:nvSpPr>
            <p:spPr bwMode="auto">
              <a:xfrm>
                <a:off x="3863" y="3089"/>
                <a:ext cx="124" cy="164"/>
              </a:xfrm>
              <a:custGeom>
                <a:avLst/>
                <a:gdLst>
                  <a:gd name="T0" fmla="*/ 24 w 124"/>
                  <a:gd name="T1" fmla="*/ 25 h 164"/>
                  <a:gd name="T2" fmla="*/ 28 w 124"/>
                  <a:gd name="T3" fmla="*/ 33 h 164"/>
                  <a:gd name="T4" fmla="*/ 72 w 124"/>
                  <a:gd name="T5" fmla="*/ 48 h 164"/>
                  <a:gd name="T6" fmla="*/ 42 w 124"/>
                  <a:gd name="T7" fmla="*/ 85 h 164"/>
                  <a:gd name="T8" fmla="*/ 29 w 124"/>
                  <a:gd name="T9" fmla="*/ 86 h 164"/>
                  <a:gd name="T10" fmla="*/ 24 w 124"/>
                  <a:gd name="T11" fmla="*/ 92 h 164"/>
                  <a:gd name="T12" fmla="*/ 13 w 124"/>
                  <a:gd name="T13" fmla="*/ 96 h 164"/>
                  <a:gd name="T14" fmla="*/ 11 w 124"/>
                  <a:gd name="T15" fmla="*/ 99 h 164"/>
                  <a:gd name="T16" fmla="*/ 9 w 124"/>
                  <a:gd name="T17" fmla="*/ 164 h 164"/>
                  <a:gd name="T18" fmla="*/ 20 w 124"/>
                  <a:gd name="T19" fmla="*/ 151 h 164"/>
                  <a:gd name="T20" fmla="*/ 25 w 124"/>
                  <a:gd name="T21" fmla="*/ 145 h 164"/>
                  <a:gd name="T22" fmla="*/ 36 w 124"/>
                  <a:gd name="T23" fmla="*/ 137 h 164"/>
                  <a:gd name="T24" fmla="*/ 51 w 124"/>
                  <a:gd name="T25" fmla="*/ 122 h 164"/>
                  <a:gd name="T26" fmla="*/ 74 w 124"/>
                  <a:gd name="T27" fmla="*/ 104 h 164"/>
                  <a:gd name="T28" fmla="*/ 85 w 124"/>
                  <a:gd name="T29" fmla="*/ 90 h 164"/>
                  <a:gd name="T30" fmla="*/ 98 w 124"/>
                  <a:gd name="T31" fmla="*/ 71 h 164"/>
                  <a:gd name="T32" fmla="*/ 107 w 124"/>
                  <a:gd name="T33" fmla="*/ 53 h 164"/>
                  <a:gd name="T34" fmla="*/ 109 w 124"/>
                  <a:gd name="T35" fmla="*/ 46 h 164"/>
                  <a:gd name="T36" fmla="*/ 114 w 124"/>
                  <a:gd name="T37" fmla="*/ 40 h 164"/>
                  <a:gd name="T38" fmla="*/ 118 w 124"/>
                  <a:gd name="T39" fmla="*/ 29 h 164"/>
                  <a:gd name="T40" fmla="*/ 120 w 124"/>
                  <a:gd name="T41" fmla="*/ 22 h 164"/>
                  <a:gd name="T42" fmla="*/ 123 w 124"/>
                  <a:gd name="T43" fmla="*/ 22 h 164"/>
                  <a:gd name="T44" fmla="*/ 123 w 124"/>
                  <a:gd name="T45" fmla="*/ 19 h 164"/>
                  <a:gd name="T46" fmla="*/ 123 w 124"/>
                  <a:gd name="T47" fmla="*/ 18 h 164"/>
                  <a:gd name="T48" fmla="*/ 121 w 124"/>
                  <a:gd name="T49" fmla="*/ 12 h 164"/>
                  <a:gd name="T50" fmla="*/ 121 w 124"/>
                  <a:gd name="T51" fmla="*/ 11 h 164"/>
                  <a:gd name="T52" fmla="*/ 121 w 124"/>
                  <a:gd name="T53" fmla="*/ 7 h 164"/>
                  <a:gd name="T54" fmla="*/ 123 w 124"/>
                  <a:gd name="T55" fmla="*/ 3 h 164"/>
                  <a:gd name="T56" fmla="*/ 117 w 124"/>
                  <a:gd name="T57" fmla="*/ 0 h 164"/>
                  <a:gd name="T58" fmla="*/ 114 w 124"/>
                  <a:gd name="T59" fmla="*/ 3 h 164"/>
                  <a:gd name="T60" fmla="*/ 113 w 124"/>
                  <a:gd name="T61" fmla="*/ 4 h 164"/>
                  <a:gd name="T62" fmla="*/ 107 w 124"/>
                  <a:gd name="T63" fmla="*/ 7 h 164"/>
                  <a:gd name="T64" fmla="*/ 101 w 124"/>
                  <a:gd name="T65" fmla="*/ 8 h 164"/>
                  <a:gd name="T66" fmla="*/ 92 w 124"/>
                  <a:gd name="T67" fmla="*/ 9 h 164"/>
                  <a:gd name="T68" fmla="*/ 81 w 124"/>
                  <a:gd name="T69" fmla="*/ 11 h 164"/>
                  <a:gd name="T70" fmla="*/ 74 w 124"/>
                  <a:gd name="T71" fmla="*/ 11 h 164"/>
                  <a:gd name="T72" fmla="*/ 62 w 124"/>
                  <a:gd name="T73" fmla="*/ 15 h 164"/>
                  <a:gd name="T74" fmla="*/ 57 w 124"/>
                  <a:gd name="T75" fmla="*/ 15 h 164"/>
                  <a:gd name="T76" fmla="*/ 50 w 124"/>
                  <a:gd name="T77" fmla="*/ 18 h 164"/>
                  <a:gd name="T78" fmla="*/ 42 w 124"/>
                  <a:gd name="T79" fmla="*/ 22 h 164"/>
                  <a:gd name="T80" fmla="*/ 35 w 124"/>
                  <a:gd name="T81" fmla="*/ 18 h 164"/>
                  <a:gd name="T82" fmla="*/ 25 w 124"/>
                  <a:gd name="T83" fmla="*/ 8 h 164"/>
                  <a:gd name="T84" fmla="*/ 21 w 124"/>
                  <a:gd name="T85" fmla="*/ 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64">
                    <a:moveTo>
                      <a:pt x="21" y="14"/>
                    </a:moveTo>
                    <a:lnTo>
                      <a:pt x="22" y="18"/>
                    </a:lnTo>
                    <a:lnTo>
                      <a:pt x="24" y="25"/>
                    </a:lnTo>
                    <a:lnTo>
                      <a:pt x="26" y="26"/>
                    </a:lnTo>
                    <a:lnTo>
                      <a:pt x="26" y="30"/>
                    </a:lnTo>
                    <a:lnTo>
                      <a:pt x="28" y="33"/>
                    </a:lnTo>
                    <a:lnTo>
                      <a:pt x="32" y="34"/>
                    </a:lnTo>
                    <a:lnTo>
                      <a:pt x="36" y="37"/>
                    </a:lnTo>
                    <a:lnTo>
                      <a:pt x="72" y="48"/>
                    </a:lnTo>
                    <a:lnTo>
                      <a:pt x="87" y="48"/>
                    </a:lnTo>
                    <a:lnTo>
                      <a:pt x="48" y="85"/>
                    </a:lnTo>
                    <a:lnTo>
                      <a:pt x="42" y="85"/>
                    </a:lnTo>
                    <a:lnTo>
                      <a:pt x="35" y="85"/>
                    </a:lnTo>
                    <a:lnTo>
                      <a:pt x="32" y="86"/>
                    </a:lnTo>
                    <a:lnTo>
                      <a:pt x="29" y="86"/>
                    </a:lnTo>
                    <a:lnTo>
                      <a:pt x="26" y="88"/>
                    </a:lnTo>
                    <a:lnTo>
                      <a:pt x="25" y="90"/>
                    </a:lnTo>
                    <a:lnTo>
                      <a:pt x="24" y="92"/>
                    </a:lnTo>
                    <a:lnTo>
                      <a:pt x="20" y="93"/>
                    </a:lnTo>
                    <a:lnTo>
                      <a:pt x="17" y="94"/>
                    </a:lnTo>
                    <a:lnTo>
                      <a:pt x="13" y="96"/>
                    </a:lnTo>
                    <a:lnTo>
                      <a:pt x="11" y="97"/>
                    </a:lnTo>
                    <a:lnTo>
                      <a:pt x="11" y="99"/>
                    </a:lnTo>
                    <a:lnTo>
                      <a:pt x="11" y="99"/>
                    </a:lnTo>
                    <a:lnTo>
                      <a:pt x="0" y="108"/>
                    </a:lnTo>
                    <a:lnTo>
                      <a:pt x="0" y="156"/>
                    </a:lnTo>
                    <a:lnTo>
                      <a:pt x="9" y="164"/>
                    </a:lnTo>
                    <a:lnTo>
                      <a:pt x="9" y="163"/>
                    </a:lnTo>
                    <a:lnTo>
                      <a:pt x="18" y="152"/>
                    </a:lnTo>
                    <a:lnTo>
                      <a:pt x="20" y="151"/>
                    </a:lnTo>
                    <a:lnTo>
                      <a:pt x="22" y="148"/>
                    </a:lnTo>
                    <a:lnTo>
                      <a:pt x="25" y="147"/>
                    </a:lnTo>
                    <a:lnTo>
                      <a:pt x="25" y="145"/>
                    </a:lnTo>
                    <a:lnTo>
                      <a:pt x="26" y="145"/>
                    </a:lnTo>
                    <a:lnTo>
                      <a:pt x="33" y="137"/>
                    </a:lnTo>
                    <a:lnTo>
                      <a:pt x="36" y="137"/>
                    </a:lnTo>
                    <a:lnTo>
                      <a:pt x="44" y="127"/>
                    </a:lnTo>
                    <a:lnTo>
                      <a:pt x="48" y="125"/>
                    </a:lnTo>
                    <a:lnTo>
                      <a:pt x="51" y="122"/>
                    </a:lnTo>
                    <a:lnTo>
                      <a:pt x="55" y="122"/>
                    </a:lnTo>
                    <a:lnTo>
                      <a:pt x="61" y="116"/>
                    </a:lnTo>
                    <a:lnTo>
                      <a:pt x="74" y="104"/>
                    </a:lnTo>
                    <a:lnTo>
                      <a:pt x="81" y="97"/>
                    </a:lnTo>
                    <a:lnTo>
                      <a:pt x="84" y="93"/>
                    </a:lnTo>
                    <a:lnTo>
                      <a:pt x="85" y="90"/>
                    </a:lnTo>
                    <a:lnTo>
                      <a:pt x="94" y="79"/>
                    </a:lnTo>
                    <a:lnTo>
                      <a:pt x="94" y="78"/>
                    </a:lnTo>
                    <a:lnTo>
                      <a:pt x="98" y="71"/>
                    </a:lnTo>
                    <a:lnTo>
                      <a:pt x="99" y="67"/>
                    </a:lnTo>
                    <a:lnTo>
                      <a:pt x="106" y="55"/>
                    </a:lnTo>
                    <a:lnTo>
                      <a:pt x="107" y="53"/>
                    </a:lnTo>
                    <a:lnTo>
                      <a:pt x="106" y="51"/>
                    </a:lnTo>
                    <a:lnTo>
                      <a:pt x="106" y="49"/>
                    </a:lnTo>
                    <a:lnTo>
                      <a:pt x="109" y="46"/>
                    </a:lnTo>
                    <a:lnTo>
                      <a:pt x="110" y="46"/>
                    </a:lnTo>
                    <a:lnTo>
                      <a:pt x="112" y="45"/>
                    </a:lnTo>
                    <a:lnTo>
                      <a:pt x="114" y="40"/>
                    </a:lnTo>
                    <a:lnTo>
                      <a:pt x="118" y="33"/>
                    </a:lnTo>
                    <a:lnTo>
                      <a:pt x="118" y="30"/>
                    </a:lnTo>
                    <a:lnTo>
                      <a:pt x="118" y="29"/>
                    </a:lnTo>
                    <a:lnTo>
                      <a:pt x="120" y="26"/>
                    </a:lnTo>
                    <a:lnTo>
                      <a:pt x="118" y="25"/>
                    </a:lnTo>
                    <a:lnTo>
                      <a:pt x="120" y="22"/>
                    </a:lnTo>
                    <a:lnTo>
                      <a:pt x="121" y="20"/>
                    </a:lnTo>
                    <a:lnTo>
                      <a:pt x="123" y="20"/>
                    </a:lnTo>
                    <a:lnTo>
                      <a:pt x="123" y="22"/>
                    </a:lnTo>
                    <a:lnTo>
                      <a:pt x="124" y="20"/>
                    </a:lnTo>
                    <a:lnTo>
                      <a:pt x="123" y="19"/>
                    </a:lnTo>
                    <a:lnTo>
                      <a:pt x="123" y="19"/>
                    </a:lnTo>
                    <a:lnTo>
                      <a:pt x="123" y="20"/>
                    </a:lnTo>
                    <a:lnTo>
                      <a:pt x="121" y="20"/>
                    </a:lnTo>
                    <a:lnTo>
                      <a:pt x="123" y="18"/>
                    </a:lnTo>
                    <a:lnTo>
                      <a:pt x="121" y="16"/>
                    </a:lnTo>
                    <a:lnTo>
                      <a:pt x="120" y="15"/>
                    </a:lnTo>
                    <a:lnTo>
                      <a:pt x="121" y="12"/>
                    </a:lnTo>
                    <a:lnTo>
                      <a:pt x="123" y="11"/>
                    </a:lnTo>
                    <a:lnTo>
                      <a:pt x="123" y="11"/>
                    </a:lnTo>
                    <a:lnTo>
                      <a:pt x="121" y="11"/>
                    </a:lnTo>
                    <a:lnTo>
                      <a:pt x="120" y="9"/>
                    </a:lnTo>
                    <a:lnTo>
                      <a:pt x="121" y="8"/>
                    </a:lnTo>
                    <a:lnTo>
                      <a:pt x="121" y="7"/>
                    </a:lnTo>
                    <a:lnTo>
                      <a:pt x="123" y="4"/>
                    </a:lnTo>
                    <a:lnTo>
                      <a:pt x="124" y="3"/>
                    </a:lnTo>
                    <a:lnTo>
                      <a:pt x="123" y="3"/>
                    </a:lnTo>
                    <a:lnTo>
                      <a:pt x="121" y="3"/>
                    </a:lnTo>
                    <a:lnTo>
                      <a:pt x="118" y="1"/>
                    </a:lnTo>
                    <a:lnTo>
                      <a:pt x="117" y="0"/>
                    </a:lnTo>
                    <a:lnTo>
                      <a:pt x="117" y="1"/>
                    </a:lnTo>
                    <a:lnTo>
                      <a:pt x="116" y="0"/>
                    </a:lnTo>
                    <a:lnTo>
                      <a:pt x="114" y="3"/>
                    </a:lnTo>
                    <a:lnTo>
                      <a:pt x="114" y="3"/>
                    </a:lnTo>
                    <a:lnTo>
                      <a:pt x="114" y="4"/>
                    </a:lnTo>
                    <a:lnTo>
                      <a:pt x="113" y="4"/>
                    </a:lnTo>
                    <a:lnTo>
                      <a:pt x="112" y="5"/>
                    </a:lnTo>
                    <a:lnTo>
                      <a:pt x="107" y="7"/>
                    </a:lnTo>
                    <a:lnTo>
                      <a:pt x="107" y="7"/>
                    </a:lnTo>
                    <a:lnTo>
                      <a:pt x="106" y="7"/>
                    </a:lnTo>
                    <a:lnTo>
                      <a:pt x="103" y="7"/>
                    </a:lnTo>
                    <a:lnTo>
                      <a:pt x="101" y="8"/>
                    </a:lnTo>
                    <a:lnTo>
                      <a:pt x="95" y="9"/>
                    </a:lnTo>
                    <a:lnTo>
                      <a:pt x="94" y="9"/>
                    </a:lnTo>
                    <a:lnTo>
                      <a:pt x="92" y="9"/>
                    </a:lnTo>
                    <a:lnTo>
                      <a:pt x="88" y="9"/>
                    </a:lnTo>
                    <a:lnTo>
                      <a:pt x="85" y="11"/>
                    </a:lnTo>
                    <a:lnTo>
                      <a:pt x="81" y="11"/>
                    </a:lnTo>
                    <a:lnTo>
                      <a:pt x="80" y="11"/>
                    </a:lnTo>
                    <a:lnTo>
                      <a:pt x="77" y="11"/>
                    </a:lnTo>
                    <a:lnTo>
                      <a:pt x="74" y="11"/>
                    </a:lnTo>
                    <a:lnTo>
                      <a:pt x="68" y="15"/>
                    </a:lnTo>
                    <a:lnTo>
                      <a:pt x="65" y="16"/>
                    </a:lnTo>
                    <a:lnTo>
                      <a:pt x="62" y="15"/>
                    </a:lnTo>
                    <a:lnTo>
                      <a:pt x="61" y="15"/>
                    </a:lnTo>
                    <a:lnTo>
                      <a:pt x="58" y="15"/>
                    </a:lnTo>
                    <a:lnTo>
                      <a:pt x="57" y="15"/>
                    </a:lnTo>
                    <a:lnTo>
                      <a:pt x="55" y="15"/>
                    </a:lnTo>
                    <a:lnTo>
                      <a:pt x="51" y="18"/>
                    </a:lnTo>
                    <a:lnTo>
                      <a:pt x="50" y="18"/>
                    </a:lnTo>
                    <a:lnTo>
                      <a:pt x="46" y="20"/>
                    </a:lnTo>
                    <a:lnTo>
                      <a:pt x="46" y="20"/>
                    </a:lnTo>
                    <a:lnTo>
                      <a:pt x="42" y="22"/>
                    </a:lnTo>
                    <a:lnTo>
                      <a:pt x="39" y="20"/>
                    </a:lnTo>
                    <a:lnTo>
                      <a:pt x="36" y="18"/>
                    </a:lnTo>
                    <a:lnTo>
                      <a:pt x="35" y="18"/>
                    </a:lnTo>
                    <a:lnTo>
                      <a:pt x="33" y="16"/>
                    </a:lnTo>
                    <a:lnTo>
                      <a:pt x="26" y="8"/>
                    </a:lnTo>
                    <a:lnTo>
                      <a:pt x="25" y="8"/>
                    </a:lnTo>
                    <a:lnTo>
                      <a:pt x="25" y="7"/>
                    </a:lnTo>
                    <a:lnTo>
                      <a:pt x="22" y="11"/>
                    </a:lnTo>
                    <a:lnTo>
                      <a:pt x="2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7" name="Freeform 861">
                <a:extLst>
                  <a:ext uri="{FF2B5EF4-FFF2-40B4-BE49-F238E27FC236}">
                    <a16:creationId xmlns:a16="http://schemas.microsoft.com/office/drawing/2014/main" id="{D0A9A192-A1B2-4201-988B-661CBF96AD97}"/>
                  </a:ext>
                </a:extLst>
              </p:cNvPr>
              <p:cNvSpPr>
                <a:spLocks/>
              </p:cNvSpPr>
              <p:nvPr/>
            </p:nvSpPr>
            <p:spPr bwMode="auto">
              <a:xfrm>
                <a:off x="3773" y="3168"/>
                <a:ext cx="101" cy="124"/>
              </a:xfrm>
              <a:custGeom>
                <a:avLst/>
                <a:gdLst>
                  <a:gd name="T0" fmla="*/ 101 w 101"/>
                  <a:gd name="T1" fmla="*/ 20 h 124"/>
                  <a:gd name="T2" fmla="*/ 99 w 101"/>
                  <a:gd name="T3" fmla="*/ 18 h 124"/>
                  <a:gd name="T4" fmla="*/ 92 w 101"/>
                  <a:gd name="T5" fmla="*/ 18 h 124"/>
                  <a:gd name="T6" fmla="*/ 89 w 101"/>
                  <a:gd name="T7" fmla="*/ 15 h 124"/>
                  <a:gd name="T8" fmla="*/ 81 w 101"/>
                  <a:gd name="T9" fmla="*/ 17 h 124"/>
                  <a:gd name="T10" fmla="*/ 77 w 101"/>
                  <a:gd name="T11" fmla="*/ 17 h 124"/>
                  <a:gd name="T12" fmla="*/ 73 w 101"/>
                  <a:gd name="T13" fmla="*/ 24 h 124"/>
                  <a:gd name="T14" fmla="*/ 68 w 101"/>
                  <a:gd name="T15" fmla="*/ 24 h 124"/>
                  <a:gd name="T16" fmla="*/ 63 w 101"/>
                  <a:gd name="T17" fmla="*/ 24 h 124"/>
                  <a:gd name="T18" fmla="*/ 56 w 101"/>
                  <a:gd name="T19" fmla="*/ 22 h 124"/>
                  <a:gd name="T20" fmla="*/ 52 w 101"/>
                  <a:gd name="T21" fmla="*/ 20 h 124"/>
                  <a:gd name="T22" fmla="*/ 44 w 101"/>
                  <a:gd name="T23" fmla="*/ 13 h 124"/>
                  <a:gd name="T24" fmla="*/ 35 w 101"/>
                  <a:gd name="T25" fmla="*/ 11 h 124"/>
                  <a:gd name="T26" fmla="*/ 30 w 101"/>
                  <a:gd name="T27" fmla="*/ 11 h 124"/>
                  <a:gd name="T28" fmla="*/ 26 w 101"/>
                  <a:gd name="T29" fmla="*/ 9 h 124"/>
                  <a:gd name="T30" fmla="*/ 24 w 101"/>
                  <a:gd name="T31" fmla="*/ 2 h 124"/>
                  <a:gd name="T32" fmla="*/ 20 w 101"/>
                  <a:gd name="T33" fmla="*/ 0 h 124"/>
                  <a:gd name="T34" fmla="*/ 15 w 101"/>
                  <a:gd name="T35" fmla="*/ 6 h 124"/>
                  <a:gd name="T36" fmla="*/ 11 w 101"/>
                  <a:gd name="T37" fmla="*/ 10 h 124"/>
                  <a:gd name="T38" fmla="*/ 8 w 101"/>
                  <a:gd name="T39" fmla="*/ 13 h 124"/>
                  <a:gd name="T40" fmla="*/ 5 w 101"/>
                  <a:gd name="T41" fmla="*/ 15 h 124"/>
                  <a:gd name="T42" fmla="*/ 5 w 101"/>
                  <a:gd name="T43" fmla="*/ 15 h 124"/>
                  <a:gd name="T44" fmla="*/ 8 w 101"/>
                  <a:gd name="T45" fmla="*/ 20 h 124"/>
                  <a:gd name="T46" fmla="*/ 8 w 101"/>
                  <a:gd name="T47" fmla="*/ 22 h 124"/>
                  <a:gd name="T48" fmla="*/ 11 w 101"/>
                  <a:gd name="T49" fmla="*/ 26 h 124"/>
                  <a:gd name="T50" fmla="*/ 13 w 101"/>
                  <a:gd name="T51" fmla="*/ 31 h 124"/>
                  <a:gd name="T52" fmla="*/ 16 w 101"/>
                  <a:gd name="T53" fmla="*/ 35 h 124"/>
                  <a:gd name="T54" fmla="*/ 18 w 101"/>
                  <a:gd name="T55" fmla="*/ 37 h 124"/>
                  <a:gd name="T56" fmla="*/ 20 w 101"/>
                  <a:gd name="T57" fmla="*/ 41 h 124"/>
                  <a:gd name="T58" fmla="*/ 16 w 101"/>
                  <a:gd name="T59" fmla="*/ 48 h 124"/>
                  <a:gd name="T60" fmla="*/ 16 w 101"/>
                  <a:gd name="T61" fmla="*/ 52 h 124"/>
                  <a:gd name="T62" fmla="*/ 12 w 101"/>
                  <a:gd name="T63" fmla="*/ 54 h 124"/>
                  <a:gd name="T64" fmla="*/ 9 w 101"/>
                  <a:gd name="T65" fmla="*/ 57 h 124"/>
                  <a:gd name="T66" fmla="*/ 5 w 101"/>
                  <a:gd name="T67" fmla="*/ 62 h 124"/>
                  <a:gd name="T68" fmla="*/ 2 w 101"/>
                  <a:gd name="T69" fmla="*/ 68 h 124"/>
                  <a:gd name="T70" fmla="*/ 4 w 101"/>
                  <a:gd name="T71" fmla="*/ 79 h 124"/>
                  <a:gd name="T72" fmla="*/ 51 w 101"/>
                  <a:gd name="T73" fmla="*/ 109 h 124"/>
                  <a:gd name="T74" fmla="*/ 51 w 101"/>
                  <a:gd name="T75" fmla="*/ 111 h 124"/>
                  <a:gd name="T76" fmla="*/ 66 w 101"/>
                  <a:gd name="T77" fmla="*/ 124 h 124"/>
                  <a:gd name="T78" fmla="*/ 70 w 101"/>
                  <a:gd name="T79" fmla="*/ 122 h 124"/>
                  <a:gd name="T80" fmla="*/ 75 w 101"/>
                  <a:gd name="T81" fmla="*/ 111 h 124"/>
                  <a:gd name="T82" fmla="*/ 78 w 101"/>
                  <a:gd name="T83" fmla="*/ 107 h 124"/>
                  <a:gd name="T84" fmla="*/ 79 w 101"/>
                  <a:gd name="T85" fmla="*/ 103 h 124"/>
                  <a:gd name="T86" fmla="*/ 81 w 101"/>
                  <a:gd name="T87" fmla="*/ 99 h 124"/>
                  <a:gd name="T88" fmla="*/ 82 w 101"/>
                  <a:gd name="T89" fmla="*/ 98 h 124"/>
                  <a:gd name="T90" fmla="*/ 89 w 101"/>
                  <a:gd name="T91" fmla="*/ 95 h 124"/>
                  <a:gd name="T92" fmla="*/ 92 w 101"/>
                  <a:gd name="T93" fmla="*/ 92 h 124"/>
                  <a:gd name="T94" fmla="*/ 94 w 101"/>
                  <a:gd name="T95" fmla="*/ 91 h 124"/>
                  <a:gd name="T96" fmla="*/ 99 w 101"/>
                  <a:gd name="T97" fmla="*/ 85 h 124"/>
                  <a:gd name="T98" fmla="*/ 90 w 101"/>
                  <a:gd name="T99" fmla="*/ 2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24">
                    <a:moveTo>
                      <a:pt x="90" y="29"/>
                    </a:moveTo>
                    <a:lnTo>
                      <a:pt x="101" y="20"/>
                    </a:lnTo>
                    <a:lnTo>
                      <a:pt x="101" y="20"/>
                    </a:lnTo>
                    <a:lnTo>
                      <a:pt x="99" y="18"/>
                    </a:lnTo>
                    <a:lnTo>
                      <a:pt x="93" y="20"/>
                    </a:lnTo>
                    <a:lnTo>
                      <a:pt x="92" y="18"/>
                    </a:lnTo>
                    <a:lnTo>
                      <a:pt x="90" y="15"/>
                    </a:lnTo>
                    <a:lnTo>
                      <a:pt x="89" y="15"/>
                    </a:lnTo>
                    <a:lnTo>
                      <a:pt x="82" y="15"/>
                    </a:lnTo>
                    <a:lnTo>
                      <a:pt x="81" y="17"/>
                    </a:lnTo>
                    <a:lnTo>
                      <a:pt x="79" y="17"/>
                    </a:lnTo>
                    <a:lnTo>
                      <a:pt x="77" y="17"/>
                    </a:lnTo>
                    <a:lnTo>
                      <a:pt x="75" y="20"/>
                    </a:lnTo>
                    <a:lnTo>
                      <a:pt x="73" y="24"/>
                    </a:lnTo>
                    <a:lnTo>
                      <a:pt x="70" y="24"/>
                    </a:lnTo>
                    <a:lnTo>
                      <a:pt x="68" y="24"/>
                    </a:lnTo>
                    <a:lnTo>
                      <a:pt x="66" y="24"/>
                    </a:lnTo>
                    <a:lnTo>
                      <a:pt x="63" y="24"/>
                    </a:lnTo>
                    <a:lnTo>
                      <a:pt x="60" y="22"/>
                    </a:lnTo>
                    <a:lnTo>
                      <a:pt x="56" y="22"/>
                    </a:lnTo>
                    <a:lnTo>
                      <a:pt x="55" y="22"/>
                    </a:lnTo>
                    <a:lnTo>
                      <a:pt x="52" y="20"/>
                    </a:lnTo>
                    <a:lnTo>
                      <a:pt x="49" y="18"/>
                    </a:lnTo>
                    <a:lnTo>
                      <a:pt x="44" y="13"/>
                    </a:lnTo>
                    <a:lnTo>
                      <a:pt x="42" y="11"/>
                    </a:lnTo>
                    <a:lnTo>
                      <a:pt x="35" y="11"/>
                    </a:lnTo>
                    <a:lnTo>
                      <a:pt x="33" y="11"/>
                    </a:lnTo>
                    <a:lnTo>
                      <a:pt x="30" y="11"/>
                    </a:lnTo>
                    <a:lnTo>
                      <a:pt x="29" y="11"/>
                    </a:lnTo>
                    <a:lnTo>
                      <a:pt x="26" y="9"/>
                    </a:lnTo>
                    <a:lnTo>
                      <a:pt x="26" y="2"/>
                    </a:lnTo>
                    <a:lnTo>
                      <a:pt x="24" y="2"/>
                    </a:lnTo>
                    <a:lnTo>
                      <a:pt x="22" y="2"/>
                    </a:lnTo>
                    <a:lnTo>
                      <a:pt x="20" y="0"/>
                    </a:lnTo>
                    <a:lnTo>
                      <a:pt x="19" y="0"/>
                    </a:lnTo>
                    <a:lnTo>
                      <a:pt x="15" y="6"/>
                    </a:lnTo>
                    <a:lnTo>
                      <a:pt x="12" y="10"/>
                    </a:lnTo>
                    <a:lnTo>
                      <a:pt x="11" y="10"/>
                    </a:lnTo>
                    <a:lnTo>
                      <a:pt x="9" y="11"/>
                    </a:lnTo>
                    <a:lnTo>
                      <a:pt x="8" y="13"/>
                    </a:lnTo>
                    <a:lnTo>
                      <a:pt x="7" y="14"/>
                    </a:lnTo>
                    <a:lnTo>
                      <a:pt x="5" y="15"/>
                    </a:lnTo>
                    <a:lnTo>
                      <a:pt x="5" y="15"/>
                    </a:lnTo>
                    <a:lnTo>
                      <a:pt x="5" y="15"/>
                    </a:lnTo>
                    <a:lnTo>
                      <a:pt x="7" y="17"/>
                    </a:lnTo>
                    <a:lnTo>
                      <a:pt x="8" y="20"/>
                    </a:lnTo>
                    <a:lnTo>
                      <a:pt x="9" y="21"/>
                    </a:lnTo>
                    <a:lnTo>
                      <a:pt x="8" y="22"/>
                    </a:lnTo>
                    <a:lnTo>
                      <a:pt x="11" y="24"/>
                    </a:lnTo>
                    <a:lnTo>
                      <a:pt x="11" y="26"/>
                    </a:lnTo>
                    <a:lnTo>
                      <a:pt x="11" y="28"/>
                    </a:lnTo>
                    <a:lnTo>
                      <a:pt x="13" y="31"/>
                    </a:lnTo>
                    <a:lnTo>
                      <a:pt x="15" y="35"/>
                    </a:lnTo>
                    <a:lnTo>
                      <a:pt x="16" y="35"/>
                    </a:lnTo>
                    <a:lnTo>
                      <a:pt x="18" y="36"/>
                    </a:lnTo>
                    <a:lnTo>
                      <a:pt x="18" y="37"/>
                    </a:lnTo>
                    <a:lnTo>
                      <a:pt x="19" y="39"/>
                    </a:lnTo>
                    <a:lnTo>
                      <a:pt x="20" y="41"/>
                    </a:lnTo>
                    <a:lnTo>
                      <a:pt x="19" y="44"/>
                    </a:lnTo>
                    <a:lnTo>
                      <a:pt x="16" y="48"/>
                    </a:lnTo>
                    <a:lnTo>
                      <a:pt x="16" y="50"/>
                    </a:lnTo>
                    <a:lnTo>
                      <a:pt x="16" y="52"/>
                    </a:lnTo>
                    <a:lnTo>
                      <a:pt x="11" y="52"/>
                    </a:lnTo>
                    <a:lnTo>
                      <a:pt x="12" y="54"/>
                    </a:lnTo>
                    <a:lnTo>
                      <a:pt x="11" y="55"/>
                    </a:lnTo>
                    <a:lnTo>
                      <a:pt x="9" y="57"/>
                    </a:lnTo>
                    <a:lnTo>
                      <a:pt x="7" y="59"/>
                    </a:lnTo>
                    <a:lnTo>
                      <a:pt x="5" y="62"/>
                    </a:lnTo>
                    <a:lnTo>
                      <a:pt x="4" y="63"/>
                    </a:lnTo>
                    <a:lnTo>
                      <a:pt x="2" y="68"/>
                    </a:lnTo>
                    <a:lnTo>
                      <a:pt x="0" y="79"/>
                    </a:lnTo>
                    <a:lnTo>
                      <a:pt x="4" y="79"/>
                    </a:lnTo>
                    <a:lnTo>
                      <a:pt x="48" y="105"/>
                    </a:lnTo>
                    <a:lnTo>
                      <a:pt x="51" y="109"/>
                    </a:lnTo>
                    <a:lnTo>
                      <a:pt x="49" y="110"/>
                    </a:lnTo>
                    <a:lnTo>
                      <a:pt x="51" y="111"/>
                    </a:lnTo>
                    <a:lnTo>
                      <a:pt x="51" y="113"/>
                    </a:lnTo>
                    <a:lnTo>
                      <a:pt x="66" y="124"/>
                    </a:lnTo>
                    <a:lnTo>
                      <a:pt x="67" y="124"/>
                    </a:lnTo>
                    <a:lnTo>
                      <a:pt x="70" y="122"/>
                    </a:lnTo>
                    <a:lnTo>
                      <a:pt x="74" y="116"/>
                    </a:lnTo>
                    <a:lnTo>
                      <a:pt x="75" y="111"/>
                    </a:lnTo>
                    <a:lnTo>
                      <a:pt x="75" y="109"/>
                    </a:lnTo>
                    <a:lnTo>
                      <a:pt x="78" y="107"/>
                    </a:lnTo>
                    <a:lnTo>
                      <a:pt x="79" y="103"/>
                    </a:lnTo>
                    <a:lnTo>
                      <a:pt x="79" y="103"/>
                    </a:lnTo>
                    <a:lnTo>
                      <a:pt x="79" y="102"/>
                    </a:lnTo>
                    <a:lnTo>
                      <a:pt x="81" y="99"/>
                    </a:lnTo>
                    <a:lnTo>
                      <a:pt x="81" y="99"/>
                    </a:lnTo>
                    <a:lnTo>
                      <a:pt x="82" y="98"/>
                    </a:lnTo>
                    <a:lnTo>
                      <a:pt x="86" y="98"/>
                    </a:lnTo>
                    <a:lnTo>
                      <a:pt x="89" y="95"/>
                    </a:lnTo>
                    <a:lnTo>
                      <a:pt x="93" y="94"/>
                    </a:lnTo>
                    <a:lnTo>
                      <a:pt x="92" y="92"/>
                    </a:lnTo>
                    <a:lnTo>
                      <a:pt x="93" y="91"/>
                    </a:lnTo>
                    <a:lnTo>
                      <a:pt x="94" y="91"/>
                    </a:lnTo>
                    <a:lnTo>
                      <a:pt x="99" y="85"/>
                    </a:lnTo>
                    <a:lnTo>
                      <a:pt x="99" y="85"/>
                    </a:lnTo>
                    <a:lnTo>
                      <a:pt x="90" y="77"/>
                    </a:lnTo>
                    <a:lnTo>
                      <a:pt x="9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8" name="Freeform 862">
                <a:extLst>
                  <a:ext uri="{FF2B5EF4-FFF2-40B4-BE49-F238E27FC236}">
                    <a16:creationId xmlns:a16="http://schemas.microsoft.com/office/drawing/2014/main" id="{33198405-DA43-441B-ADCC-9F72FDB4BB57}"/>
                  </a:ext>
                </a:extLst>
              </p:cNvPr>
              <p:cNvSpPr>
                <a:spLocks/>
              </p:cNvSpPr>
              <p:nvPr/>
            </p:nvSpPr>
            <p:spPr bwMode="auto">
              <a:xfrm>
                <a:off x="3747" y="3248"/>
                <a:ext cx="9" cy="0"/>
              </a:xfrm>
              <a:custGeom>
                <a:avLst/>
                <a:gdLst>
                  <a:gd name="T0" fmla="*/ 0 w 9"/>
                  <a:gd name="T1" fmla="*/ 5 w 9"/>
                  <a:gd name="T2" fmla="*/ 9 w 9"/>
                  <a:gd name="T3" fmla="*/ 0 w 9"/>
                  <a:gd name="T4" fmla="*/ 0 w 9"/>
                </a:gdLst>
                <a:ahLst/>
                <a:cxnLst>
                  <a:cxn ang="0">
                    <a:pos x="T0" y="0"/>
                  </a:cxn>
                  <a:cxn ang="0">
                    <a:pos x="T1" y="0"/>
                  </a:cxn>
                  <a:cxn ang="0">
                    <a:pos x="T2" y="0"/>
                  </a:cxn>
                  <a:cxn ang="0">
                    <a:pos x="T3" y="0"/>
                  </a:cxn>
                  <a:cxn ang="0">
                    <a:pos x="T4" y="0"/>
                  </a:cxn>
                </a:cxnLst>
                <a:rect l="0" t="0" r="r" b="b"/>
                <a:pathLst>
                  <a:path w="9">
                    <a:moveTo>
                      <a:pt x="0" y="0"/>
                    </a:moveTo>
                    <a:lnTo>
                      <a:pt x="5" y="0"/>
                    </a:lnTo>
                    <a:lnTo>
                      <a:pt x="9"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9" name="Freeform 863">
                <a:extLst>
                  <a:ext uri="{FF2B5EF4-FFF2-40B4-BE49-F238E27FC236}">
                    <a16:creationId xmlns:a16="http://schemas.microsoft.com/office/drawing/2014/main" id="{8D625B2C-3423-4D48-84BF-95E71D3A1B25}"/>
                  </a:ext>
                </a:extLst>
              </p:cNvPr>
              <p:cNvSpPr>
                <a:spLocks/>
              </p:cNvSpPr>
              <p:nvPr/>
            </p:nvSpPr>
            <p:spPr bwMode="auto">
              <a:xfrm>
                <a:off x="3722" y="3183"/>
                <a:ext cx="71" cy="69"/>
              </a:xfrm>
              <a:custGeom>
                <a:avLst/>
                <a:gdLst>
                  <a:gd name="T0" fmla="*/ 16 w 71"/>
                  <a:gd name="T1" fmla="*/ 17 h 69"/>
                  <a:gd name="T2" fmla="*/ 15 w 71"/>
                  <a:gd name="T3" fmla="*/ 24 h 69"/>
                  <a:gd name="T4" fmla="*/ 18 w 71"/>
                  <a:gd name="T5" fmla="*/ 26 h 69"/>
                  <a:gd name="T6" fmla="*/ 19 w 71"/>
                  <a:gd name="T7" fmla="*/ 29 h 69"/>
                  <a:gd name="T8" fmla="*/ 10 w 71"/>
                  <a:gd name="T9" fmla="*/ 43 h 69"/>
                  <a:gd name="T10" fmla="*/ 3 w 71"/>
                  <a:gd name="T11" fmla="*/ 53 h 69"/>
                  <a:gd name="T12" fmla="*/ 3 w 71"/>
                  <a:gd name="T13" fmla="*/ 57 h 69"/>
                  <a:gd name="T14" fmla="*/ 0 w 71"/>
                  <a:gd name="T15" fmla="*/ 66 h 69"/>
                  <a:gd name="T16" fmla="*/ 0 w 71"/>
                  <a:gd name="T17" fmla="*/ 69 h 69"/>
                  <a:gd name="T18" fmla="*/ 3 w 71"/>
                  <a:gd name="T19" fmla="*/ 69 h 69"/>
                  <a:gd name="T20" fmla="*/ 5 w 71"/>
                  <a:gd name="T21" fmla="*/ 68 h 69"/>
                  <a:gd name="T22" fmla="*/ 8 w 71"/>
                  <a:gd name="T23" fmla="*/ 69 h 69"/>
                  <a:gd name="T24" fmla="*/ 10 w 71"/>
                  <a:gd name="T25" fmla="*/ 66 h 69"/>
                  <a:gd name="T26" fmla="*/ 12 w 71"/>
                  <a:gd name="T27" fmla="*/ 66 h 69"/>
                  <a:gd name="T28" fmla="*/ 14 w 71"/>
                  <a:gd name="T29" fmla="*/ 66 h 69"/>
                  <a:gd name="T30" fmla="*/ 25 w 71"/>
                  <a:gd name="T31" fmla="*/ 65 h 69"/>
                  <a:gd name="T32" fmla="*/ 34 w 71"/>
                  <a:gd name="T33" fmla="*/ 65 h 69"/>
                  <a:gd name="T34" fmla="*/ 53 w 71"/>
                  <a:gd name="T35" fmla="*/ 53 h 69"/>
                  <a:gd name="T36" fmla="*/ 56 w 71"/>
                  <a:gd name="T37" fmla="*/ 47 h 69"/>
                  <a:gd name="T38" fmla="*/ 60 w 71"/>
                  <a:gd name="T39" fmla="*/ 42 h 69"/>
                  <a:gd name="T40" fmla="*/ 63 w 71"/>
                  <a:gd name="T41" fmla="*/ 39 h 69"/>
                  <a:gd name="T42" fmla="*/ 67 w 71"/>
                  <a:gd name="T43" fmla="*/ 37 h 69"/>
                  <a:gd name="T44" fmla="*/ 67 w 71"/>
                  <a:gd name="T45" fmla="*/ 33 h 69"/>
                  <a:gd name="T46" fmla="*/ 71 w 71"/>
                  <a:gd name="T47" fmla="*/ 26 h 69"/>
                  <a:gd name="T48" fmla="*/ 69 w 71"/>
                  <a:gd name="T49" fmla="*/ 22 h 69"/>
                  <a:gd name="T50" fmla="*/ 67 w 71"/>
                  <a:gd name="T51" fmla="*/ 20 h 69"/>
                  <a:gd name="T52" fmla="*/ 64 w 71"/>
                  <a:gd name="T53" fmla="*/ 16 h 69"/>
                  <a:gd name="T54" fmla="*/ 62 w 71"/>
                  <a:gd name="T55" fmla="*/ 11 h 69"/>
                  <a:gd name="T56" fmla="*/ 59 w 71"/>
                  <a:gd name="T57" fmla="*/ 7 h 69"/>
                  <a:gd name="T58" fmla="*/ 59 w 71"/>
                  <a:gd name="T59" fmla="*/ 5 h 69"/>
                  <a:gd name="T60" fmla="*/ 56 w 71"/>
                  <a:gd name="T61" fmla="*/ 0 h 69"/>
                  <a:gd name="T62" fmla="*/ 53 w 71"/>
                  <a:gd name="T63" fmla="*/ 2 h 69"/>
                  <a:gd name="T64" fmla="*/ 49 w 71"/>
                  <a:gd name="T65" fmla="*/ 6 h 69"/>
                  <a:gd name="T66" fmla="*/ 43 w 71"/>
                  <a:gd name="T67" fmla="*/ 5 h 69"/>
                  <a:gd name="T68" fmla="*/ 37 w 71"/>
                  <a:gd name="T69" fmla="*/ 6 h 69"/>
                  <a:gd name="T70" fmla="*/ 36 w 71"/>
                  <a:gd name="T71" fmla="*/ 6 h 69"/>
                  <a:gd name="T72" fmla="*/ 34 w 71"/>
                  <a:gd name="T73" fmla="*/ 10 h 69"/>
                  <a:gd name="T74" fmla="*/ 30 w 71"/>
                  <a:gd name="T75" fmla="*/ 9 h 69"/>
                  <a:gd name="T76" fmla="*/ 27 w 71"/>
                  <a:gd name="T77" fmla="*/ 6 h 69"/>
                  <a:gd name="T78" fmla="*/ 22 w 71"/>
                  <a:gd name="T79" fmla="*/ 6 h 69"/>
                  <a:gd name="T80" fmla="*/ 18 w 71"/>
                  <a:gd name="T81" fmla="*/ 6 h 69"/>
                  <a:gd name="T82" fmla="*/ 19 w 71"/>
                  <a:gd name="T83" fmla="*/ 9 h 69"/>
                  <a:gd name="T84" fmla="*/ 18 w 71"/>
                  <a:gd name="T85" fmla="*/ 1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 h="69">
                    <a:moveTo>
                      <a:pt x="16" y="13"/>
                    </a:moveTo>
                    <a:lnTo>
                      <a:pt x="16" y="17"/>
                    </a:lnTo>
                    <a:lnTo>
                      <a:pt x="16" y="21"/>
                    </a:lnTo>
                    <a:lnTo>
                      <a:pt x="15" y="24"/>
                    </a:lnTo>
                    <a:lnTo>
                      <a:pt x="16" y="25"/>
                    </a:lnTo>
                    <a:lnTo>
                      <a:pt x="18" y="26"/>
                    </a:lnTo>
                    <a:lnTo>
                      <a:pt x="19" y="28"/>
                    </a:lnTo>
                    <a:lnTo>
                      <a:pt x="19" y="29"/>
                    </a:lnTo>
                    <a:lnTo>
                      <a:pt x="12" y="37"/>
                    </a:lnTo>
                    <a:lnTo>
                      <a:pt x="10" y="43"/>
                    </a:lnTo>
                    <a:lnTo>
                      <a:pt x="8" y="44"/>
                    </a:lnTo>
                    <a:lnTo>
                      <a:pt x="3" y="53"/>
                    </a:lnTo>
                    <a:lnTo>
                      <a:pt x="3" y="54"/>
                    </a:lnTo>
                    <a:lnTo>
                      <a:pt x="3" y="57"/>
                    </a:lnTo>
                    <a:lnTo>
                      <a:pt x="1" y="62"/>
                    </a:lnTo>
                    <a:lnTo>
                      <a:pt x="0" y="66"/>
                    </a:lnTo>
                    <a:lnTo>
                      <a:pt x="0" y="69"/>
                    </a:lnTo>
                    <a:lnTo>
                      <a:pt x="0" y="69"/>
                    </a:lnTo>
                    <a:lnTo>
                      <a:pt x="1" y="69"/>
                    </a:lnTo>
                    <a:lnTo>
                      <a:pt x="3" y="69"/>
                    </a:lnTo>
                    <a:lnTo>
                      <a:pt x="4" y="68"/>
                    </a:lnTo>
                    <a:lnTo>
                      <a:pt x="5" y="68"/>
                    </a:lnTo>
                    <a:lnTo>
                      <a:pt x="7" y="69"/>
                    </a:lnTo>
                    <a:lnTo>
                      <a:pt x="8" y="69"/>
                    </a:lnTo>
                    <a:lnTo>
                      <a:pt x="10" y="69"/>
                    </a:lnTo>
                    <a:lnTo>
                      <a:pt x="10" y="66"/>
                    </a:lnTo>
                    <a:lnTo>
                      <a:pt x="11" y="66"/>
                    </a:lnTo>
                    <a:lnTo>
                      <a:pt x="12" y="66"/>
                    </a:lnTo>
                    <a:lnTo>
                      <a:pt x="12" y="66"/>
                    </a:lnTo>
                    <a:lnTo>
                      <a:pt x="14" y="66"/>
                    </a:lnTo>
                    <a:lnTo>
                      <a:pt x="15" y="65"/>
                    </a:lnTo>
                    <a:lnTo>
                      <a:pt x="25" y="65"/>
                    </a:lnTo>
                    <a:lnTo>
                      <a:pt x="25" y="65"/>
                    </a:lnTo>
                    <a:lnTo>
                      <a:pt x="34" y="65"/>
                    </a:lnTo>
                    <a:lnTo>
                      <a:pt x="51" y="64"/>
                    </a:lnTo>
                    <a:lnTo>
                      <a:pt x="53" y="53"/>
                    </a:lnTo>
                    <a:lnTo>
                      <a:pt x="55" y="48"/>
                    </a:lnTo>
                    <a:lnTo>
                      <a:pt x="56" y="47"/>
                    </a:lnTo>
                    <a:lnTo>
                      <a:pt x="58" y="44"/>
                    </a:lnTo>
                    <a:lnTo>
                      <a:pt x="60" y="42"/>
                    </a:lnTo>
                    <a:lnTo>
                      <a:pt x="62" y="40"/>
                    </a:lnTo>
                    <a:lnTo>
                      <a:pt x="63" y="39"/>
                    </a:lnTo>
                    <a:lnTo>
                      <a:pt x="62" y="37"/>
                    </a:lnTo>
                    <a:lnTo>
                      <a:pt x="67" y="37"/>
                    </a:lnTo>
                    <a:lnTo>
                      <a:pt x="67" y="35"/>
                    </a:lnTo>
                    <a:lnTo>
                      <a:pt x="67" y="33"/>
                    </a:lnTo>
                    <a:lnTo>
                      <a:pt x="70" y="29"/>
                    </a:lnTo>
                    <a:lnTo>
                      <a:pt x="71" y="26"/>
                    </a:lnTo>
                    <a:lnTo>
                      <a:pt x="70" y="24"/>
                    </a:lnTo>
                    <a:lnTo>
                      <a:pt x="69" y="22"/>
                    </a:lnTo>
                    <a:lnTo>
                      <a:pt x="69" y="21"/>
                    </a:lnTo>
                    <a:lnTo>
                      <a:pt x="67" y="20"/>
                    </a:lnTo>
                    <a:lnTo>
                      <a:pt x="66" y="20"/>
                    </a:lnTo>
                    <a:lnTo>
                      <a:pt x="64" y="16"/>
                    </a:lnTo>
                    <a:lnTo>
                      <a:pt x="62" y="13"/>
                    </a:lnTo>
                    <a:lnTo>
                      <a:pt x="62" y="11"/>
                    </a:lnTo>
                    <a:lnTo>
                      <a:pt x="62" y="9"/>
                    </a:lnTo>
                    <a:lnTo>
                      <a:pt x="59" y="7"/>
                    </a:lnTo>
                    <a:lnTo>
                      <a:pt x="60" y="6"/>
                    </a:lnTo>
                    <a:lnTo>
                      <a:pt x="59" y="5"/>
                    </a:lnTo>
                    <a:lnTo>
                      <a:pt x="58" y="2"/>
                    </a:lnTo>
                    <a:lnTo>
                      <a:pt x="56" y="0"/>
                    </a:lnTo>
                    <a:lnTo>
                      <a:pt x="56" y="0"/>
                    </a:lnTo>
                    <a:lnTo>
                      <a:pt x="53" y="2"/>
                    </a:lnTo>
                    <a:lnTo>
                      <a:pt x="52" y="5"/>
                    </a:lnTo>
                    <a:lnTo>
                      <a:pt x="49" y="6"/>
                    </a:lnTo>
                    <a:lnTo>
                      <a:pt x="47" y="5"/>
                    </a:lnTo>
                    <a:lnTo>
                      <a:pt x="43" y="5"/>
                    </a:lnTo>
                    <a:lnTo>
                      <a:pt x="40" y="6"/>
                    </a:lnTo>
                    <a:lnTo>
                      <a:pt x="37" y="6"/>
                    </a:lnTo>
                    <a:lnTo>
                      <a:pt x="37" y="7"/>
                    </a:lnTo>
                    <a:lnTo>
                      <a:pt x="36" y="6"/>
                    </a:lnTo>
                    <a:lnTo>
                      <a:pt x="34" y="7"/>
                    </a:lnTo>
                    <a:lnTo>
                      <a:pt x="34" y="10"/>
                    </a:lnTo>
                    <a:lnTo>
                      <a:pt x="33" y="10"/>
                    </a:lnTo>
                    <a:lnTo>
                      <a:pt x="30" y="9"/>
                    </a:lnTo>
                    <a:lnTo>
                      <a:pt x="29" y="7"/>
                    </a:lnTo>
                    <a:lnTo>
                      <a:pt x="27" y="6"/>
                    </a:lnTo>
                    <a:lnTo>
                      <a:pt x="25" y="7"/>
                    </a:lnTo>
                    <a:lnTo>
                      <a:pt x="22" y="6"/>
                    </a:lnTo>
                    <a:lnTo>
                      <a:pt x="19" y="5"/>
                    </a:lnTo>
                    <a:lnTo>
                      <a:pt x="18" y="6"/>
                    </a:lnTo>
                    <a:lnTo>
                      <a:pt x="18" y="7"/>
                    </a:lnTo>
                    <a:lnTo>
                      <a:pt x="19" y="9"/>
                    </a:lnTo>
                    <a:lnTo>
                      <a:pt x="19" y="10"/>
                    </a:lnTo>
                    <a:lnTo>
                      <a:pt x="18" y="11"/>
                    </a:lnTo>
                    <a:lnTo>
                      <a:pt x="1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0" name="Freeform 864">
                <a:extLst>
                  <a:ext uri="{FF2B5EF4-FFF2-40B4-BE49-F238E27FC236}">
                    <a16:creationId xmlns:a16="http://schemas.microsoft.com/office/drawing/2014/main" id="{0D9131E2-02CB-416B-9B32-EFE331756A38}"/>
                  </a:ext>
                </a:extLst>
              </p:cNvPr>
              <p:cNvSpPr>
                <a:spLocks/>
              </p:cNvSpPr>
              <p:nvPr/>
            </p:nvSpPr>
            <p:spPr bwMode="auto">
              <a:xfrm>
                <a:off x="3539" y="3100"/>
                <a:ext cx="158" cy="105"/>
              </a:xfrm>
              <a:custGeom>
                <a:avLst/>
                <a:gdLst>
                  <a:gd name="T0" fmla="*/ 90 w 158"/>
                  <a:gd name="T1" fmla="*/ 3 h 105"/>
                  <a:gd name="T2" fmla="*/ 85 w 158"/>
                  <a:gd name="T3" fmla="*/ 8 h 105"/>
                  <a:gd name="T4" fmla="*/ 80 w 158"/>
                  <a:gd name="T5" fmla="*/ 14 h 105"/>
                  <a:gd name="T6" fmla="*/ 77 w 158"/>
                  <a:gd name="T7" fmla="*/ 20 h 105"/>
                  <a:gd name="T8" fmla="*/ 68 w 158"/>
                  <a:gd name="T9" fmla="*/ 24 h 105"/>
                  <a:gd name="T10" fmla="*/ 57 w 158"/>
                  <a:gd name="T11" fmla="*/ 24 h 105"/>
                  <a:gd name="T12" fmla="*/ 55 w 158"/>
                  <a:gd name="T13" fmla="*/ 30 h 105"/>
                  <a:gd name="T14" fmla="*/ 53 w 158"/>
                  <a:gd name="T15" fmla="*/ 35 h 105"/>
                  <a:gd name="T16" fmla="*/ 35 w 158"/>
                  <a:gd name="T17" fmla="*/ 41 h 105"/>
                  <a:gd name="T18" fmla="*/ 28 w 158"/>
                  <a:gd name="T19" fmla="*/ 40 h 105"/>
                  <a:gd name="T20" fmla="*/ 24 w 158"/>
                  <a:gd name="T21" fmla="*/ 45 h 105"/>
                  <a:gd name="T22" fmla="*/ 15 w 158"/>
                  <a:gd name="T23" fmla="*/ 42 h 105"/>
                  <a:gd name="T24" fmla="*/ 10 w 158"/>
                  <a:gd name="T25" fmla="*/ 46 h 105"/>
                  <a:gd name="T26" fmla="*/ 3 w 158"/>
                  <a:gd name="T27" fmla="*/ 59 h 105"/>
                  <a:gd name="T28" fmla="*/ 2 w 158"/>
                  <a:gd name="T29" fmla="*/ 67 h 105"/>
                  <a:gd name="T30" fmla="*/ 3 w 158"/>
                  <a:gd name="T31" fmla="*/ 81 h 105"/>
                  <a:gd name="T32" fmla="*/ 10 w 158"/>
                  <a:gd name="T33" fmla="*/ 88 h 105"/>
                  <a:gd name="T34" fmla="*/ 21 w 158"/>
                  <a:gd name="T35" fmla="*/ 100 h 105"/>
                  <a:gd name="T36" fmla="*/ 21 w 158"/>
                  <a:gd name="T37" fmla="*/ 105 h 105"/>
                  <a:gd name="T38" fmla="*/ 33 w 158"/>
                  <a:gd name="T39" fmla="*/ 92 h 105"/>
                  <a:gd name="T40" fmla="*/ 43 w 158"/>
                  <a:gd name="T41" fmla="*/ 89 h 105"/>
                  <a:gd name="T42" fmla="*/ 50 w 158"/>
                  <a:gd name="T43" fmla="*/ 90 h 105"/>
                  <a:gd name="T44" fmla="*/ 53 w 158"/>
                  <a:gd name="T45" fmla="*/ 86 h 105"/>
                  <a:gd name="T46" fmla="*/ 53 w 158"/>
                  <a:gd name="T47" fmla="*/ 81 h 105"/>
                  <a:gd name="T48" fmla="*/ 55 w 158"/>
                  <a:gd name="T49" fmla="*/ 75 h 105"/>
                  <a:gd name="T50" fmla="*/ 61 w 158"/>
                  <a:gd name="T51" fmla="*/ 74 h 105"/>
                  <a:gd name="T52" fmla="*/ 69 w 158"/>
                  <a:gd name="T53" fmla="*/ 78 h 105"/>
                  <a:gd name="T54" fmla="*/ 77 w 158"/>
                  <a:gd name="T55" fmla="*/ 82 h 105"/>
                  <a:gd name="T56" fmla="*/ 85 w 158"/>
                  <a:gd name="T57" fmla="*/ 83 h 105"/>
                  <a:gd name="T58" fmla="*/ 94 w 158"/>
                  <a:gd name="T59" fmla="*/ 85 h 105"/>
                  <a:gd name="T60" fmla="*/ 95 w 158"/>
                  <a:gd name="T61" fmla="*/ 81 h 105"/>
                  <a:gd name="T62" fmla="*/ 103 w 158"/>
                  <a:gd name="T63" fmla="*/ 78 h 105"/>
                  <a:gd name="T64" fmla="*/ 113 w 158"/>
                  <a:gd name="T65" fmla="*/ 77 h 105"/>
                  <a:gd name="T66" fmla="*/ 121 w 158"/>
                  <a:gd name="T67" fmla="*/ 74 h 105"/>
                  <a:gd name="T68" fmla="*/ 125 w 158"/>
                  <a:gd name="T69" fmla="*/ 75 h 105"/>
                  <a:gd name="T70" fmla="*/ 134 w 158"/>
                  <a:gd name="T71" fmla="*/ 72 h 105"/>
                  <a:gd name="T72" fmla="*/ 136 w 158"/>
                  <a:gd name="T73" fmla="*/ 71 h 105"/>
                  <a:gd name="T74" fmla="*/ 143 w 158"/>
                  <a:gd name="T75" fmla="*/ 72 h 105"/>
                  <a:gd name="T76" fmla="*/ 153 w 158"/>
                  <a:gd name="T77" fmla="*/ 72 h 105"/>
                  <a:gd name="T78" fmla="*/ 158 w 158"/>
                  <a:gd name="T79" fmla="*/ 74 h 105"/>
                  <a:gd name="T80" fmla="*/ 154 w 158"/>
                  <a:gd name="T81" fmla="*/ 66 h 105"/>
                  <a:gd name="T82" fmla="*/ 147 w 158"/>
                  <a:gd name="T83" fmla="*/ 61 h 105"/>
                  <a:gd name="T84" fmla="*/ 143 w 158"/>
                  <a:gd name="T85" fmla="*/ 56 h 105"/>
                  <a:gd name="T86" fmla="*/ 138 w 158"/>
                  <a:gd name="T87" fmla="*/ 49 h 105"/>
                  <a:gd name="T88" fmla="*/ 129 w 158"/>
                  <a:gd name="T89" fmla="*/ 46 h 105"/>
                  <a:gd name="T90" fmla="*/ 134 w 158"/>
                  <a:gd name="T91" fmla="*/ 41 h 105"/>
                  <a:gd name="T92" fmla="*/ 127 w 158"/>
                  <a:gd name="T93" fmla="*/ 37 h 105"/>
                  <a:gd name="T94" fmla="*/ 118 w 158"/>
                  <a:gd name="T95" fmla="*/ 33 h 105"/>
                  <a:gd name="T96" fmla="*/ 114 w 158"/>
                  <a:gd name="T97" fmla="*/ 27 h 105"/>
                  <a:gd name="T98" fmla="*/ 107 w 158"/>
                  <a:gd name="T99" fmla="*/ 23 h 105"/>
                  <a:gd name="T100" fmla="*/ 109 w 158"/>
                  <a:gd name="T101" fmla="*/ 16 h 105"/>
                  <a:gd name="T102" fmla="*/ 101 w 158"/>
                  <a:gd name="T103" fmla="*/ 4 h 105"/>
                  <a:gd name="T104" fmla="*/ 101 w 158"/>
                  <a:gd name="T10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8" h="105">
                    <a:moveTo>
                      <a:pt x="96" y="1"/>
                    </a:moveTo>
                    <a:lnTo>
                      <a:pt x="95" y="1"/>
                    </a:lnTo>
                    <a:lnTo>
                      <a:pt x="92" y="1"/>
                    </a:lnTo>
                    <a:lnTo>
                      <a:pt x="90" y="3"/>
                    </a:lnTo>
                    <a:lnTo>
                      <a:pt x="87" y="4"/>
                    </a:lnTo>
                    <a:lnTo>
                      <a:pt x="87" y="5"/>
                    </a:lnTo>
                    <a:lnTo>
                      <a:pt x="87" y="8"/>
                    </a:lnTo>
                    <a:lnTo>
                      <a:pt x="85" y="8"/>
                    </a:lnTo>
                    <a:lnTo>
                      <a:pt x="83" y="11"/>
                    </a:lnTo>
                    <a:lnTo>
                      <a:pt x="81" y="12"/>
                    </a:lnTo>
                    <a:lnTo>
                      <a:pt x="81" y="11"/>
                    </a:lnTo>
                    <a:lnTo>
                      <a:pt x="80" y="14"/>
                    </a:lnTo>
                    <a:lnTo>
                      <a:pt x="80" y="15"/>
                    </a:lnTo>
                    <a:lnTo>
                      <a:pt x="77" y="16"/>
                    </a:lnTo>
                    <a:lnTo>
                      <a:pt x="77" y="18"/>
                    </a:lnTo>
                    <a:lnTo>
                      <a:pt x="77" y="20"/>
                    </a:lnTo>
                    <a:lnTo>
                      <a:pt x="77" y="22"/>
                    </a:lnTo>
                    <a:lnTo>
                      <a:pt x="75" y="23"/>
                    </a:lnTo>
                    <a:lnTo>
                      <a:pt x="73" y="24"/>
                    </a:lnTo>
                    <a:lnTo>
                      <a:pt x="68" y="24"/>
                    </a:lnTo>
                    <a:lnTo>
                      <a:pt x="65" y="26"/>
                    </a:lnTo>
                    <a:lnTo>
                      <a:pt x="62" y="24"/>
                    </a:lnTo>
                    <a:lnTo>
                      <a:pt x="59" y="24"/>
                    </a:lnTo>
                    <a:lnTo>
                      <a:pt x="57" y="24"/>
                    </a:lnTo>
                    <a:lnTo>
                      <a:pt x="55" y="24"/>
                    </a:lnTo>
                    <a:lnTo>
                      <a:pt x="54" y="24"/>
                    </a:lnTo>
                    <a:lnTo>
                      <a:pt x="53" y="27"/>
                    </a:lnTo>
                    <a:lnTo>
                      <a:pt x="55" y="30"/>
                    </a:lnTo>
                    <a:lnTo>
                      <a:pt x="57" y="30"/>
                    </a:lnTo>
                    <a:lnTo>
                      <a:pt x="57" y="31"/>
                    </a:lnTo>
                    <a:lnTo>
                      <a:pt x="54" y="34"/>
                    </a:lnTo>
                    <a:lnTo>
                      <a:pt x="53" y="35"/>
                    </a:lnTo>
                    <a:lnTo>
                      <a:pt x="48" y="35"/>
                    </a:lnTo>
                    <a:lnTo>
                      <a:pt x="42" y="37"/>
                    </a:lnTo>
                    <a:lnTo>
                      <a:pt x="39" y="40"/>
                    </a:lnTo>
                    <a:lnTo>
                      <a:pt x="35" y="41"/>
                    </a:lnTo>
                    <a:lnTo>
                      <a:pt x="32" y="42"/>
                    </a:lnTo>
                    <a:lnTo>
                      <a:pt x="29" y="44"/>
                    </a:lnTo>
                    <a:lnTo>
                      <a:pt x="29" y="42"/>
                    </a:lnTo>
                    <a:lnTo>
                      <a:pt x="28" y="40"/>
                    </a:lnTo>
                    <a:lnTo>
                      <a:pt x="26" y="38"/>
                    </a:lnTo>
                    <a:lnTo>
                      <a:pt x="25" y="40"/>
                    </a:lnTo>
                    <a:lnTo>
                      <a:pt x="25" y="42"/>
                    </a:lnTo>
                    <a:lnTo>
                      <a:pt x="24" y="45"/>
                    </a:lnTo>
                    <a:lnTo>
                      <a:pt x="21" y="45"/>
                    </a:lnTo>
                    <a:lnTo>
                      <a:pt x="18" y="45"/>
                    </a:lnTo>
                    <a:lnTo>
                      <a:pt x="17" y="45"/>
                    </a:lnTo>
                    <a:lnTo>
                      <a:pt x="15" y="42"/>
                    </a:lnTo>
                    <a:lnTo>
                      <a:pt x="14" y="41"/>
                    </a:lnTo>
                    <a:lnTo>
                      <a:pt x="14" y="42"/>
                    </a:lnTo>
                    <a:lnTo>
                      <a:pt x="13" y="45"/>
                    </a:lnTo>
                    <a:lnTo>
                      <a:pt x="10" y="46"/>
                    </a:lnTo>
                    <a:lnTo>
                      <a:pt x="10" y="48"/>
                    </a:lnTo>
                    <a:lnTo>
                      <a:pt x="7" y="52"/>
                    </a:lnTo>
                    <a:lnTo>
                      <a:pt x="6" y="56"/>
                    </a:lnTo>
                    <a:lnTo>
                      <a:pt x="3" y="59"/>
                    </a:lnTo>
                    <a:lnTo>
                      <a:pt x="2" y="59"/>
                    </a:lnTo>
                    <a:lnTo>
                      <a:pt x="0" y="61"/>
                    </a:lnTo>
                    <a:lnTo>
                      <a:pt x="2" y="63"/>
                    </a:lnTo>
                    <a:lnTo>
                      <a:pt x="2" y="67"/>
                    </a:lnTo>
                    <a:lnTo>
                      <a:pt x="2" y="70"/>
                    </a:lnTo>
                    <a:lnTo>
                      <a:pt x="3" y="72"/>
                    </a:lnTo>
                    <a:lnTo>
                      <a:pt x="3" y="75"/>
                    </a:lnTo>
                    <a:lnTo>
                      <a:pt x="3" y="81"/>
                    </a:lnTo>
                    <a:lnTo>
                      <a:pt x="5" y="81"/>
                    </a:lnTo>
                    <a:lnTo>
                      <a:pt x="7" y="83"/>
                    </a:lnTo>
                    <a:lnTo>
                      <a:pt x="10" y="85"/>
                    </a:lnTo>
                    <a:lnTo>
                      <a:pt x="10" y="88"/>
                    </a:lnTo>
                    <a:lnTo>
                      <a:pt x="14" y="92"/>
                    </a:lnTo>
                    <a:lnTo>
                      <a:pt x="15" y="96"/>
                    </a:lnTo>
                    <a:lnTo>
                      <a:pt x="17" y="97"/>
                    </a:lnTo>
                    <a:lnTo>
                      <a:pt x="21" y="100"/>
                    </a:lnTo>
                    <a:lnTo>
                      <a:pt x="21" y="103"/>
                    </a:lnTo>
                    <a:lnTo>
                      <a:pt x="21" y="104"/>
                    </a:lnTo>
                    <a:lnTo>
                      <a:pt x="21" y="105"/>
                    </a:lnTo>
                    <a:lnTo>
                      <a:pt x="21" y="105"/>
                    </a:lnTo>
                    <a:lnTo>
                      <a:pt x="26" y="97"/>
                    </a:lnTo>
                    <a:lnTo>
                      <a:pt x="31" y="94"/>
                    </a:lnTo>
                    <a:lnTo>
                      <a:pt x="32" y="93"/>
                    </a:lnTo>
                    <a:lnTo>
                      <a:pt x="33" y="92"/>
                    </a:lnTo>
                    <a:lnTo>
                      <a:pt x="39" y="90"/>
                    </a:lnTo>
                    <a:lnTo>
                      <a:pt x="40" y="90"/>
                    </a:lnTo>
                    <a:lnTo>
                      <a:pt x="42" y="89"/>
                    </a:lnTo>
                    <a:lnTo>
                      <a:pt x="43" y="89"/>
                    </a:lnTo>
                    <a:lnTo>
                      <a:pt x="46" y="89"/>
                    </a:lnTo>
                    <a:lnTo>
                      <a:pt x="46" y="90"/>
                    </a:lnTo>
                    <a:lnTo>
                      <a:pt x="48" y="92"/>
                    </a:lnTo>
                    <a:lnTo>
                      <a:pt x="50" y="90"/>
                    </a:lnTo>
                    <a:lnTo>
                      <a:pt x="51" y="90"/>
                    </a:lnTo>
                    <a:lnTo>
                      <a:pt x="51" y="89"/>
                    </a:lnTo>
                    <a:lnTo>
                      <a:pt x="51" y="88"/>
                    </a:lnTo>
                    <a:lnTo>
                      <a:pt x="53" y="86"/>
                    </a:lnTo>
                    <a:lnTo>
                      <a:pt x="50" y="83"/>
                    </a:lnTo>
                    <a:lnTo>
                      <a:pt x="50" y="82"/>
                    </a:lnTo>
                    <a:lnTo>
                      <a:pt x="53" y="82"/>
                    </a:lnTo>
                    <a:lnTo>
                      <a:pt x="53" y="81"/>
                    </a:lnTo>
                    <a:lnTo>
                      <a:pt x="53" y="79"/>
                    </a:lnTo>
                    <a:lnTo>
                      <a:pt x="54" y="78"/>
                    </a:lnTo>
                    <a:lnTo>
                      <a:pt x="54" y="77"/>
                    </a:lnTo>
                    <a:lnTo>
                      <a:pt x="55" y="75"/>
                    </a:lnTo>
                    <a:lnTo>
                      <a:pt x="57" y="75"/>
                    </a:lnTo>
                    <a:lnTo>
                      <a:pt x="58" y="74"/>
                    </a:lnTo>
                    <a:lnTo>
                      <a:pt x="61" y="74"/>
                    </a:lnTo>
                    <a:lnTo>
                      <a:pt x="61" y="74"/>
                    </a:lnTo>
                    <a:lnTo>
                      <a:pt x="62" y="74"/>
                    </a:lnTo>
                    <a:lnTo>
                      <a:pt x="64" y="75"/>
                    </a:lnTo>
                    <a:lnTo>
                      <a:pt x="65" y="75"/>
                    </a:lnTo>
                    <a:lnTo>
                      <a:pt x="69" y="78"/>
                    </a:lnTo>
                    <a:lnTo>
                      <a:pt x="70" y="78"/>
                    </a:lnTo>
                    <a:lnTo>
                      <a:pt x="75" y="81"/>
                    </a:lnTo>
                    <a:lnTo>
                      <a:pt x="75" y="82"/>
                    </a:lnTo>
                    <a:lnTo>
                      <a:pt x="77" y="82"/>
                    </a:lnTo>
                    <a:lnTo>
                      <a:pt x="80" y="83"/>
                    </a:lnTo>
                    <a:lnTo>
                      <a:pt x="83" y="83"/>
                    </a:lnTo>
                    <a:lnTo>
                      <a:pt x="84" y="83"/>
                    </a:lnTo>
                    <a:lnTo>
                      <a:pt x="85" y="83"/>
                    </a:lnTo>
                    <a:lnTo>
                      <a:pt x="87" y="83"/>
                    </a:lnTo>
                    <a:lnTo>
                      <a:pt x="90" y="83"/>
                    </a:lnTo>
                    <a:lnTo>
                      <a:pt x="92" y="85"/>
                    </a:lnTo>
                    <a:lnTo>
                      <a:pt x="94" y="85"/>
                    </a:lnTo>
                    <a:lnTo>
                      <a:pt x="96" y="85"/>
                    </a:lnTo>
                    <a:lnTo>
                      <a:pt x="96" y="83"/>
                    </a:lnTo>
                    <a:lnTo>
                      <a:pt x="95" y="82"/>
                    </a:lnTo>
                    <a:lnTo>
                      <a:pt x="95" y="81"/>
                    </a:lnTo>
                    <a:lnTo>
                      <a:pt x="98" y="79"/>
                    </a:lnTo>
                    <a:lnTo>
                      <a:pt x="99" y="77"/>
                    </a:lnTo>
                    <a:lnTo>
                      <a:pt x="102" y="77"/>
                    </a:lnTo>
                    <a:lnTo>
                      <a:pt x="103" y="78"/>
                    </a:lnTo>
                    <a:lnTo>
                      <a:pt x="105" y="79"/>
                    </a:lnTo>
                    <a:lnTo>
                      <a:pt x="107" y="78"/>
                    </a:lnTo>
                    <a:lnTo>
                      <a:pt x="112" y="78"/>
                    </a:lnTo>
                    <a:lnTo>
                      <a:pt x="113" y="77"/>
                    </a:lnTo>
                    <a:lnTo>
                      <a:pt x="114" y="75"/>
                    </a:lnTo>
                    <a:lnTo>
                      <a:pt x="120" y="74"/>
                    </a:lnTo>
                    <a:lnTo>
                      <a:pt x="121" y="74"/>
                    </a:lnTo>
                    <a:lnTo>
                      <a:pt x="121" y="74"/>
                    </a:lnTo>
                    <a:lnTo>
                      <a:pt x="123" y="75"/>
                    </a:lnTo>
                    <a:lnTo>
                      <a:pt x="123" y="77"/>
                    </a:lnTo>
                    <a:lnTo>
                      <a:pt x="124" y="77"/>
                    </a:lnTo>
                    <a:lnTo>
                      <a:pt x="125" y="75"/>
                    </a:lnTo>
                    <a:lnTo>
                      <a:pt x="128" y="75"/>
                    </a:lnTo>
                    <a:lnTo>
                      <a:pt x="131" y="75"/>
                    </a:lnTo>
                    <a:lnTo>
                      <a:pt x="132" y="75"/>
                    </a:lnTo>
                    <a:lnTo>
                      <a:pt x="134" y="72"/>
                    </a:lnTo>
                    <a:lnTo>
                      <a:pt x="132" y="71"/>
                    </a:lnTo>
                    <a:lnTo>
                      <a:pt x="132" y="71"/>
                    </a:lnTo>
                    <a:lnTo>
                      <a:pt x="135" y="70"/>
                    </a:lnTo>
                    <a:lnTo>
                      <a:pt x="136" y="71"/>
                    </a:lnTo>
                    <a:lnTo>
                      <a:pt x="138" y="72"/>
                    </a:lnTo>
                    <a:lnTo>
                      <a:pt x="139" y="71"/>
                    </a:lnTo>
                    <a:lnTo>
                      <a:pt x="140" y="72"/>
                    </a:lnTo>
                    <a:lnTo>
                      <a:pt x="143" y="72"/>
                    </a:lnTo>
                    <a:lnTo>
                      <a:pt x="145" y="74"/>
                    </a:lnTo>
                    <a:lnTo>
                      <a:pt x="149" y="74"/>
                    </a:lnTo>
                    <a:lnTo>
                      <a:pt x="150" y="74"/>
                    </a:lnTo>
                    <a:lnTo>
                      <a:pt x="153" y="72"/>
                    </a:lnTo>
                    <a:lnTo>
                      <a:pt x="156" y="72"/>
                    </a:lnTo>
                    <a:lnTo>
                      <a:pt x="158" y="74"/>
                    </a:lnTo>
                    <a:lnTo>
                      <a:pt x="158" y="74"/>
                    </a:lnTo>
                    <a:lnTo>
                      <a:pt x="158" y="74"/>
                    </a:lnTo>
                    <a:lnTo>
                      <a:pt x="158" y="72"/>
                    </a:lnTo>
                    <a:lnTo>
                      <a:pt x="156" y="71"/>
                    </a:lnTo>
                    <a:lnTo>
                      <a:pt x="154" y="70"/>
                    </a:lnTo>
                    <a:lnTo>
                      <a:pt x="154" y="66"/>
                    </a:lnTo>
                    <a:lnTo>
                      <a:pt x="154" y="66"/>
                    </a:lnTo>
                    <a:lnTo>
                      <a:pt x="153" y="64"/>
                    </a:lnTo>
                    <a:lnTo>
                      <a:pt x="149" y="63"/>
                    </a:lnTo>
                    <a:lnTo>
                      <a:pt x="147" y="61"/>
                    </a:lnTo>
                    <a:lnTo>
                      <a:pt x="147" y="59"/>
                    </a:lnTo>
                    <a:lnTo>
                      <a:pt x="147" y="59"/>
                    </a:lnTo>
                    <a:lnTo>
                      <a:pt x="145" y="57"/>
                    </a:lnTo>
                    <a:lnTo>
                      <a:pt x="143" y="56"/>
                    </a:lnTo>
                    <a:lnTo>
                      <a:pt x="143" y="53"/>
                    </a:lnTo>
                    <a:lnTo>
                      <a:pt x="142" y="51"/>
                    </a:lnTo>
                    <a:lnTo>
                      <a:pt x="138" y="49"/>
                    </a:lnTo>
                    <a:lnTo>
                      <a:pt x="138" y="49"/>
                    </a:lnTo>
                    <a:lnTo>
                      <a:pt x="135" y="48"/>
                    </a:lnTo>
                    <a:lnTo>
                      <a:pt x="134" y="48"/>
                    </a:lnTo>
                    <a:lnTo>
                      <a:pt x="132" y="48"/>
                    </a:lnTo>
                    <a:lnTo>
                      <a:pt x="129" y="46"/>
                    </a:lnTo>
                    <a:lnTo>
                      <a:pt x="131" y="45"/>
                    </a:lnTo>
                    <a:lnTo>
                      <a:pt x="131" y="44"/>
                    </a:lnTo>
                    <a:lnTo>
                      <a:pt x="132" y="42"/>
                    </a:lnTo>
                    <a:lnTo>
                      <a:pt x="134" y="41"/>
                    </a:lnTo>
                    <a:lnTo>
                      <a:pt x="132" y="40"/>
                    </a:lnTo>
                    <a:lnTo>
                      <a:pt x="129" y="40"/>
                    </a:lnTo>
                    <a:lnTo>
                      <a:pt x="128" y="38"/>
                    </a:lnTo>
                    <a:lnTo>
                      <a:pt x="127" y="37"/>
                    </a:lnTo>
                    <a:lnTo>
                      <a:pt x="125" y="35"/>
                    </a:lnTo>
                    <a:lnTo>
                      <a:pt x="123" y="35"/>
                    </a:lnTo>
                    <a:lnTo>
                      <a:pt x="120" y="34"/>
                    </a:lnTo>
                    <a:lnTo>
                      <a:pt x="118" y="33"/>
                    </a:lnTo>
                    <a:lnTo>
                      <a:pt x="118" y="30"/>
                    </a:lnTo>
                    <a:lnTo>
                      <a:pt x="118" y="29"/>
                    </a:lnTo>
                    <a:lnTo>
                      <a:pt x="117" y="27"/>
                    </a:lnTo>
                    <a:lnTo>
                      <a:pt x="114" y="27"/>
                    </a:lnTo>
                    <a:lnTo>
                      <a:pt x="113" y="29"/>
                    </a:lnTo>
                    <a:lnTo>
                      <a:pt x="110" y="29"/>
                    </a:lnTo>
                    <a:lnTo>
                      <a:pt x="109" y="27"/>
                    </a:lnTo>
                    <a:lnTo>
                      <a:pt x="107" y="23"/>
                    </a:lnTo>
                    <a:lnTo>
                      <a:pt x="109" y="22"/>
                    </a:lnTo>
                    <a:lnTo>
                      <a:pt x="110" y="20"/>
                    </a:lnTo>
                    <a:lnTo>
                      <a:pt x="110" y="18"/>
                    </a:lnTo>
                    <a:lnTo>
                      <a:pt x="109" y="16"/>
                    </a:lnTo>
                    <a:lnTo>
                      <a:pt x="107" y="11"/>
                    </a:lnTo>
                    <a:lnTo>
                      <a:pt x="105" y="7"/>
                    </a:lnTo>
                    <a:lnTo>
                      <a:pt x="103" y="5"/>
                    </a:lnTo>
                    <a:lnTo>
                      <a:pt x="101" y="4"/>
                    </a:lnTo>
                    <a:lnTo>
                      <a:pt x="102" y="3"/>
                    </a:lnTo>
                    <a:lnTo>
                      <a:pt x="102" y="1"/>
                    </a:lnTo>
                    <a:lnTo>
                      <a:pt x="101" y="0"/>
                    </a:lnTo>
                    <a:lnTo>
                      <a:pt x="101" y="0"/>
                    </a:lnTo>
                    <a:lnTo>
                      <a:pt x="9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1" name="Freeform 865">
                <a:extLst>
                  <a:ext uri="{FF2B5EF4-FFF2-40B4-BE49-F238E27FC236}">
                    <a16:creationId xmlns:a16="http://schemas.microsoft.com/office/drawing/2014/main" id="{EA8AC2AA-F168-42CA-B364-EF26FE2F6E95}"/>
                  </a:ext>
                </a:extLst>
              </p:cNvPr>
              <p:cNvSpPr>
                <a:spLocks/>
              </p:cNvSpPr>
              <p:nvPr/>
            </p:nvSpPr>
            <p:spPr bwMode="auto">
              <a:xfrm>
                <a:off x="3475" y="2819"/>
                <a:ext cx="188" cy="174"/>
              </a:xfrm>
              <a:custGeom>
                <a:avLst/>
                <a:gdLst>
                  <a:gd name="T0" fmla="*/ 25 w 188"/>
                  <a:gd name="T1" fmla="*/ 7 h 174"/>
                  <a:gd name="T2" fmla="*/ 15 w 188"/>
                  <a:gd name="T3" fmla="*/ 15 h 174"/>
                  <a:gd name="T4" fmla="*/ 12 w 188"/>
                  <a:gd name="T5" fmla="*/ 19 h 174"/>
                  <a:gd name="T6" fmla="*/ 8 w 188"/>
                  <a:gd name="T7" fmla="*/ 20 h 174"/>
                  <a:gd name="T8" fmla="*/ 7 w 188"/>
                  <a:gd name="T9" fmla="*/ 23 h 174"/>
                  <a:gd name="T10" fmla="*/ 8 w 188"/>
                  <a:gd name="T11" fmla="*/ 30 h 174"/>
                  <a:gd name="T12" fmla="*/ 8 w 188"/>
                  <a:gd name="T13" fmla="*/ 31 h 174"/>
                  <a:gd name="T14" fmla="*/ 5 w 188"/>
                  <a:gd name="T15" fmla="*/ 35 h 174"/>
                  <a:gd name="T16" fmla="*/ 4 w 188"/>
                  <a:gd name="T17" fmla="*/ 37 h 174"/>
                  <a:gd name="T18" fmla="*/ 1 w 188"/>
                  <a:gd name="T19" fmla="*/ 37 h 174"/>
                  <a:gd name="T20" fmla="*/ 1 w 188"/>
                  <a:gd name="T21" fmla="*/ 42 h 174"/>
                  <a:gd name="T22" fmla="*/ 4 w 188"/>
                  <a:gd name="T23" fmla="*/ 46 h 174"/>
                  <a:gd name="T24" fmla="*/ 4 w 188"/>
                  <a:gd name="T25" fmla="*/ 59 h 174"/>
                  <a:gd name="T26" fmla="*/ 4 w 188"/>
                  <a:gd name="T27" fmla="*/ 66 h 174"/>
                  <a:gd name="T28" fmla="*/ 4 w 188"/>
                  <a:gd name="T29" fmla="*/ 75 h 174"/>
                  <a:gd name="T30" fmla="*/ 5 w 188"/>
                  <a:gd name="T31" fmla="*/ 79 h 174"/>
                  <a:gd name="T32" fmla="*/ 4 w 188"/>
                  <a:gd name="T33" fmla="*/ 86 h 174"/>
                  <a:gd name="T34" fmla="*/ 1 w 188"/>
                  <a:gd name="T35" fmla="*/ 89 h 174"/>
                  <a:gd name="T36" fmla="*/ 1 w 188"/>
                  <a:gd name="T37" fmla="*/ 92 h 174"/>
                  <a:gd name="T38" fmla="*/ 7 w 188"/>
                  <a:gd name="T39" fmla="*/ 100 h 174"/>
                  <a:gd name="T40" fmla="*/ 8 w 188"/>
                  <a:gd name="T41" fmla="*/ 104 h 174"/>
                  <a:gd name="T42" fmla="*/ 8 w 188"/>
                  <a:gd name="T43" fmla="*/ 109 h 174"/>
                  <a:gd name="T44" fmla="*/ 11 w 188"/>
                  <a:gd name="T45" fmla="*/ 112 h 174"/>
                  <a:gd name="T46" fmla="*/ 16 w 188"/>
                  <a:gd name="T47" fmla="*/ 113 h 174"/>
                  <a:gd name="T48" fmla="*/ 23 w 188"/>
                  <a:gd name="T49" fmla="*/ 116 h 174"/>
                  <a:gd name="T50" fmla="*/ 27 w 188"/>
                  <a:gd name="T51" fmla="*/ 123 h 174"/>
                  <a:gd name="T52" fmla="*/ 30 w 188"/>
                  <a:gd name="T53" fmla="*/ 126 h 174"/>
                  <a:gd name="T54" fmla="*/ 52 w 188"/>
                  <a:gd name="T55" fmla="*/ 133 h 174"/>
                  <a:gd name="T56" fmla="*/ 66 w 188"/>
                  <a:gd name="T57" fmla="*/ 130 h 174"/>
                  <a:gd name="T58" fmla="*/ 177 w 188"/>
                  <a:gd name="T59" fmla="*/ 174 h 174"/>
                  <a:gd name="T60" fmla="*/ 177 w 188"/>
                  <a:gd name="T61" fmla="*/ 174 h 174"/>
                  <a:gd name="T62" fmla="*/ 188 w 188"/>
                  <a:gd name="T63" fmla="*/ 168 h 174"/>
                  <a:gd name="T64" fmla="*/ 181 w 188"/>
                  <a:gd name="T65" fmla="*/ 44 h 174"/>
                  <a:gd name="T66" fmla="*/ 181 w 188"/>
                  <a:gd name="T67" fmla="*/ 37 h 174"/>
                  <a:gd name="T68" fmla="*/ 184 w 188"/>
                  <a:gd name="T69" fmla="*/ 30 h 174"/>
                  <a:gd name="T70" fmla="*/ 182 w 188"/>
                  <a:gd name="T71" fmla="*/ 20 h 174"/>
                  <a:gd name="T72" fmla="*/ 182 w 188"/>
                  <a:gd name="T73" fmla="*/ 15 h 174"/>
                  <a:gd name="T74" fmla="*/ 178 w 188"/>
                  <a:gd name="T75" fmla="*/ 13 h 174"/>
                  <a:gd name="T76" fmla="*/ 169 w 188"/>
                  <a:gd name="T77" fmla="*/ 12 h 174"/>
                  <a:gd name="T78" fmla="*/ 163 w 188"/>
                  <a:gd name="T79" fmla="*/ 11 h 174"/>
                  <a:gd name="T80" fmla="*/ 158 w 188"/>
                  <a:gd name="T81" fmla="*/ 8 h 174"/>
                  <a:gd name="T82" fmla="*/ 159 w 188"/>
                  <a:gd name="T83" fmla="*/ 7 h 174"/>
                  <a:gd name="T84" fmla="*/ 151 w 188"/>
                  <a:gd name="T85" fmla="*/ 4 h 174"/>
                  <a:gd name="T86" fmla="*/ 145 w 188"/>
                  <a:gd name="T87" fmla="*/ 2 h 174"/>
                  <a:gd name="T88" fmla="*/ 143 w 188"/>
                  <a:gd name="T89" fmla="*/ 1 h 174"/>
                  <a:gd name="T90" fmla="*/ 137 w 188"/>
                  <a:gd name="T91" fmla="*/ 4 h 174"/>
                  <a:gd name="T92" fmla="*/ 126 w 188"/>
                  <a:gd name="T93" fmla="*/ 7 h 174"/>
                  <a:gd name="T94" fmla="*/ 123 w 188"/>
                  <a:gd name="T95" fmla="*/ 13 h 174"/>
                  <a:gd name="T96" fmla="*/ 121 w 188"/>
                  <a:gd name="T97" fmla="*/ 20 h 174"/>
                  <a:gd name="T98" fmla="*/ 125 w 188"/>
                  <a:gd name="T99" fmla="*/ 28 h 174"/>
                  <a:gd name="T100" fmla="*/ 121 w 188"/>
                  <a:gd name="T101" fmla="*/ 34 h 174"/>
                  <a:gd name="T102" fmla="*/ 117 w 188"/>
                  <a:gd name="T103" fmla="*/ 39 h 174"/>
                  <a:gd name="T104" fmla="*/ 108 w 188"/>
                  <a:gd name="T105" fmla="*/ 38 h 174"/>
                  <a:gd name="T106" fmla="*/ 100 w 188"/>
                  <a:gd name="T107" fmla="*/ 31 h 174"/>
                  <a:gd name="T108" fmla="*/ 85 w 188"/>
                  <a:gd name="T109" fmla="*/ 24 h 174"/>
                  <a:gd name="T110" fmla="*/ 79 w 188"/>
                  <a:gd name="T111" fmla="*/ 24 h 174"/>
                  <a:gd name="T112" fmla="*/ 71 w 188"/>
                  <a:gd name="T113" fmla="*/ 23 h 174"/>
                  <a:gd name="T114" fmla="*/ 67 w 188"/>
                  <a:gd name="T115" fmla="*/ 12 h 174"/>
                  <a:gd name="T116" fmla="*/ 56 w 188"/>
                  <a:gd name="T117" fmla="*/ 7 h 174"/>
                  <a:gd name="T118" fmla="*/ 47 w 188"/>
                  <a:gd name="T119" fmla="*/ 4 h 174"/>
                  <a:gd name="T120" fmla="*/ 34 w 188"/>
                  <a:gd name="T121" fmla="*/ 4 h 174"/>
                  <a:gd name="T122" fmla="*/ 26 w 188"/>
                  <a:gd name="T123" fmla="*/ 0 h 174"/>
                  <a:gd name="T124" fmla="*/ 22 w 188"/>
                  <a:gd name="T125" fmla="*/ 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 h="174">
                    <a:moveTo>
                      <a:pt x="23" y="5"/>
                    </a:moveTo>
                    <a:lnTo>
                      <a:pt x="25" y="7"/>
                    </a:lnTo>
                    <a:lnTo>
                      <a:pt x="22" y="11"/>
                    </a:lnTo>
                    <a:lnTo>
                      <a:pt x="15" y="15"/>
                    </a:lnTo>
                    <a:lnTo>
                      <a:pt x="15" y="16"/>
                    </a:lnTo>
                    <a:lnTo>
                      <a:pt x="12" y="19"/>
                    </a:lnTo>
                    <a:lnTo>
                      <a:pt x="9" y="19"/>
                    </a:lnTo>
                    <a:lnTo>
                      <a:pt x="8" y="20"/>
                    </a:lnTo>
                    <a:lnTo>
                      <a:pt x="8" y="22"/>
                    </a:lnTo>
                    <a:lnTo>
                      <a:pt x="7" y="23"/>
                    </a:lnTo>
                    <a:lnTo>
                      <a:pt x="8" y="27"/>
                    </a:lnTo>
                    <a:lnTo>
                      <a:pt x="8" y="30"/>
                    </a:lnTo>
                    <a:lnTo>
                      <a:pt x="8" y="31"/>
                    </a:lnTo>
                    <a:lnTo>
                      <a:pt x="8" y="31"/>
                    </a:lnTo>
                    <a:lnTo>
                      <a:pt x="7" y="33"/>
                    </a:lnTo>
                    <a:lnTo>
                      <a:pt x="5" y="35"/>
                    </a:lnTo>
                    <a:lnTo>
                      <a:pt x="4" y="37"/>
                    </a:lnTo>
                    <a:lnTo>
                      <a:pt x="4" y="37"/>
                    </a:lnTo>
                    <a:lnTo>
                      <a:pt x="1" y="37"/>
                    </a:lnTo>
                    <a:lnTo>
                      <a:pt x="1" y="37"/>
                    </a:lnTo>
                    <a:lnTo>
                      <a:pt x="1" y="38"/>
                    </a:lnTo>
                    <a:lnTo>
                      <a:pt x="1" y="42"/>
                    </a:lnTo>
                    <a:lnTo>
                      <a:pt x="3" y="42"/>
                    </a:lnTo>
                    <a:lnTo>
                      <a:pt x="4" y="46"/>
                    </a:lnTo>
                    <a:lnTo>
                      <a:pt x="4" y="53"/>
                    </a:lnTo>
                    <a:lnTo>
                      <a:pt x="4" y="59"/>
                    </a:lnTo>
                    <a:lnTo>
                      <a:pt x="4" y="60"/>
                    </a:lnTo>
                    <a:lnTo>
                      <a:pt x="4" y="66"/>
                    </a:lnTo>
                    <a:lnTo>
                      <a:pt x="5" y="70"/>
                    </a:lnTo>
                    <a:lnTo>
                      <a:pt x="4" y="75"/>
                    </a:lnTo>
                    <a:lnTo>
                      <a:pt x="4" y="76"/>
                    </a:lnTo>
                    <a:lnTo>
                      <a:pt x="5" y="79"/>
                    </a:lnTo>
                    <a:lnTo>
                      <a:pt x="5" y="83"/>
                    </a:lnTo>
                    <a:lnTo>
                      <a:pt x="4" y="86"/>
                    </a:lnTo>
                    <a:lnTo>
                      <a:pt x="1" y="87"/>
                    </a:lnTo>
                    <a:lnTo>
                      <a:pt x="1" y="89"/>
                    </a:lnTo>
                    <a:lnTo>
                      <a:pt x="0" y="90"/>
                    </a:lnTo>
                    <a:lnTo>
                      <a:pt x="1" y="92"/>
                    </a:lnTo>
                    <a:lnTo>
                      <a:pt x="4" y="96"/>
                    </a:lnTo>
                    <a:lnTo>
                      <a:pt x="7" y="100"/>
                    </a:lnTo>
                    <a:lnTo>
                      <a:pt x="8" y="101"/>
                    </a:lnTo>
                    <a:lnTo>
                      <a:pt x="8" y="104"/>
                    </a:lnTo>
                    <a:lnTo>
                      <a:pt x="8" y="105"/>
                    </a:lnTo>
                    <a:lnTo>
                      <a:pt x="8" y="109"/>
                    </a:lnTo>
                    <a:lnTo>
                      <a:pt x="9" y="111"/>
                    </a:lnTo>
                    <a:lnTo>
                      <a:pt x="11" y="112"/>
                    </a:lnTo>
                    <a:lnTo>
                      <a:pt x="11" y="113"/>
                    </a:lnTo>
                    <a:lnTo>
                      <a:pt x="16" y="113"/>
                    </a:lnTo>
                    <a:lnTo>
                      <a:pt x="20" y="115"/>
                    </a:lnTo>
                    <a:lnTo>
                      <a:pt x="23" y="116"/>
                    </a:lnTo>
                    <a:lnTo>
                      <a:pt x="25" y="118"/>
                    </a:lnTo>
                    <a:lnTo>
                      <a:pt x="27" y="123"/>
                    </a:lnTo>
                    <a:lnTo>
                      <a:pt x="29" y="124"/>
                    </a:lnTo>
                    <a:lnTo>
                      <a:pt x="30" y="126"/>
                    </a:lnTo>
                    <a:lnTo>
                      <a:pt x="31" y="127"/>
                    </a:lnTo>
                    <a:lnTo>
                      <a:pt x="52" y="133"/>
                    </a:lnTo>
                    <a:lnTo>
                      <a:pt x="55" y="135"/>
                    </a:lnTo>
                    <a:lnTo>
                      <a:pt x="66" y="130"/>
                    </a:lnTo>
                    <a:lnTo>
                      <a:pt x="79" y="124"/>
                    </a:lnTo>
                    <a:lnTo>
                      <a:pt x="177" y="174"/>
                    </a:lnTo>
                    <a:lnTo>
                      <a:pt x="177" y="174"/>
                    </a:lnTo>
                    <a:lnTo>
                      <a:pt x="177" y="174"/>
                    </a:lnTo>
                    <a:lnTo>
                      <a:pt x="177" y="170"/>
                    </a:lnTo>
                    <a:lnTo>
                      <a:pt x="188" y="168"/>
                    </a:lnTo>
                    <a:lnTo>
                      <a:pt x="182" y="49"/>
                    </a:lnTo>
                    <a:lnTo>
                      <a:pt x="181" y="44"/>
                    </a:lnTo>
                    <a:lnTo>
                      <a:pt x="180" y="39"/>
                    </a:lnTo>
                    <a:lnTo>
                      <a:pt x="181" y="37"/>
                    </a:lnTo>
                    <a:lnTo>
                      <a:pt x="184" y="31"/>
                    </a:lnTo>
                    <a:lnTo>
                      <a:pt x="184" y="30"/>
                    </a:lnTo>
                    <a:lnTo>
                      <a:pt x="182" y="26"/>
                    </a:lnTo>
                    <a:lnTo>
                      <a:pt x="182" y="20"/>
                    </a:lnTo>
                    <a:lnTo>
                      <a:pt x="184" y="19"/>
                    </a:lnTo>
                    <a:lnTo>
                      <a:pt x="182" y="15"/>
                    </a:lnTo>
                    <a:lnTo>
                      <a:pt x="181" y="13"/>
                    </a:lnTo>
                    <a:lnTo>
                      <a:pt x="178" y="13"/>
                    </a:lnTo>
                    <a:lnTo>
                      <a:pt x="177" y="13"/>
                    </a:lnTo>
                    <a:lnTo>
                      <a:pt x="169" y="12"/>
                    </a:lnTo>
                    <a:lnTo>
                      <a:pt x="166" y="11"/>
                    </a:lnTo>
                    <a:lnTo>
                      <a:pt x="163" y="11"/>
                    </a:lnTo>
                    <a:lnTo>
                      <a:pt x="159" y="9"/>
                    </a:lnTo>
                    <a:lnTo>
                      <a:pt x="158" y="8"/>
                    </a:lnTo>
                    <a:lnTo>
                      <a:pt x="159" y="8"/>
                    </a:lnTo>
                    <a:lnTo>
                      <a:pt x="159" y="7"/>
                    </a:lnTo>
                    <a:lnTo>
                      <a:pt x="154" y="4"/>
                    </a:lnTo>
                    <a:lnTo>
                      <a:pt x="151" y="4"/>
                    </a:lnTo>
                    <a:lnTo>
                      <a:pt x="147" y="2"/>
                    </a:lnTo>
                    <a:lnTo>
                      <a:pt x="145" y="2"/>
                    </a:lnTo>
                    <a:lnTo>
                      <a:pt x="145" y="2"/>
                    </a:lnTo>
                    <a:lnTo>
                      <a:pt x="143" y="1"/>
                    </a:lnTo>
                    <a:lnTo>
                      <a:pt x="141" y="1"/>
                    </a:lnTo>
                    <a:lnTo>
                      <a:pt x="137" y="4"/>
                    </a:lnTo>
                    <a:lnTo>
                      <a:pt x="132" y="4"/>
                    </a:lnTo>
                    <a:lnTo>
                      <a:pt x="126" y="7"/>
                    </a:lnTo>
                    <a:lnTo>
                      <a:pt x="123" y="9"/>
                    </a:lnTo>
                    <a:lnTo>
                      <a:pt x="123" y="13"/>
                    </a:lnTo>
                    <a:lnTo>
                      <a:pt x="121" y="13"/>
                    </a:lnTo>
                    <a:lnTo>
                      <a:pt x="121" y="20"/>
                    </a:lnTo>
                    <a:lnTo>
                      <a:pt x="123" y="23"/>
                    </a:lnTo>
                    <a:lnTo>
                      <a:pt x="125" y="28"/>
                    </a:lnTo>
                    <a:lnTo>
                      <a:pt x="123" y="31"/>
                    </a:lnTo>
                    <a:lnTo>
                      <a:pt x="121" y="34"/>
                    </a:lnTo>
                    <a:lnTo>
                      <a:pt x="119" y="35"/>
                    </a:lnTo>
                    <a:lnTo>
                      <a:pt x="117" y="39"/>
                    </a:lnTo>
                    <a:lnTo>
                      <a:pt x="114" y="39"/>
                    </a:lnTo>
                    <a:lnTo>
                      <a:pt x="108" y="38"/>
                    </a:lnTo>
                    <a:lnTo>
                      <a:pt x="103" y="34"/>
                    </a:lnTo>
                    <a:lnTo>
                      <a:pt x="100" y="31"/>
                    </a:lnTo>
                    <a:lnTo>
                      <a:pt x="95" y="28"/>
                    </a:lnTo>
                    <a:lnTo>
                      <a:pt x="85" y="24"/>
                    </a:lnTo>
                    <a:lnTo>
                      <a:pt x="81" y="24"/>
                    </a:lnTo>
                    <a:lnTo>
                      <a:pt x="79" y="24"/>
                    </a:lnTo>
                    <a:lnTo>
                      <a:pt x="75" y="24"/>
                    </a:lnTo>
                    <a:lnTo>
                      <a:pt x="71" y="23"/>
                    </a:lnTo>
                    <a:lnTo>
                      <a:pt x="67" y="15"/>
                    </a:lnTo>
                    <a:lnTo>
                      <a:pt x="67" y="12"/>
                    </a:lnTo>
                    <a:lnTo>
                      <a:pt x="64" y="8"/>
                    </a:lnTo>
                    <a:lnTo>
                      <a:pt x="56" y="7"/>
                    </a:lnTo>
                    <a:lnTo>
                      <a:pt x="52" y="4"/>
                    </a:lnTo>
                    <a:lnTo>
                      <a:pt x="47" y="4"/>
                    </a:lnTo>
                    <a:lnTo>
                      <a:pt x="42" y="2"/>
                    </a:lnTo>
                    <a:lnTo>
                      <a:pt x="34" y="4"/>
                    </a:lnTo>
                    <a:lnTo>
                      <a:pt x="27" y="2"/>
                    </a:lnTo>
                    <a:lnTo>
                      <a:pt x="26" y="0"/>
                    </a:lnTo>
                    <a:lnTo>
                      <a:pt x="23" y="0"/>
                    </a:lnTo>
                    <a:lnTo>
                      <a:pt x="22" y="1"/>
                    </a:ln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2" name="Freeform 866">
                <a:extLst>
                  <a:ext uri="{FF2B5EF4-FFF2-40B4-BE49-F238E27FC236}">
                    <a16:creationId xmlns:a16="http://schemas.microsoft.com/office/drawing/2014/main" id="{57830825-86C9-44C7-BAD0-9547EC1AF728}"/>
                  </a:ext>
                </a:extLst>
              </p:cNvPr>
              <p:cNvSpPr>
                <a:spLocks/>
              </p:cNvSpPr>
              <p:nvPr/>
            </p:nvSpPr>
            <p:spPr bwMode="auto">
              <a:xfrm>
                <a:off x="3452" y="2762"/>
                <a:ext cx="48" cy="94"/>
              </a:xfrm>
              <a:custGeom>
                <a:avLst/>
                <a:gdLst>
                  <a:gd name="T0" fmla="*/ 11 w 48"/>
                  <a:gd name="T1" fmla="*/ 13 h 94"/>
                  <a:gd name="T2" fmla="*/ 8 w 48"/>
                  <a:gd name="T3" fmla="*/ 22 h 94"/>
                  <a:gd name="T4" fmla="*/ 11 w 48"/>
                  <a:gd name="T5" fmla="*/ 27 h 94"/>
                  <a:gd name="T6" fmla="*/ 9 w 48"/>
                  <a:gd name="T7" fmla="*/ 29 h 94"/>
                  <a:gd name="T8" fmla="*/ 11 w 48"/>
                  <a:gd name="T9" fmla="*/ 32 h 94"/>
                  <a:gd name="T10" fmla="*/ 8 w 48"/>
                  <a:gd name="T11" fmla="*/ 37 h 94"/>
                  <a:gd name="T12" fmla="*/ 5 w 48"/>
                  <a:gd name="T13" fmla="*/ 40 h 94"/>
                  <a:gd name="T14" fmla="*/ 1 w 48"/>
                  <a:gd name="T15" fmla="*/ 44 h 94"/>
                  <a:gd name="T16" fmla="*/ 1 w 48"/>
                  <a:gd name="T17" fmla="*/ 50 h 94"/>
                  <a:gd name="T18" fmla="*/ 1 w 48"/>
                  <a:gd name="T19" fmla="*/ 55 h 94"/>
                  <a:gd name="T20" fmla="*/ 4 w 48"/>
                  <a:gd name="T21" fmla="*/ 58 h 94"/>
                  <a:gd name="T22" fmla="*/ 8 w 48"/>
                  <a:gd name="T23" fmla="*/ 64 h 94"/>
                  <a:gd name="T24" fmla="*/ 12 w 48"/>
                  <a:gd name="T25" fmla="*/ 66 h 94"/>
                  <a:gd name="T26" fmla="*/ 17 w 48"/>
                  <a:gd name="T27" fmla="*/ 70 h 94"/>
                  <a:gd name="T28" fmla="*/ 27 w 48"/>
                  <a:gd name="T29" fmla="*/ 94 h 94"/>
                  <a:gd name="T30" fmla="*/ 28 w 48"/>
                  <a:gd name="T31" fmla="*/ 92 h 94"/>
                  <a:gd name="T32" fmla="*/ 31 w 48"/>
                  <a:gd name="T33" fmla="*/ 88 h 94"/>
                  <a:gd name="T34" fmla="*/ 31 w 48"/>
                  <a:gd name="T35" fmla="*/ 87 h 94"/>
                  <a:gd name="T36" fmla="*/ 30 w 48"/>
                  <a:gd name="T37" fmla="*/ 80 h 94"/>
                  <a:gd name="T38" fmla="*/ 31 w 48"/>
                  <a:gd name="T39" fmla="*/ 77 h 94"/>
                  <a:gd name="T40" fmla="*/ 35 w 48"/>
                  <a:gd name="T41" fmla="*/ 76 h 94"/>
                  <a:gd name="T42" fmla="*/ 38 w 48"/>
                  <a:gd name="T43" fmla="*/ 72 h 94"/>
                  <a:gd name="T44" fmla="*/ 48 w 48"/>
                  <a:gd name="T45" fmla="*/ 64 h 94"/>
                  <a:gd name="T46" fmla="*/ 45 w 48"/>
                  <a:gd name="T47" fmla="*/ 58 h 94"/>
                  <a:gd name="T48" fmla="*/ 45 w 48"/>
                  <a:gd name="T49" fmla="*/ 57 h 94"/>
                  <a:gd name="T50" fmla="*/ 41 w 48"/>
                  <a:gd name="T51" fmla="*/ 53 h 94"/>
                  <a:gd name="T52" fmla="*/ 38 w 48"/>
                  <a:gd name="T53" fmla="*/ 50 h 94"/>
                  <a:gd name="T54" fmla="*/ 38 w 48"/>
                  <a:gd name="T55" fmla="*/ 51 h 94"/>
                  <a:gd name="T56" fmla="*/ 35 w 48"/>
                  <a:gd name="T57" fmla="*/ 51 h 94"/>
                  <a:gd name="T58" fmla="*/ 32 w 48"/>
                  <a:gd name="T59" fmla="*/ 50 h 94"/>
                  <a:gd name="T60" fmla="*/ 27 w 48"/>
                  <a:gd name="T61" fmla="*/ 44 h 94"/>
                  <a:gd name="T62" fmla="*/ 34 w 48"/>
                  <a:gd name="T63" fmla="*/ 36 h 94"/>
                  <a:gd name="T64" fmla="*/ 39 w 48"/>
                  <a:gd name="T65" fmla="*/ 32 h 94"/>
                  <a:gd name="T66" fmla="*/ 39 w 48"/>
                  <a:gd name="T67" fmla="*/ 29 h 94"/>
                  <a:gd name="T68" fmla="*/ 38 w 48"/>
                  <a:gd name="T69" fmla="*/ 27 h 94"/>
                  <a:gd name="T70" fmla="*/ 34 w 48"/>
                  <a:gd name="T71" fmla="*/ 21 h 94"/>
                  <a:gd name="T72" fmla="*/ 32 w 48"/>
                  <a:gd name="T73" fmla="*/ 14 h 94"/>
                  <a:gd name="T74" fmla="*/ 35 w 48"/>
                  <a:gd name="T75" fmla="*/ 10 h 94"/>
                  <a:gd name="T76" fmla="*/ 38 w 48"/>
                  <a:gd name="T77" fmla="*/ 5 h 94"/>
                  <a:gd name="T78" fmla="*/ 32 w 48"/>
                  <a:gd name="T79" fmla="*/ 7 h 94"/>
                  <a:gd name="T80" fmla="*/ 30 w 48"/>
                  <a:gd name="T81" fmla="*/ 9 h 94"/>
                  <a:gd name="T82" fmla="*/ 27 w 48"/>
                  <a:gd name="T83" fmla="*/ 3 h 94"/>
                  <a:gd name="T84" fmla="*/ 26 w 48"/>
                  <a:gd name="T85" fmla="*/ 0 h 94"/>
                  <a:gd name="T86" fmla="*/ 23 w 48"/>
                  <a:gd name="T87" fmla="*/ 2 h 94"/>
                  <a:gd name="T88" fmla="*/ 17 w 48"/>
                  <a:gd name="T89" fmla="*/ 0 h 94"/>
                  <a:gd name="T90" fmla="*/ 11 w 48"/>
                  <a:gd name="T91" fmla="*/ 6 h 94"/>
                  <a:gd name="T92" fmla="*/ 11 w 48"/>
                  <a:gd name="T93" fmla="*/ 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94">
                    <a:moveTo>
                      <a:pt x="11" y="9"/>
                    </a:moveTo>
                    <a:lnTo>
                      <a:pt x="11" y="13"/>
                    </a:lnTo>
                    <a:lnTo>
                      <a:pt x="11" y="17"/>
                    </a:lnTo>
                    <a:lnTo>
                      <a:pt x="8" y="22"/>
                    </a:lnTo>
                    <a:lnTo>
                      <a:pt x="9" y="25"/>
                    </a:lnTo>
                    <a:lnTo>
                      <a:pt x="11" y="27"/>
                    </a:lnTo>
                    <a:lnTo>
                      <a:pt x="11" y="28"/>
                    </a:lnTo>
                    <a:lnTo>
                      <a:pt x="9" y="29"/>
                    </a:lnTo>
                    <a:lnTo>
                      <a:pt x="8" y="31"/>
                    </a:lnTo>
                    <a:lnTo>
                      <a:pt x="11" y="32"/>
                    </a:lnTo>
                    <a:lnTo>
                      <a:pt x="9" y="33"/>
                    </a:lnTo>
                    <a:lnTo>
                      <a:pt x="8" y="37"/>
                    </a:lnTo>
                    <a:lnTo>
                      <a:pt x="6" y="39"/>
                    </a:lnTo>
                    <a:lnTo>
                      <a:pt x="5" y="40"/>
                    </a:lnTo>
                    <a:lnTo>
                      <a:pt x="4" y="40"/>
                    </a:lnTo>
                    <a:lnTo>
                      <a:pt x="1" y="44"/>
                    </a:lnTo>
                    <a:lnTo>
                      <a:pt x="0" y="50"/>
                    </a:lnTo>
                    <a:lnTo>
                      <a:pt x="1" y="50"/>
                    </a:lnTo>
                    <a:lnTo>
                      <a:pt x="2" y="54"/>
                    </a:lnTo>
                    <a:lnTo>
                      <a:pt x="1" y="55"/>
                    </a:lnTo>
                    <a:lnTo>
                      <a:pt x="2" y="57"/>
                    </a:lnTo>
                    <a:lnTo>
                      <a:pt x="4" y="58"/>
                    </a:lnTo>
                    <a:lnTo>
                      <a:pt x="8" y="61"/>
                    </a:lnTo>
                    <a:lnTo>
                      <a:pt x="8" y="64"/>
                    </a:lnTo>
                    <a:lnTo>
                      <a:pt x="12" y="65"/>
                    </a:lnTo>
                    <a:lnTo>
                      <a:pt x="12" y="66"/>
                    </a:lnTo>
                    <a:lnTo>
                      <a:pt x="15" y="66"/>
                    </a:lnTo>
                    <a:lnTo>
                      <a:pt x="17" y="70"/>
                    </a:lnTo>
                    <a:lnTo>
                      <a:pt x="24" y="94"/>
                    </a:lnTo>
                    <a:lnTo>
                      <a:pt x="27" y="94"/>
                    </a:lnTo>
                    <a:lnTo>
                      <a:pt x="27" y="94"/>
                    </a:lnTo>
                    <a:lnTo>
                      <a:pt x="28" y="92"/>
                    </a:lnTo>
                    <a:lnTo>
                      <a:pt x="30" y="90"/>
                    </a:lnTo>
                    <a:lnTo>
                      <a:pt x="31" y="88"/>
                    </a:lnTo>
                    <a:lnTo>
                      <a:pt x="31" y="88"/>
                    </a:lnTo>
                    <a:lnTo>
                      <a:pt x="31" y="87"/>
                    </a:lnTo>
                    <a:lnTo>
                      <a:pt x="31" y="84"/>
                    </a:lnTo>
                    <a:lnTo>
                      <a:pt x="30" y="80"/>
                    </a:lnTo>
                    <a:lnTo>
                      <a:pt x="31" y="79"/>
                    </a:lnTo>
                    <a:lnTo>
                      <a:pt x="31" y="77"/>
                    </a:lnTo>
                    <a:lnTo>
                      <a:pt x="32" y="76"/>
                    </a:lnTo>
                    <a:lnTo>
                      <a:pt x="35" y="76"/>
                    </a:lnTo>
                    <a:lnTo>
                      <a:pt x="38" y="73"/>
                    </a:lnTo>
                    <a:lnTo>
                      <a:pt x="38" y="72"/>
                    </a:lnTo>
                    <a:lnTo>
                      <a:pt x="45" y="68"/>
                    </a:lnTo>
                    <a:lnTo>
                      <a:pt x="48" y="64"/>
                    </a:lnTo>
                    <a:lnTo>
                      <a:pt x="46" y="62"/>
                    </a:lnTo>
                    <a:lnTo>
                      <a:pt x="45" y="58"/>
                    </a:lnTo>
                    <a:lnTo>
                      <a:pt x="46" y="57"/>
                    </a:lnTo>
                    <a:lnTo>
                      <a:pt x="45" y="57"/>
                    </a:lnTo>
                    <a:lnTo>
                      <a:pt x="41" y="54"/>
                    </a:lnTo>
                    <a:lnTo>
                      <a:pt x="41" y="53"/>
                    </a:lnTo>
                    <a:lnTo>
                      <a:pt x="41" y="51"/>
                    </a:lnTo>
                    <a:lnTo>
                      <a:pt x="38" y="50"/>
                    </a:lnTo>
                    <a:lnTo>
                      <a:pt x="38" y="51"/>
                    </a:lnTo>
                    <a:lnTo>
                      <a:pt x="38" y="51"/>
                    </a:lnTo>
                    <a:lnTo>
                      <a:pt x="37" y="53"/>
                    </a:lnTo>
                    <a:lnTo>
                      <a:pt x="35" y="51"/>
                    </a:lnTo>
                    <a:lnTo>
                      <a:pt x="35" y="50"/>
                    </a:lnTo>
                    <a:lnTo>
                      <a:pt x="32" y="50"/>
                    </a:lnTo>
                    <a:lnTo>
                      <a:pt x="30" y="47"/>
                    </a:lnTo>
                    <a:lnTo>
                      <a:pt x="27" y="44"/>
                    </a:lnTo>
                    <a:lnTo>
                      <a:pt x="28" y="40"/>
                    </a:lnTo>
                    <a:lnTo>
                      <a:pt x="34" y="36"/>
                    </a:lnTo>
                    <a:lnTo>
                      <a:pt x="38" y="33"/>
                    </a:lnTo>
                    <a:lnTo>
                      <a:pt x="39" y="32"/>
                    </a:lnTo>
                    <a:lnTo>
                      <a:pt x="38" y="31"/>
                    </a:lnTo>
                    <a:lnTo>
                      <a:pt x="39" y="29"/>
                    </a:lnTo>
                    <a:lnTo>
                      <a:pt x="39" y="28"/>
                    </a:lnTo>
                    <a:lnTo>
                      <a:pt x="38" y="27"/>
                    </a:lnTo>
                    <a:lnTo>
                      <a:pt x="38" y="22"/>
                    </a:lnTo>
                    <a:lnTo>
                      <a:pt x="34" y="21"/>
                    </a:lnTo>
                    <a:lnTo>
                      <a:pt x="31" y="17"/>
                    </a:lnTo>
                    <a:lnTo>
                      <a:pt x="32" y="14"/>
                    </a:lnTo>
                    <a:lnTo>
                      <a:pt x="35" y="13"/>
                    </a:lnTo>
                    <a:lnTo>
                      <a:pt x="35" y="10"/>
                    </a:lnTo>
                    <a:lnTo>
                      <a:pt x="38" y="6"/>
                    </a:lnTo>
                    <a:lnTo>
                      <a:pt x="38" y="5"/>
                    </a:lnTo>
                    <a:lnTo>
                      <a:pt x="37" y="3"/>
                    </a:lnTo>
                    <a:lnTo>
                      <a:pt x="32" y="7"/>
                    </a:lnTo>
                    <a:lnTo>
                      <a:pt x="31" y="9"/>
                    </a:lnTo>
                    <a:lnTo>
                      <a:pt x="30" y="9"/>
                    </a:lnTo>
                    <a:lnTo>
                      <a:pt x="27" y="5"/>
                    </a:lnTo>
                    <a:lnTo>
                      <a:pt x="27" y="3"/>
                    </a:lnTo>
                    <a:lnTo>
                      <a:pt x="27" y="2"/>
                    </a:lnTo>
                    <a:lnTo>
                      <a:pt x="26" y="0"/>
                    </a:lnTo>
                    <a:lnTo>
                      <a:pt x="23" y="0"/>
                    </a:lnTo>
                    <a:lnTo>
                      <a:pt x="23" y="2"/>
                    </a:lnTo>
                    <a:lnTo>
                      <a:pt x="21" y="0"/>
                    </a:lnTo>
                    <a:lnTo>
                      <a:pt x="17" y="0"/>
                    </a:lnTo>
                    <a:lnTo>
                      <a:pt x="13" y="3"/>
                    </a:lnTo>
                    <a:lnTo>
                      <a:pt x="11" y="6"/>
                    </a:lnTo>
                    <a:lnTo>
                      <a:pt x="11" y="6"/>
                    </a:lnTo>
                    <a:lnTo>
                      <a:pt x="11" y="7"/>
                    </a:lnTo>
                    <a:lnTo>
                      <a:pt x="1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3" name="Freeform 867">
                <a:extLst>
                  <a:ext uri="{FF2B5EF4-FFF2-40B4-BE49-F238E27FC236}">
                    <a16:creationId xmlns:a16="http://schemas.microsoft.com/office/drawing/2014/main" id="{2C457520-EBA3-48D5-AA2C-FE4E68BC0F99}"/>
                  </a:ext>
                </a:extLst>
              </p:cNvPr>
              <p:cNvSpPr>
                <a:spLocks/>
              </p:cNvSpPr>
              <p:nvPr/>
            </p:nvSpPr>
            <p:spPr bwMode="auto">
              <a:xfrm>
                <a:off x="3487" y="2809"/>
                <a:ext cx="4" cy="3"/>
              </a:xfrm>
              <a:custGeom>
                <a:avLst/>
                <a:gdLst>
                  <a:gd name="T0" fmla="*/ 0 w 4"/>
                  <a:gd name="T1" fmla="*/ 0 h 3"/>
                  <a:gd name="T2" fmla="*/ 0 w 4"/>
                  <a:gd name="T3" fmla="*/ 1 h 3"/>
                  <a:gd name="T4" fmla="*/ 3 w 4"/>
                  <a:gd name="T5" fmla="*/ 3 h 3"/>
                  <a:gd name="T6" fmla="*/ 4 w 4"/>
                  <a:gd name="T7" fmla="*/ 1 h 3"/>
                  <a:gd name="T8" fmla="*/ 3 w 4"/>
                  <a:gd name="T9" fmla="*/ 0 h 3"/>
                  <a:gd name="T10" fmla="*/ 0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0" y="0"/>
                    </a:moveTo>
                    <a:lnTo>
                      <a:pt x="0" y="1"/>
                    </a:lnTo>
                    <a:lnTo>
                      <a:pt x="3" y="3"/>
                    </a:lnTo>
                    <a:lnTo>
                      <a:pt x="4"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4" name="Freeform 868">
                <a:extLst>
                  <a:ext uri="{FF2B5EF4-FFF2-40B4-BE49-F238E27FC236}">
                    <a16:creationId xmlns:a16="http://schemas.microsoft.com/office/drawing/2014/main" id="{C63D3C0E-FFCD-432C-9ADF-3538DCEA6370}"/>
                  </a:ext>
                </a:extLst>
              </p:cNvPr>
              <p:cNvSpPr>
                <a:spLocks/>
              </p:cNvSpPr>
              <p:nvPr/>
            </p:nvSpPr>
            <p:spPr bwMode="auto">
              <a:xfrm>
                <a:off x="3263" y="2765"/>
                <a:ext cx="243" cy="236"/>
              </a:xfrm>
              <a:custGeom>
                <a:avLst/>
                <a:gdLst>
                  <a:gd name="T0" fmla="*/ 83 w 243"/>
                  <a:gd name="T1" fmla="*/ 33 h 236"/>
                  <a:gd name="T2" fmla="*/ 83 w 243"/>
                  <a:gd name="T3" fmla="*/ 43 h 236"/>
                  <a:gd name="T4" fmla="*/ 86 w 243"/>
                  <a:gd name="T5" fmla="*/ 58 h 236"/>
                  <a:gd name="T6" fmla="*/ 90 w 243"/>
                  <a:gd name="T7" fmla="*/ 62 h 236"/>
                  <a:gd name="T8" fmla="*/ 91 w 243"/>
                  <a:gd name="T9" fmla="*/ 66 h 236"/>
                  <a:gd name="T10" fmla="*/ 76 w 243"/>
                  <a:gd name="T11" fmla="*/ 69 h 236"/>
                  <a:gd name="T12" fmla="*/ 66 w 243"/>
                  <a:gd name="T13" fmla="*/ 76 h 236"/>
                  <a:gd name="T14" fmla="*/ 65 w 243"/>
                  <a:gd name="T15" fmla="*/ 85 h 236"/>
                  <a:gd name="T16" fmla="*/ 33 w 243"/>
                  <a:gd name="T17" fmla="*/ 104 h 236"/>
                  <a:gd name="T18" fmla="*/ 22 w 243"/>
                  <a:gd name="T19" fmla="*/ 106 h 236"/>
                  <a:gd name="T20" fmla="*/ 9 w 243"/>
                  <a:gd name="T21" fmla="*/ 110 h 236"/>
                  <a:gd name="T22" fmla="*/ 0 w 243"/>
                  <a:gd name="T23" fmla="*/ 126 h 236"/>
                  <a:gd name="T24" fmla="*/ 0 w 243"/>
                  <a:gd name="T25" fmla="*/ 130 h 236"/>
                  <a:gd name="T26" fmla="*/ 44 w 243"/>
                  <a:gd name="T27" fmla="*/ 159 h 236"/>
                  <a:gd name="T28" fmla="*/ 128 w 243"/>
                  <a:gd name="T29" fmla="*/ 221 h 236"/>
                  <a:gd name="T30" fmla="*/ 138 w 243"/>
                  <a:gd name="T31" fmla="*/ 224 h 236"/>
                  <a:gd name="T32" fmla="*/ 143 w 243"/>
                  <a:gd name="T33" fmla="*/ 229 h 236"/>
                  <a:gd name="T34" fmla="*/ 146 w 243"/>
                  <a:gd name="T35" fmla="*/ 236 h 236"/>
                  <a:gd name="T36" fmla="*/ 156 w 243"/>
                  <a:gd name="T37" fmla="*/ 233 h 236"/>
                  <a:gd name="T38" fmla="*/ 243 w 243"/>
                  <a:gd name="T39" fmla="*/ 181 h 236"/>
                  <a:gd name="T40" fmla="*/ 241 w 243"/>
                  <a:gd name="T41" fmla="*/ 178 h 236"/>
                  <a:gd name="T42" fmla="*/ 235 w 243"/>
                  <a:gd name="T43" fmla="*/ 170 h 236"/>
                  <a:gd name="T44" fmla="*/ 223 w 243"/>
                  <a:gd name="T45" fmla="*/ 167 h 236"/>
                  <a:gd name="T46" fmla="*/ 220 w 243"/>
                  <a:gd name="T47" fmla="*/ 163 h 236"/>
                  <a:gd name="T48" fmla="*/ 220 w 243"/>
                  <a:gd name="T49" fmla="*/ 155 h 236"/>
                  <a:gd name="T50" fmla="*/ 213 w 243"/>
                  <a:gd name="T51" fmla="*/ 146 h 236"/>
                  <a:gd name="T52" fmla="*/ 213 w 243"/>
                  <a:gd name="T53" fmla="*/ 141 h 236"/>
                  <a:gd name="T54" fmla="*/ 217 w 243"/>
                  <a:gd name="T55" fmla="*/ 133 h 236"/>
                  <a:gd name="T56" fmla="*/ 217 w 243"/>
                  <a:gd name="T57" fmla="*/ 124 h 236"/>
                  <a:gd name="T58" fmla="*/ 216 w 243"/>
                  <a:gd name="T59" fmla="*/ 113 h 236"/>
                  <a:gd name="T60" fmla="*/ 215 w 243"/>
                  <a:gd name="T61" fmla="*/ 96 h 236"/>
                  <a:gd name="T62" fmla="*/ 213 w 243"/>
                  <a:gd name="T63" fmla="*/ 91 h 236"/>
                  <a:gd name="T64" fmla="*/ 204 w 243"/>
                  <a:gd name="T65" fmla="*/ 63 h 236"/>
                  <a:gd name="T66" fmla="*/ 197 w 243"/>
                  <a:gd name="T67" fmla="*/ 61 h 236"/>
                  <a:gd name="T68" fmla="*/ 191 w 243"/>
                  <a:gd name="T69" fmla="*/ 54 h 236"/>
                  <a:gd name="T70" fmla="*/ 190 w 243"/>
                  <a:gd name="T71" fmla="*/ 47 h 236"/>
                  <a:gd name="T72" fmla="*/ 193 w 243"/>
                  <a:gd name="T73" fmla="*/ 37 h 236"/>
                  <a:gd name="T74" fmla="*/ 197 w 243"/>
                  <a:gd name="T75" fmla="*/ 34 h 236"/>
                  <a:gd name="T76" fmla="*/ 197 w 243"/>
                  <a:gd name="T77" fmla="*/ 28 h 236"/>
                  <a:gd name="T78" fmla="*/ 200 w 243"/>
                  <a:gd name="T79" fmla="*/ 24 h 236"/>
                  <a:gd name="T80" fmla="*/ 200 w 243"/>
                  <a:gd name="T81" fmla="*/ 14 h 236"/>
                  <a:gd name="T82" fmla="*/ 200 w 243"/>
                  <a:gd name="T83" fmla="*/ 4 h 236"/>
                  <a:gd name="T84" fmla="*/ 195 w 243"/>
                  <a:gd name="T85" fmla="*/ 3 h 236"/>
                  <a:gd name="T86" fmla="*/ 186 w 243"/>
                  <a:gd name="T87" fmla="*/ 2 h 236"/>
                  <a:gd name="T88" fmla="*/ 180 w 243"/>
                  <a:gd name="T89" fmla="*/ 4 h 236"/>
                  <a:gd name="T90" fmla="*/ 173 w 243"/>
                  <a:gd name="T91" fmla="*/ 0 h 236"/>
                  <a:gd name="T92" fmla="*/ 168 w 243"/>
                  <a:gd name="T93" fmla="*/ 3 h 236"/>
                  <a:gd name="T94" fmla="*/ 164 w 243"/>
                  <a:gd name="T95" fmla="*/ 4 h 236"/>
                  <a:gd name="T96" fmla="*/ 157 w 243"/>
                  <a:gd name="T97" fmla="*/ 3 h 236"/>
                  <a:gd name="T98" fmla="*/ 149 w 243"/>
                  <a:gd name="T99" fmla="*/ 3 h 236"/>
                  <a:gd name="T100" fmla="*/ 143 w 243"/>
                  <a:gd name="T101" fmla="*/ 3 h 236"/>
                  <a:gd name="T102" fmla="*/ 138 w 243"/>
                  <a:gd name="T103" fmla="*/ 6 h 236"/>
                  <a:gd name="T104" fmla="*/ 131 w 243"/>
                  <a:gd name="T105" fmla="*/ 7 h 236"/>
                  <a:gd name="T106" fmla="*/ 121 w 243"/>
                  <a:gd name="T107" fmla="*/ 7 h 236"/>
                  <a:gd name="T108" fmla="*/ 109 w 243"/>
                  <a:gd name="T109" fmla="*/ 11 h 236"/>
                  <a:gd name="T110" fmla="*/ 105 w 243"/>
                  <a:gd name="T111" fmla="*/ 15 h 236"/>
                  <a:gd name="T112" fmla="*/ 101 w 243"/>
                  <a:gd name="T113" fmla="*/ 17 h 236"/>
                  <a:gd name="T114" fmla="*/ 97 w 243"/>
                  <a:gd name="T115" fmla="*/ 18 h 236"/>
                  <a:gd name="T116" fmla="*/ 90 w 243"/>
                  <a:gd name="T117" fmla="*/ 22 h 236"/>
                  <a:gd name="T118" fmla="*/ 83 w 243"/>
                  <a:gd name="T119" fmla="*/ 26 h 236"/>
                  <a:gd name="T120" fmla="*/ 81 w 243"/>
                  <a:gd name="T121" fmla="*/ 2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3" h="236">
                    <a:moveTo>
                      <a:pt x="81" y="29"/>
                    </a:moveTo>
                    <a:lnTo>
                      <a:pt x="83" y="32"/>
                    </a:lnTo>
                    <a:lnTo>
                      <a:pt x="83" y="33"/>
                    </a:lnTo>
                    <a:lnTo>
                      <a:pt x="83" y="34"/>
                    </a:lnTo>
                    <a:lnTo>
                      <a:pt x="83" y="39"/>
                    </a:lnTo>
                    <a:lnTo>
                      <a:pt x="83" y="43"/>
                    </a:lnTo>
                    <a:lnTo>
                      <a:pt x="83" y="45"/>
                    </a:lnTo>
                    <a:lnTo>
                      <a:pt x="84" y="54"/>
                    </a:lnTo>
                    <a:lnTo>
                      <a:pt x="86" y="58"/>
                    </a:lnTo>
                    <a:lnTo>
                      <a:pt x="87" y="59"/>
                    </a:lnTo>
                    <a:lnTo>
                      <a:pt x="88" y="61"/>
                    </a:lnTo>
                    <a:lnTo>
                      <a:pt x="90" y="62"/>
                    </a:lnTo>
                    <a:lnTo>
                      <a:pt x="91" y="62"/>
                    </a:lnTo>
                    <a:lnTo>
                      <a:pt x="92" y="62"/>
                    </a:lnTo>
                    <a:lnTo>
                      <a:pt x="91" y="66"/>
                    </a:lnTo>
                    <a:lnTo>
                      <a:pt x="91" y="66"/>
                    </a:lnTo>
                    <a:lnTo>
                      <a:pt x="90" y="69"/>
                    </a:lnTo>
                    <a:lnTo>
                      <a:pt x="76" y="69"/>
                    </a:lnTo>
                    <a:lnTo>
                      <a:pt x="72" y="69"/>
                    </a:lnTo>
                    <a:lnTo>
                      <a:pt x="69" y="74"/>
                    </a:lnTo>
                    <a:lnTo>
                      <a:pt x="66" y="76"/>
                    </a:lnTo>
                    <a:lnTo>
                      <a:pt x="66" y="78"/>
                    </a:lnTo>
                    <a:lnTo>
                      <a:pt x="66" y="82"/>
                    </a:lnTo>
                    <a:lnTo>
                      <a:pt x="65" y="85"/>
                    </a:lnTo>
                    <a:lnTo>
                      <a:pt x="57" y="91"/>
                    </a:lnTo>
                    <a:lnTo>
                      <a:pt x="43" y="99"/>
                    </a:lnTo>
                    <a:lnTo>
                      <a:pt x="33" y="104"/>
                    </a:lnTo>
                    <a:lnTo>
                      <a:pt x="29" y="106"/>
                    </a:lnTo>
                    <a:lnTo>
                      <a:pt x="24" y="106"/>
                    </a:lnTo>
                    <a:lnTo>
                      <a:pt x="22" y="106"/>
                    </a:lnTo>
                    <a:lnTo>
                      <a:pt x="18" y="106"/>
                    </a:lnTo>
                    <a:lnTo>
                      <a:pt x="13" y="107"/>
                    </a:lnTo>
                    <a:lnTo>
                      <a:pt x="9" y="110"/>
                    </a:lnTo>
                    <a:lnTo>
                      <a:pt x="6" y="113"/>
                    </a:lnTo>
                    <a:lnTo>
                      <a:pt x="0" y="117"/>
                    </a:lnTo>
                    <a:lnTo>
                      <a:pt x="0" y="126"/>
                    </a:lnTo>
                    <a:lnTo>
                      <a:pt x="0" y="126"/>
                    </a:lnTo>
                    <a:lnTo>
                      <a:pt x="0" y="130"/>
                    </a:lnTo>
                    <a:lnTo>
                      <a:pt x="0" y="130"/>
                    </a:lnTo>
                    <a:lnTo>
                      <a:pt x="0" y="130"/>
                    </a:lnTo>
                    <a:lnTo>
                      <a:pt x="44" y="159"/>
                    </a:lnTo>
                    <a:lnTo>
                      <a:pt x="44" y="159"/>
                    </a:lnTo>
                    <a:lnTo>
                      <a:pt x="124" y="213"/>
                    </a:lnTo>
                    <a:lnTo>
                      <a:pt x="125" y="218"/>
                    </a:lnTo>
                    <a:lnTo>
                      <a:pt x="128" y="221"/>
                    </a:lnTo>
                    <a:lnTo>
                      <a:pt x="132" y="220"/>
                    </a:lnTo>
                    <a:lnTo>
                      <a:pt x="135" y="221"/>
                    </a:lnTo>
                    <a:lnTo>
                      <a:pt x="138" y="224"/>
                    </a:lnTo>
                    <a:lnTo>
                      <a:pt x="140" y="225"/>
                    </a:lnTo>
                    <a:lnTo>
                      <a:pt x="143" y="226"/>
                    </a:lnTo>
                    <a:lnTo>
                      <a:pt x="143" y="229"/>
                    </a:lnTo>
                    <a:lnTo>
                      <a:pt x="142" y="232"/>
                    </a:lnTo>
                    <a:lnTo>
                      <a:pt x="142" y="235"/>
                    </a:lnTo>
                    <a:lnTo>
                      <a:pt x="146" y="236"/>
                    </a:lnTo>
                    <a:lnTo>
                      <a:pt x="151" y="235"/>
                    </a:lnTo>
                    <a:lnTo>
                      <a:pt x="156" y="233"/>
                    </a:lnTo>
                    <a:lnTo>
                      <a:pt x="156" y="233"/>
                    </a:lnTo>
                    <a:lnTo>
                      <a:pt x="173" y="229"/>
                    </a:lnTo>
                    <a:lnTo>
                      <a:pt x="189" y="215"/>
                    </a:lnTo>
                    <a:lnTo>
                      <a:pt x="243" y="181"/>
                    </a:lnTo>
                    <a:lnTo>
                      <a:pt x="243" y="181"/>
                    </a:lnTo>
                    <a:lnTo>
                      <a:pt x="242" y="180"/>
                    </a:lnTo>
                    <a:lnTo>
                      <a:pt x="241" y="178"/>
                    </a:lnTo>
                    <a:lnTo>
                      <a:pt x="239" y="177"/>
                    </a:lnTo>
                    <a:lnTo>
                      <a:pt x="237" y="172"/>
                    </a:lnTo>
                    <a:lnTo>
                      <a:pt x="235" y="170"/>
                    </a:lnTo>
                    <a:lnTo>
                      <a:pt x="232" y="169"/>
                    </a:lnTo>
                    <a:lnTo>
                      <a:pt x="228" y="167"/>
                    </a:lnTo>
                    <a:lnTo>
                      <a:pt x="223" y="167"/>
                    </a:lnTo>
                    <a:lnTo>
                      <a:pt x="223" y="166"/>
                    </a:lnTo>
                    <a:lnTo>
                      <a:pt x="221" y="165"/>
                    </a:lnTo>
                    <a:lnTo>
                      <a:pt x="220" y="163"/>
                    </a:lnTo>
                    <a:lnTo>
                      <a:pt x="220" y="159"/>
                    </a:lnTo>
                    <a:lnTo>
                      <a:pt x="220" y="158"/>
                    </a:lnTo>
                    <a:lnTo>
                      <a:pt x="220" y="155"/>
                    </a:lnTo>
                    <a:lnTo>
                      <a:pt x="219" y="154"/>
                    </a:lnTo>
                    <a:lnTo>
                      <a:pt x="216" y="150"/>
                    </a:lnTo>
                    <a:lnTo>
                      <a:pt x="213" y="146"/>
                    </a:lnTo>
                    <a:lnTo>
                      <a:pt x="212" y="144"/>
                    </a:lnTo>
                    <a:lnTo>
                      <a:pt x="213" y="143"/>
                    </a:lnTo>
                    <a:lnTo>
                      <a:pt x="213" y="141"/>
                    </a:lnTo>
                    <a:lnTo>
                      <a:pt x="216" y="140"/>
                    </a:lnTo>
                    <a:lnTo>
                      <a:pt x="217" y="137"/>
                    </a:lnTo>
                    <a:lnTo>
                      <a:pt x="217" y="133"/>
                    </a:lnTo>
                    <a:lnTo>
                      <a:pt x="216" y="130"/>
                    </a:lnTo>
                    <a:lnTo>
                      <a:pt x="216" y="129"/>
                    </a:lnTo>
                    <a:lnTo>
                      <a:pt x="217" y="124"/>
                    </a:lnTo>
                    <a:lnTo>
                      <a:pt x="216" y="120"/>
                    </a:lnTo>
                    <a:lnTo>
                      <a:pt x="216" y="114"/>
                    </a:lnTo>
                    <a:lnTo>
                      <a:pt x="216" y="113"/>
                    </a:lnTo>
                    <a:lnTo>
                      <a:pt x="216" y="107"/>
                    </a:lnTo>
                    <a:lnTo>
                      <a:pt x="216" y="100"/>
                    </a:lnTo>
                    <a:lnTo>
                      <a:pt x="215" y="96"/>
                    </a:lnTo>
                    <a:lnTo>
                      <a:pt x="213" y="96"/>
                    </a:lnTo>
                    <a:lnTo>
                      <a:pt x="213" y="92"/>
                    </a:lnTo>
                    <a:lnTo>
                      <a:pt x="213" y="91"/>
                    </a:lnTo>
                    <a:lnTo>
                      <a:pt x="213" y="91"/>
                    </a:lnTo>
                    <a:lnTo>
                      <a:pt x="206" y="67"/>
                    </a:lnTo>
                    <a:lnTo>
                      <a:pt x="204" y="63"/>
                    </a:lnTo>
                    <a:lnTo>
                      <a:pt x="201" y="63"/>
                    </a:lnTo>
                    <a:lnTo>
                      <a:pt x="201" y="62"/>
                    </a:lnTo>
                    <a:lnTo>
                      <a:pt x="197" y="61"/>
                    </a:lnTo>
                    <a:lnTo>
                      <a:pt x="197" y="58"/>
                    </a:lnTo>
                    <a:lnTo>
                      <a:pt x="193" y="55"/>
                    </a:lnTo>
                    <a:lnTo>
                      <a:pt x="191" y="54"/>
                    </a:lnTo>
                    <a:lnTo>
                      <a:pt x="190" y="52"/>
                    </a:lnTo>
                    <a:lnTo>
                      <a:pt x="191" y="51"/>
                    </a:lnTo>
                    <a:lnTo>
                      <a:pt x="190" y="47"/>
                    </a:lnTo>
                    <a:lnTo>
                      <a:pt x="189" y="47"/>
                    </a:lnTo>
                    <a:lnTo>
                      <a:pt x="190" y="41"/>
                    </a:lnTo>
                    <a:lnTo>
                      <a:pt x="193" y="37"/>
                    </a:lnTo>
                    <a:lnTo>
                      <a:pt x="194" y="37"/>
                    </a:lnTo>
                    <a:lnTo>
                      <a:pt x="195" y="36"/>
                    </a:lnTo>
                    <a:lnTo>
                      <a:pt x="197" y="34"/>
                    </a:lnTo>
                    <a:lnTo>
                      <a:pt x="198" y="30"/>
                    </a:lnTo>
                    <a:lnTo>
                      <a:pt x="200" y="29"/>
                    </a:lnTo>
                    <a:lnTo>
                      <a:pt x="197" y="28"/>
                    </a:lnTo>
                    <a:lnTo>
                      <a:pt x="198" y="26"/>
                    </a:lnTo>
                    <a:lnTo>
                      <a:pt x="200" y="25"/>
                    </a:lnTo>
                    <a:lnTo>
                      <a:pt x="200" y="24"/>
                    </a:lnTo>
                    <a:lnTo>
                      <a:pt x="198" y="22"/>
                    </a:lnTo>
                    <a:lnTo>
                      <a:pt x="197" y="19"/>
                    </a:lnTo>
                    <a:lnTo>
                      <a:pt x="200" y="14"/>
                    </a:lnTo>
                    <a:lnTo>
                      <a:pt x="200" y="10"/>
                    </a:lnTo>
                    <a:lnTo>
                      <a:pt x="200" y="6"/>
                    </a:lnTo>
                    <a:lnTo>
                      <a:pt x="200" y="4"/>
                    </a:lnTo>
                    <a:lnTo>
                      <a:pt x="200" y="3"/>
                    </a:lnTo>
                    <a:lnTo>
                      <a:pt x="198" y="2"/>
                    </a:lnTo>
                    <a:lnTo>
                      <a:pt x="195" y="3"/>
                    </a:lnTo>
                    <a:lnTo>
                      <a:pt x="194" y="3"/>
                    </a:lnTo>
                    <a:lnTo>
                      <a:pt x="189" y="4"/>
                    </a:lnTo>
                    <a:lnTo>
                      <a:pt x="186" y="2"/>
                    </a:lnTo>
                    <a:lnTo>
                      <a:pt x="183" y="0"/>
                    </a:lnTo>
                    <a:lnTo>
                      <a:pt x="182" y="2"/>
                    </a:lnTo>
                    <a:lnTo>
                      <a:pt x="180" y="4"/>
                    </a:lnTo>
                    <a:lnTo>
                      <a:pt x="176" y="3"/>
                    </a:lnTo>
                    <a:lnTo>
                      <a:pt x="176" y="2"/>
                    </a:lnTo>
                    <a:lnTo>
                      <a:pt x="173" y="0"/>
                    </a:lnTo>
                    <a:lnTo>
                      <a:pt x="171" y="0"/>
                    </a:lnTo>
                    <a:lnTo>
                      <a:pt x="171" y="3"/>
                    </a:lnTo>
                    <a:lnTo>
                      <a:pt x="168" y="3"/>
                    </a:lnTo>
                    <a:lnTo>
                      <a:pt x="168" y="4"/>
                    </a:lnTo>
                    <a:lnTo>
                      <a:pt x="167" y="4"/>
                    </a:lnTo>
                    <a:lnTo>
                      <a:pt x="164" y="4"/>
                    </a:lnTo>
                    <a:lnTo>
                      <a:pt x="161" y="6"/>
                    </a:lnTo>
                    <a:lnTo>
                      <a:pt x="158" y="6"/>
                    </a:lnTo>
                    <a:lnTo>
                      <a:pt x="157" y="3"/>
                    </a:lnTo>
                    <a:lnTo>
                      <a:pt x="154" y="3"/>
                    </a:lnTo>
                    <a:lnTo>
                      <a:pt x="153" y="3"/>
                    </a:lnTo>
                    <a:lnTo>
                      <a:pt x="149" y="3"/>
                    </a:lnTo>
                    <a:lnTo>
                      <a:pt x="147" y="3"/>
                    </a:lnTo>
                    <a:lnTo>
                      <a:pt x="146" y="3"/>
                    </a:lnTo>
                    <a:lnTo>
                      <a:pt x="143" y="3"/>
                    </a:lnTo>
                    <a:lnTo>
                      <a:pt x="142" y="3"/>
                    </a:lnTo>
                    <a:lnTo>
                      <a:pt x="140" y="6"/>
                    </a:lnTo>
                    <a:lnTo>
                      <a:pt x="138" y="6"/>
                    </a:lnTo>
                    <a:lnTo>
                      <a:pt x="136" y="4"/>
                    </a:lnTo>
                    <a:lnTo>
                      <a:pt x="132" y="7"/>
                    </a:lnTo>
                    <a:lnTo>
                      <a:pt x="131" y="7"/>
                    </a:lnTo>
                    <a:lnTo>
                      <a:pt x="128" y="6"/>
                    </a:lnTo>
                    <a:lnTo>
                      <a:pt x="125" y="7"/>
                    </a:lnTo>
                    <a:lnTo>
                      <a:pt x="121" y="7"/>
                    </a:lnTo>
                    <a:lnTo>
                      <a:pt x="119" y="7"/>
                    </a:lnTo>
                    <a:lnTo>
                      <a:pt x="112" y="11"/>
                    </a:lnTo>
                    <a:lnTo>
                      <a:pt x="109" y="11"/>
                    </a:lnTo>
                    <a:lnTo>
                      <a:pt x="108" y="11"/>
                    </a:lnTo>
                    <a:lnTo>
                      <a:pt x="105" y="14"/>
                    </a:lnTo>
                    <a:lnTo>
                      <a:pt x="105" y="15"/>
                    </a:lnTo>
                    <a:lnTo>
                      <a:pt x="102" y="17"/>
                    </a:lnTo>
                    <a:lnTo>
                      <a:pt x="101" y="17"/>
                    </a:lnTo>
                    <a:lnTo>
                      <a:pt x="101" y="17"/>
                    </a:lnTo>
                    <a:lnTo>
                      <a:pt x="99" y="17"/>
                    </a:lnTo>
                    <a:lnTo>
                      <a:pt x="98" y="18"/>
                    </a:lnTo>
                    <a:lnTo>
                      <a:pt x="97" y="18"/>
                    </a:lnTo>
                    <a:lnTo>
                      <a:pt x="94" y="18"/>
                    </a:lnTo>
                    <a:lnTo>
                      <a:pt x="91" y="21"/>
                    </a:lnTo>
                    <a:lnTo>
                      <a:pt x="90" y="22"/>
                    </a:lnTo>
                    <a:lnTo>
                      <a:pt x="88" y="24"/>
                    </a:lnTo>
                    <a:lnTo>
                      <a:pt x="87" y="25"/>
                    </a:lnTo>
                    <a:lnTo>
                      <a:pt x="83" y="26"/>
                    </a:lnTo>
                    <a:lnTo>
                      <a:pt x="79" y="26"/>
                    </a:lnTo>
                    <a:lnTo>
                      <a:pt x="80" y="28"/>
                    </a:lnTo>
                    <a:lnTo>
                      <a:pt x="81"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5" name="Freeform 869">
                <a:extLst>
                  <a:ext uri="{FF2B5EF4-FFF2-40B4-BE49-F238E27FC236}">
                    <a16:creationId xmlns:a16="http://schemas.microsoft.com/office/drawing/2014/main" id="{AA9A27A8-7A37-489F-8567-8F9005D32D2B}"/>
                  </a:ext>
                </a:extLst>
              </p:cNvPr>
              <p:cNvSpPr>
                <a:spLocks/>
              </p:cNvSpPr>
              <p:nvPr/>
            </p:nvSpPr>
            <p:spPr bwMode="auto">
              <a:xfrm>
                <a:off x="3215" y="2782"/>
                <a:ext cx="140" cy="109"/>
              </a:xfrm>
              <a:custGeom>
                <a:avLst/>
                <a:gdLst>
                  <a:gd name="T0" fmla="*/ 48 w 140"/>
                  <a:gd name="T1" fmla="*/ 109 h 109"/>
                  <a:gd name="T2" fmla="*/ 54 w 140"/>
                  <a:gd name="T3" fmla="*/ 96 h 109"/>
                  <a:gd name="T4" fmla="*/ 61 w 140"/>
                  <a:gd name="T5" fmla="*/ 90 h 109"/>
                  <a:gd name="T6" fmla="*/ 70 w 140"/>
                  <a:gd name="T7" fmla="*/ 89 h 109"/>
                  <a:gd name="T8" fmla="*/ 77 w 140"/>
                  <a:gd name="T9" fmla="*/ 89 h 109"/>
                  <a:gd name="T10" fmla="*/ 91 w 140"/>
                  <a:gd name="T11" fmla="*/ 82 h 109"/>
                  <a:gd name="T12" fmla="*/ 113 w 140"/>
                  <a:gd name="T13" fmla="*/ 68 h 109"/>
                  <a:gd name="T14" fmla="*/ 114 w 140"/>
                  <a:gd name="T15" fmla="*/ 61 h 109"/>
                  <a:gd name="T16" fmla="*/ 117 w 140"/>
                  <a:gd name="T17" fmla="*/ 57 h 109"/>
                  <a:gd name="T18" fmla="*/ 124 w 140"/>
                  <a:gd name="T19" fmla="*/ 52 h 109"/>
                  <a:gd name="T20" fmla="*/ 139 w 140"/>
                  <a:gd name="T21" fmla="*/ 49 h 109"/>
                  <a:gd name="T22" fmla="*/ 140 w 140"/>
                  <a:gd name="T23" fmla="*/ 45 h 109"/>
                  <a:gd name="T24" fmla="*/ 138 w 140"/>
                  <a:gd name="T25" fmla="*/ 45 h 109"/>
                  <a:gd name="T26" fmla="*/ 135 w 140"/>
                  <a:gd name="T27" fmla="*/ 42 h 109"/>
                  <a:gd name="T28" fmla="*/ 132 w 140"/>
                  <a:gd name="T29" fmla="*/ 37 h 109"/>
                  <a:gd name="T30" fmla="*/ 131 w 140"/>
                  <a:gd name="T31" fmla="*/ 26 h 109"/>
                  <a:gd name="T32" fmla="*/ 131 w 140"/>
                  <a:gd name="T33" fmla="*/ 17 h 109"/>
                  <a:gd name="T34" fmla="*/ 131 w 140"/>
                  <a:gd name="T35" fmla="*/ 15 h 109"/>
                  <a:gd name="T36" fmla="*/ 128 w 140"/>
                  <a:gd name="T37" fmla="*/ 11 h 109"/>
                  <a:gd name="T38" fmla="*/ 125 w 140"/>
                  <a:gd name="T39" fmla="*/ 9 h 109"/>
                  <a:gd name="T40" fmla="*/ 117 w 140"/>
                  <a:gd name="T41" fmla="*/ 8 h 109"/>
                  <a:gd name="T42" fmla="*/ 116 w 140"/>
                  <a:gd name="T43" fmla="*/ 5 h 109"/>
                  <a:gd name="T44" fmla="*/ 113 w 140"/>
                  <a:gd name="T45" fmla="*/ 8 h 109"/>
                  <a:gd name="T46" fmla="*/ 106 w 140"/>
                  <a:gd name="T47" fmla="*/ 8 h 109"/>
                  <a:gd name="T48" fmla="*/ 101 w 140"/>
                  <a:gd name="T49" fmla="*/ 8 h 109"/>
                  <a:gd name="T50" fmla="*/ 95 w 140"/>
                  <a:gd name="T51" fmla="*/ 8 h 109"/>
                  <a:gd name="T52" fmla="*/ 90 w 140"/>
                  <a:gd name="T53" fmla="*/ 4 h 109"/>
                  <a:gd name="T54" fmla="*/ 90 w 140"/>
                  <a:gd name="T55" fmla="*/ 1 h 109"/>
                  <a:gd name="T56" fmla="*/ 90 w 140"/>
                  <a:gd name="T57" fmla="*/ 0 h 109"/>
                  <a:gd name="T58" fmla="*/ 86 w 140"/>
                  <a:gd name="T59" fmla="*/ 1 h 109"/>
                  <a:gd name="T60" fmla="*/ 81 w 140"/>
                  <a:gd name="T61" fmla="*/ 4 h 109"/>
                  <a:gd name="T62" fmla="*/ 79 w 140"/>
                  <a:gd name="T63" fmla="*/ 13 h 109"/>
                  <a:gd name="T64" fmla="*/ 77 w 140"/>
                  <a:gd name="T65" fmla="*/ 22 h 109"/>
                  <a:gd name="T66" fmla="*/ 70 w 140"/>
                  <a:gd name="T67" fmla="*/ 27 h 109"/>
                  <a:gd name="T68" fmla="*/ 62 w 140"/>
                  <a:gd name="T69" fmla="*/ 30 h 109"/>
                  <a:gd name="T70" fmla="*/ 58 w 140"/>
                  <a:gd name="T71" fmla="*/ 34 h 109"/>
                  <a:gd name="T72" fmla="*/ 50 w 140"/>
                  <a:gd name="T73" fmla="*/ 38 h 109"/>
                  <a:gd name="T74" fmla="*/ 43 w 140"/>
                  <a:gd name="T75" fmla="*/ 44 h 109"/>
                  <a:gd name="T76" fmla="*/ 44 w 140"/>
                  <a:gd name="T77" fmla="*/ 52 h 109"/>
                  <a:gd name="T78" fmla="*/ 36 w 140"/>
                  <a:gd name="T79" fmla="*/ 61 h 109"/>
                  <a:gd name="T80" fmla="*/ 39 w 140"/>
                  <a:gd name="T81" fmla="*/ 68 h 109"/>
                  <a:gd name="T82" fmla="*/ 37 w 140"/>
                  <a:gd name="T83" fmla="*/ 74 h 109"/>
                  <a:gd name="T84" fmla="*/ 39 w 140"/>
                  <a:gd name="T85" fmla="*/ 79 h 109"/>
                  <a:gd name="T86" fmla="*/ 31 w 140"/>
                  <a:gd name="T87" fmla="*/ 92 h 109"/>
                  <a:gd name="T88" fmla="*/ 22 w 140"/>
                  <a:gd name="T89" fmla="*/ 96 h 109"/>
                  <a:gd name="T90" fmla="*/ 3 w 140"/>
                  <a:gd name="T91" fmla="*/ 105 h 109"/>
                  <a:gd name="T92" fmla="*/ 48 w 140"/>
                  <a:gd name="T93"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109">
                    <a:moveTo>
                      <a:pt x="48" y="109"/>
                    </a:moveTo>
                    <a:lnTo>
                      <a:pt x="48" y="109"/>
                    </a:lnTo>
                    <a:lnTo>
                      <a:pt x="48" y="100"/>
                    </a:lnTo>
                    <a:lnTo>
                      <a:pt x="54" y="96"/>
                    </a:lnTo>
                    <a:lnTo>
                      <a:pt x="57" y="93"/>
                    </a:lnTo>
                    <a:lnTo>
                      <a:pt x="61" y="90"/>
                    </a:lnTo>
                    <a:lnTo>
                      <a:pt x="66" y="89"/>
                    </a:lnTo>
                    <a:lnTo>
                      <a:pt x="70" y="89"/>
                    </a:lnTo>
                    <a:lnTo>
                      <a:pt x="72" y="89"/>
                    </a:lnTo>
                    <a:lnTo>
                      <a:pt x="77" y="89"/>
                    </a:lnTo>
                    <a:lnTo>
                      <a:pt x="81" y="87"/>
                    </a:lnTo>
                    <a:lnTo>
                      <a:pt x="91" y="82"/>
                    </a:lnTo>
                    <a:lnTo>
                      <a:pt x="105" y="74"/>
                    </a:lnTo>
                    <a:lnTo>
                      <a:pt x="113" y="68"/>
                    </a:lnTo>
                    <a:lnTo>
                      <a:pt x="114" y="65"/>
                    </a:lnTo>
                    <a:lnTo>
                      <a:pt x="114" y="61"/>
                    </a:lnTo>
                    <a:lnTo>
                      <a:pt x="114" y="59"/>
                    </a:lnTo>
                    <a:lnTo>
                      <a:pt x="117" y="57"/>
                    </a:lnTo>
                    <a:lnTo>
                      <a:pt x="120" y="52"/>
                    </a:lnTo>
                    <a:lnTo>
                      <a:pt x="124" y="52"/>
                    </a:lnTo>
                    <a:lnTo>
                      <a:pt x="138" y="52"/>
                    </a:lnTo>
                    <a:lnTo>
                      <a:pt x="139" y="49"/>
                    </a:lnTo>
                    <a:lnTo>
                      <a:pt x="139" y="49"/>
                    </a:lnTo>
                    <a:lnTo>
                      <a:pt x="140" y="45"/>
                    </a:lnTo>
                    <a:lnTo>
                      <a:pt x="139" y="45"/>
                    </a:lnTo>
                    <a:lnTo>
                      <a:pt x="138" y="45"/>
                    </a:lnTo>
                    <a:lnTo>
                      <a:pt x="136" y="44"/>
                    </a:lnTo>
                    <a:lnTo>
                      <a:pt x="135" y="42"/>
                    </a:lnTo>
                    <a:lnTo>
                      <a:pt x="134" y="41"/>
                    </a:lnTo>
                    <a:lnTo>
                      <a:pt x="132" y="37"/>
                    </a:lnTo>
                    <a:lnTo>
                      <a:pt x="131" y="28"/>
                    </a:lnTo>
                    <a:lnTo>
                      <a:pt x="131" y="26"/>
                    </a:lnTo>
                    <a:lnTo>
                      <a:pt x="131" y="22"/>
                    </a:lnTo>
                    <a:lnTo>
                      <a:pt x="131" y="17"/>
                    </a:lnTo>
                    <a:lnTo>
                      <a:pt x="131" y="16"/>
                    </a:lnTo>
                    <a:lnTo>
                      <a:pt x="131" y="15"/>
                    </a:lnTo>
                    <a:lnTo>
                      <a:pt x="129" y="12"/>
                    </a:lnTo>
                    <a:lnTo>
                      <a:pt x="128" y="11"/>
                    </a:lnTo>
                    <a:lnTo>
                      <a:pt x="127" y="9"/>
                    </a:lnTo>
                    <a:lnTo>
                      <a:pt x="125" y="9"/>
                    </a:lnTo>
                    <a:lnTo>
                      <a:pt x="118" y="9"/>
                    </a:lnTo>
                    <a:lnTo>
                      <a:pt x="117" y="8"/>
                    </a:lnTo>
                    <a:lnTo>
                      <a:pt x="117" y="5"/>
                    </a:lnTo>
                    <a:lnTo>
                      <a:pt x="116" y="5"/>
                    </a:lnTo>
                    <a:lnTo>
                      <a:pt x="116" y="5"/>
                    </a:lnTo>
                    <a:lnTo>
                      <a:pt x="113" y="8"/>
                    </a:lnTo>
                    <a:lnTo>
                      <a:pt x="110" y="8"/>
                    </a:lnTo>
                    <a:lnTo>
                      <a:pt x="106" y="8"/>
                    </a:lnTo>
                    <a:lnTo>
                      <a:pt x="103" y="7"/>
                    </a:lnTo>
                    <a:lnTo>
                      <a:pt x="101" y="8"/>
                    </a:lnTo>
                    <a:lnTo>
                      <a:pt x="98" y="9"/>
                    </a:lnTo>
                    <a:lnTo>
                      <a:pt x="95" y="8"/>
                    </a:lnTo>
                    <a:lnTo>
                      <a:pt x="91" y="5"/>
                    </a:lnTo>
                    <a:lnTo>
                      <a:pt x="90" y="4"/>
                    </a:lnTo>
                    <a:lnTo>
                      <a:pt x="90" y="2"/>
                    </a:lnTo>
                    <a:lnTo>
                      <a:pt x="90" y="1"/>
                    </a:lnTo>
                    <a:lnTo>
                      <a:pt x="90" y="0"/>
                    </a:lnTo>
                    <a:lnTo>
                      <a:pt x="90" y="0"/>
                    </a:lnTo>
                    <a:lnTo>
                      <a:pt x="87" y="0"/>
                    </a:lnTo>
                    <a:lnTo>
                      <a:pt x="86" y="1"/>
                    </a:lnTo>
                    <a:lnTo>
                      <a:pt x="84" y="1"/>
                    </a:lnTo>
                    <a:lnTo>
                      <a:pt x="81" y="4"/>
                    </a:lnTo>
                    <a:lnTo>
                      <a:pt x="81" y="9"/>
                    </a:lnTo>
                    <a:lnTo>
                      <a:pt x="79" y="13"/>
                    </a:lnTo>
                    <a:lnTo>
                      <a:pt x="79" y="17"/>
                    </a:lnTo>
                    <a:lnTo>
                      <a:pt x="77" y="22"/>
                    </a:lnTo>
                    <a:lnTo>
                      <a:pt x="72" y="26"/>
                    </a:lnTo>
                    <a:lnTo>
                      <a:pt x="70" y="27"/>
                    </a:lnTo>
                    <a:lnTo>
                      <a:pt x="68" y="28"/>
                    </a:lnTo>
                    <a:lnTo>
                      <a:pt x="62" y="30"/>
                    </a:lnTo>
                    <a:lnTo>
                      <a:pt x="59" y="34"/>
                    </a:lnTo>
                    <a:lnTo>
                      <a:pt x="58" y="34"/>
                    </a:lnTo>
                    <a:lnTo>
                      <a:pt x="54" y="37"/>
                    </a:lnTo>
                    <a:lnTo>
                      <a:pt x="50" y="38"/>
                    </a:lnTo>
                    <a:lnTo>
                      <a:pt x="48" y="41"/>
                    </a:lnTo>
                    <a:lnTo>
                      <a:pt x="43" y="44"/>
                    </a:lnTo>
                    <a:lnTo>
                      <a:pt x="46" y="48"/>
                    </a:lnTo>
                    <a:lnTo>
                      <a:pt x="44" y="52"/>
                    </a:lnTo>
                    <a:lnTo>
                      <a:pt x="40" y="56"/>
                    </a:lnTo>
                    <a:lnTo>
                      <a:pt x="36" y="61"/>
                    </a:lnTo>
                    <a:lnTo>
                      <a:pt x="36" y="64"/>
                    </a:lnTo>
                    <a:lnTo>
                      <a:pt x="39" y="68"/>
                    </a:lnTo>
                    <a:lnTo>
                      <a:pt x="37" y="74"/>
                    </a:lnTo>
                    <a:lnTo>
                      <a:pt x="37" y="74"/>
                    </a:lnTo>
                    <a:lnTo>
                      <a:pt x="39" y="76"/>
                    </a:lnTo>
                    <a:lnTo>
                      <a:pt x="39" y="79"/>
                    </a:lnTo>
                    <a:lnTo>
                      <a:pt x="31" y="87"/>
                    </a:lnTo>
                    <a:lnTo>
                      <a:pt x="31" y="92"/>
                    </a:lnTo>
                    <a:lnTo>
                      <a:pt x="26" y="96"/>
                    </a:lnTo>
                    <a:lnTo>
                      <a:pt x="22" y="96"/>
                    </a:lnTo>
                    <a:lnTo>
                      <a:pt x="14" y="103"/>
                    </a:lnTo>
                    <a:lnTo>
                      <a:pt x="3" y="105"/>
                    </a:lnTo>
                    <a:lnTo>
                      <a:pt x="0" y="109"/>
                    </a:lnTo>
                    <a:lnTo>
                      <a:pt x="48" y="109"/>
                    </a:lnTo>
                    <a:lnTo>
                      <a:pt x="48" y="1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6" name="Freeform 870">
                <a:extLst>
                  <a:ext uri="{FF2B5EF4-FFF2-40B4-BE49-F238E27FC236}">
                    <a16:creationId xmlns:a16="http://schemas.microsoft.com/office/drawing/2014/main" id="{AFFD7BE3-8D37-4BC0-80B1-5A5AB8499BCD}"/>
                  </a:ext>
                </a:extLst>
              </p:cNvPr>
              <p:cNvSpPr>
                <a:spLocks/>
              </p:cNvSpPr>
              <p:nvPr/>
            </p:nvSpPr>
            <p:spPr bwMode="auto">
              <a:xfrm>
                <a:off x="3165" y="2891"/>
                <a:ext cx="98" cy="81"/>
              </a:xfrm>
              <a:custGeom>
                <a:avLst/>
                <a:gdLst>
                  <a:gd name="T0" fmla="*/ 48 w 98"/>
                  <a:gd name="T1" fmla="*/ 58 h 81"/>
                  <a:gd name="T2" fmla="*/ 49 w 98"/>
                  <a:gd name="T3" fmla="*/ 55 h 81"/>
                  <a:gd name="T4" fmla="*/ 52 w 98"/>
                  <a:gd name="T5" fmla="*/ 52 h 81"/>
                  <a:gd name="T6" fmla="*/ 55 w 98"/>
                  <a:gd name="T7" fmla="*/ 52 h 81"/>
                  <a:gd name="T8" fmla="*/ 59 w 98"/>
                  <a:gd name="T9" fmla="*/ 52 h 81"/>
                  <a:gd name="T10" fmla="*/ 60 w 98"/>
                  <a:gd name="T11" fmla="*/ 21 h 81"/>
                  <a:gd name="T12" fmla="*/ 98 w 98"/>
                  <a:gd name="T13" fmla="*/ 21 h 81"/>
                  <a:gd name="T14" fmla="*/ 98 w 98"/>
                  <a:gd name="T15" fmla="*/ 4 h 81"/>
                  <a:gd name="T16" fmla="*/ 98 w 98"/>
                  <a:gd name="T17" fmla="*/ 4 h 81"/>
                  <a:gd name="T18" fmla="*/ 98 w 98"/>
                  <a:gd name="T19" fmla="*/ 0 h 81"/>
                  <a:gd name="T20" fmla="*/ 50 w 98"/>
                  <a:gd name="T21" fmla="*/ 0 h 81"/>
                  <a:gd name="T22" fmla="*/ 45 w 98"/>
                  <a:gd name="T23" fmla="*/ 7 h 81"/>
                  <a:gd name="T24" fmla="*/ 45 w 98"/>
                  <a:gd name="T25" fmla="*/ 11 h 81"/>
                  <a:gd name="T26" fmla="*/ 42 w 98"/>
                  <a:gd name="T27" fmla="*/ 11 h 81"/>
                  <a:gd name="T28" fmla="*/ 34 w 98"/>
                  <a:gd name="T29" fmla="*/ 15 h 81"/>
                  <a:gd name="T30" fmla="*/ 34 w 98"/>
                  <a:gd name="T31" fmla="*/ 18 h 81"/>
                  <a:gd name="T32" fmla="*/ 30 w 98"/>
                  <a:gd name="T33" fmla="*/ 21 h 81"/>
                  <a:gd name="T34" fmla="*/ 31 w 98"/>
                  <a:gd name="T35" fmla="*/ 24 h 81"/>
                  <a:gd name="T36" fmla="*/ 24 w 98"/>
                  <a:gd name="T37" fmla="*/ 35 h 81"/>
                  <a:gd name="T38" fmla="*/ 23 w 98"/>
                  <a:gd name="T39" fmla="*/ 37 h 81"/>
                  <a:gd name="T40" fmla="*/ 17 w 98"/>
                  <a:gd name="T41" fmla="*/ 43 h 81"/>
                  <a:gd name="T42" fmla="*/ 16 w 98"/>
                  <a:gd name="T43" fmla="*/ 44 h 81"/>
                  <a:gd name="T44" fmla="*/ 13 w 98"/>
                  <a:gd name="T45" fmla="*/ 51 h 81"/>
                  <a:gd name="T46" fmla="*/ 13 w 98"/>
                  <a:gd name="T47" fmla="*/ 52 h 81"/>
                  <a:gd name="T48" fmla="*/ 8 w 98"/>
                  <a:gd name="T49" fmla="*/ 59 h 81"/>
                  <a:gd name="T50" fmla="*/ 8 w 98"/>
                  <a:gd name="T51" fmla="*/ 59 h 81"/>
                  <a:gd name="T52" fmla="*/ 9 w 98"/>
                  <a:gd name="T53" fmla="*/ 61 h 81"/>
                  <a:gd name="T54" fmla="*/ 8 w 98"/>
                  <a:gd name="T55" fmla="*/ 62 h 81"/>
                  <a:gd name="T56" fmla="*/ 4 w 98"/>
                  <a:gd name="T57" fmla="*/ 69 h 81"/>
                  <a:gd name="T58" fmla="*/ 2 w 98"/>
                  <a:gd name="T59" fmla="*/ 69 h 81"/>
                  <a:gd name="T60" fmla="*/ 1 w 98"/>
                  <a:gd name="T61" fmla="*/ 72 h 81"/>
                  <a:gd name="T62" fmla="*/ 1 w 98"/>
                  <a:gd name="T63" fmla="*/ 74 h 81"/>
                  <a:gd name="T64" fmla="*/ 0 w 98"/>
                  <a:gd name="T65" fmla="*/ 77 h 81"/>
                  <a:gd name="T66" fmla="*/ 0 w 98"/>
                  <a:gd name="T67" fmla="*/ 81 h 81"/>
                  <a:gd name="T68" fmla="*/ 48 w 98"/>
                  <a:gd name="T69" fmla="*/ 80 h 81"/>
                  <a:gd name="T70" fmla="*/ 48 w 98"/>
                  <a:gd name="T71" fmla="*/ 5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81">
                    <a:moveTo>
                      <a:pt x="48" y="58"/>
                    </a:moveTo>
                    <a:lnTo>
                      <a:pt x="49" y="55"/>
                    </a:lnTo>
                    <a:lnTo>
                      <a:pt x="52" y="52"/>
                    </a:lnTo>
                    <a:lnTo>
                      <a:pt x="55" y="52"/>
                    </a:lnTo>
                    <a:lnTo>
                      <a:pt x="59" y="52"/>
                    </a:lnTo>
                    <a:lnTo>
                      <a:pt x="60" y="21"/>
                    </a:lnTo>
                    <a:lnTo>
                      <a:pt x="98" y="21"/>
                    </a:lnTo>
                    <a:lnTo>
                      <a:pt x="98" y="4"/>
                    </a:lnTo>
                    <a:lnTo>
                      <a:pt x="98" y="4"/>
                    </a:lnTo>
                    <a:lnTo>
                      <a:pt x="98" y="0"/>
                    </a:lnTo>
                    <a:lnTo>
                      <a:pt x="50" y="0"/>
                    </a:lnTo>
                    <a:lnTo>
                      <a:pt x="45" y="7"/>
                    </a:lnTo>
                    <a:lnTo>
                      <a:pt x="45" y="11"/>
                    </a:lnTo>
                    <a:lnTo>
                      <a:pt x="42" y="11"/>
                    </a:lnTo>
                    <a:lnTo>
                      <a:pt x="34" y="15"/>
                    </a:lnTo>
                    <a:lnTo>
                      <a:pt x="34" y="18"/>
                    </a:lnTo>
                    <a:lnTo>
                      <a:pt x="30" y="21"/>
                    </a:lnTo>
                    <a:lnTo>
                      <a:pt x="31" y="24"/>
                    </a:lnTo>
                    <a:lnTo>
                      <a:pt x="24" y="35"/>
                    </a:lnTo>
                    <a:lnTo>
                      <a:pt x="23" y="37"/>
                    </a:lnTo>
                    <a:lnTo>
                      <a:pt x="17" y="43"/>
                    </a:lnTo>
                    <a:lnTo>
                      <a:pt x="16" y="44"/>
                    </a:lnTo>
                    <a:lnTo>
                      <a:pt x="13" y="51"/>
                    </a:lnTo>
                    <a:lnTo>
                      <a:pt x="13" y="52"/>
                    </a:lnTo>
                    <a:lnTo>
                      <a:pt x="8" y="59"/>
                    </a:lnTo>
                    <a:lnTo>
                      <a:pt x="8" y="59"/>
                    </a:lnTo>
                    <a:lnTo>
                      <a:pt x="9" y="61"/>
                    </a:lnTo>
                    <a:lnTo>
                      <a:pt x="8" y="62"/>
                    </a:lnTo>
                    <a:lnTo>
                      <a:pt x="4" y="69"/>
                    </a:lnTo>
                    <a:lnTo>
                      <a:pt x="2" y="69"/>
                    </a:lnTo>
                    <a:lnTo>
                      <a:pt x="1" y="72"/>
                    </a:lnTo>
                    <a:lnTo>
                      <a:pt x="1" y="74"/>
                    </a:lnTo>
                    <a:lnTo>
                      <a:pt x="0" y="77"/>
                    </a:lnTo>
                    <a:lnTo>
                      <a:pt x="0" y="81"/>
                    </a:lnTo>
                    <a:lnTo>
                      <a:pt x="48" y="80"/>
                    </a:lnTo>
                    <a:lnTo>
                      <a:pt x="48"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7" name="Freeform 871">
                <a:extLst>
                  <a:ext uri="{FF2B5EF4-FFF2-40B4-BE49-F238E27FC236}">
                    <a16:creationId xmlns:a16="http://schemas.microsoft.com/office/drawing/2014/main" id="{241248DD-E90E-4A3C-8AAE-591BFA21D3BF}"/>
                  </a:ext>
                </a:extLst>
              </p:cNvPr>
              <p:cNvSpPr>
                <a:spLocks/>
              </p:cNvSpPr>
              <p:nvPr/>
            </p:nvSpPr>
            <p:spPr bwMode="auto">
              <a:xfrm>
                <a:off x="3163" y="2895"/>
                <a:ext cx="144" cy="158"/>
              </a:xfrm>
              <a:custGeom>
                <a:avLst/>
                <a:gdLst>
                  <a:gd name="T0" fmla="*/ 11 w 144"/>
                  <a:gd name="T1" fmla="*/ 138 h 158"/>
                  <a:gd name="T2" fmla="*/ 25 w 144"/>
                  <a:gd name="T3" fmla="*/ 133 h 158"/>
                  <a:gd name="T4" fmla="*/ 32 w 144"/>
                  <a:gd name="T5" fmla="*/ 136 h 158"/>
                  <a:gd name="T6" fmla="*/ 37 w 144"/>
                  <a:gd name="T7" fmla="*/ 140 h 158"/>
                  <a:gd name="T8" fmla="*/ 40 w 144"/>
                  <a:gd name="T9" fmla="*/ 142 h 158"/>
                  <a:gd name="T10" fmla="*/ 43 w 144"/>
                  <a:gd name="T11" fmla="*/ 142 h 158"/>
                  <a:gd name="T12" fmla="*/ 46 w 144"/>
                  <a:gd name="T13" fmla="*/ 142 h 158"/>
                  <a:gd name="T14" fmla="*/ 48 w 144"/>
                  <a:gd name="T15" fmla="*/ 147 h 158"/>
                  <a:gd name="T16" fmla="*/ 51 w 144"/>
                  <a:gd name="T17" fmla="*/ 150 h 158"/>
                  <a:gd name="T18" fmla="*/ 54 w 144"/>
                  <a:gd name="T19" fmla="*/ 154 h 158"/>
                  <a:gd name="T20" fmla="*/ 58 w 144"/>
                  <a:gd name="T21" fmla="*/ 158 h 158"/>
                  <a:gd name="T22" fmla="*/ 61 w 144"/>
                  <a:gd name="T23" fmla="*/ 155 h 158"/>
                  <a:gd name="T24" fmla="*/ 66 w 144"/>
                  <a:gd name="T25" fmla="*/ 151 h 158"/>
                  <a:gd name="T26" fmla="*/ 66 w 144"/>
                  <a:gd name="T27" fmla="*/ 146 h 158"/>
                  <a:gd name="T28" fmla="*/ 72 w 144"/>
                  <a:gd name="T29" fmla="*/ 144 h 158"/>
                  <a:gd name="T30" fmla="*/ 74 w 144"/>
                  <a:gd name="T31" fmla="*/ 151 h 158"/>
                  <a:gd name="T32" fmla="*/ 78 w 144"/>
                  <a:gd name="T33" fmla="*/ 147 h 158"/>
                  <a:gd name="T34" fmla="*/ 88 w 144"/>
                  <a:gd name="T35" fmla="*/ 144 h 158"/>
                  <a:gd name="T36" fmla="*/ 89 w 144"/>
                  <a:gd name="T37" fmla="*/ 150 h 158"/>
                  <a:gd name="T38" fmla="*/ 92 w 144"/>
                  <a:gd name="T39" fmla="*/ 147 h 158"/>
                  <a:gd name="T40" fmla="*/ 95 w 144"/>
                  <a:gd name="T41" fmla="*/ 150 h 158"/>
                  <a:gd name="T42" fmla="*/ 143 w 144"/>
                  <a:gd name="T43" fmla="*/ 139 h 158"/>
                  <a:gd name="T44" fmla="*/ 129 w 144"/>
                  <a:gd name="T45" fmla="*/ 31 h 158"/>
                  <a:gd name="T46" fmla="*/ 144 w 144"/>
                  <a:gd name="T47" fmla="*/ 29 h 158"/>
                  <a:gd name="T48" fmla="*/ 100 w 144"/>
                  <a:gd name="T49" fmla="*/ 0 h 158"/>
                  <a:gd name="T50" fmla="*/ 100 w 144"/>
                  <a:gd name="T51" fmla="*/ 17 h 158"/>
                  <a:gd name="T52" fmla="*/ 61 w 144"/>
                  <a:gd name="T53" fmla="*/ 48 h 158"/>
                  <a:gd name="T54" fmla="*/ 54 w 144"/>
                  <a:gd name="T55" fmla="*/ 48 h 158"/>
                  <a:gd name="T56" fmla="*/ 50 w 144"/>
                  <a:gd name="T57" fmla="*/ 54 h 158"/>
                  <a:gd name="T58" fmla="*/ 2 w 144"/>
                  <a:gd name="T59" fmla="*/ 77 h 158"/>
                  <a:gd name="T60" fmla="*/ 0 w 144"/>
                  <a:gd name="T61" fmla="*/ 80 h 158"/>
                  <a:gd name="T62" fmla="*/ 3 w 144"/>
                  <a:gd name="T63" fmla="*/ 81 h 158"/>
                  <a:gd name="T64" fmla="*/ 6 w 144"/>
                  <a:gd name="T65" fmla="*/ 85 h 158"/>
                  <a:gd name="T66" fmla="*/ 10 w 144"/>
                  <a:gd name="T67" fmla="*/ 90 h 158"/>
                  <a:gd name="T68" fmla="*/ 10 w 144"/>
                  <a:gd name="T69" fmla="*/ 94 h 158"/>
                  <a:gd name="T70" fmla="*/ 7 w 144"/>
                  <a:gd name="T71" fmla="*/ 98 h 158"/>
                  <a:gd name="T72" fmla="*/ 10 w 144"/>
                  <a:gd name="T73" fmla="*/ 103 h 158"/>
                  <a:gd name="T74" fmla="*/ 11 w 144"/>
                  <a:gd name="T75" fmla="*/ 125 h 158"/>
                  <a:gd name="T76" fmla="*/ 6 w 144"/>
                  <a:gd name="T77" fmla="*/ 136 h 158"/>
                  <a:gd name="T78" fmla="*/ 7 w 144"/>
                  <a:gd name="T79" fmla="*/ 14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158">
                    <a:moveTo>
                      <a:pt x="10" y="140"/>
                    </a:moveTo>
                    <a:lnTo>
                      <a:pt x="11" y="138"/>
                    </a:lnTo>
                    <a:lnTo>
                      <a:pt x="18" y="136"/>
                    </a:lnTo>
                    <a:lnTo>
                      <a:pt x="25" y="133"/>
                    </a:lnTo>
                    <a:lnTo>
                      <a:pt x="26" y="133"/>
                    </a:lnTo>
                    <a:lnTo>
                      <a:pt x="32" y="136"/>
                    </a:lnTo>
                    <a:lnTo>
                      <a:pt x="36" y="136"/>
                    </a:lnTo>
                    <a:lnTo>
                      <a:pt x="37" y="140"/>
                    </a:lnTo>
                    <a:lnTo>
                      <a:pt x="37" y="140"/>
                    </a:lnTo>
                    <a:lnTo>
                      <a:pt x="40" y="142"/>
                    </a:lnTo>
                    <a:lnTo>
                      <a:pt x="41" y="140"/>
                    </a:lnTo>
                    <a:lnTo>
                      <a:pt x="43" y="142"/>
                    </a:lnTo>
                    <a:lnTo>
                      <a:pt x="44" y="142"/>
                    </a:lnTo>
                    <a:lnTo>
                      <a:pt x="46" y="142"/>
                    </a:lnTo>
                    <a:lnTo>
                      <a:pt x="46" y="144"/>
                    </a:lnTo>
                    <a:lnTo>
                      <a:pt x="48" y="147"/>
                    </a:lnTo>
                    <a:lnTo>
                      <a:pt x="48" y="150"/>
                    </a:lnTo>
                    <a:lnTo>
                      <a:pt x="51" y="150"/>
                    </a:lnTo>
                    <a:lnTo>
                      <a:pt x="52" y="153"/>
                    </a:lnTo>
                    <a:lnTo>
                      <a:pt x="54" y="154"/>
                    </a:lnTo>
                    <a:lnTo>
                      <a:pt x="57" y="155"/>
                    </a:lnTo>
                    <a:lnTo>
                      <a:pt x="58" y="158"/>
                    </a:lnTo>
                    <a:lnTo>
                      <a:pt x="58" y="158"/>
                    </a:lnTo>
                    <a:lnTo>
                      <a:pt x="61" y="155"/>
                    </a:lnTo>
                    <a:lnTo>
                      <a:pt x="65" y="155"/>
                    </a:lnTo>
                    <a:lnTo>
                      <a:pt x="66" y="151"/>
                    </a:lnTo>
                    <a:lnTo>
                      <a:pt x="66" y="150"/>
                    </a:lnTo>
                    <a:lnTo>
                      <a:pt x="66" y="146"/>
                    </a:lnTo>
                    <a:lnTo>
                      <a:pt x="69" y="144"/>
                    </a:lnTo>
                    <a:lnTo>
                      <a:pt x="72" y="144"/>
                    </a:lnTo>
                    <a:lnTo>
                      <a:pt x="73" y="147"/>
                    </a:lnTo>
                    <a:lnTo>
                      <a:pt x="74" y="151"/>
                    </a:lnTo>
                    <a:lnTo>
                      <a:pt x="76" y="153"/>
                    </a:lnTo>
                    <a:lnTo>
                      <a:pt x="78" y="147"/>
                    </a:lnTo>
                    <a:lnTo>
                      <a:pt x="85" y="144"/>
                    </a:lnTo>
                    <a:lnTo>
                      <a:pt x="88" y="144"/>
                    </a:lnTo>
                    <a:lnTo>
                      <a:pt x="88" y="149"/>
                    </a:lnTo>
                    <a:lnTo>
                      <a:pt x="89" y="150"/>
                    </a:lnTo>
                    <a:lnTo>
                      <a:pt x="91" y="147"/>
                    </a:lnTo>
                    <a:lnTo>
                      <a:pt x="92" y="147"/>
                    </a:lnTo>
                    <a:lnTo>
                      <a:pt x="95" y="150"/>
                    </a:lnTo>
                    <a:lnTo>
                      <a:pt x="95" y="150"/>
                    </a:lnTo>
                    <a:lnTo>
                      <a:pt x="139" y="150"/>
                    </a:lnTo>
                    <a:lnTo>
                      <a:pt x="143" y="139"/>
                    </a:lnTo>
                    <a:lnTo>
                      <a:pt x="139" y="136"/>
                    </a:lnTo>
                    <a:lnTo>
                      <a:pt x="129" y="31"/>
                    </a:lnTo>
                    <a:lnTo>
                      <a:pt x="144" y="29"/>
                    </a:lnTo>
                    <a:lnTo>
                      <a:pt x="144" y="29"/>
                    </a:lnTo>
                    <a:lnTo>
                      <a:pt x="144" y="29"/>
                    </a:lnTo>
                    <a:lnTo>
                      <a:pt x="100" y="0"/>
                    </a:lnTo>
                    <a:lnTo>
                      <a:pt x="100" y="0"/>
                    </a:lnTo>
                    <a:lnTo>
                      <a:pt x="100" y="17"/>
                    </a:lnTo>
                    <a:lnTo>
                      <a:pt x="62" y="17"/>
                    </a:lnTo>
                    <a:lnTo>
                      <a:pt x="61" y="48"/>
                    </a:lnTo>
                    <a:lnTo>
                      <a:pt x="57" y="48"/>
                    </a:lnTo>
                    <a:lnTo>
                      <a:pt x="54" y="48"/>
                    </a:lnTo>
                    <a:lnTo>
                      <a:pt x="51" y="51"/>
                    </a:lnTo>
                    <a:lnTo>
                      <a:pt x="50" y="54"/>
                    </a:lnTo>
                    <a:lnTo>
                      <a:pt x="50" y="76"/>
                    </a:lnTo>
                    <a:lnTo>
                      <a:pt x="2" y="77"/>
                    </a:lnTo>
                    <a:lnTo>
                      <a:pt x="2" y="77"/>
                    </a:lnTo>
                    <a:lnTo>
                      <a:pt x="0" y="80"/>
                    </a:lnTo>
                    <a:lnTo>
                      <a:pt x="0" y="84"/>
                    </a:lnTo>
                    <a:lnTo>
                      <a:pt x="3" y="81"/>
                    </a:lnTo>
                    <a:lnTo>
                      <a:pt x="4" y="84"/>
                    </a:lnTo>
                    <a:lnTo>
                      <a:pt x="6" y="85"/>
                    </a:lnTo>
                    <a:lnTo>
                      <a:pt x="7" y="84"/>
                    </a:lnTo>
                    <a:lnTo>
                      <a:pt x="10" y="90"/>
                    </a:lnTo>
                    <a:lnTo>
                      <a:pt x="8" y="91"/>
                    </a:lnTo>
                    <a:lnTo>
                      <a:pt x="10" y="94"/>
                    </a:lnTo>
                    <a:lnTo>
                      <a:pt x="8" y="98"/>
                    </a:lnTo>
                    <a:lnTo>
                      <a:pt x="7" y="98"/>
                    </a:lnTo>
                    <a:lnTo>
                      <a:pt x="6" y="98"/>
                    </a:lnTo>
                    <a:lnTo>
                      <a:pt x="10" y="103"/>
                    </a:lnTo>
                    <a:lnTo>
                      <a:pt x="11" y="116"/>
                    </a:lnTo>
                    <a:lnTo>
                      <a:pt x="11" y="125"/>
                    </a:lnTo>
                    <a:lnTo>
                      <a:pt x="8" y="129"/>
                    </a:lnTo>
                    <a:lnTo>
                      <a:pt x="6" y="136"/>
                    </a:lnTo>
                    <a:lnTo>
                      <a:pt x="6" y="142"/>
                    </a:lnTo>
                    <a:lnTo>
                      <a:pt x="7" y="140"/>
                    </a:lnTo>
                    <a:lnTo>
                      <a:pt x="10"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8" name="Freeform 872">
                <a:extLst>
                  <a:ext uri="{FF2B5EF4-FFF2-40B4-BE49-F238E27FC236}">
                    <a16:creationId xmlns:a16="http://schemas.microsoft.com/office/drawing/2014/main" id="{135083E6-2F30-41CF-8A53-25465C0C0C0A}"/>
                  </a:ext>
                </a:extLst>
              </p:cNvPr>
              <p:cNvSpPr>
                <a:spLocks/>
              </p:cNvSpPr>
              <p:nvPr/>
            </p:nvSpPr>
            <p:spPr bwMode="auto">
              <a:xfrm>
                <a:off x="3221" y="2924"/>
                <a:ext cx="198" cy="184"/>
              </a:xfrm>
              <a:custGeom>
                <a:avLst/>
                <a:gdLst>
                  <a:gd name="T0" fmla="*/ 84 w 198"/>
                  <a:gd name="T1" fmla="*/ 173 h 184"/>
                  <a:gd name="T2" fmla="*/ 85 w 198"/>
                  <a:gd name="T3" fmla="*/ 166 h 184"/>
                  <a:gd name="T4" fmla="*/ 93 w 198"/>
                  <a:gd name="T5" fmla="*/ 157 h 184"/>
                  <a:gd name="T6" fmla="*/ 99 w 198"/>
                  <a:gd name="T7" fmla="*/ 146 h 184"/>
                  <a:gd name="T8" fmla="*/ 104 w 198"/>
                  <a:gd name="T9" fmla="*/ 144 h 184"/>
                  <a:gd name="T10" fmla="*/ 112 w 198"/>
                  <a:gd name="T11" fmla="*/ 140 h 184"/>
                  <a:gd name="T12" fmla="*/ 132 w 198"/>
                  <a:gd name="T13" fmla="*/ 128 h 184"/>
                  <a:gd name="T14" fmla="*/ 144 w 198"/>
                  <a:gd name="T15" fmla="*/ 124 h 184"/>
                  <a:gd name="T16" fmla="*/ 151 w 198"/>
                  <a:gd name="T17" fmla="*/ 126 h 184"/>
                  <a:gd name="T18" fmla="*/ 162 w 198"/>
                  <a:gd name="T19" fmla="*/ 125 h 184"/>
                  <a:gd name="T20" fmla="*/ 174 w 198"/>
                  <a:gd name="T21" fmla="*/ 124 h 184"/>
                  <a:gd name="T22" fmla="*/ 184 w 198"/>
                  <a:gd name="T23" fmla="*/ 122 h 184"/>
                  <a:gd name="T24" fmla="*/ 193 w 198"/>
                  <a:gd name="T25" fmla="*/ 114 h 184"/>
                  <a:gd name="T26" fmla="*/ 196 w 198"/>
                  <a:gd name="T27" fmla="*/ 98 h 184"/>
                  <a:gd name="T28" fmla="*/ 193 w 198"/>
                  <a:gd name="T29" fmla="*/ 76 h 184"/>
                  <a:gd name="T30" fmla="*/ 184 w 198"/>
                  <a:gd name="T31" fmla="*/ 73 h 184"/>
                  <a:gd name="T32" fmla="*/ 182 w 198"/>
                  <a:gd name="T33" fmla="*/ 66 h 184"/>
                  <a:gd name="T34" fmla="*/ 174 w 198"/>
                  <a:gd name="T35" fmla="*/ 61 h 184"/>
                  <a:gd name="T36" fmla="*/ 166 w 198"/>
                  <a:gd name="T37" fmla="*/ 54 h 184"/>
                  <a:gd name="T38" fmla="*/ 71 w 198"/>
                  <a:gd name="T39" fmla="*/ 2 h 184"/>
                  <a:gd name="T40" fmla="*/ 81 w 198"/>
                  <a:gd name="T41" fmla="*/ 121 h 184"/>
                  <a:gd name="T42" fmla="*/ 34 w 198"/>
                  <a:gd name="T43" fmla="*/ 118 h 184"/>
                  <a:gd name="T44" fmla="*/ 30 w 198"/>
                  <a:gd name="T45" fmla="*/ 120 h 184"/>
                  <a:gd name="T46" fmla="*/ 20 w 198"/>
                  <a:gd name="T47" fmla="*/ 118 h 184"/>
                  <a:gd name="T48" fmla="*/ 15 w 198"/>
                  <a:gd name="T49" fmla="*/ 118 h 184"/>
                  <a:gd name="T50" fmla="*/ 8 w 198"/>
                  <a:gd name="T51" fmla="*/ 117 h 184"/>
                  <a:gd name="T52" fmla="*/ 7 w 198"/>
                  <a:gd name="T53" fmla="*/ 126 h 184"/>
                  <a:gd name="T54" fmla="*/ 1 w 198"/>
                  <a:gd name="T55" fmla="*/ 131 h 184"/>
                  <a:gd name="T56" fmla="*/ 1 w 198"/>
                  <a:gd name="T57" fmla="*/ 139 h 184"/>
                  <a:gd name="T58" fmla="*/ 5 w 198"/>
                  <a:gd name="T59" fmla="*/ 147 h 184"/>
                  <a:gd name="T60" fmla="*/ 10 w 198"/>
                  <a:gd name="T61" fmla="*/ 148 h 184"/>
                  <a:gd name="T62" fmla="*/ 12 w 198"/>
                  <a:gd name="T63" fmla="*/ 154 h 184"/>
                  <a:gd name="T64" fmla="*/ 14 w 198"/>
                  <a:gd name="T65" fmla="*/ 158 h 184"/>
                  <a:gd name="T66" fmla="*/ 14 w 198"/>
                  <a:gd name="T67" fmla="*/ 162 h 184"/>
                  <a:gd name="T68" fmla="*/ 19 w 198"/>
                  <a:gd name="T69" fmla="*/ 162 h 184"/>
                  <a:gd name="T70" fmla="*/ 27 w 198"/>
                  <a:gd name="T71" fmla="*/ 162 h 184"/>
                  <a:gd name="T72" fmla="*/ 34 w 198"/>
                  <a:gd name="T73" fmla="*/ 159 h 184"/>
                  <a:gd name="T74" fmla="*/ 40 w 198"/>
                  <a:gd name="T75" fmla="*/ 158 h 184"/>
                  <a:gd name="T76" fmla="*/ 44 w 198"/>
                  <a:gd name="T77" fmla="*/ 165 h 184"/>
                  <a:gd name="T78" fmla="*/ 48 w 198"/>
                  <a:gd name="T79" fmla="*/ 170 h 184"/>
                  <a:gd name="T80" fmla="*/ 44 w 198"/>
                  <a:gd name="T81" fmla="*/ 177 h 184"/>
                  <a:gd name="T82" fmla="*/ 49 w 198"/>
                  <a:gd name="T83" fmla="*/ 176 h 184"/>
                  <a:gd name="T84" fmla="*/ 51 w 198"/>
                  <a:gd name="T85" fmla="*/ 180 h 184"/>
                  <a:gd name="T86" fmla="*/ 55 w 198"/>
                  <a:gd name="T87" fmla="*/ 184 h 184"/>
                  <a:gd name="T88" fmla="*/ 63 w 198"/>
                  <a:gd name="T89" fmla="*/ 183 h 184"/>
                  <a:gd name="T90" fmla="*/ 69 w 198"/>
                  <a:gd name="T91" fmla="*/ 181 h 184"/>
                  <a:gd name="T92" fmla="*/ 75 w 198"/>
                  <a:gd name="T93" fmla="*/ 181 h 184"/>
                  <a:gd name="T94" fmla="*/ 82 w 198"/>
                  <a:gd name="T95" fmla="*/ 18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 h="184">
                    <a:moveTo>
                      <a:pt x="84" y="177"/>
                    </a:moveTo>
                    <a:lnTo>
                      <a:pt x="84" y="174"/>
                    </a:lnTo>
                    <a:lnTo>
                      <a:pt x="84" y="173"/>
                    </a:lnTo>
                    <a:lnTo>
                      <a:pt x="85" y="172"/>
                    </a:lnTo>
                    <a:lnTo>
                      <a:pt x="85" y="169"/>
                    </a:lnTo>
                    <a:lnTo>
                      <a:pt x="85" y="166"/>
                    </a:lnTo>
                    <a:lnTo>
                      <a:pt x="86" y="165"/>
                    </a:lnTo>
                    <a:lnTo>
                      <a:pt x="89" y="162"/>
                    </a:lnTo>
                    <a:lnTo>
                      <a:pt x="93" y="157"/>
                    </a:lnTo>
                    <a:lnTo>
                      <a:pt x="96" y="152"/>
                    </a:lnTo>
                    <a:lnTo>
                      <a:pt x="96" y="151"/>
                    </a:lnTo>
                    <a:lnTo>
                      <a:pt x="99" y="146"/>
                    </a:lnTo>
                    <a:lnTo>
                      <a:pt x="100" y="146"/>
                    </a:lnTo>
                    <a:lnTo>
                      <a:pt x="100" y="144"/>
                    </a:lnTo>
                    <a:lnTo>
                      <a:pt x="104" y="144"/>
                    </a:lnTo>
                    <a:lnTo>
                      <a:pt x="106" y="144"/>
                    </a:lnTo>
                    <a:lnTo>
                      <a:pt x="112" y="142"/>
                    </a:lnTo>
                    <a:lnTo>
                      <a:pt x="112" y="140"/>
                    </a:lnTo>
                    <a:lnTo>
                      <a:pt x="119" y="135"/>
                    </a:lnTo>
                    <a:lnTo>
                      <a:pt x="129" y="131"/>
                    </a:lnTo>
                    <a:lnTo>
                      <a:pt x="132" y="128"/>
                    </a:lnTo>
                    <a:lnTo>
                      <a:pt x="136" y="125"/>
                    </a:lnTo>
                    <a:lnTo>
                      <a:pt x="141" y="125"/>
                    </a:lnTo>
                    <a:lnTo>
                      <a:pt x="144" y="124"/>
                    </a:lnTo>
                    <a:lnTo>
                      <a:pt x="148" y="125"/>
                    </a:lnTo>
                    <a:lnTo>
                      <a:pt x="150" y="125"/>
                    </a:lnTo>
                    <a:lnTo>
                      <a:pt x="151" y="126"/>
                    </a:lnTo>
                    <a:lnTo>
                      <a:pt x="151" y="126"/>
                    </a:lnTo>
                    <a:lnTo>
                      <a:pt x="154" y="126"/>
                    </a:lnTo>
                    <a:lnTo>
                      <a:pt x="162" y="125"/>
                    </a:lnTo>
                    <a:lnTo>
                      <a:pt x="165" y="126"/>
                    </a:lnTo>
                    <a:lnTo>
                      <a:pt x="169" y="124"/>
                    </a:lnTo>
                    <a:lnTo>
                      <a:pt x="174" y="124"/>
                    </a:lnTo>
                    <a:lnTo>
                      <a:pt x="176" y="124"/>
                    </a:lnTo>
                    <a:lnTo>
                      <a:pt x="180" y="122"/>
                    </a:lnTo>
                    <a:lnTo>
                      <a:pt x="184" y="122"/>
                    </a:lnTo>
                    <a:lnTo>
                      <a:pt x="187" y="120"/>
                    </a:lnTo>
                    <a:lnTo>
                      <a:pt x="193" y="117"/>
                    </a:lnTo>
                    <a:lnTo>
                      <a:pt x="193" y="114"/>
                    </a:lnTo>
                    <a:lnTo>
                      <a:pt x="193" y="110"/>
                    </a:lnTo>
                    <a:lnTo>
                      <a:pt x="196" y="109"/>
                    </a:lnTo>
                    <a:lnTo>
                      <a:pt x="196" y="98"/>
                    </a:lnTo>
                    <a:lnTo>
                      <a:pt x="198" y="74"/>
                    </a:lnTo>
                    <a:lnTo>
                      <a:pt x="198" y="74"/>
                    </a:lnTo>
                    <a:lnTo>
                      <a:pt x="193" y="76"/>
                    </a:lnTo>
                    <a:lnTo>
                      <a:pt x="188" y="77"/>
                    </a:lnTo>
                    <a:lnTo>
                      <a:pt x="184" y="76"/>
                    </a:lnTo>
                    <a:lnTo>
                      <a:pt x="184" y="73"/>
                    </a:lnTo>
                    <a:lnTo>
                      <a:pt x="185" y="70"/>
                    </a:lnTo>
                    <a:lnTo>
                      <a:pt x="185" y="67"/>
                    </a:lnTo>
                    <a:lnTo>
                      <a:pt x="182" y="66"/>
                    </a:lnTo>
                    <a:lnTo>
                      <a:pt x="180" y="65"/>
                    </a:lnTo>
                    <a:lnTo>
                      <a:pt x="177" y="62"/>
                    </a:lnTo>
                    <a:lnTo>
                      <a:pt x="174" y="61"/>
                    </a:lnTo>
                    <a:lnTo>
                      <a:pt x="170" y="62"/>
                    </a:lnTo>
                    <a:lnTo>
                      <a:pt x="167" y="59"/>
                    </a:lnTo>
                    <a:lnTo>
                      <a:pt x="166" y="54"/>
                    </a:lnTo>
                    <a:lnTo>
                      <a:pt x="86" y="0"/>
                    </a:lnTo>
                    <a:lnTo>
                      <a:pt x="86" y="0"/>
                    </a:lnTo>
                    <a:lnTo>
                      <a:pt x="71" y="2"/>
                    </a:lnTo>
                    <a:lnTo>
                      <a:pt x="81" y="107"/>
                    </a:lnTo>
                    <a:lnTo>
                      <a:pt x="85" y="110"/>
                    </a:lnTo>
                    <a:lnTo>
                      <a:pt x="81" y="121"/>
                    </a:lnTo>
                    <a:lnTo>
                      <a:pt x="37" y="121"/>
                    </a:lnTo>
                    <a:lnTo>
                      <a:pt x="37" y="121"/>
                    </a:lnTo>
                    <a:lnTo>
                      <a:pt x="34" y="118"/>
                    </a:lnTo>
                    <a:lnTo>
                      <a:pt x="33" y="118"/>
                    </a:lnTo>
                    <a:lnTo>
                      <a:pt x="31" y="121"/>
                    </a:lnTo>
                    <a:lnTo>
                      <a:pt x="30" y="120"/>
                    </a:lnTo>
                    <a:lnTo>
                      <a:pt x="30" y="115"/>
                    </a:lnTo>
                    <a:lnTo>
                      <a:pt x="27" y="115"/>
                    </a:lnTo>
                    <a:lnTo>
                      <a:pt x="20" y="118"/>
                    </a:lnTo>
                    <a:lnTo>
                      <a:pt x="18" y="124"/>
                    </a:lnTo>
                    <a:lnTo>
                      <a:pt x="16" y="122"/>
                    </a:lnTo>
                    <a:lnTo>
                      <a:pt x="15" y="118"/>
                    </a:lnTo>
                    <a:lnTo>
                      <a:pt x="14" y="115"/>
                    </a:lnTo>
                    <a:lnTo>
                      <a:pt x="11" y="115"/>
                    </a:lnTo>
                    <a:lnTo>
                      <a:pt x="8" y="117"/>
                    </a:lnTo>
                    <a:lnTo>
                      <a:pt x="8" y="121"/>
                    </a:lnTo>
                    <a:lnTo>
                      <a:pt x="8" y="122"/>
                    </a:lnTo>
                    <a:lnTo>
                      <a:pt x="7" y="126"/>
                    </a:lnTo>
                    <a:lnTo>
                      <a:pt x="3" y="126"/>
                    </a:lnTo>
                    <a:lnTo>
                      <a:pt x="0" y="129"/>
                    </a:lnTo>
                    <a:lnTo>
                      <a:pt x="1" y="131"/>
                    </a:lnTo>
                    <a:lnTo>
                      <a:pt x="1" y="132"/>
                    </a:lnTo>
                    <a:lnTo>
                      <a:pt x="3" y="135"/>
                    </a:lnTo>
                    <a:lnTo>
                      <a:pt x="1" y="139"/>
                    </a:lnTo>
                    <a:lnTo>
                      <a:pt x="1" y="140"/>
                    </a:lnTo>
                    <a:lnTo>
                      <a:pt x="4" y="143"/>
                    </a:lnTo>
                    <a:lnTo>
                      <a:pt x="5" y="147"/>
                    </a:lnTo>
                    <a:lnTo>
                      <a:pt x="7" y="147"/>
                    </a:lnTo>
                    <a:lnTo>
                      <a:pt x="8" y="147"/>
                    </a:lnTo>
                    <a:lnTo>
                      <a:pt x="10" y="148"/>
                    </a:lnTo>
                    <a:lnTo>
                      <a:pt x="11" y="150"/>
                    </a:lnTo>
                    <a:lnTo>
                      <a:pt x="12" y="152"/>
                    </a:lnTo>
                    <a:lnTo>
                      <a:pt x="12" y="154"/>
                    </a:lnTo>
                    <a:lnTo>
                      <a:pt x="11" y="155"/>
                    </a:lnTo>
                    <a:lnTo>
                      <a:pt x="11" y="157"/>
                    </a:lnTo>
                    <a:lnTo>
                      <a:pt x="14" y="158"/>
                    </a:lnTo>
                    <a:lnTo>
                      <a:pt x="14" y="161"/>
                    </a:lnTo>
                    <a:lnTo>
                      <a:pt x="14" y="162"/>
                    </a:lnTo>
                    <a:lnTo>
                      <a:pt x="14" y="162"/>
                    </a:lnTo>
                    <a:lnTo>
                      <a:pt x="15" y="163"/>
                    </a:lnTo>
                    <a:lnTo>
                      <a:pt x="18" y="162"/>
                    </a:lnTo>
                    <a:lnTo>
                      <a:pt x="19" y="162"/>
                    </a:lnTo>
                    <a:lnTo>
                      <a:pt x="22" y="165"/>
                    </a:lnTo>
                    <a:lnTo>
                      <a:pt x="25" y="165"/>
                    </a:lnTo>
                    <a:lnTo>
                      <a:pt x="27" y="162"/>
                    </a:lnTo>
                    <a:lnTo>
                      <a:pt x="29" y="162"/>
                    </a:lnTo>
                    <a:lnTo>
                      <a:pt x="31" y="159"/>
                    </a:lnTo>
                    <a:lnTo>
                      <a:pt x="34" y="159"/>
                    </a:lnTo>
                    <a:lnTo>
                      <a:pt x="37" y="161"/>
                    </a:lnTo>
                    <a:lnTo>
                      <a:pt x="38" y="159"/>
                    </a:lnTo>
                    <a:lnTo>
                      <a:pt x="40" y="158"/>
                    </a:lnTo>
                    <a:lnTo>
                      <a:pt x="41" y="159"/>
                    </a:lnTo>
                    <a:lnTo>
                      <a:pt x="42" y="162"/>
                    </a:lnTo>
                    <a:lnTo>
                      <a:pt x="44" y="165"/>
                    </a:lnTo>
                    <a:lnTo>
                      <a:pt x="44" y="168"/>
                    </a:lnTo>
                    <a:lnTo>
                      <a:pt x="45" y="169"/>
                    </a:lnTo>
                    <a:lnTo>
                      <a:pt x="48" y="170"/>
                    </a:lnTo>
                    <a:lnTo>
                      <a:pt x="48" y="172"/>
                    </a:lnTo>
                    <a:lnTo>
                      <a:pt x="45" y="174"/>
                    </a:lnTo>
                    <a:lnTo>
                      <a:pt x="44" y="177"/>
                    </a:lnTo>
                    <a:lnTo>
                      <a:pt x="47" y="177"/>
                    </a:lnTo>
                    <a:lnTo>
                      <a:pt x="48" y="176"/>
                    </a:lnTo>
                    <a:lnTo>
                      <a:pt x="49" y="176"/>
                    </a:lnTo>
                    <a:lnTo>
                      <a:pt x="49" y="177"/>
                    </a:lnTo>
                    <a:lnTo>
                      <a:pt x="51" y="179"/>
                    </a:lnTo>
                    <a:lnTo>
                      <a:pt x="51" y="180"/>
                    </a:lnTo>
                    <a:lnTo>
                      <a:pt x="53" y="180"/>
                    </a:lnTo>
                    <a:lnTo>
                      <a:pt x="55" y="181"/>
                    </a:lnTo>
                    <a:lnTo>
                      <a:pt x="55" y="184"/>
                    </a:lnTo>
                    <a:lnTo>
                      <a:pt x="58" y="181"/>
                    </a:lnTo>
                    <a:lnTo>
                      <a:pt x="59" y="181"/>
                    </a:lnTo>
                    <a:lnTo>
                      <a:pt x="63" y="183"/>
                    </a:lnTo>
                    <a:lnTo>
                      <a:pt x="67" y="183"/>
                    </a:lnTo>
                    <a:lnTo>
                      <a:pt x="69" y="183"/>
                    </a:lnTo>
                    <a:lnTo>
                      <a:pt x="69" y="181"/>
                    </a:lnTo>
                    <a:lnTo>
                      <a:pt x="73" y="180"/>
                    </a:lnTo>
                    <a:lnTo>
                      <a:pt x="75" y="181"/>
                    </a:lnTo>
                    <a:lnTo>
                      <a:pt x="75" y="181"/>
                    </a:lnTo>
                    <a:lnTo>
                      <a:pt x="75" y="183"/>
                    </a:lnTo>
                    <a:lnTo>
                      <a:pt x="80" y="184"/>
                    </a:lnTo>
                    <a:lnTo>
                      <a:pt x="82" y="181"/>
                    </a:lnTo>
                    <a:lnTo>
                      <a:pt x="84" y="180"/>
                    </a:lnTo>
                    <a:lnTo>
                      <a:pt x="84" y="1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9" name="Freeform 873">
                <a:extLst>
                  <a:ext uri="{FF2B5EF4-FFF2-40B4-BE49-F238E27FC236}">
                    <a16:creationId xmlns:a16="http://schemas.microsoft.com/office/drawing/2014/main" id="{81553CBA-6628-45ED-B797-48302B271889}"/>
                  </a:ext>
                </a:extLst>
              </p:cNvPr>
              <p:cNvSpPr>
                <a:spLocks/>
              </p:cNvSpPr>
              <p:nvPr/>
            </p:nvSpPr>
            <p:spPr bwMode="auto">
              <a:xfrm>
                <a:off x="3305" y="3048"/>
                <a:ext cx="90" cy="67"/>
              </a:xfrm>
              <a:custGeom>
                <a:avLst/>
                <a:gdLst>
                  <a:gd name="T0" fmla="*/ 89 w 90"/>
                  <a:gd name="T1" fmla="*/ 31 h 67"/>
                  <a:gd name="T2" fmla="*/ 87 w 90"/>
                  <a:gd name="T3" fmla="*/ 28 h 67"/>
                  <a:gd name="T4" fmla="*/ 86 w 90"/>
                  <a:gd name="T5" fmla="*/ 26 h 67"/>
                  <a:gd name="T6" fmla="*/ 77 w 90"/>
                  <a:gd name="T7" fmla="*/ 26 h 67"/>
                  <a:gd name="T8" fmla="*/ 64 w 90"/>
                  <a:gd name="T9" fmla="*/ 12 h 67"/>
                  <a:gd name="T10" fmla="*/ 66 w 90"/>
                  <a:gd name="T11" fmla="*/ 7 h 67"/>
                  <a:gd name="T12" fmla="*/ 67 w 90"/>
                  <a:gd name="T13" fmla="*/ 2 h 67"/>
                  <a:gd name="T14" fmla="*/ 64 w 90"/>
                  <a:gd name="T15" fmla="*/ 1 h 67"/>
                  <a:gd name="T16" fmla="*/ 57 w 90"/>
                  <a:gd name="T17" fmla="*/ 1 h 67"/>
                  <a:gd name="T18" fmla="*/ 48 w 90"/>
                  <a:gd name="T19" fmla="*/ 4 h 67"/>
                  <a:gd name="T20" fmla="*/ 35 w 90"/>
                  <a:gd name="T21" fmla="*/ 11 h 67"/>
                  <a:gd name="T22" fmla="*/ 28 w 90"/>
                  <a:gd name="T23" fmla="*/ 18 h 67"/>
                  <a:gd name="T24" fmla="*/ 20 w 90"/>
                  <a:gd name="T25" fmla="*/ 20 h 67"/>
                  <a:gd name="T26" fmla="*/ 16 w 90"/>
                  <a:gd name="T27" fmla="*/ 22 h 67"/>
                  <a:gd name="T28" fmla="*/ 12 w 90"/>
                  <a:gd name="T29" fmla="*/ 27 h 67"/>
                  <a:gd name="T30" fmla="*/ 9 w 90"/>
                  <a:gd name="T31" fmla="*/ 33 h 67"/>
                  <a:gd name="T32" fmla="*/ 2 w 90"/>
                  <a:gd name="T33" fmla="*/ 41 h 67"/>
                  <a:gd name="T34" fmla="*/ 1 w 90"/>
                  <a:gd name="T35" fmla="*/ 45 h 67"/>
                  <a:gd name="T36" fmla="*/ 0 w 90"/>
                  <a:gd name="T37" fmla="*/ 49 h 67"/>
                  <a:gd name="T38" fmla="*/ 0 w 90"/>
                  <a:gd name="T39" fmla="*/ 53 h 67"/>
                  <a:gd name="T40" fmla="*/ 0 w 90"/>
                  <a:gd name="T41" fmla="*/ 56 h 67"/>
                  <a:gd name="T42" fmla="*/ 8 w 90"/>
                  <a:gd name="T43" fmla="*/ 61 h 67"/>
                  <a:gd name="T44" fmla="*/ 11 w 90"/>
                  <a:gd name="T45" fmla="*/ 61 h 67"/>
                  <a:gd name="T46" fmla="*/ 15 w 90"/>
                  <a:gd name="T47" fmla="*/ 63 h 67"/>
                  <a:gd name="T48" fmla="*/ 20 w 90"/>
                  <a:gd name="T49" fmla="*/ 67 h 67"/>
                  <a:gd name="T50" fmla="*/ 26 w 90"/>
                  <a:gd name="T51" fmla="*/ 64 h 67"/>
                  <a:gd name="T52" fmla="*/ 28 w 90"/>
                  <a:gd name="T53" fmla="*/ 66 h 67"/>
                  <a:gd name="T54" fmla="*/ 31 w 90"/>
                  <a:gd name="T55" fmla="*/ 63 h 67"/>
                  <a:gd name="T56" fmla="*/ 28 w 90"/>
                  <a:gd name="T57" fmla="*/ 59 h 67"/>
                  <a:gd name="T58" fmla="*/ 28 w 90"/>
                  <a:gd name="T59" fmla="*/ 52 h 67"/>
                  <a:gd name="T60" fmla="*/ 42 w 90"/>
                  <a:gd name="T61" fmla="*/ 52 h 67"/>
                  <a:gd name="T62" fmla="*/ 49 w 90"/>
                  <a:gd name="T63" fmla="*/ 50 h 67"/>
                  <a:gd name="T64" fmla="*/ 56 w 90"/>
                  <a:gd name="T65" fmla="*/ 50 h 67"/>
                  <a:gd name="T66" fmla="*/ 60 w 90"/>
                  <a:gd name="T67" fmla="*/ 49 h 67"/>
                  <a:gd name="T68" fmla="*/ 61 w 90"/>
                  <a:gd name="T69" fmla="*/ 49 h 67"/>
                  <a:gd name="T70" fmla="*/ 74 w 90"/>
                  <a:gd name="T71" fmla="*/ 50 h 67"/>
                  <a:gd name="T72" fmla="*/ 77 w 90"/>
                  <a:gd name="T73" fmla="*/ 48 h 67"/>
                  <a:gd name="T74" fmla="*/ 78 w 90"/>
                  <a:gd name="T75" fmla="*/ 44 h 67"/>
                  <a:gd name="T76" fmla="*/ 82 w 90"/>
                  <a:gd name="T77" fmla="*/ 44 h 67"/>
                  <a:gd name="T78" fmla="*/ 87 w 90"/>
                  <a:gd name="T79" fmla="*/ 41 h 67"/>
                  <a:gd name="T80" fmla="*/ 90 w 90"/>
                  <a:gd name="T81" fmla="*/ 37 h 67"/>
                  <a:gd name="T82" fmla="*/ 87 w 90"/>
                  <a:gd name="T83" fmla="*/ 3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67">
                    <a:moveTo>
                      <a:pt x="87" y="33"/>
                    </a:moveTo>
                    <a:lnTo>
                      <a:pt x="89" y="31"/>
                    </a:lnTo>
                    <a:lnTo>
                      <a:pt x="89" y="28"/>
                    </a:lnTo>
                    <a:lnTo>
                      <a:pt x="87" y="28"/>
                    </a:lnTo>
                    <a:lnTo>
                      <a:pt x="87" y="26"/>
                    </a:lnTo>
                    <a:lnTo>
                      <a:pt x="86" y="26"/>
                    </a:lnTo>
                    <a:lnTo>
                      <a:pt x="81" y="28"/>
                    </a:lnTo>
                    <a:lnTo>
                      <a:pt x="77" y="26"/>
                    </a:lnTo>
                    <a:lnTo>
                      <a:pt x="77" y="20"/>
                    </a:lnTo>
                    <a:lnTo>
                      <a:pt x="64" y="12"/>
                    </a:lnTo>
                    <a:lnTo>
                      <a:pt x="64" y="9"/>
                    </a:lnTo>
                    <a:lnTo>
                      <a:pt x="66" y="7"/>
                    </a:lnTo>
                    <a:lnTo>
                      <a:pt x="67" y="4"/>
                    </a:lnTo>
                    <a:lnTo>
                      <a:pt x="67" y="2"/>
                    </a:lnTo>
                    <a:lnTo>
                      <a:pt x="66" y="1"/>
                    </a:lnTo>
                    <a:lnTo>
                      <a:pt x="64" y="1"/>
                    </a:lnTo>
                    <a:lnTo>
                      <a:pt x="60" y="0"/>
                    </a:lnTo>
                    <a:lnTo>
                      <a:pt x="57" y="1"/>
                    </a:lnTo>
                    <a:lnTo>
                      <a:pt x="52" y="1"/>
                    </a:lnTo>
                    <a:lnTo>
                      <a:pt x="48" y="4"/>
                    </a:lnTo>
                    <a:lnTo>
                      <a:pt x="45" y="7"/>
                    </a:lnTo>
                    <a:lnTo>
                      <a:pt x="35" y="11"/>
                    </a:lnTo>
                    <a:lnTo>
                      <a:pt x="28" y="16"/>
                    </a:lnTo>
                    <a:lnTo>
                      <a:pt x="28" y="18"/>
                    </a:lnTo>
                    <a:lnTo>
                      <a:pt x="22" y="20"/>
                    </a:lnTo>
                    <a:lnTo>
                      <a:pt x="20" y="20"/>
                    </a:lnTo>
                    <a:lnTo>
                      <a:pt x="16" y="20"/>
                    </a:lnTo>
                    <a:lnTo>
                      <a:pt x="16" y="22"/>
                    </a:lnTo>
                    <a:lnTo>
                      <a:pt x="15" y="22"/>
                    </a:lnTo>
                    <a:lnTo>
                      <a:pt x="12" y="27"/>
                    </a:lnTo>
                    <a:lnTo>
                      <a:pt x="12" y="28"/>
                    </a:lnTo>
                    <a:lnTo>
                      <a:pt x="9" y="33"/>
                    </a:lnTo>
                    <a:lnTo>
                      <a:pt x="5" y="38"/>
                    </a:lnTo>
                    <a:lnTo>
                      <a:pt x="2" y="41"/>
                    </a:lnTo>
                    <a:lnTo>
                      <a:pt x="1" y="42"/>
                    </a:lnTo>
                    <a:lnTo>
                      <a:pt x="1" y="45"/>
                    </a:lnTo>
                    <a:lnTo>
                      <a:pt x="1" y="48"/>
                    </a:lnTo>
                    <a:lnTo>
                      <a:pt x="0" y="49"/>
                    </a:lnTo>
                    <a:lnTo>
                      <a:pt x="0" y="50"/>
                    </a:lnTo>
                    <a:lnTo>
                      <a:pt x="0" y="53"/>
                    </a:lnTo>
                    <a:lnTo>
                      <a:pt x="0" y="56"/>
                    </a:lnTo>
                    <a:lnTo>
                      <a:pt x="0" y="56"/>
                    </a:lnTo>
                    <a:lnTo>
                      <a:pt x="4" y="59"/>
                    </a:lnTo>
                    <a:lnTo>
                      <a:pt x="8" y="61"/>
                    </a:lnTo>
                    <a:lnTo>
                      <a:pt x="9" y="61"/>
                    </a:lnTo>
                    <a:lnTo>
                      <a:pt x="11" y="61"/>
                    </a:lnTo>
                    <a:lnTo>
                      <a:pt x="13" y="61"/>
                    </a:lnTo>
                    <a:lnTo>
                      <a:pt x="15" y="63"/>
                    </a:lnTo>
                    <a:lnTo>
                      <a:pt x="16" y="64"/>
                    </a:lnTo>
                    <a:lnTo>
                      <a:pt x="20" y="67"/>
                    </a:lnTo>
                    <a:lnTo>
                      <a:pt x="23" y="66"/>
                    </a:lnTo>
                    <a:lnTo>
                      <a:pt x="26" y="64"/>
                    </a:lnTo>
                    <a:lnTo>
                      <a:pt x="27" y="64"/>
                    </a:lnTo>
                    <a:lnTo>
                      <a:pt x="28" y="66"/>
                    </a:lnTo>
                    <a:lnTo>
                      <a:pt x="31" y="67"/>
                    </a:lnTo>
                    <a:lnTo>
                      <a:pt x="31" y="63"/>
                    </a:lnTo>
                    <a:lnTo>
                      <a:pt x="30" y="59"/>
                    </a:lnTo>
                    <a:lnTo>
                      <a:pt x="28" y="59"/>
                    </a:lnTo>
                    <a:lnTo>
                      <a:pt x="28" y="55"/>
                    </a:lnTo>
                    <a:lnTo>
                      <a:pt x="28" y="52"/>
                    </a:lnTo>
                    <a:lnTo>
                      <a:pt x="33" y="52"/>
                    </a:lnTo>
                    <a:lnTo>
                      <a:pt x="42" y="52"/>
                    </a:lnTo>
                    <a:lnTo>
                      <a:pt x="42" y="50"/>
                    </a:lnTo>
                    <a:lnTo>
                      <a:pt x="49" y="50"/>
                    </a:lnTo>
                    <a:lnTo>
                      <a:pt x="53" y="50"/>
                    </a:lnTo>
                    <a:lnTo>
                      <a:pt x="56" y="50"/>
                    </a:lnTo>
                    <a:lnTo>
                      <a:pt x="59" y="49"/>
                    </a:lnTo>
                    <a:lnTo>
                      <a:pt x="60" y="49"/>
                    </a:lnTo>
                    <a:lnTo>
                      <a:pt x="60" y="49"/>
                    </a:lnTo>
                    <a:lnTo>
                      <a:pt x="61" y="49"/>
                    </a:lnTo>
                    <a:lnTo>
                      <a:pt x="74" y="52"/>
                    </a:lnTo>
                    <a:lnTo>
                      <a:pt x="74" y="50"/>
                    </a:lnTo>
                    <a:lnTo>
                      <a:pt x="77" y="50"/>
                    </a:lnTo>
                    <a:lnTo>
                      <a:pt x="77" y="48"/>
                    </a:lnTo>
                    <a:lnTo>
                      <a:pt x="78" y="46"/>
                    </a:lnTo>
                    <a:lnTo>
                      <a:pt x="78" y="44"/>
                    </a:lnTo>
                    <a:lnTo>
                      <a:pt x="81" y="44"/>
                    </a:lnTo>
                    <a:lnTo>
                      <a:pt x="82" y="44"/>
                    </a:lnTo>
                    <a:lnTo>
                      <a:pt x="86" y="42"/>
                    </a:lnTo>
                    <a:lnTo>
                      <a:pt x="87" y="41"/>
                    </a:lnTo>
                    <a:lnTo>
                      <a:pt x="90" y="38"/>
                    </a:lnTo>
                    <a:lnTo>
                      <a:pt x="90" y="37"/>
                    </a:lnTo>
                    <a:lnTo>
                      <a:pt x="90" y="37"/>
                    </a:lnTo>
                    <a:lnTo>
                      <a:pt x="8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0" name="Freeform 874">
                <a:extLst>
                  <a:ext uri="{FF2B5EF4-FFF2-40B4-BE49-F238E27FC236}">
                    <a16:creationId xmlns:a16="http://schemas.microsoft.com/office/drawing/2014/main" id="{107BFCCE-A807-4EDE-A0D8-2C819CF02B7B}"/>
                  </a:ext>
                </a:extLst>
              </p:cNvPr>
              <p:cNvSpPr>
                <a:spLocks/>
              </p:cNvSpPr>
              <p:nvPr/>
            </p:nvSpPr>
            <p:spPr bwMode="auto">
              <a:xfrm>
                <a:off x="3158" y="3028"/>
                <a:ext cx="77" cy="58"/>
              </a:xfrm>
              <a:custGeom>
                <a:avLst/>
                <a:gdLst>
                  <a:gd name="T0" fmla="*/ 23 w 77"/>
                  <a:gd name="T1" fmla="*/ 54 h 58"/>
                  <a:gd name="T2" fmla="*/ 30 w 77"/>
                  <a:gd name="T3" fmla="*/ 50 h 58"/>
                  <a:gd name="T4" fmla="*/ 44 w 77"/>
                  <a:gd name="T5" fmla="*/ 51 h 58"/>
                  <a:gd name="T6" fmla="*/ 46 w 77"/>
                  <a:gd name="T7" fmla="*/ 50 h 58"/>
                  <a:gd name="T8" fmla="*/ 59 w 77"/>
                  <a:gd name="T9" fmla="*/ 53 h 58"/>
                  <a:gd name="T10" fmla="*/ 64 w 77"/>
                  <a:gd name="T11" fmla="*/ 54 h 58"/>
                  <a:gd name="T12" fmla="*/ 70 w 77"/>
                  <a:gd name="T13" fmla="*/ 54 h 58"/>
                  <a:gd name="T14" fmla="*/ 74 w 77"/>
                  <a:gd name="T15" fmla="*/ 55 h 58"/>
                  <a:gd name="T16" fmla="*/ 77 w 77"/>
                  <a:gd name="T17" fmla="*/ 58 h 58"/>
                  <a:gd name="T18" fmla="*/ 77 w 77"/>
                  <a:gd name="T19" fmla="*/ 54 h 58"/>
                  <a:gd name="T20" fmla="*/ 74 w 77"/>
                  <a:gd name="T21" fmla="*/ 51 h 58"/>
                  <a:gd name="T22" fmla="*/ 75 w 77"/>
                  <a:gd name="T23" fmla="*/ 48 h 58"/>
                  <a:gd name="T24" fmla="*/ 73 w 77"/>
                  <a:gd name="T25" fmla="*/ 44 h 58"/>
                  <a:gd name="T26" fmla="*/ 70 w 77"/>
                  <a:gd name="T27" fmla="*/ 43 h 58"/>
                  <a:gd name="T28" fmla="*/ 67 w 77"/>
                  <a:gd name="T29" fmla="*/ 39 h 58"/>
                  <a:gd name="T30" fmla="*/ 64 w 77"/>
                  <a:gd name="T31" fmla="*/ 35 h 58"/>
                  <a:gd name="T32" fmla="*/ 64 w 77"/>
                  <a:gd name="T33" fmla="*/ 28 h 58"/>
                  <a:gd name="T34" fmla="*/ 63 w 77"/>
                  <a:gd name="T35" fmla="*/ 25 h 58"/>
                  <a:gd name="T36" fmla="*/ 59 w 77"/>
                  <a:gd name="T37" fmla="*/ 21 h 58"/>
                  <a:gd name="T38" fmla="*/ 56 w 77"/>
                  <a:gd name="T39" fmla="*/ 17 h 58"/>
                  <a:gd name="T40" fmla="*/ 53 w 77"/>
                  <a:gd name="T41" fmla="*/ 14 h 58"/>
                  <a:gd name="T42" fmla="*/ 51 w 77"/>
                  <a:gd name="T43" fmla="*/ 9 h 58"/>
                  <a:gd name="T44" fmla="*/ 48 w 77"/>
                  <a:gd name="T45" fmla="*/ 9 h 58"/>
                  <a:gd name="T46" fmla="*/ 45 w 77"/>
                  <a:gd name="T47" fmla="*/ 9 h 58"/>
                  <a:gd name="T48" fmla="*/ 42 w 77"/>
                  <a:gd name="T49" fmla="*/ 7 h 58"/>
                  <a:gd name="T50" fmla="*/ 37 w 77"/>
                  <a:gd name="T51" fmla="*/ 3 h 58"/>
                  <a:gd name="T52" fmla="*/ 30 w 77"/>
                  <a:gd name="T53" fmla="*/ 0 h 58"/>
                  <a:gd name="T54" fmla="*/ 16 w 77"/>
                  <a:gd name="T55" fmla="*/ 5 h 58"/>
                  <a:gd name="T56" fmla="*/ 12 w 77"/>
                  <a:gd name="T57" fmla="*/ 7 h 58"/>
                  <a:gd name="T58" fmla="*/ 9 w 77"/>
                  <a:gd name="T59" fmla="*/ 13 h 58"/>
                  <a:gd name="T60" fmla="*/ 0 w 77"/>
                  <a:gd name="T61" fmla="*/ 25 h 58"/>
                  <a:gd name="T62" fmla="*/ 5 w 77"/>
                  <a:gd name="T63" fmla="*/ 33 h 58"/>
                  <a:gd name="T64" fmla="*/ 8 w 77"/>
                  <a:gd name="T65" fmla="*/ 36 h 58"/>
                  <a:gd name="T66" fmla="*/ 11 w 77"/>
                  <a:gd name="T67" fmla="*/ 38 h 58"/>
                  <a:gd name="T68" fmla="*/ 9 w 77"/>
                  <a:gd name="T69" fmla="*/ 40 h 58"/>
                  <a:gd name="T70" fmla="*/ 16 w 77"/>
                  <a:gd name="T71" fmla="*/ 39 h 58"/>
                  <a:gd name="T72" fmla="*/ 22 w 77"/>
                  <a:gd name="T73" fmla="*/ 36 h 58"/>
                  <a:gd name="T74" fmla="*/ 27 w 77"/>
                  <a:gd name="T75" fmla="*/ 35 h 58"/>
                  <a:gd name="T76" fmla="*/ 34 w 77"/>
                  <a:gd name="T77" fmla="*/ 38 h 58"/>
                  <a:gd name="T78" fmla="*/ 42 w 77"/>
                  <a:gd name="T79" fmla="*/ 40 h 58"/>
                  <a:gd name="T80" fmla="*/ 44 w 77"/>
                  <a:gd name="T81" fmla="*/ 42 h 58"/>
                  <a:gd name="T82" fmla="*/ 41 w 77"/>
                  <a:gd name="T83" fmla="*/ 43 h 58"/>
                  <a:gd name="T84" fmla="*/ 34 w 77"/>
                  <a:gd name="T85" fmla="*/ 42 h 58"/>
                  <a:gd name="T86" fmla="*/ 29 w 77"/>
                  <a:gd name="T87" fmla="*/ 39 h 58"/>
                  <a:gd name="T88" fmla="*/ 24 w 77"/>
                  <a:gd name="T89" fmla="*/ 42 h 58"/>
                  <a:gd name="T90" fmla="*/ 23 w 77"/>
                  <a:gd name="T91" fmla="*/ 40 h 58"/>
                  <a:gd name="T92" fmla="*/ 18 w 77"/>
                  <a:gd name="T93" fmla="*/ 43 h 58"/>
                  <a:gd name="T94" fmla="*/ 8 w 77"/>
                  <a:gd name="T95" fmla="*/ 44 h 58"/>
                  <a:gd name="T96" fmla="*/ 7 w 77"/>
                  <a:gd name="T97" fmla="*/ 48 h 58"/>
                  <a:gd name="T98" fmla="*/ 7 w 77"/>
                  <a:gd name="T99" fmla="*/ 51 h 58"/>
                  <a:gd name="T100" fmla="*/ 13 w 77"/>
                  <a:gd name="T101" fmla="*/ 51 h 58"/>
                  <a:gd name="T102" fmla="*/ 9 w 77"/>
                  <a:gd name="T103" fmla="*/ 53 h 58"/>
                  <a:gd name="T104" fmla="*/ 8 w 77"/>
                  <a:gd name="T105" fmla="*/ 53 h 58"/>
                  <a:gd name="T106" fmla="*/ 11 w 77"/>
                  <a:gd name="T10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 h="58">
                    <a:moveTo>
                      <a:pt x="15" y="54"/>
                    </a:moveTo>
                    <a:lnTo>
                      <a:pt x="23" y="54"/>
                    </a:lnTo>
                    <a:lnTo>
                      <a:pt x="26" y="51"/>
                    </a:lnTo>
                    <a:lnTo>
                      <a:pt x="30" y="50"/>
                    </a:lnTo>
                    <a:lnTo>
                      <a:pt x="41" y="50"/>
                    </a:lnTo>
                    <a:lnTo>
                      <a:pt x="44" y="51"/>
                    </a:lnTo>
                    <a:lnTo>
                      <a:pt x="44" y="51"/>
                    </a:lnTo>
                    <a:lnTo>
                      <a:pt x="46" y="50"/>
                    </a:lnTo>
                    <a:lnTo>
                      <a:pt x="53" y="50"/>
                    </a:lnTo>
                    <a:lnTo>
                      <a:pt x="59" y="53"/>
                    </a:lnTo>
                    <a:lnTo>
                      <a:pt x="60" y="54"/>
                    </a:lnTo>
                    <a:lnTo>
                      <a:pt x="64" y="54"/>
                    </a:lnTo>
                    <a:lnTo>
                      <a:pt x="68" y="55"/>
                    </a:lnTo>
                    <a:lnTo>
                      <a:pt x="70" y="54"/>
                    </a:lnTo>
                    <a:lnTo>
                      <a:pt x="73" y="54"/>
                    </a:lnTo>
                    <a:lnTo>
                      <a:pt x="74" y="55"/>
                    </a:lnTo>
                    <a:lnTo>
                      <a:pt x="77" y="57"/>
                    </a:lnTo>
                    <a:lnTo>
                      <a:pt x="77" y="58"/>
                    </a:lnTo>
                    <a:lnTo>
                      <a:pt x="77" y="57"/>
                    </a:lnTo>
                    <a:lnTo>
                      <a:pt x="77" y="54"/>
                    </a:lnTo>
                    <a:lnTo>
                      <a:pt x="74" y="53"/>
                    </a:lnTo>
                    <a:lnTo>
                      <a:pt x="74" y="51"/>
                    </a:lnTo>
                    <a:lnTo>
                      <a:pt x="75" y="50"/>
                    </a:lnTo>
                    <a:lnTo>
                      <a:pt x="75" y="48"/>
                    </a:lnTo>
                    <a:lnTo>
                      <a:pt x="74" y="46"/>
                    </a:lnTo>
                    <a:lnTo>
                      <a:pt x="73" y="44"/>
                    </a:lnTo>
                    <a:lnTo>
                      <a:pt x="71" y="43"/>
                    </a:lnTo>
                    <a:lnTo>
                      <a:pt x="70" y="43"/>
                    </a:lnTo>
                    <a:lnTo>
                      <a:pt x="68" y="43"/>
                    </a:lnTo>
                    <a:lnTo>
                      <a:pt x="67" y="39"/>
                    </a:lnTo>
                    <a:lnTo>
                      <a:pt x="64" y="36"/>
                    </a:lnTo>
                    <a:lnTo>
                      <a:pt x="64" y="35"/>
                    </a:lnTo>
                    <a:lnTo>
                      <a:pt x="66" y="31"/>
                    </a:lnTo>
                    <a:lnTo>
                      <a:pt x="64" y="28"/>
                    </a:lnTo>
                    <a:lnTo>
                      <a:pt x="64" y="27"/>
                    </a:lnTo>
                    <a:lnTo>
                      <a:pt x="63" y="25"/>
                    </a:lnTo>
                    <a:lnTo>
                      <a:pt x="62" y="22"/>
                    </a:lnTo>
                    <a:lnTo>
                      <a:pt x="59" y="21"/>
                    </a:lnTo>
                    <a:lnTo>
                      <a:pt x="57" y="20"/>
                    </a:lnTo>
                    <a:lnTo>
                      <a:pt x="56" y="17"/>
                    </a:lnTo>
                    <a:lnTo>
                      <a:pt x="53" y="17"/>
                    </a:lnTo>
                    <a:lnTo>
                      <a:pt x="53" y="14"/>
                    </a:lnTo>
                    <a:lnTo>
                      <a:pt x="51" y="11"/>
                    </a:lnTo>
                    <a:lnTo>
                      <a:pt x="51" y="9"/>
                    </a:lnTo>
                    <a:lnTo>
                      <a:pt x="49" y="9"/>
                    </a:lnTo>
                    <a:lnTo>
                      <a:pt x="48" y="9"/>
                    </a:lnTo>
                    <a:lnTo>
                      <a:pt x="46" y="7"/>
                    </a:lnTo>
                    <a:lnTo>
                      <a:pt x="45" y="9"/>
                    </a:lnTo>
                    <a:lnTo>
                      <a:pt x="42" y="7"/>
                    </a:lnTo>
                    <a:lnTo>
                      <a:pt x="42" y="7"/>
                    </a:lnTo>
                    <a:lnTo>
                      <a:pt x="41" y="3"/>
                    </a:lnTo>
                    <a:lnTo>
                      <a:pt x="37" y="3"/>
                    </a:lnTo>
                    <a:lnTo>
                      <a:pt x="31" y="0"/>
                    </a:lnTo>
                    <a:lnTo>
                      <a:pt x="30" y="0"/>
                    </a:lnTo>
                    <a:lnTo>
                      <a:pt x="23" y="3"/>
                    </a:lnTo>
                    <a:lnTo>
                      <a:pt x="16" y="5"/>
                    </a:lnTo>
                    <a:lnTo>
                      <a:pt x="15" y="7"/>
                    </a:lnTo>
                    <a:lnTo>
                      <a:pt x="12" y="7"/>
                    </a:lnTo>
                    <a:lnTo>
                      <a:pt x="11" y="9"/>
                    </a:lnTo>
                    <a:lnTo>
                      <a:pt x="9" y="13"/>
                    </a:lnTo>
                    <a:lnTo>
                      <a:pt x="7" y="18"/>
                    </a:lnTo>
                    <a:lnTo>
                      <a:pt x="0" y="25"/>
                    </a:lnTo>
                    <a:lnTo>
                      <a:pt x="4" y="28"/>
                    </a:lnTo>
                    <a:lnTo>
                      <a:pt x="5" y="33"/>
                    </a:lnTo>
                    <a:lnTo>
                      <a:pt x="8" y="33"/>
                    </a:lnTo>
                    <a:lnTo>
                      <a:pt x="8" y="36"/>
                    </a:lnTo>
                    <a:lnTo>
                      <a:pt x="7" y="36"/>
                    </a:lnTo>
                    <a:lnTo>
                      <a:pt x="11" y="38"/>
                    </a:lnTo>
                    <a:lnTo>
                      <a:pt x="8" y="39"/>
                    </a:lnTo>
                    <a:lnTo>
                      <a:pt x="9" y="40"/>
                    </a:lnTo>
                    <a:lnTo>
                      <a:pt x="15" y="40"/>
                    </a:lnTo>
                    <a:lnTo>
                      <a:pt x="16" y="39"/>
                    </a:lnTo>
                    <a:lnTo>
                      <a:pt x="18" y="39"/>
                    </a:lnTo>
                    <a:lnTo>
                      <a:pt x="22" y="36"/>
                    </a:lnTo>
                    <a:lnTo>
                      <a:pt x="26" y="35"/>
                    </a:lnTo>
                    <a:lnTo>
                      <a:pt x="27" y="35"/>
                    </a:lnTo>
                    <a:lnTo>
                      <a:pt x="31" y="35"/>
                    </a:lnTo>
                    <a:lnTo>
                      <a:pt x="34" y="38"/>
                    </a:lnTo>
                    <a:lnTo>
                      <a:pt x="37" y="38"/>
                    </a:lnTo>
                    <a:lnTo>
                      <a:pt x="42" y="40"/>
                    </a:lnTo>
                    <a:lnTo>
                      <a:pt x="44" y="40"/>
                    </a:lnTo>
                    <a:lnTo>
                      <a:pt x="44" y="42"/>
                    </a:lnTo>
                    <a:lnTo>
                      <a:pt x="44" y="44"/>
                    </a:lnTo>
                    <a:lnTo>
                      <a:pt x="41" y="43"/>
                    </a:lnTo>
                    <a:lnTo>
                      <a:pt x="37" y="42"/>
                    </a:lnTo>
                    <a:lnTo>
                      <a:pt x="34" y="42"/>
                    </a:lnTo>
                    <a:lnTo>
                      <a:pt x="31" y="40"/>
                    </a:lnTo>
                    <a:lnTo>
                      <a:pt x="29" y="39"/>
                    </a:lnTo>
                    <a:lnTo>
                      <a:pt x="27" y="39"/>
                    </a:lnTo>
                    <a:lnTo>
                      <a:pt x="24" y="42"/>
                    </a:lnTo>
                    <a:lnTo>
                      <a:pt x="24" y="40"/>
                    </a:lnTo>
                    <a:lnTo>
                      <a:pt x="23" y="40"/>
                    </a:lnTo>
                    <a:lnTo>
                      <a:pt x="20" y="42"/>
                    </a:lnTo>
                    <a:lnTo>
                      <a:pt x="18" y="43"/>
                    </a:lnTo>
                    <a:lnTo>
                      <a:pt x="16" y="44"/>
                    </a:lnTo>
                    <a:lnTo>
                      <a:pt x="8" y="44"/>
                    </a:lnTo>
                    <a:lnTo>
                      <a:pt x="7" y="46"/>
                    </a:lnTo>
                    <a:lnTo>
                      <a:pt x="7" y="48"/>
                    </a:lnTo>
                    <a:lnTo>
                      <a:pt x="5" y="50"/>
                    </a:lnTo>
                    <a:lnTo>
                      <a:pt x="7" y="51"/>
                    </a:lnTo>
                    <a:lnTo>
                      <a:pt x="9" y="50"/>
                    </a:lnTo>
                    <a:lnTo>
                      <a:pt x="13" y="51"/>
                    </a:lnTo>
                    <a:lnTo>
                      <a:pt x="11" y="53"/>
                    </a:lnTo>
                    <a:lnTo>
                      <a:pt x="9" y="53"/>
                    </a:lnTo>
                    <a:lnTo>
                      <a:pt x="8" y="51"/>
                    </a:lnTo>
                    <a:lnTo>
                      <a:pt x="8" y="53"/>
                    </a:lnTo>
                    <a:lnTo>
                      <a:pt x="8" y="55"/>
                    </a:lnTo>
                    <a:lnTo>
                      <a:pt x="11" y="55"/>
                    </a:lnTo>
                    <a:lnTo>
                      <a:pt x="1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1" name="Freeform 875">
                <a:extLst>
                  <a:ext uri="{FF2B5EF4-FFF2-40B4-BE49-F238E27FC236}">
                    <a16:creationId xmlns:a16="http://schemas.microsoft.com/office/drawing/2014/main" id="{28A060ED-66EA-45D0-8F73-5180E9C0E0CF}"/>
                  </a:ext>
                </a:extLst>
              </p:cNvPr>
              <p:cNvSpPr>
                <a:spLocks/>
              </p:cNvSpPr>
              <p:nvPr/>
            </p:nvSpPr>
            <p:spPr bwMode="auto">
              <a:xfrm>
                <a:off x="3163" y="3063"/>
                <a:ext cx="39" cy="11"/>
              </a:xfrm>
              <a:custGeom>
                <a:avLst/>
                <a:gdLst>
                  <a:gd name="T0" fmla="*/ 11 w 39"/>
                  <a:gd name="T1" fmla="*/ 9 h 11"/>
                  <a:gd name="T2" fmla="*/ 13 w 39"/>
                  <a:gd name="T3" fmla="*/ 8 h 11"/>
                  <a:gd name="T4" fmla="*/ 15 w 39"/>
                  <a:gd name="T5" fmla="*/ 7 h 11"/>
                  <a:gd name="T6" fmla="*/ 18 w 39"/>
                  <a:gd name="T7" fmla="*/ 5 h 11"/>
                  <a:gd name="T8" fmla="*/ 19 w 39"/>
                  <a:gd name="T9" fmla="*/ 5 h 11"/>
                  <a:gd name="T10" fmla="*/ 19 w 39"/>
                  <a:gd name="T11" fmla="*/ 7 h 11"/>
                  <a:gd name="T12" fmla="*/ 22 w 39"/>
                  <a:gd name="T13" fmla="*/ 4 h 11"/>
                  <a:gd name="T14" fmla="*/ 24 w 39"/>
                  <a:gd name="T15" fmla="*/ 4 h 11"/>
                  <a:gd name="T16" fmla="*/ 26 w 39"/>
                  <a:gd name="T17" fmla="*/ 5 h 11"/>
                  <a:gd name="T18" fmla="*/ 29 w 39"/>
                  <a:gd name="T19" fmla="*/ 7 h 11"/>
                  <a:gd name="T20" fmla="*/ 32 w 39"/>
                  <a:gd name="T21" fmla="*/ 7 h 11"/>
                  <a:gd name="T22" fmla="*/ 36 w 39"/>
                  <a:gd name="T23" fmla="*/ 8 h 11"/>
                  <a:gd name="T24" fmla="*/ 39 w 39"/>
                  <a:gd name="T25" fmla="*/ 9 h 11"/>
                  <a:gd name="T26" fmla="*/ 39 w 39"/>
                  <a:gd name="T27" fmla="*/ 7 h 11"/>
                  <a:gd name="T28" fmla="*/ 39 w 39"/>
                  <a:gd name="T29" fmla="*/ 5 h 11"/>
                  <a:gd name="T30" fmla="*/ 37 w 39"/>
                  <a:gd name="T31" fmla="*/ 5 h 11"/>
                  <a:gd name="T32" fmla="*/ 32 w 39"/>
                  <a:gd name="T33" fmla="*/ 3 h 11"/>
                  <a:gd name="T34" fmla="*/ 29 w 39"/>
                  <a:gd name="T35" fmla="*/ 3 h 11"/>
                  <a:gd name="T36" fmla="*/ 26 w 39"/>
                  <a:gd name="T37" fmla="*/ 0 h 11"/>
                  <a:gd name="T38" fmla="*/ 22 w 39"/>
                  <a:gd name="T39" fmla="*/ 0 h 11"/>
                  <a:gd name="T40" fmla="*/ 21 w 39"/>
                  <a:gd name="T41" fmla="*/ 0 h 11"/>
                  <a:gd name="T42" fmla="*/ 17 w 39"/>
                  <a:gd name="T43" fmla="*/ 1 h 11"/>
                  <a:gd name="T44" fmla="*/ 13 w 39"/>
                  <a:gd name="T45" fmla="*/ 4 h 11"/>
                  <a:gd name="T46" fmla="*/ 11 w 39"/>
                  <a:gd name="T47" fmla="*/ 4 h 11"/>
                  <a:gd name="T48" fmla="*/ 10 w 39"/>
                  <a:gd name="T49" fmla="*/ 5 h 11"/>
                  <a:gd name="T50" fmla="*/ 4 w 39"/>
                  <a:gd name="T51" fmla="*/ 5 h 11"/>
                  <a:gd name="T52" fmla="*/ 4 w 39"/>
                  <a:gd name="T53" fmla="*/ 7 h 11"/>
                  <a:gd name="T54" fmla="*/ 7 w 39"/>
                  <a:gd name="T55" fmla="*/ 8 h 11"/>
                  <a:gd name="T56" fmla="*/ 10 w 39"/>
                  <a:gd name="T57" fmla="*/ 8 h 11"/>
                  <a:gd name="T58" fmla="*/ 8 w 39"/>
                  <a:gd name="T59" fmla="*/ 9 h 11"/>
                  <a:gd name="T60" fmla="*/ 6 w 39"/>
                  <a:gd name="T61" fmla="*/ 9 h 11"/>
                  <a:gd name="T62" fmla="*/ 3 w 39"/>
                  <a:gd name="T63" fmla="*/ 7 h 11"/>
                  <a:gd name="T64" fmla="*/ 0 w 39"/>
                  <a:gd name="T65" fmla="*/ 8 h 11"/>
                  <a:gd name="T66" fmla="*/ 2 w 39"/>
                  <a:gd name="T67" fmla="*/ 11 h 11"/>
                  <a:gd name="T68" fmla="*/ 2 w 39"/>
                  <a:gd name="T69" fmla="*/ 11 h 11"/>
                  <a:gd name="T70" fmla="*/ 3 w 39"/>
                  <a:gd name="T71" fmla="*/ 9 h 11"/>
                  <a:gd name="T72" fmla="*/ 11 w 39"/>
                  <a:gd name="T73"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11">
                    <a:moveTo>
                      <a:pt x="11" y="9"/>
                    </a:moveTo>
                    <a:lnTo>
                      <a:pt x="13" y="8"/>
                    </a:lnTo>
                    <a:lnTo>
                      <a:pt x="15" y="7"/>
                    </a:lnTo>
                    <a:lnTo>
                      <a:pt x="18" y="5"/>
                    </a:lnTo>
                    <a:lnTo>
                      <a:pt x="19" y="5"/>
                    </a:lnTo>
                    <a:lnTo>
                      <a:pt x="19" y="7"/>
                    </a:lnTo>
                    <a:lnTo>
                      <a:pt x="22" y="4"/>
                    </a:lnTo>
                    <a:lnTo>
                      <a:pt x="24" y="4"/>
                    </a:lnTo>
                    <a:lnTo>
                      <a:pt x="26" y="5"/>
                    </a:lnTo>
                    <a:lnTo>
                      <a:pt x="29" y="7"/>
                    </a:lnTo>
                    <a:lnTo>
                      <a:pt x="32" y="7"/>
                    </a:lnTo>
                    <a:lnTo>
                      <a:pt x="36" y="8"/>
                    </a:lnTo>
                    <a:lnTo>
                      <a:pt x="39" y="9"/>
                    </a:lnTo>
                    <a:lnTo>
                      <a:pt x="39" y="7"/>
                    </a:lnTo>
                    <a:lnTo>
                      <a:pt x="39" y="5"/>
                    </a:lnTo>
                    <a:lnTo>
                      <a:pt x="37" y="5"/>
                    </a:lnTo>
                    <a:lnTo>
                      <a:pt x="32" y="3"/>
                    </a:lnTo>
                    <a:lnTo>
                      <a:pt x="29" y="3"/>
                    </a:lnTo>
                    <a:lnTo>
                      <a:pt x="26" y="0"/>
                    </a:lnTo>
                    <a:lnTo>
                      <a:pt x="22" y="0"/>
                    </a:lnTo>
                    <a:lnTo>
                      <a:pt x="21" y="0"/>
                    </a:lnTo>
                    <a:lnTo>
                      <a:pt x="17" y="1"/>
                    </a:lnTo>
                    <a:lnTo>
                      <a:pt x="13" y="4"/>
                    </a:lnTo>
                    <a:lnTo>
                      <a:pt x="11" y="4"/>
                    </a:lnTo>
                    <a:lnTo>
                      <a:pt x="10" y="5"/>
                    </a:lnTo>
                    <a:lnTo>
                      <a:pt x="4" y="5"/>
                    </a:lnTo>
                    <a:lnTo>
                      <a:pt x="4" y="7"/>
                    </a:lnTo>
                    <a:lnTo>
                      <a:pt x="7" y="8"/>
                    </a:lnTo>
                    <a:lnTo>
                      <a:pt x="10" y="8"/>
                    </a:lnTo>
                    <a:lnTo>
                      <a:pt x="8" y="9"/>
                    </a:lnTo>
                    <a:lnTo>
                      <a:pt x="6" y="9"/>
                    </a:lnTo>
                    <a:lnTo>
                      <a:pt x="3" y="7"/>
                    </a:lnTo>
                    <a:lnTo>
                      <a:pt x="0" y="8"/>
                    </a:lnTo>
                    <a:lnTo>
                      <a:pt x="2" y="11"/>
                    </a:lnTo>
                    <a:lnTo>
                      <a:pt x="2" y="11"/>
                    </a:lnTo>
                    <a:lnTo>
                      <a:pt x="3" y="9"/>
                    </a:lnTo>
                    <a:lnTo>
                      <a:pt x="1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2" name="Freeform 876">
                <a:extLst>
                  <a:ext uri="{FF2B5EF4-FFF2-40B4-BE49-F238E27FC236}">
                    <a16:creationId xmlns:a16="http://schemas.microsoft.com/office/drawing/2014/main" id="{4C978BAD-D87B-4BA4-B22B-852C9378162B}"/>
                  </a:ext>
                </a:extLst>
              </p:cNvPr>
              <p:cNvSpPr>
                <a:spLocks/>
              </p:cNvSpPr>
              <p:nvPr/>
            </p:nvSpPr>
            <p:spPr bwMode="auto">
              <a:xfrm>
                <a:off x="3166" y="3078"/>
                <a:ext cx="37" cy="22"/>
              </a:xfrm>
              <a:custGeom>
                <a:avLst/>
                <a:gdLst>
                  <a:gd name="T0" fmla="*/ 27 w 37"/>
                  <a:gd name="T1" fmla="*/ 18 h 22"/>
                  <a:gd name="T2" fmla="*/ 30 w 37"/>
                  <a:gd name="T3" fmla="*/ 16 h 22"/>
                  <a:gd name="T4" fmla="*/ 36 w 37"/>
                  <a:gd name="T5" fmla="*/ 15 h 22"/>
                  <a:gd name="T6" fmla="*/ 37 w 37"/>
                  <a:gd name="T7" fmla="*/ 14 h 22"/>
                  <a:gd name="T8" fmla="*/ 37 w 37"/>
                  <a:gd name="T9" fmla="*/ 12 h 22"/>
                  <a:gd name="T10" fmla="*/ 36 w 37"/>
                  <a:gd name="T11" fmla="*/ 11 h 22"/>
                  <a:gd name="T12" fmla="*/ 36 w 37"/>
                  <a:gd name="T13" fmla="*/ 7 h 22"/>
                  <a:gd name="T14" fmla="*/ 36 w 37"/>
                  <a:gd name="T15" fmla="*/ 4 h 22"/>
                  <a:gd name="T16" fmla="*/ 36 w 37"/>
                  <a:gd name="T17" fmla="*/ 1 h 22"/>
                  <a:gd name="T18" fmla="*/ 33 w 37"/>
                  <a:gd name="T19" fmla="*/ 0 h 22"/>
                  <a:gd name="T20" fmla="*/ 22 w 37"/>
                  <a:gd name="T21" fmla="*/ 0 h 22"/>
                  <a:gd name="T22" fmla="*/ 18 w 37"/>
                  <a:gd name="T23" fmla="*/ 1 h 22"/>
                  <a:gd name="T24" fmla="*/ 15 w 37"/>
                  <a:gd name="T25" fmla="*/ 4 h 22"/>
                  <a:gd name="T26" fmla="*/ 7 w 37"/>
                  <a:gd name="T27" fmla="*/ 4 h 22"/>
                  <a:gd name="T28" fmla="*/ 3 w 37"/>
                  <a:gd name="T29" fmla="*/ 5 h 22"/>
                  <a:gd name="T30" fmla="*/ 0 w 37"/>
                  <a:gd name="T31" fmla="*/ 5 h 22"/>
                  <a:gd name="T32" fmla="*/ 0 w 37"/>
                  <a:gd name="T33" fmla="*/ 5 h 22"/>
                  <a:gd name="T34" fmla="*/ 1 w 37"/>
                  <a:gd name="T35" fmla="*/ 7 h 22"/>
                  <a:gd name="T36" fmla="*/ 5 w 37"/>
                  <a:gd name="T37" fmla="*/ 7 h 22"/>
                  <a:gd name="T38" fmla="*/ 7 w 37"/>
                  <a:gd name="T39" fmla="*/ 7 h 22"/>
                  <a:gd name="T40" fmla="*/ 4 w 37"/>
                  <a:gd name="T41" fmla="*/ 8 h 22"/>
                  <a:gd name="T42" fmla="*/ 7 w 37"/>
                  <a:gd name="T43" fmla="*/ 11 h 22"/>
                  <a:gd name="T44" fmla="*/ 10 w 37"/>
                  <a:gd name="T45" fmla="*/ 11 h 22"/>
                  <a:gd name="T46" fmla="*/ 10 w 37"/>
                  <a:gd name="T47" fmla="*/ 12 h 22"/>
                  <a:gd name="T48" fmla="*/ 11 w 37"/>
                  <a:gd name="T49" fmla="*/ 12 h 22"/>
                  <a:gd name="T50" fmla="*/ 15 w 37"/>
                  <a:gd name="T51" fmla="*/ 11 h 22"/>
                  <a:gd name="T52" fmla="*/ 18 w 37"/>
                  <a:gd name="T53" fmla="*/ 11 h 22"/>
                  <a:gd name="T54" fmla="*/ 21 w 37"/>
                  <a:gd name="T55" fmla="*/ 12 h 22"/>
                  <a:gd name="T56" fmla="*/ 19 w 37"/>
                  <a:gd name="T57" fmla="*/ 14 h 22"/>
                  <a:gd name="T58" fmla="*/ 14 w 37"/>
                  <a:gd name="T59" fmla="*/ 14 h 22"/>
                  <a:gd name="T60" fmla="*/ 14 w 37"/>
                  <a:gd name="T61" fmla="*/ 15 h 22"/>
                  <a:gd name="T62" fmla="*/ 16 w 37"/>
                  <a:gd name="T63" fmla="*/ 15 h 22"/>
                  <a:gd name="T64" fmla="*/ 18 w 37"/>
                  <a:gd name="T65" fmla="*/ 16 h 22"/>
                  <a:gd name="T66" fmla="*/ 16 w 37"/>
                  <a:gd name="T67" fmla="*/ 18 h 22"/>
                  <a:gd name="T68" fmla="*/ 18 w 37"/>
                  <a:gd name="T69" fmla="*/ 18 h 22"/>
                  <a:gd name="T70" fmla="*/ 15 w 37"/>
                  <a:gd name="T71" fmla="*/ 20 h 22"/>
                  <a:gd name="T72" fmla="*/ 21 w 37"/>
                  <a:gd name="T73" fmla="*/ 19 h 22"/>
                  <a:gd name="T74" fmla="*/ 21 w 37"/>
                  <a:gd name="T75" fmla="*/ 22 h 22"/>
                  <a:gd name="T76" fmla="*/ 21 w 37"/>
                  <a:gd name="T77" fmla="*/ 22 h 22"/>
                  <a:gd name="T78" fmla="*/ 23 w 37"/>
                  <a:gd name="T79" fmla="*/ 22 h 22"/>
                  <a:gd name="T80" fmla="*/ 25 w 37"/>
                  <a:gd name="T81" fmla="*/ 19 h 22"/>
                  <a:gd name="T82" fmla="*/ 27 w 37"/>
                  <a:gd name="T83"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22">
                    <a:moveTo>
                      <a:pt x="27" y="18"/>
                    </a:moveTo>
                    <a:lnTo>
                      <a:pt x="30" y="16"/>
                    </a:lnTo>
                    <a:lnTo>
                      <a:pt x="36" y="15"/>
                    </a:lnTo>
                    <a:lnTo>
                      <a:pt x="37" y="14"/>
                    </a:lnTo>
                    <a:lnTo>
                      <a:pt x="37" y="12"/>
                    </a:lnTo>
                    <a:lnTo>
                      <a:pt x="36" y="11"/>
                    </a:lnTo>
                    <a:lnTo>
                      <a:pt x="36" y="7"/>
                    </a:lnTo>
                    <a:lnTo>
                      <a:pt x="36" y="4"/>
                    </a:lnTo>
                    <a:lnTo>
                      <a:pt x="36" y="1"/>
                    </a:lnTo>
                    <a:lnTo>
                      <a:pt x="33" y="0"/>
                    </a:lnTo>
                    <a:lnTo>
                      <a:pt x="22" y="0"/>
                    </a:lnTo>
                    <a:lnTo>
                      <a:pt x="18" y="1"/>
                    </a:lnTo>
                    <a:lnTo>
                      <a:pt x="15" y="4"/>
                    </a:lnTo>
                    <a:lnTo>
                      <a:pt x="7" y="4"/>
                    </a:lnTo>
                    <a:lnTo>
                      <a:pt x="3" y="5"/>
                    </a:lnTo>
                    <a:lnTo>
                      <a:pt x="0" y="5"/>
                    </a:lnTo>
                    <a:lnTo>
                      <a:pt x="0" y="5"/>
                    </a:lnTo>
                    <a:lnTo>
                      <a:pt x="1" y="7"/>
                    </a:lnTo>
                    <a:lnTo>
                      <a:pt x="5" y="7"/>
                    </a:lnTo>
                    <a:lnTo>
                      <a:pt x="7" y="7"/>
                    </a:lnTo>
                    <a:lnTo>
                      <a:pt x="4" y="8"/>
                    </a:lnTo>
                    <a:lnTo>
                      <a:pt x="7" y="11"/>
                    </a:lnTo>
                    <a:lnTo>
                      <a:pt x="10" y="11"/>
                    </a:lnTo>
                    <a:lnTo>
                      <a:pt x="10" y="12"/>
                    </a:lnTo>
                    <a:lnTo>
                      <a:pt x="11" y="12"/>
                    </a:lnTo>
                    <a:lnTo>
                      <a:pt x="15" y="11"/>
                    </a:lnTo>
                    <a:lnTo>
                      <a:pt x="18" y="11"/>
                    </a:lnTo>
                    <a:lnTo>
                      <a:pt x="21" y="12"/>
                    </a:lnTo>
                    <a:lnTo>
                      <a:pt x="19" y="14"/>
                    </a:lnTo>
                    <a:lnTo>
                      <a:pt x="14" y="14"/>
                    </a:lnTo>
                    <a:lnTo>
                      <a:pt x="14" y="15"/>
                    </a:lnTo>
                    <a:lnTo>
                      <a:pt x="16" y="15"/>
                    </a:lnTo>
                    <a:lnTo>
                      <a:pt x="18" y="16"/>
                    </a:lnTo>
                    <a:lnTo>
                      <a:pt x="16" y="18"/>
                    </a:lnTo>
                    <a:lnTo>
                      <a:pt x="18" y="18"/>
                    </a:lnTo>
                    <a:lnTo>
                      <a:pt x="15" y="20"/>
                    </a:lnTo>
                    <a:lnTo>
                      <a:pt x="21" y="19"/>
                    </a:lnTo>
                    <a:lnTo>
                      <a:pt x="21" y="22"/>
                    </a:lnTo>
                    <a:lnTo>
                      <a:pt x="21" y="22"/>
                    </a:lnTo>
                    <a:lnTo>
                      <a:pt x="23" y="22"/>
                    </a:lnTo>
                    <a:lnTo>
                      <a:pt x="25" y="19"/>
                    </a:lnTo>
                    <a:lnTo>
                      <a:pt x="27"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3" name="Freeform 877">
                <a:extLst>
                  <a:ext uri="{FF2B5EF4-FFF2-40B4-BE49-F238E27FC236}">
                    <a16:creationId xmlns:a16="http://schemas.microsoft.com/office/drawing/2014/main" id="{21B6809D-1FC4-4C56-A58F-C2B80D53F74A}"/>
                  </a:ext>
                </a:extLst>
              </p:cNvPr>
              <p:cNvSpPr>
                <a:spLocks/>
              </p:cNvSpPr>
              <p:nvPr/>
            </p:nvSpPr>
            <p:spPr bwMode="auto">
              <a:xfrm>
                <a:off x="3241" y="3160"/>
                <a:ext cx="5" cy="3"/>
              </a:xfrm>
              <a:custGeom>
                <a:avLst/>
                <a:gdLst>
                  <a:gd name="T0" fmla="*/ 5 w 5"/>
                  <a:gd name="T1" fmla="*/ 3 h 3"/>
                  <a:gd name="T2" fmla="*/ 5 w 5"/>
                  <a:gd name="T3" fmla="*/ 3 h 3"/>
                  <a:gd name="T4" fmla="*/ 0 w 5"/>
                  <a:gd name="T5" fmla="*/ 0 h 3"/>
                  <a:gd name="T6" fmla="*/ 5 w 5"/>
                  <a:gd name="T7" fmla="*/ 3 h 3"/>
                </a:gdLst>
                <a:ahLst/>
                <a:cxnLst>
                  <a:cxn ang="0">
                    <a:pos x="T0" y="T1"/>
                  </a:cxn>
                  <a:cxn ang="0">
                    <a:pos x="T2" y="T3"/>
                  </a:cxn>
                  <a:cxn ang="0">
                    <a:pos x="T4" y="T5"/>
                  </a:cxn>
                  <a:cxn ang="0">
                    <a:pos x="T6" y="T7"/>
                  </a:cxn>
                </a:cxnLst>
                <a:rect l="0" t="0" r="r" b="b"/>
                <a:pathLst>
                  <a:path w="5" h="3">
                    <a:moveTo>
                      <a:pt x="5" y="3"/>
                    </a:moveTo>
                    <a:lnTo>
                      <a:pt x="5" y="3"/>
                    </a:lnTo>
                    <a:lnTo>
                      <a:pt x="0" y="0"/>
                    </a:ln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4" name="Freeform 878">
                <a:extLst>
                  <a:ext uri="{FF2B5EF4-FFF2-40B4-BE49-F238E27FC236}">
                    <a16:creationId xmlns:a16="http://schemas.microsoft.com/office/drawing/2014/main" id="{E9E3BCB2-A445-4C76-8977-C45723A1C058}"/>
                  </a:ext>
                </a:extLst>
              </p:cNvPr>
              <p:cNvSpPr>
                <a:spLocks/>
              </p:cNvSpPr>
              <p:nvPr/>
            </p:nvSpPr>
            <p:spPr bwMode="auto">
              <a:xfrm>
                <a:off x="3235" y="3152"/>
                <a:ext cx="1" cy="1"/>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1"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5" name="Freeform 879">
                <a:extLst>
                  <a:ext uri="{FF2B5EF4-FFF2-40B4-BE49-F238E27FC236}">
                    <a16:creationId xmlns:a16="http://schemas.microsoft.com/office/drawing/2014/main" id="{0A76E0B6-4780-4B99-997D-C874FDB5F4FD}"/>
                  </a:ext>
                </a:extLst>
              </p:cNvPr>
              <p:cNvSpPr>
                <a:spLocks/>
              </p:cNvSpPr>
              <p:nvPr/>
            </p:nvSpPr>
            <p:spPr bwMode="auto">
              <a:xfrm>
                <a:off x="3189" y="3078"/>
                <a:ext cx="87" cy="68"/>
              </a:xfrm>
              <a:custGeom>
                <a:avLst/>
                <a:gdLst>
                  <a:gd name="T0" fmla="*/ 26 w 87"/>
                  <a:gd name="T1" fmla="*/ 40 h 68"/>
                  <a:gd name="T2" fmla="*/ 32 w 87"/>
                  <a:gd name="T3" fmla="*/ 34 h 68"/>
                  <a:gd name="T4" fmla="*/ 46 w 87"/>
                  <a:gd name="T5" fmla="*/ 33 h 68"/>
                  <a:gd name="T6" fmla="*/ 48 w 87"/>
                  <a:gd name="T7" fmla="*/ 38 h 68"/>
                  <a:gd name="T8" fmla="*/ 51 w 87"/>
                  <a:gd name="T9" fmla="*/ 45 h 68"/>
                  <a:gd name="T10" fmla="*/ 52 w 87"/>
                  <a:gd name="T11" fmla="*/ 49 h 68"/>
                  <a:gd name="T12" fmla="*/ 51 w 87"/>
                  <a:gd name="T13" fmla="*/ 52 h 68"/>
                  <a:gd name="T14" fmla="*/ 52 w 87"/>
                  <a:gd name="T15" fmla="*/ 55 h 68"/>
                  <a:gd name="T16" fmla="*/ 57 w 87"/>
                  <a:gd name="T17" fmla="*/ 53 h 68"/>
                  <a:gd name="T18" fmla="*/ 63 w 87"/>
                  <a:gd name="T19" fmla="*/ 52 h 68"/>
                  <a:gd name="T20" fmla="*/ 68 w 87"/>
                  <a:gd name="T21" fmla="*/ 56 h 68"/>
                  <a:gd name="T22" fmla="*/ 66 w 87"/>
                  <a:gd name="T23" fmla="*/ 64 h 68"/>
                  <a:gd name="T24" fmla="*/ 72 w 87"/>
                  <a:gd name="T25" fmla="*/ 67 h 68"/>
                  <a:gd name="T26" fmla="*/ 76 w 87"/>
                  <a:gd name="T27" fmla="*/ 64 h 68"/>
                  <a:gd name="T28" fmla="*/ 79 w 87"/>
                  <a:gd name="T29" fmla="*/ 68 h 68"/>
                  <a:gd name="T30" fmla="*/ 79 w 87"/>
                  <a:gd name="T31" fmla="*/ 67 h 68"/>
                  <a:gd name="T32" fmla="*/ 84 w 87"/>
                  <a:gd name="T33" fmla="*/ 60 h 68"/>
                  <a:gd name="T34" fmla="*/ 84 w 87"/>
                  <a:gd name="T35" fmla="*/ 56 h 68"/>
                  <a:gd name="T36" fmla="*/ 81 w 87"/>
                  <a:gd name="T37" fmla="*/ 52 h 68"/>
                  <a:gd name="T38" fmla="*/ 84 w 87"/>
                  <a:gd name="T39" fmla="*/ 52 h 68"/>
                  <a:gd name="T40" fmla="*/ 84 w 87"/>
                  <a:gd name="T41" fmla="*/ 48 h 68"/>
                  <a:gd name="T42" fmla="*/ 81 w 87"/>
                  <a:gd name="T43" fmla="*/ 42 h 68"/>
                  <a:gd name="T44" fmla="*/ 81 w 87"/>
                  <a:gd name="T45" fmla="*/ 34 h 68"/>
                  <a:gd name="T46" fmla="*/ 81 w 87"/>
                  <a:gd name="T47" fmla="*/ 31 h 68"/>
                  <a:gd name="T48" fmla="*/ 87 w 87"/>
                  <a:gd name="T49" fmla="*/ 30 h 68"/>
                  <a:gd name="T50" fmla="*/ 85 w 87"/>
                  <a:gd name="T51" fmla="*/ 26 h 68"/>
                  <a:gd name="T52" fmla="*/ 83 w 87"/>
                  <a:gd name="T53" fmla="*/ 25 h 68"/>
                  <a:gd name="T54" fmla="*/ 81 w 87"/>
                  <a:gd name="T55" fmla="*/ 22 h 68"/>
                  <a:gd name="T56" fmla="*/ 79 w 87"/>
                  <a:gd name="T57" fmla="*/ 23 h 68"/>
                  <a:gd name="T58" fmla="*/ 77 w 87"/>
                  <a:gd name="T59" fmla="*/ 20 h 68"/>
                  <a:gd name="T60" fmla="*/ 80 w 87"/>
                  <a:gd name="T61" fmla="*/ 16 h 68"/>
                  <a:gd name="T62" fmla="*/ 76 w 87"/>
                  <a:gd name="T63" fmla="*/ 14 h 68"/>
                  <a:gd name="T64" fmla="*/ 74 w 87"/>
                  <a:gd name="T65" fmla="*/ 8 h 68"/>
                  <a:gd name="T66" fmla="*/ 72 w 87"/>
                  <a:gd name="T67" fmla="*/ 4 h 68"/>
                  <a:gd name="T68" fmla="*/ 69 w 87"/>
                  <a:gd name="T69" fmla="*/ 7 h 68"/>
                  <a:gd name="T70" fmla="*/ 63 w 87"/>
                  <a:gd name="T71" fmla="*/ 5 h 68"/>
                  <a:gd name="T72" fmla="*/ 59 w 87"/>
                  <a:gd name="T73" fmla="*/ 8 h 68"/>
                  <a:gd name="T74" fmla="*/ 54 w 87"/>
                  <a:gd name="T75" fmla="*/ 11 h 68"/>
                  <a:gd name="T76" fmla="*/ 50 w 87"/>
                  <a:gd name="T77" fmla="*/ 8 h 68"/>
                  <a:gd name="T78" fmla="*/ 46 w 87"/>
                  <a:gd name="T79" fmla="*/ 8 h 68"/>
                  <a:gd name="T80" fmla="*/ 46 w 87"/>
                  <a:gd name="T81" fmla="*/ 7 h 68"/>
                  <a:gd name="T82" fmla="*/ 42 w 87"/>
                  <a:gd name="T83" fmla="*/ 4 h 68"/>
                  <a:gd name="T84" fmla="*/ 37 w 87"/>
                  <a:gd name="T85" fmla="*/ 5 h 68"/>
                  <a:gd name="T86" fmla="*/ 29 w 87"/>
                  <a:gd name="T87" fmla="*/ 4 h 68"/>
                  <a:gd name="T88" fmla="*/ 22 w 87"/>
                  <a:gd name="T89" fmla="*/ 0 h 68"/>
                  <a:gd name="T90" fmla="*/ 13 w 87"/>
                  <a:gd name="T91" fmla="*/ 1 h 68"/>
                  <a:gd name="T92" fmla="*/ 13 w 87"/>
                  <a:gd name="T93" fmla="*/ 4 h 68"/>
                  <a:gd name="T94" fmla="*/ 13 w 87"/>
                  <a:gd name="T95" fmla="*/ 11 h 68"/>
                  <a:gd name="T96" fmla="*/ 14 w 87"/>
                  <a:gd name="T97" fmla="*/ 14 h 68"/>
                  <a:gd name="T98" fmla="*/ 7 w 87"/>
                  <a:gd name="T99" fmla="*/ 16 h 68"/>
                  <a:gd name="T100" fmla="*/ 2 w 87"/>
                  <a:gd name="T101" fmla="*/ 19 h 68"/>
                  <a:gd name="T102" fmla="*/ 0 w 87"/>
                  <a:gd name="T103" fmla="*/ 22 h 68"/>
                  <a:gd name="T104" fmla="*/ 2 w 87"/>
                  <a:gd name="T105" fmla="*/ 29 h 68"/>
                  <a:gd name="T106" fmla="*/ 7 w 87"/>
                  <a:gd name="T107" fmla="*/ 31 h 68"/>
                  <a:gd name="T108" fmla="*/ 10 w 87"/>
                  <a:gd name="T109" fmla="*/ 31 h 68"/>
                  <a:gd name="T110" fmla="*/ 11 w 87"/>
                  <a:gd name="T111" fmla="*/ 33 h 68"/>
                  <a:gd name="T112" fmla="*/ 13 w 87"/>
                  <a:gd name="T113" fmla="*/ 36 h 68"/>
                  <a:gd name="T114" fmla="*/ 15 w 87"/>
                  <a:gd name="T115" fmla="*/ 40 h 68"/>
                  <a:gd name="T116" fmla="*/ 21 w 87"/>
                  <a:gd name="T117" fmla="*/ 42 h 68"/>
                  <a:gd name="T118" fmla="*/ 26 w 87"/>
                  <a:gd name="T119" fmla="*/ 4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68">
                    <a:moveTo>
                      <a:pt x="26" y="41"/>
                    </a:moveTo>
                    <a:lnTo>
                      <a:pt x="26" y="40"/>
                    </a:lnTo>
                    <a:lnTo>
                      <a:pt x="29" y="37"/>
                    </a:lnTo>
                    <a:lnTo>
                      <a:pt x="32" y="34"/>
                    </a:lnTo>
                    <a:lnTo>
                      <a:pt x="35" y="33"/>
                    </a:lnTo>
                    <a:lnTo>
                      <a:pt x="46" y="33"/>
                    </a:lnTo>
                    <a:lnTo>
                      <a:pt x="47" y="36"/>
                    </a:lnTo>
                    <a:lnTo>
                      <a:pt x="48" y="38"/>
                    </a:lnTo>
                    <a:lnTo>
                      <a:pt x="51" y="44"/>
                    </a:lnTo>
                    <a:lnTo>
                      <a:pt x="51" y="45"/>
                    </a:lnTo>
                    <a:lnTo>
                      <a:pt x="52" y="48"/>
                    </a:lnTo>
                    <a:lnTo>
                      <a:pt x="52" y="49"/>
                    </a:lnTo>
                    <a:lnTo>
                      <a:pt x="51" y="51"/>
                    </a:lnTo>
                    <a:lnTo>
                      <a:pt x="51" y="52"/>
                    </a:lnTo>
                    <a:lnTo>
                      <a:pt x="52" y="53"/>
                    </a:lnTo>
                    <a:lnTo>
                      <a:pt x="52" y="55"/>
                    </a:lnTo>
                    <a:lnTo>
                      <a:pt x="55" y="53"/>
                    </a:lnTo>
                    <a:lnTo>
                      <a:pt x="57" y="53"/>
                    </a:lnTo>
                    <a:lnTo>
                      <a:pt x="61" y="52"/>
                    </a:lnTo>
                    <a:lnTo>
                      <a:pt x="63" y="52"/>
                    </a:lnTo>
                    <a:lnTo>
                      <a:pt x="65" y="55"/>
                    </a:lnTo>
                    <a:lnTo>
                      <a:pt x="68" y="56"/>
                    </a:lnTo>
                    <a:lnTo>
                      <a:pt x="68" y="62"/>
                    </a:lnTo>
                    <a:lnTo>
                      <a:pt x="66" y="64"/>
                    </a:lnTo>
                    <a:lnTo>
                      <a:pt x="70" y="67"/>
                    </a:lnTo>
                    <a:lnTo>
                      <a:pt x="72" y="67"/>
                    </a:lnTo>
                    <a:lnTo>
                      <a:pt x="74" y="64"/>
                    </a:lnTo>
                    <a:lnTo>
                      <a:pt x="76" y="64"/>
                    </a:lnTo>
                    <a:lnTo>
                      <a:pt x="79" y="67"/>
                    </a:lnTo>
                    <a:lnTo>
                      <a:pt x="79" y="68"/>
                    </a:lnTo>
                    <a:lnTo>
                      <a:pt x="79" y="68"/>
                    </a:lnTo>
                    <a:lnTo>
                      <a:pt x="79" y="67"/>
                    </a:lnTo>
                    <a:lnTo>
                      <a:pt x="81" y="67"/>
                    </a:lnTo>
                    <a:lnTo>
                      <a:pt x="84" y="60"/>
                    </a:lnTo>
                    <a:lnTo>
                      <a:pt x="84" y="57"/>
                    </a:lnTo>
                    <a:lnTo>
                      <a:pt x="84" y="56"/>
                    </a:lnTo>
                    <a:lnTo>
                      <a:pt x="81" y="53"/>
                    </a:lnTo>
                    <a:lnTo>
                      <a:pt x="81" y="52"/>
                    </a:lnTo>
                    <a:lnTo>
                      <a:pt x="83" y="51"/>
                    </a:lnTo>
                    <a:lnTo>
                      <a:pt x="84" y="52"/>
                    </a:lnTo>
                    <a:lnTo>
                      <a:pt x="85" y="49"/>
                    </a:lnTo>
                    <a:lnTo>
                      <a:pt x="84" y="48"/>
                    </a:lnTo>
                    <a:lnTo>
                      <a:pt x="83" y="46"/>
                    </a:lnTo>
                    <a:lnTo>
                      <a:pt x="81" y="42"/>
                    </a:lnTo>
                    <a:lnTo>
                      <a:pt x="83" y="40"/>
                    </a:lnTo>
                    <a:lnTo>
                      <a:pt x="81" y="34"/>
                    </a:lnTo>
                    <a:lnTo>
                      <a:pt x="81" y="34"/>
                    </a:lnTo>
                    <a:lnTo>
                      <a:pt x="81" y="31"/>
                    </a:lnTo>
                    <a:lnTo>
                      <a:pt x="85" y="30"/>
                    </a:lnTo>
                    <a:lnTo>
                      <a:pt x="87" y="30"/>
                    </a:lnTo>
                    <a:lnTo>
                      <a:pt x="87" y="27"/>
                    </a:lnTo>
                    <a:lnTo>
                      <a:pt x="85" y="26"/>
                    </a:lnTo>
                    <a:lnTo>
                      <a:pt x="83" y="26"/>
                    </a:lnTo>
                    <a:lnTo>
                      <a:pt x="83" y="25"/>
                    </a:lnTo>
                    <a:lnTo>
                      <a:pt x="81" y="23"/>
                    </a:lnTo>
                    <a:lnTo>
                      <a:pt x="81" y="22"/>
                    </a:lnTo>
                    <a:lnTo>
                      <a:pt x="80" y="22"/>
                    </a:lnTo>
                    <a:lnTo>
                      <a:pt x="79" y="23"/>
                    </a:lnTo>
                    <a:lnTo>
                      <a:pt x="76" y="23"/>
                    </a:lnTo>
                    <a:lnTo>
                      <a:pt x="77" y="20"/>
                    </a:lnTo>
                    <a:lnTo>
                      <a:pt x="80" y="18"/>
                    </a:lnTo>
                    <a:lnTo>
                      <a:pt x="80" y="16"/>
                    </a:lnTo>
                    <a:lnTo>
                      <a:pt x="77" y="15"/>
                    </a:lnTo>
                    <a:lnTo>
                      <a:pt x="76" y="14"/>
                    </a:lnTo>
                    <a:lnTo>
                      <a:pt x="76" y="11"/>
                    </a:lnTo>
                    <a:lnTo>
                      <a:pt x="74" y="8"/>
                    </a:lnTo>
                    <a:lnTo>
                      <a:pt x="73" y="5"/>
                    </a:lnTo>
                    <a:lnTo>
                      <a:pt x="72" y="4"/>
                    </a:lnTo>
                    <a:lnTo>
                      <a:pt x="70" y="5"/>
                    </a:lnTo>
                    <a:lnTo>
                      <a:pt x="69" y="7"/>
                    </a:lnTo>
                    <a:lnTo>
                      <a:pt x="66" y="5"/>
                    </a:lnTo>
                    <a:lnTo>
                      <a:pt x="63" y="5"/>
                    </a:lnTo>
                    <a:lnTo>
                      <a:pt x="61" y="8"/>
                    </a:lnTo>
                    <a:lnTo>
                      <a:pt x="59" y="8"/>
                    </a:lnTo>
                    <a:lnTo>
                      <a:pt x="57" y="11"/>
                    </a:lnTo>
                    <a:lnTo>
                      <a:pt x="54" y="11"/>
                    </a:lnTo>
                    <a:lnTo>
                      <a:pt x="51" y="8"/>
                    </a:lnTo>
                    <a:lnTo>
                      <a:pt x="50" y="8"/>
                    </a:lnTo>
                    <a:lnTo>
                      <a:pt x="47" y="9"/>
                    </a:lnTo>
                    <a:lnTo>
                      <a:pt x="46" y="8"/>
                    </a:lnTo>
                    <a:lnTo>
                      <a:pt x="46" y="8"/>
                    </a:lnTo>
                    <a:lnTo>
                      <a:pt x="46" y="7"/>
                    </a:lnTo>
                    <a:lnTo>
                      <a:pt x="43" y="5"/>
                    </a:lnTo>
                    <a:lnTo>
                      <a:pt x="42" y="4"/>
                    </a:lnTo>
                    <a:lnTo>
                      <a:pt x="39" y="4"/>
                    </a:lnTo>
                    <a:lnTo>
                      <a:pt x="37" y="5"/>
                    </a:lnTo>
                    <a:lnTo>
                      <a:pt x="33" y="4"/>
                    </a:lnTo>
                    <a:lnTo>
                      <a:pt x="29" y="4"/>
                    </a:lnTo>
                    <a:lnTo>
                      <a:pt x="28" y="3"/>
                    </a:lnTo>
                    <a:lnTo>
                      <a:pt x="22" y="0"/>
                    </a:lnTo>
                    <a:lnTo>
                      <a:pt x="15" y="0"/>
                    </a:lnTo>
                    <a:lnTo>
                      <a:pt x="13" y="1"/>
                    </a:lnTo>
                    <a:lnTo>
                      <a:pt x="13" y="1"/>
                    </a:lnTo>
                    <a:lnTo>
                      <a:pt x="13" y="4"/>
                    </a:lnTo>
                    <a:lnTo>
                      <a:pt x="13" y="7"/>
                    </a:lnTo>
                    <a:lnTo>
                      <a:pt x="13" y="11"/>
                    </a:lnTo>
                    <a:lnTo>
                      <a:pt x="14" y="12"/>
                    </a:lnTo>
                    <a:lnTo>
                      <a:pt x="14" y="14"/>
                    </a:lnTo>
                    <a:lnTo>
                      <a:pt x="13" y="15"/>
                    </a:lnTo>
                    <a:lnTo>
                      <a:pt x="7" y="16"/>
                    </a:lnTo>
                    <a:lnTo>
                      <a:pt x="4" y="18"/>
                    </a:lnTo>
                    <a:lnTo>
                      <a:pt x="2" y="19"/>
                    </a:lnTo>
                    <a:lnTo>
                      <a:pt x="0" y="22"/>
                    </a:lnTo>
                    <a:lnTo>
                      <a:pt x="0" y="22"/>
                    </a:lnTo>
                    <a:lnTo>
                      <a:pt x="3" y="23"/>
                    </a:lnTo>
                    <a:lnTo>
                      <a:pt x="2" y="29"/>
                    </a:lnTo>
                    <a:lnTo>
                      <a:pt x="4" y="31"/>
                    </a:lnTo>
                    <a:lnTo>
                      <a:pt x="7" y="31"/>
                    </a:lnTo>
                    <a:lnTo>
                      <a:pt x="9" y="33"/>
                    </a:lnTo>
                    <a:lnTo>
                      <a:pt x="10" y="31"/>
                    </a:lnTo>
                    <a:lnTo>
                      <a:pt x="13" y="33"/>
                    </a:lnTo>
                    <a:lnTo>
                      <a:pt x="11" y="33"/>
                    </a:lnTo>
                    <a:lnTo>
                      <a:pt x="11" y="36"/>
                    </a:lnTo>
                    <a:lnTo>
                      <a:pt x="13" y="36"/>
                    </a:lnTo>
                    <a:lnTo>
                      <a:pt x="15" y="36"/>
                    </a:lnTo>
                    <a:lnTo>
                      <a:pt x="15" y="40"/>
                    </a:lnTo>
                    <a:lnTo>
                      <a:pt x="20" y="41"/>
                    </a:lnTo>
                    <a:lnTo>
                      <a:pt x="21" y="42"/>
                    </a:lnTo>
                    <a:lnTo>
                      <a:pt x="22" y="42"/>
                    </a:lnTo>
                    <a:lnTo>
                      <a:pt x="26"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6" name="Freeform 880">
                <a:extLst>
                  <a:ext uri="{FF2B5EF4-FFF2-40B4-BE49-F238E27FC236}">
                    <a16:creationId xmlns:a16="http://schemas.microsoft.com/office/drawing/2014/main" id="{511A9E43-C25A-4E75-9AA5-41503F8D3CA6}"/>
                  </a:ext>
                </a:extLst>
              </p:cNvPr>
              <p:cNvSpPr>
                <a:spLocks/>
              </p:cNvSpPr>
              <p:nvPr/>
            </p:nvSpPr>
            <p:spPr bwMode="auto">
              <a:xfrm>
                <a:off x="3214" y="3144"/>
                <a:ext cx="4" cy="2"/>
              </a:xfrm>
              <a:custGeom>
                <a:avLst/>
                <a:gdLst>
                  <a:gd name="T0" fmla="*/ 3 w 4"/>
                  <a:gd name="T1" fmla="*/ 0 h 2"/>
                  <a:gd name="T2" fmla="*/ 1 w 4"/>
                  <a:gd name="T3" fmla="*/ 0 h 2"/>
                  <a:gd name="T4" fmla="*/ 0 w 4"/>
                  <a:gd name="T5" fmla="*/ 0 h 2"/>
                  <a:gd name="T6" fmla="*/ 1 w 4"/>
                  <a:gd name="T7" fmla="*/ 1 h 2"/>
                  <a:gd name="T8" fmla="*/ 3 w 4"/>
                  <a:gd name="T9" fmla="*/ 2 h 2"/>
                  <a:gd name="T10" fmla="*/ 4 w 4"/>
                  <a:gd name="T11" fmla="*/ 2 h 2"/>
                  <a:gd name="T12" fmla="*/ 3 w 4"/>
                  <a:gd name="T13" fmla="*/ 1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lnTo>
                      <a:pt x="1" y="0"/>
                    </a:lnTo>
                    <a:lnTo>
                      <a:pt x="0" y="0"/>
                    </a:lnTo>
                    <a:lnTo>
                      <a:pt x="1" y="1"/>
                    </a:lnTo>
                    <a:lnTo>
                      <a:pt x="3" y="2"/>
                    </a:lnTo>
                    <a:lnTo>
                      <a:pt x="4" y="2"/>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7" name="Freeform 881">
                <a:extLst>
                  <a:ext uri="{FF2B5EF4-FFF2-40B4-BE49-F238E27FC236}">
                    <a16:creationId xmlns:a16="http://schemas.microsoft.com/office/drawing/2014/main" id="{48E973AA-19A5-4612-939D-EDC5B2AB0D0E}"/>
                  </a:ext>
                </a:extLst>
              </p:cNvPr>
              <p:cNvSpPr>
                <a:spLocks/>
              </p:cNvSpPr>
              <p:nvPr/>
            </p:nvSpPr>
            <p:spPr bwMode="auto">
              <a:xfrm>
                <a:off x="3209" y="3111"/>
                <a:ext cx="32" cy="41"/>
              </a:xfrm>
              <a:custGeom>
                <a:avLst/>
                <a:gdLst>
                  <a:gd name="T0" fmla="*/ 23 w 32"/>
                  <a:gd name="T1" fmla="*/ 35 h 41"/>
                  <a:gd name="T2" fmla="*/ 26 w 32"/>
                  <a:gd name="T3" fmla="*/ 34 h 41"/>
                  <a:gd name="T4" fmla="*/ 28 w 32"/>
                  <a:gd name="T5" fmla="*/ 31 h 41"/>
                  <a:gd name="T6" fmla="*/ 28 w 32"/>
                  <a:gd name="T7" fmla="*/ 30 h 41"/>
                  <a:gd name="T8" fmla="*/ 30 w 32"/>
                  <a:gd name="T9" fmla="*/ 26 h 41"/>
                  <a:gd name="T10" fmla="*/ 31 w 32"/>
                  <a:gd name="T11" fmla="*/ 26 h 41"/>
                  <a:gd name="T12" fmla="*/ 31 w 32"/>
                  <a:gd name="T13" fmla="*/ 23 h 41"/>
                  <a:gd name="T14" fmla="*/ 32 w 32"/>
                  <a:gd name="T15" fmla="*/ 22 h 41"/>
                  <a:gd name="T16" fmla="*/ 32 w 32"/>
                  <a:gd name="T17" fmla="*/ 22 h 41"/>
                  <a:gd name="T18" fmla="*/ 32 w 32"/>
                  <a:gd name="T19" fmla="*/ 20 h 41"/>
                  <a:gd name="T20" fmla="*/ 31 w 32"/>
                  <a:gd name="T21" fmla="*/ 19 h 41"/>
                  <a:gd name="T22" fmla="*/ 31 w 32"/>
                  <a:gd name="T23" fmla="*/ 18 h 41"/>
                  <a:gd name="T24" fmla="*/ 32 w 32"/>
                  <a:gd name="T25" fmla="*/ 16 h 41"/>
                  <a:gd name="T26" fmla="*/ 32 w 32"/>
                  <a:gd name="T27" fmla="*/ 15 h 41"/>
                  <a:gd name="T28" fmla="*/ 31 w 32"/>
                  <a:gd name="T29" fmla="*/ 12 h 41"/>
                  <a:gd name="T30" fmla="*/ 31 w 32"/>
                  <a:gd name="T31" fmla="*/ 11 h 41"/>
                  <a:gd name="T32" fmla="*/ 28 w 32"/>
                  <a:gd name="T33" fmla="*/ 5 h 41"/>
                  <a:gd name="T34" fmla="*/ 27 w 32"/>
                  <a:gd name="T35" fmla="*/ 3 h 41"/>
                  <a:gd name="T36" fmla="*/ 26 w 32"/>
                  <a:gd name="T37" fmla="*/ 0 h 41"/>
                  <a:gd name="T38" fmla="*/ 15 w 32"/>
                  <a:gd name="T39" fmla="*/ 0 h 41"/>
                  <a:gd name="T40" fmla="*/ 12 w 32"/>
                  <a:gd name="T41" fmla="*/ 1 h 41"/>
                  <a:gd name="T42" fmla="*/ 9 w 32"/>
                  <a:gd name="T43" fmla="*/ 4 h 41"/>
                  <a:gd name="T44" fmla="*/ 6 w 32"/>
                  <a:gd name="T45" fmla="*/ 7 h 41"/>
                  <a:gd name="T46" fmla="*/ 6 w 32"/>
                  <a:gd name="T47" fmla="*/ 8 h 41"/>
                  <a:gd name="T48" fmla="*/ 2 w 32"/>
                  <a:gd name="T49" fmla="*/ 9 h 41"/>
                  <a:gd name="T50" fmla="*/ 1 w 32"/>
                  <a:gd name="T51" fmla="*/ 9 h 41"/>
                  <a:gd name="T52" fmla="*/ 1 w 32"/>
                  <a:gd name="T53" fmla="*/ 11 h 41"/>
                  <a:gd name="T54" fmla="*/ 0 w 32"/>
                  <a:gd name="T55" fmla="*/ 12 h 41"/>
                  <a:gd name="T56" fmla="*/ 0 w 32"/>
                  <a:gd name="T57" fmla="*/ 15 h 41"/>
                  <a:gd name="T58" fmla="*/ 1 w 32"/>
                  <a:gd name="T59" fmla="*/ 15 h 41"/>
                  <a:gd name="T60" fmla="*/ 0 w 32"/>
                  <a:gd name="T61" fmla="*/ 18 h 41"/>
                  <a:gd name="T62" fmla="*/ 1 w 32"/>
                  <a:gd name="T63" fmla="*/ 20 h 41"/>
                  <a:gd name="T64" fmla="*/ 2 w 32"/>
                  <a:gd name="T65" fmla="*/ 20 h 41"/>
                  <a:gd name="T66" fmla="*/ 4 w 32"/>
                  <a:gd name="T67" fmla="*/ 24 h 41"/>
                  <a:gd name="T68" fmla="*/ 4 w 32"/>
                  <a:gd name="T69" fmla="*/ 27 h 41"/>
                  <a:gd name="T70" fmla="*/ 6 w 32"/>
                  <a:gd name="T71" fmla="*/ 30 h 41"/>
                  <a:gd name="T72" fmla="*/ 9 w 32"/>
                  <a:gd name="T73" fmla="*/ 29 h 41"/>
                  <a:gd name="T74" fmla="*/ 9 w 32"/>
                  <a:gd name="T75" fmla="*/ 30 h 41"/>
                  <a:gd name="T76" fmla="*/ 8 w 32"/>
                  <a:gd name="T77" fmla="*/ 31 h 41"/>
                  <a:gd name="T78" fmla="*/ 9 w 32"/>
                  <a:gd name="T79" fmla="*/ 33 h 41"/>
                  <a:gd name="T80" fmla="*/ 12 w 32"/>
                  <a:gd name="T81" fmla="*/ 35 h 41"/>
                  <a:gd name="T82" fmla="*/ 11 w 32"/>
                  <a:gd name="T83" fmla="*/ 37 h 41"/>
                  <a:gd name="T84" fmla="*/ 13 w 32"/>
                  <a:gd name="T85" fmla="*/ 37 h 41"/>
                  <a:gd name="T86" fmla="*/ 20 w 32"/>
                  <a:gd name="T87" fmla="*/ 41 h 41"/>
                  <a:gd name="T88" fmla="*/ 22 w 32"/>
                  <a:gd name="T89" fmla="*/ 41 h 41"/>
                  <a:gd name="T90" fmla="*/ 22 w 32"/>
                  <a:gd name="T91" fmla="*/ 38 h 41"/>
                  <a:gd name="T92" fmla="*/ 23 w 32"/>
                  <a:gd name="T93" fmla="*/ 3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 h="41">
                    <a:moveTo>
                      <a:pt x="23" y="35"/>
                    </a:moveTo>
                    <a:lnTo>
                      <a:pt x="26" y="34"/>
                    </a:lnTo>
                    <a:lnTo>
                      <a:pt x="28" y="31"/>
                    </a:lnTo>
                    <a:lnTo>
                      <a:pt x="28" y="30"/>
                    </a:lnTo>
                    <a:lnTo>
                      <a:pt x="30" y="26"/>
                    </a:lnTo>
                    <a:lnTo>
                      <a:pt x="31" y="26"/>
                    </a:lnTo>
                    <a:lnTo>
                      <a:pt x="31" y="23"/>
                    </a:lnTo>
                    <a:lnTo>
                      <a:pt x="32" y="22"/>
                    </a:lnTo>
                    <a:lnTo>
                      <a:pt x="32" y="22"/>
                    </a:lnTo>
                    <a:lnTo>
                      <a:pt x="32" y="20"/>
                    </a:lnTo>
                    <a:lnTo>
                      <a:pt x="31" y="19"/>
                    </a:lnTo>
                    <a:lnTo>
                      <a:pt x="31" y="18"/>
                    </a:lnTo>
                    <a:lnTo>
                      <a:pt x="32" y="16"/>
                    </a:lnTo>
                    <a:lnTo>
                      <a:pt x="32" y="15"/>
                    </a:lnTo>
                    <a:lnTo>
                      <a:pt x="31" y="12"/>
                    </a:lnTo>
                    <a:lnTo>
                      <a:pt x="31" y="11"/>
                    </a:lnTo>
                    <a:lnTo>
                      <a:pt x="28" y="5"/>
                    </a:lnTo>
                    <a:lnTo>
                      <a:pt x="27" y="3"/>
                    </a:lnTo>
                    <a:lnTo>
                      <a:pt x="26" y="0"/>
                    </a:lnTo>
                    <a:lnTo>
                      <a:pt x="15" y="0"/>
                    </a:lnTo>
                    <a:lnTo>
                      <a:pt x="12" y="1"/>
                    </a:lnTo>
                    <a:lnTo>
                      <a:pt x="9" y="4"/>
                    </a:lnTo>
                    <a:lnTo>
                      <a:pt x="6" y="7"/>
                    </a:lnTo>
                    <a:lnTo>
                      <a:pt x="6" y="8"/>
                    </a:lnTo>
                    <a:lnTo>
                      <a:pt x="2" y="9"/>
                    </a:lnTo>
                    <a:lnTo>
                      <a:pt x="1" y="9"/>
                    </a:lnTo>
                    <a:lnTo>
                      <a:pt x="1" y="11"/>
                    </a:lnTo>
                    <a:lnTo>
                      <a:pt x="0" y="12"/>
                    </a:lnTo>
                    <a:lnTo>
                      <a:pt x="0" y="15"/>
                    </a:lnTo>
                    <a:lnTo>
                      <a:pt x="1" y="15"/>
                    </a:lnTo>
                    <a:lnTo>
                      <a:pt x="0" y="18"/>
                    </a:lnTo>
                    <a:lnTo>
                      <a:pt x="1" y="20"/>
                    </a:lnTo>
                    <a:lnTo>
                      <a:pt x="2" y="20"/>
                    </a:lnTo>
                    <a:lnTo>
                      <a:pt x="4" y="24"/>
                    </a:lnTo>
                    <a:lnTo>
                      <a:pt x="4" y="27"/>
                    </a:lnTo>
                    <a:lnTo>
                      <a:pt x="6" y="30"/>
                    </a:lnTo>
                    <a:lnTo>
                      <a:pt x="9" y="29"/>
                    </a:lnTo>
                    <a:lnTo>
                      <a:pt x="9" y="30"/>
                    </a:lnTo>
                    <a:lnTo>
                      <a:pt x="8" y="31"/>
                    </a:lnTo>
                    <a:lnTo>
                      <a:pt x="9" y="33"/>
                    </a:lnTo>
                    <a:lnTo>
                      <a:pt x="12" y="35"/>
                    </a:lnTo>
                    <a:lnTo>
                      <a:pt x="11" y="37"/>
                    </a:lnTo>
                    <a:lnTo>
                      <a:pt x="13" y="37"/>
                    </a:lnTo>
                    <a:lnTo>
                      <a:pt x="20" y="41"/>
                    </a:lnTo>
                    <a:lnTo>
                      <a:pt x="22" y="41"/>
                    </a:lnTo>
                    <a:lnTo>
                      <a:pt x="22" y="38"/>
                    </a:lnTo>
                    <a:lnTo>
                      <a:pt x="2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8" name="Rectangle 882">
                <a:extLst>
                  <a:ext uri="{FF2B5EF4-FFF2-40B4-BE49-F238E27FC236}">
                    <a16:creationId xmlns:a16="http://schemas.microsoft.com/office/drawing/2014/main" id="{8F8EFC2F-A9D3-42F9-89D9-88EB08424F9B}"/>
                  </a:ext>
                </a:extLst>
              </p:cNvPr>
              <p:cNvSpPr>
                <a:spLocks noChangeArrowheads="1"/>
              </p:cNvSpPr>
              <p:nvPr/>
            </p:nvSpPr>
            <p:spPr bwMode="auto">
              <a:xfrm>
                <a:off x="3233" y="3152"/>
                <a:ext cx="2"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9" name="Freeform 883">
                <a:extLst>
                  <a:ext uri="{FF2B5EF4-FFF2-40B4-BE49-F238E27FC236}">
                    <a16:creationId xmlns:a16="http://schemas.microsoft.com/office/drawing/2014/main" id="{467409A9-C61C-4F0C-BEB6-F59957729A46}"/>
                  </a:ext>
                </a:extLst>
              </p:cNvPr>
              <p:cNvSpPr>
                <a:spLocks/>
              </p:cNvSpPr>
              <p:nvPr/>
            </p:nvSpPr>
            <p:spPr bwMode="auto">
              <a:xfrm>
                <a:off x="3231" y="3130"/>
                <a:ext cx="48" cy="52"/>
              </a:xfrm>
              <a:custGeom>
                <a:avLst/>
                <a:gdLst>
                  <a:gd name="T0" fmla="*/ 45 w 48"/>
                  <a:gd name="T1" fmla="*/ 48 h 52"/>
                  <a:gd name="T2" fmla="*/ 46 w 48"/>
                  <a:gd name="T3" fmla="*/ 44 h 52"/>
                  <a:gd name="T4" fmla="*/ 46 w 48"/>
                  <a:gd name="T5" fmla="*/ 42 h 52"/>
                  <a:gd name="T6" fmla="*/ 46 w 48"/>
                  <a:gd name="T7" fmla="*/ 41 h 52"/>
                  <a:gd name="T8" fmla="*/ 48 w 48"/>
                  <a:gd name="T9" fmla="*/ 38 h 52"/>
                  <a:gd name="T10" fmla="*/ 46 w 48"/>
                  <a:gd name="T11" fmla="*/ 37 h 52"/>
                  <a:gd name="T12" fmla="*/ 48 w 48"/>
                  <a:gd name="T13" fmla="*/ 36 h 52"/>
                  <a:gd name="T14" fmla="*/ 48 w 48"/>
                  <a:gd name="T15" fmla="*/ 34 h 52"/>
                  <a:gd name="T16" fmla="*/ 46 w 48"/>
                  <a:gd name="T17" fmla="*/ 34 h 52"/>
                  <a:gd name="T18" fmla="*/ 43 w 48"/>
                  <a:gd name="T19" fmla="*/ 33 h 52"/>
                  <a:gd name="T20" fmla="*/ 43 w 48"/>
                  <a:gd name="T21" fmla="*/ 30 h 52"/>
                  <a:gd name="T22" fmla="*/ 42 w 48"/>
                  <a:gd name="T23" fmla="*/ 29 h 52"/>
                  <a:gd name="T24" fmla="*/ 41 w 48"/>
                  <a:gd name="T25" fmla="*/ 30 h 52"/>
                  <a:gd name="T26" fmla="*/ 39 w 48"/>
                  <a:gd name="T27" fmla="*/ 27 h 52"/>
                  <a:gd name="T28" fmla="*/ 37 w 48"/>
                  <a:gd name="T29" fmla="*/ 27 h 52"/>
                  <a:gd name="T30" fmla="*/ 35 w 48"/>
                  <a:gd name="T31" fmla="*/ 29 h 52"/>
                  <a:gd name="T32" fmla="*/ 34 w 48"/>
                  <a:gd name="T33" fmla="*/ 27 h 52"/>
                  <a:gd name="T34" fmla="*/ 32 w 48"/>
                  <a:gd name="T35" fmla="*/ 26 h 52"/>
                  <a:gd name="T36" fmla="*/ 35 w 48"/>
                  <a:gd name="T37" fmla="*/ 23 h 52"/>
                  <a:gd name="T38" fmla="*/ 37 w 48"/>
                  <a:gd name="T39" fmla="*/ 19 h 52"/>
                  <a:gd name="T40" fmla="*/ 37 w 48"/>
                  <a:gd name="T41" fmla="*/ 16 h 52"/>
                  <a:gd name="T42" fmla="*/ 37 w 48"/>
                  <a:gd name="T43" fmla="*/ 16 h 52"/>
                  <a:gd name="T44" fmla="*/ 37 w 48"/>
                  <a:gd name="T45" fmla="*/ 15 h 52"/>
                  <a:gd name="T46" fmla="*/ 34 w 48"/>
                  <a:gd name="T47" fmla="*/ 12 h 52"/>
                  <a:gd name="T48" fmla="*/ 32 w 48"/>
                  <a:gd name="T49" fmla="*/ 12 h 52"/>
                  <a:gd name="T50" fmla="*/ 30 w 48"/>
                  <a:gd name="T51" fmla="*/ 15 h 52"/>
                  <a:gd name="T52" fmla="*/ 28 w 48"/>
                  <a:gd name="T53" fmla="*/ 15 h 52"/>
                  <a:gd name="T54" fmla="*/ 24 w 48"/>
                  <a:gd name="T55" fmla="*/ 12 h 52"/>
                  <a:gd name="T56" fmla="*/ 26 w 48"/>
                  <a:gd name="T57" fmla="*/ 10 h 52"/>
                  <a:gd name="T58" fmla="*/ 26 w 48"/>
                  <a:gd name="T59" fmla="*/ 4 h 52"/>
                  <a:gd name="T60" fmla="*/ 23 w 48"/>
                  <a:gd name="T61" fmla="*/ 3 h 52"/>
                  <a:gd name="T62" fmla="*/ 21 w 48"/>
                  <a:gd name="T63" fmla="*/ 0 h 52"/>
                  <a:gd name="T64" fmla="*/ 19 w 48"/>
                  <a:gd name="T65" fmla="*/ 0 h 52"/>
                  <a:gd name="T66" fmla="*/ 15 w 48"/>
                  <a:gd name="T67" fmla="*/ 1 h 52"/>
                  <a:gd name="T68" fmla="*/ 13 w 48"/>
                  <a:gd name="T69" fmla="*/ 1 h 52"/>
                  <a:gd name="T70" fmla="*/ 10 w 48"/>
                  <a:gd name="T71" fmla="*/ 3 h 52"/>
                  <a:gd name="T72" fmla="*/ 10 w 48"/>
                  <a:gd name="T73" fmla="*/ 3 h 52"/>
                  <a:gd name="T74" fmla="*/ 9 w 48"/>
                  <a:gd name="T75" fmla="*/ 4 h 52"/>
                  <a:gd name="T76" fmla="*/ 9 w 48"/>
                  <a:gd name="T77" fmla="*/ 7 h 52"/>
                  <a:gd name="T78" fmla="*/ 8 w 48"/>
                  <a:gd name="T79" fmla="*/ 7 h 52"/>
                  <a:gd name="T80" fmla="*/ 6 w 48"/>
                  <a:gd name="T81" fmla="*/ 11 h 52"/>
                  <a:gd name="T82" fmla="*/ 6 w 48"/>
                  <a:gd name="T83" fmla="*/ 12 h 52"/>
                  <a:gd name="T84" fmla="*/ 4 w 48"/>
                  <a:gd name="T85" fmla="*/ 15 h 52"/>
                  <a:gd name="T86" fmla="*/ 1 w 48"/>
                  <a:gd name="T87" fmla="*/ 16 h 52"/>
                  <a:gd name="T88" fmla="*/ 0 w 48"/>
                  <a:gd name="T89" fmla="*/ 19 h 52"/>
                  <a:gd name="T90" fmla="*/ 0 w 48"/>
                  <a:gd name="T91" fmla="*/ 22 h 52"/>
                  <a:gd name="T92" fmla="*/ 2 w 48"/>
                  <a:gd name="T93" fmla="*/ 22 h 52"/>
                  <a:gd name="T94" fmla="*/ 4 w 48"/>
                  <a:gd name="T95" fmla="*/ 22 h 52"/>
                  <a:gd name="T96" fmla="*/ 5 w 48"/>
                  <a:gd name="T97" fmla="*/ 23 h 52"/>
                  <a:gd name="T98" fmla="*/ 4 w 48"/>
                  <a:gd name="T99" fmla="*/ 25 h 52"/>
                  <a:gd name="T100" fmla="*/ 5 w 48"/>
                  <a:gd name="T101" fmla="*/ 25 h 52"/>
                  <a:gd name="T102" fmla="*/ 9 w 48"/>
                  <a:gd name="T103" fmla="*/ 30 h 52"/>
                  <a:gd name="T104" fmla="*/ 10 w 48"/>
                  <a:gd name="T105" fmla="*/ 30 h 52"/>
                  <a:gd name="T106" fmla="*/ 15 w 48"/>
                  <a:gd name="T107" fmla="*/ 33 h 52"/>
                  <a:gd name="T108" fmla="*/ 16 w 48"/>
                  <a:gd name="T109" fmla="*/ 33 h 52"/>
                  <a:gd name="T110" fmla="*/ 23 w 48"/>
                  <a:gd name="T111" fmla="*/ 41 h 52"/>
                  <a:gd name="T112" fmla="*/ 26 w 48"/>
                  <a:gd name="T113" fmla="*/ 41 h 52"/>
                  <a:gd name="T114" fmla="*/ 35 w 48"/>
                  <a:gd name="T115" fmla="*/ 48 h 52"/>
                  <a:gd name="T116" fmla="*/ 46 w 48"/>
                  <a:gd name="T117" fmla="*/ 52 h 52"/>
                  <a:gd name="T118" fmla="*/ 46 w 48"/>
                  <a:gd name="T119" fmla="*/ 49 h 52"/>
                  <a:gd name="T120" fmla="*/ 45 w 48"/>
                  <a:gd name="T121"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 h="52">
                    <a:moveTo>
                      <a:pt x="45" y="48"/>
                    </a:moveTo>
                    <a:lnTo>
                      <a:pt x="46" y="44"/>
                    </a:lnTo>
                    <a:lnTo>
                      <a:pt x="46" y="42"/>
                    </a:lnTo>
                    <a:lnTo>
                      <a:pt x="46" y="41"/>
                    </a:lnTo>
                    <a:lnTo>
                      <a:pt x="48" y="38"/>
                    </a:lnTo>
                    <a:lnTo>
                      <a:pt x="46" y="37"/>
                    </a:lnTo>
                    <a:lnTo>
                      <a:pt x="48" y="36"/>
                    </a:lnTo>
                    <a:lnTo>
                      <a:pt x="48" y="34"/>
                    </a:lnTo>
                    <a:lnTo>
                      <a:pt x="46" y="34"/>
                    </a:lnTo>
                    <a:lnTo>
                      <a:pt x="43" y="33"/>
                    </a:lnTo>
                    <a:lnTo>
                      <a:pt x="43" y="30"/>
                    </a:lnTo>
                    <a:lnTo>
                      <a:pt x="42" y="29"/>
                    </a:lnTo>
                    <a:lnTo>
                      <a:pt x="41" y="30"/>
                    </a:lnTo>
                    <a:lnTo>
                      <a:pt x="39" y="27"/>
                    </a:lnTo>
                    <a:lnTo>
                      <a:pt x="37" y="27"/>
                    </a:lnTo>
                    <a:lnTo>
                      <a:pt x="35" y="29"/>
                    </a:lnTo>
                    <a:lnTo>
                      <a:pt x="34" y="27"/>
                    </a:lnTo>
                    <a:lnTo>
                      <a:pt x="32" y="26"/>
                    </a:lnTo>
                    <a:lnTo>
                      <a:pt x="35" y="23"/>
                    </a:lnTo>
                    <a:lnTo>
                      <a:pt x="37" y="19"/>
                    </a:lnTo>
                    <a:lnTo>
                      <a:pt x="37" y="16"/>
                    </a:lnTo>
                    <a:lnTo>
                      <a:pt x="37" y="16"/>
                    </a:lnTo>
                    <a:lnTo>
                      <a:pt x="37" y="15"/>
                    </a:lnTo>
                    <a:lnTo>
                      <a:pt x="34" y="12"/>
                    </a:lnTo>
                    <a:lnTo>
                      <a:pt x="32" y="12"/>
                    </a:lnTo>
                    <a:lnTo>
                      <a:pt x="30" y="15"/>
                    </a:lnTo>
                    <a:lnTo>
                      <a:pt x="28" y="15"/>
                    </a:lnTo>
                    <a:lnTo>
                      <a:pt x="24" y="12"/>
                    </a:lnTo>
                    <a:lnTo>
                      <a:pt x="26" y="10"/>
                    </a:lnTo>
                    <a:lnTo>
                      <a:pt x="26" y="4"/>
                    </a:lnTo>
                    <a:lnTo>
                      <a:pt x="23" y="3"/>
                    </a:lnTo>
                    <a:lnTo>
                      <a:pt x="21" y="0"/>
                    </a:lnTo>
                    <a:lnTo>
                      <a:pt x="19" y="0"/>
                    </a:lnTo>
                    <a:lnTo>
                      <a:pt x="15" y="1"/>
                    </a:lnTo>
                    <a:lnTo>
                      <a:pt x="13" y="1"/>
                    </a:lnTo>
                    <a:lnTo>
                      <a:pt x="10" y="3"/>
                    </a:lnTo>
                    <a:lnTo>
                      <a:pt x="10" y="3"/>
                    </a:lnTo>
                    <a:lnTo>
                      <a:pt x="9" y="4"/>
                    </a:lnTo>
                    <a:lnTo>
                      <a:pt x="9" y="7"/>
                    </a:lnTo>
                    <a:lnTo>
                      <a:pt x="8" y="7"/>
                    </a:lnTo>
                    <a:lnTo>
                      <a:pt x="6" y="11"/>
                    </a:lnTo>
                    <a:lnTo>
                      <a:pt x="6" y="12"/>
                    </a:lnTo>
                    <a:lnTo>
                      <a:pt x="4" y="15"/>
                    </a:lnTo>
                    <a:lnTo>
                      <a:pt x="1" y="16"/>
                    </a:lnTo>
                    <a:lnTo>
                      <a:pt x="0" y="19"/>
                    </a:lnTo>
                    <a:lnTo>
                      <a:pt x="0" y="22"/>
                    </a:lnTo>
                    <a:lnTo>
                      <a:pt x="2" y="22"/>
                    </a:lnTo>
                    <a:lnTo>
                      <a:pt x="4" y="22"/>
                    </a:lnTo>
                    <a:lnTo>
                      <a:pt x="5" y="23"/>
                    </a:lnTo>
                    <a:lnTo>
                      <a:pt x="4" y="25"/>
                    </a:lnTo>
                    <a:lnTo>
                      <a:pt x="5" y="25"/>
                    </a:lnTo>
                    <a:lnTo>
                      <a:pt x="9" y="30"/>
                    </a:lnTo>
                    <a:lnTo>
                      <a:pt x="10" y="30"/>
                    </a:lnTo>
                    <a:lnTo>
                      <a:pt x="15" y="33"/>
                    </a:lnTo>
                    <a:lnTo>
                      <a:pt x="16" y="33"/>
                    </a:lnTo>
                    <a:lnTo>
                      <a:pt x="23" y="41"/>
                    </a:lnTo>
                    <a:lnTo>
                      <a:pt x="26" y="41"/>
                    </a:lnTo>
                    <a:lnTo>
                      <a:pt x="35" y="48"/>
                    </a:lnTo>
                    <a:lnTo>
                      <a:pt x="46" y="52"/>
                    </a:lnTo>
                    <a:lnTo>
                      <a:pt x="46" y="49"/>
                    </a:lnTo>
                    <a:lnTo>
                      <a:pt x="4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0" name="Freeform 884">
                <a:extLst>
                  <a:ext uri="{FF2B5EF4-FFF2-40B4-BE49-F238E27FC236}">
                    <a16:creationId xmlns:a16="http://schemas.microsoft.com/office/drawing/2014/main" id="{E08210C5-392D-4EF4-A64E-2BD102AA7827}"/>
                  </a:ext>
                </a:extLst>
              </p:cNvPr>
              <p:cNvSpPr>
                <a:spLocks/>
              </p:cNvSpPr>
              <p:nvPr/>
            </p:nvSpPr>
            <p:spPr bwMode="auto">
              <a:xfrm>
                <a:off x="3263" y="3104"/>
                <a:ext cx="76" cy="78"/>
              </a:xfrm>
              <a:custGeom>
                <a:avLst/>
                <a:gdLst>
                  <a:gd name="T0" fmla="*/ 73 w 76"/>
                  <a:gd name="T1" fmla="*/ 67 h 78"/>
                  <a:gd name="T2" fmla="*/ 73 w 76"/>
                  <a:gd name="T3" fmla="*/ 62 h 78"/>
                  <a:gd name="T4" fmla="*/ 69 w 76"/>
                  <a:gd name="T5" fmla="*/ 59 h 78"/>
                  <a:gd name="T6" fmla="*/ 66 w 76"/>
                  <a:gd name="T7" fmla="*/ 52 h 78"/>
                  <a:gd name="T8" fmla="*/ 68 w 76"/>
                  <a:gd name="T9" fmla="*/ 51 h 78"/>
                  <a:gd name="T10" fmla="*/ 69 w 76"/>
                  <a:gd name="T11" fmla="*/ 44 h 78"/>
                  <a:gd name="T12" fmla="*/ 69 w 76"/>
                  <a:gd name="T13" fmla="*/ 40 h 78"/>
                  <a:gd name="T14" fmla="*/ 73 w 76"/>
                  <a:gd name="T15" fmla="*/ 31 h 78"/>
                  <a:gd name="T16" fmla="*/ 76 w 76"/>
                  <a:gd name="T17" fmla="*/ 27 h 78"/>
                  <a:gd name="T18" fmla="*/ 76 w 76"/>
                  <a:gd name="T19" fmla="*/ 22 h 78"/>
                  <a:gd name="T20" fmla="*/ 73 w 76"/>
                  <a:gd name="T21" fmla="*/ 18 h 78"/>
                  <a:gd name="T22" fmla="*/ 73 w 76"/>
                  <a:gd name="T23" fmla="*/ 11 h 78"/>
                  <a:gd name="T24" fmla="*/ 70 w 76"/>
                  <a:gd name="T25" fmla="*/ 10 h 78"/>
                  <a:gd name="T26" fmla="*/ 68 w 76"/>
                  <a:gd name="T27" fmla="*/ 8 h 78"/>
                  <a:gd name="T28" fmla="*/ 62 w 76"/>
                  <a:gd name="T29" fmla="*/ 11 h 78"/>
                  <a:gd name="T30" fmla="*/ 57 w 76"/>
                  <a:gd name="T31" fmla="*/ 7 h 78"/>
                  <a:gd name="T32" fmla="*/ 53 w 76"/>
                  <a:gd name="T33" fmla="*/ 5 h 78"/>
                  <a:gd name="T34" fmla="*/ 50 w 76"/>
                  <a:gd name="T35" fmla="*/ 5 h 78"/>
                  <a:gd name="T36" fmla="*/ 42 w 76"/>
                  <a:gd name="T37" fmla="*/ 0 h 78"/>
                  <a:gd name="T38" fmla="*/ 38 w 76"/>
                  <a:gd name="T39" fmla="*/ 4 h 78"/>
                  <a:gd name="T40" fmla="*/ 33 w 76"/>
                  <a:gd name="T41" fmla="*/ 1 h 78"/>
                  <a:gd name="T42" fmla="*/ 31 w 76"/>
                  <a:gd name="T43" fmla="*/ 0 h 78"/>
                  <a:gd name="T44" fmla="*/ 27 w 76"/>
                  <a:gd name="T45" fmla="*/ 3 h 78"/>
                  <a:gd name="T46" fmla="*/ 21 w 76"/>
                  <a:gd name="T47" fmla="*/ 3 h 78"/>
                  <a:gd name="T48" fmla="*/ 16 w 76"/>
                  <a:gd name="T49" fmla="*/ 1 h 78"/>
                  <a:gd name="T50" fmla="*/ 7 w 76"/>
                  <a:gd name="T51" fmla="*/ 5 h 78"/>
                  <a:gd name="T52" fmla="*/ 7 w 76"/>
                  <a:gd name="T53" fmla="*/ 8 h 78"/>
                  <a:gd name="T54" fmla="*/ 7 w 76"/>
                  <a:gd name="T55" fmla="*/ 16 h 78"/>
                  <a:gd name="T56" fmla="*/ 10 w 76"/>
                  <a:gd name="T57" fmla="*/ 22 h 78"/>
                  <a:gd name="T58" fmla="*/ 10 w 76"/>
                  <a:gd name="T59" fmla="*/ 26 h 78"/>
                  <a:gd name="T60" fmla="*/ 7 w 76"/>
                  <a:gd name="T61" fmla="*/ 26 h 78"/>
                  <a:gd name="T62" fmla="*/ 10 w 76"/>
                  <a:gd name="T63" fmla="*/ 30 h 78"/>
                  <a:gd name="T64" fmla="*/ 10 w 76"/>
                  <a:gd name="T65" fmla="*/ 34 h 78"/>
                  <a:gd name="T66" fmla="*/ 5 w 76"/>
                  <a:gd name="T67" fmla="*/ 41 h 78"/>
                  <a:gd name="T68" fmla="*/ 5 w 76"/>
                  <a:gd name="T69" fmla="*/ 45 h 78"/>
                  <a:gd name="T70" fmla="*/ 0 w 76"/>
                  <a:gd name="T71" fmla="*/ 52 h 78"/>
                  <a:gd name="T72" fmla="*/ 3 w 76"/>
                  <a:gd name="T73" fmla="*/ 55 h 78"/>
                  <a:gd name="T74" fmla="*/ 7 w 76"/>
                  <a:gd name="T75" fmla="*/ 53 h 78"/>
                  <a:gd name="T76" fmla="*/ 10 w 76"/>
                  <a:gd name="T77" fmla="*/ 55 h 78"/>
                  <a:gd name="T78" fmla="*/ 11 w 76"/>
                  <a:gd name="T79" fmla="*/ 59 h 78"/>
                  <a:gd name="T80" fmla="*/ 16 w 76"/>
                  <a:gd name="T81" fmla="*/ 60 h 78"/>
                  <a:gd name="T82" fmla="*/ 14 w 76"/>
                  <a:gd name="T83" fmla="*/ 63 h 78"/>
                  <a:gd name="T84" fmla="*/ 14 w 76"/>
                  <a:gd name="T85" fmla="*/ 67 h 78"/>
                  <a:gd name="T86" fmla="*/ 14 w 76"/>
                  <a:gd name="T87" fmla="*/ 70 h 78"/>
                  <a:gd name="T88" fmla="*/ 14 w 76"/>
                  <a:gd name="T89" fmla="*/ 75 h 78"/>
                  <a:gd name="T90" fmla="*/ 16 w 76"/>
                  <a:gd name="T91" fmla="*/ 78 h 78"/>
                  <a:gd name="T92" fmla="*/ 22 w 76"/>
                  <a:gd name="T93" fmla="*/ 75 h 78"/>
                  <a:gd name="T94" fmla="*/ 32 w 76"/>
                  <a:gd name="T95" fmla="*/ 71 h 78"/>
                  <a:gd name="T96" fmla="*/ 36 w 76"/>
                  <a:gd name="T97" fmla="*/ 68 h 78"/>
                  <a:gd name="T98" fmla="*/ 58 w 76"/>
                  <a:gd name="T99" fmla="*/ 67 h 78"/>
                  <a:gd name="T100" fmla="*/ 65 w 76"/>
                  <a:gd name="T101" fmla="*/ 66 h 78"/>
                  <a:gd name="T102" fmla="*/ 69 w 76"/>
                  <a:gd name="T103" fmla="*/ 68 h 78"/>
                  <a:gd name="T104" fmla="*/ 72 w 76"/>
                  <a:gd name="T105"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78">
                    <a:moveTo>
                      <a:pt x="72" y="68"/>
                    </a:moveTo>
                    <a:lnTo>
                      <a:pt x="73" y="67"/>
                    </a:lnTo>
                    <a:lnTo>
                      <a:pt x="73" y="64"/>
                    </a:lnTo>
                    <a:lnTo>
                      <a:pt x="73" y="62"/>
                    </a:lnTo>
                    <a:lnTo>
                      <a:pt x="69" y="62"/>
                    </a:lnTo>
                    <a:lnTo>
                      <a:pt x="69" y="59"/>
                    </a:lnTo>
                    <a:lnTo>
                      <a:pt x="68" y="53"/>
                    </a:lnTo>
                    <a:lnTo>
                      <a:pt x="66" y="52"/>
                    </a:lnTo>
                    <a:lnTo>
                      <a:pt x="66" y="52"/>
                    </a:lnTo>
                    <a:lnTo>
                      <a:pt x="68" y="51"/>
                    </a:lnTo>
                    <a:lnTo>
                      <a:pt x="68" y="45"/>
                    </a:lnTo>
                    <a:lnTo>
                      <a:pt x="69" y="44"/>
                    </a:lnTo>
                    <a:lnTo>
                      <a:pt x="69" y="41"/>
                    </a:lnTo>
                    <a:lnTo>
                      <a:pt x="69" y="40"/>
                    </a:lnTo>
                    <a:lnTo>
                      <a:pt x="69" y="37"/>
                    </a:lnTo>
                    <a:lnTo>
                      <a:pt x="73" y="31"/>
                    </a:lnTo>
                    <a:lnTo>
                      <a:pt x="76" y="29"/>
                    </a:lnTo>
                    <a:lnTo>
                      <a:pt x="76" y="27"/>
                    </a:lnTo>
                    <a:lnTo>
                      <a:pt x="76" y="25"/>
                    </a:lnTo>
                    <a:lnTo>
                      <a:pt x="76" y="22"/>
                    </a:lnTo>
                    <a:lnTo>
                      <a:pt x="73" y="19"/>
                    </a:lnTo>
                    <a:lnTo>
                      <a:pt x="73" y="18"/>
                    </a:lnTo>
                    <a:lnTo>
                      <a:pt x="73" y="15"/>
                    </a:lnTo>
                    <a:lnTo>
                      <a:pt x="73" y="11"/>
                    </a:lnTo>
                    <a:lnTo>
                      <a:pt x="73" y="11"/>
                    </a:lnTo>
                    <a:lnTo>
                      <a:pt x="70" y="10"/>
                    </a:lnTo>
                    <a:lnTo>
                      <a:pt x="69" y="8"/>
                    </a:lnTo>
                    <a:lnTo>
                      <a:pt x="68" y="8"/>
                    </a:lnTo>
                    <a:lnTo>
                      <a:pt x="65" y="10"/>
                    </a:lnTo>
                    <a:lnTo>
                      <a:pt x="62" y="11"/>
                    </a:lnTo>
                    <a:lnTo>
                      <a:pt x="58" y="8"/>
                    </a:lnTo>
                    <a:lnTo>
                      <a:pt x="57" y="7"/>
                    </a:lnTo>
                    <a:lnTo>
                      <a:pt x="55" y="5"/>
                    </a:lnTo>
                    <a:lnTo>
                      <a:pt x="53" y="5"/>
                    </a:lnTo>
                    <a:lnTo>
                      <a:pt x="51" y="5"/>
                    </a:lnTo>
                    <a:lnTo>
                      <a:pt x="50" y="5"/>
                    </a:lnTo>
                    <a:lnTo>
                      <a:pt x="46" y="3"/>
                    </a:lnTo>
                    <a:lnTo>
                      <a:pt x="42" y="0"/>
                    </a:lnTo>
                    <a:lnTo>
                      <a:pt x="40" y="1"/>
                    </a:lnTo>
                    <a:lnTo>
                      <a:pt x="38" y="4"/>
                    </a:lnTo>
                    <a:lnTo>
                      <a:pt x="33" y="3"/>
                    </a:lnTo>
                    <a:lnTo>
                      <a:pt x="33" y="1"/>
                    </a:lnTo>
                    <a:lnTo>
                      <a:pt x="33" y="1"/>
                    </a:lnTo>
                    <a:lnTo>
                      <a:pt x="31" y="0"/>
                    </a:lnTo>
                    <a:lnTo>
                      <a:pt x="27" y="1"/>
                    </a:lnTo>
                    <a:lnTo>
                      <a:pt x="27" y="3"/>
                    </a:lnTo>
                    <a:lnTo>
                      <a:pt x="25" y="3"/>
                    </a:lnTo>
                    <a:lnTo>
                      <a:pt x="21" y="3"/>
                    </a:lnTo>
                    <a:lnTo>
                      <a:pt x="17" y="1"/>
                    </a:lnTo>
                    <a:lnTo>
                      <a:pt x="16" y="1"/>
                    </a:lnTo>
                    <a:lnTo>
                      <a:pt x="11" y="4"/>
                    </a:lnTo>
                    <a:lnTo>
                      <a:pt x="7" y="5"/>
                    </a:lnTo>
                    <a:lnTo>
                      <a:pt x="7" y="8"/>
                    </a:lnTo>
                    <a:lnTo>
                      <a:pt x="7" y="8"/>
                    </a:lnTo>
                    <a:lnTo>
                      <a:pt x="9" y="14"/>
                    </a:lnTo>
                    <a:lnTo>
                      <a:pt x="7" y="16"/>
                    </a:lnTo>
                    <a:lnTo>
                      <a:pt x="9" y="20"/>
                    </a:lnTo>
                    <a:lnTo>
                      <a:pt x="10" y="22"/>
                    </a:lnTo>
                    <a:lnTo>
                      <a:pt x="11" y="23"/>
                    </a:lnTo>
                    <a:lnTo>
                      <a:pt x="10" y="26"/>
                    </a:lnTo>
                    <a:lnTo>
                      <a:pt x="9" y="25"/>
                    </a:lnTo>
                    <a:lnTo>
                      <a:pt x="7" y="26"/>
                    </a:lnTo>
                    <a:lnTo>
                      <a:pt x="7" y="27"/>
                    </a:lnTo>
                    <a:lnTo>
                      <a:pt x="10" y="30"/>
                    </a:lnTo>
                    <a:lnTo>
                      <a:pt x="10" y="31"/>
                    </a:lnTo>
                    <a:lnTo>
                      <a:pt x="10" y="34"/>
                    </a:lnTo>
                    <a:lnTo>
                      <a:pt x="7" y="41"/>
                    </a:lnTo>
                    <a:lnTo>
                      <a:pt x="5" y="41"/>
                    </a:lnTo>
                    <a:lnTo>
                      <a:pt x="5" y="42"/>
                    </a:lnTo>
                    <a:lnTo>
                      <a:pt x="5" y="45"/>
                    </a:lnTo>
                    <a:lnTo>
                      <a:pt x="3" y="49"/>
                    </a:lnTo>
                    <a:lnTo>
                      <a:pt x="0" y="52"/>
                    </a:lnTo>
                    <a:lnTo>
                      <a:pt x="2" y="53"/>
                    </a:lnTo>
                    <a:lnTo>
                      <a:pt x="3" y="55"/>
                    </a:lnTo>
                    <a:lnTo>
                      <a:pt x="5" y="53"/>
                    </a:lnTo>
                    <a:lnTo>
                      <a:pt x="7" y="53"/>
                    </a:lnTo>
                    <a:lnTo>
                      <a:pt x="9" y="56"/>
                    </a:lnTo>
                    <a:lnTo>
                      <a:pt x="10" y="55"/>
                    </a:lnTo>
                    <a:lnTo>
                      <a:pt x="11" y="56"/>
                    </a:lnTo>
                    <a:lnTo>
                      <a:pt x="11" y="59"/>
                    </a:lnTo>
                    <a:lnTo>
                      <a:pt x="14" y="60"/>
                    </a:lnTo>
                    <a:lnTo>
                      <a:pt x="16" y="60"/>
                    </a:lnTo>
                    <a:lnTo>
                      <a:pt x="16" y="62"/>
                    </a:lnTo>
                    <a:lnTo>
                      <a:pt x="14" y="63"/>
                    </a:lnTo>
                    <a:lnTo>
                      <a:pt x="16" y="64"/>
                    </a:lnTo>
                    <a:lnTo>
                      <a:pt x="14" y="67"/>
                    </a:lnTo>
                    <a:lnTo>
                      <a:pt x="14" y="68"/>
                    </a:lnTo>
                    <a:lnTo>
                      <a:pt x="14" y="70"/>
                    </a:lnTo>
                    <a:lnTo>
                      <a:pt x="13" y="74"/>
                    </a:lnTo>
                    <a:lnTo>
                      <a:pt x="14" y="75"/>
                    </a:lnTo>
                    <a:lnTo>
                      <a:pt x="14" y="78"/>
                    </a:lnTo>
                    <a:lnTo>
                      <a:pt x="16" y="78"/>
                    </a:lnTo>
                    <a:lnTo>
                      <a:pt x="20" y="75"/>
                    </a:lnTo>
                    <a:lnTo>
                      <a:pt x="22" y="75"/>
                    </a:lnTo>
                    <a:lnTo>
                      <a:pt x="24" y="74"/>
                    </a:lnTo>
                    <a:lnTo>
                      <a:pt x="32" y="71"/>
                    </a:lnTo>
                    <a:lnTo>
                      <a:pt x="32" y="70"/>
                    </a:lnTo>
                    <a:lnTo>
                      <a:pt x="36" y="68"/>
                    </a:lnTo>
                    <a:lnTo>
                      <a:pt x="53" y="68"/>
                    </a:lnTo>
                    <a:lnTo>
                      <a:pt x="58" y="67"/>
                    </a:lnTo>
                    <a:lnTo>
                      <a:pt x="64" y="70"/>
                    </a:lnTo>
                    <a:lnTo>
                      <a:pt x="65" y="66"/>
                    </a:lnTo>
                    <a:lnTo>
                      <a:pt x="68" y="66"/>
                    </a:lnTo>
                    <a:lnTo>
                      <a:pt x="69" y="68"/>
                    </a:lnTo>
                    <a:lnTo>
                      <a:pt x="69" y="68"/>
                    </a:lnTo>
                    <a:lnTo>
                      <a:pt x="72"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1" name="Freeform 885">
                <a:extLst>
                  <a:ext uri="{FF2B5EF4-FFF2-40B4-BE49-F238E27FC236}">
                    <a16:creationId xmlns:a16="http://schemas.microsoft.com/office/drawing/2014/main" id="{A2C521AB-B70D-4E42-82D5-6D1492381235}"/>
                  </a:ext>
                </a:extLst>
              </p:cNvPr>
              <p:cNvSpPr>
                <a:spLocks/>
              </p:cNvSpPr>
              <p:nvPr/>
            </p:nvSpPr>
            <p:spPr bwMode="auto">
              <a:xfrm>
                <a:off x="3329" y="3097"/>
                <a:ext cx="51" cy="80"/>
              </a:xfrm>
              <a:custGeom>
                <a:avLst/>
                <a:gdLst>
                  <a:gd name="T0" fmla="*/ 47 w 51"/>
                  <a:gd name="T1" fmla="*/ 62 h 80"/>
                  <a:gd name="T2" fmla="*/ 46 w 51"/>
                  <a:gd name="T3" fmla="*/ 56 h 80"/>
                  <a:gd name="T4" fmla="*/ 46 w 51"/>
                  <a:gd name="T5" fmla="*/ 51 h 80"/>
                  <a:gd name="T6" fmla="*/ 47 w 51"/>
                  <a:gd name="T7" fmla="*/ 41 h 80"/>
                  <a:gd name="T8" fmla="*/ 47 w 51"/>
                  <a:gd name="T9" fmla="*/ 36 h 80"/>
                  <a:gd name="T10" fmla="*/ 47 w 51"/>
                  <a:gd name="T11" fmla="*/ 32 h 80"/>
                  <a:gd name="T12" fmla="*/ 46 w 51"/>
                  <a:gd name="T13" fmla="*/ 29 h 80"/>
                  <a:gd name="T14" fmla="*/ 46 w 51"/>
                  <a:gd name="T15" fmla="*/ 25 h 80"/>
                  <a:gd name="T16" fmla="*/ 46 w 51"/>
                  <a:gd name="T17" fmla="*/ 21 h 80"/>
                  <a:gd name="T18" fmla="*/ 44 w 51"/>
                  <a:gd name="T19" fmla="*/ 15 h 80"/>
                  <a:gd name="T20" fmla="*/ 42 w 51"/>
                  <a:gd name="T21" fmla="*/ 10 h 80"/>
                  <a:gd name="T22" fmla="*/ 39 w 51"/>
                  <a:gd name="T23" fmla="*/ 7 h 80"/>
                  <a:gd name="T24" fmla="*/ 37 w 51"/>
                  <a:gd name="T25" fmla="*/ 3 h 80"/>
                  <a:gd name="T26" fmla="*/ 35 w 51"/>
                  <a:gd name="T27" fmla="*/ 0 h 80"/>
                  <a:gd name="T28" fmla="*/ 29 w 51"/>
                  <a:gd name="T29" fmla="*/ 1 h 80"/>
                  <a:gd name="T30" fmla="*/ 18 w 51"/>
                  <a:gd name="T31" fmla="*/ 1 h 80"/>
                  <a:gd name="T32" fmla="*/ 9 w 51"/>
                  <a:gd name="T33" fmla="*/ 3 h 80"/>
                  <a:gd name="T34" fmla="*/ 4 w 51"/>
                  <a:gd name="T35" fmla="*/ 6 h 80"/>
                  <a:gd name="T36" fmla="*/ 6 w 51"/>
                  <a:gd name="T37" fmla="*/ 10 h 80"/>
                  <a:gd name="T38" fmla="*/ 7 w 51"/>
                  <a:gd name="T39" fmla="*/ 18 h 80"/>
                  <a:gd name="T40" fmla="*/ 7 w 51"/>
                  <a:gd name="T41" fmla="*/ 22 h 80"/>
                  <a:gd name="T42" fmla="*/ 7 w 51"/>
                  <a:gd name="T43" fmla="*/ 26 h 80"/>
                  <a:gd name="T44" fmla="*/ 10 w 51"/>
                  <a:gd name="T45" fmla="*/ 32 h 80"/>
                  <a:gd name="T46" fmla="*/ 10 w 51"/>
                  <a:gd name="T47" fmla="*/ 36 h 80"/>
                  <a:gd name="T48" fmla="*/ 3 w 51"/>
                  <a:gd name="T49" fmla="*/ 44 h 80"/>
                  <a:gd name="T50" fmla="*/ 3 w 51"/>
                  <a:gd name="T51" fmla="*/ 48 h 80"/>
                  <a:gd name="T52" fmla="*/ 2 w 51"/>
                  <a:gd name="T53" fmla="*/ 52 h 80"/>
                  <a:gd name="T54" fmla="*/ 0 w 51"/>
                  <a:gd name="T55" fmla="*/ 59 h 80"/>
                  <a:gd name="T56" fmla="*/ 2 w 51"/>
                  <a:gd name="T57" fmla="*/ 60 h 80"/>
                  <a:gd name="T58" fmla="*/ 3 w 51"/>
                  <a:gd name="T59" fmla="*/ 69 h 80"/>
                  <a:gd name="T60" fmla="*/ 7 w 51"/>
                  <a:gd name="T61" fmla="*/ 71 h 80"/>
                  <a:gd name="T62" fmla="*/ 6 w 51"/>
                  <a:gd name="T63" fmla="*/ 75 h 80"/>
                  <a:gd name="T64" fmla="*/ 3 w 51"/>
                  <a:gd name="T65" fmla="*/ 75 h 80"/>
                  <a:gd name="T66" fmla="*/ 10 w 51"/>
                  <a:gd name="T67" fmla="*/ 78 h 80"/>
                  <a:gd name="T68" fmla="*/ 25 w 51"/>
                  <a:gd name="T69" fmla="*/ 75 h 80"/>
                  <a:gd name="T70" fmla="*/ 39 w 51"/>
                  <a:gd name="T71" fmla="*/ 69 h 80"/>
                  <a:gd name="T72" fmla="*/ 51 w 51"/>
                  <a:gd name="T73" fmla="*/ 66 h 80"/>
                  <a:gd name="T74" fmla="*/ 48 w 51"/>
                  <a:gd name="T75"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80">
                    <a:moveTo>
                      <a:pt x="48" y="62"/>
                    </a:moveTo>
                    <a:lnTo>
                      <a:pt x="47" y="62"/>
                    </a:lnTo>
                    <a:lnTo>
                      <a:pt x="46" y="59"/>
                    </a:lnTo>
                    <a:lnTo>
                      <a:pt x="46" y="56"/>
                    </a:lnTo>
                    <a:lnTo>
                      <a:pt x="46" y="52"/>
                    </a:lnTo>
                    <a:lnTo>
                      <a:pt x="46" y="51"/>
                    </a:lnTo>
                    <a:lnTo>
                      <a:pt x="47" y="48"/>
                    </a:lnTo>
                    <a:lnTo>
                      <a:pt x="47" y="41"/>
                    </a:lnTo>
                    <a:lnTo>
                      <a:pt x="46" y="40"/>
                    </a:lnTo>
                    <a:lnTo>
                      <a:pt x="47" y="36"/>
                    </a:lnTo>
                    <a:lnTo>
                      <a:pt x="46" y="33"/>
                    </a:lnTo>
                    <a:lnTo>
                      <a:pt x="47" y="32"/>
                    </a:lnTo>
                    <a:lnTo>
                      <a:pt x="46" y="30"/>
                    </a:lnTo>
                    <a:lnTo>
                      <a:pt x="46" y="29"/>
                    </a:lnTo>
                    <a:lnTo>
                      <a:pt x="46" y="27"/>
                    </a:lnTo>
                    <a:lnTo>
                      <a:pt x="46" y="25"/>
                    </a:lnTo>
                    <a:lnTo>
                      <a:pt x="46" y="21"/>
                    </a:lnTo>
                    <a:lnTo>
                      <a:pt x="46" y="21"/>
                    </a:lnTo>
                    <a:lnTo>
                      <a:pt x="44" y="19"/>
                    </a:lnTo>
                    <a:lnTo>
                      <a:pt x="44" y="15"/>
                    </a:lnTo>
                    <a:lnTo>
                      <a:pt x="44" y="12"/>
                    </a:lnTo>
                    <a:lnTo>
                      <a:pt x="42" y="10"/>
                    </a:lnTo>
                    <a:lnTo>
                      <a:pt x="42" y="8"/>
                    </a:lnTo>
                    <a:lnTo>
                      <a:pt x="39" y="7"/>
                    </a:lnTo>
                    <a:lnTo>
                      <a:pt x="37" y="4"/>
                    </a:lnTo>
                    <a:lnTo>
                      <a:pt x="37" y="3"/>
                    </a:lnTo>
                    <a:lnTo>
                      <a:pt x="36" y="0"/>
                    </a:lnTo>
                    <a:lnTo>
                      <a:pt x="35" y="0"/>
                    </a:lnTo>
                    <a:lnTo>
                      <a:pt x="32" y="1"/>
                    </a:lnTo>
                    <a:lnTo>
                      <a:pt x="29" y="1"/>
                    </a:lnTo>
                    <a:lnTo>
                      <a:pt x="25" y="1"/>
                    </a:lnTo>
                    <a:lnTo>
                      <a:pt x="18" y="1"/>
                    </a:lnTo>
                    <a:lnTo>
                      <a:pt x="18" y="3"/>
                    </a:lnTo>
                    <a:lnTo>
                      <a:pt x="9" y="3"/>
                    </a:lnTo>
                    <a:lnTo>
                      <a:pt x="4" y="3"/>
                    </a:lnTo>
                    <a:lnTo>
                      <a:pt x="4" y="6"/>
                    </a:lnTo>
                    <a:lnTo>
                      <a:pt x="4" y="10"/>
                    </a:lnTo>
                    <a:lnTo>
                      <a:pt x="6" y="10"/>
                    </a:lnTo>
                    <a:lnTo>
                      <a:pt x="7" y="14"/>
                    </a:lnTo>
                    <a:lnTo>
                      <a:pt x="7" y="18"/>
                    </a:lnTo>
                    <a:lnTo>
                      <a:pt x="7" y="18"/>
                    </a:lnTo>
                    <a:lnTo>
                      <a:pt x="7" y="22"/>
                    </a:lnTo>
                    <a:lnTo>
                      <a:pt x="7" y="25"/>
                    </a:lnTo>
                    <a:lnTo>
                      <a:pt x="7" y="26"/>
                    </a:lnTo>
                    <a:lnTo>
                      <a:pt x="10" y="29"/>
                    </a:lnTo>
                    <a:lnTo>
                      <a:pt x="10" y="32"/>
                    </a:lnTo>
                    <a:lnTo>
                      <a:pt x="10" y="34"/>
                    </a:lnTo>
                    <a:lnTo>
                      <a:pt x="10" y="36"/>
                    </a:lnTo>
                    <a:lnTo>
                      <a:pt x="7" y="38"/>
                    </a:lnTo>
                    <a:lnTo>
                      <a:pt x="3" y="44"/>
                    </a:lnTo>
                    <a:lnTo>
                      <a:pt x="3" y="47"/>
                    </a:lnTo>
                    <a:lnTo>
                      <a:pt x="3" y="48"/>
                    </a:lnTo>
                    <a:lnTo>
                      <a:pt x="3" y="51"/>
                    </a:lnTo>
                    <a:lnTo>
                      <a:pt x="2" y="52"/>
                    </a:lnTo>
                    <a:lnTo>
                      <a:pt x="2" y="58"/>
                    </a:lnTo>
                    <a:lnTo>
                      <a:pt x="0" y="59"/>
                    </a:lnTo>
                    <a:lnTo>
                      <a:pt x="0" y="59"/>
                    </a:lnTo>
                    <a:lnTo>
                      <a:pt x="2" y="60"/>
                    </a:lnTo>
                    <a:lnTo>
                      <a:pt x="3" y="66"/>
                    </a:lnTo>
                    <a:lnTo>
                      <a:pt x="3" y="69"/>
                    </a:lnTo>
                    <a:lnTo>
                      <a:pt x="7" y="69"/>
                    </a:lnTo>
                    <a:lnTo>
                      <a:pt x="7" y="71"/>
                    </a:lnTo>
                    <a:lnTo>
                      <a:pt x="7" y="74"/>
                    </a:lnTo>
                    <a:lnTo>
                      <a:pt x="6" y="75"/>
                    </a:lnTo>
                    <a:lnTo>
                      <a:pt x="3" y="75"/>
                    </a:lnTo>
                    <a:lnTo>
                      <a:pt x="3" y="75"/>
                    </a:lnTo>
                    <a:lnTo>
                      <a:pt x="3" y="77"/>
                    </a:lnTo>
                    <a:lnTo>
                      <a:pt x="10" y="78"/>
                    </a:lnTo>
                    <a:lnTo>
                      <a:pt x="14" y="80"/>
                    </a:lnTo>
                    <a:lnTo>
                      <a:pt x="25" y="75"/>
                    </a:lnTo>
                    <a:lnTo>
                      <a:pt x="32" y="74"/>
                    </a:lnTo>
                    <a:lnTo>
                      <a:pt x="39" y="69"/>
                    </a:lnTo>
                    <a:lnTo>
                      <a:pt x="44" y="66"/>
                    </a:lnTo>
                    <a:lnTo>
                      <a:pt x="51" y="66"/>
                    </a:lnTo>
                    <a:lnTo>
                      <a:pt x="50" y="63"/>
                    </a:lnTo>
                    <a:lnTo>
                      <a:pt x="48"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2" name="Freeform 886">
                <a:extLst>
                  <a:ext uri="{FF2B5EF4-FFF2-40B4-BE49-F238E27FC236}">
                    <a16:creationId xmlns:a16="http://schemas.microsoft.com/office/drawing/2014/main" id="{84614637-B1C8-4E7C-AC91-C684241E4BE8}"/>
                  </a:ext>
                </a:extLst>
              </p:cNvPr>
              <p:cNvSpPr>
                <a:spLocks/>
              </p:cNvSpPr>
              <p:nvPr/>
            </p:nvSpPr>
            <p:spPr bwMode="auto">
              <a:xfrm>
                <a:off x="3365" y="3097"/>
                <a:ext cx="25" cy="66"/>
              </a:xfrm>
              <a:custGeom>
                <a:avLst/>
                <a:gdLst>
                  <a:gd name="T0" fmla="*/ 23 w 25"/>
                  <a:gd name="T1" fmla="*/ 56 h 66"/>
                  <a:gd name="T2" fmla="*/ 22 w 25"/>
                  <a:gd name="T3" fmla="*/ 54 h 66"/>
                  <a:gd name="T4" fmla="*/ 22 w 25"/>
                  <a:gd name="T5" fmla="*/ 49 h 66"/>
                  <a:gd name="T6" fmla="*/ 22 w 25"/>
                  <a:gd name="T7" fmla="*/ 36 h 66"/>
                  <a:gd name="T8" fmla="*/ 22 w 25"/>
                  <a:gd name="T9" fmla="*/ 33 h 66"/>
                  <a:gd name="T10" fmla="*/ 23 w 25"/>
                  <a:gd name="T11" fmla="*/ 32 h 66"/>
                  <a:gd name="T12" fmla="*/ 23 w 25"/>
                  <a:gd name="T13" fmla="*/ 29 h 66"/>
                  <a:gd name="T14" fmla="*/ 22 w 25"/>
                  <a:gd name="T15" fmla="*/ 27 h 66"/>
                  <a:gd name="T16" fmla="*/ 23 w 25"/>
                  <a:gd name="T17" fmla="*/ 23 h 66"/>
                  <a:gd name="T18" fmla="*/ 22 w 25"/>
                  <a:gd name="T19" fmla="*/ 19 h 66"/>
                  <a:gd name="T20" fmla="*/ 19 w 25"/>
                  <a:gd name="T21" fmla="*/ 12 h 66"/>
                  <a:gd name="T22" fmla="*/ 18 w 25"/>
                  <a:gd name="T23" fmla="*/ 11 h 66"/>
                  <a:gd name="T24" fmla="*/ 17 w 25"/>
                  <a:gd name="T25" fmla="*/ 10 h 66"/>
                  <a:gd name="T26" fmla="*/ 14 w 25"/>
                  <a:gd name="T27" fmla="*/ 8 h 66"/>
                  <a:gd name="T28" fmla="*/ 12 w 25"/>
                  <a:gd name="T29" fmla="*/ 4 h 66"/>
                  <a:gd name="T30" fmla="*/ 14 w 25"/>
                  <a:gd name="T31" fmla="*/ 3 h 66"/>
                  <a:gd name="T32" fmla="*/ 1 w 25"/>
                  <a:gd name="T33" fmla="*/ 0 h 66"/>
                  <a:gd name="T34" fmla="*/ 0 w 25"/>
                  <a:gd name="T35" fmla="*/ 0 h 66"/>
                  <a:gd name="T36" fmla="*/ 0 w 25"/>
                  <a:gd name="T37" fmla="*/ 0 h 66"/>
                  <a:gd name="T38" fmla="*/ 1 w 25"/>
                  <a:gd name="T39" fmla="*/ 3 h 66"/>
                  <a:gd name="T40" fmla="*/ 1 w 25"/>
                  <a:gd name="T41" fmla="*/ 4 h 66"/>
                  <a:gd name="T42" fmla="*/ 3 w 25"/>
                  <a:gd name="T43" fmla="*/ 7 h 66"/>
                  <a:gd name="T44" fmla="*/ 6 w 25"/>
                  <a:gd name="T45" fmla="*/ 8 h 66"/>
                  <a:gd name="T46" fmla="*/ 6 w 25"/>
                  <a:gd name="T47" fmla="*/ 10 h 66"/>
                  <a:gd name="T48" fmla="*/ 8 w 25"/>
                  <a:gd name="T49" fmla="*/ 12 h 66"/>
                  <a:gd name="T50" fmla="*/ 8 w 25"/>
                  <a:gd name="T51" fmla="*/ 15 h 66"/>
                  <a:gd name="T52" fmla="*/ 8 w 25"/>
                  <a:gd name="T53" fmla="*/ 19 h 66"/>
                  <a:gd name="T54" fmla="*/ 10 w 25"/>
                  <a:gd name="T55" fmla="*/ 21 h 66"/>
                  <a:gd name="T56" fmla="*/ 10 w 25"/>
                  <a:gd name="T57" fmla="*/ 21 h 66"/>
                  <a:gd name="T58" fmla="*/ 10 w 25"/>
                  <a:gd name="T59" fmla="*/ 25 h 66"/>
                  <a:gd name="T60" fmla="*/ 10 w 25"/>
                  <a:gd name="T61" fmla="*/ 27 h 66"/>
                  <a:gd name="T62" fmla="*/ 10 w 25"/>
                  <a:gd name="T63" fmla="*/ 29 h 66"/>
                  <a:gd name="T64" fmla="*/ 10 w 25"/>
                  <a:gd name="T65" fmla="*/ 30 h 66"/>
                  <a:gd name="T66" fmla="*/ 11 w 25"/>
                  <a:gd name="T67" fmla="*/ 32 h 66"/>
                  <a:gd name="T68" fmla="*/ 10 w 25"/>
                  <a:gd name="T69" fmla="*/ 33 h 66"/>
                  <a:gd name="T70" fmla="*/ 11 w 25"/>
                  <a:gd name="T71" fmla="*/ 36 h 66"/>
                  <a:gd name="T72" fmla="*/ 10 w 25"/>
                  <a:gd name="T73" fmla="*/ 40 h 66"/>
                  <a:gd name="T74" fmla="*/ 11 w 25"/>
                  <a:gd name="T75" fmla="*/ 41 h 66"/>
                  <a:gd name="T76" fmla="*/ 11 w 25"/>
                  <a:gd name="T77" fmla="*/ 48 h 66"/>
                  <a:gd name="T78" fmla="*/ 10 w 25"/>
                  <a:gd name="T79" fmla="*/ 51 h 66"/>
                  <a:gd name="T80" fmla="*/ 10 w 25"/>
                  <a:gd name="T81" fmla="*/ 52 h 66"/>
                  <a:gd name="T82" fmla="*/ 10 w 25"/>
                  <a:gd name="T83" fmla="*/ 56 h 66"/>
                  <a:gd name="T84" fmla="*/ 10 w 25"/>
                  <a:gd name="T85" fmla="*/ 59 h 66"/>
                  <a:gd name="T86" fmla="*/ 11 w 25"/>
                  <a:gd name="T87" fmla="*/ 62 h 66"/>
                  <a:gd name="T88" fmla="*/ 12 w 25"/>
                  <a:gd name="T89" fmla="*/ 62 h 66"/>
                  <a:gd name="T90" fmla="*/ 14 w 25"/>
                  <a:gd name="T91" fmla="*/ 63 h 66"/>
                  <a:gd name="T92" fmla="*/ 15 w 25"/>
                  <a:gd name="T93" fmla="*/ 66 h 66"/>
                  <a:gd name="T94" fmla="*/ 17 w 25"/>
                  <a:gd name="T95" fmla="*/ 66 h 66"/>
                  <a:gd name="T96" fmla="*/ 22 w 25"/>
                  <a:gd name="T97" fmla="*/ 62 h 66"/>
                  <a:gd name="T98" fmla="*/ 23 w 25"/>
                  <a:gd name="T99" fmla="*/ 62 h 66"/>
                  <a:gd name="T100" fmla="*/ 25 w 25"/>
                  <a:gd name="T101" fmla="*/ 59 h 66"/>
                  <a:gd name="T102" fmla="*/ 23 w 25"/>
                  <a:gd name="T103"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 h="66">
                    <a:moveTo>
                      <a:pt x="23" y="56"/>
                    </a:moveTo>
                    <a:lnTo>
                      <a:pt x="22" y="54"/>
                    </a:lnTo>
                    <a:lnTo>
                      <a:pt x="22" y="49"/>
                    </a:lnTo>
                    <a:lnTo>
                      <a:pt x="22" y="36"/>
                    </a:lnTo>
                    <a:lnTo>
                      <a:pt x="22" y="33"/>
                    </a:lnTo>
                    <a:lnTo>
                      <a:pt x="23" y="32"/>
                    </a:lnTo>
                    <a:lnTo>
                      <a:pt x="23" y="29"/>
                    </a:lnTo>
                    <a:lnTo>
                      <a:pt x="22" y="27"/>
                    </a:lnTo>
                    <a:lnTo>
                      <a:pt x="23" y="23"/>
                    </a:lnTo>
                    <a:lnTo>
                      <a:pt x="22" y="19"/>
                    </a:lnTo>
                    <a:lnTo>
                      <a:pt x="19" y="12"/>
                    </a:lnTo>
                    <a:lnTo>
                      <a:pt x="18" y="11"/>
                    </a:lnTo>
                    <a:lnTo>
                      <a:pt x="17" y="10"/>
                    </a:lnTo>
                    <a:lnTo>
                      <a:pt x="14" y="8"/>
                    </a:lnTo>
                    <a:lnTo>
                      <a:pt x="12" y="4"/>
                    </a:lnTo>
                    <a:lnTo>
                      <a:pt x="14" y="3"/>
                    </a:lnTo>
                    <a:lnTo>
                      <a:pt x="1" y="0"/>
                    </a:lnTo>
                    <a:lnTo>
                      <a:pt x="0" y="0"/>
                    </a:lnTo>
                    <a:lnTo>
                      <a:pt x="0" y="0"/>
                    </a:lnTo>
                    <a:lnTo>
                      <a:pt x="1" y="3"/>
                    </a:lnTo>
                    <a:lnTo>
                      <a:pt x="1" y="4"/>
                    </a:lnTo>
                    <a:lnTo>
                      <a:pt x="3" y="7"/>
                    </a:lnTo>
                    <a:lnTo>
                      <a:pt x="6" y="8"/>
                    </a:lnTo>
                    <a:lnTo>
                      <a:pt x="6" y="10"/>
                    </a:lnTo>
                    <a:lnTo>
                      <a:pt x="8" y="12"/>
                    </a:lnTo>
                    <a:lnTo>
                      <a:pt x="8" y="15"/>
                    </a:lnTo>
                    <a:lnTo>
                      <a:pt x="8" y="19"/>
                    </a:lnTo>
                    <a:lnTo>
                      <a:pt x="10" y="21"/>
                    </a:lnTo>
                    <a:lnTo>
                      <a:pt x="10" y="21"/>
                    </a:lnTo>
                    <a:lnTo>
                      <a:pt x="10" y="25"/>
                    </a:lnTo>
                    <a:lnTo>
                      <a:pt x="10" y="27"/>
                    </a:lnTo>
                    <a:lnTo>
                      <a:pt x="10" y="29"/>
                    </a:lnTo>
                    <a:lnTo>
                      <a:pt x="10" y="30"/>
                    </a:lnTo>
                    <a:lnTo>
                      <a:pt x="11" y="32"/>
                    </a:lnTo>
                    <a:lnTo>
                      <a:pt x="10" y="33"/>
                    </a:lnTo>
                    <a:lnTo>
                      <a:pt x="11" y="36"/>
                    </a:lnTo>
                    <a:lnTo>
                      <a:pt x="10" y="40"/>
                    </a:lnTo>
                    <a:lnTo>
                      <a:pt x="11" y="41"/>
                    </a:lnTo>
                    <a:lnTo>
                      <a:pt x="11" y="48"/>
                    </a:lnTo>
                    <a:lnTo>
                      <a:pt x="10" y="51"/>
                    </a:lnTo>
                    <a:lnTo>
                      <a:pt x="10" y="52"/>
                    </a:lnTo>
                    <a:lnTo>
                      <a:pt x="10" y="56"/>
                    </a:lnTo>
                    <a:lnTo>
                      <a:pt x="10" y="59"/>
                    </a:lnTo>
                    <a:lnTo>
                      <a:pt x="11" y="62"/>
                    </a:lnTo>
                    <a:lnTo>
                      <a:pt x="12" y="62"/>
                    </a:lnTo>
                    <a:lnTo>
                      <a:pt x="14" y="63"/>
                    </a:lnTo>
                    <a:lnTo>
                      <a:pt x="15" y="66"/>
                    </a:lnTo>
                    <a:lnTo>
                      <a:pt x="17" y="66"/>
                    </a:lnTo>
                    <a:lnTo>
                      <a:pt x="22" y="62"/>
                    </a:lnTo>
                    <a:lnTo>
                      <a:pt x="23" y="62"/>
                    </a:lnTo>
                    <a:lnTo>
                      <a:pt x="25" y="59"/>
                    </a:lnTo>
                    <a:lnTo>
                      <a:pt x="2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3" name="Freeform 887">
                <a:extLst>
                  <a:ext uri="{FF2B5EF4-FFF2-40B4-BE49-F238E27FC236}">
                    <a16:creationId xmlns:a16="http://schemas.microsoft.com/office/drawing/2014/main" id="{5207CD02-7256-4158-8468-D11C3F0A55F9}"/>
                  </a:ext>
                </a:extLst>
              </p:cNvPr>
              <p:cNvSpPr>
                <a:spLocks/>
              </p:cNvSpPr>
              <p:nvPr/>
            </p:nvSpPr>
            <p:spPr bwMode="auto">
              <a:xfrm>
                <a:off x="3377" y="3081"/>
                <a:ext cx="39" cy="78"/>
              </a:xfrm>
              <a:custGeom>
                <a:avLst/>
                <a:gdLst>
                  <a:gd name="T0" fmla="*/ 25 w 39"/>
                  <a:gd name="T1" fmla="*/ 65 h 78"/>
                  <a:gd name="T2" fmla="*/ 24 w 39"/>
                  <a:gd name="T3" fmla="*/ 59 h 78"/>
                  <a:gd name="T4" fmla="*/ 25 w 39"/>
                  <a:gd name="T5" fmla="*/ 54 h 78"/>
                  <a:gd name="T6" fmla="*/ 25 w 39"/>
                  <a:gd name="T7" fmla="*/ 53 h 78"/>
                  <a:gd name="T8" fmla="*/ 24 w 39"/>
                  <a:gd name="T9" fmla="*/ 50 h 78"/>
                  <a:gd name="T10" fmla="*/ 25 w 39"/>
                  <a:gd name="T11" fmla="*/ 46 h 78"/>
                  <a:gd name="T12" fmla="*/ 25 w 39"/>
                  <a:gd name="T13" fmla="*/ 42 h 78"/>
                  <a:gd name="T14" fmla="*/ 29 w 39"/>
                  <a:gd name="T15" fmla="*/ 41 h 78"/>
                  <a:gd name="T16" fmla="*/ 31 w 39"/>
                  <a:gd name="T17" fmla="*/ 38 h 78"/>
                  <a:gd name="T18" fmla="*/ 33 w 39"/>
                  <a:gd name="T19" fmla="*/ 34 h 78"/>
                  <a:gd name="T20" fmla="*/ 36 w 39"/>
                  <a:gd name="T21" fmla="*/ 33 h 78"/>
                  <a:gd name="T22" fmla="*/ 35 w 39"/>
                  <a:gd name="T23" fmla="*/ 28 h 78"/>
                  <a:gd name="T24" fmla="*/ 36 w 39"/>
                  <a:gd name="T25" fmla="*/ 26 h 78"/>
                  <a:gd name="T26" fmla="*/ 39 w 39"/>
                  <a:gd name="T27" fmla="*/ 24 h 78"/>
                  <a:gd name="T28" fmla="*/ 37 w 39"/>
                  <a:gd name="T29" fmla="*/ 16 h 78"/>
                  <a:gd name="T30" fmla="*/ 33 w 39"/>
                  <a:gd name="T31" fmla="*/ 12 h 78"/>
                  <a:gd name="T32" fmla="*/ 35 w 39"/>
                  <a:gd name="T33" fmla="*/ 9 h 78"/>
                  <a:gd name="T34" fmla="*/ 29 w 39"/>
                  <a:gd name="T35" fmla="*/ 5 h 78"/>
                  <a:gd name="T36" fmla="*/ 22 w 39"/>
                  <a:gd name="T37" fmla="*/ 0 h 78"/>
                  <a:gd name="T38" fmla="*/ 22 w 39"/>
                  <a:gd name="T39" fmla="*/ 2 h 78"/>
                  <a:gd name="T40" fmla="*/ 18 w 39"/>
                  <a:gd name="T41" fmla="*/ 4 h 78"/>
                  <a:gd name="T42" fmla="*/ 15 w 39"/>
                  <a:gd name="T43" fmla="*/ 8 h 78"/>
                  <a:gd name="T44" fmla="*/ 10 w 39"/>
                  <a:gd name="T45" fmla="*/ 11 h 78"/>
                  <a:gd name="T46" fmla="*/ 6 w 39"/>
                  <a:gd name="T47" fmla="*/ 11 h 78"/>
                  <a:gd name="T48" fmla="*/ 5 w 39"/>
                  <a:gd name="T49" fmla="*/ 15 h 78"/>
                  <a:gd name="T50" fmla="*/ 2 w 39"/>
                  <a:gd name="T51" fmla="*/ 17 h 78"/>
                  <a:gd name="T52" fmla="*/ 2 w 39"/>
                  <a:gd name="T53" fmla="*/ 24 h 78"/>
                  <a:gd name="T54" fmla="*/ 6 w 39"/>
                  <a:gd name="T55" fmla="*/ 27 h 78"/>
                  <a:gd name="T56" fmla="*/ 10 w 39"/>
                  <a:gd name="T57" fmla="*/ 35 h 78"/>
                  <a:gd name="T58" fmla="*/ 10 w 39"/>
                  <a:gd name="T59" fmla="*/ 43 h 78"/>
                  <a:gd name="T60" fmla="*/ 11 w 39"/>
                  <a:gd name="T61" fmla="*/ 48 h 78"/>
                  <a:gd name="T62" fmla="*/ 10 w 39"/>
                  <a:gd name="T63" fmla="*/ 52 h 78"/>
                  <a:gd name="T64" fmla="*/ 10 w 39"/>
                  <a:gd name="T65" fmla="*/ 70 h 78"/>
                  <a:gd name="T66" fmla="*/ 13 w 39"/>
                  <a:gd name="T67" fmla="*/ 75 h 78"/>
                  <a:gd name="T68" fmla="*/ 17 w 39"/>
                  <a:gd name="T69" fmla="*/ 78 h 78"/>
                  <a:gd name="T70" fmla="*/ 25 w 39"/>
                  <a:gd name="T71" fmla="*/ 75 h 78"/>
                  <a:gd name="T72" fmla="*/ 25 w 39"/>
                  <a:gd name="T73" fmla="*/ 6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78">
                    <a:moveTo>
                      <a:pt x="25" y="67"/>
                    </a:moveTo>
                    <a:lnTo>
                      <a:pt x="25" y="65"/>
                    </a:lnTo>
                    <a:lnTo>
                      <a:pt x="25" y="63"/>
                    </a:lnTo>
                    <a:lnTo>
                      <a:pt x="24" y="59"/>
                    </a:lnTo>
                    <a:lnTo>
                      <a:pt x="25" y="56"/>
                    </a:lnTo>
                    <a:lnTo>
                      <a:pt x="25" y="54"/>
                    </a:lnTo>
                    <a:lnTo>
                      <a:pt x="24" y="54"/>
                    </a:lnTo>
                    <a:lnTo>
                      <a:pt x="25" y="53"/>
                    </a:lnTo>
                    <a:lnTo>
                      <a:pt x="24" y="52"/>
                    </a:lnTo>
                    <a:lnTo>
                      <a:pt x="24" y="50"/>
                    </a:lnTo>
                    <a:lnTo>
                      <a:pt x="24" y="48"/>
                    </a:lnTo>
                    <a:lnTo>
                      <a:pt x="25" y="46"/>
                    </a:lnTo>
                    <a:lnTo>
                      <a:pt x="24" y="43"/>
                    </a:lnTo>
                    <a:lnTo>
                      <a:pt x="25" y="42"/>
                    </a:lnTo>
                    <a:lnTo>
                      <a:pt x="26" y="41"/>
                    </a:lnTo>
                    <a:lnTo>
                      <a:pt x="29" y="41"/>
                    </a:lnTo>
                    <a:lnTo>
                      <a:pt x="29" y="41"/>
                    </a:lnTo>
                    <a:lnTo>
                      <a:pt x="31" y="38"/>
                    </a:lnTo>
                    <a:lnTo>
                      <a:pt x="32" y="35"/>
                    </a:lnTo>
                    <a:lnTo>
                      <a:pt x="33" y="34"/>
                    </a:lnTo>
                    <a:lnTo>
                      <a:pt x="35" y="31"/>
                    </a:lnTo>
                    <a:lnTo>
                      <a:pt x="36" y="33"/>
                    </a:lnTo>
                    <a:lnTo>
                      <a:pt x="37" y="31"/>
                    </a:lnTo>
                    <a:lnTo>
                      <a:pt x="35" y="28"/>
                    </a:lnTo>
                    <a:lnTo>
                      <a:pt x="35" y="27"/>
                    </a:lnTo>
                    <a:lnTo>
                      <a:pt x="36" y="26"/>
                    </a:lnTo>
                    <a:lnTo>
                      <a:pt x="39" y="26"/>
                    </a:lnTo>
                    <a:lnTo>
                      <a:pt x="39" y="24"/>
                    </a:lnTo>
                    <a:lnTo>
                      <a:pt x="37" y="20"/>
                    </a:lnTo>
                    <a:lnTo>
                      <a:pt x="37" y="16"/>
                    </a:lnTo>
                    <a:lnTo>
                      <a:pt x="35" y="13"/>
                    </a:lnTo>
                    <a:lnTo>
                      <a:pt x="33" y="12"/>
                    </a:lnTo>
                    <a:lnTo>
                      <a:pt x="35" y="9"/>
                    </a:lnTo>
                    <a:lnTo>
                      <a:pt x="35" y="9"/>
                    </a:lnTo>
                    <a:lnTo>
                      <a:pt x="32" y="6"/>
                    </a:lnTo>
                    <a:lnTo>
                      <a:pt x="29" y="5"/>
                    </a:lnTo>
                    <a:lnTo>
                      <a:pt x="26" y="2"/>
                    </a:lnTo>
                    <a:lnTo>
                      <a:pt x="22" y="0"/>
                    </a:lnTo>
                    <a:lnTo>
                      <a:pt x="22" y="1"/>
                    </a:lnTo>
                    <a:lnTo>
                      <a:pt x="22" y="2"/>
                    </a:lnTo>
                    <a:lnTo>
                      <a:pt x="20" y="4"/>
                    </a:lnTo>
                    <a:lnTo>
                      <a:pt x="18" y="4"/>
                    </a:lnTo>
                    <a:lnTo>
                      <a:pt x="18" y="5"/>
                    </a:lnTo>
                    <a:lnTo>
                      <a:pt x="15" y="8"/>
                    </a:lnTo>
                    <a:lnTo>
                      <a:pt x="14" y="9"/>
                    </a:lnTo>
                    <a:lnTo>
                      <a:pt x="10" y="11"/>
                    </a:lnTo>
                    <a:lnTo>
                      <a:pt x="9" y="11"/>
                    </a:lnTo>
                    <a:lnTo>
                      <a:pt x="6" y="11"/>
                    </a:lnTo>
                    <a:lnTo>
                      <a:pt x="6" y="13"/>
                    </a:lnTo>
                    <a:lnTo>
                      <a:pt x="5" y="15"/>
                    </a:lnTo>
                    <a:lnTo>
                      <a:pt x="5" y="17"/>
                    </a:lnTo>
                    <a:lnTo>
                      <a:pt x="2" y="17"/>
                    </a:lnTo>
                    <a:lnTo>
                      <a:pt x="0" y="20"/>
                    </a:lnTo>
                    <a:lnTo>
                      <a:pt x="2" y="24"/>
                    </a:lnTo>
                    <a:lnTo>
                      <a:pt x="5" y="26"/>
                    </a:lnTo>
                    <a:lnTo>
                      <a:pt x="6" y="27"/>
                    </a:lnTo>
                    <a:lnTo>
                      <a:pt x="7" y="28"/>
                    </a:lnTo>
                    <a:lnTo>
                      <a:pt x="10" y="35"/>
                    </a:lnTo>
                    <a:lnTo>
                      <a:pt x="11" y="39"/>
                    </a:lnTo>
                    <a:lnTo>
                      <a:pt x="10" y="43"/>
                    </a:lnTo>
                    <a:lnTo>
                      <a:pt x="11" y="45"/>
                    </a:lnTo>
                    <a:lnTo>
                      <a:pt x="11" y="48"/>
                    </a:lnTo>
                    <a:lnTo>
                      <a:pt x="10" y="49"/>
                    </a:lnTo>
                    <a:lnTo>
                      <a:pt x="10" y="52"/>
                    </a:lnTo>
                    <a:lnTo>
                      <a:pt x="10" y="65"/>
                    </a:lnTo>
                    <a:lnTo>
                      <a:pt x="10" y="70"/>
                    </a:lnTo>
                    <a:lnTo>
                      <a:pt x="11" y="72"/>
                    </a:lnTo>
                    <a:lnTo>
                      <a:pt x="13" y="75"/>
                    </a:lnTo>
                    <a:lnTo>
                      <a:pt x="11" y="78"/>
                    </a:lnTo>
                    <a:lnTo>
                      <a:pt x="17" y="78"/>
                    </a:lnTo>
                    <a:lnTo>
                      <a:pt x="25" y="75"/>
                    </a:lnTo>
                    <a:lnTo>
                      <a:pt x="25" y="75"/>
                    </a:lnTo>
                    <a:lnTo>
                      <a:pt x="25" y="74"/>
                    </a:lnTo>
                    <a:lnTo>
                      <a:pt x="25"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4" name="Freeform 888">
                <a:extLst>
                  <a:ext uri="{FF2B5EF4-FFF2-40B4-BE49-F238E27FC236}">
                    <a16:creationId xmlns:a16="http://schemas.microsoft.com/office/drawing/2014/main" id="{D0CD19E5-72EA-41B3-8D7E-CC46A5B74242}"/>
                  </a:ext>
                </a:extLst>
              </p:cNvPr>
              <p:cNvSpPr>
                <a:spLocks/>
              </p:cNvSpPr>
              <p:nvPr/>
            </p:nvSpPr>
            <p:spPr bwMode="auto">
              <a:xfrm>
                <a:off x="3526" y="2943"/>
                <a:ext cx="126" cy="202"/>
              </a:xfrm>
              <a:custGeom>
                <a:avLst/>
                <a:gdLst>
                  <a:gd name="T0" fmla="*/ 16 w 126"/>
                  <a:gd name="T1" fmla="*/ 7 h 202"/>
                  <a:gd name="T2" fmla="*/ 20 w 126"/>
                  <a:gd name="T3" fmla="*/ 29 h 202"/>
                  <a:gd name="T4" fmla="*/ 27 w 126"/>
                  <a:gd name="T5" fmla="*/ 46 h 202"/>
                  <a:gd name="T6" fmla="*/ 4 w 126"/>
                  <a:gd name="T7" fmla="*/ 106 h 202"/>
                  <a:gd name="T8" fmla="*/ 1 w 126"/>
                  <a:gd name="T9" fmla="*/ 109 h 202"/>
                  <a:gd name="T10" fmla="*/ 2 w 126"/>
                  <a:gd name="T11" fmla="*/ 125 h 202"/>
                  <a:gd name="T12" fmla="*/ 8 w 126"/>
                  <a:gd name="T13" fmla="*/ 132 h 202"/>
                  <a:gd name="T14" fmla="*/ 18 w 126"/>
                  <a:gd name="T15" fmla="*/ 142 h 202"/>
                  <a:gd name="T16" fmla="*/ 20 w 126"/>
                  <a:gd name="T17" fmla="*/ 149 h 202"/>
                  <a:gd name="T18" fmla="*/ 19 w 126"/>
                  <a:gd name="T19" fmla="*/ 153 h 202"/>
                  <a:gd name="T20" fmla="*/ 18 w 126"/>
                  <a:gd name="T21" fmla="*/ 158 h 202"/>
                  <a:gd name="T22" fmla="*/ 22 w 126"/>
                  <a:gd name="T23" fmla="*/ 165 h 202"/>
                  <a:gd name="T24" fmla="*/ 27 w 126"/>
                  <a:gd name="T25" fmla="*/ 171 h 202"/>
                  <a:gd name="T26" fmla="*/ 23 w 126"/>
                  <a:gd name="T27" fmla="*/ 171 h 202"/>
                  <a:gd name="T28" fmla="*/ 18 w 126"/>
                  <a:gd name="T29" fmla="*/ 171 h 202"/>
                  <a:gd name="T30" fmla="*/ 12 w 126"/>
                  <a:gd name="T31" fmla="*/ 171 h 202"/>
                  <a:gd name="T32" fmla="*/ 9 w 126"/>
                  <a:gd name="T33" fmla="*/ 173 h 202"/>
                  <a:gd name="T34" fmla="*/ 11 w 126"/>
                  <a:gd name="T35" fmla="*/ 177 h 202"/>
                  <a:gd name="T36" fmla="*/ 18 w 126"/>
                  <a:gd name="T37" fmla="*/ 184 h 202"/>
                  <a:gd name="T38" fmla="*/ 26 w 126"/>
                  <a:gd name="T39" fmla="*/ 192 h 202"/>
                  <a:gd name="T40" fmla="*/ 28 w 126"/>
                  <a:gd name="T41" fmla="*/ 199 h 202"/>
                  <a:gd name="T42" fmla="*/ 34 w 126"/>
                  <a:gd name="T43" fmla="*/ 202 h 202"/>
                  <a:gd name="T44" fmla="*/ 38 w 126"/>
                  <a:gd name="T45" fmla="*/ 197 h 202"/>
                  <a:gd name="T46" fmla="*/ 42 w 126"/>
                  <a:gd name="T47" fmla="*/ 199 h 202"/>
                  <a:gd name="T48" fmla="*/ 48 w 126"/>
                  <a:gd name="T49" fmla="*/ 198 h 202"/>
                  <a:gd name="T50" fmla="*/ 61 w 126"/>
                  <a:gd name="T51" fmla="*/ 192 h 202"/>
                  <a:gd name="T52" fmla="*/ 70 w 126"/>
                  <a:gd name="T53" fmla="*/ 188 h 202"/>
                  <a:gd name="T54" fmla="*/ 66 w 126"/>
                  <a:gd name="T55" fmla="*/ 184 h 202"/>
                  <a:gd name="T56" fmla="*/ 70 w 126"/>
                  <a:gd name="T57" fmla="*/ 181 h 202"/>
                  <a:gd name="T58" fmla="*/ 78 w 126"/>
                  <a:gd name="T59" fmla="*/ 183 h 202"/>
                  <a:gd name="T60" fmla="*/ 88 w 126"/>
                  <a:gd name="T61" fmla="*/ 180 h 202"/>
                  <a:gd name="T62" fmla="*/ 90 w 126"/>
                  <a:gd name="T63" fmla="*/ 175 h 202"/>
                  <a:gd name="T64" fmla="*/ 93 w 126"/>
                  <a:gd name="T65" fmla="*/ 171 h 202"/>
                  <a:gd name="T66" fmla="*/ 96 w 126"/>
                  <a:gd name="T67" fmla="*/ 168 h 202"/>
                  <a:gd name="T68" fmla="*/ 100 w 126"/>
                  <a:gd name="T69" fmla="*/ 162 h 202"/>
                  <a:gd name="T70" fmla="*/ 105 w 126"/>
                  <a:gd name="T71" fmla="*/ 158 h 202"/>
                  <a:gd name="T72" fmla="*/ 114 w 126"/>
                  <a:gd name="T73" fmla="*/ 157 h 202"/>
                  <a:gd name="T74" fmla="*/ 114 w 126"/>
                  <a:gd name="T75" fmla="*/ 154 h 202"/>
                  <a:gd name="T76" fmla="*/ 109 w 126"/>
                  <a:gd name="T77" fmla="*/ 150 h 202"/>
                  <a:gd name="T78" fmla="*/ 107 w 126"/>
                  <a:gd name="T79" fmla="*/ 142 h 202"/>
                  <a:gd name="T80" fmla="*/ 108 w 126"/>
                  <a:gd name="T81" fmla="*/ 138 h 202"/>
                  <a:gd name="T82" fmla="*/ 104 w 126"/>
                  <a:gd name="T83" fmla="*/ 138 h 202"/>
                  <a:gd name="T84" fmla="*/ 105 w 126"/>
                  <a:gd name="T85" fmla="*/ 129 h 202"/>
                  <a:gd name="T86" fmla="*/ 105 w 126"/>
                  <a:gd name="T87" fmla="*/ 124 h 202"/>
                  <a:gd name="T88" fmla="*/ 109 w 126"/>
                  <a:gd name="T89" fmla="*/ 118 h 202"/>
                  <a:gd name="T90" fmla="*/ 109 w 126"/>
                  <a:gd name="T91" fmla="*/ 113 h 202"/>
                  <a:gd name="T92" fmla="*/ 116 w 126"/>
                  <a:gd name="T93" fmla="*/ 105 h 202"/>
                  <a:gd name="T94" fmla="*/ 118 w 126"/>
                  <a:gd name="T95" fmla="*/ 99 h 202"/>
                  <a:gd name="T96" fmla="*/ 125 w 126"/>
                  <a:gd name="T97" fmla="*/ 99 h 202"/>
                  <a:gd name="T98" fmla="*/ 126 w 126"/>
                  <a:gd name="T99" fmla="*/ 5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6" h="202">
                    <a:moveTo>
                      <a:pt x="28" y="0"/>
                    </a:moveTo>
                    <a:lnTo>
                      <a:pt x="15" y="6"/>
                    </a:lnTo>
                    <a:lnTo>
                      <a:pt x="16" y="7"/>
                    </a:lnTo>
                    <a:lnTo>
                      <a:pt x="22" y="25"/>
                    </a:lnTo>
                    <a:lnTo>
                      <a:pt x="22" y="28"/>
                    </a:lnTo>
                    <a:lnTo>
                      <a:pt x="20" y="29"/>
                    </a:lnTo>
                    <a:lnTo>
                      <a:pt x="28" y="39"/>
                    </a:lnTo>
                    <a:lnTo>
                      <a:pt x="28" y="43"/>
                    </a:lnTo>
                    <a:lnTo>
                      <a:pt x="27" y="46"/>
                    </a:lnTo>
                    <a:lnTo>
                      <a:pt x="23" y="68"/>
                    </a:lnTo>
                    <a:lnTo>
                      <a:pt x="24" y="85"/>
                    </a:lnTo>
                    <a:lnTo>
                      <a:pt x="4" y="106"/>
                    </a:lnTo>
                    <a:lnTo>
                      <a:pt x="2" y="107"/>
                    </a:lnTo>
                    <a:lnTo>
                      <a:pt x="2" y="109"/>
                    </a:lnTo>
                    <a:lnTo>
                      <a:pt x="1" y="109"/>
                    </a:lnTo>
                    <a:lnTo>
                      <a:pt x="0" y="110"/>
                    </a:lnTo>
                    <a:lnTo>
                      <a:pt x="1" y="125"/>
                    </a:lnTo>
                    <a:lnTo>
                      <a:pt x="2" y="125"/>
                    </a:lnTo>
                    <a:lnTo>
                      <a:pt x="5" y="129"/>
                    </a:lnTo>
                    <a:lnTo>
                      <a:pt x="8" y="132"/>
                    </a:lnTo>
                    <a:lnTo>
                      <a:pt x="8" y="132"/>
                    </a:lnTo>
                    <a:lnTo>
                      <a:pt x="13" y="136"/>
                    </a:lnTo>
                    <a:lnTo>
                      <a:pt x="16" y="139"/>
                    </a:lnTo>
                    <a:lnTo>
                      <a:pt x="18" y="142"/>
                    </a:lnTo>
                    <a:lnTo>
                      <a:pt x="18" y="143"/>
                    </a:lnTo>
                    <a:lnTo>
                      <a:pt x="19" y="144"/>
                    </a:lnTo>
                    <a:lnTo>
                      <a:pt x="20" y="149"/>
                    </a:lnTo>
                    <a:lnTo>
                      <a:pt x="20" y="150"/>
                    </a:lnTo>
                    <a:lnTo>
                      <a:pt x="19" y="151"/>
                    </a:lnTo>
                    <a:lnTo>
                      <a:pt x="19" y="153"/>
                    </a:lnTo>
                    <a:lnTo>
                      <a:pt x="20" y="154"/>
                    </a:lnTo>
                    <a:lnTo>
                      <a:pt x="19" y="157"/>
                    </a:lnTo>
                    <a:lnTo>
                      <a:pt x="18" y="158"/>
                    </a:lnTo>
                    <a:lnTo>
                      <a:pt x="18" y="161"/>
                    </a:lnTo>
                    <a:lnTo>
                      <a:pt x="20" y="164"/>
                    </a:lnTo>
                    <a:lnTo>
                      <a:pt x="22" y="165"/>
                    </a:lnTo>
                    <a:lnTo>
                      <a:pt x="23" y="168"/>
                    </a:lnTo>
                    <a:lnTo>
                      <a:pt x="26" y="171"/>
                    </a:lnTo>
                    <a:lnTo>
                      <a:pt x="27" y="171"/>
                    </a:lnTo>
                    <a:lnTo>
                      <a:pt x="26" y="172"/>
                    </a:lnTo>
                    <a:lnTo>
                      <a:pt x="24" y="171"/>
                    </a:lnTo>
                    <a:lnTo>
                      <a:pt x="23" y="171"/>
                    </a:lnTo>
                    <a:lnTo>
                      <a:pt x="20" y="171"/>
                    </a:lnTo>
                    <a:lnTo>
                      <a:pt x="19" y="171"/>
                    </a:lnTo>
                    <a:lnTo>
                      <a:pt x="18" y="171"/>
                    </a:lnTo>
                    <a:lnTo>
                      <a:pt x="15" y="171"/>
                    </a:lnTo>
                    <a:lnTo>
                      <a:pt x="13" y="171"/>
                    </a:lnTo>
                    <a:lnTo>
                      <a:pt x="12" y="171"/>
                    </a:lnTo>
                    <a:lnTo>
                      <a:pt x="9" y="171"/>
                    </a:lnTo>
                    <a:lnTo>
                      <a:pt x="9" y="172"/>
                    </a:lnTo>
                    <a:lnTo>
                      <a:pt x="9" y="173"/>
                    </a:lnTo>
                    <a:lnTo>
                      <a:pt x="9" y="176"/>
                    </a:lnTo>
                    <a:lnTo>
                      <a:pt x="9" y="177"/>
                    </a:lnTo>
                    <a:lnTo>
                      <a:pt x="11" y="177"/>
                    </a:lnTo>
                    <a:lnTo>
                      <a:pt x="11" y="179"/>
                    </a:lnTo>
                    <a:lnTo>
                      <a:pt x="13" y="180"/>
                    </a:lnTo>
                    <a:lnTo>
                      <a:pt x="18" y="184"/>
                    </a:lnTo>
                    <a:lnTo>
                      <a:pt x="22" y="188"/>
                    </a:lnTo>
                    <a:lnTo>
                      <a:pt x="23" y="190"/>
                    </a:lnTo>
                    <a:lnTo>
                      <a:pt x="26" y="192"/>
                    </a:lnTo>
                    <a:lnTo>
                      <a:pt x="27" y="197"/>
                    </a:lnTo>
                    <a:lnTo>
                      <a:pt x="27" y="198"/>
                    </a:lnTo>
                    <a:lnTo>
                      <a:pt x="28" y="199"/>
                    </a:lnTo>
                    <a:lnTo>
                      <a:pt x="30" y="202"/>
                    </a:lnTo>
                    <a:lnTo>
                      <a:pt x="31" y="202"/>
                    </a:lnTo>
                    <a:lnTo>
                      <a:pt x="34" y="202"/>
                    </a:lnTo>
                    <a:lnTo>
                      <a:pt x="37" y="202"/>
                    </a:lnTo>
                    <a:lnTo>
                      <a:pt x="38" y="199"/>
                    </a:lnTo>
                    <a:lnTo>
                      <a:pt x="38" y="197"/>
                    </a:lnTo>
                    <a:lnTo>
                      <a:pt x="39" y="195"/>
                    </a:lnTo>
                    <a:lnTo>
                      <a:pt x="41" y="197"/>
                    </a:lnTo>
                    <a:lnTo>
                      <a:pt x="42" y="199"/>
                    </a:lnTo>
                    <a:lnTo>
                      <a:pt x="42" y="201"/>
                    </a:lnTo>
                    <a:lnTo>
                      <a:pt x="45" y="199"/>
                    </a:lnTo>
                    <a:lnTo>
                      <a:pt x="48" y="198"/>
                    </a:lnTo>
                    <a:lnTo>
                      <a:pt x="52" y="197"/>
                    </a:lnTo>
                    <a:lnTo>
                      <a:pt x="55" y="194"/>
                    </a:lnTo>
                    <a:lnTo>
                      <a:pt x="61" y="192"/>
                    </a:lnTo>
                    <a:lnTo>
                      <a:pt x="66" y="192"/>
                    </a:lnTo>
                    <a:lnTo>
                      <a:pt x="67" y="191"/>
                    </a:lnTo>
                    <a:lnTo>
                      <a:pt x="70" y="188"/>
                    </a:lnTo>
                    <a:lnTo>
                      <a:pt x="70" y="187"/>
                    </a:lnTo>
                    <a:lnTo>
                      <a:pt x="68" y="187"/>
                    </a:lnTo>
                    <a:lnTo>
                      <a:pt x="66" y="184"/>
                    </a:lnTo>
                    <a:lnTo>
                      <a:pt x="67" y="181"/>
                    </a:lnTo>
                    <a:lnTo>
                      <a:pt x="68" y="181"/>
                    </a:lnTo>
                    <a:lnTo>
                      <a:pt x="70" y="181"/>
                    </a:lnTo>
                    <a:lnTo>
                      <a:pt x="72" y="181"/>
                    </a:lnTo>
                    <a:lnTo>
                      <a:pt x="75" y="181"/>
                    </a:lnTo>
                    <a:lnTo>
                      <a:pt x="78" y="183"/>
                    </a:lnTo>
                    <a:lnTo>
                      <a:pt x="81" y="181"/>
                    </a:lnTo>
                    <a:lnTo>
                      <a:pt x="86" y="181"/>
                    </a:lnTo>
                    <a:lnTo>
                      <a:pt x="88" y="180"/>
                    </a:lnTo>
                    <a:lnTo>
                      <a:pt x="90" y="179"/>
                    </a:lnTo>
                    <a:lnTo>
                      <a:pt x="90" y="177"/>
                    </a:lnTo>
                    <a:lnTo>
                      <a:pt x="90" y="175"/>
                    </a:lnTo>
                    <a:lnTo>
                      <a:pt x="90" y="173"/>
                    </a:lnTo>
                    <a:lnTo>
                      <a:pt x="93" y="172"/>
                    </a:lnTo>
                    <a:lnTo>
                      <a:pt x="93" y="171"/>
                    </a:lnTo>
                    <a:lnTo>
                      <a:pt x="94" y="168"/>
                    </a:lnTo>
                    <a:lnTo>
                      <a:pt x="94" y="169"/>
                    </a:lnTo>
                    <a:lnTo>
                      <a:pt x="96" y="168"/>
                    </a:lnTo>
                    <a:lnTo>
                      <a:pt x="98" y="165"/>
                    </a:lnTo>
                    <a:lnTo>
                      <a:pt x="100" y="165"/>
                    </a:lnTo>
                    <a:lnTo>
                      <a:pt x="100" y="162"/>
                    </a:lnTo>
                    <a:lnTo>
                      <a:pt x="100" y="161"/>
                    </a:lnTo>
                    <a:lnTo>
                      <a:pt x="103" y="160"/>
                    </a:lnTo>
                    <a:lnTo>
                      <a:pt x="105" y="158"/>
                    </a:lnTo>
                    <a:lnTo>
                      <a:pt x="108" y="158"/>
                    </a:lnTo>
                    <a:lnTo>
                      <a:pt x="109" y="158"/>
                    </a:lnTo>
                    <a:lnTo>
                      <a:pt x="114" y="157"/>
                    </a:lnTo>
                    <a:lnTo>
                      <a:pt x="114" y="157"/>
                    </a:lnTo>
                    <a:lnTo>
                      <a:pt x="114" y="155"/>
                    </a:lnTo>
                    <a:lnTo>
                      <a:pt x="114" y="154"/>
                    </a:lnTo>
                    <a:lnTo>
                      <a:pt x="115" y="153"/>
                    </a:lnTo>
                    <a:lnTo>
                      <a:pt x="114" y="150"/>
                    </a:lnTo>
                    <a:lnTo>
                      <a:pt x="109" y="150"/>
                    </a:lnTo>
                    <a:lnTo>
                      <a:pt x="108" y="147"/>
                    </a:lnTo>
                    <a:lnTo>
                      <a:pt x="108" y="144"/>
                    </a:lnTo>
                    <a:lnTo>
                      <a:pt x="107" y="142"/>
                    </a:lnTo>
                    <a:lnTo>
                      <a:pt x="108" y="140"/>
                    </a:lnTo>
                    <a:lnTo>
                      <a:pt x="107" y="139"/>
                    </a:lnTo>
                    <a:lnTo>
                      <a:pt x="108" y="138"/>
                    </a:lnTo>
                    <a:lnTo>
                      <a:pt x="108" y="136"/>
                    </a:lnTo>
                    <a:lnTo>
                      <a:pt x="107" y="136"/>
                    </a:lnTo>
                    <a:lnTo>
                      <a:pt x="104" y="138"/>
                    </a:lnTo>
                    <a:lnTo>
                      <a:pt x="103" y="136"/>
                    </a:lnTo>
                    <a:lnTo>
                      <a:pt x="103" y="133"/>
                    </a:lnTo>
                    <a:lnTo>
                      <a:pt x="105" y="129"/>
                    </a:lnTo>
                    <a:lnTo>
                      <a:pt x="107" y="128"/>
                    </a:lnTo>
                    <a:lnTo>
                      <a:pt x="107" y="125"/>
                    </a:lnTo>
                    <a:lnTo>
                      <a:pt x="105" y="124"/>
                    </a:lnTo>
                    <a:lnTo>
                      <a:pt x="105" y="123"/>
                    </a:lnTo>
                    <a:lnTo>
                      <a:pt x="108" y="121"/>
                    </a:lnTo>
                    <a:lnTo>
                      <a:pt x="109" y="118"/>
                    </a:lnTo>
                    <a:lnTo>
                      <a:pt x="108" y="117"/>
                    </a:lnTo>
                    <a:lnTo>
                      <a:pt x="108" y="116"/>
                    </a:lnTo>
                    <a:lnTo>
                      <a:pt x="109" y="113"/>
                    </a:lnTo>
                    <a:lnTo>
                      <a:pt x="111" y="113"/>
                    </a:lnTo>
                    <a:lnTo>
                      <a:pt x="115" y="109"/>
                    </a:lnTo>
                    <a:lnTo>
                      <a:pt x="116" y="105"/>
                    </a:lnTo>
                    <a:lnTo>
                      <a:pt x="115" y="103"/>
                    </a:lnTo>
                    <a:lnTo>
                      <a:pt x="115" y="101"/>
                    </a:lnTo>
                    <a:lnTo>
                      <a:pt x="118" y="99"/>
                    </a:lnTo>
                    <a:lnTo>
                      <a:pt x="120" y="99"/>
                    </a:lnTo>
                    <a:lnTo>
                      <a:pt x="122" y="101"/>
                    </a:lnTo>
                    <a:lnTo>
                      <a:pt x="125" y="99"/>
                    </a:lnTo>
                    <a:lnTo>
                      <a:pt x="126" y="98"/>
                    </a:lnTo>
                    <a:lnTo>
                      <a:pt x="126" y="50"/>
                    </a:lnTo>
                    <a:lnTo>
                      <a:pt x="126" y="50"/>
                    </a:ln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5" name="Freeform 889">
                <a:extLst>
                  <a:ext uri="{FF2B5EF4-FFF2-40B4-BE49-F238E27FC236}">
                    <a16:creationId xmlns:a16="http://schemas.microsoft.com/office/drawing/2014/main" id="{20E81E5D-BD4A-4D66-9873-5FC0F2F9C810}"/>
                  </a:ext>
                </a:extLst>
              </p:cNvPr>
              <p:cNvSpPr>
                <a:spLocks/>
              </p:cNvSpPr>
              <p:nvPr/>
            </p:nvSpPr>
            <p:spPr bwMode="auto">
              <a:xfrm>
                <a:off x="3511" y="3074"/>
                <a:ext cx="4" cy="2"/>
              </a:xfrm>
              <a:custGeom>
                <a:avLst/>
                <a:gdLst>
                  <a:gd name="T0" fmla="*/ 0 w 4"/>
                  <a:gd name="T1" fmla="*/ 1 h 2"/>
                  <a:gd name="T2" fmla="*/ 1 w 4"/>
                  <a:gd name="T3" fmla="*/ 2 h 2"/>
                  <a:gd name="T4" fmla="*/ 2 w 4"/>
                  <a:gd name="T5" fmla="*/ 1 h 2"/>
                  <a:gd name="T6" fmla="*/ 4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lnTo>
                      <a:pt x="1" y="2"/>
                    </a:lnTo>
                    <a:lnTo>
                      <a:pt x="2" y="1"/>
                    </a:lnTo>
                    <a:lnTo>
                      <a:pt x="4"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6" name="Freeform 890">
                <a:extLst>
                  <a:ext uri="{FF2B5EF4-FFF2-40B4-BE49-F238E27FC236}">
                    <a16:creationId xmlns:a16="http://schemas.microsoft.com/office/drawing/2014/main" id="{C88CBEC2-CC0A-4F8D-80C2-D7A9433CF016}"/>
                  </a:ext>
                </a:extLst>
              </p:cNvPr>
              <p:cNvSpPr>
                <a:spLocks/>
              </p:cNvSpPr>
              <p:nvPr/>
            </p:nvSpPr>
            <p:spPr bwMode="auto">
              <a:xfrm>
                <a:off x="3369" y="2946"/>
                <a:ext cx="185" cy="144"/>
              </a:xfrm>
              <a:custGeom>
                <a:avLst/>
                <a:gdLst>
                  <a:gd name="T0" fmla="*/ 159 w 185"/>
                  <a:gd name="T1" fmla="*/ 106 h 144"/>
                  <a:gd name="T2" fmla="*/ 161 w 185"/>
                  <a:gd name="T3" fmla="*/ 103 h 144"/>
                  <a:gd name="T4" fmla="*/ 180 w 185"/>
                  <a:gd name="T5" fmla="*/ 65 h 144"/>
                  <a:gd name="T6" fmla="*/ 185 w 185"/>
                  <a:gd name="T7" fmla="*/ 40 h 144"/>
                  <a:gd name="T8" fmla="*/ 177 w 185"/>
                  <a:gd name="T9" fmla="*/ 26 h 144"/>
                  <a:gd name="T10" fmla="*/ 179 w 185"/>
                  <a:gd name="T11" fmla="*/ 22 h 144"/>
                  <a:gd name="T12" fmla="*/ 172 w 185"/>
                  <a:gd name="T13" fmla="*/ 3 h 144"/>
                  <a:gd name="T14" fmla="*/ 158 w 185"/>
                  <a:gd name="T15" fmla="*/ 6 h 144"/>
                  <a:gd name="T16" fmla="*/ 137 w 185"/>
                  <a:gd name="T17" fmla="*/ 0 h 144"/>
                  <a:gd name="T18" fmla="*/ 67 w 185"/>
                  <a:gd name="T19" fmla="*/ 48 h 144"/>
                  <a:gd name="T20" fmla="*/ 48 w 185"/>
                  <a:gd name="T21" fmla="*/ 76 h 144"/>
                  <a:gd name="T22" fmla="*/ 45 w 185"/>
                  <a:gd name="T23" fmla="*/ 88 h 144"/>
                  <a:gd name="T24" fmla="*/ 45 w 185"/>
                  <a:gd name="T25" fmla="*/ 95 h 144"/>
                  <a:gd name="T26" fmla="*/ 36 w 185"/>
                  <a:gd name="T27" fmla="*/ 100 h 144"/>
                  <a:gd name="T28" fmla="*/ 28 w 185"/>
                  <a:gd name="T29" fmla="*/ 102 h 144"/>
                  <a:gd name="T30" fmla="*/ 21 w 185"/>
                  <a:gd name="T31" fmla="*/ 102 h 144"/>
                  <a:gd name="T32" fmla="*/ 14 w 185"/>
                  <a:gd name="T33" fmla="*/ 103 h 144"/>
                  <a:gd name="T34" fmla="*/ 3 w 185"/>
                  <a:gd name="T35" fmla="*/ 104 h 144"/>
                  <a:gd name="T36" fmla="*/ 2 w 185"/>
                  <a:gd name="T37" fmla="*/ 109 h 144"/>
                  <a:gd name="T38" fmla="*/ 0 w 185"/>
                  <a:gd name="T39" fmla="*/ 114 h 144"/>
                  <a:gd name="T40" fmla="*/ 13 w 185"/>
                  <a:gd name="T41" fmla="*/ 128 h 144"/>
                  <a:gd name="T42" fmla="*/ 22 w 185"/>
                  <a:gd name="T43" fmla="*/ 128 h 144"/>
                  <a:gd name="T44" fmla="*/ 23 w 185"/>
                  <a:gd name="T45" fmla="*/ 130 h 144"/>
                  <a:gd name="T46" fmla="*/ 25 w 185"/>
                  <a:gd name="T47" fmla="*/ 133 h 144"/>
                  <a:gd name="T48" fmla="*/ 26 w 185"/>
                  <a:gd name="T49" fmla="*/ 139 h 144"/>
                  <a:gd name="T50" fmla="*/ 28 w 185"/>
                  <a:gd name="T51" fmla="*/ 139 h 144"/>
                  <a:gd name="T52" fmla="*/ 30 w 185"/>
                  <a:gd name="T53" fmla="*/ 136 h 144"/>
                  <a:gd name="T54" fmla="*/ 34 w 185"/>
                  <a:gd name="T55" fmla="*/ 137 h 144"/>
                  <a:gd name="T56" fmla="*/ 40 w 185"/>
                  <a:gd name="T57" fmla="*/ 141 h 144"/>
                  <a:gd name="T58" fmla="*/ 44 w 185"/>
                  <a:gd name="T59" fmla="*/ 143 h 144"/>
                  <a:gd name="T60" fmla="*/ 43 w 185"/>
                  <a:gd name="T61" fmla="*/ 141 h 144"/>
                  <a:gd name="T62" fmla="*/ 43 w 185"/>
                  <a:gd name="T63" fmla="*/ 137 h 144"/>
                  <a:gd name="T64" fmla="*/ 44 w 185"/>
                  <a:gd name="T65" fmla="*/ 133 h 144"/>
                  <a:gd name="T66" fmla="*/ 47 w 185"/>
                  <a:gd name="T67" fmla="*/ 130 h 144"/>
                  <a:gd name="T68" fmla="*/ 45 w 185"/>
                  <a:gd name="T69" fmla="*/ 128 h 144"/>
                  <a:gd name="T70" fmla="*/ 45 w 185"/>
                  <a:gd name="T71" fmla="*/ 126 h 144"/>
                  <a:gd name="T72" fmla="*/ 45 w 185"/>
                  <a:gd name="T73" fmla="*/ 124 h 144"/>
                  <a:gd name="T74" fmla="*/ 50 w 185"/>
                  <a:gd name="T75" fmla="*/ 121 h 144"/>
                  <a:gd name="T76" fmla="*/ 52 w 185"/>
                  <a:gd name="T77" fmla="*/ 121 h 144"/>
                  <a:gd name="T78" fmla="*/ 56 w 185"/>
                  <a:gd name="T79" fmla="*/ 121 h 144"/>
                  <a:gd name="T80" fmla="*/ 61 w 185"/>
                  <a:gd name="T81" fmla="*/ 120 h 144"/>
                  <a:gd name="T82" fmla="*/ 63 w 185"/>
                  <a:gd name="T83" fmla="*/ 120 h 144"/>
                  <a:gd name="T84" fmla="*/ 69 w 185"/>
                  <a:gd name="T85" fmla="*/ 121 h 144"/>
                  <a:gd name="T86" fmla="*/ 74 w 185"/>
                  <a:gd name="T87" fmla="*/ 122 h 144"/>
                  <a:gd name="T88" fmla="*/ 78 w 185"/>
                  <a:gd name="T89" fmla="*/ 128 h 144"/>
                  <a:gd name="T90" fmla="*/ 81 w 185"/>
                  <a:gd name="T91" fmla="*/ 129 h 144"/>
                  <a:gd name="T92" fmla="*/ 85 w 185"/>
                  <a:gd name="T93" fmla="*/ 128 h 144"/>
                  <a:gd name="T94" fmla="*/ 89 w 185"/>
                  <a:gd name="T95" fmla="*/ 125 h 144"/>
                  <a:gd name="T96" fmla="*/ 92 w 185"/>
                  <a:gd name="T97" fmla="*/ 125 h 144"/>
                  <a:gd name="T98" fmla="*/ 95 w 185"/>
                  <a:gd name="T99" fmla="*/ 128 h 144"/>
                  <a:gd name="T100" fmla="*/ 100 w 185"/>
                  <a:gd name="T101" fmla="*/ 130 h 144"/>
                  <a:gd name="T102" fmla="*/ 109 w 185"/>
                  <a:gd name="T103" fmla="*/ 133 h 144"/>
                  <a:gd name="T104" fmla="*/ 113 w 185"/>
                  <a:gd name="T105" fmla="*/ 132 h 144"/>
                  <a:gd name="T106" fmla="*/ 120 w 185"/>
                  <a:gd name="T107" fmla="*/ 126 h 144"/>
                  <a:gd name="T108" fmla="*/ 128 w 185"/>
                  <a:gd name="T109" fmla="*/ 126 h 144"/>
                  <a:gd name="T110" fmla="*/ 137 w 185"/>
                  <a:gd name="T111" fmla="*/ 128 h 144"/>
                  <a:gd name="T112" fmla="*/ 142 w 185"/>
                  <a:gd name="T113" fmla="*/ 129 h 144"/>
                  <a:gd name="T114" fmla="*/ 146 w 185"/>
                  <a:gd name="T115" fmla="*/ 128 h 144"/>
                  <a:gd name="T116" fmla="*/ 150 w 185"/>
                  <a:gd name="T117" fmla="*/ 125 h 144"/>
                  <a:gd name="T118" fmla="*/ 153 w 185"/>
                  <a:gd name="T119" fmla="*/ 125 h 144"/>
                  <a:gd name="T120" fmla="*/ 154 w 185"/>
                  <a:gd name="T121" fmla="*/ 124 h 144"/>
                  <a:gd name="T122" fmla="*/ 158 w 185"/>
                  <a:gd name="T123" fmla="*/ 122 h 144"/>
                  <a:gd name="T124" fmla="*/ 158 w 185"/>
                  <a:gd name="T125" fmla="*/ 10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5" h="144">
                    <a:moveTo>
                      <a:pt x="158" y="106"/>
                    </a:moveTo>
                    <a:lnTo>
                      <a:pt x="159" y="106"/>
                    </a:lnTo>
                    <a:lnTo>
                      <a:pt x="159" y="104"/>
                    </a:lnTo>
                    <a:lnTo>
                      <a:pt x="161" y="103"/>
                    </a:lnTo>
                    <a:lnTo>
                      <a:pt x="181" y="82"/>
                    </a:lnTo>
                    <a:lnTo>
                      <a:pt x="180" y="65"/>
                    </a:lnTo>
                    <a:lnTo>
                      <a:pt x="184" y="43"/>
                    </a:lnTo>
                    <a:lnTo>
                      <a:pt x="185" y="40"/>
                    </a:lnTo>
                    <a:lnTo>
                      <a:pt x="185" y="36"/>
                    </a:lnTo>
                    <a:lnTo>
                      <a:pt x="177" y="26"/>
                    </a:lnTo>
                    <a:lnTo>
                      <a:pt x="179" y="25"/>
                    </a:lnTo>
                    <a:lnTo>
                      <a:pt x="179" y="22"/>
                    </a:lnTo>
                    <a:lnTo>
                      <a:pt x="173" y="4"/>
                    </a:lnTo>
                    <a:lnTo>
                      <a:pt x="172" y="3"/>
                    </a:lnTo>
                    <a:lnTo>
                      <a:pt x="161" y="8"/>
                    </a:lnTo>
                    <a:lnTo>
                      <a:pt x="158" y="6"/>
                    </a:lnTo>
                    <a:lnTo>
                      <a:pt x="137" y="0"/>
                    </a:lnTo>
                    <a:lnTo>
                      <a:pt x="137" y="0"/>
                    </a:lnTo>
                    <a:lnTo>
                      <a:pt x="83" y="34"/>
                    </a:lnTo>
                    <a:lnTo>
                      <a:pt x="67" y="48"/>
                    </a:lnTo>
                    <a:lnTo>
                      <a:pt x="50" y="52"/>
                    </a:lnTo>
                    <a:lnTo>
                      <a:pt x="48" y="76"/>
                    </a:lnTo>
                    <a:lnTo>
                      <a:pt x="48" y="87"/>
                    </a:lnTo>
                    <a:lnTo>
                      <a:pt x="45" y="88"/>
                    </a:lnTo>
                    <a:lnTo>
                      <a:pt x="45" y="92"/>
                    </a:lnTo>
                    <a:lnTo>
                      <a:pt x="45" y="95"/>
                    </a:lnTo>
                    <a:lnTo>
                      <a:pt x="39" y="98"/>
                    </a:lnTo>
                    <a:lnTo>
                      <a:pt x="36" y="100"/>
                    </a:lnTo>
                    <a:lnTo>
                      <a:pt x="32" y="100"/>
                    </a:lnTo>
                    <a:lnTo>
                      <a:pt x="28" y="102"/>
                    </a:lnTo>
                    <a:lnTo>
                      <a:pt x="26" y="102"/>
                    </a:lnTo>
                    <a:lnTo>
                      <a:pt x="21" y="102"/>
                    </a:lnTo>
                    <a:lnTo>
                      <a:pt x="17" y="104"/>
                    </a:lnTo>
                    <a:lnTo>
                      <a:pt x="14" y="103"/>
                    </a:lnTo>
                    <a:lnTo>
                      <a:pt x="6" y="104"/>
                    </a:lnTo>
                    <a:lnTo>
                      <a:pt x="3" y="104"/>
                    </a:lnTo>
                    <a:lnTo>
                      <a:pt x="3" y="106"/>
                    </a:lnTo>
                    <a:lnTo>
                      <a:pt x="2" y="109"/>
                    </a:lnTo>
                    <a:lnTo>
                      <a:pt x="0" y="111"/>
                    </a:lnTo>
                    <a:lnTo>
                      <a:pt x="0" y="114"/>
                    </a:lnTo>
                    <a:lnTo>
                      <a:pt x="13" y="122"/>
                    </a:lnTo>
                    <a:lnTo>
                      <a:pt x="13" y="128"/>
                    </a:lnTo>
                    <a:lnTo>
                      <a:pt x="17" y="130"/>
                    </a:lnTo>
                    <a:lnTo>
                      <a:pt x="22" y="128"/>
                    </a:lnTo>
                    <a:lnTo>
                      <a:pt x="23" y="128"/>
                    </a:lnTo>
                    <a:lnTo>
                      <a:pt x="23" y="130"/>
                    </a:lnTo>
                    <a:lnTo>
                      <a:pt x="25" y="130"/>
                    </a:lnTo>
                    <a:lnTo>
                      <a:pt x="25" y="133"/>
                    </a:lnTo>
                    <a:lnTo>
                      <a:pt x="23" y="135"/>
                    </a:lnTo>
                    <a:lnTo>
                      <a:pt x="26" y="139"/>
                    </a:lnTo>
                    <a:lnTo>
                      <a:pt x="26" y="139"/>
                    </a:lnTo>
                    <a:lnTo>
                      <a:pt x="28" y="139"/>
                    </a:lnTo>
                    <a:lnTo>
                      <a:pt x="30" y="137"/>
                    </a:lnTo>
                    <a:lnTo>
                      <a:pt x="30" y="136"/>
                    </a:lnTo>
                    <a:lnTo>
                      <a:pt x="30" y="135"/>
                    </a:lnTo>
                    <a:lnTo>
                      <a:pt x="34" y="137"/>
                    </a:lnTo>
                    <a:lnTo>
                      <a:pt x="37" y="140"/>
                    </a:lnTo>
                    <a:lnTo>
                      <a:pt x="40" y="141"/>
                    </a:lnTo>
                    <a:lnTo>
                      <a:pt x="43" y="144"/>
                    </a:lnTo>
                    <a:lnTo>
                      <a:pt x="44" y="143"/>
                    </a:lnTo>
                    <a:lnTo>
                      <a:pt x="44" y="141"/>
                    </a:lnTo>
                    <a:lnTo>
                      <a:pt x="43" y="141"/>
                    </a:lnTo>
                    <a:lnTo>
                      <a:pt x="41" y="137"/>
                    </a:lnTo>
                    <a:lnTo>
                      <a:pt x="43" y="137"/>
                    </a:lnTo>
                    <a:lnTo>
                      <a:pt x="41" y="136"/>
                    </a:lnTo>
                    <a:lnTo>
                      <a:pt x="44" y="133"/>
                    </a:lnTo>
                    <a:lnTo>
                      <a:pt x="47" y="133"/>
                    </a:lnTo>
                    <a:lnTo>
                      <a:pt x="47" y="130"/>
                    </a:lnTo>
                    <a:lnTo>
                      <a:pt x="45" y="130"/>
                    </a:lnTo>
                    <a:lnTo>
                      <a:pt x="45" y="128"/>
                    </a:lnTo>
                    <a:lnTo>
                      <a:pt x="45" y="126"/>
                    </a:lnTo>
                    <a:lnTo>
                      <a:pt x="45" y="126"/>
                    </a:lnTo>
                    <a:lnTo>
                      <a:pt x="45" y="125"/>
                    </a:lnTo>
                    <a:lnTo>
                      <a:pt x="45" y="124"/>
                    </a:lnTo>
                    <a:lnTo>
                      <a:pt x="48" y="122"/>
                    </a:lnTo>
                    <a:lnTo>
                      <a:pt x="50" y="121"/>
                    </a:lnTo>
                    <a:lnTo>
                      <a:pt x="51" y="121"/>
                    </a:lnTo>
                    <a:lnTo>
                      <a:pt x="52" y="121"/>
                    </a:lnTo>
                    <a:lnTo>
                      <a:pt x="55" y="121"/>
                    </a:lnTo>
                    <a:lnTo>
                      <a:pt x="56" y="121"/>
                    </a:lnTo>
                    <a:lnTo>
                      <a:pt x="59" y="121"/>
                    </a:lnTo>
                    <a:lnTo>
                      <a:pt x="61" y="120"/>
                    </a:lnTo>
                    <a:lnTo>
                      <a:pt x="62" y="120"/>
                    </a:lnTo>
                    <a:lnTo>
                      <a:pt x="63" y="120"/>
                    </a:lnTo>
                    <a:lnTo>
                      <a:pt x="67" y="121"/>
                    </a:lnTo>
                    <a:lnTo>
                      <a:pt x="69" y="121"/>
                    </a:lnTo>
                    <a:lnTo>
                      <a:pt x="70" y="121"/>
                    </a:lnTo>
                    <a:lnTo>
                      <a:pt x="74" y="122"/>
                    </a:lnTo>
                    <a:lnTo>
                      <a:pt x="76" y="124"/>
                    </a:lnTo>
                    <a:lnTo>
                      <a:pt x="78" y="128"/>
                    </a:lnTo>
                    <a:lnTo>
                      <a:pt x="80" y="129"/>
                    </a:lnTo>
                    <a:lnTo>
                      <a:pt x="81" y="129"/>
                    </a:lnTo>
                    <a:lnTo>
                      <a:pt x="83" y="128"/>
                    </a:lnTo>
                    <a:lnTo>
                      <a:pt x="85" y="128"/>
                    </a:lnTo>
                    <a:lnTo>
                      <a:pt x="87" y="126"/>
                    </a:lnTo>
                    <a:lnTo>
                      <a:pt x="89" y="125"/>
                    </a:lnTo>
                    <a:lnTo>
                      <a:pt x="91" y="125"/>
                    </a:lnTo>
                    <a:lnTo>
                      <a:pt x="92" y="125"/>
                    </a:lnTo>
                    <a:lnTo>
                      <a:pt x="95" y="126"/>
                    </a:lnTo>
                    <a:lnTo>
                      <a:pt x="95" y="128"/>
                    </a:lnTo>
                    <a:lnTo>
                      <a:pt x="96" y="129"/>
                    </a:lnTo>
                    <a:lnTo>
                      <a:pt x="100" y="130"/>
                    </a:lnTo>
                    <a:lnTo>
                      <a:pt x="103" y="132"/>
                    </a:lnTo>
                    <a:lnTo>
                      <a:pt x="109" y="133"/>
                    </a:lnTo>
                    <a:lnTo>
                      <a:pt x="110" y="133"/>
                    </a:lnTo>
                    <a:lnTo>
                      <a:pt x="113" y="132"/>
                    </a:lnTo>
                    <a:lnTo>
                      <a:pt x="117" y="128"/>
                    </a:lnTo>
                    <a:lnTo>
                      <a:pt x="120" y="126"/>
                    </a:lnTo>
                    <a:lnTo>
                      <a:pt x="125" y="126"/>
                    </a:lnTo>
                    <a:lnTo>
                      <a:pt x="128" y="126"/>
                    </a:lnTo>
                    <a:lnTo>
                      <a:pt x="133" y="126"/>
                    </a:lnTo>
                    <a:lnTo>
                      <a:pt x="137" y="128"/>
                    </a:lnTo>
                    <a:lnTo>
                      <a:pt x="140" y="128"/>
                    </a:lnTo>
                    <a:lnTo>
                      <a:pt x="142" y="129"/>
                    </a:lnTo>
                    <a:lnTo>
                      <a:pt x="146" y="128"/>
                    </a:lnTo>
                    <a:lnTo>
                      <a:pt x="146" y="128"/>
                    </a:lnTo>
                    <a:lnTo>
                      <a:pt x="148" y="126"/>
                    </a:lnTo>
                    <a:lnTo>
                      <a:pt x="150" y="125"/>
                    </a:lnTo>
                    <a:lnTo>
                      <a:pt x="151" y="125"/>
                    </a:lnTo>
                    <a:lnTo>
                      <a:pt x="153" y="125"/>
                    </a:lnTo>
                    <a:lnTo>
                      <a:pt x="154" y="125"/>
                    </a:lnTo>
                    <a:lnTo>
                      <a:pt x="154" y="124"/>
                    </a:lnTo>
                    <a:lnTo>
                      <a:pt x="155" y="121"/>
                    </a:lnTo>
                    <a:lnTo>
                      <a:pt x="158" y="122"/>
                    </a:lnTo>
                    <a:lnTo>
                      <a:pt x="157" y="107"/>
                    </a:lnTo>
                    <a:lnTo>
                      <a:pt x="158"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7" name="Line 891">
                <a:extLst>
                  <a:ext uri="{FF2B5EF4-FFF2-40B4-BE49-F238E27FC236}">
                    <a16:creationId xmlns:a16="http://schemas.microsoft.com/office/drawing/2014/main" id="{9F1E48D9-35F5-42AB-878B-5BF8DC42CFF6}"/>
                  </a:ext>
                </a:extLst>
              </p:cNvPr>
              <p:cNvSpPr>
                <a:spLocks noChangeShapeType="1"/>
              </p:cNvSpPr>
              <p:nvPr/>
            </p:nvSpPr>
            <p:spPr bwMode="auto">
              <a:xfrm>
                <a:off x="3534" y="307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8" name="Line 892">
                <a:extLst>
                  <a:ext uri="{FF2B5EF4-FFF2-40B4-BE49-F238E27FC236}">
                    <a16:creationId xmlns:a16="http://schemas.microsoft.com/office/drawing/2014/main" id="{291D814B-0692-4FA0-A3AD-1D598C9C4CF2}"/>
                  </a:ext>
                </a:extLst>
              </p:cNvPr>
              <p:cNvSpPr>
                <a:spLocks noChangeShapeType="1"/>
              </p:cNvSpPr>
              <p:nvPr/>
            </p:nvSpPr>
            <p:spPr bwMode="auto">
              <a:xfrm>
                <a:off x="3534" y="307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9" name="Freeform 893">
                <a:extLst>
                  <a:ext uri="{FF2B5EF4-FFF2-40B4-BE49-F238E27FC236}">
                    <a16:creationId xmlns:a16="http://schemas.microsoft.com/office/drawing/2014/main" id="{B617A169-CAC8-4F93-944B-FE5CD92329F0}"/>
                  </a:ext>
                </a:extLst>
              </p:cNvPr>
              <p:cNvSpPr>
                <a:spLocks/>
              </p:cNvSpPr>
              <p:nvPr/>
            </p:nvSpPr>
            <p:spPr bwMode="auto">
              <a:xfrm>
                <a:off x="3401" y="3066"/>
                <a:ext cx="138" cy="117"/>
              </a:xfrm>
              <a:custGeom>
                <a:avLst/>
                <a:gdLst>
                  <a:gd name="T0" fmla="*/ 71 w 138"/>
                  <a:gd name="T1" fmla="*/ 102 h 117"/>
                  <a:gd name="T2" fmla="*/ 72 w 138"/>
                  <a:gd name="T3" fmla="*/ 97 h 117"/>
                  <a:gd name="T4" fmla="*/ 78 w 138"/>
                  <a:gd name="T5" fmla="*/ 93 h 117"/>
                  <a:gd name="T6" fmla="*/ 82 w 138"/>
                  <a:gd name="T7" fmla="*/ 86 h 117"/>
                  <a:gd name="T8" fmla="*/ 86 w 138"/>
                  <a:gd name="T9" fmla="*/ 85 h 117"/>
                  <a:gd name="T10" fmla="*/ 93 w 138"/>
                  <a:gd name="T11" fmla="*/ 87 h 117"/>
                  <a:gd name="T12" fmla="*/ 99 w 138"/>
                  <a:gd name="T13" fmla="*/ 91 h 117"/>
                  <a:gd name="T14" fmla="*/ 103 w 138"/>
                  <a:gd name="T15" fmla="*/ 86 h 117"/>
                  <a:gd name="T16" fmla="*/ 107 w 138"/>
                  <a:gd name="T17" fmla="*/ 82 h 117"/>
                  <a:gd name="T18" fmla="*/ 111 w 138"/>
                  <a:gd name="T19" fmla="*/ 74 h 117"/>
                  <a:gd name="T20" fmla="*/ 112 w 138"/>
                  <a:gd name="T21" fmla="*/ 68 h 117"/>
                  <a:gd name="T22" fmla="*/ 118 w 138"/>
                  <a:gd name="T23" fmla="*/ 61 h 117"/>
                  <a:gd name="T24" fmla="*/ 121 w 138"/>
                  <a:gd name="T25" fmla="*/ 53 h 117"/>
                  <a:gd name="T26" fmla="*/ 126 w 138"/>
                  <a:gd name="T27" fmla="*/ 48 h 117"/>
                  <a:gd name="T28" fmla="*/ 127 w 138"/>
                  <a:gd name="T29" fmla="*/ 41 h 117"/>
                  <a:gd name="T30" fmla="*/ 130 w 138"/>
                  <a:gd name="T31" fmla="*/ 34 h 117"/>
                  <a:gd name="T32" fmla="*/ 136 w 138"/>
                  <a:gd name="T33" fmla="*/ 30 h 117"/>
                  <a:gd name="T34" fmla="*/ 138 w 138"/>
                  <a:gd name="T35" fmla="*/ 24 h 117"/>
                  <a:gd name="T36" fmla="*/ 134 w 138"/>
                  <a:gd name="T37" fmla="*/ 20 h 117"/>
                  <a:gd name="T38" fmla="*/ 134 w 138"/>
                  <a:gd name="T39" fmla="*/ 13 h 117"/>
                  <a:gd name="T40" fmla="*/ 130 w 138"/>
                  <a:gd name="T41" fmla="*/ 6 h 117"/>
                  <a:gd name="T42" fmla="*/ 123 w 138"/>
                  <a:gd name="T43" fmla="*/ 1 h 117"/>
                  <a:gd name="T44" fmla="*/ 121 w 138"/>
                  <a:gd name="T45" fmla="*/ 5 h 117"/>
                  <a:gd name="T46" fmla="*/ 116 w 138"/>
                  <a:gd name="T47" fmla="*/ 6 h 117"/>
                  <a:gd name="T48" fmla="*/ 111 w 138"/>
                  <a:gd name="T49" fmla="*/ 10 h 117"/>
                  <a:gd name="T50" fmla="*/ 101 w 138"/>
                  <a:gd name="T51" fmla="*/ 6 h 117"/>
                  <a:gd name="T52" fmla="*/ 88 w 138"/>
                  <a:gd name="T53" fmla="*/ 6 h 117"/>
                  <a:gd name="T54" fmla="*/ 78 w 138"/>
                  <a:gd name="T55" fmla="*/ 13 h 117"/>
                  <a:gd name="T56" fmla="*/ 68 w 138"/>
                  <a:gd name="T57" fmla="*/ 10 h 117"/>
                  <a:gd name="T58" fmla="*/ 63 w 138"/>
                  <a:gd name="T59" fmla="*/ 6 h 117"/>
                  <a:gd name="T60" fmla="*/ 57 w 138"/>
                  <a:gd name="T61" fmla="*/ 5 h 117"/>
                  <a:gd name="T62" fmla="*/ 51 w 138"/>
                  <a:gd name="T63" fmla="*/ 8 h 117"/>
                  <a:gd name="T64" fmla="*/ 46 w 138"/>
                  <a:gd name="T65" fmla="*/ 8 h 117"/>
                  <a:gd name="T66" fmla="*/ 38 w 138"/>
                  <a:gd name="T67" fmla="*/ 1 h 117"/>
                  <a:gd name="T68" fmla="*/ 31 w 138"/>
                  <a:gd name="T69" fmla="*/ 0 h 117"/>
                  <a:gd name="T70" fmla="*/ 27 w 138"/>
                  <a:gd name="T71" fmla="*/ 1 h 117"/>
                  <a:gd name="T72" fmla="*/ 20 w 138"/>
                  <a:gd name="T73" fmla="*/ 1 h 117"/>
                  <a:gd name="T74" fmla="*/ 16 w 138"/>
                  <a:gd name="T75" fmla="*/ 2 h 117"/>
                  <a:gd name="T76" fmla="*/ 13 w 138"/>
                  <a:gd name="T77" fmla="*/ 6 h 117"/>
                  <a:gd name="T78" fmla="*/ 13 w 138"/>
                  <a:gd name="T79" fmla="*/ 10 h 117"/>
                  <a:gd name="T80" fmla="*/ 12 w 138"/>
                  <a:gd name="T81" fmla="*/ 13 h 117"/>
                  <a:gd name="T82" fmla="*/ 9 w 138"/>
                  <a:gd name="T83" fmla="*/ 17 h 117"/>
                  <a:gd name="T84" fmla="*/ 12 w 138"/>
                  <a:gd name="T85" fmla="*/ 23 h 117"/>
                  <a:gd name="T86" fmla="*/ 9 w 138"/>
                  <a:gd name="T87" fmla="*/ 27 h 117"/>
                  <a:gd name="T88" fmla="*/ 13 w 138"/>
                  <a:gd name="T89" fmla="*/ 35 h 117"/>
                  <a:gd name="T90" fmla="*/ 12 w 138"/>
                  <a:gd name="T91" fmla="*/ 41 h 117"/>
                  <a:gd name="T92" fmla="*/ 13 w 138"/>
                  <a:gd name="T93" fmla="*/ 46 h 117"/>
                  <a:gd name="T94" fmla="*/ 9 w 138"/>
                  <a:gd name="T95" fmla="*/ 49 h 117"/>
                  <a:gd name="T96" fmla="*/ 5 w 138"/>
                  <a:gd name="T97" fmla="*/ 56 h 117"/>
                  <a:gd name="T98" fmla="*/ 1 w 138"/>
                  <a:gd name="T99" fmla="*/ 57 h 117"/>
                  <a:gd name="T100" fmla="*/ 0 w 138"/>
                  <a:gd name="T101" fmla="*/ 63 h 117"/>
                  <a:gd name="T102" fmla="*/ 1 w 138"/>
                  <a:gd name="T103" fmla="*/ 68 h 117"/>
                  <a:gd name="T104" fmla="*/ 1 w 138"/>
                  <a:gd name="T105" fmla="*/ 71 h 117"/>
                  <a:gd name="T106" fmla="*/ 1 w 138"/>
                  <a:gd name="T107" fmla="*/ 80 h 117"/>
                  <a:gd name="T108" fmla="*/ 1 w 138"/>
                  <a:gd name="T109" fmla="*/ 90 h 117"/>
                  <a:gd name="T110" fmla="*/ 19 w 138"/>
                  <a:gd name="T111" fmla="*/ 94 h 117"/>
                  <a:gd name="T112" fmla="*/ 26 w 138"/>
                  <a:gd name="T113" fmla="*/ 109 h 117"/>
                  <a:gd name="T114" fmla="*/ 33 w 138"/>
                  <a:gd name="T115" fmla="*/ 117 h 117"/>
                  <a:gd name="T116" fmla="*/ 51 w 138"/>
                  <a:gd name="T117" fmla="*/ 116 h 117"/>
                  <a:gd name="T118" fmla="*/ 60 w 138"/>
                  <a:gd name="T119" fmla="*/ 116 h 117"/>
                  <a:gd name="T120" fmla="*/ 67 w 138"/>
                  <a:gd name="T121" fmla="*/ 113 h 117"/>
                  <a:gd name="T122" fmla="*/ 68 w 138"/>
                  <a:gd name="T123"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8" h="117">
                    <a:moveTo>
                      <a:pt x="71" y="108"/>
                    </a:moveTo>
                    <a:lnTo>
                      <a:pt x="72" y="105"/>
                    </a:lnTo>
                    <a:lnTo>
                      <a:pt x="71" y="102"/>
                    </a:lnTo>
                    <a:lnTo>
                      <a:pt x="71" y="100"/>
                    </a:lnTo>
                    <a:lnTo>
                      <a:pt x="72" y="98"/>
                    </a:lnTo>
                    <a:lnTo>
                      <a:pt x="72" y="97"/>
                    </a:lnTo>
                    <a:lnTo>
                      <a:pt x="75" y="95"/>
                    </a:lnTo>
                    <a:lnTo>
                      <a:pt x="77" y="94"/>
                    </a:lnTo>
                    <a:lnTo>
                      <a:pt x="78" y="93"/>
                    </a:lnTo>
                    <a:lnTo>
                      <a:pt x="82" y="90"/>
                    </a:lnTo>
                    <a:lnTo>
                      <a:pt x="82" y="87"/>
                    </a:lnTo>
                    <a:lnTo>
                      <a:pt x="82" y="86"/>
                    </a:lnTo>
                    <a:lnTo>
                      <a:pt x="85" y="86"/>
                    </a:lnTo>
                    <a:lnTo>
                      <a:pt x="86" y="85"/>
                    </a:lnTo>
                    <a:lnTo>
                      <a:pt x="86" y="85"/>
                    </a:lnTo>
                    <a:lnTo>
                      <a:pt x="90" y="86"/>
                    </a:lnTo>
                    <a:lnTo>
                      <a:pt x="90" y="86"/>
                    </a:lnTo>
                    <a:lnTo>
                      <a:pt x="93" y="87"/>
                    </a:lnTo>
                    <a:lnTo>
                      <a:pt x="94" y="90"/>
                    </a:lnTo>
                    <a:lnTo>
                      <a:pt x="97" y="91"/>
                    </a:lnTo>
                    <a:lnTo>
                      <a:pt x="99" y="91"/>
                    </a:lnTo>
                    <a:lnTo>
                      <a:pt x="101" y="90"/>
                    </a:lnTo>
                    <a:lnTo>
                      <a:pt x="103" y="87"/>
                    </a:lnTo>
                    <a:lnTo>
                      <a:pt x="103" y="86"/>
                    </a:lnTo>
                    <a:lnTo>
                      <a:pt x="103" y="85"/>
                    </a:lnTo>
                    <a:lnTo>
                      <a:pt x="105" y="85"/>
                    </a:lnTo>
                    <a:lnTo>
                      <a:pt x="107" y="82"/>
                    </a:lnTo>
                    <a:lnTo>
                      <a:pt x="107" y="80"/>
                    </a:lnTo>
                    <a:lnTo>
                      <a:pt x="107" y="78"/>
                    </a:lnTo>
                    <a:lnTo>
                      <a:pt x="111" y="74"/>
                    </a:lnTo>
                    <a:lnTo>
                      <a:pt x="111" y="72"/>
                    </a:lnTo>
                    <a:lnTo>
                      <a:pt x="111" y="71"/>
                    </a:lnTo>
                    <a:lnTo>
                      <a:pt x="112" y="68"/>
                    </a:lnTo>
                    <a:lnTo>
                      <a:pt x="115" y="65"/>
                    </a:lnTo>
                    <a:lnTo>
                      <a:pt x="118" y="64"/>
                    </a:lnTo>
                    <a:lnTo>
                      <a:pt x="118" y="61"/>
                    </a:lnTo>
                    <a:lnTo>
                      <a:pt x="119" y="58"/>
                    </a:lnTo>
                    <a:lnTo>
                      <a:pt x="118" y="56"/>
                    </a:lnTo>
                    <a:lnTo>
                      <a:pt x="121" y="53"/>
                    </a:lnTo>
                    <a:lnTo>
                      <a:pt x="123" y="53"/>
                    </a:lnTo>
                    <a:lnTo>
                      <a:pt x="126" y="50"/>
                    </a:lnTo>
                    <a:lnTo>
                      <a:pt x="126" y="48"/>
                    </a:lnTo>
                    <a:lnTo>
                      <a:pt x="126" y="45"/>
                    </a:lnTo>
                    <a:lnTo>
                      <a:pt x="126" y="42"/>
                    </a:lnTo>
                    <a:lnTo>
                      <a:pt x="127" y="41"/>
                    </a:lnTo>
                    <a:lnTo>
                      <a:pt x="129" y="37"/>
                    </a:lnTo>
                    <a:lnTo>
                      <a:pt x="130" y="35"/>
                    </a:lnTo>
                    <a:lnTo>
                      <a:pt x="130" y="34"/>
                    </a:lnTo>
                    <a:lnTo>
                      <a:pt x="133" y="32"/>
                    </a:lnTo>
                    <a:lnTo>
                      <a:pt x="134" y="32"/>
                    </a:lnTo>
                    <a:lnTo>
                      <a:pt x="136" y="30"/>
                    </a:lnTo>
                    <a:lnTo>
                      <a:pt x="138" y="28"/>
                    </a:lnTo>
                    <a:lnTo>
                      <a:pt x="138" y="27"/>
                    </a:lnTo>
                    <a:lnTo>
                      <a:pt x="138" y="24"/>
                    </a:lnTo>
                    <a:lnTo>
                      <a:pt x="138" y="23"/>
                    </a:lnTo>
                    <a:lnTo>
                      <a:pt x="137" y="21"/>
                    </a:lnTo>
                    <a:lnTo>
                      <a:pt x="134" y="20"/>
                    </a:lnTo>
                    <a:lnTo>
                      <a:pt x="134" y="19"/>
                    </a:lnTo>
                    <a:lnTo>
                      <a:pt x="134" y="15"/>
                    </a:lnTo>
                    <a:lnTo>
                      <a:pt x="134" y="13"/>
                    </a:lnTo>
                    <a:lnTo>
                      <a:pt x="133" y="9"/>
                    </a:lnTo>
                    <a:lnTo>
                      <a:pt x="133" y="9"/>
                    </a:lnTo>
                    <a:lnTo>
                      <a:pt x="130" y="6"/>
                    </a:lnTo>
                    <a:lnTo>
                      <a:pt x="127" y="2"/>
                    </a:lnTo>
                    <a:lnTo>
                      <a:pt x="126" y="2"/>
                    </a:lnTo>
                    <a:lnTo>
                      <a:pt x="123" y="1"/>
                    </a:lnTo>
                    <a:lnTo>
                      <a:pt x="122" y="4"/>
                    </a:lnTo>
                    <a:lnTo>
                      <a:pt x="122" y="5"/>
                    </a:lnTo>
                    <a:lnTo>
                      <a:pt x="121" y="5"/>
                    </a:lnTo>
                    <a:lnTo>
                      <a:pt x="119" y="5"/>
                    </a:lnTo>
                    <a:lnTo>
                      <a:pt x="118" y="5"/>
                    </a:lnTo>
                    <a:lnTo>
                      <a:pt x="116" y="6"/>
                    </a:lnTo>
                    <a:lnTo>
                      <a:pt x="114" y="8"/>
                    </a:lnTo>
                    <a:lnTo>
                      <a:pt x="112" y="9"/>
                    </a:lnTo>
                    <a:lnTo>
                      <a:pt x="111" y="10"/>
                    </a:lnTo>
                    <a:lnTo>
                      <a:pt x="108" y="8"/>
                    </a:lnTo>
                    <a:lnTo>
                      <a:pt x="105" y="8"/>
                    </a:lnTo>
                    <a:lnTo>
                      <a:pt x="101" y="6"/>
                    </a:lnTo>
                    <a:lnTo>
                      <a:pt x="96" y="6"/>
                    </a:lnTo>
                    <a:lnTo>
                      <a:pt x="93" y="6"/>
                    </a:lnTo>
                    <a:lnTo>
                      <a:pt x="88" y="6"/>
                    </a:lnTo>
                    <a:lnTo>
                      <a:pt x="85" y="8"/>
                    </a:lnTo>
                    <a:lnTo>
                      <a:pt x="81" y="12"/>
                    </a:lnTo>
                    <a:lnTo>
                      <a:pt x="78" y="13"/>
                    </a:lnTo>
                    <a:lnTo>
                      <a:pt x="77" y="13"/>
                    </a:lnTo>
                    <a:lnTo>
                      <a:pt x="71" y="12"/>
                    </a:lnTo>
                    <a:lnTo>
                      <a:pt x="68" y="10"/>
                    </a:lnTo>
                    <a:lnTo>
                      <a:pt x="64" y="9"/>
                    </a:lnTo>
                    <a:lnTo>
                      <a:pt x="63" y="8"/>
                    </a:lnTo>
                    <a:lnTo>
                      <a:pt x="63" y="6"/>
                    </a:lnTo>
                    <a:lnTo>
                      <a:pt x="60" y="5"/>
                    </a:lnTo>
                    <a:lnTo>
                      <a:pt x="59" y="5"/>
                    </a:lnTo>
                    <a:lnTo>
                      <a:pt x="57" y="5"/>
                    </a:lnTo>
                    <a:lnTo>
                      <a:pt x="55" y="6"/>
                    </a:lnTo>
                    <a:lnTo>
                      <a:pt x="53" y="8"/>
                    </a:lnTo>
                    <a:lnTo>
                      <a:pt x="51" y="8"/>
                    </a:lnTo>
                    <a:lnTo>
                      <a:pt x="49" y="9"/>
                    </a:lnTo>
                    <a:lnTo>
                      <a:pt x="48" y="9"/>
                    </a:lnTo>
                    <a:lnTo>
                      <a:pt x="46" y="8"/>
                    </a:lnTo>
                    <a:lnTo>
                      <a:pt x="44" y="4"/>
                    </a:lnTo>
                    <a:lnTo>
                      <a:pt x="42" y="2"/>
                    </a:lnTo>
                    <a:lnTo>
                      <a:pt x="38" y="1"/>
                    </a:lnTo>
                    <a:lnTo>
                      <a:pt x="37" y="1"/>
                    </a:lnTo>
                    <a:lnTo>
                      <a:pt x="35" y="1"/>
                    </a:lnTo>
                    <a:lnTo>
                      <a:pt x="31" y="0"/>
                    </a:lnTo>
                    <a:lnTo>
                      <a:pt x="30" y="0"/>
                    </a:lnTo>
                    <a:lnTo>
                      <a:pt x="29" y="0"/>
                    </a:lnTo>
                    <a:lnTo>
                      <a:pt x="27" y="1"/>
                    </a:lnTo>
                    <a:lnTo>
                      <a:pt x="24" y="1"/>
                    </a:lnTo>
                    <a:lnTo>
                      <a:pt x="23" y="1"/>
                    </a:lnTo>
                    <a:lnTo>
                      <a:pt x="20" y="1"/>
                    </a:lnTo>
                    <a:lnTo>
                      <a:pt x="19" y="1"/>
                    </a:lnTo>
                    <a:lnTo>
                      <a:pt x="18" y="1"/>
                    </a:lnTo>
                    <a:lnTo>
                      <a:pt x="16" y="2"/>
                    </a:lnTo>
                    <a:lnTo>
                      <a:pt x="13" y="4"/>
                    </a:lnTo>
                    <a:lnTo>
                      <a:pt x="13" y="5"/>
                    </a:lnTo>
                    <a:lnTo>
                      <a:pt x="13" y="6"/>
                    </a:lnTo>
                    <a:lnTo>
                      <a:pt x="13" y="6"/>
                    </a:lnTo>
                    <a:lnTo>
                      <a:pt x="13" y="8"/>
                    </a:lnTo>
                    <a:lnTo>
                      <a:pt x="13" y="10"/>
                    </a:lnTo>
                    <a:lnTo>
                      <a:pt x="15" y="10"/>
                    </a:lnTo>
                    <a:lnTo>
                      <a:pt x="15" y="13"/>
                    </a:lnTo>
                    <a:lnTo>
                      <a:pt x="12" y="13"/>
                    </a:lnTo>
                    <a:lnTo>
                      <a:pt x="9" y="16"/>
                    </a:lnTo>
                    <a:lnTo>
                      <a:pt x="11" y="17"/>
                    </a:lnTo>
                    <a:lnTo>
                      <a:pt x="9" y="17"/>
                    </a:lnTo>
                    <a:lnTo>
                      <a:pt x="11" y="21"/>
                    </a:lnTo>
                    <a:lnTo>
                      <a:pt x="12" y="21"/>
                    </a:lnTo>
                    <a:lnTo>
                      <a:pt x="12" y="23"/>
                    </a:lnTo>
                    <a:lnTo>
                      <a:pt x="11" y="24"/>
                    </a:lnTo>
                    <a:lnTo>
                      <a:pt x="11" y="24"/>
                    </a:lnTo>
                    <a:lnTo>
                      <a:pt x="9" y="27"/>
                    </a:lnTo>
                    <a:lnTo>
                      <a:pt x="11" y="28"/>
                    </a:lnTo>
                    <a:lnTo>
                      <a:pt x="13" y="31"/>
                    </a:lnTo>
                    <a:lnTo>
                      <a:pt x="13" y="35"/>
                    </a:lnTo>
                    <a:lnTo>
                      <a:pt x="15" y="39"/>
                    </a:lnTo>
                    <a:lnTo>
                      <a:pt x="15" y="41"/>
                    </a:lnTo>
                    <a:lnTo>
                      <a:pt x="12" y="41"/>
                    </a:lnTo>
                    <a:lnTo>
                      <a:pt x="11" y="42"/>
                    </a:lnTo>
                    <a:lnTo>
                      <a:pt x="11" y="43"/>
                    </a:lnTo>
                    <a:lnTo>
                      <a:pt x="13" y="46"/>
                    </a:lnTo>
                    <a:lnTo>
                      <a:pt x="12" y="48"/>
                    </a:lnTo>
                    <a:lnTo>
                      <a:pt x="11" y="46"/>
                    </a:lnTo>
                    <a:lnTo>
                      <a:pt x="9" y="49"/>
                    </a:lnTo>
                    <a:lnTo>
                      <a:pt x="8" y="50"/>
                    </a:lnTo>
                    <a:lnTo>
                      <a:pt x="7" y="53"/>
                    </a:lnTo>
                    <a:lnTo>
                      <a:pt x="5" y="56"/>
                    </a:lnTo>
                    <a:lnTo>
                      <a:pt x="5" y="56"/>
                    </a:lnTo>
                    <a:lnTo>
                      <a:pt x="2" y="56"/>
                    </a:lnTo>
                    <a:lnTo>
                      <a:pt x="1" y="57"/>
                    </a:lnTo>
                    <a:lnTo>
                      <a:pt x="0" y="58"/>
                    </a:lnTo>
                    <a:lnTo>
                      <a:pt x="1" y="61"/>
                    </a:lnTo>
                    <a:lnTo>
                      <a:pt x="0" y="63"/>
                    </a:lnTo>
                    <a:lnTo>
                      <a:pt x="0" y="65"/>
                    </a:lnTo>
                    <a:lnTo>
                      <a:pt x="0" y="67"/>
                    </a:lnTo>
                    <a:lnTo>
                      <a:pt x="1" y="68"/>
                    </a:lnTo>
                    <a:lnTo>
                      <a:pt x="0" y="69"/>
                    </a:lnTo>
                    <a:lnTo>
                      <a:pt x="1" y="69"/>
                    </a:lnTo>
                    <a:lnTo>
                      <a:pt x="1" y="71"/>
                    </a:lnTo>
                    <a:lnTo>
                      <a:pt x="0" y="74"/>
                    </a:lnTo>
                    <a:lnTo>
                      <a:pt x="1" y="78"/>
                    </a:lnTo>
                    <a:lnTo>
                      <a:pt x="1" y="80"/>
                    </a:lnTo>
                    <a:lnTo>
                      <a:pt x="1" y="82"/>
                    </a:lnTo>
                    <a:lnTo>
                      <a:pt x="1" y="89"/>
                    </a:lnTo>
                    <a:lnTo>
                      <a:pt x="1" y="90"/>
                    </a:lnTo>
                    <a:lnTo>
                      <a:pt x="5" y="91"/>
                    </a:lnTo>
                    <a:lnTo>
                      <a:pt x="9" y="90"/>
                    </a:lnTo>
                    <a:lnTo>
                      <a:pt x="19" y="94"/>
                    </a:lnTo>
                    <a:lnTo>
                      <a:pt x="23" y="100"/>
                    </a:lnTo>
                    <a:lnTo>
                      <a:pt x="26" y="105"/>
                    </a:lnTo>
                    <a:lnTo>
                      <a:pt x="26" y="109"/>
                    </a:lnTo>
                    <a:lnTo>
                      <a:pt x="29" y="109"/>
                    </a:lnTo>
                    <a:lnTo>
                      <a:pt x="30" y="115"/>
                    </a:lnTo>
                    <a:lnTo>
                      <a:pt x="33" y="117"/>
                    </a:lnTo>
                    <a:lnTo>
                      <a:pt x="37" y="117"/>
                    </a:lnTo>
                    <a:lnTo>
                      <a:pt x="49" y="117"/>
                    </a:lnTo>
                    <a:lnTo>
                      <a:pt x="51" y="116"/>
                    </a:lnTo>
                    <a:lnTo>
                      <a:pt x="53" y="116"/>
                    </a:lnTo>
                    <a:lnTo>
                      <a:pt x="59" y="115"/>
                    </a:lnTo>
                    <a:lnTo>
                      <a:pt x="60" y="116"/>
                    </a:lnTo>
                    <a:lnTo>
                      <a:pt x="63" y="115"/>
                    </a:lnTo>
                    <a:lnTo>
                      <a:pt x="64" y="112"/>
                    </a:lnTo>
                    <a:lnTo>
                      <a:pt x="67" y="113"/>
                    </a:lnTo>
                    <a:lnTo>
                      <a:pt x="67" y="113"/>
                    </a:lnTo>
                    <a:lnTo>
                      <a:pt x="67" y="113"/>
                    </a:lnTo>
                    <a:lnTo>
                      <a:pt x="68" y="112"/>
                    </a:lnTo>
                    <a:lnTo>
                      <a:pt x="71"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0" name="Freeform 894">
                <a:extLst>
                  <a:ext uri="{FF2B5EF4-FFF2-40B4-BE49-F238E27FC236}">
                    <a16:creationId xmlns:a16="http://schemas.microsoft.com/office/drawing/2014/main" id="{6E166DB3-1270-4156-89F6-A35E9625A935}"/>
                  </a:ext>
                </a:extLst>
              </p:cNvPr>
              <p:cNvSpPr>
                <a:spLocks/>
              </p:cNvSpPr>
              <p:nvPr/>
            </p:nvSpPr>
            <p:spPr bwMode="auto">
              <a:xfrm>
                <a:off x="3442" y="3231"/>
                <a:ext cx="4" cy="5"/>
              </a:xfrm>
              <a:custGeom>
                <a:avLst/>
                <a:gdLst>
                  <a:gd name="T0" fmla="*/ 0 w 4"/>
                  <a:gd name="T1" fmla="*/ 2 h 5"/>
                  <a:gd name="T2" fmla="*/ 1 w 4"/>
                  <a:gd name="T3" fmla="*/ 5 h 5"/>
                  <a:gd name="T4" fmla="*/ 1 w 4"/>
                  <a:gd name="T5" fmla="*/ 5 h 5"/>
                  <a:gd name="T6" fmla="*/ 3 w 4"/>
                  <a:gd name="T7" fmla="*/ 3 h 5"/>
                  <a:gd name="T8" fmla="*/ 4 w 4"/>
                  <a:gd name="T9" fmla="*/ 2 h 5"/>
                  <a:gd name="T10" fmla="*/ 1 w 4"/>
                  <a:gd name="T11" fmla="*/ 0 h 5"/>
                  <a:gd name="T12" fmla="*/ 0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2"/>
                    </a:moveTo>
                    <a:lnTo>
                      <a:pt x="1" y="5"/>
                    </a:lnTo>
                    <a:lnTo>
                      <a:pt x="1" y="5"/>
                    </a:lnTo>
                    <a:lnTo>
                      <a:pt x="3" y="3"/>
                    </a:lnTo>
                    <a:lnTo>
                      <a:pt x="4"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1" name="Freeform 895">
                <a:extLst>
                  <a:ext uri="{FF2B5EF4-FFF2-40B4-BE49-F238E27FC236}">
                    <a16:creationId xmlns:a16="http://schemas.microsoft.com/office/drawing/2014/main" id="{6FA13348-B570-4720-8295-BB5301EB8543}"/>
                  </a:ext>
                </a:extLst>
              </p:cNvPr>
              <p:cNvSpPr>
                <a:spLocks/>
              </p:cNvSpPr>
              <p:nvPr/>
            </p:nvSpPr>
            <p:spPr bwMode="auto">
              <a:xfrm>
                <a:off x="3465" y="3189"/>
                <a:ext cx="7" cy="8"/>
              </a:xfrm>
              <a:custGeom>
                <a:avLst/>
                <a:gdLst>
                  <a:gd name="T0" fmla="*/ 7 w 7"/>
                  <a:gd name="T1" fmla="*/ 4 h 8"/>
                  <a:gd name="T2" fmla="*/ 6 w 7"/>
                  <a:gd name="T3" fmla="*/ 0 h 8"/>
                  <a:gd name="T4" fmla="*/ 6 w 7"/>
                  <a:gd name="T5" fmla="*/ 0 h 8"/>
                  <a:gd name="T6" fmla="*/ 3 w 7"/>
                  <a:gd name="T7" fmla="*/ 3 h 8"/>
                  <a:gd name="T8" fmla="*/ 2 w 7"/>
                  <a:gd name="T9" fmla="*/ 5 h 8"/>
                  <a:gd name="T10" fmla="*/ 0 w 7"/>
                  <a:gd name="T11" fmla="*/ 5 h 8"/>
                  <a:gd name="T12" fmla="*/ 0 w 7"/>
                  <a:gd name="T13" fmla="*/ 7 h 8"/>
                  <a:gd name="T14" fmla="*/ 3 w 7"/>
                  <a:gd name="T15" fmla="*/ 8 h 8"/>
                  <a:gd name="T16" fmla="*/ 4 w 7"/>
                  <a:gd name="T17" fmla="*/ 8 h 8"/>
                  <a:gd name="T18" fmla="*/ 7 w 7"/>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7" y="4"/>
                    </a:moveTo>
                    <a:lnTo>
                      <a:pt x="6" y="0"/>
                    </a:lnTo>
                    <a:lnTo>
                      <a:pt x="6" y="0"/>
                    </a:lnTo>
                    <a:lnTo>
                      <a:pt x="3" y="3"/>
                    </a:lnTo>
                    <a:lnTo>
                      <a:pt x="2" y="5"/>
                    </a:lnTo>
                    <a:lnTo>
                      <a:pt x="0" y="5"/>
                    </a:lnTo>
                    <a:lnTo>
                      <a:pt x="0" y="7"/>
                    </a:lnTo>
                    <a:lnTo>
                      <a:pt x="3" y="8"/>
                    </a:lnTo>
                    <a:lnTo>
                      <a:pt x="4" y="8"/>
                    </a:ln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2" name="Freeform 896">
                <a:extLst>
                  <a:ext uri="{FF2B5EF4-FFF2-40B4-BE49-F238E27FC236}">
                    <a16:creationId xmlns:a16="http://schemas.microsoft.com/office/drawing/2014/main" id="{6A007A37-3F23-47EE-AC08-9E5B461C0BB6}"/>
                  </a:ext>
                </a:extLst>
              </p:cNvPr>
              <p:cNvSpPr>
                <a:spLocks/>
              </p:cNvSpPr>
              <p:nvPr/>
            </p:nvSpPr>
            <p:spPr bwMode="auto">
              <a:xfrm>
                <a:off x="3468" y="3075"/>
                <a:ext cx="92" cy="139"/>
              </a:xfrm>
              <a:custGeom>
                <a:avLst/>
                <a:gdLst>
                  <a:gd name="T0" fmla="*/ 33 w 92"/>
                  <a:gd name="T1" fmla="*/ 134 h 139"/>
                  <a:gd name="T2" fmla="*/ 34 w 92"/>
                  <a:gd name="T3" fmla="*/ 134 h 139"/>
                  <a:gd name="T4" fmla="*/ 40 w 92"/>
                  <a:gd name="T5" fmla="*/ 133 h 139"/>
                  <a:gd name="T6" fmla="*/ 45 w 92"/>
                  <a:gd name="T7" fmla="*/ 134 h 139"/>
                  <a:gd name="T8" fmla="*/ 49 w 92"/>
                  <a:gd name="T9" fmla="*/ 134 h 139"/>
                  <a:gd name="T10" fmla="*/ 54 w 92"/>
                  <a:gd name="T11" fmla="*/ 134 h 139"/>
                  <a:gd name="T12" fmla="*/ 71 w 92"/>
                  <a:gd name="T13" fmla="*/ 136 h 139"/>
                  <a:gd name="T14" fmla="*/ 74 w 92"/>
                  <a:gd name="T15" fmla="*/ 137 h 139"/>
                  <a:gd name="T16" fmla="*/ 78 w 92"/>
                  <a:gd name="T17" fmla="*/ 137 h 139"/>
                  <a:gd name="T18" fmla="*/ 81 w 92"/>
                  <a:gd name="T19" fmla="*/ 137 h 139"/>
                  <a:gd name="T20" fmla="*/ 86 w 92"/>
                  <a:gd name="T21" fmla="*/ 137 h 139"/>
                  <a:gd name="T22" fmla="*/ 89 w 92"/>
                  <a:gd name="T23" fmla="*/ 139 h 139"/>
                  <a:gd name="T24" fmla="*/ 91 w 92"/>
                  <a:gd name="T25" fmla="*/ 137 h 139"/>
                  <a:gd name="T26" fmla="*/ 92 w 92"/>
                  <a:gd name="T27" fmla="*/ 133 h 139"/>
                  <a:gd name="T28" fmla="*/ 92 w 92"/>
                  <a:gd name="T29" fmla="*/ 130 h 139"/>
                  <a:gd name="T30" fmla="*/ 92 w 92"/>
                  <a:gd name="T31" fmla="*/ 125 h 139"/>
                  <a:gd name="T32" fmla="*/ 85 w 92"/>
                  <a:gd name="T33" fmla="*/ 117 h 139"/>
                  <a:gd name="T34" fmla="*/ 78 w 92"/>
                  <a:gd name="T35" fmla="*/ 108 h 139"/>
                  <a:gd name="T36" fmla="*/ 74 w 92"/>
                  <a:gd name="T37" fmla="*/ 100 h 139"/>
                  <a:gd name="T38" fmla="*/ 73 w 92"/>
                  <a:gd name="T39" fmla="*/ 92 h 139"/>
                  <a:gd name="T40" fmla="*/ 73 w 92"/>
                  <a:gd name="T41" fmla="*/ 84 h 139"/>
                  <a:gd name="T42" fmla="*/ 78 w 92"/>
                  <a:gd name="T43" fmla="*/ 77 h 139"/>
                  <a:gd name="T44" fmla="*/ 84 w 92"/>
                  <a:gd name="T45" fmla="*/ 70 h 139"/>
                  <a:gd name="T46" fmla="*/ 85 w 92"/>
                  <a:gd name="T47" fmla="*/ 65 h 139"/>
                  <a:gd name="T48" fmla="*/ 80 w 92"/>
                  <a:gd name="T49" fmla="*/ 56 h 139"/>
                  <a:gd name="T50" fmla="*/ 69 w 92"/>
                  <a:gd name="T51" fmla="*/ 47 h 139"/>
                  <a:gd name="T52" fmla="*/ 67 w 92"/>
                  <a:gd name="T53" fmla="*/ 44 h 139"/>
                  <a:gd name="T54" fmla="*/ 67 w 92"/>
                  <a:gd name="T55" fmla="*/ 39 h 139"/>
                  <a:gd name="T56" fmla="*/ 73 w 92"/>
                  <a:gd name="T57" fmla="*/ 39 h 139"/>
                  <a:gd name="T58" fmla="*/ 78 w 92"/>
                  <a:gd name="T59" fmla="*/ 39 h 139"/>
                  <a:gd name="T60" fmla="*/ 84 w 92"/>
                  <a:gd name="T61" fmla="*/ 40 h 139"/>
                  <a:gd name="T62" fmla="*/ 81 w 92"/>
                  <a:gd name="T63" fmla="*/ 36 h 139"/>
                  <a:gd name="T64" fmla="*/ 76 w 92"/>
                  <a:gd name="T65" fmla="*/ 29 h 139"/>
                  <a:gd name="T66" fmla="*/ 78 w 92"/>
                  <a:gd name="T67" fmla="*/ 22 h 139"/>
                  <a:gd name="T68" fmla="*/ 78 w 92"/>
                  <a:gd name="T69" fmla="*/ 18 h 139"/>
                  <a:gd name="T70" fmla="*/ 76 w 92"/>
                  <a:gd name="T71" fmla="*/ 11 h 139"/>
                  <a:gd name="T72" fmla="*/ 71 w 92"/>
                  <a:gd name="T73" fmla="*/ 4 h 139"/>
                  <a:gd name="T74" fmla="*/ 67 w 92"/>
                  <a:gd name="T75" fmla="*/ 6 h 139"/>
                  <a:gd name="T76" fmla="*/ 70 w 92"/>
                  <a:gd name="T77" fmla="*/ 12 h 139"/>
                  <a:gd name="T78" fmla="*/ 71 w 92"/>
                  <a:gd name="T79" fmla="*/ 18 h 139"/>
                  <a:gd name="T80" fmla="*/ 67 w 92"/>
                  <a:gd name="T81" fmla="*/ 23 h 139"/>
                  <a:gd name="T82" fmla="*/ 63 w 92"/>
                  <a:gd name="T83" fmla="*/ 26 h 139"/>
                  <a:gd name="T84" fmla="*/ 59 w 92"/>
                  <a:gd name="T85" fmla="*/ 33 h 139"/>
                  <a:gd name="T86" fmla="*/ 59 w 92"/>
                  <a:gd name="T87" fmla="*/ 41 h 139"/>
                  <a:gd name="T88" fmla="*/ 51 w 92"/>
                  <a:gd name="T89" fmla="*/ 47 h 139"/>
                  <a:gd name="T90" fmla="*/ 51 w 92"/>
                  <a:gd name="T91" fmla="*/ 55 h 139"/>
                  <a:gd name="T92" fmla="*/ 44 w 92"/>
                  <a:gd name="T93" fmla="*/ 62 h 139"/>
                  <a:gd name="T94" fmla="*/ 40 w 92"/>
                  <a:gd name="T95" fmla="*/ 69 h 139"/>
                  <a:gd name="T96" fmla="*/ 38 w 92"/>
                  <a:gd name="T97" fmla="*/ 76 h 139"/>
                  <a:gd name="T98" fmla="*/ 36 w 92"/>
                  <a:gd name="T99" fmla="*/ 78 h 139"/>
                  <a:gd name="T100" fmla="*/ 30 w 92"/>
                  <a:gd name="T101" fmla="*/ 82 h 139"/>
                  <a:gd name="T102" fmla="*/ 23 w 92"/>
                  <a:gd name="T103" fmla="*/ 77 h 139"/>
                  <a:gd name="T104" fmla="*/ 19 w 92"/>
                  <a:gd name="T105" fmla="*/ 76 h 139"/>
                  <a:gd name="T106" fmla="*/ 15 w 92"/>
                  <a:gd name="T107" fmla="*/ 78 h 139"/>
                  <a:gd name="T108" fmla="*/ 10 w 92"/>
                  <a:gd name="T109" fmla="*/ 85 h 139"/>
                  <a:gd name="T110" fmla="*/ 5 w 92"/>
                  <a:gd name="T111" fmla="*/ 89 h 139"/>
                  <a:gd name="T112" fmla="*/ 5 w 92"/>
                  <a:gd name="T113" fmla="*/ 96 h 139"/>
                  <a:gd name="T114" fmla="*/ 0 w 92"/>
                  <a:gd name="T115" fmla="*/ 104 h 139"/>
                  <a:gd name="T116" fmla="*/ 5 w 92"/>
                  <a:gd name="T117" fmla="*/ 111 h 139"/>
                  <a:gd name="T118" fmla="*/ 12 w 92"/>
                  <a:gd name="T119" fmla="*/ 111 h 139"/>
                  <a:gd name="T120" fmla="*/ 14 w 92"/>
                  <a:gd name="T121" fmla="*/ 119 h 139"/>
                  <a:gd name="T122" fmla="*/ 15 w 92"/>
                  <a:gd name="T123" fmla="*/ 132 h 139"/>
                  <a:gd name="T124" fmla="*/ 16 w 92"/>
                  <a:gd name="T125" fmla="*/ 13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2" h="139">
                    <a:moveTo>
                      <a:pt x="18" y="134"/>
                    </a:moveTo>
                    <a:lnTo>
                      <a:pt x="18" y="136"/>
                    </a:lnTo>
                    <a:lnTo>
                      <a:pt x="33" y="134"/>
                    </a:lnTo>
                    <a:lnTo>
                      <a:pt x="33" y="136"/>
                    </a:lnTo>
                    <a:lnTo>
                      <a:pt x="33" y="134"/>
                    </a:lnTo>
                    <a:lnTo>
                      <a:pt x="34" y="134"/>
                    </a:lnTo>
                    <a:lnTo>
                      <a:pt x="36" y="134"/>
                    </a:lnTo>
                    <a:lnTo>
                      <a:pt x="36" y="133"/>
                    </a:lnTo>
                    <a:lnTo>
                      <a:pt x="40" y="133"/>
                    </a:lnTo>
                    <a:lnTo>
                      <a:pt x="41" y="133"/>
                    </a:lnTo>
                    <a:lnTo>
                      <a:pt x="44" y="133"/>
                    </a:lnTo>
                    <a:lnTo>
                      <a:pt x="45" y="134"/>
                    </a:lnTo>
                    <a:lnTo>
                      <a:pt x="48" y="133"/>
                    </a:lnTo>
                    <a:lnTo>
                      <a:pt x="49" y="133"/>
                    </a:lnTo>
                    <a:lnTo>
                      <a:pt x="49" y="134"/>
                    </a:lnTo>
                    <a:lnTo>
                      <a:pt x="52" y="134"/>
                    </a:lnTo>
                    <a:lnTo>
                      <a:pt x="54" y="134"/>
                    </a:lnTo>
                    <a:lnTo>
                      <a:pt x="54" y="134"/>
                    </a:lnTo>
                    <a:lnTo>
                      <a:pt x="55" y="134"/>
                    </a:lnTo>
                    <a:lnTo>
                      <a:pt x="70" y="136"/>
                    </a:lnTo>
                    <a:lnTo>
                      <a:pt x="71" y="136"/>
                    </a:lnTo>
                    <a:lnTo>
                      <a:pt x="73" y="136"/>
                    </a:lnTo>
                    <a:lnTo>
                      <a:pt x="73" y="136"/>
                    </a:lnTo>
                    <a:lnTo>
                      <a:pt x="74" y="137"/>
                    </a:lnTo>
                    <a:lnTo>
                      <a:pt x="76" y="136"/>
                    </a:lnTo>
                    <a:lnTo>
                      <a:pt x="77" y="137"/>
                    </a:lnTo>
                    <a:lnTo>
                      <a:pt x="78" y="137"/>
                    </a:lnTo>
                    <a:lnTo>
                      <a:pt x="80" y="137"/>
                    </a:lnTo>
                    <a:lnTo>
                      <a:pt x="80" y="137"/>
                    </a:lnTo>
                    <a:lnTo>
                      <a:pt x="81" y="137"/>
                    </a:lnTo>
                    <a:lnTo>
                      <a:pt x="82" y="139"/>
                    </a:lnTo>
                    <a:lnTo>
                      <a:pt x="84" y="137"/>
                    </a:lnTo>
                    <a:lnTo>
                      <a:pt x="86" y="137"/>
                    </a:lnTo>
                    <a:lnTo>
                      <a:pt x="86" y="139"/>
                    </a:lnTo>
                    <a:lnTo>
                      <a:pt x="88" y="139"/>
                    </a:lnTo>
                    <a:lnTo>
                      <a:pt x="89" y="139"/>
                    </a:lnTo>
                    <a:lnTo>
                      <a:pt x="89" y="139"/>
                    </a:lnTo>
                    <a:lnTo>
                      <a:pt x="91" y="139"/>
                    </a:lnTo>
                    <a:lnTo>
                      <a:pt x="91" y="137"/>
                    </a:lnTo>
                    <a:lnTo>
                      <a:pt x="89" y="136"/>
                    </a:lnTo>
                    <a:lnTo>
                      <a:pt x="91" y="134"/>
                    </a:lnTo>
                    <a:lnTo>
                      <a:pt x="92" y="133"/>
                    </a:lnTo>
                    <a:lnTo>
                      <a:pt x="92" y="132"/>
                    </a:lnTo>
                    <a:lnTo>
                      <a:pt x="92" y="130"/>
                    </a:lnTo>
                    <a:lnTo>
                      <a:pt x="92" y="130"/>
                    </a:lnTo>
                    <a:lnTo>
                      <a:pt x="92" y="129"/>
                    </a:lnTo>
                    <a:lnTo>
                      <a:pt x="92" y="128"/>
                    </a:lnTo>
                    <a:lnTo>
                      <a:pt x="92" y="125"/>
                    </a:lnTo>
                    <a:lnTo>
                      <a:pt x="88" y="122"/>
                    </a:lnTo>
                    <a:lnTo>
                      <a:pt x="86" y="121"/>
                    </a:lnTo>
                    <a:lnTo>
                      <a:pt x="85" y="117"/>
                    </a:lnTo>
                    <a:lnTo>
                      <a:pt x="81" y="113"/>
                    </a:lnTo>
                    <a:lnTo>
                      <a:pt x="81" y="110"/>
                    </a:lnTo>
                    <a:lnTo>
                      <a:pt x="78" y="108"/>
                    </a:lnTo>
                    <a:lnTo>
                      <a:pt x="76" y="106"/>
                    </a:lnTo>
                    <a:lnTo>
                      <a:pt x="74" y="106"/>
                    </a:lnTo>
                    <a:lnTo>
                      <a:pt x="74" y="100"/>
                    </a:lnTo>
                    <a:lnTo>
                      <a:pt x="74" y="97"/>
                    </a:lnTo>
                    <a:lnTo>
                      <a:pt x="73" y="95"/>
                    </a:lnTo>
                    <a:lnTo>
                      <a:pt x="73" y="92"/>
                    </a:lnTo>
                    <a:lnTo>
                      <a:pt x="73" y="88"/>
                    </a:lnTo>
                    <a:lnTo>
                      <a:pt x="71" y="86"/>
                    </a:lnTo>
                    <a:lnTo>
                      <a:pt x="73" y="84"/>
                    </a:lnTo>
                    <a:lnTo>
                      <a:pt x="74" y="84"/>
                    </a:lnTo>
                    <a:lnTo>
                      <a:pt x="77" y="81"/>
                    </a:lnTo>
                    <a:lnTo>
                      <a:pt x="78" y="77"/>
                    </a:lnTo>
                    <a:lnTo>
                      <a:pt x="81" y="73"/>
                    </a:lnTo>
                    <a:lnTo>
                      <a:pt x="81" y="71"/>
                    </a:lnTo>
                    <a:lnTo>
                      <a:pt x="84" y="70"/>
                    </a:lnTo>
                    <a:lnTo>
                      <a:pt x="85" y="67"/>
                    </a:lnTo>
                    <a:lnTo>
                      <a:pt x="85" y="66"/>
                    </a:lnTo>
                    <a:lnTo>
                      <a:pt x="85" y="65"/>
                    </a:lnTo>
                    <a:lnTo>
                      <a:pt x="84" y="60"/>
                    </a:lnTo>
                    <a:lnTo>
                      <a:pt x="81" y="58"/>
                    </a:lnTo>
                    <a:lnTo>
                      <a:pt x="80" y="56"/>
                    </a:lnTo>
                    <a:lnTo>
                      <a:pt x="76" y="52"/>
                    </a:lnTo>
                    <a:lnTo>
                      <a:pt x="71" y="48"/>
                    </a:lnTo>
                    <a:lnTo>
                      <a:pt x="69" y="47"/>
                    </a:lnTo>
                    <a:lnTo>
                      <a:pt x="69" y="45"/>
                    </a:lnTo>
                    <a:lnTo>
                      <a:pt x="67" y="45"/>
                    </a:lnTo>
                    <a:lnTo>
                      <a:pt x="67" y="44"/>
                    </a:lnTo>
                    <a:lnTo>
                      <a:pt x="67" y="41"/>
                    </a:lnTo>
                    <a:lnTo>
                      <a:pt x="67" y="40"/>
                    </a:lnTo>
                    <a:lnTo>
                      <a:pt x="67" y="39"/>
                    </a:lnTo>
                    <a:lnTo>
                      <a:pt x="70" y="39"/>
                    </a:lnTo>
                    <a:lnTo>
                      <a:pt x="71" y="39"/>
                    </a:lnTo>
                    <a:lnTo>
                      <a:pt x="73" y="39"/>
                    </a:lnTo>
                    <a:lnTo>
                      <a:pt x="76" y="39"/>
                    </a:lnTo>
                    <a:lnTo>
                      <a:pt x="77" y="39"/>
                    </a:lnTo>
                    <a:lnTo>
                      <a:pt x="78" y="39"/>
                    </a:lnTo>
                    <a:lnTo>
                      <a:pt x="81" y="39"/>
                    </a:lnTo>
                    <a:lnTo>
                      <a:pt x="82" y="39"/>
                    </a:lnTo>
                    <a:lnTo>
                      <a:pt x="84" y="40"/>
                    </a:lnTo>
                    <a:lnTo>
                      <a:pt x="85" y="39"/>
                    </a:lnTo>
                    <a:lnTo>
                      <a:pt x="84" y="39"/>
                    </a:lnTo>
                    <a:lnTo>
                      <a:pt x="81" y="36"/>
                    </a:lnTo>
                    <a:lnTo>
                      <a:pt x="80" y="33"/>
                    </a:lnTo>
                    <a:lnTo>
                      <a:pt x="78" y="32"/>
                    </a:lnTo>
                    <a:lnTo>
                      <a:pt x="76" y="29"/>
                    </a:lnTo>
                    <a:lnTo>
                      <a:pt x="76" y="26"/>
                    </a:lnTo>
                    <a:lnTo>
                      <a:pt x="77" y="25"/>
                    </a:lnTo>
                    <a:lnTo>
                      <a:pt x="78" y="22"/>
                    </a:lnTo>
                    <a:lnTo>
                      <a:pt x="77" y="21"/>
                    </a:lnTo>
                    <a:lnTo>
                      <a:pt x="77" y="19"/>
                    </a:lnTo>
                    <a:lnTo>
                      <a:pt x="78" y="18"/>
                    </a:lnTo>
                    <a:lnTo>
                      <a:pt x="78" y="17"/>
                    </a:lnTo>
                    <a:lnTo>
                      <a:pt x="77" y="12"/>
                    </a:lnTo>
                    <a:lnTo>
                      <a:pt x="76" y="11"/>
                    </a:lnTo>
                    <a:lnTo>
                      <a:pt x="76" y="10"/>
                    </a:lnTo>
                    <a:lnTo>
                      <a:pt x="74" y="7"/>
                    </a:lnTo>
                    <a:lnTo>
                      <a:pt x="71" y="4"/>
                    </a:lnTo>
                    <a:lnTo>
                      <a:pt x="66" y="0"/>
                    </a:lnTo>
                    <a:lnTo>
                      <a:pt x="67" y="4"/>
                    </a:lnTo>
                    <a:lnTo>
                      <a:pt x="67" y="6"/>
                    </a:lnTo>
                    <a:lnTo>
                      <a:pt x="67" y="10"/>
                    </a:lnTo>
                    <a:lnTo>
                      <a:pt x="67" y="11"/>
                    </a:lnTo>
                    <a:lnTo>
                      <a:pt x="70" y="12"/>
                    </a:lnTo>
                    <a:lnTo>
                      <a:pt x="71" y="14"/>
                    </a:lnTo>
                    <a:lnTo>
                      <a:pt x="71" y="15"/>
                    </a:lnTo>
                    <a:lnTo>
                      <a:pt x="71" y="18"/>
                    </a:lnTo>
                    <a:lnTo>
                      <a:pt x="71" y="19"/>
                    </a:lnTo>
                    <a:lnTo>
                      <a:pt x="69" y="21"/>
                    </a:lnTo>
                    <a:lnTo>
                      <a:pt x="67" y="23"/>
                    </a:lnTo>
                    <a:lnTo>
                      <a:pt x="66" y="23"/>
                    </a:lnTo>
                    <a:lnTo>
                      <a:pt x="63" y="25"/>
                    </a:lnTo>
                    <a:lnTo>
                      <a:pt x="63" y="26"/>
                    </a:lnTo>
                    <a:lnTo>
                      <a:pt x="62" y="28"/>
                    </a:lnTo>
                    <a:lnTo>
                      <a:pt x="60" y="32"/>
                    </a:lnTo>
                    <a:lnTo>
                      <a:pt x="59" y="33"/>
                    </a:lnTo>
                    <a:lnTo>
                      <a:pt x="59" y="36"/>
                    </a:lnTo>
                    <a:lnTo>
                      <a:pt x="59" y="39"/>
                    </a:lnTo>
                    <a:lnTo>
                      <a:pt x="59" y="41"/>
                    </a:lnTo>
                    <a:lnTo>
                      <a:pt x="56" y="44"/>
                    </a:lnTo>
                    <a:lnTo>
                      <a:pt x="54" y="44"/>
                    </a:lnTo>
                    <a:lnTo>
                      <a:pt x="51" y="47"/>
                    </a:lnTo>
                    <a:lnTo>
                      <a:pt x="52" y="49"/>
                    </a:lnTo>
                    <a:lnTo>
                      <a:pt x="51" y="52"/>
                    </a:lnTo>
                    <a:lnTo>
                      <a:pt x="51" y="55"/>
                    </a:lnTo>
                    <a:lnTo>
                      <a:pt x="48" y="56"/>
                    </a:lnTo>
                    <a:lnTo>
                      <a:pt x="45" y="59"/>
                    </a:lnTo>
                    <a:lnTo>
                      <a:pt x="44" y="62"/>
                    </a:lnTo>
                    <a:lnTo>
                      <a:pt x="44" y="63"/>
                    </a:lnTo>
                    <a:lnTo>
                      <a:pt x="44" y="65"/>
                    </a:lnTo>
                    <a:lnTo>
                      <a:pt x="40" y="69"/>
                    </a:lnTo>
                    <a:lnTo>
                      <a:pt x="40" y="71"/>
                    </a:lnTo>
                    <a:lnTo>
                      <a:pt x="40" y="73"/>
                    </a:lnTo>
                    <a:lnTo>
                      <a:pt x="38" y="76"/>
                    </a:lnTo>
                    <a:lnTo>
                      <a:pt x="36" y="76"/>
                    </a:lnTo>
                    <a:lnTo>
                      <a:pt x="36" y="77"/>
                    </a:lnTo>
                    <a:lnTo>
                      <a:pt x="36" y="78"/>
                    </a:lnTo>
                    <a:lnTo>
                      <a:pt x="34" y="81"/>
                    </a:lnTo>
                    <a:lnTo>
                      <a:pt x="32" y="82"/>
                    </a:lnTo>
                    <a:lnTo>
                      <a:pt x="30" y="82"/>
                    </a:lnTo>
                    <a:lnTo>
                      <a:pt x="27" y="81"/>
                    </a:lnTo>
                    <a:lnTo>
                      <a:pt x="26" y="78"/>
                    </a:lnTo>
                    <a:lnTo>
                      <a:pt x="23" y="77"/>
                    </a:lnTo>
                    <a:lnTo>
                      <a:pt x="23" y="77"/>
                    </a:lnTo>
                    <a:lnTo>
                      <a:pt x="19" y="76"/>
                    </a:lnTo>
                    <a:lnTo>
                      <a:pt x="19" y="76"/>
                    </a:lnTo>
                    <a:lnTo>
                      <a:pt x="18" y="77"/>
                    </a:lnTo>
                    <a:lnTo>
                      <a:pt x="15" y="77"/>
                    </a:lnTo>
                    <a:lnTo>
                      <a:pt x="15" y="78"/>
                    </a:lnTo>
                    <a:lnTo>
                      <a:pt x="15" y="81"/>
                    </a:lnTo>
                    <a:lnTo>
                      <a:pt x="11" y="84"/>
                    </a:lnTo>
                    <a:lnTo>
                      <a:pt x="10" y="85"/>
                    </a:lnTo>
                    <a:lnTo>
                      <a:pt x="8" y="86"/>
                    </a:lnTo>
                    <a:lnTo>
                      <a:pt x="5" y="88"/>
                    </a:lnTo>
                    <a:lnTo>
                      <a:pt x="5" y="89"/>
                    </a:lnTo>
                    <a:lnTo>
                      <a:pt x="4" y="91"/>
                    </a:lnTo>
                    <a:lnTo>
                      <a:pt x="4" y="93"/>
                    </a:lnTo>
                    <a:lnTo>
                      <a:pt x="5" y="96"/>
                    </a:lnTo>
                    <a:lnTo>
                      <a:pt x="4" y="99"/>
                    </a:lnTo>
                    <a:lnTo>
                      <a:pt x="1" y="103"/>
                    </a:lnTo>
                    <a:lnTo>
                      <a:pt x="0" y="104"/>
                    </a:lnTo>
                    <a:lnTo>
                      <a:pt x="3" y="106"/>
                    </a:lnTo>
                    <a:lnTo>
                      <a:pt x="4" y="104"/>
                    </a:lnTo>
                    <a:lnTo>
                      <a:pt x="5" y="111"/>
                    </a:lnTo>
                    <a:lnTo>
                      <a:pt x="8" y="111"/>
                    </a:lnTo>
                    <a:lnTo>
                      <a:pt x="8" y="113"/>
                    </a:lnTo>
                    <a:lnTo>
                      <a:pt x="12" y="111"/>
                    </a:lnTo>
                    <a:lnTo>
                      <a:pt x="14" y="114"/>
                    </a:lnTo>
                    <a:lnTo>
                      <a:pt x="14" y="115"/>
                    </a:lnTo>
                    <a:lnTo>
                      <a:pt x="14" y="119"/>
                    </a:lnTo>
                    <a:lnTo>
                      <a:pt x="15" y="122"/>
                    </a:lnTo>
                    <a:lnTo>
                      <a:pt x="16" y="128"/>
                    </a:lnTo>
                    <a:lnTo>
                      <a:pt x="15" y="132"/>
                    </a:lnTo>
                    <a:lnTo>
                      <a:pt x="16" y="133"/>
                    </a:lnTo>
                    <a:lnTo>
                      <a:pt x="14" y="134"/>
                    </a:lnTo>
                    <a:lnTo>
                      <a:pt x="16" y="134"/>
                    </a:lnTo>
                    <a:lnTo>
                      <a:pt x="18"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3" name="Freeform 897">
                <a:extLst>
                  <a:ext uri="{FF2B5EF4-FFF2-40B4-BE49-F238E27FC236}">
                    <a16:creationId xmlns:a16="http://schemas.microsoft.com/office/drawing/2014/main" id="{085A3810-3456-43EE-84B9-B325FF3B8D25}"/>
                  </a:ext>
                </a:extLst>
              </p:cNvPr>
              <p:cNvSpPr>
                <a:spLocks/>
              </p:cNvSpPr>
              <p:nvPr/>
            </p:nvSpPr>
            <p:spPr bwMode="auto">
              <a:xfrm>
                <a:off x="3469" y="3208"/>
                <a:ext cx="69" cy="76"/>
              </a:xfrm>
              <a:custGeom>
                <a:avLst/>
                <a:gdLst>
                  <a:gd name="T0" fmla="*/ 32 w 69"/>
                  <a:gd name="T1" fmla="*/ 71 h 76"/>
                  <a:gd name="T2" fmla="*/ 35 w 69"/>
                  <a:gd name="T3" fmla="*/ 70 h 76"/>
                  <a:gd name="T4" fmla="*/ 39 w 69"/>
                  <a:gd name="T5" fmla="*/ 73 h 76"/>
                  <a:gd name="T6" fmla="*/ 39 w 69"/>
                  <a:gd name="T7" fmla="*/ 65 h 76"/>
                  <a:gd name="T8" fmla="*/ 36 w 69"/>
                  <a:gd name="T9" fmla="*/ 62 h 76"/>
                  <a:gd name="T10" fmla="*/ 32 w 69"/>
                  <a:gd name="T11" fmla="*/ 63 h 76"/>
                  <a:gd name="T12" fmla="*/ 32 w 69"/>
                  <a:gd name="T13" fmla="*/ 59 h 76"/>
                  <a:gd name="T14" fmla="*/ 36 w 69"/>
                  <a:gd name="T15" fmla="*/ 58 h 76"/>
                  <a:gd name="T16" fmla="*/ 39 w 69"/>
                  <a:gd name="T17" fmla="*/ 58 h 76"/>
                  <a:gd name="T18" fmla="*/ 42 w 69"/>
                  <a:gd name="T19" fmla="*/ 56 h 76"/>
                  <a:gd name="T20" fmla="*/ 46 w 69"/>
                  <a:gd name="T21" fmla="*/ 54 h 76"/>
                  <a:gd name="T22" fmla="*/ 47 w 69"/>
                  <a:gd name="T23" fmla="*/ 49 h 76"/>
                  <a:gd name="T24" fmla="*/ 51 w 69"/>
                  <a:gd name="T25" fmla="*/ 55 h 76"/>
                  <a:gd name="T26" fmla="*/ 55 w 69"/>
                  <a:gd name="T27" fmla="*/ 56 h 76"/>
                  <a:gd name="T28" fmla="*/ 58 w 69"/>
                  <a:gd name="T29" fmla="*/ 55 h 76"/>
                  <a:gd name="T30" fmla="*/ 64 w 69"/>
                  <a:gd name="T31" fmla="*/ 56 h 76"/>
                  <a:gd name="T32" fmla="*/ 65 w 69"/>
                  <a:gd name="T33" fmla="*/ 58 h 76"/>
                  <a:gd name="T34" fmla="*/ 65 w 69"/>
                  <a:gd name="T35" fmla="*/ 54 h 76"/>
                  <a:gd name="T36" fmla="*/ 69 w 69"/>
                  <a:gd name="T37" fmla="*/ 40 h 76"/>
                  <a:gd name="T38" fmla="*/ 68 w 69"/>
                  <a:gd name="T39" fmla="*/ 36 h 76"/>
                  <a:gd name="T40" fmla="*/ 66 w 69"/>
                  <a:gd name="T41" fmla="*/ 33 h 76"/>
                  <a:gd name="T42" fmla="*/ 64 w 69"/>
                  <a:gd name="T43" fmla="*/ 32 h 76"/>
                  <a:gd name="T44" fmla="*/ 62 w 69"/>
                  <a:gd name="T45" fmla="*/ 29 h 76"/>
                  <a:gd name="T46" fmla="*/ 64 w 69"/>
                  <a:gd name="T47" fmla="*/ 28 h 76"/>
                  <a:gd name="T48" fmla="*/ 65 w 69"/>
                  <a:gd name="T49" fmla="*/ 28 h 76"/>
                  <a:gd name="T50" fmla="*/ 64 w 69"/>
                  <a:gd name="T51" fmla="*/ 25 h 76"/>
                  <a:gd name="T52" fmla="*/ 66 w 69"/>
                  <a:gd name="T53" fmla="*/ 22 h 76"/>
                  <a:gd name="T54" fmla="*/ 69 w 69"/>
                  <a:gd name="T55" fmla="*/ 19 h 76"/>
                  <a:gd name="T56" fmla="*/ 69 w 69"/>
                  <a:gd name="T57" fmla="*/ 17 h 76"/>
                  <a:gd name="T58" fmla="*/ 68 w 69"/>
                  <a:gd name="T59" fmla="*/ 11 h 76"/>
                  <a:gd name="T60" fmla="*/ 62 w 69"/>
                  <a:gd name="T61" fmla="*/ 12 h 76"/>
                  <a:gd name="T62" fmla="*/ 57 w 69"/>
                  <a:gd name="T63" fmla="*/ 12 h 76"/>
                  <a:gd name="T64" fmla="*/ 54 w 69"/>
                  <a:gd name="T65" fmla="*/ 14 h 76"/>
                  <a:gd name="T66" fmla="*/ 54 w 69"/>
                  <a:gd name="T67" fmla="*/ 10 h 76"/>
                  <a:gd name="T68" fmla="*/ 54 w 69"/>
                  <a:gd name="T69" fmla="*/ 4 h 76"/>
                  <a:gd name="T70" fmla="*/ 54 w 69"/>
                  <a:gd name="T71" fmla="*/ 1 h 76"/>
                  <a:gd name="T72" fmla="*/ 53 w 69"/>
                  <a:gd name="T73" fmla="*/ 1 h 76"/>
                  <a:gd name="T74" fmla="*/ 48 w 69"/>
                  <a:gd name="T75" fmla="*/ 1 h 76"/>
                  <a:gd name="T76" fmla="*/ 47 w 69"/>
                  <a:gd name="T77" fmla="*/ 0 h 76"/>
                  <a:gd name="T78" fmla="*/ 43 w 69"/>
                  <a:gd name="T79" fmla="*/ 0 h 76"/>
                  <a:gd name="T80" fmla="*/ 39 w 69"/>
                  <a:gd name="T81" fmla="*/ 0 h 76"/>
                  <a:gd name="T82" fmla="*/ 35 w 69"/>
                  <a:gd name="T83" fmla="*/ 1 h 76"/>
                  <a:gd name="T84" fmla="*/ 32 w 69"/>
                  <a:gd name="T85" fmla="*/ 1 h 76"/>
                  <a:gd name="T86" fmla="*/ 32 w 69"/>
                  <a:gd name="T87" fmla="*/ 17 h 76"/>
                  <a:gd name="T88" fmla="*/ 14 w 69"/>
                  <a:gd name="T89" fmla="*/ 15 h 76"/>
                  <a:gd name="T90" fmla="*/ 11 w 69"/>
                  <a:gd name="T91" fmla="*/ 17 h 76"/>
                  <a:gd name="T92" fmla="*/ 10 w 69"/>
                  <a:gd name="T93" fmla="*/ 19 h 76"/>
                  <a:gd name="T94" fmla="*/ 10 w 69"/>
                  <a:gd name="T95" fmla="*/ 23 h 76"/>
                  <a:gd name="T96" fmla="*/ 9 w 69"/>
                  <a:gd name="T97" fmla="*/ 26 h 76"/>
                  <a:gd name="T98" fmla="*/ 6 w 69"/>
                  <a:gd name="T99" fmla="*/ 28 h 76"/>
                  <a:gd name="T100" fmla="*/ 3 w 69"/>
                  <a:gd name="T101" fmla="*/ 37 h 76"/>
                  <a:gd name="T102" fmla="*/ 0 w 69"/>
                  <a:gd name="T103" fmla="*/ 37 h 76"/>
                  <a:gd name="T104" fmla="*/ 4 w 69"/>
                  <a:gd name="T105" fmla="*/ 44 h 76"/>
                  <a:gd name="T106" fmla="*/ 6 w 69"/>
                  <a:gd name="T107" fmla="*/ 48 h 76"/>
                  <a:gd name="T108" fmla="*/ 9 w 69"/>
                  <a:gd name="T109" fmla="*/ 54 h 76"/>
                  <a:gd name="T110" fmla="*/ 13 w 69"/>
                  <a:gd name="T111" fmla="*/ 59 h 76"/>
                  <a:gd name="T112" fmla="*/ 15 w 69"/>
                  <a:gd name="T113" fmla="*/ 63 h 76"/>
                  <a:gd name="T114" fmla="*/ 21 w 69"/>
                  <a:gd name="T115" fmla="*/ 70 h 76"/>
                  <a:gd name="T116" fmla="*/ 26 w 69"/>
                  <a:gd name="T117" fmla="*/ 74 h 76"/>
                  <a:gd name="T118" fmla="*/ 29 w 69"/>
                  <a:gd name="T119" fmla="*/ 76 h 76"/>
                  <a:gd name="T120" fmla="*/ 31 w 69"/>
                  <a:gd name="T121"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 h="76">
                    <a:moveTo>
                      <a:pt x="31" y="71"/>
                    </a:moveTo>
                    <a:lnTo>
                      <a:pt x="32" y="71"/>
                    </a:lnTo>
                    <a:lnTo>
                      <a:pt x="35" y="71"/>
                    </a:lnTo>
                    <a:lnTo>
                      <a:pt x="35" y="70"/>
                    </a:lnTo>
                    <a:lnTo>
                      <a:pt x="36" y="70"/>
                    </a:lnTo>
                    <a:lnTo>
                      <a:pt x="39" y="73"/>
                    </a:lnTo>
                    <a:lnTo>
                      <a:pt x="40" y="70"/>
                    </a:lnTo>
                    <a:lnTo>
                      <a:pt x="39" y="65"/>
                    </a:lnTo>
                    <a:lnTo>
                      <a:pt x="37" y="63"/>
                    </a:lnTo>
                    <a:lnTo>
                      <a:pt x="36" y="62"/>
                    </a:lnTo>
                    <a:lnTo>
                      <a:pt x="35" y="62"/>
                    </a:lnTo>
                    <a:lnTo>
                      <a:pt x="32" y="63"/>
                    </a:lnTo>
                    <a:lnTo>
                      <a:pt x="33" y="60"/>
                    </a:lnTo>
                    <a:lnTo>
                      <a:pt x="32" y="59"/>
                    </a:lnTo>
                    <a:lnTo>
                      <a:pt x="33" y="58"/>
                    </a:lnTo>
                    <a:lnTo>
                      <a:pt x="36" y="58"/>
                    </a:lnTo>
                    <a:lnTo>
                      <a:pt x="37" y="59"/>
                    </a:lnTo>
                    <a:lnTo>
                      <a:pt x="39" y="58"/>
                    </a:lnTo>
                    <a:lnTo>
                      <a:pt x="40" y="56"/>
                    </a:lnTo>
                    <a:lnTo>
                      <a:pt x="42" y="56"/>
                    </a:lnTo>
                    <a:lnTo>
                      <a:pt x="46" y="56"/>
                    </a:lnTo>
                    <a:lnTo>
                      <a:pt x="46" y="54"/>
                    </a:lnTo>
                    <a:lnTo>
                      <a:pt x="46" y="51"/>
                    </a:lnTo>
                    <a:lnTo>
                      <a:pt x="47" y="49"/>
                    </a:lnTo>
                    <a:lnTo>
                      <a:pt x="50" y="49"/>
                    </a:lnTo>
                    <a:lnTo>
                      <a:pt x="51" y="55"/>
                    </a:lnTo>
                    <a:lnTo>
                      <a:pt x="53" y="56"/>
                    </a:lnTo>
                    <a:lnTo>
                      <a:pt x="55" y="56"/>
                    </a:lnTo>
                    <a:lnTo>
                      <a:pt x="57" y="56"/>
                    </a:lnTo>
                    <a:lnTo>
                      <a:pt x="58" y="55"/>
                    </a:lnTo>
                    <a:lnTo>
                      <a:pt x="61" y="55"/>
                    </a:lnTo>
                    <a:lnTo>
                      <a:pt x="64" y="56"/>
                    </a:lnTo>
                    <a:lnTo>
                      <a:pt x="65" y="58"/>
                    </a:lnTo>
                    <a:lnTo>
                      <a:pt x="65" y="58"/>
                    </a:lnTo>
                    <a:lnTo>
                      <a:pt x="66" y="56"/>
                    </a:lnTo>
                    <a:lnTo>
                      <a:pt x="65" y="54"/>
                    </a:lnTo>
                    <a:lnTo>
                      <a:pt x="68" y="45"/>
                    </a:lnTo>
                    <a:lnTo>
                      <a:pt x="69" y="40"/>
                    </a:lnTo>
                    <a:lnTo>
                      <a:pt x="69" y="37"/>
                    </a:lnTo>
                    <a:lnTo>
                      <a:pt x="68" y="36"/>
                    </a:lnTo>
                    <a:lnTo>
                      <a:pt x="68" y="34"/>
                    </a:lnTo>
                    <a:lnTo>
                      <a:pt x="66" y="33"/>
                    </a:lnTo>
                    <a:lnTo>
                      <a:pt x="65" y="32"/>
                    </a:lnTo>
                    <a:lnTo>
                      <a:pt x="64" y="32"/>
                    </a:lnTo>
                    <a:lnTo>
                      <a:pt x="64" y="30"/>
                    </a:lnTo>
                    <a:lnTo>
                      <a:pt x="62" y="29"/>
                    </a:lnTo>
                    <a:lnTo>
                      <a:pt x="62" y="29"/>
                    </a:lnTo>
                    <a:lnTo>
                      <a:pt x="64" y="28"/>
                    </a:lnTo>
                    <a:lnTo>
                      <a:pt x="65" y="28"/>
                    </a:lnTo>
                    <a:lnTo>
                      <a:pt x="65" y="28"/>
                    </a:lnTo>
                    <a:lnTo>
                      <a:pt x="65" y="26"/>
                    </a:lnTo>
                    <a:lnTo>
                      <a:pt x="64" y="25"/>
                    </a:lnTo>
                    <a:lnTo>
                      <a:pt x="65" y="23"/>
                    </a:lnTo>
                    <a:lnTo>
                      <a:pt x="66" y="22"/>
                    </a:lnTo>
                    <a:lnTo>
                      <a:pt x="69" y="21"/>
                    </a:lnTo>
                    <a:lnTo>
                      <a:pt x="69" y="19"/>
                    </a:lnTo>
                    <a:lnTo>
                      <a:pt x="69" y="18"/>
                    </a:lnTo>
                    <a:lnTo>
                      <a:pt x="69" y="17"/>
                    </a:lnTo>
                    <a:lnTo>
                      <a:pt x="69" y="12"/>
                    </a:lnTo>
                    <a:lnTo>
                      <a:pt x="68" y="11"/>
                    </a:lnTo>
                    <a:lnTo>
                      <a:pt x="64" y="11"/>
                    </a:lnTo>
                    <a:lnTo>
                      <a:pt x="62" y="12"/>
                    </a:lnTo>
                    <a:lnTo>
                      <a:pt x="59" y="14"/>
                    </a:lnTo>
                    <a:lnTo>
                      <a:pt x="57" y="12"/>
                    </a:lnTo>
                    <a:lnTo>
                      <a:pt x="55" y="14"/>
                    </a:lnTo>
                    <a:lnTo>
                      <a:pt x="54" y="14"/>
                    </a:lnTo>
                    <a:lnTo>
                      <a:pt x="54" y="11"/>
                    </a:lnTo>
                    <a:lnTo>
                      <a:pt x="54" y="10"/>
                    </a:lnTo>
                    <a:lnTo>
                      <a:pt x="54" y="7"/>
                    </a:lnTo>
                    <a:lnTo>
                      <a:pt x="54" y="4"/>
                    </a:lnTo>
                    <a:lnTo>
                      <a:pt x="54" y="1"/>
                    </a:lnTo>
                    <a:lnTo>
                      <a:pt x="54" y="1"/>
                    </a:lnTo>
                    <a:lnTo>
                      <a:pt x="53" y="1"/>
                    </a:lnTo>
                    <a:lnTo>
                      <a:pt x="53" y="1"/>
                    </a:lnTo>
                    <a:lnTo>
                      <a:pt x="51" y="1"/>
                    </a:lnTo>
                    <a:lnTo>
                      <a:pt x="48" y="1"/>
                    </a:lnTo>
                    <a:lnTo>
                      <a:pt x="48" y="0"/>
                    </a:lnTo>
                    <a:lnTo>
                      <a:pt x="47" y="0"/>
                    </a:lnTo>
                    <a:lnTo>
                      <a:pt x="44" y="1"/>
                    </a:lnTo>
                    <a:lnTo>
                      <a:pt x="43" y="0"/>
                    </a:lnTo>
                    <a:lnTo>
                      <a:pt x="40" y="0"/>
                    </a:lnTo>
                    <a:lnTo>
                      <a:pt x="39" y="0"/>
                    </a:lnTo>
                    <a:lnTo>
                      <a:pt x="35" y="0"/>
                    </a:lnTo>
                    <a:lnTo>
                      <a:pt x="35" y="1"/>
                    </a:lnTo>
                    <a:lnTo>
                      <a:pt x="33" y="1"/>
                    </a:lnTo>
                    <a:lnTo>
                      <a:pt x="32" y="1"/>
                    </a:lnTo>
                    <a:lnTo>
                      <a:pt x="32" y="3"/>
                    </a:lnTo>
                    <a:lnTo>
                      <a:pt x="32" y="17"/>
                    </a:lnTo>
                    <a:lnTo>
                      <a:pt x="15" y="17"/>
                    </a:lnTo>
                    <a:lnTo>
                      <a:pt x="14" y="15"/>
                    </a:lnTo>
                    <a:lnTo>
                      <a:pt x="13" y="17"/>
                    </a:lnTo>
                    <a:lnTo>
                      <a:pt x="11" y="17"/>
                    </a:lnTo>
                    <a:lnTo>
                      <a:pt x="10" y="17"/>
                    </a:lnTo>
                    <a:lnTo>
                      <a:pt x="10" y="19"/>
                    </a:lnTo>
                    <a:lnTo>
                      <a:pt x="7" y="21"/>
                    </a:lnTo>
                    <a:lnTo>
                      <a:pt x="10" y="23"/>
                    </a:lnTo>
                    <a:lnTo>
                      <a:pt x="13" y="25"/>
                    </a:lnTo>
                    <a:lnTo>
                      <a:pt x="9" y="26"/>
                    </a:lnTo>
                    <a:lnTo>
                      <a:pt x="7" y="25"/>
                    </a:lnTo>
                    <a:lnTo>
                      <a:pt x="6" y="28"/>
                    </a:lnTo>
                    <a:lnTo>
                      <a:pt x="6" y="34"/>
                    </a:lnTo>
                    <a:lnTo>
                      <a:pt x="3" y="37"/>
                    </a:lnTo>
                    <a:lnTo>
                      <a:pt x="0" y="36"/>
                    </a:lnTo>
                    <a:lnTo>
                      <a:pt x="0" y="37"/>
                    </a:lnTo>
                    <a:lnTo>
                      <a:pt x="3" y="43"/>
                    </a:lnTo>
                    <a:lnTo>
                      <a:pt x="4" y="44"/>
                    </a:lnTo>
                    <a:lnTo>
                      <a:pt x="4" y="45"/>
                    </a:lnTo>
                    <a:lnTo>
                      <a:pt x="6" y="48"/>
                    </a:lnTo>
                    <a:lnTo>
                      <a:pt x="6" y="52"/>
                    </a:lnTo>
                    <a:lnTo>
                      <a:pt x="9" y="54"/>
                    </a:lnTo>
                    <a:lnTo>
                      <a:pt x="10" y="56"/>
                    </a:lnTo>
                    <a:lnTo>
                      <a:pt x="13" y="59"/>
                    </a:lnTo>
                    <a:lnTo>
                      <a:pt x="11" y="59"/>
                    </a:lnTo>
                    <a:lnTo>
                      <a:pt x="15" y="63"/>
                    </a:lnTo>
                    <a:lnTo>
                      <a:pt x="21" y="67"/>
                    </a:lnTo>
                    <a:lnTo>
                      <a:pt x="21" y="70"/>
                    </a:lnTo>
                    <a:lnTo>
                      <a:pt x="26" y="73"/>
                    </a:lnTo>
                    <a:lnTo>
                      <a:pt x="26" y="74"/>
                    </a:lnTo>
                    <a:lnTo>
                      <a:pt x="28" y="76"/>
                    </a:lnTo>
                    <a:lnTo>
                      <a:pt x="29" y="76"/>
                    </a:lnTo>
                    <a:lnTo>
                      <a:pt x="31" y="73"/>
                    </a:lnTo>
                    <a:lnTo>
                      <a:pt x="31"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4" name="Freeform 898">
                <a:extLst>
                  <a:ext uri="{FF2B5EF4-FFF2-40B4-BE49-F238E27FC236}">
                    <a16:creationId xmlns:a16="http://schemas.microsoft.com/office/drawing/2014/main" id="{7E8A66E0-E0D5-42D0-9F18-7601DA112454}"/>
                  </a:ext>
                </a:extLst>
              </p:cNvPr>
              <p:cNvSpPr>
                <a:spLocks/>
              </p:cNvSpPr>
              <p:nvPr/>
            </p:nvSpPr>
            <p:spPr bwMode="auto">
              <a:xfrm>
                <a:off x="3476" y="3209"/>
                <a:ext cx="25" cy="16"/>
              </a:xfrm>
              <a:custGeom>
                <a:avLst/>
                <a:gdLst>
                  <a:gd name="T0" fmla="*/ 6 w 25"/>
                  <a:gd name="T1" fmla="*/ 16 h 16"/>
                  <a:gd name="T2" fmla="*/ 7 w 25"/>
                  <a:gd name="T3" fmla="*/ 14 h 16"/>
                  <a:gd name="T4" fmla="*/ 8 w 25"/>
                  <a:gd name="T5" fmla="*/ 16 h 16"/>
                  <a:gd name="T6" fmla="*/ 25 w 25"/>
                  <a:gd name="T7" fmla="*/ 16 h 16"/>
                  <a:gd name="T8" fmla="*/ 25 w 25"/>
                  <a:gd name="T9" fmla="*/ 2 h 16"/>
                  <a:gd name="T10" fmla="*/ 25 w 25"/>
                  <a:gd name="T11" fmla="*/ 0 h 16"/>
                  <a:gd name="T12" fmla="*/ 10 w 25"/>
                  <a:gd name="T13" fmla="*/ 2 h 16"/>
                  <a:gd name="T14" fmla="*/ 10 w 25"/>
                  <a:gd name="T15" fmla="*/ 0 h 16"/>
                  <a:gd name="T16" fmla="*/ 8 w 25"/>
                  <a:gd name="T17" fmla="*/ 0 h 16"/>
                  <a:gd name="T18" fmla="*/ 6 w 25"/>
                  <a:gd name="T19" fmla="*/ 0 h 16"/>
                  <a:gd name="T20" fmla="*/ 6 w 25"/>
                  <a:gd name="T21" fmla="*/ 2 h 16"/>
                  <a:gd name="T22" fmla="*/ 7 w 25"/>
                  <a:gd name="T23" fmla="*/ 3 h 16"/>
                  <a:gd name="T24" fmla="*/ 3 w 25"/>
                  <a:gd name="T25" fmla="*/ 7 h 16"/>
                  <a:gd name="T26" fmla="*/ 0 w 25"/>
                  <a:gd name="T27" fmla="*/ 14 h 16"/>
                  <a:gd name="T28" fmla="*/ 3 w 25"/>
                  <a:gd name="T29" fmla="*/ 16 h 16"/>
                  <a:gd name="T30" fmla="*/ 3 w 25"/>
                  <a:gd name="T31" fmla="*/ 16 h 16"/>
                  <a:gd name="T32" fmla="*/ 4 w 25"/>
                  <a:gd name="T33" fmla="*/ 16 h 16"/>
                  <a:gd name="T34" fmla="*/ 6 w 25"/>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16">
                    <a:moveTo>
                      <a:pt x="6" y="16"/>
                    </a:moveTo>
                    <a:lnTo>
                      <a:pt x="7" y="14"/>
                    </a:lnTo>
                    <a:lnTo>
                      <a:pt x="8" y="16"/>
                    </a:lnTo>
                    <a:lnTo>
                      <a:pt x="25" y="16"/>
                    </a:lnTo>
                    <a:lnTo>
                      <a:pt x="25" y="2"/>
                    </a:lnTo>
                    <a:lnTo>
                      <a:pt x="25" y="0"/>
                    </a:lnTo>
                    <a:lnTo>
                      <a:pt x="10" y="2"/>
                    </a:lnTo>
                    <a:lnTo>
                      <a:pt x="10" y="0"/>
                    </a:lnTo>
                    <a:lnTo>
                      <a:pt x="8" y="0"/>
                    </a:lnTo>
                    <a:lnTo>
                      <a:pt x="6" y="0"/>
                    </a:lnTo>
                    <a:lnTo>
                      <a:pt x="6" y="2"/>
                    </a:lnTo>
                    <a:lnTo>
                      <a:pt x="7" y="3"/>
                    </a:lnTo>
                    <a:lnTo>
                      <a:pt x="3" y="7"/>
                    </a:lnTo>
                    <a:lnTo>
                      <a:pt x="0" y="14"/>
                    </a:lnTo>
                    <a:lnTo>
                      <a:pt x="3" y="16"/>
                    </a:lnTo>
                    <a:lnTo>
                      <a:pt x="3" y="16"/>
                    </a:lnTo>
                    <a:lnTo>
                      <a:pt x="4" y="16"/>
                    </a:lnTo>
                    <a:lnTo>
                      <a:pt x="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5" name="Freeform 899">
                <a:extLst>
                  <a:ext uri="{FF2B5EF4-FFF2-40B4-BE49-F238E27FC236}">
                    <a16:creationId xmlns:a16="http://schemas.microsoft.com/office/drawing/2014/main" id="{795762E9-0868-4401-9D7D-A094EB37016F}"/>
                  </a:ext>
                </a:extLst>
              </p:cNvPr>
              <p:cNvSpPr>
                <a:spLocks/>
              </p:cNvSpPr>
              <p:nvPr/>
            </p:nvSpPr>
            <p:spPr bwMode="auto">
              <a:xfrm>
                <a:off x="3498" y="3189"/>
                <a:ext cx="94" cy="110"/>
              </a:xfrm>
              <a:custGeom>
                <a:avLst/>
                <a:gdLst>
                  <a:gd name="T0" fmla="*/ 15 w 94"/>
                  <a:gd name="T1" fmla="*/ 104 h 110"/>
                  <a:gd name="T2" fmla="*/ 19 w 94"/>
                  <a:gd name="T3" fmla="*/ 100 h 110"/>
                  <a:gd name="T4" fmla="*/ 24 w 94"/>
                  <a:gd name="T5" fmla="*/ 103 h 110"/>
                  <a:gd name="T6" fmla="*/ 25 w 94"/>
                  <a:gd name="T7" fmla="*/ 104 h 110"/>
                  <a:gd name="T8" fmla="*/ 28 w 94"/>
                  <a:gd name="T9" fmla="*/ 106 h 110"/>
                  <a:gd name="T10" fmla="*/ 32 w 94"/>
                  <a:gd name="T11" fmla="*/ 101 h 110"/>
                  <a:gd name="T12" fmla="*/ 37 w 94"/>
                  <a:gd name="T13" fmla="*/ 100 h 110"/>
                  <a:gd name="T14" fmla="*/ 39 w 94"/>
                  <a:gd name="T15" fmla="*/ 103 h 110"/>
                  <a:gd name="T16" fmla="*/ 44 w 94"/>
                  <a:gd name="T17" fmla="*/ 107 h 110"/>
                  <a:gd name="T18" fmla="*/ 52 w 94"/>
                  <a:gd name="T19" fmla="*/ 99 h 110"/>
                  <a:gd name="T20" fmla="*/ 58 w 94"/>
                  <a:gd name="T21" fmla="*/ 95 h 110"/>
                  <a:gd name="T22" fmla="*/ 61 w 94"/>
                  <a:gd name="T23" fmla="*/ 86 h 110"/>
                  <a:gd name="T24" fmla="*/ 59 w 94"/>
                  <a:gd name="T25" fmla="*/ 75 h 110"/>
                  <a:gd name="T26" fmla="*/ 65 w 94"/>
                  <a:gd name="T27" fmla="*/ 66 h 110"/>
                  <a:gd name="T28" fmla="*/ 72 w 94"/>
                  <a:gd name="T29" fmla="*/ 62 h 110"/>
                  <a:gd name="T30" fmla="*/ 80 w 94"/>
                  <a:gd name="T31" fmla="*/ 53 h 110"/>
                  <a:gd name="T32" fmla="*/ 83 w 94"/>
                  <a:gd name="T33" fmla="*/ 44 h 110"/>
                  <a:gd name="T34" fmla="*/ 84 w 94"/>
                  <a:gd name="T35" fmla="*/ 37 h 110"/>
                  <a:gd name="T36" fmla="*/ 85 w 94"/>
                  <a:gd name="T37" fmla="*/ 29 h 110"/>
                  <a:gd name="T38" fmla="*/ 85 w 94"/>
                  <a:gd name="T39" fmla="*/ 19 h 110"/>
                  <a:gd name="T40" fmla="*/ 94 w 94"/>
                  <a:gd name="T41" fmla="*/ 10 h 110"/>
                  <a:gd name="T42" fmla="*/ 92 w 94"/>
                  <a:gd name="T43" fmla="*/ 1 h 110"/>
                  <a:gd name="T44" fmla="*/ 87 w 94"/>
                  <a:gd name="T45" fmla="*/ 1 h 110"/>
                  <a:gd name="T46" fmla="*/ 83 w 94"/>
                  <a:gd name="T47" fmla="*/ 0 h 110"/>
                  <a:gd name="T48" fmla="*/ 74 w 94"/>
                  <a:gd name="T49" fmla="*/ 3 h 110"/>
                  <a:gd name="T50" fmla="*/ 67 w 94"/>
                  <a:gd name="T51" fmla="*/ 8 h 110"/>
                  <a:gd name="T52" fmla="*/ 61 w 94"/>
                  <a:gd name="T53" fmla="*/ 20 h 110"/>
                  <a:gd name="T54" fmla="*/ 61 w 94"/>
                  <a:gd name="T55" fmla="*/ 25 h 110"/>
                  <a:gd name="T56" fmla="*/ 58 w 94"/>
                  <a:gd name="T57" fmla="*/ 25 h 110"/>
                  <a:gd name="T58" fmla="*/ 54 w 94"/>
                  <a:gd name="T59" fmla="*/ 23 h 110"/>
                  <a:gd name="T60" fmla="*/ 50 w 94"/>
                  <a:gd name="T61" fmla="*/ 23 h 110"/>
                  <a:gd name="T62" fmla="*/ 47 w 94"/>
                  <a:gd name="T63" fmla="*/ 23 h 110"/>
                  <a:gd name="T64" fmla="*/ 43 w 94"/>
                  <a:gd name="T65" fmla="*/ 22 h 110"/>
                  <a:gd name="T66" fmla="*/ 40 w 94"/>
                  <a:gd name="T67" fmla="*/ 22 h 110"/>
                  <a:gd name="T68" fmla="*/ 25 w 94"/>
                  <a:gd name="T69" fmla="*/ 26 h 110"/>
                  <a:gd name="T70" fmla="*/ 25 w 94"/>
                  <a:gd name="T71" fmla="*/ 33 h 110"/>
                  <a:gd name="T72" fmla="*/ 30 w 94"/>
                  <a:gd name="T73" fmla="*/ 33 h 110"/>
                  <a:gd name="T74" fmla="*/ 39 w 94"/>
                  <a:gd name="T75" fmla="*/ 30 h 110"/>
                  <a:gd name="T76" fmla="*/ 40 w 94"/>
                  <a:gd name="T77" fmla="*/ 37 h 110"/>
                  <a:gd name="T78" fmla="*/ 37 w 94"/>
                  <a:gd name="T79" fmla="*/ 41 h 110"/>
                  <a:gd name="T80" fmla="*/ 36 w 94"/>
                  <a:gd name="T81" fmla="*/ 45 h 110"/>
                  <a:gd name="T82" fmla="*/ 35 w 94"/>
                  <a:gd name="T83" fmla="*/ 47 h 110"/>
                  <a:gd name="T84" fmla="*/ 35 w 94"/>
                  <a:gd name="T85" fmla="*/ 49 h 110"/>
                  <a:gd name="T86" fmla="*/ 37 w 94"/>
                  <a:gd name="T87" fmla="*/ 52 h 110"/>
                  <a:gd name="T88" fmla="*/ 40 w 94"/>
                  <a:gd name="T89" fmla="*/ 56 h 110"/>
                  <a:gd name="T90" fmla="*/ 36 w 94"/>
                  <a:gd name="T91" fmla="*/ 73 h 110"/>
                  <a:gd name="T92" fmla="*/ 36 w 94"/>
                  <a:gd name="T93" fmla="*/ 77 h 110"/>
                  <a:gd name="T94" fmla="*/ 29 w 94"/>
                  <a:gd name="T95" fmla="*/ 74 h 110"/>
                  <a:gd name="T96" fmla="*/ 24 w 94"/>
                  <a:gd name="T97" fmla="*/ 75 h 110"/>
                  <a:gd name="T98" fmla="*/ 18 w 94"/>
                  <a:gd name="T99" fmla="*/ 68 h 110"/>
                  <a:gd name="T100" fmla="*/ 17 w 94"/>
                  <a:gd name="T101" fmla="*/ 75 h 110"/>
                  <a:gd name="T102" fmla="*/ 10 w 94"/>
                  <a:gd name="T103" fmla="*/ 77 h 110"/>
                  <a:gd name="T104" fmla="*/ 4 w 94"/>
                  <a:gd name="T105" fmla="*/ 77 h 110"/>
                  <a:gd name="T106" fmla="*/ 3 w 94"/>
                  <a:gd name="T107" fmla="*/ 82 h 110"/>
                  <a:gd name="T108" fmla="*/ 8 w 94"/>
                  <a:gd name="T109" fmla="*/ 82 h 110"/>
                  <a:gd name="T110" fmla="*/ 10 w 94"/>
                  <a:gd name="T111" fmla="*/ 92 h 110"/>
                  <a:gd name="T112" fmla="*/ 6 w 94"/>
                  <a:gd name="T113" fmla="*/ 90 h 110"/>
                  <a:gd name="T114" fmla="*/ 2 w 94"/>
                  <a:gd name="T115" fmla="*/ 92 h 110"/>
                  <a:gd name="T116" fmla="*/ 3 w 94"/>
                  <a:gd name="T117" fmla="*/ 99 h 110"/>
                  <a:gd name="T118" fmla="*/ 8 w 94"/>
                  <a:gd name="T119" fmla="*/ 106 h 110"/>
                  <a:gd name="T120" fmla="*/ 11 w 94"/>
                  <a:gd name="T121" fmla="*/ 10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110">
                    <a:moveTo>
                      <a:pt x="13" y="106"/>
                    </a:moveTo>
                    <a:lnTo>
                      <a:pt x="14" y="106"/>
                    </a:lnTo>
                    <a:lnTo>
                      <a:pt x="15" y="104"/>
                    </a:lnTo>
                    <a:lnTo>
                      <a:pt x="17" y="103"/>
                    </a:lnTo>
                    <a:lnTo>
                      <a:pt x="18" y="101"/>
                    </a:lnTo>
                    <a:lnTo>
                      <a:pt x="19" y="100"/>
                    </a:lnTo>
                    <a:lnTo>
                      <a:pt x="21" y="100"/>
                    </a:lnTo>
                    <a:lnTo>
                      <a:pt x="22" y="101"/>
                    </a:lnTo>
                    <a:lnTo>
                      <a:pt x="24" y="103"/>
                    </a:lnTo>
                    <a:lnTo>
                      <a:pt x="24" y="106"/>
                    </a:lnTo>
                    <a:lnTo>
                      <a:pt x="24" y="104"/>
                    </a:lnTo>
                    <a:lnTo>
                      <a:pt x="25" y="104"/>
                    </a:lnTo>
                    <a:lnTo>
                      <a:pt x="26" y="104"/>
                    </a:lnTo>
                    <a:lnTo>
                      <a:pt x="28" y="106"/>
                    </a:lnTo>
                    <a:lnTo>
                      <a:pt x="28" y="106"/>
                    </a:lnTo>
                    <a:lnTo>
                      <a:pt x="30" y="107"/>
                    </a:lnTo>
                    <a:lnTo>
                      <a:pt x="32" y="104"/>
                    </a:lnTo>
                    <a:lnTo>
                      <a:pt x="32" y="101"/>
                    </a:lnTo>
                    <a:lnTo>
                      <a:pt x="33" y="101"/>
                    </a:lnTo>
                    <a:lnTo>
                      <a:pt x="35" y="103"/>
                    </a:lnTo>
                    <a:lnTo>
                      <a:pt x="37" y="100"/>
                    </a:lnTo>
                    <a:lnTo>
                      <a:pt x="41" y="99"/>
                    </a:lnTo>
                    <a:lnTo>
                      <a:pt x="40" y="100"/>
                    </a:lnTo>
                    <a:lnTo>
                      <a:pt x="39" y="103"/>
                    </a:lnTo>
                    <a:lnTo>
                      <a:pt x="40" y="103"/>
                    </a:lnTo>
                    <a:lnTo>
                      <a:pt x="40" y="106"/>
                    </a:lnTo>
                    <a:lnTo>
                      <a:pt x="44" y="107"/>
                    </a:lnTo>
                    <a:lnTo>
                      <a:pt x="47" y="106"/>
                    </a:lnTo>
                    <a:lnTo>
                      <a:pt x="48" y="103"/>
                    </a:lnTo>
                    <a:lnTo>
                      <a:pt x="52" y="99"/>
                    </a:lnTo>
                    <a:lnTo>
                      <a:pt x="54" y="96"/>
                    </a:lnTo>
                    <a:lnTo>
                      <a:pt x="55" y="96"/>
                    </a:lnTo>
                    <a:lnTo>
                      <a:pt x="58" y="95"/>
                    </a:lnTo>
                    <a:lnTo>
                      <a:pt x="61" y="92"/>
                    </a:lnTo>
                    <a:lnTo>
                      <a:pt x="59" y="89"/>
                    </a:lnTo>
                    <a:lnTo>
                      <a:pt x="61" y="86"/>
                    </a:lnTo>
                    <a:lnTo>
                      <a:pt x="61" y="79"/>
                    </a:lnTo>
                    <a:lnTo>
                      <a:pt x="61" y="78"/>
                    </a:lnTo>
                    <a:lnTo>
                      <a:pt x="59" y="75"/>
                    </a:lnTo>
                    <a:lnTo>
                      <a:pt x="61" y="73"/>
                    </a:lnTo>
                    <a:lnTo>
                      <a:pt x="65" y="68"/>
                    </a:lnTo>
                    <a:lnTo>
                      <a:pt x="65" y="66"/>
                    </a:lnTo>
                    <a:lnTo>
                      <a:pt x="67" y="63"/>
                    </a:lnTo>
                    <a:lnTo>
                      <a:pt x="70" y="62"/>
                    </a:lnTo>
                    <a:lnTo>
                      <a:pt x="72" y="62"/>
                    </a:lnTo>
                    <a:lnTo>
                      <a:pt x="74" y="60"/>
                    </a:lnTo>
                    <a:lnTo>
                      <a:pt x="76" y="59"/>
                    </a:lnTo>
                    <a:lnTo>
                      <a:pt x="80" y="53"/>
                    </a:lnTo>
                    <a:lnTo>
                      <a:pt x="80" y="49"/>
                    </a:lnTo>
                    <a:lnTo>
                      <a:pt x="81" y="45"/>
                    </a:lnTo>
                    <a:lnTo>
                      <a:pt x="83" y="44"/>
                    </a:lnTo>
                    <a:lnTo>
                      <a:pt x="83" y="41"/>
                    </a:lnTo>
                    <a:lnTo>
                      <a:pt x="83" y="40"/>
                    </a:lnTo>
                    <a:lnTo>
                      <a:pt x="84" y="37"/>
                    </a:lnTo>
                    <a:lnTo>
                      <a:pt x="83" y="34"/>
                    </a:lnTo>
                    <a:lnTo>
                      <a:pt x="84" y="31"/>
                    </a:lnTo>
                    <a:lnTo>
                      <a:pt x="85" y="29"/>
                    </a:lnTo>
                    <a:lnTo>
                      <a:pt x="85" y="26"/>
                    </a:lnTo>
                    <a:lnTo>
                      <a:pt x="85" y="23"/>
                    </a:lnTo>
                    <a:lnTo>
                      <a:pt x="85" y="19"/>
                    </a:lnTo>
                    <a:lnTo>
                      <a:pt x="89" y="12"/>
                    </a:lnTo>
                    <a:lnTo>
                      <a:pt x="91" y="11"/>
                    </a:lnTo>
                    <a:lnTo>
                      <a:pt x="94" y="10"/>
                    </a:lnTo>
                    <a:lnTo>
                      <a:pt x="94" y="4"/>
                    </a:lnTo>
                    <a:lnTo>
                      <a:pt x="92" y="3"/>
                    </a:lnTo>
                    <a:lnTo>
                      <a:pt x="92" y="1"/>
                    </a:lnTo>
                    <a:lnTo>
                      <a:pt x="91" y="1"/>
                    </a:lnTo>
                    <a:lnTo>
                      <a:pt x="89" y="3"/>
                    </a:lnTo>
                    <a:lnTo>
                      <a:pt x="87" y="1"/>
                    </a:lnTo>
                    <a:lnTo>
                      <a:pt x="87" y="0"/>
                    </a:lnTo>
                    <a:lnTo>
                      <a:pt x="84" y="0"/>
                    </a:lnTo>
                    <a:lnTo>
                      <a:pt x="83" y="0"/>
                    </a:lnTo>
                    <a:lnTo>
                      <a:pt x="81" y="1"/>
                    </a:lnTo>
                    <a:lnTo>
                      <a:pt x="80" y="1"/>
                    </a:lnTo>
                    <a:lnTo>
                      <a:pt x="74" y="3"/>
                    </a:lnTo>
                    <a:lnTo>
                      <a:pt x="73" y="4"/>
                    </a:lnTo>
                    <a:lnTo>
                      <a:pt x="72" y="5"/>
                    </a:lnTo>
                    <a:lnTo>
                      <a:pt x="67" y="8"/>
                    </a:lnTo>
                    <a:lnTo>
                      <a:pt x="62" y="18"/>
                    </a:lnTo>
                    <a:lnTo>
                      <a:pt x="62" y="19"/>
                    </a:lnTo>
                    <a:lnTo>
                      <a:pt x="61" y="20"/>
                    </a:lnTo>
                    <a:lnTo>
                      <a:pt x="59" y="22"/>
                    </a:lnTo>
                    <a:lnTo>
                      <a:pt x="61" y="23"/>
                    </a:lnTo>
                    <a:lnTo>
                      <a:pt x="61" y="25"/>
                    </a:lnTo>
                    <a:lnTo>
                      <a:pt x="59" y="25"/>
                    </a:lnTo>
                    <a:lnTo>
                      <a:pt x="59" y="25"/>
                    </a:lnTo>
                    <a:lnTo>
                      <a:pt x="58" y="25"/>
                    </a:lnTo>
                    <a:lnTo>
                      <a:pt x="56" y="25"/>
                    </a:lnTo>
                    <a:lnTo>
                      <a:pt x="56" y="23"/>
                    </a:lnTo>
                    <a:lnTo>
                      <a:pt x="54" y="23"/>
                    </a:lnTo>
                    <a:lnTo>
                      <a:pt x="52" y="25"/>
                    </a:lnTo>
                    <a:lnTo>
                      <a:pt x="51" y="23"/>
                    </a:lnTo>
                    <a:lnTo>
                      <a:pt x="50" y="23"/>
                    </a:lnTo>
                    <a:lnTo>
                      <a:pt x="50" y="23"/>
                    </a:lnTo>
                    <a:lnTo>
                      <a:pt x="48" y="23"/>
                    </a:lnTo>
                    <a:lnTo>
                      <a:pt x="47" y="23"/>
                    </a:lnTo>
                    <a:lnTo>
                      <a:pt x="46" y="22"/>
                    </a:lnTo>
                    <a:lnTo>
                      <a:pt x="44" y="23"/>
                    </a:lnTo>
                    <a:lnTo>
                      <a:pt x="43" y="22"/>
                    </a:lnTo>
                    <a:lnTo>
                      <a:pt x="43" y="22"/>
                    </a:lnTo>
                    <a:lnTo>
                      <a:pt x="41" y="22"/>
                    </a:lnTo>
                    <a:lnTo>
                      <a:pt x="40" y="22"/>
                    </a:lnTo>
                    <a:lnTo>
                      <a:pt x="25" y="20"/>
                    </a:lnTo>
                    <a:lnTo>
                      <a:pt x="25" y="23"/>
                    </a:lnTo>
                    <a:lnTo>
                      <a:pt x="25" y="26"/>
                    </a:lnTo>
                    <a:lnTo>
                      <a:pt x="25" y="29"/>
                    </a:lnTo>
                    <a:lnTo>
                      <a:pt x="25" y="30"/>
                    </a:lnTo>
                    <a:lnTo>
                      <a:pt x="25" y="33"/>
                    </a:lnTo>
                    <a:lnTo>
                      <a:pt x="26" y="33"/>
                    </a:lnTo>
                    <a:lnTo>
                      <a:pt x="28" y="31"/>
                    </a:lnTo>
                    <a:lnTo>
                      <a:pt x="30" y="33"/>
                    </a:lnTo>
                    <a:lnTo>
                      <a:pt x="33" y="31"/>
                    </a:lnTo>
                    <a:lnTo>
                      <a:pt x="35" y="30"/>
                    </a:lnTo>
                    <a:lnTo>
                      <a:pt x="39" y="30"/>
                    </a:lnTo>
                    <a:lnTo>
                      <a:pt x="40" y="31"/>
                    </a:lnTo>
                    <a:lnTo>
                      <a:pt x="40" y="36"/>
                    </a:lnTo>
                    <a:lnTo>
                      <a:pt x="40" y="37"/>
                    </a:lnTo>
                    <a:lnTo>
                      <a:pt x="40" y="38"/>
                    </a:lnTo>
                    <a:lnTo>
                      <a:pt x="40" y="40"/>
                    </a:lnTo>
                    <a:lnTo>
                      <a:pt x="37" y="41"/>
                    </a:lnTo>
                    <a:lnTo>
                      <a:pt x="36" y="42"/>
                    </a:lnTo>
                    <a:lnTo>
                      <a:pt x="35" y="44"/>
                    </a:lnTo>
                    <a:lnTo>
                      <a:pt x="36" y="45"/>
                    </a:lnTo>
                    <a:lnTo>
                      <a:pt x="36" y="47"/>
                    </a:lnTo>
                    <a:lnTo>
                      <a:pt x="36" y="47"/>
                    </a:lnTo>
                    <a:lnTo>
                      <a:pt x="35" y="47"/>
                    </a:lnTo>
                    <a:lnTo>
                      <a:pt x="33" y="48"/>
                    </a:lnTo>
                    <a:lnTo>
                      <a:pt x="33" y="48"/>
                    </a:lnTo>
                    <a:lnTo>
                      <a:pt x="35" y="49"/>
                    </a:lnTo>
                    <a:lnTo>
                      <a:pt x="35" y="51"/>
                    </a:lnTo>
                    <a:lnTo>
                      <a:pt x="36" y="51"/>
                    </a:lnTo>
                    <a:lnTo>
                      <a:pt x="37" y="52"/>
                    </a:lnTo>
                    <a:lnTo>
                      <a:pt x="39" y="53"/>
                    </a:lnTo>
                    <a:lnTo>
                      <a:pt x="39" y="55"/>
                    </a:lnTo>
                    <a:lnTo>
                      <a:pt x="40" y="56"/>
                    </a:lnTo>
                    <a:lnTo>
                      <a:pt x="40" y="59"/>
                    </a:lnTo>
                    <a:lnTo>
                      <a:pt x="39" y="64"/>
                    </a:lnTo>
                    <a:lnTo>
                      <a:pt x="36" y="73"/>
                    </a:lnTo>
                    <a:lnTo>
                      <a:pt x="37" y="75"/>
                    </a:lnTo>
                    <a:lnTo>
                      <a:pt x="36" y="77"/>
                    </a:lnTo>
                    <a:lnTo>
                      <a:pt x="36" y="77"/>
                    </a:lnTo>
                    <a:lnTo>
                      <a:pt x="35" y="75"/>
                    </a:lnTo>
                    <a:lnTo>
                      <a:pt x="32" y="74"/>
                    </a:lnTo>
                    <a:lnTo>
                      <a:pt x="29" y="74"/>
                    </a:lnTo>
                    <a:lnTo>
                      <a:pt x="28" y="75"/>
                    </a:lnTo>
                    <a:lnTo>
                      <a:pt x="26" y="75"/>
                    </a:lnTo>
                    <a:lnTo>
                      <a:pt x="24" y="75"/>
                    </a:lnTo>
                    <a:lnTo>
                      <a:pt x="22" y="74"/>
                    </a:lnTo>
                    <a:lnTo>
                      <a:pt x="21" y="68"/>
                    </a:lnTo>
                    <a:lnTo>
                      <a:pt x="18" y="68"/>
                    </a:lnTo>
                    <a:lnTo>
                      <a:pt x="17" y="70"/>
                    </a:lnTo>
                    <a:lnTo>
                      <a:pt x="17" y="73"/>
                    </a:lnTo>
                    <a:lnTo>
                      <a:pt x="17" y="75"/>
                    </a:lnTo>
                    <a:lnTo>
                      <a:pt x="13" y="75"/>
                    </a:lnTo>
                    <a:lnTo>
                      <a:pt x="11" y="75"/>
                    </a:lnTo>
                    <a:lnTo>
                      <a:pt x="10" y="77"/>
                    </a:lnTo>
                    <a:lnTo>
                      <a:pt x="8" y="78"/>
                    </a:lnTo>
                    <a:lnTo>
                      <a:pt x="7" y="77"/>
                    </a:lnTo>
                    <a:lnTo>
                      <a:pt x="4" y="77"/>
                    </a:lnTo>
                    <a:lnTo>
                      <a:pt x="3" y="78"/>
                    </a:lnTo>
                    <a:lnTo>
                      <a:pt x="4" y="79"/>
                    </a:lnTo>
                    <a:lnTo>
                      <a:pt x="3" y="82"/>
                    </a:lnTo>
                    <a:lnTo>
                      <a:pt x="6" y="81"/>
                    </a:lnTo>
                    <a:lnTo>
                      <a:pt x="7" y="81"/>
                    </a:lnTo>
                    <a:lnTo>
                      <a:pt x="8" y="82"/>
                    </a:lnTo>
                    <a:lnTo>
                      <a:pt x="10" y="84"/>
                    </a:lnTo>
                    <a:lnTo>
                      <a:pt x="11" y="89"/>
                    </a:lnTo>
                    <a:lnTo>
                      <a:pt x="10" y="92"/>
                    </a:lnTo>
                    <a:lnTo>
                      <a:pt x="7" y="89"/>
                    </a:lnTo>
                    <a:lnTo>
                      <a:pt x="6" y="89"/>
                    </a:lnTo>
                    <a:lnTo>
                      <a:pt x="6" y="90"/>
                    </a:lnTo>
                    <a:lnTo>
                      <a:pt x="3" y="90"/>
                    </a:lnTo>
                    <a:lnTo>
                      <a:pt x="2" y="90"/>
                    </a:lnTo>
                    <a:lnTo>
                      <a:pt x="2" y="92"/>
                    </a:lnTo>
                    <a:lnTo>
                      <a:pt x="0" y="95"/>
                    </a:lnTo>
                    <a:lnTo>
                      <a:pt x="3" y="97"/>
                    </a:lnTo>
                    <a:lnTo>
                      <a:pt x="3" y="99"/>
                    </a:lnTo>
                    <a:lnTo>
                      <a:pt x="7" y="101"/>
                    </a:lnTo>
                    <a:lnTo>
                      <a:pt x="7" y="103"/>
                    </a:lnTo>
                    <a:lnTo>
                      <a:pt x="8" y="106"/>
                    </a:lnTo>
                    <a:lnTo>
                      <a:pt x="8" y="107"/>
                    </a:lnTo>
                    <a:lnTo>
                      <a:pt x="10" y="110"/>
                    </a:lnTo>
                    <a:lnTo>
                      <a:pt x="11" y="108"/>
                    </a:lnTo>
                    <a:lnTo>
                      <a:pt x="13"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6" name="Freeform 900">
                <a:extLst>
                  <a:ext uri="{FF2B5EF4-FFF2-40B4-BE49-F238E27FC236}">
                    <a16:creationId xmlns:a16="http://schemas.microsoft.com/office/drawing/2014/main" id="{E4589B63-0EC9-44DA-9900-0F758DF541A6}"/>
                  </a:ext>
                </a:extLst>
              </p:cNvPr>
              <p:cNvSpPr>
                <a:spLocks/>
              </p:cNvSpPr>
              <p:nvPr/>
            </p:nvSpPr>
            <p:spPr bwMode="auto">
              <a:xfrm>
                <a:off x="3508" y="3289"/>
                <a:ext cx="14" cy="18"/>
              </a:xfrm>
              <a:custGeom>
                <a:avLst/>
                <a:gdLst>
                  <a:gd name="T0" fmla="*/ 7 w 14"/>
                  <a:gd name="T1" fmla="*/ 16 h 18"/>
                  <a:gd name="T2" fmla="*/ 8 w 14"/>
                  <a:gd name="T3" fmla="*/ 15 h 18"/>
                  <a:gd name="T4" fmla="*/ 8 w 14"/>
                  <a:gd name="T5" fmla="*/ 11 h 18"/>
                  <a:gd name="T6" fmla="*/ 8 w 14"/>
                  <a:gd name="T7" fmla="*/ 10 h 18"/>
                  <a:gd name="T8" fmla="*/ 11 w 14"/>
                  <a:gd name="T9" fmla="*/ 7 h 18"/>
                  <a:gd name="T10" fmla="*/ 14 w 14"/>
                  <a:gd name="T11" fmla="*/ 6 h 18"/>
                  <a:gd name="T12" fmla="*/ 14 w 14"/>
                  <a:gd name="T13" fmla="*/ 3 h 18"/>
                  <a:gd name="T14" fmla="*/ 12 w 14"/>
                  <a:gd name="T15" fmla="*/ 1 h 18"/>
                  <a:gd name="T16" fmla="*/ 11 w 14"/>
                  <a:gd name="T17" fmla="*/ 0 h 18"/>
                  <a:gd name="T18" fmla="*/ 9 w 14"/>
                  <a:gd name="T19" fmla="*/ 0 h 18"/>
                  <a:gd name="T20" fmla="*/ 8 w 14"/>
                  <a:gd name="T21" fmla="*/ 1 h 18"/>
                  <a:gd name="T22" fmla="*/ 7 w 14"/>
                  <a:gd name="T23" fmla="*/ 3 h 18"/>
                  <a:gd name="T24" fmla="*/ 5 w 14"/>
                  <a:gd name="T25" fmla="*/ 4 h 18"/>
                  <a:gd name="T26" fmla="*/ 4 w 14"/>
                  <a:gd name="T27" fmla="*/ 6 h 18"/>
                  <a:gd name="T28" fmla="*/ 3 w 14"/>
                  <a:gd name="T29" fmla="*/ 6 h 18"/>
                  <a:gd name="T30" fmla="*/ 1 w 14"/>
                  <a:gd name="T31" fmla="*/ 8 h 18"/>
                  <a:gd name="T32" fmla="*/ 0 w 14"/>
                  <a:gd name="T33" fmla="*/ 10 h 18"/>
                  <a:gd name="T34" fmla="*/ 1 w 14"/>
                  <a:gd name="T35" fmla="*/ 11 h 18"/>
                  <a:gd name="T36" fmla="*/ 3 w 14"/>
                  <a:gd name="T37" fmla="*/ 14 h 18"/>
                  <a:gd name="T38" fmla="*/ 1 w 14"/>
                  <a:gd name="T39" fmla="*/ 16 h 18"/>
                  <a:gd name="T40" fmla="*/ 1 w 14"/>
                  <a:gd name="T41" fmla="*/ 18 h 18"/>
                  <a:gd name="T42" fmla="*/ 4 w 14"/>
                  <a:gd name="T43" fmla="*/ 16 h 18"/>
                  <a:gd name="T44" fmla="*/ 7 w 14"/>
                  <a:gd name="T45"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8">
                    <a:moveTo>
                      <a:pt x="7" y="16"/>
                    </a:moveTo>
                    <a:lnTo>
                      <a:pt x="8" y="15"/>
                    </a:lnTo>
                    <a:lnTo>
                      <a:pt x="8" y="11"/>
                    </a:lnTo>
                    <a:lnTo>
                      <a:pt x="8" y="10"/>
                    </a:lnTo>
                    <a:lnTo>
                      <a:pt x="11" y="7"/>
                    </a:lnTo>
                    <a:lnTo>
                      <a:pt x="14" y="6"/>
                    </a:lnTo>
                    <a:lnTo>
                      <a:pt x="14" y="3"/>
                    </a:lnTo>
                    <a:lnTo>
                      <a:pt x="12" y="1"/>
                    </a:lnTo>
                    <a:lnTo>
                      <a:pt x="11" y="0"/>
                    </a:lnTo>
                    <a:lnTo>
                      <a:pt x="9" y="0"/>
                    </a:lnTo>
                    <a:lnTo>
                      <a:pt x="8" y="1"/>
                    </a:lnTo>
                    <a:lnTo>
                      <a:pt x="7" y="3"/>
                    </a:lnTo>
                    <a:lnTo>
                      <a:pt x="5" y="4"/>
                    </a:lnTo>
                    <a:lnTo>
                      <a:pt x="4" y="6"/>
                    </a:lnTo>
                    <a:lnTo>
                      <a:pt x="3" y="6"/>
                    </a:lnTo>
                    <a:lnTo>
                      <a:pt x="1" y="8"/>
                    </a:lnTo>
                    <a:lnTo>
                      <a:pt x="0" y="10"/>
                    </a:lnTo>
                    <a:lnTo>
                      <a:pt x="1" y="11"/>
                    </a:lnTo>
                    <a:lnTo>
                      <a:pt x="3" y="14"/>
                    </a:lnTo>
                    <a:lnTo>
                      <a:pt x="1" y="16"/>
                    </a:lnTo>
                    <a:lnTo>
                      <a:pt x="1" y="18"/>
                    </a:lnTo>
                    <a:lnTo>
                      <a:pt x="4" y="16"/>
                    </a:lnTo>
                    <a:lnTo>
                      <a:pt x="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7" name="Freeform 901">
                <a:extLst>
                  <a:ext uri="{FF2B5EF4-FFF2-40B4-BE49-F238E27FC236}">
                    <a16:creationId xmlns:a16="http://schemas.microsoft.com/office/drawing/2014/main" id="{EF56A866-6AE0-4A63-98CE-82283F036BAD}"/>
                  </a:ext>
                </a:extLst>
              </p:cNvPr>
              <p:cNvSpPr>
                <a:spLocks/>
              </p:cNvSpPr>
              <p:nvPr/>
            </p:nvSpPr>
            <p:spPr bwMode="auto">
              <a:xfrm>
                <a:off x="3719" y="3247"/>
                <a:ext cx="136" cy="138"/>
              </a:xfrm>
              <a:custGeom>
                <a:avLst/>
                <a:gdLst>
                  <a:gd name="T0" fmla="*/ 105 w 136"/>
                  <a:gd name="T1" fmla="*/ 30 h 138"/>
                  <a:gd name="T2" fmla="*/ 54 w 136"/>
                  <a:gd name="T3" fmla="*/ 0 h 138"/>
                  <a:gd name="T4" fmla="*/ 18 w 136"/>
                  <a:gd name="T5" fmla="*/ 1 h 138"/>
                  <a:gd name="T6" fmla="*/ 15 w 136"/>
                  <a:gd name="T7" fmla="*/ 2 h 138"/>
                  <a:gd name="T8" fmla="*/ 18 w 136"/>
                  <a:gd name="T9" fmla="*/ 8 h 138"/>
                  <a:gd name="T10" fmla="*/ 21 w 136"/>
                  <a:gd name="T11" fmla="*/ 15 h 138"/>
                  <a:gd name="T12" fmla="*/ 18 w 136"/>
                  <a:gd name="T13" fmla="*/ 19 h 138"/>
                  <a:gd name="T14" fmla="*/ 15 w 136"/>
                  <a:gd name="T15" fmla="*/ 19 h 138"/>
                  <a:gd name="T16" fmla="*/ 17 w 136"/>
                  <a:gd name="T17" fmla="*/ 23 h 138"/>
                  <a:gd name="T18" fmla="*/ 19 w 136"/>
                  <a:gd name="T19" fmla="*/ 26 h 138"/>
                  <a:gd name="T20" fmla="*/ 18 w 136"/>
                  <a:gd name="T21" fmla="*/ 34 h 138"/>
                  <a:gd name="T22" fmla="*/ 13 w 136"/>
                  <a:gd name="T23" fmla="*/ 39 h 138"/>
                  <a:gd name="T24" fmla="*/ 0 w 136"/>
                  <a:gd name="T25" fmla="*/ 43 h 138"/>
                  <a:gd name="T26" fmla="*/ 13 w 136"/>
                  <a:gd name="T27" fmla="*/ 80 h 138"/>
                  <a:gd name="T28" fmla="*/ 22 w 136"/>
                  <a:gd name="T29" fmla="*/ 91 h 138"/>
                  <a:gd name="T30" fmla="*/ 26 w 136"/>
                  <a:gd name="T31" fmla="*/ 93 h 138"/>
                  <a:gd name="T32" fmla="*/ 30 w 136"/>
                  <a:gd name="T33" fmla="*/ 96 h 138"/>
                  <a:gd name="T34" fmla="*/ 39 w 136"/>
                  <a:gd name="T35" fmla="*/ 98 h 138"/>
                  <a:gd name="T36" fmla="*/ 43 w 136"/>
                  <a:gd name="T37" fmla="*/ 104 h 138"/>
                  <a:gd name="T38" fmla="*/ 44 w 136"/>
                  <a:gd name="T39" fmla="*/ 102 h 138"/>
                  <a:gd name="T40" fmla="*/ 48 w 136"/>
                  <a:gd name="T41" fmla="*/ 105 h 138"/>
                  <a:gd name="T42" fmla="*/ 51 w 136"/>
                  <a:gd name="T43" fmla="*/ 105 h 138"/>
                  <a:gd name="T44" fmla="*/ 52 w 136"/>
                  <a:gd name="T45" fmla="*/ 106 h 138"/>
                  <a:gd name="T46" fmla="*/ 59 w 136"/>
                  <a:gd name="T47" fmla="*/ 113 h 138"/>
                  <a:gd name="T48" fmla="*/ 62 w 136"/>
                  <a:gd name="T49" fmla="*/ 130 h 138"/>
                  <a:gd name="T50" fmla="*/ 76 w 136"/>
                  <a:gd name="T51" fmla="*/ 128 h 138"/>
                  <a:gd name="T52" fmla="*/ 80 w 136"/>
                  <a:gd name="T53" fmla="*/ 130 h 138"/>
                  <a:gd name="T54" fmla="*/ 84 w 136"/>
                  <a:gd name="T55" fmla="*/ 131 h 138"/>
                  <a:gd name="T56" fmla="*/ 89 w 136"/>
                  <a:gd name="T57" fmla="*/ 130 h 138"/>
                  <a:gd name="T58" fmla="*/ 94 w 136"/>
                  <a:gd name="T59" fmla="*/ 130 h 138"/>
                  <a:gd name="T60" fmla="*/ 96 w 136"/>
                  <a:gd name="T61" fmla="*/ 131 h 138"/>
                  <a:gd name="T62" fmla="*/ 103 w 136"/>
                  <a:gd name="T63" fmla="*/ 128 h 138"/>
                  <a:gd name="T64" fmla="*/ 106 w 136"/>
                  <a:gd name="T65" fmla="*/ 127 h 138"/>
                  <a:gd name="T66" fmla="*/ 111 w 136"/>
                  <a:gd name="T67" fmla="*/ 127 h 138"/>
                  <a:gd name="T68" fmla="*/ 118 w 136"/>
                  <a:gd name="T69" fmla="*/ 126 h 138"/>
                  <a:gd name="T70" fmla="*/ 124 w 136"/>
                  <a:gd name="T71" fmla="*/ 124 h 138"/>
                  <a:gd name="T72" fmla="*/ 131 w 136"/>
                  <a:gd name="T73" fmla="*/ 120 h 138"/>
                  <a:gd name="T74" fmla="*/ 135 w 136"/>
                  <a:gd name="T75" fmla="*/ 117 h 138"/>
                  <a:gd name="T76" fmla="*/ 135 w 136"/>
                  <a:gd name="T77" fmla="*/ 116 h 138"/>
                  <a:gd name="T78" fmla="*/ 125 w 136"/>
                  <a:gd name="T79" fmla="*/ 109 h 138"/>
                  <a:gd name="T80" fmla="*/ 124 w 136"/>
                  <a:gd name="T81" fmla="*/ 102 h 138"/>
                  <a:gd name="T82" fmla="*/ 122 w 136"/>
                  <a:gd name="T83" fmla="*/ 97 h 138"/>
                  <a:gd name="T84" fmla="*/ 121 w 136"/>
                  <a:gd name="T85" fmla="*/ 91 h 138"/>
                  <a:gd name="T86" fmla="*/ 122 w 136"/>
                  <a:gd name="T87" fmla="*/ 85 h 138"/>
                  <a:gd name="T88" fmla="*/ 121 w 136"/>
                  <a:gd name="T89" fmla="*/ 76 h 138"/>
                  <a:gd name="T90" fmla="*/ 124 w 136"/>
                  <a:gd name="T91" fmla="*/ 74 h 138"/>
                  <a:gd name="T92" fmla="*/ 118 w 136"/>
                  <a:gd name="T93" fmla="*/ 67 h 138"/>
                  <a:gd name="T94" fmla="*/ 117 w 136"/>
                  <a:gd name="T95" fmla="*/ 56 h 138"/>
                  <a:gd name="T96" fmla="*/ 120 w 136"/>
                  <a:gd name="T97" fmla="*/ 45 h 138"/>
                  <a:gd name="T98" fmla="*/ 105 w 136"/>
                  <a:gd name="T99" fmla="*/ 3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138">
                    <a:moveTo>
                      <a:pt x="105" y="32"/>
                    </a:moveTo>
                    <a:lnTo>
                      <a:pt x="103" y="31"/>
                    </a:lnTo>
                    <a:lnTo>
                      <a:pt x="105" y="30"/>
                    </a:lnTo>
                    <a:lnTo>
                      <a:pt x="102" y="26"/>
                    </a:lnTo>
                    <a:lnTo>
                      <a:pt x="58" y="0"/>
                    </a:lnTo>
                    <a:lnTo>
                      <a:pt x="54" y="0"/>
                    </a:lnTo>
                    <a:lnTo>
                      <a:pt x="37" y="1"/>
                    </a:lnTo>
                    <a:lnTo>
                      <a:pt x="33" y="1"/>
                    </a:lnTo>
                    <a:lnTo>
                      <a:pt x="18" y="1"/>
                    </a:lnTo>
                    <a:lnTo>
                      <a:pt x="17" y="2"/>
                    </a:lnTo>
                    <a:lnTo>
                      <a:pt x="15" y="2"/>
                    </a:lnTo>
                    <a:lnTo>
                      <a:pt x="15" y="2"/>
                    </a:lnTo>
                    <a:lnTo>
                      <a:pt x="17" y="5"/>
                    </a:lnTo>
                    <a:lnTo>
                      <a:pt x="18" y="6"/>
                    </a:lnTo>
                    <a:lnTo>
                      <a:pt x="18" y="8"/>
                    </a:lnTo>
                    <a:lnTo>
                      <a:pt x="19" y="9"/>
                    </a:lnTo>
                    <a:lnTo>
                      <a:pt x="21" y="13"/>
                    </a:lnTo>
                    <a:lnTo>
                      <a:pt x="21" y="15"/>
                    </a:lnTo>
                    <a:lnTo>
                      <a:pt x="19" y="17"/>
                    </a:lnTo>
                    <a:lnTo>
                      <a:pt x="19" y="19"/>
                    </a:lnTo>
                    <a:lnTo>
                      <a:pt x="18" y="19"/>
                    </a:lnTo>
                    <a:lnTo>
                      <a:pt x="17" y="20"/>
                    </a:lnTo>
                    <a:lnTo>
                      <a:pt x="15" y="20"/>
                    </a:lnTo>
                    <a:lnTo>
                      <a:pt x="15" y="19"/>
                    </a:lnTo>
                    <a:lnTo>
                      <a:pt x="15" y="20"/>
                    </a:lnTo>
                    <a:lnTo>
                      <a:pt x="17" y="21"/>
                    </a:lnTo>
                    <a:lnTo>
                      <a:pt x="17" y="23"/>
                    </a:lnTo>
                    <a:lnTo>
                      <a:pt x="18" y="24"/>
                    </a:lnTo>
                    <a:lnTo>
                      <a:pt x="18" y="26"/>
                    </a:lnTo>
                    <a:lnTo>
                      <a:pt x="19" y="26"/>
                    </a:lnTo>
                    <a:lnTo>
                      <a:pt x="21" y="30"/>
                    </a:lnTo>
                    <a:lnTo>
                      <a:pt x="21" y="31"/>
                    </a:lnTo>
                    <a:lnTo>
                      <a:pt x="18" y="34"/>
                    </a:lnTo>
                    <a:lnTo>
                      <a:pt x="17" y="35"/>
                    </a:lnTo>
                    <a:lnTo>
                      <a:pt x="15" y="37"/>
                    </a:lnTo>
                    <a:lnTo>
                      <a:pt x="13" y="39"/>
                    </a:lnTo>
                    <a:lnTo>
                      <a:pt x="10" y="42"/>
                    </a:lnTo>
                    <a:lnTo>
                      <a:pt x="6" y="43"/>
                    </a:lnTo>
                    <a:lnTo>
                      <a:pt x="0" y="43"/>
                    </a:lnTo>
                    <a:lnTo>
                      <a:pt x="2" y="54"/>
                    </a:lnTo>
                    <a:lnTo>
                      <a:pt x="4" y="68"/>
                    </a:lnTo>
                    <a:lnTo>
                      <a:pt x="13" y="80"/>
                    </a:lnTo>
                    <a:lnTo>
                      <a:pt x="15" y="89"/>
                    </a:lnTo>
                    <a:lnTo>
                      <a:pt x="19" y="91"/>
                    </a:lnTo>
                    <a:lnTo>
                      <a:pt x="22" y="91"/>
                    </a:lnTo>
                    <a:lnTo>
                      <a:pt x="24" y="91"/>
                    </a:lnTo>
                    <a:lnTo>
                      <a:pt x="25" y="91"/>
                    </a:lnTo>
                    <a:lnTo>
                      <a:pt x="26" y="93"/>
                    </a:lnTo>
                    <a:lnTo>
                      <a:pt x="26" y="94"/>
                    </a:lnTo>
                    <a:lnTo>
                      <a:pt x="28" y="96"/>
                    </a:lnTo>
                    <a:lnTo>
                      <a:pt x="30" y="96"/>
                    </a:lnTo>
                    <a:lnTo>
                      <a:pt x="36" y="97"/>
                    </a:lnTo>
                    <a:lnTo>
                      <a:pt x="37" y="97"/>
                    </a:lnTo>
                    <a:lnTo>
                      <a:pt x="39" y="98"/>
                    </a:lnTo>
                    <a:lnTo>
                      <a:pt x="40" y="98"/>
                    </a:lnTo>
                    <a:lnTo>
                      <a:pt x="40" y="101"/>
                    </a:lnTo>
                    <a:lnTo>
                      <a:pt x="43" y="104"/>
                    </a:lnTo>
                    <a:lnTo>
                      <a:pt x="44" y="104"/>
                    </a:lnTo>
                    <a:lnTo>
                      <a:pt x="44" y="104"/>
                    </a:lnTo>
                    <a:lnTo>
                      <a:pt x="44" y="102"/>
                    </a:lnTo>
                    <a:lnTo>
                      <a:pt x="46" y="102"/>
                    </a:lnTo>
                    <a:lnTo>
                      <a:pt x="46" y="104"/>
                    </a:lnTo>
                    <a:lnTo>
                      <a:pt x="48" y="105"/>
                    </a:lnTo>
                    <a:lnTo>
                      <a:pt x="48" y="105"/>
                    </a:lnTo>
                    <a:lnTo>
                      <a:pt x="50" y="105"/>
                    </a:lnTo>
                    <a:lnTo>
                      <a:pt x="51" y="105"/>
                    </a:lnTo>
                    <a:lnTo>
                      <a:pt x="51" y="105"/>
                    </a:lnTo>
                    <a:lnTo>
                      <a:pt x="52" y="106"/>
                    </a:lnTo>
                    <a:lnTo>
                      <a:pt x="52" y="106"/>
                    </a:lnTo>
                    <a:lnTo>
                      <a:pt x="54" y="108"/>
                    </a:lnTo>
                    <a:lnTo>
                      <a:pt x="55" y="109"/>
                    </a:lnTo>
                    <a:lnTo>
                      <a:pt x="59" y="113"/>
                    </a:lnTo>
                    <a:lnTo>
                      <a:pt x="59" y="117"/>
                    </a:lnTo>
                    <a:lnTo>
                      <a:pt x="59" y="138"/>
                    </a:lnTo>
                    <a:lnTo>
                      <a:pt x="62" y="130"/>
                    </a:lnTo>
                    <a:lnTo>
                      <a:pt x="73" y="130"/>
                    </a:lnTo>
                    <a:lnTo>
                      <a:pt x="76" y="128"/>
                    </a:lnTo>
                    <a:lnTo>
                      <a:pt x="76" y="128"/>
                    </a:lnTo>
                    <a:lnTo>
                      <a:pt x="78" y="128"/>
                    </a:lnTo>
                    <a:lnTo>
                      <a:pt x="78" y="128"/>
                    </a:lnTo>
                    <a:lnTo>
                      <a:pt x="80" y="130"/>
                    </a:lnTo>
                    <a:lnTo>
                      <a:pt x="81" y="130"/>
                    </a:lnTo>
                    <a:lnTo>
                      <a:pt x="83" y="130"/>
                    </a:lnTo>
                    <a:lnTo>
                      <a:pt x="84" y="131"/>
                    </a:lnTo>
                    <a:lnTo>
                      <a:pt x="84" y="133"/>
                    </a:lnTo>
                    <a:lnTo>
                      <a:pt x="87" y="131"/>
                    </a:lnTo>
                    <a:lnTo>
                      <a:pt x="89" y="130"/>
                    </a:lnTo>
                    <a:lnTo>
                      <a:pt x="91" y="130"/>
                    </a:lnTo>
                    <a:lnTo>
                      <a:pt x="92" y="128"/>
                    </a:lnTo>
                    <a:lnTo>
                      <a:pt x="94" y="130"/>
                    </a:lnTo>
                    <a:lnTo>
                      <a:pt x="94" y="130"/>
                    </a:lnTo>
                    <a:lnTo>
                      <a:pt x="95" y="130"/>
                    </a:lnTo>
                    <a:lnTo>
                      <a:pt x="96" y="131"/>
                    </a:lnTo>
                    <a:lnTo>
                      <a:pt x="99" y="130"/>
                    </a:lnTo>
                    <a:lnTo>
                      <a:pt x="103" y="130"/>
                    </a:lnTo>
                    <a:lnTo>
                      <a:pt x="103" y="128"/>
                    </a:lnTo>
                    <a:lnTo>
                      <a:pt x="103" y="127"/>
                    </a:lnTo>
                    <a:lnTo>
                      <a:pt x="103" y="126"/>
                    </a:lnTo>
                    <a:lnTo>
                      <a:pt x="106" y="127"/>
                    </a:lnTo>
                    <a:lnTo>
                      <a:pt x="107" y="126"/>
                    </a:lnTo>
                    <a:lnTo>
                      <a:pt x="109" y="127"/>
                    </a:lnTo>
                    <a:lnTo>
                      <a:pt x="111" y="127"/>
                    </a:lnTo>
                    <a:lnTo>
                      <a:pt x="113" y="126"/>
                    </a:lnTo>
                    <a:lnTo>
                      <a:pt x="117" y="124"/>
                    </a:lnTo>
                    <a:lnTo>
                      <a:pt x="118" y="126"/>
                    </a:lnTo>
                    <a:lnTo>
                      <a:pt x="121" y="126"/>
                    </a:lnTo>
                    <a:lnTo>
                      <a:pt x="121" y="124"/>
                    </a:lnTo>
                    <a:lnTo>
                      <a:pt x="124" y="124"/>
                    </a:lnTo>
                    <a:lnTo>
                      <a:pt x="127" y="122"/>
                    </a:lnTo>
                    <a:lnTo>
                      <a:pt x="128" y="122"/>
                    </a:lnTo>
                    <a:lnTo>
                      <a:pt x="131" y="120"/>
                    </a:lnTo>
                    <a:lnTo>
                      <a:pt x="132" y="119"/>
                    </a:lnTo>
                    <a:lnTo>
                      <a:pt x="133" y="119"/>
                    </a:lnTo>
                    <a:lnTo>
                      <a:pt x="135" y="117"/>
                    </a:lnTo>
                    <a:lnTo>
                      <a:pt x="136" y="117"/>
                    </a:lnTo>
                    <a:lnTo>
                      <a:pt x="135" y="117"/>
                    </a:lnTo>
                    <a:lnTo>
                      <a:pt x="135" y="116"/>
                    </a:lnTo>
                    <a:lnTo>
                      <a:pt x="132" y="113"/>
                    </a:lnTo>
                    <a:lnTo>
                      <a:pt x="129" y="113"/>
                    </a:lnTo>
                    <a:lnTo>
                      <a:pt x="125" y="109"/>
                    </a:lnTo>
                    <a:lnTo>
                      <a:pt x="125" y="108"/>
                    </a:lnTo>
                    <a:lnTo>
                      <a:pt x="124" y="104"/>
                    </a:lnTo>
                    <a:lnTo>
                      <a:pt x="124" y="102"/>
                    </a:lnTo>
                    <a:lnTo>
                      <a:pt x="124" y="101"/>
                    </a:lnTo>
                    <a:lnTo>
                      <a:pt x="122" y="100"/>
                    </a:lnTo>
                    <a:lnTo>
                      <a:pt x="122" y="97"/>
                    </a:lnTo>
                    <a:lnTo>
                      <a:pt x="121" y="96"/>
                    </a:lnTo>
                    <a:lnTo>
                      <a:pt x="122" y="96"/>
                    </a:lnTo>
                    <a:lnTo>
                      <a:pt x="121" y="91"/>
                    </a:lnTo>
                    <a:lnTo>
                      <a:pt x="121" y="89"/>
                    </a:lnTo>
                    <a:lnTo>
                      <a:pt x="122" y="87"/>
                    </a:lnTo>
                    <a:lnTo>
                      <a:pt x="122" y="85"/>
                    </a:lnTo>
                    <a:lnTo>
                      <a:pt x="121" y="83"/>
                    </a:lnTo>
                    <a:lnTo>
                      <a:pt x="121" y="79"/>
                    </a:lnTo>
                    <a:lnTo>
                      <a:pt x="121" y="76"/>
                    </a:lnTo>
                    <a:lnTo>
                      <a:pt x="122" y="75"/>
                    </a:lnTo>
                    <a:lnTo>
                      <a:pt x="124" y="75"/>
                    </a:lnTo>
                    <a:lnTo>
                      <a:pt x="124" y="74"/>
                    </a:lnTo>
                    <a:lnTo>
                      <a:pt x="122" y="69"/>
                    </a:lnTo>
                    <a:lnTo>
                      <a:pt x="121" y="69"/>
                    </a:lnTo>
                    <a:lnTo>
                      <a:pt x="118" y="67"/>
                    </a:lnTo>
                    <a:lnTo>
                      <a:pt x="116" y="64"/>
                    </a:lnTo>
                    <a:lnTo>
                      <a:pt x="116" y="61"/>
                    </a:lnTo>
                    <a:lnTo>
                      <a:pt x="117" y="56"/>
                    </a:lnTo>
                    <a:lnTo>
                      <a:pt x="120" y="48"/>
                    </a:lnTo>
                    <a:lnTo>
                      <a:pt x="121" y="46"/>
                    </a:lnTo>
                    <a:lnTo>
                      <a:pt x="120" y="45"/>
                    </a:lnTo>
                    <a:lnTo>
                      <a:pt x="120" y="45"/>
                    </a:lnTo>
                    <a:lnTo>
                      <a:pt x="120" y="45"/>
                    </a:lnTo>
                    <a:lnTo>
                      <a:pt x="105" y="34"/>
                    </a:lnTo>
                    <a:lnTo>
                      <a:pt x="10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8" name="Freeform 902">
                <a:extLst>
                  <a:ext uri="{FF2B5EF4-FFF2-40B4-BE49-F238E27FC236}">
                    <a16:creationId xmlns:a16="http://schemas.microsoft.com/office/drawing/2014/main" id="{14B827C3-3067-4A2F-A471-1AAD61736825}"/>
                  </a:ext>
                </a:extLst>
              </p:cNvPr>
              <p:cNvSpPr>
                <a:spLocks/>
              </p:cNvSpPr>
              <p:nvPr/>
            </p:nvSpPr>
            <p:spPr bwMode="auto">
              <a:xfrm>
                <a:off x="3715" y="3249"/>
                <a:ext cx="25" cy="21"/>
              </a:xfrm>
              <a:custGeom>
                <a:avLst/>
                <a:gdLst>
                  <a:gd name="T0" fmla="*/ 17 w 25"/>
                  <a:gd name="T1" fmla="*/ 0 h 21"/>
                  <a:gd name="T2" fmla="*/ 17 w 25"/>
                  <a:gd name="T3" fmla="*/ 3 h 21"/>
                  <a:gd name="T4" fmla="*/ 15 w 25"/>
                  <a:gd name="T5" fmla="*/ 3 h 21"/>
                  <a:gd name="T6" fmla="*/ 14 w 25"/>
                  <a:gd name="T7" fmla="*/ 3 h 21"/>
                  <a:gd name="T8" fmla="*/ 12 w 25"/>
                  <a:gd name="T9" fmla="*/ 2 h 21"/>
                  <a:gd name="T10" fmla="*/ 11 w 25"/>
                  <a:gd name="T11" fmla="*/ 2 h 21"/>
                  <a:gd name="T12" fmla="*/ 10 w 25"/>
                  <a:gd name="T13" fmla="*/ 3 h 21"/>
                  <a:gd name="T14" fmla="*/ 8 w 25"/>
                  <a:gd name="T15" fmla="*/ 3 h 21"/>
                  <a:gd name="T16" fmla="*/ 7 w 25"/>
                  <a:gd name="T17" fmla="*/ 3 h 21"/>
                  <a:gd name="T18" fmla="*/ 4 w 25"/>
                  <a:gd name="T19" fmla="*/ 6 h 21"/>
                  <a:gd name="T20" fmla="*/ 1 w 25"/>
                  <a:gd name="T21" fmla="*/ 8 h 21"/>
                  <a:gd name="T22" fmla="*/ 0 w 25"/>
                  <a:gd name="T23" fmla="*/ 15 h 21"/>
                  <a:gd name="T24" fmla="*/ 0 w 25"/>
                  <a:gd name="T25" fmla="*/ 18 h 21"/>
                  <a:gd name="T26" fmla="*/ 1 w 25"/>
                  <a:gd name="T27" fmla="*/ 17 h 21"/>
                  <a:gd name="T28" fmla="*/ 3 w 25"/>
                  <a:gd name="T29" fmla="*/ 17 h 21"/>
                  <a:gd name="T30" fmla="*/ 4 w 25"/>
                  <a:gd name="T31" fmla="*/ 18 h 21"/>
                  <a:gd name="T32" fmla="*/ 6 w 25"/>
                  <a:gd name="T33" fmla="*/ 19 h 21"/>
                  <a:gd name="T34" fmla="*/ 7 w 25"/>
                  <a:gd name="T35" fmla="*/ 21 h 21"/>
                  <a:gd name="T36" fmla="*/ 8 w 25"/>
                  <a:gd name="T37" fmla="*/ 19 h 21"/>
                  <a:gd name="T38" fmla="*/ 10 w 25"/>
                  <a:gd name="T39" fmla="*/ 19 h 21"/>
                  <a:gd name="T40" fmla="*/ 10 w 25"/>
                  <a:gd name="T41" fmla="*/ 21 h 21"/>
                  <a:gd name="T42" fmla="*/ 12 w 25"/>
                  <a:gd name="T43" fmla="*/ 19 h 21"/>
                  <a:gd name="T44" fmla="*/ 12 w 25"/>
                  <a:gd name="T45" fmla="*/ 18 h 21"/>
                  <a:gd name="T46" fmla="*/ 14 w 25"/>
                  <a:gd name="T47" fmla="*/ 15 h 21"/>
                  <a:gd name="T48" fmla="*/ 14 w 25"/>
                  <a:gd name="T49" fmla="*/ 13 h 21"/>
                  <a:gd name="T50" fmla="*/ 15 w 25"/>
                  <a:gd name="T51" fmla="*/ 13 h 21"/>
                  <a:gd name="T52" fmla="*/ 17 w 25"/>
                  <a:gd name="T53" fmla="*/ 14 h 21"/>
                  <a:gd name="T54" fmla="*/ 18 w 25"/>
                  <a:gd name="T55" fmla="*/ 14 h 21"/>
                  <a:gd name="T56" fmla="*/ 18 w 25"/>
                  <a:gd name="T57" fmla="*/ 15 h 21"/>
                  <a:gd name="T58" fmla="*/ 19 w 25"/>
                  <a:gd name="T59" fmla="*/ 17 h 21"/>
                  <a:gd name="T60" fmla="*/ 19 w 25"/>
                  <a:gd name="T61" fmla="*/ 17 h 21"/>
                  <a:gd name="T62" fmla="*/ 19 w 25"/>
                  <a:gd name="T63" fmla="*/ 18 h 21"/>
                  <a:gd name="T64" fmla="*/ 21 w 25"/>
                  <a:gd name="T65" fmla="*/ 18 h 21"/>
                  <a:gd name="T66" fmla="*/ 22 w 25"/>
                  <a:gd name="T67" fmla="*/ 17 h 21"/>
                  <a:gd name="T68" fmla="*/ 23 w 25"/>
                  <a:gd name="T69" fmla="*/ 17 h 21"/>
                  <a:gd name="T70" fmla="*/ 23 w 25"/>
                  <a:gd name="T71" fmla="*/ 15 h 21"/>
                  <a:gd name="T72" fmla="*/ 25 w 25"/>
                  <a:gd name="T73" fmla="*/ 13 h 21"/>
                  <a:gd name="T74" fmla="*/ 25 w 25"/>
                  <a:gd name="T75" fmla="*/ 11 h 21"/>
                  <a:gd name="T76" fmla="*/ 23 w 25"/>
                  <a:gd name="T77" fmla="*/ 7 h 21"/>
                  <a:gd name="T78" fmla="*/ 22 w 25"/>
                  <a:gd name="T79" fmla="*/ 6 h 21"/>
                  <a:gd name="T80" fmla="*/ 22 w 25"/>
                  <a:gd name="T81" fmla="*/ 4 h 21"/>
                  <a:gd name="T82" fmla="*/ 21 w 25"/>
                  <a:gd name="T83" fmla="*/ 3 h 21"/>
                  <a:gd name="T84" fmla="*/ 19 w 25"/>
                  <a:gd name="T85" fmla="*/ 0 h 21"/>
                  <a:gd name="T86" fmla="*/ 18 w 25"/>
                  <a:gd name="T87" fmla="*/ 0 h 21"/>
                  <a:gd name="T88" fmla="*/ 17 w 25"/>
                  <a:gd name="T8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21">
                    <a:moveTo>
                      <a:pt x="17" y="0"/>
                    </a:moveTo>
                    <a:lnTo>
                      <a:pt x="17" y="3"/>
                    </a:lnTo>
                    <a:lnTo>
                      <a:pt x="15" y="3"/>
                    </a:lnTo>
                    <a:lnTo>
                      <a:pt x="14" y="3"/>
                    </a:lnTo>
                    <a:lnTo>
                      <a:pt x="12" y="2"/>
                    </a:lnTo>
                    <a:lnTo>
                      <a:pt x="11" y="2"/>
                    </a:lnTo>
                    <a:lnTo>
                      <a:pt x="10" y="3"/>
                    </a:lnTo>
                    <a:lnTo>
                      <a:pt x="8" y="3"/>
                    </a:lnTo>
                    <a:lnTo>
                      <a:pt x="7" y="3"/>
                    </a:lnTo>
                    <a:lnTo>
                      <a:pt x="4" y="6"/>
                    </a:lnTo>
                    <a:lnTo>
                      <a:pt x="1" y="8"/>
                    </a:lnTo>
                    <a:lnTo>
                      <a:pt x="0" y="15"/>
                    </a:lnTo>
                    <a:lnTo>
                      <a:pt x="0" y="18"/>
                    </a:lnTo>
                    <a:lnTo>
                      <a:pt x="1" y="17"/>
                    </a:lnTo>
                    <a:lnTo>
                      <a:pt x="3" y="17"/>
                    </a:lnTo>
                    <a:lnTo>
                      <a:pt x="4" y="18"/>
                    </a:lnTo>
                    <a:lnTo>
                      <a:pt x="6" y="19"/>
                    </a:lnTo>
                    <a:lnTo>
                      <a:pt x="7" y="21"/>
                    </a:lnTo>
                    <a:lnTo>
                      <a:pt x="8" y="19"/>
                    </a:lnTo>
                    <a:lnTo>
                      <a:pt x="10" y="19"/>
                    </a:lnTo>
                    <a:lnTo>
                      <a:pt x="10" y="21"/>
                    </a:lnTo>
                    <a:lnTo>
                      <a:pt x="12" y="19"/>
                    </a:lnTo>
                    <a:lnTo>
                      <a:pt x="12" y="18"/>
                    </a:lnTo>
                    <a:lnTo>
                      <a:pt x="14" y="15"/>
                    </a:lnTo>
                    <a:lnTo>
                      <a:pt x="14" y="13"/>
                    </a:lnTo>
                    <a:lnTo>
                      <a:pt x="15" y="13"/>
                    </a:lnTo>
                    <a:lnTo>
                      <a:pt x="17" y="14"/>
                    </a:lnTo>
                    <a:lnTo>
                      <a:pt x="18" y="14"/>
                    </a:lnTo>
                    <a:lnTo>
                      <a:pt x="18" y="15"/>
                    </a:lnTo>
                    <a:lnTo>
                      <a:pt x="19" y="17"/>
                    </a:lnTo>
                    <a:lnTo>
                      <a:pt x="19" y="17"/>
                    </a:lnTo>
                    <a:lnTo>
                      <a:pt x="19" y="18"/>
                    </a:lnTo>
                    <a:lnTo>
                      <a:pt x="21" y="18"/>
                    </a:lnTo>
                    <a:lnTo>
                      <a:pt x="22" y="17"/>
                    </a:lnTo>
                    <a:lnTo>
                      <a:pt x="23" y="17"/>
                    </a:lnTo>
                    <a:lnTo>
                      <a:pt x="23" y="15"/>
                    </a:lnTo>
                    <a:lnTo>
                      <a:pt x="25" y="13"/>
                    </a:lnTo>
                    <a:lnTo>
                      <a:pt x="25" y="11"/>
                    </a:lnTo>
                    <a:lnTo>
                      <a:pt x="23" y="7"/>
                    </a:lnTo>
                    <a:lnTo>
                      <a:pt x="22" y="6"/>
                    </a:lnTo>
                    <a:lnTo>
                      <a:pt x="22" y="4"/>
                    </a:lnTo>
                    <a:lnTo>
                      <a:pt x="21" y="3"/>
                    </a:lnTo>
                    <a:lnTo>
                      <a:pt x="19" y="0"/>
                    </a:lnTo>
                    <a:lnTo>
                      <a:pt x="18" y="0"/>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9" name="Freeform 903">
                <a:extLst>
                  <a:ext uri="{FF2B5EF4-FFF2-40B4-BE49-F238E27FC236}">
                    <a16:creationId xmlns:a16="http://schemas.microsoft.com/office/drawing/2014/main" id="{8B379D87-0CED-405B-9049-23BF748ECDAB}"/>
                  </a:ext>
                </a:extLst>
              </p:cNvPr>
              <p:cNvSpPr>
                <a:spLocks/>
              </p:cNvSpPr>
              <p:nvPr/>
            </p:nvSpPr>
            <p:spPr bwMode="auto">
              <a:xfrm>
                <a:off x="3715" y="3262"/>
                <a:ext cx="25" cy="28"/>
              </a:xfrm>
              <a:custGeom>
                <a:avLst/>
                <a:gdLst>
                  <a:gd name="T0" fmla="*/ 18 w 25"/>
                  <a:gd name="T1" fmla="*/ 2 h 28"/>
                  <a:gd name="T2" fmla="*/ 18 w 25"/>
                  <a:gd name="T3" fmla="*/ 1 h 28"/>
                  <a:gd name="T4" fmla="*/ 17 w 25"/>
                  <a:gd name="T5" fmla="*/ 1 h 28"/>
                  <a:gd name="T6" fmla="*/ 15 w 25"/>
                  <a:gd name="T7" fmla="*/ 0 h 28"/>
                  <a:gd name="T8" fmla="*/ 14 w 25"/>
                  <a:gd name="T9" fmla="*/ 0 h 28"/>
                  <a:gd name="T10" fmla="*/ 14 w 25"/>
                  <a:gd name="T11" fmla="*/ 2 h 28"/>
                  <a:gd name="T12" fmla="*/ 12 w 25"/>
                  <a:gd name="T13" fmla="*/ 5 h 28"/>
                  <a:gd name="T14" fmla="*/ 12 w 25"/>
                  <a:gd name="T15" fmla="*/ 6 h 28"/>
                  <a:gd name="T16" fmla="*/ 10 w 25"/>
                  <a:gd name="T17" fmla="*/ 8 h 28"/>
                  <a:gd name="T18" fmla="*/ 10 w 25"/>
                  <a:gd name="T19" fmla="*/ 6 h 28"/>
                  <a:gd name="T20" fmla="*/ 8 w 25"/>
                  <a:gd name="T21" fmla="*/ 6 h 28"/>
                  <a:gd name="T22" fmla="*/ 7 w 25"/>
                  <a:gd name="T23" fmla="*/ 8 h 28"/>
                  <a:gd name="T24" fmla="*/ 6 w 25"/>
                  <a:gd name="T25" fmla="*/ 6 h 28"/>
                  <a:gd name="T26" fmla="*/ 4 w 25"/>
                  <a:gd name="T27" fmla="*/ 5 h 28"/>
                  <a:gd name="T28" fmla="*/ 3 w 25"/>
                  <a:gd name="T29" fmla="*/ 4 h 28"/>
                  <a:gd name="T30" fmla="*/ 1 w 25"/>
                  <a:gd name="T31" fmla="*/ 4 h 28"/>
                  <a:gd name="T32" fmla="*/ 0 w 25"/>
                  <a:gd name="T33" fmla="*/ 5 h 28"/>
                  <a:gd name="T34" fmla="*/ 0 w 25"/>
                  <a:gd name="T35" fmla="*/ 6 h 28"/>
                  <a:gd name="T36" fmla="*/ 1 w 25"/>
                  <a:gd name="T37" fmla="*/ 8 h 28"/>
                  <a:gd name="T38" fmla="*/ 1 w 25"/>
                  <a:gd name="T39" fmla="*/ 11 h 28"/>
                  <a:gd name="T40" fmla="*/ 1 w 25"/>
                  <a:gd name="T41" fmla="*/ 15 h 28"/>
                  <a:gd name="T42" fmla="*/ 4 w 25"/>
                  <a:gd name="T43" fmla="*/ 28 h 28"/>
                  <a:gd name="T44" fmla="*/ 10 w 25"/>
                  <a:gd name="T45" fmla="*/ 28 h 28"/>
                  <a:gd name="T46" fmla="*/ 14 w 25"/>
                  <a:gd name="T47" fmla="*/ 27 h 28"/>
                  <a:gd name="T48" fmla="*/ 17 w 25"/>
                  <a:gd name="T49" fmla="*/ 24 h 28"/>
                  <a:gd name="T50" fmla="*/ 19 w 25"/>
                  <a:gd name="T51" fmla="*/ 22 h 28"/>
                  <a:gd name="T52" fmla="*/ 21 w 25"/>
                  <a:gd name="T53" fmla="*/ 20 h 28"/>
                  <a:gd name="T54" fmla="*/ 22 w 25"/>
                  <a:gd name="T55" fmla="*/ 19 h 28"/>
                  <a:gd name="T56" fmla="*/ 25 w 25"/>
                  <a:gd name="T57" fmla="*/ 16 h 28"/>
                  <a:gd name="T58" fmla="*/ 25 w 25"/>
                  <a:gd name="T59" fmla="*/ 15 h 28"/>
                  <a:gd name="T60" fmla="*/ 23 w 25"/>
                  <a:gd name="T61" fmla="*/ 11 h 28"/>
                  <a:gd name="T62" fmla="*/ 22 w 25"/>
                  <a:gd name="T63" fmla="*/ 11 h 28"/>
                  <a:gd name="T64" fmla="*/ 22 w 25"/>
                  <a:gd name="T65" fmla="*/ 9 h 28"/>
                  <a:gd name="T66" fmla="*/ 21 w 25"/>
                  <a:gd name="T67" fmla="*/ 8 h 28"/>
                  <a:gd name="T68" fmla="*/ 21 w 25"/>
                  <a:gd name="T69" fmla="*/ 6 h 28"/>
                  <a:gd name="T70" fmla="*/ 19 w 25"/>
                  <a:gd name="T71" fmla="*/ 5 h 28"/>
                  <a:gd name="T72" fmla="*/ 19 w 25"/>
                  <a:gd name="T73" fmla="*/ 4 h 28"/>
                  <a:gd name="T74" fmla="*/ 19 w 25"/>
                  <a:gd name="T75" fmla="*/ 4 h 28"/>
                  <a:gd name="T76" fmla="*/ 18 w 25"/>
                  <a:gd name="T77"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28">
                    <a:moveTo>
                      <a:pt x="18" y="2"/>
                    </a:moveTo>
                    <a:lnTo>
                      <a:pt x="18" y="1"/>
                    </a:lnTo>
                    <a:lnTo>
                      <a:pt x="17" y="1"/>
                    </a:lnTo>
                    <a:lnTo>
                      <a:pt x="15" y="0"/>
                    </a:lnTo>
                    <a:lnTo>
                      <a:pt x="14" y="0"/>
                    </a:lnTo>
                    <a:lnTo>
                      <a:pt x="14" y="2"/>
                    </a:lnTo>
                    <a:lnTo>
                      <a:pt x="12" y="5"/>
                    </a:lnTo>
                    <a:lnTo>
                      <a:pt x="12" y="6"/>
                    </a:lnTo>
                    <a:lnTo>
                      <a:pt x="10" y="8"/>
                    </a:lnTo>
                    <a:lnTo>
                      <a:pt x="10" y="6"/>
                    </a:lnTo>
                    <a:lnTo>
                      <a:pt x="8" y="6"/>
                    </a:lnTo>
                    <a:lnTo>
                      <a:pt x="7" y="8"/>
                    </a:lnTo>
                    <a:lnTo>
                      <a:pt x="6" y="6"/>
                    </a:lnTo>
                    <a:lnTo>
                      <a:pt x="4" y="5"/>
                    </a:lnTo>
                    <a:lnTo>
                      <a:pt x="3" y="4"/>
                    </a:lnTo>
                    <a:lnTo>
                      <a:pt x="1" y="4"/>
                    </a:lnTo>
                    <a:lnTo>
                      <a:pt x="0" y="5"/>
                    </a:lnTo>
                    <a:lnTo>
                      <a:pt x="0" y="6"/>
                    </a:lnTo>
                    <a:lnTo>
                      <a:pt x="1" y="8"/>
                    </a:lnTo>
                    <a:lnTo>
                      <a:pt x="1" y="11"/>
                    </a:lnTo>
                    <a:lnTo>
                      <a:pt x="1" y="15"/>
                    </a:lnTo>
                    <a:lnTo>
                      <a:pt x="4" y="28"/>
                    </a:lnTo>
                    <a:lnTo>
                      <a:pt x="10" y="28"/>
                    </a:lnTo>
                    <a:lnTo>
                      <a:pt x="14" y="27"/>
                    </a:lnTo>
                    <a:lnTo>
                      <a:pt x="17" y="24"/>
                    </a:lnTo>
                    <a:lnTo>
                      <a:pt x="19" y="22"/>
                    </a:lnTo>
                    <a:lnTo>
                      <a:pt x="21" y="20"/>
                    </a:lnTo>
                    <a:lnTo>
                      <a:pt x="22" y="19"/>
                    </a:lnTo>
                    <a:lnTo>
                      <a:pt x="25" y="16"/>
                    </a:lnTo>
                    <a:lnTo>
                      <a:pt x="25" y="15"/>
                    </a:lnTo>
                    <a:lnTo>
                      <a:pt x="23" y="11"/>
                    </a:lnTo>
                    <a:lnTo>
                      <a:pt x="22" y="11"/>
                    </a:lnTo>
                    <a:lnTo>
                      <a:pt x="22" y="9"/>
                    </a:lnTo>
                    <a:lnTo>
                      <a:pt x="21" y="8"/>
                    </a:lnTo>
                    <a:lnTo>
                      <a:pt x="21" y="6"/>
                    </a:lnTo>
                    <a:lnTo>
                      <a:pt x="19" y="5"/>
                    </a:lnTo>
                    <a:lnTo>
                      <a:pt x="19" y="4"/>
                    </a:lnTo>
                    <a:lnTo>
                      <a:pt x="19" y="4"/>
                    </a:lnTo>
                    <a:lnTo>
                      <a:pt x="1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0" name="Freeform 904">
                <a:extLst>
                  <a:ext uri="{FF2B5EF4-FFF2-40B4-BE49-F238E27FC236}">
                    <a16:creationId xmlns:a16="http://schemas.microsoft.com/office/drawing/2014/main" id="{0D27F7BF-BC33-4FD6-860C-41D1BEBB84EB}"/>
                  </a:ext>
                </a:extLst>
              </p:cNvPr>
              <p:cNvSpPr>
                <a:spLocks/>
              </p:cNvSpPr>
              <p:nvPr/>
            </p:nvSpPr>
            <p:spPr bwMode="auto">
              <a:xfrm>
                <a:off x="3509" y="3170"/>
                <a:ext cx="232" cy="230"/>
              </a:xfrm>
              <a:custGeom>
                <a:avLst/>
                <a:gdLst>
                  <a:gd name="T0" fmla="*/ 13 w 232"/>
                  <a:gd name="T1" fmla="*/ 138 h 230"/>
                  <a:gd name="T2" fmla="*/ 28 w 232"/>
                  <a:gd name="T3" fmla="*/ 138 h 230"/>
                  <a:gd name="T4" fmla="*/ 56 w 232"/>
                  <a:gd name="T5" fmla="*/ 140 h 230"/>
                  <a:gd name="T6" fmla="*/ 58 w 232"/>
                  <a:gd name="T7" fmla="*/ 149 h 230"/>
                  <a:gd name="T8" fmla="*/ 63 w 232"/>
                  <a:gd name="T9" fmla="*/ 159 h 230"/>
                  <a:gd name="T10" fmla="*/ 76 w 232"/>
                  <a:gd name="T11" fmla="*/ 164 h 230"/>
                  <a:gd name="T12" fmla="*/ 88 w 232"/>
                  <a:gd name="T13" fmla="*/ 155 h 230"/>
                  <a:gd name="T14" fmla="*/ 103 w 232"/>
                  <a:gd name="T15" fmla="*/ 153 h 230"/>
                  <a:gd name="T16" fmla="*/ 117 w 232"/>
                  <a:gd name="T17" fmla="*/ 163 h 230"/>
                  <a:gd name="T18" fmla="*/ 117 w 232"/>
                  <a:gd name="T19" fmla="*/ 171 h 230"/>
                  <a:gd name="T20" fmla="*/ 118 w 232"/>
                  <a:gd name="T21" fmla="*/ 183 h 230"/>
                  <a:gd name="T22" fmla="*/ 121 w 232"/>
                  <a:gd name="T23" fmla="*/ 189 h 230"/>
                  <a:gd name="T24" fmla="*/ 122 w 232"/>
                  <a:gd name="T25" fmla="*/ 199 h 230"/>
                  <a:gd name="T26" fmla="*/ 125 w 232"/>
                  <a:gd name="T27" fmla="*/ 203 h 230"/>
                  <a:gd name="T28" fmla="*/ 133 w 232"/>
                  <a:gd name="T29" fmla="*/ 203 h 230"/>
                  <a:gd name="T30" fmla="*/ 143 w 232"/>
                  <a:gd name="T31" fmla="*/ 200 h 230"/>
                  <a:gd name="T32" fmla="*/ 148 w 232"/>
                  <a:gd name="T33" fmla="*/ 205 h 230"/>
                  <a:gd name="T34" fmla="*/ 155 w 232"/>
                  <a:gd name="T35" fmla="*/ 204 h 230"/>
                  <a:gd name="T36" fmla="*/ 159 w 232"/>
                  <a:gd name="T37" fmla="*/ 208 h 230"/>
                  <a:gd name="T38" fmla="*/ 173 w 232"/>
                  <a:gd name="T39" fmla="*/ 212 h 230"/>
                  <a:gd name="T40" fmla="*/ 181 w 232"/>
                  <a:gd name="T41" fmla="*/ 208 h 230"/>
                  <a:gd name="T42" fmla="*/ 188 w 232"/>
                  <a:gd name="T43" fmla="*/ 216 h 230"/>
                  <a:gd name="T44" fmla="*/ 205 w 232"/>
                  <a:gd name="T45" fmla="*/ 230 h 230"/>
                  <a:gd name="T46" fmla="*/ 213 w 232"/>
                  <a:gd name="T47" fmla="*/ 230 h 230"/>
                  <a:gd name="T48" fmla="*/ 210 w 232"/>
                  <a:gd name="T49" fmla="*/ 218 h 230"/>
                  <a:gd name="T50" fmla="*/ 198 w 232"/>
                  <a:gd name="T51" fmla="*/ 211 h 230"/>
                  <a:gd name="T52" fmla="*/ 201 w 232"/>
                  <a:gd name="T53" fmla="*/ 194 h 230"/>
                  <a:gd name="T54" fmla="*/ 202 w 232"/>
                  <a:gd name="T55" fmla="*/ 186 h 230"/>
                  <a:gd name="T56" fmla="*/ 224 w 232"/>
                  <a:gd name="T57" fmla="*/ 166 h 230"/>
                  <a:gd name="T58" fmla="*/ 207 w 232"/>
                  <a:gd name="T59" fmla="*/ 107 h 230"/>
                  <a:gd name="T60" fmla="*/ 207 w 232"/>
                  <a:gd name="T61" fmla="*/ 87 h 230"/>
                  <a:gd name="T62" fmla="*/ 216 w 232"/>
                  <a:gd name="T63" fmla="*/ 67 h 230"/>
                  <a:gd name="T64" fmla="*/ 232 w 232"/>
                  <a:gd name="T65" fmla="*/ 41 h 230"/>
                  <a:gd name="T66" fmla="*/ 229 w 232"/>
                  <a:gd name="T67" fmla="*/ 26 h 230"/>
                  <a:gd name="T68" fmla="*/ 227 w 232"/>
                  <a:gd name="T69" fmla="*/ 20 h 230"/>
                  <a:gd name="T70" fmla="*/ 220 w 232"/>
                  <a:gd name="T71" fmla="*/ 12 h 230"/>
                  <a:gd name="T72" fmla="*/ 210 w 232"/>
                  <a:gd name="T73" fmla="*/ 11 h 230"/>
                  <a:gd name="T74" fmla="*/ 201 w 232"/>
                  <a:gd name="T75" fmla="*/ 11 h 230"/>
                  <a:gd name="T76" fmla="*/ 191 w 232"/>
                  <a:gd name="T77" fmla="*/ 8 h 230"/>
                  <a:gd name="T78" fmla="*/ 183 w 232"/>
                  <a:gd name="T79" fmla="*/ 2 h 230"/>
                  <a:gd name="T80" fmla="*/ 169 w 232"/>
                  <a:gd name="T81" fmla="*/ 1 h 230"/>
                  <a:gd name="T82" fmla="*/ 164 w 232"/>
                  <a:gd name="T83" fmla="*/ 2 h 230"/>
                  <a:gd name="T84" fmla="*/ 153 w 232"/>
                  <a:gd name="T85" fmla="*/ 7 h 230"/>
                  <a:gd name="T86" fmla="*/ 143 w 232"/>
                  <a:gd name="T87" fmla="*/ 7 h 230"/>
                  <a:gd name="T88" fmla="*/ 129 w 232"/>
                  <a:gd name="T89" fmla="*/ 7 h 230"/>
                  <a:gd name="T90" fmla="*/ 124 w 232"/>
                  <a:gd name="T91" fmla="*/ 15 h 230"/>
                  <a:gd name="T92" fmla="*/ 113 w 232"/>
                  <a:gd name="T93" fmla="*/ 13 h 230"/>
                  <a:gd name="T94" fmla="*/ 99 w 232"/>
                  <a:gd name="T95" fmla="*/ 8 h 230"/>
                  <a:gd name="T96" fmla="*/ 88 w 232"/>
                  <a:gd name="T97" fmla="*/ 4 h 230"/>
                  <a:gd name="T98" fmla="*/ 83 w 232"/>
                  <a:gd name="T99" fmla="*/ 11 h 230"/>
                  <a:gd name="T100" fmla="*/ 81 w 232"/>
                  <a:gd name="T101" fmla="*/ 19 h 230"/>
                  <a:gd name="T102" fmla="*/ 74 w 232"/>
                  <a:gd name="T103" fmla="*/ 38 h 230"/>
                  <a:gd name="T104" fmla="*/ 73 w 232"/>
                  <a:gd name="T105" fmla="*/ 56 h 230"/>
                  <a:gd name="T106" fmla="*/ 69 w 232"/>
                  <a:gd name="T107" fmla="*/ 72 h 230"/>
                  <a:gd name="T108" fmla="*/ 54 w 232"/>
                  <a:gd name="T109" fmla="*/ 85 h 230"/>
                  <a:gd name="T110" fmla="*/ 50 w 232"/>
                  <a:gd name="T111" fmla="*/ 105 h 230"/>
                  <a:gd name="T112" fmla="*/ 41 w 232"/>
                  <a:gd name="T113" fmla="*/ 118 h 230"/>
                  <a:gd name="T114" fmla="*/ 28 w 232"/>
                  <a:gd name="T115" fmla="*/ 122 h 230"/>
                  <a:gd name="T116" fmla="*/ 21 w 232"/>
                  <a:gd name="T117" fmla="*/ 120 h 230"/>
                  <a:gd name="T118" fmla="*/ 14 w 232"/>
                  <a:gd name="T119" fmla="*/ 123 h 230"/>
                  <a:gd name="T120" fmla="*/ 6 w 232"/>
                  <a:gd name="T121" fmla="*/ 135 h 230"/>
                  <a:gd name="T122" fmla="*/ 7 w 232"/>
                  <a:gd name="T123" fmla="*/ 14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2" h="230">
                    <a:moveTo>
                      <a:pt x="7" y="140"/>
                    </a:moveTo>
                    <a:lnTo>
                      <a:pt x="7" y="140"/>
                    </a:lnTo>
                    <a:lnTo>
                      <a:pt x="8" y="140"/>
                    </a:lnTo>
                    <a:lnTo>
                      <a:pt x="8" y="138"/>
                    </a:lnTo>
                    <a:lnTo>
                      <a:pt x="11" y="138"/>
                    </a:lnTo>
                    <a:lnTo>
                      <a:pt x="13" y="138"/>
                    </a:lnTo>
                    <a:lnTo>
                      <a:pt x="15" y="138"/>
                    </a:lnTo>
                    <a:lnTo>
                      <a:pt x="17" y="138"/>
                    </a:lnTo>
                    <a:lnTo>
                      <a:pt x="19" y="138"/>
                    </a:lnTo>
                    <a:lnTo>
                      <a:pt x="22" y="138"/>
                    </a:lnTo>
                    <a:lnTo>
                      <a:pt x="25" y="138"/>
                    </a:lnTo>
                    <a:lnTo>
                      <a:pt x="28" y="138"/>
                    </a:lnTo>
                    <a:lnTo>
                      <a:pt x="30" y="138"/>
                    </a:lnTo>
                    <a:lnTo>
                      <a:pt x="35" y="138"/>
                    </a:lnTo>
                    <a:lnTo>
                      <a:pt x="44" y="138"/>
                    </a:lnTo>
                    <a:lnTo>
                      <a:pt x="56" y="138"/>
                    </a:lnTo>
                    <a:lnTo>
                      <a:pt x="56" y="140"/>
                    </a:lnTo>
                    <a:lnTo>
                      <a:pt x="56" y="140"/>
                    </a:lnTo>
                    <a:lnTo>
                      <a:pt x="56" y="141"/>
                    </a:lnTo>
                    <a:lnTo>
                      <a:pt x="58" y="142"/>
                    </a:lnTo>
                    <a:lnTo>
                      <a:pt x="58" y="144"/>
                    </a:lnTo>
                    <a:lnTo>
                      <a:pt x="56" y="145"/>
                    </a:lnTo>
                    <a:lnTo>
                      <a:pt x="56" y="146"/>
                    </a:lnTo>
                    <a:lnTo>
                      <a:pt x="58" y="149"/>
                    </a:lnTo>
                    <a:lnTo>
                      <a:pt x="59" y="152"/>
                    </a:lnTo>
                    <a:lnTo>
                      <a:pt x="59" y="153"/>
                    </a:lnTo>
                    <a:lnTo>
                      <a:pt x="59" y="155"/>
                    </a:lnTo>
                    <a:lnTo>
                      <a:pt x="61" y="155"/>
                    </a:lnTo>
                    <a:lnTo>
                      <a:pt x="62" y="157"/>
                    </a:lnTo>
                    <a:lnTo>
                      <a:pt x="63" y="159"/>
                    </a:lnTo>
                    <a:lnTo>
                      <a:pt x="63" y="163"/>
                    </a:lnTo>
                    <a:lnTo>
                      <a:pt x="65" y="164"/>
                    </a:lnTo>
                    <a:lnTo>
                      <a:pt x="69" y="164"/>
                    </a:lnTo>
                    <a:lnTo>
                      <a:pt x="70" y="164"/>
                    </a:lnTo>
                    <a:lnTo>
                      <a:pt x="72" y="164"/>
                    </a:lnTo>
                    <a:lnTo>
                      <a:pt x="76" y="164"/>
                    </a:lnTo>
                    <a:lnTo>
                      <a:pt x="78" y="163"/>
                    </a:lnTo>
                    <a:lnTo>
                      <a:pt x="87" y="163"/>
                    </a:lnTo>
                    <a:lnTo>
                      <a:pt x="87" y="160"/>
                    </a:lnTo>
                    <a:lnTo>
                      <a:pt x="87" y="157"/>
                    </a:lnTo>
                    <a:lnTo>
                      <a:pt x="88" y="156"/>
                    </a:lnTo>
                    <a:lnTo>
                      <a:pt x="88" y="155"/>
                    </a:lnTo>
                    <a:lnTo>
                      <a:pt x="89" y="152"/>
                    </a:lnTo>
                    <a:lnTo>
                      <a:pt x="100" y="151"/>
                    </a:lnTo>
                    <a:lnTo>
                      <a:pt x="100" y="151"/>
                    </a:lnTo>
                    <a:lnTo>
                      <a:pt x="105" y="151"/>
                    </a:lnTo>
                    <a:lnTo>
                      <a:pt x="105" y="152"/>
                    </a:lnTo>
                    <a:lnTo>
                      <a:pt x="103" y="153"/>
                    </a:lnTo>
                    <a:lnTo>
                      <a:pt x="103" y="155"/>
                    </a:lnTo>
                    <a:lnTo>
                      <a:pt x="118" y="155"/>
                    </a:lnTo>
                    <a:lnTo>
                      <a:pt x="118" y="156"/>
                    </a:lnTo>
                    <a:lnTo>
                      <a:pt x="118" y="159"/>
                    </a:lnTo>
                    <a:lnTo>
                      <a:pt x="118" y="160"/>
                    </a:lnTo>
                    <a:lnTo>
                      <a:pt x="117" y="163"/>
                    </a:lnTo>
                    <a:lnTo>
                      <a:pt x="117" y="164"/>
                    </a:lnTo>
                    <a:lnTo>
                      <a:pt x="118" y="166"/>
                    </a:lnTo>
                    <a:lnTo>
                      <a:pt x="118" y="168"/>
                    </a:lnTo>
                    <a:lnTo>
                      <a:pt x="117" y="168"/>
                    </a:lnTo>
                    <a:lnTo>
                      <a:pt x="117" y="170"/>
                    </a:lnTo>
                    <a:lnTo>
                      <a:pt x="117" y="171"/>
                    </a:lnTo>
                    <a:lnTo>
                      <a:pt x="118" y="175"/>
                    </a:lnTo>
                    <a:lnTo>
                      <a:pt x="117" y="178"/>
                    </a:lnTo>
                    <a:lnTo>
                      <a:pt x="117" y="179"/>
                    </a:lnTo>
                    <a:lnTo>
                      <a:pt x="117" y="181"/>
                    </a:lnTo>
                    <a:lnTo>
                      <a:pt x="118" y="182"/>
                    </a:lnTo>
                    <a:lnTo>
                      <a:pt x="118" y="183"/>
                    </a:lnTo>
                    <a:lnTo>
                      <a:pt x="120" y="183"/>
                    </a:lnTo>
                    <a:lnTo>
                      <a:pt x="120" y="185"/>
                    </a:lnTo>
                    <a:lnTo>
                      <a:pt x="121" y="185"/>
                    </a:lnTo>
                    <a:lnTo>
                      <a:pt x="121" y="186"/>
                    </a:lnTo>
                    <a:lnTo>
                      <a:pt x="121" y="189"/>
                    </a:lnTo>
                    <a:lnTo>
                      <a:pt x="121" y="189"/>
                    </a:lnTo>
                    <a:lnTo>
                      <a:pt x="122" y="192"/>
                    </a:lnTo>
                    <a:lnTo>
                      <a:pt x="122" y="192"/>
                    </a:lnTo>
                    <a:lnTo>
                      <a:pt x="122" y="193"/>
                    </a:lnTo>
                    <a:lnTo>
                      <a:pt x="122" y="196"/>
                    </a:lnTo>
                    <a:lnTo>
                      <a:pt x="124" y="197"/>
                    </a:lnTo>
                    <a:lnTo>
                      <a:pt x="122" y="199"/>
                    </a:lnTo>
                    <a:lnTo>
                      <a:pt x="124" y="199"/>
                    </a:lnTo>
                    <a:lnTo>
                      <a:pt x="122" y="200"/>
                    </a:lnTo>
                    <a:lnTo>
                      <a:pt x="122" y="203"/>
                    </a:lnTo>
                    <a:lnTo>
                      <a:pt x="122" y="203"/>
                    </a:lnTo>
                    <a:lnTo>
                      <a:pt x="124" y="203"/>
                    </a:lnTo>
                    <a:lnTo>
                      <a:pt x="125" y="203"/>
                    </a:lnTo>
                    <a:lnTo>
                      <a:pt x="125" y="201"/>
                    </a:lnTo>
                    <a:lnTo>
                      <a:pt x="126" y="201"/>
                    </a:lnTo>
                    <a:lnTo>
                      <a:pt x="128" y="201"/>
                    </a:lnTo>
                    <a:lnTo>
                      <a:pt x="129" y="203"/>
                    </a:lnTo>
                    <a:lnTo>
                      <a:pt x="131" y="203"/>
                    </a:lnTo>
                    <a:lnTo>
                      <a:pt x="133" y="203"/>
                    </a:lnTo>
                    <a:lnTo>
                      <a:pt x="135" y="203"/>
                    </a:lnTo>
                    <a:lnTo>
                      <a:pt x="136" y="203"/>
                    </a:lnTo>
                    <a:lnTo>
                      <a:pt x="137" y="203"/>
                    </a:lnTo>
                    <a:lnTo>
                      <a:pt x="139" y="201"/>
                    </a:lnTo>
                    <a:lnTo>
                      <a:pt x="142" y="201"/>
                    </a:lnTo>
                    <a:lnTo>
                      <a:pt x="143" y="200"/>
                    </a:lnTo>
                    <a:lnTo>
                      <a:pt x="143" y="201"/>
                    </a:lnTo>
                    <a:lnTo>
                      <a:pt x="144" y="201"/>
                    </a:lnTo>
                    <a:lnTo>
                      <a:pt x="146" y="201"/>
                    </a:lnTo>
                    <a:lnTo>
                      <a:pt x="148" y="203"/>
                    </a:lnTo>
                    <a:lnTo>
                      <a:pt x="148" y="203"/>
                    </a:lnTo>
                    <a:lnTo>
                      <a:pt x="148" y="205"/>
                    </a:lnTo>
                    <a:lnTo>
                      <a:pt x="148" y="205"/>
                    </a:lnTo>
                    <a:lnTo>
                      <a:pt x="150" y="207"/>
                    </a:lnTo>
                    <a:lnTo>
                      <a:pt x="151" y="205"/>
                    </a:lnTo>
                    <a:lnTo>
                      <a:pt x="153" y="204"/>
                    </a:lnTo>
                    <a:lnTo>
                      <a:pt x="154" y="204"/>
                    </a:lnTo>
                    <a:lnTo>
                      <a:pt x="155" y="204"/>
                    </a:lnTo>
                    <a:lnTo>
                      <a:pt x="158" y="203"/>
                    </a:lnTo>
                    <a:lnTo>
                      <a:pt x="159" y="203"/>
                    </a:lnTo>
                    <a:lnTo>
                      <a:pt x="159" y="205"/>
                    </a:lnTo>
                    <a:lnTo>
                      <a:pt x="159" y="207"/>
                    </a:lnTo>
                    <a:lnTo>
                      <a:pt x="161" y="208"/>
                    </a:lnTo>
                    <a:lnTo>
                      <a:pt x="159" y="208"/>
                    </a:lnTo>
                    <a:lnTo>
                      <a:pt x="161" y="208"/>
                    </a:lnTo>
                    <a:lnTo>
                      <a:pt x="164" y="210"/>
                    </a:lnTo>
                    <a:lnTo>
                      <a:pt x="165" y="210"/>
                    </a:lnTo>
                    <a:lnTo>
                      <a:pt x="168" y="212"/>
                    </a:lnTo>
                    <a:lnTo>
                      <a:pt x="169" y="212"/>
                    </a:lnTo>
                    <a:lnTo>
                      <a:pt x="173" y="212"/>
                    </a:lnTo>
                    <a:lnTo>
                      <a:pt x="173" y="214"/>
                    </a:lnTo>
                    <a:lnTo>
                      <a:pt x="175" y="214"/>
                    </a:lnTo>
                    <a:lnTo>
                      <a:pt x="179" y="212"/>
                    </a:lnTo>
                    <a:lnTo>
                      <a:pt x="179" y="211"/>
                    </a:lnTo>
                    <a:lnTo>
                      <a:pt x="180" y="208"/>
                    </a:lnTo>
                    <a:lnTo>
                      <a:pt x="181" y="208"/>
                    </a:lnTo>
                    <a:lnTo>
                      <a:pt x="183" y="207"/>
                    </a:lnTo>
                    <a:lnTo>
                      <a:pt x="183" y="207"/>
                    </a:lnTo>
                    <a:lnTo>
                      <a:pt x="183" y="211"/>
                    </a:lnTo>
                    <a:lnTo>
                      <a:pt x="186" y="214"/>
                    </a:lnTo>
                    <a:lnTo>
                      <a:pt x="186" y="214"/>
                    </a:lnTo>
                    <a:lnTo>
                      <a:pt x="188" y="216"/>
                    </a:lnTo>
                    <a:lnTo>
                      <a:pt x="192" y="218"/>
                    </a:lnTo>
                    <a:lnTo>
                      <a:pt x="195" y="219"/>
                    </a:lnTo>
                    <a:lnTo>
                      <a:pt x="198" y="223"/>
                    </a:lnTo>
                    <a:lnTo>
                      <a:pt x="201" y="225"/>
                    </a:lnTo>
                    <a:lnTo>
                      <a:pt x="202" y="227"/>
                    </a:lnTo>
                    <a:lnTo>
                      <a:pt x="205" y="230"/>
                    </a:lnTo>
                    <a:lnTo>
                      <a:pt x="206" y="230"/>
                    </a:lnTo>
                    <a:lnTo>
                      <a:pt x="209" y="229"/>
                    </a:lnTo>
                    <a:lnTo>
                      <a:pt x="210" y="229"/>
                    </a:lnTo>
                    <a:lnTo>
                      <a:pt x="212" y="229"/>
                    </a:lnTo>
                    <a:lnTo>
                      <a:pt x="212" y="229"/>
                    </a:lnTo>
                    <a:lnTo>
                      <a:pt x="213" y="230"/>
                    </a:lnTo>
                    <a:lnTo>
                      <a:pt x="214" y="229"/>
                    </a:lnTo>
                    <a:lnTo>
                      <a:pt x="213" y="216"/>
                    </a:lnTo>
                    <a:lnTo>
                      <a:pt x="212" y="215"/>
                    </a:lnTo>
                    <a:lnTo>
                      <a:pt x="209" y="215"/>
                    </a:lnTo>
                    <a:lnTo>
                      <a:pt x="209" y="216"/>
                    </a:lnTo>
                    <a:lnTo>
                      <a:pt x="210" y="218"/>
                    </a:lnTo>
                    <a:lnTo>
                      <a:pt x="210" y="219"/>
                    </a:lnTo>
                    <a:lnTo>
                      <a:pt x="205" y="218"/>
                    </a:lnTo>
                    <a:lnTo>
                      <a:pt x="203" y="216"/>
                    </a:lnTo>
                    <a:lnTo>
                      <a:pt x="203" y="215"/>
                    </a:lnTo>
                    <a:lnTo>
                      <a:pt x="199" y="211"/>
                    </a:lnTo>
                    <a:lnTo>
                      <a:pt x="198" y="211"/>
                    </a:lnTo>
                    <a:lnTo>
                      <a:pt x="198" y="207"/>
                    </a:lnTo>
                    <a:lnTo>
                      <a:pt x="198" y="200"/>
                    </a:lnTo>
                    <a:lnTo>
                      <a:pt x="198" y="199"/>
                    </a:lnTo>
                    <a:lnTo>
                      <a:pt x="201" y="197"/>
                    </a:lnTo>
                    <a:lnTo>
                      <a:pt x="201" y="196"/>
                    </a:lnTo>
                    <a:lnTo>
                      <a:pt x="201" y="194"/>
                    </a:lnTo>
                    <a:lnTo>
                      <a:pt x="202" y="194"/>
                    </a:lnTo>
                    <a:lnTo>
                      <a:pt x="202" y="192"/>
                    </a:lnTo>
                    <a:lnTo>
                      <a:pt x="202" y="190"/>
                    </a:lnTo>
                    <a:lnTo>
                      <a:pt x="202" y="188"/>
                    </a:lnTo>
                    <a:lnTo>
                      <a:pt x="202" y="186"/>
                    </a:lnTo>
                    <a:lnTo>
                      <a:pt x="202" y="186"/>
                    </a:lnTo>
                    <a:lnTo>
                      <a:pt x="202" y="185"/>
                    </a:lnTo>
                    <a:lnTo>
                      <a:pt x="202" y="183"/>
                    </a:lnTo>
                    <a:lnTo>
                      <a:pt x="201" y="182"/>
                    </a:lnTo>
                    <a:lnTo>
                      <a:pt x="199" y="179"/>
                    </a:lnTo>
                    <a:lnTo>
                      <a:pt x="205" y="170"/>
                    </a:lnTo>
                    <a:lnTo>
                      <a:pt x="224" y="166"/>
                    </a:lnTo>
                    <a:lnTo>
                      <a:pt x="225" y="166"/>
                    </a:lnTo>
                    <a:lnTo>
                      <a:pt x="223" y="157"/>
                    </a:lnTo>
                    <a:lnTo>
                      <a:pt x="214" y="145"/>
                    </a:lnTo>
                    <a:lnTo>
                      <a:pt x="212" y="131"/>
                    </a:lnTo>
                    <a:lnTo>
                      <a:pt x="210" y="120"/>
                    </a:lnTo>
                    <a:lnTo>
                      <a:pt x="207" y="107"/>
                    </a:lnTo>
                    <a:lnTo>
                      <a:pt x="207" y="103"/>
                    </a:lnTo>
                    <a:lnTo>
                      <a:pt x="207" y="100"/>
                    </a:lnTo>
                    <a:lnTo>
                      <a:pt x="206" y="98"/>
                    </a:lnTo>
                    <a:lnTo>
                      <a:pt x="206" y="97"/>
                    </a:lnTo>
                    <a:lnTo>
                      <a:pt x="206" y="94"/>
                    </a:lnTo>
                    <a:lnTo>
                      <a:pt x="207" y="87"/>
                    </a:lnTo>
                    <a:lnTo>
                      <a:pt x="210" y="85"/>
                    </a:lnTo>
                    <a:lnTo>
                      <a:pt x="213" y="82"/>
                    </a:lnTo>
                    <a:lnTo>
                      <a:pt x="213" y="79"/>
                    </a:lnTo>
                    <a:lnTo>
                      <a:pt x="214" y="75"/>
                    </a:lnTo>
                    <a:lnTo>
                      <a:pt x="216" y="70"/>
                    </a:lnTo>
                    <a:lnTo>
                      <a:pt x="216" y="67"/>
                    </a:lnTo>
                    <a:lnTo>
                      <a:pt x="216" y="66"/>
                    </a:lnTo>
                    <a:lnTo>
                      <a:pt x="221" y="57"/>
                    </a:lnTo>
                    <a:lnTo>
                      <a:pt x="223" y="56"/>
                    </a:lnTo>
                    <a:lnTo>
                      <a:pt x="225" y="50"/>
                    </a:lnTo>
                    <a:lnTo>
                      <a:pt x="232" y="42"/>
                    </a:lnTo>
                    <a:lnTo>
                      <a:pt x="232" y="41"/>
                    </a:lnTo>
                    <a:lnTo>
                      <a:pt x="231" y="39"/>
                    </a:lnTo>
                    <a:lnTo>
                      <a:pt x="229" y="38"/>
                    </a:lnTo>
                    <a:lnTo>
                      <a:pt x="228" y="37"/>
                    </a:lnTo>
                    <a:lnTo>
                      <a:pt x="229" y="34"/>
                    </a:lnTo>
                    <a:lnTo>
                      <a:pt x="229" y="30"/>
                    </a:lnTo>
                    <a:lnTo>
                      <a:pt x="229" y="26"/>
                    </a:lnTo>
                    <a:lnTo>
                      <a:pt x="231" y="24"/>
                    </a:lnTo>
                    <a:lnTo>
                      <a:pt x="232" y="23"/>
                    </a:lnTo>
                    <a:lnTo>
                      <a:pt x="231" y="22"/>
                    </a:lnTo>
                    <a:lnTo>
                      <a:pt x="228" y="22"/>
                    </a:lnTo>
                    <a:lnTo>
                      <a:pt x="227" y="22"/>
                    </a:lnTo>
                    <a:lnTo>
                      <a:pt x="227" y="20"/>
                    </a:lnTo>
                    <a:lnTo>
                      <a:pt x="227" y="19"/>
                    </a:lnTo>
                    <a:lnTo>
                      <a:pt x="225" y="18"/>
                    </a:lnTo>
                    <a:lnTo>
                      <a:pt x="224" y="16"/>
                    </a:lnTo>
                    <a:lnTo>
                      <a:pt x="224" y="15"/>
                    </a:lnTo>
                    <a:lnTo>
                      <a:pt x="220" y="13"/>
                    </a:lnTo>
                    <a:lnTo>
                      <a:pt x="220" y="12"/>
                    </a:lnTo>
                    <a:lnTo>
                      <a:pt x="218" y="11"/>
                    </a:lnTo>
                    <a:lnTo>
                      <a:pt x="217" y="8"/>
                    </a:lnTo>
                    <a:lnTo>
                      <a:pt x="216" y="8"/>
                    </a:lnTo>
                    <a:lnTo>
                      <a:pt x="213" y="7"/>
                    </a:lnTo>
                    <a:lnTo>
                      <a:pt x="212" y="9"/>
                    </a:lnTo>
                    <a:lnTo>
                      <a:pt x="210" y="11"/>
                    </a:lnTo>
                    <a:lnTo>
                      <a:pt x="207" y="11"/>
                    </a:lnTo>
                    <a:lnTo>
                      <a:pt x="207" y="11"/>
                    </a:lnTo>
                    <a:lnTo>
                      <a:pt x="206" y="11"/>
                    </a:lnTo>
                    <a:lnTo>
                      <a:pt x="205" y="9"/>
                    </a:lnTo>
                    <a:lnTo>
                      <a:pt x="202" y="9"/>
                    </a:lnTo>
                    <a:lnTo>
                      <a:pt x="201" y="11"/>
                    </a:lnTo>
                    <a:lnTo>
                      <a:pt x="199" y="12"/>
                    </a:lnTo>
                    <a:lnTo>
                      <a:pt x="198" y="12"/>
                    </a:lnTo>
                    <a:lnTo>
                      <a:pt x="196" y="12"/>
                    </a:lnTo>
                    <a:lnTo>
                      <a:pt x="194" y="9"/>
                    </a:lnTo>
                    <a:lnTo>
                      <a:pt x="192" y="8"/>
                    </a:lnTo>
                    <a:lnTo>
                      <a:pt x="191" y="8"/>
                    </a:lnTo>
                    <a:lnTo>
                      <a:pt x="190" y="7"/>
                    </a:lnTo>
                    <a:lnTo>
                      <a:pt x="190" y="4"/>
                    </a:lnTo>
                    <a:lnTo>
                      <a:pt x="188" y="4"/>
                    </a:lnTo>
                    <a:lnTo>
                      <a:pt x="188" y="4"/>
                    </a:lnTo>
                    <a:lnTo>
                      <a:pt x="186" y="2"/>
                    </a:lnTo>
                    <a:lnTo>
                      <a:pt x="183" y="2"/>
                    </a:lnTo>
                    <a:lnTo>
                      <a:pt x="180" y="4"/>
                    </a:lnTo>
                    <a:lnTo>
                      <a:pt x="179" y="4"/>
                    </a:lnTo>
                    <a:lnTo>
                      <a:pt x="175" y="4"/>
                    </a:lnTo>
                    <a:lnTo>
                      <a:pt x="173" y="2"/>
                    </a:lnTo>
                    <a:lnTo>
                      <a:pt x="170" y="2"/>
                    </a:lnTo>
                    <a:lnTo>
                      <a:pt x="169" y="1"/>
                    </a:lnTo>
                    <a:lnTo>
                      <a:pt x="168" y="2"/>
                    </a:lnTo>
                    <a:lnTo>
                      <a:pt x="166" y="1"/>
                    </a:lnTo>
                    <a:lnTo>
                      <a:pt x="165" y="0"/>
                    </a:lnTo>
                    <a:lnTo>
                      <a:pt x="162" y="1"/>
                    </a:lnTo>
                    <a:lnTo>
                      <a:pt x="162" y="1"/>
                    </a:lnTo>
                    <a:lnTo>
                      <a:pt x="164" y="2"/>
                    </a:lnTo>
                    <a:lnTo>
                      <a:pt x="162" y="5"/>
                    </a:lnTo>
                    <a:lnTo>
                      <a:pt x="161" y="5"/>
                    </a:lnTo>
                    <a:lnTo>
                      <a:pt x="158" y="5"/>
                    </a:lnTo>
                    <a:lnTo>
                      <a:pt x="155" y="5"/>
                    </a:lnTo>
                    <a:lnTo>
                      <a:pt x="154" y="7"/>
                    </a:lnTo>
                    <a:lnTo>
                      <a:pt x="153" y="7"/>
                    </a:lnTo>
                    <a:lnTo>
                      <a:pt x="153" y="5"/>
                    </a:lnTo>
                    <a:lnTo>
                      <a:pt x="151" y="4"/>
                    </a:lnTo>
                    <a:lnTo>
                      <a:pt x="151" y="4"/>
                    </a:lnTo>
                    <a:lnTo>
                      <a:pt x="150" y="4"/>
                    </a:lnTo>
                    <a:lnTo>
                      <a:pt x="144" y="5"/>
                    </a:lnTo>
                    <a:lnTo>
                      <a:pt x="143" y="7"/>
                    </a:lnTo>
                    <a:lnTo>
                      <a:pt x="142" y="8"/>
                    </a:lnTo>
                    <a:lnTo>
                      <a:pt x="137" y="8"/>
                    </a:lnTo>
                    <a:lnTo>
                      <a:pt x="135" y="9"/>
                    </a:lnTo>
                    <a:lnTo>
                      <a:pt x="133" y="8"/>
                    </a:lnTo>
                    <a:lnTo>
                      <a:pt x="132" y="7"/>
                    </a:lnTo>
                    <a:lnTo>
                      <a:pt x="129" y="7"/>
                    </a:lnTo>
                    <a:lnTo>
                      <a:pt x="128" y="9"/>
                    </a:lnTo>
                    <a:lnTo>
                      <a:pt x="125" y="11"/>
                    </a:lnTo>
                    <a:lnTo>
                      <a:pt x="125" y="12"/>
                    </a:lnTo>
                    <a:lnTo>
                      <a:pt x="126" y="13"/>
                    </a:lnTo>
                    <a:lnTo>
                      <a:pt x="126" y="15"/>
                    </a:lnTo>
                    <a:lnTo>
                      <a:pt x="124" y="15"/>
                    </a:lnTo>
                    <a:lnTo>
                      <a:pt x="122" y="15"/>
                    </a:lnTo>
                    <a:lnTo>
                      <a:pt x="120" y="13"/>
                    </a:lnTo>
                    <a:lnTo>
                      <a:pt x="117" y="13"/>
                    </a:lnTo>
                    <a:lnTo>
                      <a:pt x="115" y="13"/>
                    </a:lnTo>
                    <a:lnTo>
                      <a:pt x="114" y="13"/>
                    </a:lnTo>
                    <a:lnTo>
                      <a:pt x="113" y="13"/>
                    </a:lnTo>
                    <a:lnTo>
                      <a:pt x="110" y="13"/>
                    </a:lnTo>
                    <a:lnTo>
                      <a:pt x="107" y="12"/>
                    </a:lnTo>
                    <a:lnTo>
                      <a:pt x="105" y="12"/>
                    </a:lnTo>
                    <a:lnTo>
                      <a:pt x="105" y="11"/>
                    </a:lnTo>
                    <a:lnTo>
                      <a:pt x="100" y="8"/>
                    </a:lnTo>
                    <a:lnTo>
                      <a:pt x="99" y="8"/>
                    </a:lnTo>
                    <a:lnTo>
                      <a:pt x="95" y="5"/>
                    </a:lnTo>
                    <a:lnTo>
                      <a:pt x="94" y="5"/>
                    </a:lnTo>
                    <a:lnTo>
                      <a:pt x="92" y="4"/>
                    </a:lnTo>
                    <a:lnTo>
                      <a:pt x="91" y="4"/>
                    </a:lnTo>
                    <a:lnTo>
                      <a:pt x="91" y="4"/>
                    </a:lnTo>
                    <a:lnTo>
                      <a:pt x="88" y="4"/>
                    </a:lnTo>
                    <a:lnTo>
                      <a:pt x="87" y="5"/>
                    </a:lnTo>
                    <a:lnTo>
                      <a:pt x="85" y="5"/>
                    </a:lnTo>
                    <a:lnTo>
                      <a:pt x="84" y="7"/>
                    </a:lnTo>
                    <a:lnTo>
                      <a:pt x="84" y="8"/>
                    </a:lnTo>
                    <a:lnTo>
                      <a:pt x="83" y="9"/>
                    </a:lnTo>
                    <a:lnTo>
                      <a:pt x="83" y="11"/>
                    </a:lnTo>
                    <a:lnTo>
                      <a:pt x="83" y="12"/>
                    </a:lnTo>
                    <a:lnTo>
                      <a:pt x="80" y="12"/>
                    </a:lnTo>
                    <a:lnTo>
                      <a:pt x="80" y="13"/>
                    </a:lnTo>
                    <a:lnTo>
                      <a:pt x="83" y="16"/>
                    </a:lnTo>
                    <a:lnTo>
                      <a:pt x="81" y="18"/>
                    </a:lnTo>
                    <a:lnTo>
                      <a:pt x="81" y="19"/>
                    </a:lnTo>
                    <a:lnTo>
                      <a:pt x="81" y="22"/>
                    </a:lnTo>
                    <a:lnTo>
                      <a:pt x="83" y="23"/>
                    </a:lnTo>
                    <a:lnTo>
                      <a:pt x="83" y="29"/>
                    </a:lnTo>
                    <a:lnTo>
                      <a:pt x="80" y="30"/>
                    </a:lnTo>
                    <a:lnTo>
                      <a:pt x="78" y="31"/>
                    </a:lnTo>
                    <a:lnTo>
                      <a:pt x="74" y="38"/>
                    </a:lnTo>
                    <a:lnTo>
                      <a:pt x="74" y="42"/>
                    </a:lnTo>
                    <a:lnTo>
                      <a:pt x="74" y="45"/>
                    </a:lnTo>
                    <a:lnTo>
                      <a:pt x="74" y="48"/>
                    </a:lnTo>
                    <a:lnTo>
                      <a:pt x="73" y="50"/>
                    </a:lnTo>
                    <a:lnTo>
                      <a:pt x="72" y="53"/>
                    </a:lnTo>
                    <a:lnTo>
                      <a:pt x="73" y="56"/>
                    </a:lnTo>
                    <a:lnTo>
                      <a:pt x="72" y="59"/>
                    </a:lnTo>
                    <a:lnTo>
                      <a:pt x="72" y="60"/>
                    </a:lnTo>
                    <a:lnTo>
                      <a:pt x="72" y="63"/>
                    </a:lnTo>
                    <a:lnTo>
                      <a:pt x="70" y="64"/>
                    </a:lnTo>
                    <a:lnTo>
                      <a:pt x="69" y="68"/>
                    </a:lnTo>
                    <a:lnTo>
                      <a:pt x="69" y="72"/>
                    </a:lnTo>
                    <a:lnTo>
                      <a:pt x="65" y="78"/>
                    </a:lnTo>
                    <a:lnTo>
                      <a:pt x="63" y="79"/>
                    </a:lnTo>
                    <a:lnTo>
                      <a:pt x="61" y="81"/>
                    </a:lnTo>
                    <a:lnTo>
                      <a:pt x="59" y="81"/>
                    </a:lnTo>
                    <a:lnTo>
                      <a:pt x="56" y="82"/>
                    </a:lnTo>
                    <a:lnTo>
                      <a:pt x="54" y="85"/>
                    </a:lnTo>
                    <a:lnTo>
                      <a:pt x="54" y="87"/>
                    </a:lnTo>
                    <a:lnTo>
                      <a:pt x="50" y="92"/>
                    </a:lnTo>
                    <a:lnTo>
                      <a:pt x="48" y="94"/>
                    </a:lnTo>
                    <a:lnTo>
                      <a:pt x="50" y="97"/>
                    </a:lnTo>
                    <a:lnTo>
                      <a:pt x="50" y="98"/>
                    </a:lnTo>
                    <a:lnTo>
                      <a:pt x="50" y="105"/>
                    </a:lnTo>
                    <a:lnTo>
                      <a:pt x="48" y="108"/>
                    </a:lnTo>
                    <a:lnTo>
                      <a:pt x="50" y="111"/>
                    </a:lnTo>
                    <a:lnTo>
                      <a:pt x="47" y="114"/>
                    </a:lnTo>
                    <a:lnTo>
                      <a:pt x="44" y="115"/>
                    </a:lnTo>
                    <a:lnTo>
                      <a:pt x="43" y="115"/>
                    </a:lnTo>
                    <a:lnTo>
                      <a:pt x="41" y="118"/>
                    </a:lnTo>
                    <a:lnTo>
                      <a:pt x="37" y="122"/>
                    </a:lnTo>
                    <a:lnTo>
                      <a:pt x="36" y="125"/>
                    </a:lnTo>
                    <a:lnTo>
                      <a:pt x="33" y="126"/>
                    </a:lnTo>
                    <a:lnTo>
                      <a:pt x="29" y="125"/>
                    </a:lnTo>
                    <a:lnTo>
                      <a:pt x="29" y="122"/>
                    </a:lnTo>
                    <a:lnTo>
                      <a:pt x="28" y="122"/>
                    </a:lnTo>
                    <a:lnTo>
                      <a:pt x="29" y="119"/>
                    </a:lnTo>
                    <a:lnTo>
                      <a:pt x="30" y="118"/>
                    </a:lnTo>
                    <a:lnTo>
                      <a:pt x="26" y="119"/>
                    </a:lnTo>
                    <a:lnTo>
                      <a:pt x="24" y="122"/>
                    </a:lnTo>
                    <a:lnTo>
                      <a:pt x="22" y="120"/>
                    </a:lnTo>
                    <a:lnTo>
                      <a:pt x="21" y="120"/>
                    </a:lnTo>
                    <a:lnTo>
                      <a:pt x="21" y="123"/>
                    </a:lnTo>
                    <a:lnTo>
                      <a:pt x="19" y="126"/>
                    </a:lnTo>
                    <a:lnTo>
                      <a:pt x="17" y="125"/>
                    </a:lnTo>
                    <a:lnTo>
                      <a:pt x="17" y="125"/>
                    </a:lnTo>
                    <a:lnTo>
                      <a:pt x="15" y="123"/>
                    </a:lnTo>
                    <a:lnTo>
                      <a:pt x="14" y="123"/>
                    </a:lnTo>
                    <a:lnTo>
                      <a:pt x="13" y="123"/>
                    </a:lnTo>
                    <a:lnTo>
                      <a:pt x="10" y="126"/>
                    </a:lnTo>
                    <a:lnTo>
                      <a:pt x="7" y="129"/>
                    </a:lnTo>
                    <a:lnTo>
                      <a:pt x="7" y="130"/>
                    </a:lnTo>
                    <a:lnTo>
                      <a:pt x="7" y="134"/>
                    </a:lnTo>
                    <a:lnTo>
                      <a:pt x="6" y="135"/>
                    </a:lnTo>
                    <a:lnTo>
                      <a:pt x="3" y="135"/>
                    </a:lnTo>
                    <a:lnTo>
                      <a:pt x="0" y="137"/>
                    </a:lnTo>
                    <a:lnTo>
                      <a:pt x="2" y="138"/>
                    </a:lnTo>
                    <a:lnTo>
                      <a:pt x="4" y="138"/>
                    </a:lnTo>
                    <a:lnTo>
                      <a:pt x="6" y="140"/>
                    </a:lnTo>
                    <a:lnTo>
                      <a:pt x="7" y="140"/>
                    </a:lnTo>
                    <a:lnTo>
                      <a:pt x="7"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1" name="Freeform 905">
                <a:extLst>
                  <a:ext uri="{FF2B5EF4-FFF2-40B4-BE49-F238E27FC236}">
                    <a16:creationId xmlns:a16="http://schemas.microsoft.com/office/drawing/2014/main" id="{EB3458AD-EBF2-4CE4-B16C-C34CFA7D092B}"/>
                  </a:ext>
                </a:extLst>
              </p:cNvPr>
              <p:cNvSpPr>
                <a:spLocks/>
              </p:cNvSpPr>
              <p:nvPr/>
            </p:nvSpPr>
            <p:spPr bwMode="auto">
              <a:xfrm>
                <a:off x="3759" y="3349"/>
                <a:ext cx="38" cy="98"/>
              </a:xfrm>
              <a:custGeom>
                <a:avLst/>
                <a:gdLst>
                  <a:gd name="T0" fmla="*/ 6 w 38"/>
                  <a:gd name="T1" fmla="*/ 6 h 98"/>
                  <a:gd name="T2" fmla="*/ 10 w 38"/>
                  <a:gd name="T3" fmla="*/ 7 h 98"/>
                  <a:gd name="T4" fmla="*/ 7 w 38"/>
                  <a:gd name="T5" fmla="*/ 11 h 98"/>
                  <a:gd name="T6" fmla="*/ 10 w 38"/>
                  <a:gd name="T7" fmla="*/ 14 h 98"/>
                  <a:gd name="T8" fmla="*/ 11 w 38"/>
                  <a:gd name="T9" fmla="*/ 18 h 98"/>
                  <a:gd name="T10" fmla="*/ 10 w 38"/>
                  <a:gd name="T11" fmla="*/ 20 h 98"/>
                  <a:gd name="T12" fmla="*/ 7 w 38"/>
                  <a:gd name="T13" fmla="*/ 24 h 98"/>
                  <a:gd name="T14" fmla="*/ 8 w 38"/>
                  <a:gd name="T15" fmla="*/ 28 h 98"/>
                  <a:gd name="T16" fmla="*/ 7 w 38"/>
                  <a:gd name="T17" fmla="*/ 31 h 98"/>
                  <a:gd name="T18" fmla="*/ 8 w 38"/>
                  <a:gd name="T19" fmla="*/ 35 h 98"/>
                  <a:gd name="T20" fmla="*/ 8 w 38"/>
                  <a:gd name="T21" fmla="*/ 36 h 98"/>
                  <a:gd name="T22" fmla="*/ 10 w 38"/>
                  <a:gd name="T23" fmla="*/ 39 h 98"/>
                  <a:gd name="T24" fmla="*/ 8 w 38"/>
                  <a:gd name="T25" fmla="*/ 40 h 98"/>
                  <a:gd name="T26" fmla="*/ 6 w 38"/>
                  <a:gd name="T27" fmla="*/ 41 h 98"/>
                  <a:gd name="T28" fmla="*/ 3 w 38"/>
                  <a:gd name="T29" fmla="*/ 44 h 98"/>
                  <a:gd name="T30" fmla="*/ 3 w 38"/>
                  <a:gd name="T31" fmla="*/ 47 h 98"/>
                  <a:gd name="T32" fmla="*/ 3 w 38"/>
                  <a:gd name="T33" fmla="*/ 50 h 98"/>
                  <a:gd name="T34" fmla="*/ 0 w 38"/>
                  <a:gd name="T35" fmla="*/ 52 h 98"/>
                  <a:gd name="T36" fmla="*/ 1 w 38"/>
                  <a:gd name="T37" fmla="*/ 57 h 98"/>
                  <a:gd name="T38" fmla="*/ 3 w 38"/>
                  <a:gd name="T39" fmla="*/ 59 h 98"/>
                  <a:gd name="T40" fmla="*/ 7 w 38"/>
                  <a:gd name="T41" fmla="*/ 61 h 98"/>
                  <a:gd name="T42" fmla="*/ 8 w 38"/>
                  <a:gd name="T43" fmla="*/ 62 h 98"/>
                  <a:gd name="T44" fmla="*/ 11 w 38"/>
                  <a:gd name="T45" fmla="*/ 65 h 98"/>
                  <a:gd name="T46" fmla="*/ 14 w 38"/>
                  <a:gd name="T47" fmla="*/ 65 h 98"/>
                  <a:gd name="T48" fmla="*/ 16 w 38"/>
                  <a:gd name="T49" fmla="*/ 63 h 98"/>
                  <a:gd name="T50" fmla="*/ 21 w 38"/>
                  <a:gd name="T51" fmla="*/ 66 h 98"/>
                  <a:gd name="T52" fmla="*/ 21 w 38"/>
                  <a:gd name="T53" fmla="*/ 72 h 98"/>
                  <a:gd name="T54" fmla="*/ 18 w 38"/>
                  <a:gd name="T55" fmla="*/ 77 h 98"/>
                  <a:gd name="T56" fmla="*/ 16 w 38"/>
                  <a:gd name="T57" fmla="*/ 81 h 98"/>
                  <a:gd name="T58" fmla="*/ 18 w 38"/>
                  <a:gd name="T59" fmla="*/ 87 h 98"/>
                  <a:gd name="T60" fmla="*/ 22 w 38"/>
                  <a:gd name="T61" fmla="*/ 91 h 98"/>
                  <a:gd name="T62" fmla="*/ 25 w 38"/>
                  <a:gd name="T63" fmla="*/ 94 h 98"/>
                  <a:gd name="T64" fmla="*/ 26 w 38"/>
                  <a:gd name="T65" fmla="*/ 96 h 98"/>
                  <a:gd name="T66" fmla="*/ 29 w 38"/>
                  <a:gd name="T67" fmla="*/ 98 h 98"/>
                  <a:gd name="T68" fmla="*/ 29 w 38"/>
                  <a:gd name="T69" fmla="*/ 92 h 98"/>
                  <a:gd name="T70" fmla="*/ 30 w 38"/>
                  <a:gd name="T71" fmla="*/ 88 h 98"/>
                  <a:gd name="T72" fmla="*/ 33 w 38"/>
                  <a:gd name="T73" fmla="*/ 84 h 98"/>
                  <a:gd name="T74" fmla="*/ 36 w 38"/>
                  <a:gd name="T75" fmla="*/ 81 h 98"/>
                  <a:gd name="T76" fmla="*/ 34 w 38"/>
                  <a:gd name="T77" fmla="*/ 76 h 98"/>
                  <a:gd name="T78" fmla="*/ 34 w 38"/>
                  <a:gd name="T79" fmla="*/ 73 h 98"/>
                  <a:gd name="T80" fmla="*/ 36 w 38"/>
                  <a:gd name="T81" fmla="*/ 72 h 98"/>
                  <a:gd name="T82" fmla="*/ 38 w 38"/>
                  <a:gd name="T83" fmla="*/ 70 h 98"/>
                  <a:gd name="T84" fmla="*/ 37 w 38"/>
                  <a:gd name="T85" fmla="*/ 68 h 98"/>
                  <a:gd name="T86" fmla="*/ 33 w 38"/>
                  <a:gd name="T87" fmla="*/ 61 h 98"/>
                  <a:gd name="T88" fmla="*/ 29 w 38"/>
                  <a:gd name="T89" fmla="*/ 55 h 98"/>
                  <a:gd name="T90" fmla="*/ 26 w 38"/>
                  <a:gd name="T91" fmla="*/ 54 h 98"/>
                  <a:gd name="T92" fmla="*/ 21 w 38"/>
                  <a:gd name="T93" fmla="*/ 50 h 98"/>
                  <a:gd name="T94" fmla="*/ 19 w 38"/>
                  <a:gd name="T95" fmla="*/ 36 h 98"/>
                  <a:gd name="T96" fmla="*/ 19 w 38"/>
                  <a:gd name="T97" fmla="*/ 11 h 98"/>
                  <a:gd name="T98" fmla="*/ 14 w 38"/>
                  <a:gd name="T99" fmla="*/ 6 h 98"/>
                  <a:gd name="T100" fmla="*/ 12 w 38"/>
                  <a:gd name="T101" fmla="*/ 4 h 98"/>
                  <a:gd name="T102" fmla="*/ 11 w 38"/>
                  <a:gd name="T103" fmla="*/ 3 h 98"/>
                  <a:gd name="T104" fmla="*/ 8 w 38"/>
                  <a:gd name="T105" fmla="*/ 3 h 98"/>
                  <a:gd name="T106" fmla="*/ 6 w 38"/>
                  <a:gd name="T107" fmla="*/ 2 h 98"/>
                  <a:gd name="T108" fmla="*/ 4 w 38"/>
                  <a:gd name="T109" fmla="*/ 0 h 98"/>
                  <a:gd name="T110" fmla="*/ 4 w 38"/>
                  <a:gd name="T111" fmla="*/ 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 h="98">
                    <a:moveTo>
                      <a:pt x="6" y="3"/>
                    </a:moveTo>
                    <a:lnTo>
                      <a:pt x="6" y="6"/>
                    </a:lnTo>
                    <a:lnTo>
                      <a:pt x="7" y="6"/>
                    </a:lnTo>
                    <a:lnTo>
                      <a:pt x="10" y="7"/>
                    </a:lnTo>
                    <a:lnTo>
                      <a:pt x="8" y="7"/>
                    </a:lnTo>
                    <a:lnTo>
                      <a:pt x="7" y="11"/>
                    </a:lnTo>
                    <a:lnTo>
                      <a:pt x="8" y="11"/>
                    </a:lnTo>
                    <a:lnTo>
                      <a:pt x="10" y="14"/>
                    </a:lnTo>
                    <a:lnTo>
                      <a:pt x="11" y="15"/>
                    </a:lnTo>
                    <a:lnTo>
                      <a:pt x="11" y="18"/>
                    </a:lnTo>
                    <a:lnTo>
                      <a:pt x="10" y="18"/>
                    </a:lnTo>
                    <a:lnTo>
                      <a:pt x="10" y="20"/>
                    </a:lnTo>
                    <a:lnTo>
                      <a:pt x="7" y="22"/>
                    </a:lnTo>
                    <a:lnTo>
                      <a:pt x="7" y="24"/>
                    </a:lnTo>
                    <a:lnTo>
                      <a:pt x="8" y="26"/>
                    </a:lnTo>
                    <a:lnTo>
                      <a:pt x="8" y="28"/>
                    </a:lnTo>
                    <a:lnTo>
                      <a:pt x="8" y="29"/>
                    </a:lnTo>
                    <a:lnTo>
                      <a:pt x="7" y="31"/>
                    </a:lnTo>
                    <a:lnTo>
                      <a:pt x="8" y="33"/>
                    </a:lnTo>
                    <a:lnTo>
                      <a:pt x="8" y="35"/>
                    </a:lnTo>
                    <a:lnTo>
                      <a:pt x="7" y="35"/>
                    </a:lnTo>
                    <a:lnTo>
                      <a:pt x="8" y="36"/>
                    </a:lnTo>
                    <a:lnTo>
                      <a:pt x="8" y="37"/>
                    </a:lnTo>
                    <a:lnTo>
                      <a:pt x="10" y="39"/>
                    </a:lnTo>
                    <a:lnTo>
                      <a:pt x="10" y="39"/>
                    </a:lnTo>
                    <a:lnTo>
                      <a:pt x="8" y="40"/>
                    </a:lnTo>
                    <a:lnTo>
                      <a:pt x="8" y="40"/>
                    </a:lnTo>
                    <a:lnTo>
                      <a:pt x="6" y="41"/>
                    </a:lnTo>
                    <a:lnTo>
                      <a:pt x="3" y="43"/>
                    </a:lnTo>
                    <a:lnTo>
                      <a:pt x="3" y="44"/>
                    </a:lnTo>
                    <a:lnTo>
                      <a:pt x="3" y="46"/>
                    </a:lnTo>
                    <a:lnTo>
                      <a:pt x="3" y="47"/>
                    </a:lnTo>
                    <a:lnTo>
                      <a:pt x="3" y="48"/>
                    </a:lnTo>
                    <a:lnTo>
                      <a:pt x="3" y="50"/>
                    </a:lnTo>
                    <a:lnTo>
                      <a:pt x="1" y="52"/>
                    </a:lnTo>
                    <a:lnTo>
                      <a:pt x="0" y="52"/>
                    </a:lnTo>
                    <a:lnTo>
                      <a:pt x="0" y="54"/>
                    </a:lnTo>
                    <a:lnTo>
                      <a:pt x="1" y="57"/>
                    </a:lnTo>
                    <a:lnTo>
                      <a:pt x="3" y="58"/>
                    </a:lnTo>
                    <a:lnTo>
                      <a:pt x="3" y="59"/>
                    </a:lnTo>
                    <a:lnTo>
                      <a:pt x="7" y="59"/>
                    </a:lnTo>
                    <a:lnTo>
                      <a:pt x="7" y="61"/>
                    </a:lnTo>
                    <a:lnTo>
                      <a:pt x="8" y="61"/>
                    </a:lnTo>
                    <a:lnTo>
                      <a:pt x="8" y="62"/>
                    </a:lnTo>
                    <a:lnTo>
                      <a:pt x="8" y="63"/>
                    </a:lnTo>
                    <a:lnTo>
                      <a:pt x="11" y="65"/>
                    </a:lnTo>
                    <a:lnTo>
                      <a:pt x="12" y="65"/>
                    </a:lnTo>
                    <a:lnTo>
                      <a:pt x="14" y="65"/>
                    </a:lnTo>
                    <a:lnTo>
                      <a:pt x="14" y="63"/>
                    </a:lnTo>
                    <a:lnTo>
                      <a:pt x="16" y="63"/>
                    </a:lnTo>
                    <a:lnTo>
                      <a:pt x="21" y="65"/>
                    </a:lnTo>
                    <a:lnTo>
                      <a:pt x="21" y="66"/>
                    </a:lnTo>
                    <a:lnTo>
                      <a:pt x="21" y="69"/>
                    </a:lnTo>
                    <a:lnTo>
                      <a:pt x="21" y="72"/>
                    </a:lnTo>
                    <a:lnTo>
                      <a:pt x="18" y="74"/>
                    </a:lnTo>
                    <a:lnTo>
                      <a:pt x="18" y="77"/>
                    </a:lnTo>
                    <a:lnTo>
                      <a:pt x="16" y="80"/>
                    </a:lnTo>
                    <a:lnTo>
                      <a:pt x="16" y="81"/>
                    </a:lnTo>
                    <a:lnTo>
                      <a:pt x="18" y="84"/>
                    </a:lnTo>
                    <a:lnTo>
                      <a:pt x="18" y="87"/>
                    </a:lnTo>
                    <a:lnTo>
                      <a:pt x="21" y="89"/>
                    </a:lnTo>
                    <a:lnTo>
                      <a:pt x="22" y="91"/>
                    </a:lnTo>
                    <a:lnTo>
                      <a:pt x="23" y="92"/>
                    </a:lnTo>
                    <a:lnTo>
                      <a:pt x="25" y="94"/>
                    </a:lnTo>
                    <a:lnTo>
                      <a:pt x="26" y="95"/>
                    </a:lnTo>
                    <a:lnTo>
                      <a:pt x="26" y="96"/>
                    </a:lnTo>
                    <a:lnTo>
                      <a:pt x="26" y="98"/>
                    </a:lnTo>
                    <a:lnTo>
                      <a:pt x="29" y="98"/>
                    </a:lnTo>
                    <a:lnTo>
                      <a:pt x="29" y="95"/>
                    </a:lnTo>
                    <a:lnTo>
                      <a:pt x="29" y="92"/>
                    </a:lnTo>
                    <a:lnTo>
                      <a:pt x="30" y="91"/>
                    </a:lnTo>
                    <a:lnTo>
                      <a:pt x="30" y="88"/>
                    </a:lnTo>
                    <a:lnTo>
                      <a:pt x="32" y="85"/>
                    </a:lnTo>
                    <a:lnTo>
                      <a:pt x="33" y="84"/>
                    </a:lnTo>
                    <a:lnTo>
                      <a:pt x="36" y="83"/>
                    </a:lnTo>
                    <a:lnTo>
                      <a:pt x="36" y="81"/>
                    </a:lnTo>
                    <a:lnTo>
                      <a:pt x="36" y="77"/>
                    </a:lnTo>
                    <a:lnTo>
                      <a:pt x="34" y="76"/>
                    </a:lnTo>
                    <a:lnTo>
                      <a:pt x="36" y="74"/>
                    </a:lnTo>
                    <a:lnTo>
                      <a:pt x="34" y="73"/>
                    </a:lnTo>
                    <a:lnTo>
                      <a:pt x="34" y="72"/>
                    </a:lnTo>
                    <a:lnTo>
                      <a:pt x="36" y="72"/>
                    </a:lnTo>
                    <a:lnTo>
                      <a:pt x="37" y="70"/>
                    </a:lnTo>
                    <a:lnTo>
                      <a:pt x="38" y="70"/>
                    </a:lnTo>
                    <a:lnTo>
                      <a:pt x="38" y="69"/>
                    </a:lnTo>
                    <a:lnTo>
                      <a:pt x="37" y="68"/>
                    </a:lnTo>
                    <a:lnTo>
                      <a:pt x="37" y="65"/>
                    </a:lnTo>
                    <a:lnTo>
                      <a:pt x="33" y="61"/>
                    </a:lnTo>
                    <a:lnTo>
                      <a:pt x="33" y="59"/>
                    </a:lnTo>
                    <a:lnTo>
                      <a:pt x="29" y="55"/>
                    </a:lnTo>
                    <a:lnTo>
                      <a:pt x="27" y="54"/>
                    </a:lnTo>
                    <a:lnTo>
                      <a:pt x="26" y="54"/>
                    </a:lnTo>
                    <a:lnTo>
                      <a:pt x="25" y="51"/>
                    </a:lnTo>
                    <a:lnTo>
                      <a:pt x="21" y="50"/>
                    </a:lnTo>
                    <a:lnTo>
                      <a:pt x="19" y="39"/>
                    </a:lnTo>
                    <a:lnTo>
                      <a:pt x="19" y="36"/>
                    </a:lnTo>
                    <a:lnTo>
                      <a:pt x="19" y="15"/>
                    </a:lnTo>
                    <a:lnTo>
                      <a:pt x="19" y="11"/>
                    </a:lnTo>
                    <a:lnTo>
                      <a:pt x="15" y="7"/>
                    </a:lnTo>
                    <a:lnTo>
                      <a:pt x="14" y="6"/>
                    </a:lnTo>
                    <a:lnTo>
                      <a:pt x="12" y="4"/>
                    </a:lnTo>
                    <a:lnTo>
                      <a:pt x="12" y="4"/>
                    </a:lnTo>
                    <a:lnTo>
                      <a:pt x="11" y="3"/>
                    </a:lnTo>
                    <a:lnTo>
                      <a:pt x="11" y="3"/>
                    </a:lnTo>
                    <a:lnTo>
                      <a:pt x="10" y="3"/>
                    </a:lnTo>
                    <a:lnTo>
                      <a:pt x="8" y="3"/>
                    </a:lnTo>
                    <a:lnTo>
                      <a:pt x="8" y="3"/>
                    </a:lnTo>
                    <a:lnTo>
                      <a:pt x="6" y="2"/>
                    </a:lnTo>
                    <a:lnTo>
                      <a:pt x="6" y="0"/>
                    </a:lnTo>
                    <a:lnTo>
                      <a:pt x="4" y="0"/>
                    </a:lnTo>
                    <a:lnTo>
                      <a:pt x="4" y="2"/>
                    </a:lnTo>
                    <a:lnTo>
                      <a:pt x="4"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2" name="Freeform 906">
                <a:extLst>
                  <a:ext uri="{FF2B5EF4-FFF2-40B4-BE49-F238E27FC236}">
                    <a16:creationId xmlns:a16="http://schemas.microsoft.com/office/drawing/2014/main" id="{542F1BF6-4DC9-44D3-B00E-A63B4BC6415D}"/>
                  </a:ext>
                </a:extLst>
              </p:cNvPr>
              <p:cNvSpPr>
                <a:spLocks/>
              </p:cNvSpPr>
              <p:nvPr/>
            </p:nvSpPr>
            <p:spPr bwMode="auto">
              <a:xfrm>
                <a:off x="3626" y="3336"/>
                <a:ext cx="144" cy="122"/>
              </a:xfrm>
              <a:custGeom>
                <a:avLst/>
                <a:gdLst>
                  <a:gd name="T0" fmla="*/ 85 w 144"/>
                  <a:gd name="T1" fmla="*/ 17 h 122"/>
                  <a:gd name="T2" fmla="*/ 85 w 144"/>
                  <a:gd name="T3" fmla="*/ 22 h 122"/>
                  <a:gd name="T4" fmla="*/ 84 w 144"/>
                  <a:gd name="T5" fmla="*/ 28 h 122"/>
                  <a:gd name="T6" fmla="*/ 81 w 144"/>
                  <a:gd name="T7" fmla="*/ 34 h 122"/>
                  <a:gd name="T8" fmla="*/ 86 w 144"/>
                  <a:gd name="T9" fmla="*/ 49 h 122"/>
                  <a:gd name="T10" fmla="*/ 93 w 144"/>
                  <a:gd name="T11" fmla="*/ 52 h 122"/>
                  <a:gd name="T12" fmla="*/ 96 w 144"/>
                  <a:gd name="T13" fmla="*/ 50 h 122"/>
                  <a:gd name="T14" fmla="*/ 95 w 144"/>
                  <a:gd name="T15" fmla="*/ 63 h 122"/>
                  <a:gd name="T16" fmla="*/ 88 w 144"/>
                  <a:gd name="T17" fmla="*/ 64 h 122"/>
                  <a:gd name="T18" fmla="*/ 78 w 144"/>
                  <a:gd name="T19" fmla="*/ 53 h 122"/>
                  <a:gd name="T20" fmla="*/ 69 w 144"/>
                  <a:gd name="T21" fmla="*/ 48 h 122"/>
                  <a:gd name="T22" fmla="*/ 64 w 144"/>
                  <a:gd name="T23" fmla="*/ 42 h 122"/>
                  <a:gd name="T24" fmla="*/ 58 w 144"/>
                  <a:gd name="T25" fmla="*/ 48 h 122"/>
                  <a:gd name="T26" fmla="*/ 51 w 144"/>
                  <a:gd name="T27" fmla="*/ 46 h 122"/>
                  <a:gd name="T28" fmla="*/ 42 w 144"/>
                  <a:gd name="T29" fmla="*/ 42 h 122"/>
                  <a:gd name="T30" fmla="*/ 42 w 144"/>
                  <a:gd name="T31" fmla="*/ 37 h 122"/>
                  <a:gd name="T32" fmla="*/ 36 w 144"/>
                  <a:gd name="T33" fmla="*/ 38 h 122"/>
                  <a:gd name="T34" fmla="*/ 31 w 144"/>
                  <a:gd name="T35" fmla="*/ 39 h 122"/>
                  <a:gd name="T36" fmla="*/ 27 w 144"/>
                  <a:gd name="T37" fmla="*/ 35 h 122"/>
                  <a:gd name="T38" fmla="*/ 26 w 144"/>
                  <a:gd name="T39" fmla="*/ 37 h 122"/>
                  <a:gd name="T40" fmla="*/ 27 w 144"/>
                  <a:gd name="T41" fmla="*/ 52 h 122"/>
                  <a:gd name="T42" fmla="*/ 27 w 144"/>
                  <a:gd name="T43" fmla="*/ 59 h 122"/>
                  <a:gd name="T44" fmla="*/ 3 w 144"/>
                  <a:gd name="T45" fmla="*/ 102 h 122"/>
                  <a:gd name="T46" fmla="*/ 9 w 144"/>
                  <a:gd name="T47" fmla="*/ 109 h 122"/>
                  <a:gd name="T48" fmla="*/ 15 w 144"/>
                  <a:gd name="T49" fmla="*/ 115 h 122"/>
                  <a:gd name="T50" fmla="*/ 30 w 144"/>
                  <a:gd name="T51" fmla="*/ 115 h 122"/>
                  <a:gd name="T52" fmla="*/ 34 w 144"/>
                  <a:gd name="T53" fmla="*/ 115 h 122"/>
                  <a:gd name="T54" fmla="*/ 38 w 144"/>
                  <a:gd name="T55" fmla="*/ 118 h 122"/>
                  <a:gd name="T56" fmla="*/ 47 w 144"/>
                  <a:gd name="T57" fmla="*/ 120 h 122"/>
                  <a:gd name="T58" fmla="*/ 53 w 144"/>
                  <a:gd name="T59" fmla="*/ 119 h 122"/>
                  <a:gd name="T60" fmla="*/ 56 w 144"/>
                  <a:gd name="T61" fmla="*/ 120 h 122"/>
                  <a:gd name="T62" fmla="*/ 71 w 144"/>
                  <a:gd name="T63" fmla="*/ 108 h 122"/>
                  <a:gd name="T64" fmla="*/ 84 w 144"/>
                  <a:gd name="T65" fmla="*/ 100 h 122"/>
                  <a:gd name="T66" fmla="*/ 85 w 144"/>
                  <a:gd name="T67" fmla="*/ 94 h 122"/>
                  <a:gd name="T68" fmla="*/ 95 w 144"/>
                  <a:gd name="T69" fmla="*/ 90 h 122"/>
                  <a:gd name="T70" fmla="*/ 101 w 144"/>
                  <a:gd name="T71" fmla="*/ 92 h 122"/>
                  <a:gd name="T72" fmla="*/ 103 w 144"/>
                  <a:gd name="T73" fmla="*/ 86 h 122"/>
                  <a:gd name="T74" fmla="*/ 123 w 144"/>
                  <a:gd name="T75" fmla="*/ 78 h 122"/>
                  <a:gd name="T76" fmla="*/ 136 w 144"/>
                  <a:gd name="T77" fmla="*/ 72 h 122"/>
                  <a:gd name="T78" fmla="*/ 133 w 144"/>
                  <a:gd name="T79" fmla="*/ 65 h 122"/>
                  <a:gd name="T80" fmla="*/ 136 w 144"/>
                  <a:gd name="T81" fmla="*/ 60 h 122"/>
                  <a:gd name="T82" fmla="*/ 139 w 144"/>
                  <a:gd name="T83" fmla="*/ 54 h 122"/>
                  <a:gd name="T84" fmla="*/ 143 w 144"/>
                  <a:gd name="T85" fmla="*/ 52 h 122"/>
                  <a:gd name="T86" fmla="*/ 141 w 144"/>
                  <a:gd name="T87" fmla="*/ 48 h 122"/>
                  <a:gd name="T88" fmla="*/ 141 w 144"/>
                  <a:gd name="T89" fmla="*/ 41 h 122"/>
                  <a:gd name="T90" fmla="*/ 143 w 144"/>
                  <a:gd name="T91" fmla="*/ 33 h 122"/>
                  <a:gd name="T92" fmla="*/ 143 w 144"/>
                  <a:gd name="T93" fmla="*/ 27 h 122"/>
                  <a:gd name="T94" fmla="*/ 143 w 144"/>
                  <a:gd name="T95" fmla="*/ 20 h 122"/>
                  <a:gd name="T96" fmla="*/ 137 w 144"/>
                  <a:gd name="T97" fmla="*/ 16 h 122"/>
                  <a:gd name="T98" fmla="*/ 133 w 144"/>
                  <a:gd name="T99" fmla="*/ 12 h 122"/>
                  <a:gd name="T100" fmla="*/ 129 w 144"/>
                  <a:gd name="T101" fmla="*/ 8 h 122"/>
                  <a:gd name="T102" fmla="*/ 119 w 144"/>
                  <a:gd name="T103" fmla="*/ 4 h 122"/>
                  <a:gd name="T104" fmla="*/ 112 w 144"/>
                  <a:gd name="T105"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4" h="122">
                    <a:moveTo>
                      <a:pt x="88" y="4"/>
                    </a:moveTo>
                    <a:lnTo>
                      <a:pt x="82" y="13"/>
                    </a:lnTo>
                    <a:lnTo>
                      <a:pt x="84" y="16"/>
                    </a:lnTo>
                    <a:lnTo>
                      <a:pt x="85" y="17"/>
                    </a:lnTo>
                    <a:lnTo>
                      <a:pt x="85" y="19"/>
                    </a:lnTo>
                    <a:lnTo>
                      <a:pt x="85" y="20"/>
                    </a:lnTo>
                    <a:lnTo>
                      <a:pt x="85" y="20"/>
                    </a:lnTo>
                    <a:lnTo>
                      <a:pt x="85" y="22"/>
                    </a:lnTo>
                    <a:lnTo>
                      <a:pt x="85" y="24"/>
                    </a:lnTo>
                    <a:lnTo>
                      <a:pt x="85" y="26"/>
                    </a:lnTo>
                    <a:lnTo>
                      <a:pt x="85" y="28"/>
                    </a:lnTo>
                    <a:lnTo>
                      <a:pt x="84" y="28"/>
                    </a:lnTo>
                    <a:lnTo>
                      <a:pt x="84" y="30"/>
                    </a:lnTo>
                    <a:lnTo>
                      <a:pt x="84" y="31"/>
                    </a:lnTo>
                    <a:lnTo>
                      <a:pt x="81" y="33"/>
                    </a:lnTo>
                    <a:lnTo>
                      <a:pt x="81" y="34"/>
                    </a:lnTo>
                    <a:lnTo>
                      <a:pt x="81" y="41"/>
                    </a:lnTo>
                    <a:lnTo>
                      <a:pt x="81" y="45"/>
                    </a:lnTo>
                    <a:lnTo>
                      <a:pt x="82" y="45"/>
                    </a:lnTo>
                    <a:lnTo>
                      <a:pt x="86" y="49"/>
                    </a:lnTo>
                    <a:lnTo>
                      <a:pt x="86" y="50"/>
                    </a:lnTo>
                    <a:lnTo>
                      <a:pt x="88" y="52"/>
                    </a:lnTo>
                    <a:lnTo>
                      <a:pt x="93" y="53"/>
                    </a:lnTo>
                    <a:lnTo>
                      <a:pt x="93" y="52"/>
                    </a:lnTo>
                    <a:lnTo>
                      <a:pt x="92" y="50"/>
                    </a:lnTo>
                    <a:lnTo>
                      <a:pt x="92" y="49"/>
                    </a:lnTo>
                    <a:lnTo>
                      <a:pt x="95" y="49"/>
                    </a:lnTo>
                    <a:lnTo>
                      <a:pt x="96" y="50"/>
                    </a:lnTo>
                    <a:lnTo>
                      <a:pt x="97" y="63"/>
                    </a:lnTo>
                    <a:lnTo>
                      <a:pt x="96" y="64"/>
                    </a:lnTo>
                    <a:lnTo>
                      <a:pt x="95" y="63"/>
                    </a:lnTo>
                    <a:lnTo>
                      <a:pt x="95" y="63"/>
                    </a:lnTo>
                    <a:lnTo>
                      <a:pt x="93" y="63"/>
                    </a:lnTo>
                    <a:lnTo>
                      <a:pt x="92" y="63"/>
                    </a:lnTo>
                    <a:lnTo>
                      <a:pt x="89" y="64"/>
                    </a:lnTo>
                    <a:lnTo>
                      <a:pt x="88" y="64"/>
                    </a:lnTo>
                    <a:lnTo>
                      <a:pt x="85" y="61"/>
                    </a:lnTo>
                    <a:lnTo>
                      <a:pt x="84" y="59"/>
                    </a:lnTo>
                    <a:lnTo>
                      <a:pt x="81" y="57"/>
                    </a:lnTo>
                    <a:lnTo>
                      <a:pt x="78" y="53"/>
                    </a:lnTo>
                    <a:lnTo>
                      <a:pt x="75" y="52"/>
                    </a:lnTo>
                    <a:lnTo>
                      <a:pt x="71" y="50"/>
                    </a:lnTo>
                    <a:lnTo>
                      <a:pt x="69" y="48"/>
                    </a:lnTo>
                    <a:lnTo>
                      <a:pt x="69" y="48"/>
                    </a:lnTo>
                    <a:lnTo>
                      <a:pt x="66" y="45"/>
                    </a:lnTo>
                    <a:lnTo>
                      <a:pt x="66" y="41"/>
                    </a:lnTo>
                    <a:lnTo>
                      <a:pt x="66" y="41"/>
                    </a:lnTo>
                    <a:lnTo>
                      <a:pt x="64" y="42"/>
                    </a:lnTo>
                    <a:lnTo>
                      <a:pt x="63" y="42"/>
                    </a:lnTo>
                    <a:lnTo>
                      <a:pt x="62" y="45"/>
                    </a:lnTo>
                    <a:lnTo>
                      <a:pt x="62" y="46"/>
                    </a:lnTo>
                    <a:lnTo>
                      <a:pt x="58" y="48"/>
                    </a:lnTo>
                    <a:lnTo>
                      <a:pt x="56" y="48"/>
                    </a:lnTo>
                    <a:lnTo>
                      <a:pt x="56" y="46"/>
                    </a:lnTo>
                    <a:lnTo>
                      <a:pt x="52" y="46"/>
                    </a:lnTo>
                    <a:lnTo>
                      <a:pt x="51" y="46"/>
                    </a:lnTo>
                    <a:lnTo>
                      <a:pt x="48" y="44"/>
                    </a:lnTo>
                    <a:lnTo>
                      <a:pt x="47" y="44"/>
                    </a:lnTo>
                    <a:lnTo>
                      <a:pt x="44" y="42"/>
                    </a:lnTo>
                    <a:lnTo>
                      <a:pt x="42" y="42"/>
                    </a:lnTo>
                    <a:lnTo>
                      <a:pt x="44" y="42"/>
                    </a:lnTo>
                    <a:lnTo>
                      <a:pt x="42" y="41"/>
                    </a:lnTo>
                    <a:lnTo>
                      <a:pt x="42" y="39"/>
                    </a:lnTo>
                    <a:lnTo>
                      <a:pt x="42" y="37"/>
                    </a:lnTo>
                    <a:lnTo>
                      <a:pt x="41" y="37"/>
                    </a:lnTo>
                    <a:lnTo>
                      <a:pt x="38" y="38"/>
                    </a:lnTo>
                    <a:lnTo>
                      <a:pt x="37" y="38"/>
                    </a:lnTo>
                    <a:lnTo>
                      <a:pt x="36" y="38"/>
                    </a:lnTo>
                    <a:lnTo>
                      <a:pt x="34" y="39"/>
                    </a:lnTo>
                    <a:lnTo>
                      <a:pt x="33" y="41"/>
                    </a:lnTo>
                    <a:lnTo>
                      <a:pt x="31" y="39"/>
                    </a:lnTo>
                    <a:lnTo>
                      <a:pt x="31" y="39"/>
                    </a:lnTo>
                    <a:lnTo>
                      <a:pt x="31" y="37"/>
                    </a:lnTo>
                    <a:lnTo>
                      <a:pt x="31" y="37"/>
                    </a:lnTo>
                    <a:lnTo>
                      <a:pt x="29" y="35"/>
                    </a:lnTo>
                    <a:lnTo>
                      <a:pt x="27" y="35"/>
                    </a:lnTo>
                    <a:lnTo>
                      <a:pt x="26" y="35"/>
                    </a:lnTo>
                    <a:lnTo>
                      <a:pt x="26" y="35"/>
                    </a:lnTo>
                    <a:lnTo>
                      <a:pt x="26" y="37"/>
                    </a:lnTo>
                    <a:lnTo>
                      <a:pt x="26" y="37"/>
                    </a:lnTo>
                    <a:lnTo>
                      <a:pt x="26" y="42"/>
                    </a:lnTo>
                    <a:lnTo>
                      <a:pt x="26" y="46"/>
                    </a:lnTo>
                    <a:lnTo>
                      <a:pt x="26" y="49"/>
                    </a:lnTo>
                    <a:lnTo>
                      <a:pt x="27" y="52"/>
                    </a:lnTo>
                    <a:lnTo>
                      <a:pt x="27" y="53"/>
                    </a:lnTo>
                    <a:lnTo>
                      <a:pt x="27" y="54"/>
                    </a:lnTo>
                    <a:lnTo>
                      <a:pt x="26" y="57"/>
                    </a:lnTo>
                    <a:lnTo>
                      <a:pt x="27" y="59"/>
                    </a:lnTo>
                    <a:lnTo>
                      <a:pt x="1" y="59"/>
                    </a:lnTo>
                    <a:lnTo>
                      <a:pt x="0" y="100"/>
                    </a:lnTo>
                    <a:lnTo>
                      <a:pt x="1" y="101"/>
                    </a:lnTo>
                    <a:lnTo>
                      <a:pt x="3" y="102"/>
                    </a:lnTo>
                    <a:lnTo>
                      <a:pt x="4" y="104"/>
                    </a:lnTo>
                    <a:lnTo>
                      <a:pt x="5" y="105"/>
                    </a:lnTo>
                    <a:lnTo>
                      <a:pt x="7" y="107"/>
                    </a:lnTo>
                    <a:lnTo>
                      <a:pt x="9" y="109"/>
                    </a:lnTo>
                    <a:lnTo>
                      <a:pt x="11" y="111"/>
                    </a:lnTo>
                    <a:lnTo>
                      <a:pt x="12" y="111"/>
                    </a:lnTo>
                    <a:lnTo>
                      <a:pt x="14" y="112"/>
                    </a:lnTo>
                    <a:lnTo>
                      <a:pt x="15" y="115"/>
                    </a:lnTo>
                    <a:lnTo>
                      <a:pt x="16" y="115"/>
                    </a:lnTo>
                    <a:lnTo>
                      <a:pt x="16" y="118"/>
                    </a:lnTo>
                    <a:lnTo>
                      <a:pt x="29" y="115"/>
                    </a:lnTo>
                    <a:lnTo>
                      <a:pt x="30" y="115"/>
                    </a:lnTo>
                    <a:lnTo>
                      <a:pt x="33" y="113"/>
                    </a:lnTo>
                    <a:lnTo>
                      <a:pt x="33" y="115"/>
                    </a:lnTo>
                    <a:lnTo>
                      <a:pt x="34" y="115"/>
                    </a:lnTo>
                    <a:lnTo>
                      <a:pt x="34" y="115"/>
                    </a:lnTo>
                    <a:lnTo>
                      <a:pt x="36" y="115"/>
                    </a:lnTo>
                    <a:lnTo>
                      <a:pt x="37" y="115"/>
                    </a:lnTo>
                    <a:lnTo>
                      <a:pt x="37" y="116"/>
                    </a:lnTo>
                    <a:lnTo>
                      <a:pt x="38" y="118"/>
                    </a:lnTo>
                    <a:lnTo>
                      <a:pt x="40" y="118"/>
                    </a:lnTo>
                    <a:lnTo>
                      <a:pt x="42" y="118"/>
                    </a:lnTo>
                    <a:lnTo>
                      <a:pt x="45" y="119"/>
                    </a:lnTo>
                    <a:lnTo>
                      <a:pt x="47" y="120"/>
                    </a:lnTo>
                    <a:lnTo>
                      <a:pt x="48" y="120"/>
                    </a:lnTo>
                    <a:lnTo>
                      <a:pt x="49" y="119"/>
                    </a:lnTo>
                    <a:lnTo>
                      <a:pt x="52" y="119"/>
                    </a:lnTo>
                    <a:lnTo>
                      <a:pt x="53" y="119"/>
                    </a:lnTo>
                    <a:lnTo>
                      <a:pt x="53" y="119"/>
                    </a:lnTo>
                    <a:lnTo>
                      <a:pt x="55" y="119"/>
                    </a:lnTo>
                    <a:lnTo>
                      <a:pt x="55" y="119"/>
                    </a:lnTo>
                    <a:lnTo>
                      <a:pt x="56" y="120"/>
                    </a:lnTo>
                    <a:lnTo>
                      <a:pt x="59" y="122"/>
                    </a:lnTo>
                    <a:lnTo>
                      <a:pt x="63" y="120"/>
                    </a:lnTo>
                    <a:lnTo>
                      <a:pt x="66" y="115"/>
                    </a:lnTo>
                    <a:lnTo>
                      <a:pt x="71" y="108"/>
                    </a:lnTo>
                    <a:lnTo>
                      <a:pt x="78" y="102"/>
                    </a:lnTo>
                    <a:lnTo>
                      <a:pt x="82" y="101"/>
                    </a:lnTo>
                    <a:lnTo>
                      <a:pt x="84" y="101"/>
                    </a:lnTo>
                    <a:lnTo>
                      <a:pt x="84" y="100"/>
                    </a:lnTo>
                    <a:lnTo>
                      <a:pt x="84" y="98"/>
                    </a:lnTo>
                    <a:lnTo>
                      <a:pt x="85" y="98"/>
                    </a:lnTo>
                    <a:lnTo>
                      <a:pt x="84" y="97"/>
                    </a:lnTo>
                    <a:lnTo>
                      <a:pt x="85" y="94"/>
                    </a:lnTo>
                    <a:lnTo>
                      <a:pt x="89" y="93"/>
                    </a:lnTo>
                    <a:lnTo>
                      <a:pt x="90" y="93"/>
                    </a:lnTo>
                    <a:lnTo>
                      <a:pt x="92" y="92"/>
                    </a:lnTo>
                    <a:lnTo>
                      <a:pt x="95" y="90"/>
                    </a:lnTo>
                    <a:lnTo>
                      <a:pt x="97" y="92"/>
                    </a:lnTo>
                    <a:lnTo>
                      <a:pt x="99" y="92"/>
                    </a:lnTo>
                    <a:lnTo>
                      <a:pt x="100" y="92"/>
                    </a:lnTo>
                    <a:lnTo>
                      <a:pt x="101" y="92"/>
                    </a:lnTo>
                    <a:lnTo>
                      <a:pt x="103" y="92"/>
                    </a:lnTo>
                    <a:lnTo>
                      <a:pt x="104" y="92"/>
                    </a:lnTo>
                    <a:lnTo>
                      <a:pt x="104" y="90"/>
                    </a:lnTo>
                    <a:lnTo>
                      <a:pt x="103" y="86"/>
                    </a:lnTo>
                    <a:lnTo>
                      <a:pt x="104" y="85"/>
                    </a:lnTo>
                    <a:lnTo>
                      <a:pt x="108" y="82"/>
                    </a:lnTo>
                    <a:lnTo>
                      <a:pt x="111" y="82"/>
                    </a:lnTo>
                    <a:lnTo>
                      <a:pt x="123" y="78"/>
                    </a:lnTo>
                    <a:lnTo>
                      <a:pt x="125" y="76"/>
                    </a:lnTo>
                    <a:lnTo>
                      <a:pt x="133" y="74"/>
                    </a:lnTo>
                    <a:lnTo>
                      <a:pt x="136" y="72"/>
                    </a:lnTo>
                    <a:lnTo>
                      <a:pt x="136" y="72"/>
                    </a:lnTo>
                    <a:lnTo>
                      <a:pt x="136" y="71"/>
                    </a:lnTo>
                    <a:lnTo>
                      <a:pt x="134" y="70"/>
                    </a:lnTo>
                    <a:lnTo>
                      <a:pt x="133" y="67"/>
                    </a:lnTo>
                    <a:lnTo>
                      <a:pt x="133" y="65"/>
                    </a:lnTo>
                    <a:lnTo>
                      <a:pt x="134" y="65"/>
                    </a:lnTo>
                    <a:lnTo>
                      <a:pt x="136" y="63"/>
                    </a:lnTo>
                    <a:lnTo>
                      <a:pt x="136" y="61"/>
                    </a:lnTo>
                    <a:lnTo>
                      <a:pt x="136" y="60"/>
                    </a:lnTo>
                    <a:lnTo>
                      <a:pt x="136" y="59"/>
                    </a:lnTo>
                    <a:lnTo>
                      <a:pt x="136" y="57"/>
                    </a:lnTo>
                    <a:lnTo>
                      <a:pt x="136" y="56"/>
                    </a:lnTo>
                    <a:lnTo>
                      <a:pt x="139" y="54"/>
                    </a:lnTo>
                    <a:lnTo>
                      <a:pt x="141" y="53"/>
                    </a:lnTo>
                    <a:lnTo>
                      <a:pt x="141" y="53"/>
                    </a:lnTo>
                    <a:lnTo>
                      <a:pt x="143" y="52"/>
                    </a:lnTo>
                    <a:lnTo>
                      <a:pt x="143" y="52"/>
                    </a:lnTo>
                    <a:lnTo>
                      <a:pt x="141" y="50"/>
                    </a:lnTo>
                    <a:lnTo>
                      <a:pt x="141" y="49"/>
                    </a:lnTo>
                    <a:lnTo>
                      <a:pt x="140" y="48"/>
                    </a:lnTo>
                    <a:lnTo>
                      <a:pt x="141" y="48"/>
                    </a:lnTo>
                    <a:lnTo>
                      <a:pt x="141" y="46"/>
                    </a:lnTo>
                    <a:lnTo>
                      <a:pt x="140" y="44"/>
                    </a:lnTo>
                    <a:lnTo>
                      <a:pt x="141" y="42"/>
                    </a:lnTo>
                    <a:lnTo>
                      <a:pt x="141" y="41"/>
                    </a:lnTo>
                    <a:lnTo>
                      <a:pt x="141" y="39"/>
                    </a:lnTo>
                    <a:lnTo>
                      <a:pt x="140" y="37"/>
                    </a:lnTo>
                    <a:lnTo>
                      <a:pt x="140" y="35"/>
                    </a:lnTo>
                    <a:lnTo>
                      <a:pt x="143" y="33"/>
                    </a:lnTo>
                    <a:lnTo>
                      <a:pt x="143" y="31"/>
                    </a:lnTo>
                    <a:lnTo>
                      <a:pt x="144" y="31"/>
                    </a:lnTo>
                    <a:lnTo>
                      <a:pt x="144" y="28"/>
                    </a:lnTo>
                    <a:lnTo>
                      <a:pt x="143" y="27"/>
                    </a:lnTo>
                    <a:lnTo>
                      <a:pt x="141" y="24"/>
                    </a:lnTo>
                    <a:lnTo>
                      <a:pt x="140" y="24"/>
                    </a:lnTo>
                    <a:lnTo>
                      <a:pt x="141" y="20"/>
                    </a:lnTo>
                    <a:lnTo>
                      <a:pt x="143" y="20"/>
                    </a:lnTo>
                    <a:lnTo>
                      <a:pt x="140" y="19"/>
                    </a:lnTo>
                    <a:lnTo>
                      <a:pt x="139" y="19"/>
                    </a:lnTo>
                    <a:lnTo>
                      <a:pt x="139" y="16"/>
                    </a:lnTo>
                    <a:lnTo>
                      <a:pt x="137" y="16"/>
                    </a:lnTo>
                    <a:lnTo>
                      <a:pt x="137" y="15"/>
                    </a:lnTo>
                    <a:lnTo>
                      <a:pt x="137" y="15"/>
                    </a:lnTo>
                    <a:lnTo>
                      <a:pt x="136" y="15"/>
                    </a:lnTo>
                    <a:lnTo>
                      <a:pt x="133" y="12"/>
                    </a:lnTo>
                    <a:lnTo>
                      <a:pt x="133" y="9"/>
                    </a:lnTo>
                    <a:lnTo>
                      <a:pt x="132" y="9"/>
                    </a:lnTo>
                    <a:lnTo>
                      <a:pt x="130" y="8"/>
                    </a:lnTo>
                    <a:lnTo>
                      <a:pt x="129" y="8"/>
                    </a:lnTo>
                    <a:lnTo>
                      <a:pt x="123" y="7"/>
                    </a:lnTo>
                    <a:lnTo>
                      <a:pt x="121" y="7"/>
                    </a:lnTo>
                    <a:lnTo>
                      <a:pt x="119" y="5"/>
                    </a:lnTo>
                    <a:lnTo>
                      <a:pt x="119" y="4"/>
                    </a:lnTo>
                    <a:lnTo>
                      <a:pt x="118" y="2"/>
                    </a:lnTo>
                    <a:lnTo>
                      <a:pt x="117" y="2"/>
                    </a:lnTo>
                    <a:lnTo>
                      <a:pt x="115" y="2"/>
                    </a:lnTo>
                    <a:lnTo>
                      <a:pt x="112" y="2"/>
                    </a:lnTo>
                    <a:lnTo>
                      <a:pt x="108" y="0"/>
                    </a:lnTo>
                    <a:lnTo>
                      <a:pt x="107" y="0"/>
                    </a:lnTo>
                    <a:lnTo>
                      <a:pt x="8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3" name="Freeform 907">
                <a:extLst>
                  <a:ext uri="{FF2B5EF4-FFF2-40B4-BE49-F238E27FC236}">
                    <a16:creationId xmlns:a16="http://schemas.microsoft.com/office/drawing/2014/main" id="{BB7F9A4C-BE9D-4CE2-B766-752C790BCEED}"/>
                  </a:ext>
                </a:extLst>
              </p:cNvPr>
              <p:cNvSpPr>
                <a:spLocks/>
              </p:cNvSpPr>
              <p:nvPr/>
            </p:nvSpPr>
            <p:spPr bwMode="auto">
              <a:xfrm>
                <a:off x="3502" y="3308"/>
                <a:ext cx="151" cy="150"/>
              </a:xfrm>
              <a:custGeom>
                <a:avLst/>
                <a:gdLst>
                  <a:gd name="T0" fmla="*/ 4 w 151"/>
                  <a:gd name="T1" fmla="*/ 139 h 150"/>
                  <a:gd name="T2" fmla="*/ 10 w 151"/>
                  <a:gd name="T3" fmla="*/ 139 h 150"/>
                  <a:gd name="T4" fmla="*/ 18 w 151"/>
                  <a:gd name="T5" fmla="*/ 136 h 150"/>
                  <a:gd name="T6" fmla="*/ 21 w 151"/>
                  <a:gd name="T7" fmla="*/ 136 h 150"/>
                  <a:gd name="T8" fmla="*/ 24 w 151"/>
                  <a:gd name="T9" fmla="*/ 139 h 150"/>
                  <a:gd name="T10" fmla="*/ 31 w 151"/>
                  <a:gd name="T11" fmla="*/ 141 h 150"/>
                  <a:gd name="T12" fmla="*/ 80 w 151"/>
                  <a:gd name="T13" fmla="*/ 140 h 150"/>
                  <a:gd name="T14" fmla="*/ 85 w 151"/>
                  <a:gd name="T15" fmla="*/ 146 h 150"/>
                  <a:gd name="T16" fmla="*/ 91 w 151"/>
                  <a:gd name="T17" fmla="*/ 147 h 150"/>
                  <a:gd name="T18" fmla="*/ 101 w 151"/>
                  <a:gd name="T19" fmla="*/ 147 h 150"/>
                  <a:gd name="T20" fmla="*/ 105 w 151"/>
                  <a:gd name="T21" fmla="*/ 146 h 150"/>
                  <a:gd name="T22" fmla="*/ 113 w 151"/>
                  <a:gd name="T23" fmla="*/ 148 h 150"/>
                  <a:gd name="T24" fmla="*/ 116 w 151"/>
                  <a:gd name="T25" fmla="*/ 148 h 150"/>
                  <a:gd name="T26" fmla="*/ 118 w 151"/>
                  <a:gd name="T27" fmla="*/ 150 h 150"/>
                  <a:gd name="T28" fmla="*/ 140 w 151"/>
                  <a:gd name="T29" fmla="*/ 146 h 150"/>
                  <a:gd name="T30" fmla="*/ 136 w 151"/>
                  <a:gd name="T31" fmla="*/ 139 h 150"/>
                  <a:gd name="T32" fmla="*/ 129 w 151"/>
                  <a:gd name="T33" fmla="*/ 133 h 150"/>
                  <a:gd name="T34" fmla="*/ 124 w 151"/>
                  <a:gd name="T35" fmla="*/ 128 h 150"/>
                  <a:gd name="T36" fmla="*/ 151 w 151"/>
                  <a:gd name="T37" fmla="*/ 82 h 150"/>
                  <a:gd name="T38" fmla="*/ 150 w 151"/>
                  <a:gd name="T39" fmla="*/ 74 h 150"/>
                  <a:gd name="T40" fmla="*/ 150 w 151"/>
                  <a:gd name="T41" fmla="*/ 63 h 150"/>
                  <a:gd name="T42" fmla="*/ 146 w 151"/>
                  <a:gd name="T43" fmla="*/ 63 h 150"/>
                  <a:gd name="T44" fmla="*/ 140 w 151"/>
                  <a:gd name="T45" fmla="*/ 65 h 150"/>
                  <a:gd name="T46" fmla="*/ 133 w 151"/>
                  <a:gd name="T47" fmla="*/ 63 h 150"/>
                  <a:gd name="T48" fmla="*/ 129 w 151"/>
                  <a:gd name="T49" fmla="*/ 65 h 150"/>
                  <a:gd name="T50" fmla="*/ 129 w 151"/>
                  <a:gd name="T51" fmla="*/ 61 h 150"/>
                  <a:gd name="T52" fmla="*/ 129 w 151"/>
                  <a:gd name="T53" fmla="*/ 54 h 150"/>
                  <a:gd name="T54" fmla="*/ 128 w 151"/>
                  <a:gd name="T55" fmla="*/ 48 h 150"/>
                  <a:gd name="T56" fmla="*/ 125 w 151"/>
                  <a:gd name="T57" fmla="*/ 45 h 150"/>
                  <a:gd name="T58" fmla="*/ 124 w 151"/>
                  <a:gd name="T59" fmla="*/ 40 h 150"/>
                  <a:gd name="T60" fmla="*/ 124 w 151"/>
                  <a:gd name="T61" fmla="*/ 30 h 150"/>
                  <a:gd name="T62" fmla="*/ 124 w 151"/>
                  <a:gd name="T63" fmla="*/ 25 h 150"/>
                  <a:gd name="T64" fmla="*/ 125 w 151"/>
                  <a:gd name="T65" fmla="*/ 17 h 150"/>
                  <a:gd name="T66" fmla="*/ 112 w 151"/>
                  <a:gd name="T67" fmla="*/ 13 h 150"/>
                  <a:gd name="T68" fmla="*/ 95 w 151"/>
                  <a:gd name="T69" fmla="*/ 17 h 150"/>
                  <a:gd name="T70" fmla="*/ 94 w 151"/>
                  <a:gd name="T71" fmla="*/ 25 h 150"/>
                  <a:gd name="T72" fmla="*/ 77 w 151"/>
                  <a:gd name="T73" fmla="*/ 26 h 150"/>
                  <a:gd name="T74" fmla="*/ 70 w 151"/>
                  <a:gd name="T75" fmla="*/ 21 h 150"/>
                  <a:gd name="T76" fmla="*/ 66 w 151"/>
                  <a:gd name="T77" fmla="*/ 15 h 150"/>
                  <a:gd name="T78" fmla="*/ 63 w 151"/>
                  <a:gd name="T79" fmla="*/ 7 h 150"/>
                  <a:gd name="T80" fmla="*/ 63 w 151"/>
                  <a:gd name="T81" fmla="*/ 2 h 150"/>
                  <a:gd name="T82" fmla="*/ 42 w 151"/>
                  <a:gd name="T83" fmla="*/ 0 h 150"/>
                  <a:gd name="T84" fmla="*/ 29 w 151"/>
                  <a:gd name="T85" fmla="*/ 0 h 150"/>
                  <a:gd name="T86" fmla="*/ 20 w 151"/>
                  <a:gd name="T87" fmla="*/ 0 h 150"/>
                  <a:gd name="T88" fmla="*/ 14 w 151"/>
                  <a:gd name="T89" fmla="*/ 2 h 150"/>
                  <a:gd name="T90" fmla="*/ 10 w 151"/>
                  <a:gd name="T91" fmla="*/ 3 h 150"/>
                  <a:gd name="T92" fmla="*/ 18 w 151"/>
                  <a:gd name="T93" fmla="*/ 24 h 150"/>
                  <a:gd name="T94" fmla="*/ 20 w 151"/>
                  <a:gd name="T95" fmla="*/ 40 h 150"/>
                  <a:gd name="T96" fmla="*/ 26 w 151"/>
                  <a:gd name="T97" fmla="*/ 58 h 150"/>
                  <a:gd name="T98" fmla="*/ 22 w 151"/>
                  <a:gd name="T99" fmla="*/ 81 h 150"/>
                  <a:gd name="T100" fmla="*/ 9 w 151"/>
                  <a:gd name="T101" fmla="*/ 93 h 150"/>
                  <a:gd name="T102" fmla="*/ 4 w 151"/>
                  <a:gd name="T103" fmla="*/ 113 h 150"/>
                  <a:gd name="T104" fmla="*/ 0 w 151"/>
                  <a:gd name="T105" fmla="*/ 129 h 150"/>
                  <a:gd name="T106" fmla="*/ 0 w 151"/>
                  <a:gd name="T107" fmla="*/ 14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50">
                    <a:moveTo>
                      <a:pt x="2" y="140"/>
                    </a:moveTo>
                    <a:lnTo>
                      <a:pt x="2" y="141"/>
                    </a:lnTo>
                    <a:lnTo>
                      <a:pt x="3" y="140"/>
                    </a:lnTo>
                    <a:lnTo>
                      <a:pt x="4" y="139"/>
                    </a:lnTo>
                    <a:lnTo>
                      <a:pt x="4" y="139"/>
                    </a:lnTo>
                    <a:lnTo>
                      <a:pt x="7" y="139"/>
                    </a:lnTo>
                    <a:lnTo>
                      <a:pt x="9" y="140"/>
                    </a:lnTo>
                    <a:lnTo>
                      <a:pt x="10" y="139"/>
                    </a:lnTo>
                    <a:lnTo>
                      <a:pt x="10" y="137"/>
                    </a:lnTo>
                    <a:lnTo>
                      <a:pt x="14" y="135"/>
                    </a:lnTo>
                    <a:lnTo>
                      <a:pt x="15" y="135"/>
                    </a:lnTo>
                    <a:lnTo>
                      <a:pt x="18" y="136"/>
                    </a:lnTo>
                    <a:lnTo>
                      <a:pt x="18" y="136"/>
                    </a:lnTo>
                    <a:lnTo>
                      <a:pt x="20" y="136"/>
                    </a:lnTo>
                    <a:lnTo>
                      <a:pt x="20" y="136"/>
                    </a:lnTo>
                    <a:lnTo>
                      <a:pt x="21" y="136"/>
                    </a:lnTo>
                    <a:lnTo>
                      <a:pt x="21" y="137"/>
                    </a:lnTo>
                    <a:lnTo>
                      <a:pt x="22" y="137"/>
                    </a:lnTo>
                    <a:lnTo>
                      <a:pt x="22" y="139"/>
                    </a:lnTo>
                    <a:lnTo>
                      <a:pt x="24" y="139"/>
                    </a:lnTo>
                    <a:lnTo>
                      <a:pt x="26" y="141"/>
                    </a:lnTo>
                    <a:lnTo>
                      <a:pt x="29" y="143"/>
                    </a:lnTo>
                    <a:lnTo>
                      <a:pt x="31" y="141"/>
                    </a:lnTo>
                    <a:lnTo>
                      <a:pt x="31" y="141"/>
                    </a:lnTo>
                    <a:lnTo>
                      <a:pt x="33" y="140"/>
                    </a:lnTo>
                    <a:lnTo>
                      <a:pt x="35" y="140"/>
                    </a:lnTo>
                    <a:lnTo>
                      <a:pt x="35" y="140"/>
                    </a:lnTo>
                    <a:lnTo>
                      <a:pt x="80" y="140"/>
                    </a:lnTo>
                    <a:lnTo>
                      <a:pt x="81" y="141"/>
                    </a:lnTo>
                    <a:lnTo>
                      <a:pt x="83" y="143"/>
                    </a:lnTo>
                    <a:lnTo>
                      <a:pt x="83" y="144"/>
                    </a:lnTo>
                    <a:lnTo>
                      <a:pt x="85" y="146"/>
                    </a:lnTo>
                    <a:lnTo>
                      <a:pt x="88" y="146"/>
                    </a:lnTo>
                    <a:lnTo>
                      <a:pt x="90" y="146"/>
                    </a:lnTo>
                    <a:lnTo>
                      <a:pt x="91" y="146"/>
                    </a:lnTo>
                    <a:lnTo>
                      <a:pt x="91" y="147"/>
                    </a:lnTo>
                    <a:lnTo>
                      <a:pt x="94" y="148"/>
                    </a:lnTo>
                    <a:lnTo>
                      <a:pt x="95" y="147"/>
                    </a:lnTo>
                    <a:lnTo>
                      <a:pt x="96" y="146"/>
                    </a:lnTo>
                    <a:lnTo>
                      <a:pt x="101" y="147"/>
                    </a:lnTo>
                    <a:lnTo>
                      <a:pt x="102" y="147"/>
                    </a:lnTo>
                    <a:lnTo>
                      <a:pt x="102" y="146"/>
                    </a:lnTo>
                    <a:lnTo>
                      <a:pt x="103" y="146"/>
                    </a:lnTo>
                    <a:lnTo>
                      <a:pt x="105" y="146"/>
                    </a:lnTo>
                    <a:lnTo>
                      <a:pt x="107" y="148"/>
                    </a:lnTo>
                    <a:lnTo>
                      <a:pt x="109" y="150"/>
                    </a:lnTo>
                    <a:lnTo>
                      <a:pt x="112" y="150"/>
                    </a:lnTo>
                    <a:lnTo>
                      <a:pt x="113" y="148"/>
                    </a:lnTo>
                    <a:lnTo>
                      <a:pt x="113" y="148"/>
                    </a:lnTo>
                    <a:lnTo>
                      <a:pt x="114" y="147"/>
                    </a:lnTo>
                    <a:lnTo>
                      <a:pt x="114" y="148"/>
                    </a:lnTo>
                    <a:lnTo>
                      <a:pt x="116" y="148"/>
                    </a:lnTo>
                    <a:lnTo>
                      <a:pt x="117" y="148"/>
                    </a:lnTo>
                    <a:lnTo>
                      <a:pt x="117" y="148"/>
                    </a:lnTo>
                    <a:lnTo>
                      <a:pt x="118" y="148"/>
                    </a:lnTo>
                    <a:lnTo>
                      <a:pt x="118" y="150"/>
                    </a:lnTo>
                    <a:lnTo>
                      <a:pt x="120" y="150"/>
                    </a:lnTo>
                    <a:lnTo>
                      <a:pt x="121" y="150"/>
                    </a:lnTo>
                    <a:lnTo>
                      <a:pt x="122" y="150"/>
                    </a:lnTo>
                    <a:lnTo>
                      <a:pt x="140" y="146"/>
                    </a:lnTo>
                    <a:lnTo>
                      <a:pt x="140" y="143"/>
                    </a:lnTo>
                    <a:lnTo>
                      <a:pt x="139" y="143"/>
                    </a:lnTo>
                    <a:lnTo>
                      <a:pt x="138" y="140"/>
                    </a:lnTo>
                    <a:lnTo>
                      <a:pt x="136" y="139"/>
                    </a:lnTo>
                    <a:lnTo>
                      <a:pt x="135" y="139"/>
                    </a:lnTo>
                    <a:lnTo>
                      <a:pt x="133" y="137"/>
                    </a:lnTo>
                    <a:lnTo>
                      <a:pt x="131" y="135"/>
                    </a:lnTo>
                    <a:lnTo>
                      <a:pt x="129" y="133"/>
                    </a:lnTo>
                    <a:lnTo>
                      <a:pt x="128" y="132"/>
                    </a:lnTo>
                    <a:lnTo>
                      <a:pt x="127" y="130"/>
                    </a:lnTo>
                    <a:lnTo>
                      <a:pt x="125" y="129"/>
                    </a:lnTo>
                    <a:lnTo>
                      <a:pt x="124" y="128"/>
                    </a:lnTo>
                    <a:lnTo>
                      <a:pt x="125" y="87"/>
                    </a:lnTo>
                    <a:lnTo>
                      <a:pt x="151" y="87"/>
                    </a:lnTo>
                    <a:lnTo>
                      <a:pt x="150" y="85"/>
                    </a:lnTo>
                    <a:lnTo>
                      <a:pt x="151" y="82"/>
                    </a:lnTo>
                    <a:lnTo>
                      <a:pt x="151" y="81"/>
                    </a:lnTo>
                    <a:lnTo>
                      <a:pt x="151" y="80"/>
                    </a:lnTo>
                    <a:lnTo>
                      <a:pt x="150" y="77"/>
                    </a:lnTo>
                    <a:lnTo>
                      <a:pt x="150" y="74"/>
                    </a:lnTo>
                    <a:lnTo>
                      <a:pt x="150" y="70"/>
                    </a:lnTo>
                    <a:lnTo>
                      <a:pt x="150" y="65"/>
                    </a:lnTo>
                    <a:lnTo>
                      <a:pt x="150" y="65"/>
                    </a:lnTo>
                    <a:lnTo>
                      <a:pt x="150" y="63"/>
                    </a:lnTo>
                    <a:lnTo>
                      <a:pt x="150" y="63"/>
                    </a:lnTo>
                    <a:lnTo>
                      <a:pt x="150" y="62"/>
                    </a:lnTo>
                    <a:lnTo>
                      <a:pt x="149" y="63"/>
                    </a:lnTo>
                    <a:lnTo>
                      <a:pt x="146" y="63"/>
                    </a:lnTo>
                    <a:lnTo>
                      <a:pt x="144" y="65"/>
                    </a:lnTo>
                    <a:lnTo>
                      <a:pt x="143" y="65"/>
                    </a:lnTo>
                    <a:lnTo>
                      <a:pt x="142" y="65"/>
                    </a:lnTo>
                    <a:lnTo>
                      <a:pt x="140" y="65"/>
                    </a:lnTo>
                    <a:lnTo>
                      <a:pt x="138" y="65"/>
                    </a:lnTo>
                    <a:lnTo>
                      <a:pt x="136" y="65"/>
                    </a:lnTo>
                    <a:lnTo>
                      <a:pt x="135" y="63"/>
                    </a:lnTo>
                    <a:lnTo>
                      <a:pt x="133" y="63"/>
                    </a:lnTo>
                    <a:lnTo>
                      <a:pt x="132" y="63"/>
                    </a:lnTo>
                    <a:lnTo>
                      <a:pt x="132" y="65"/>
                    </a:lnTo>
                    <a:lnTo>
                      <a:pt x="131" y="65"/>
                    </a:lnTo>
                    <a:lnTo>
                      <a:pt x="129" y="65"/>
                    </a:lnTo>
                    <a:lnTo>
                      <a:pt x="129" y="65"/>
                    </a:lnTo>
                    <a:lnTo>
                      <a:pt x="129" y="62"/>
                    </a:lnTo>
                    <a:lnTo>
                      <a:pt x="131" y="61"/>
                    </a:lnTo>
                    <a:lnTo>
                      <a:pt x="129" y="61"/>
                    </a:lnTo>
                    <a:lnTo>
                      <a:pt x="131" y="59"/>
                    </a:lnTo>
                    <a:lnTo>
                      <a:pt x="129" y="58"/>
                    </a:lnTo>
                    <a:lnTo>
                      <a:pt x="129" y="55"/>
                    </a:lnTo>
                    <a:lnTo>
                      <a:pt x="129" y="54"/>
                    </a:lnTo>
                    <a:lnTo>
                      <a:pt x="129" y="54"/>
                    </a:lnTo>
                    <a:lnTo>
                      <a:pt x="128" y="51"/>
                    </a:lnTo>
                    <a:lnTo>
                      <a:pt x="128" y="51"/>
                    </a:lnTo>
                    <a:lnTo>
                      <a:pt x="128" y="48"/>
                    </a:lnTo>
                    <a:lnTo>
                      <a:pt x="128" y="47"/>
                    </a:lnTo>
                    <a:lnTo>
                      <a:pt x="127" y="47"/>
                    </a:lnTo>
                    <a:lnTo>
                      <a:pt x="127" y="45"/>
                    </a:lnTo>
                    <a:lnTo>
                      <a:pt x="125" y="45"/>
                    </a:lnTo>
                    <a:lnTo>
                      <a:pt x="125" y="44"/>
                    </a:lnTo>
                    <a:lnTo>
                      <a:pt x="124" y="43"/>
                    </a:lnTo>
                    <a:lnTo>
                      <a:pt x="124" y="41"/>
                    </a:lnTo>
                    <a:lnTo>
                      <a:pt x="124" y="40"/>
                    </a:lnTo>
                    <a:lnTo>
                      <a:pt x="125" y="37"/>
                    </a:lnTo>
                    <a:lnTo>
                      <a:pt x="124" y="33"/>
                    </a:lnTo>
                    <a:lnTo>
                      <a:pt x="124" y="32"/>
                    </a:lnTo>
                    <a:lnTo>
                      <a:pt x="124" y="30"/>
                    </a:lnTo>
                    <a:lnTo>
                      <a:pt x="125" y="30"/>
                    </a:lnTo>
                    <a:lnTo>
                      <a:pt x="125" y="28"/>
                    </a:lnTo>
                    <a:lnTo>
                      <a:pt x="124" y="26"/>
                    </a:lnTo>
                    <a:lnTo>
                      <a:pt x="124" y="25"/>
                    </a:lnTo>
                    <a:lnTo>
                      <a:pt x="125" y="22"/>
                    </a:lnTo>
                    <a:lnTo>
                      <a:pt x="125" y="21"/>
                    </a:lnTo>
                    <a:lnTo>
                      <a:pt x="125" y="18"/>
                    </a:lnTo>
                    <a:lnTo>
                      <a:pt x="125" y="17"/>
                    </a:lnTo>
                    <a:lnTo>
                      <a:pt x="110" y="17"/>
                    </a:lnTo>
                    <a:lnTo>
                      <a:pt x="110" y="15"/>
                    </a:lnTo>
                    <a:lnTo>
                      <a:pt x="112" y="14"/>
                    </a:lnTo>
                    <a:lnTo>
                      <a:pt x="112" y="13"/>
                    </a:lnTo>
                    <a:lnTo>
                      <a:pt x="107" y="13"/>
                    </a:lnTo>
                    <a:lnTo>
                      <a:pt x="107" y="13"/>
                    </a:lnTo>
                    <a:lnTo>
                      <a:pt x="96" y="14"/>
                    </a:lnTo>
                    <a:lnTo>
                      <a:pt x="95" y="17"/>
                    </a:lnTo>
                    <a:lnTo>
                      <a:pt x="95" y="18"/>
                    </a:lnTo>
                    <a:lnTo>
                      <a:pt x="94" y="19"/>
                    </a:lnTo>
                    <a:lnTo>
                      <a:pt x="94" y="22"/>
                    </a:lnTo>
                    <a:lnTo>
                      <a:pt x="94" y="25"/>
                    </a:lnTo>
                    <a:lnTo>
                      <a:pt x="85" y="25"/>
                    </a:lnTo>
                    <a:lnTo>
                      <a:pt x="83" y="26"/>
                    </a:lnTo>
                    <a:lnTo>
                      <a:pt x="79" y="26"/>
                    </a:lnTo>
                    <a:lnTo>
                      <a:pt x="77" y="26"/>
                    </a:lnTo>
                    <a:lnTo>
                      <a:pt x="76" y="26"/>
                    </a:lnTo>
                    <a:lnTo>
                      <a:pt x="72" y="26"/>
                    </a:lnTo>
                    <a:lnTo>
                      <a:pt x="70" y="25"/>
                    </a:lnTo>
                    <a:lnTo>
                      <a:pt x="70" y="21"/>
                    </a:lnTo>
                    <a:lnTo>
                      <a:pt x="69" y="19"/>
                    </a:lnTo>
                    <a:lnTo>
                      <a:pt x="68" y="17"/>
                    </a:lnTo>
                    <a:lnTo>
                      <a:pt x="66" y="17"/>
                    </a:lnTo>
                    <a:lnTo>
                      <a:pt x="66" y="15"/>
                    </a:lnTo>
                    <a:lnTo>
                      <a:pt x="66" y="14"/>
                    </a:lnTo>
                    <a:lnTo>
                      <a:pt x="65" y="11"/>
                    </a:lnTo>
                    <a:lnTo>
                      <a:pt x="63" y="8"/>
                    </a:lnTo>
                    <a:lnTo>
                      <a:pt x="63" y="7"/>
                    </a:lnTo>
                    <a:lnTo>
                      <a:pt x="65" y="6"/>
                    </a:lnTo>
                    <a:lnTo>
                      <a:pt x="65" y="4"/>
                    </a:lnTo>
                    <a:lnTo>
                      <a:pt x="63" y="3"/>
                    </a:lnTo>
                    <a:lnTo>
                      <a:pt x="63" y="2"/>
                    </a:lnTo>
                    <a:lnTo>
                      <a:pt x="63" y="2"/>
                    </a:lnTo>
                    <a:lnTo>
                      <a:pt x="63" y="0"/>
                    </a:lnTo>
                    <a:lnTo>
                      <a:pt x="51" y="0"/>
                    </a:lnTo>
                    <a:lnTo>
                      <a:pt x="42" y="0"/>
                    </a:lnTo>
                    <a:lnTo>
                      <a:pt x="37" y="0"/>
                    </a:lnTo>
                    <a:lnTo>
                      <a:pt x="35" y="0"/>
                    </a:lnTo>
                    <a:lnTo>
                      <a:pt x="32" y="0"/>
                    </a:lnTo>
                    <a:lnTo>
                      <a:pt x="29" y="0"/>
                    </a:lnTo>
                    <a:lnTo>
                      <a:pt x="26" y="0"/>
                    </a:lnTo>
                    <a:lnTo>
                      <a:pt x="24" y="0"/>
                    </a:lnTo>
                    <a:lnTo>
                      <a:pt x="22" y="0"/>
                    </a:lnTo>
                    <a:lnTo>
                      <a:pt x="20" y="0"/>
                    </a:lnTo>
                    <a:lnTo>
                      <a:pt x="18" y="0"/>
                    </a:lnTo>
                    <a:lnTo>
                      <a:pt x="15" y="0"/>
                    </a:lnTo>
                    <a:lnTo>
                      <a:pt x="15" y="2"/>
                    </a:lnTo>
                    <a:lnTo>
                      <a:pt x="14" y="2"/>
                    </a:lnTo>
                    <a:lnTo>
                      <a:pt x="14" y="2"/>
                    </a:lnTo>
                    <a:lnTo>
                      <a:pt x="14" y="2"/>
                    </a:lnTo>
                    <a:lnTo>
                      <a:pt x="13" y="2"/>
                    </a:lnTo>
                    <a:lnTo>
                      <a:pt x="10" y="3"/>
                    </a:lnTo>
                    <a:lnTo>
                      <a:pt x="11" y="6"/>
                    </a:lnTo>
                    <a:lnTo>
                      <a:pt x="11" y="7"/>
                    </a:lnTo>
                    <a:lnTo>
                      <a:pt x="18" y="14"/>
                    </a:lnTo>
                    <a:lnTo>
                      <a:pt x="18" y="24"/>
                    </a:lnTo>
                    <a:lnTo>
                      <a:pt x="22" y="29"/>
                    </a:lnTo>
                    <a:lnTo>
                      <a:pt x="21" y="33"/>
                    </a:lnTo>
                    <a:lnTo>
                      <a:pt x="17" y="39"/>
                    </a:lnTo>
                    <a:lnTo>
                      <a:pt x="20" y="40"/>
                    </a:lnTo>
                    <a:lnTo>
                      <a:pt x="20" y="44"/>
                    </a:lnTo>
                    <a:lnTo>
                      <a:pt x="21" y="47"/>
                    </a:lnTo>
                    <a:lnTo>
                      <a:pt x="21" y="50"/>
                    </a:lnTo>
                    <a:lnTo>
                      <a:pt x="26" y="58"/>
                    </a:lnTo>
                    <a:lnTo>
                      <a:pt x="26" y="59"/>
                    </a:lnTo>
                    <a:lnTo>
                      <a:pt x="28" y="62"/>
                    </a:lnTo>
                    <a:lnTo>
                      <a:pt x="28" y="72"/>
                    </a:lnTo>
                    <a:lnTo>
                      <a:pt x="22" y="81"/>
                    </a:lnTo>
                    <a:lnTo>
                      <a:pt x="21" y="81"/>
                    </a:lnTo>
                    <a:lnTo>
                      <a:pt x="15" y="85"/>
                    </a:lnTo>
                    <a:lnTo>
                      <a:pt x="15" y="88"/>
                    </a:lnTo>
                    <a:lnTo>
                      <a:pt x="9" y="93"/>
                    </a:lnTo>
                    <a:lnTo>
                      <a:pt x="9" y="98"/>
                    </a:lnTo>
                    <a:lnTo>
                      <a:pt x="7" y="99"/>
                    </a:lnTo>
                    <a:lnTo>
                      <a:pt x="7" y="109"/>
                    </a:lnTo>
                    <a:lnTo>
                      <a:pt x="4" y="113"/>
                    </a:lnTo>
                    <a:lnTo>
                      <a:pt x="4" y="117"/>
                    </a:lnTo>
                    <a:lnTo>
                      <a:pt x="0" y="121"/>
                    </a:lnTo>
                    <a:lnTo>
                      <a:pt x="0" y="125"/>
                    </a:lnTo>
                    <a:lnTo>
                      <a:pt x="0" y="129"/>
                    </a:lnTo>
                    <a:lnTo>
                      <a:pt x="0" y="135"/>
                    </a:lnTo>
                    <a:lnTo>
                      <a:pt x="0" y="139"/>
                    </a:lnTo>
                    <a:lnTo>
                      <a:pt x="0" y="140"/>
                    </a:lnTo>
                    <a:lnTo>
                      <a:pt x="0" y="140"/>
                    </a:lnTo>
                    <a:lnTo>
                      <a:pt x="2"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4" name="Freeform 908">
                <a:extLst>
                  <a:ext uri="{FF2B5EF4-FFF2-40B4-BE49-F238E27FC236}">
                    <a16:creationId xmlns:a16="http://schemas.microsoft.com/office/drawing/2014/main" id="{D3822E57-80CA-47EE-9CC5-BDE5E2F15D6F}"/>
                  </a:ext>
                </a:extLst>
              </p:cNvPr>
              <p:cNvSpPr>
                <a:spLocks/>
              </p:cNvSpPr>
              <p:nvPr/>
            </p:nvSpPr>
            <p:spPr bwMode="auto">
              <a:xfrm>
                <a:off x="3664" y="3426"/>
                <a:ext cx="96" cy="87"/>
              </a:xfrm>
              <a:custGeom>
                <a:avLst/>
                <a:gdLst>
                  <a:gd name="T0" fmla="*/ 61 w 96"/>
                  <a:gd name="T1" fmla="*/ 2 h 87"/>
                  <a:gd name="T2" fmla="*/ 54 w 96"/>
                  <a:gd name="T3" fmla="*/ 2 h 87"/>
                  <a:gd name="T4" fmla="*/ 47 w 96"/>
                  <a:gd name="T5" fmla="*/ 4 h 87"/>
                  <a:gd name="T6" fmla="*/ 46 w 96"/>
                  <a:gd name="T7" fmla="*/ 8 h 87"/>
                  <a:gd name="T8" fmla="*/ 44 w 96"/>
                  <a:gd name="T9" fmla="*/ 11 h 87"/>
                  <a:gd name="T10" fmla="*/ 28 w 96"/>
                  <a:gd name="T11" fmla="*/ 25 h 87"/>
                  <a:gd name="T12" fmla="*/ 18 w 96"/>
                  <a:gd name="T13" fmla="*/ 30 h 87"/>
                  <a:gd name="T14" fmla="*/ 15 w 96"/>
                  <a:gd name="T15" fmla="*/ 29 h 87"/>
                  <a:gd name="T16" fmla="*/ 11 w 96"/>
                  <a:gd name="T17" fmla="*/ 29 h 87"/>
                  <a:gd name="T18" fmla="*/ 7 w 96"/>
                  <a:gd name="T19" fmla="*/ 29 h 87"/>
                  <a:gd name="T20" fmla="*/ 0 w 96"/>
                  <a:gd name="T21" fmla="*/ 28 h 87"/>
                  <a:gd name="T22" fmla="*/ 0 w 96"/>
                  <a:gd name="T23" fmla="*/ 30 h 87"/>
                  <a:gd name="T24" fmla="*/ 3 w 96"/>
                  <a:gd name="T25" fmla="*/ 33 h 87"/>
                  <a:gd name="T26" fmla="*/ 6 w 96"/>
                  <a:gd name="T27" fmla="*/ 37 h 87"/>
                  <a:gd name="T28" fmla="*/ 9 w 96"/>
                  <a:gd name="T29" fmla="*/ 40 h 87"/>
                  <a:gd name="T30" fmla="*/ 11 w 96"/>
                  <a:gd name="T31" fmla="*/ 45 h 87"/>
                  <a:gd name="T32" fmla="*/ 14 w 96"/>
                  <a:gd name="T33" fmla="*/ 48 h 87"/>
                  <a:gd name="T34" fmla="*/ 21 w 96"/>
                  <a:gd name="T35" fmla="*/ 56 h 87"/>
                  <a:gd name="T36" fmla="*/ 25 w 96"/>
                  <a:gd name="T37" fmla="*/ 59 h 87"/>
                  <a:gd name="T38" fmla="*/ 26 w 96"/>
                  <a:gd name="T39" fmla="*/ 62 h 87"/>
                  <a:gd name="T40" fmla="*/ 29 w 96"/>
                  <a:gd name="T41" fmla="*/ 67 h 87"/>
                  <a:gd name="T42" fmla="*/ 32 w 96"/>
                  <a:gd name="T43" fmla="*/ 73 h 87"/>
                  <a:gd name="T44" fmla="*/ 37 w 96"/>
                  <a:gd name="T45" fmla="*/ 76 h 87"/>
                  <a:gd name="T46" fmla="*/ 44 w 96"/>
                  <a:gd name="T47" fmla="*/ 78 h 87"/>
                  <a:gd name="T48" fmla="*/ 47 w 96"/>
                  <a:gd name="T49" fmla="*/ 80 h 87"/>
                  <a:gd name="T50" fmla="*/ 52 w 96"/>
                  <a:gd name="T51" fmla="*/ 82 h 87"/>
                  <a:gd name="T52" fmla="*/ 58 w 96"/>
                  <a:gd name="T53" fmla="*/ 84 h 87"/>
                  <a:gd name="T54" fmla="*/ 63 w 96"/>
                  <a:gd name="T55" fmla="*/ 85 h 87"/>
                  <a:gd name="T56" fmla="*/ 73 w 96"/>
                  <a:gd name="T57" fmla="*/ 87 h 87"/>
                  <a:gd name="T58" fmla="*/ 87 w 96"/>
                  <a:gd name="T59" fmla="*/ 69 h 87"/>
                  <a:gd name="T60" fmla="*/ 87 w 96"/>
                  <a:gd name="T61" fmla="*/ 62 h 87"/>
                  <a:gd name="T62" fmla="*/ 90 w 96"/>
                  <a:gd name="T63" fmla="*/ 58 h 87"/>
                  <a:gd name="T64" fmla="*/ 94 w 96"/>
                  <a:gd name="T65" fmla="*/ 52 h 87"/>
                  <a:gd name="T66" fmla="*/ 94 w 96"/>
                  <a:gd name="T67" fmla="*/ 48 h 87"/>
                  <a:gd name="T68" fmla="*/ 91 w 96"/>
                  <a:gd name="T69" fmla="*/ 43 h 87"/>
                  <a:gd name="T70" fmla="*/ 92 w 96"/>
                  <a:gd name="T71" fmla="*/ 37 h 87"/>
                  <a:gd name="T72" fmla="*/ 94 w 96"/>
                  <a:gd name="T73" fmla="*/ 34 h 87"/>
                  <a:gd name="T74" fmla="*/ 94 w 96"/>
                  <a:gd name="T75" fmla="*/ 28 h 87"/>
                  <a:gd name="T76" fmla="*/ 95 w 96"/>
                  <a:gd name="T77" fmla="*/ 23 h 87"/>
                  <a:gd name="T78" fmla="*/ 96 w 96"/>
                  <a:gd name="T79" fmla="*/ 18 h 87"/>
                  <a:gd name="T80" fmla="*/ 91 w 96"/>
                  <a:gd name="T81" fmla="*/ 14 h 87"/>
                  <a:gd name="T82" fmla="*/ 84 w 96"/>
                  <a:gd name="T83" fmla="*/ 11 h 87"/>
                  <a:gd name="T84" fmla="*/ 74 w 96"/>
                  <a:gd name="T85" fmla="*/ 6 h 87"/>
                  <a:gd name="T86" fmla="*/ 72 w 96"/>
                  <a:gd name="T87" fmla="*/ 7 h 87"/>
                  <a:gd name="T88" fmla="*/ 66 w 96"/>
                  <a:gd name="T89"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6" h="87">
                    <a:moveTo>
                      <a:pt x="63" y="2"/>
                    </a:moveTo>
                    <a:lnTo>
                      <a:pt x="62" y="2"/>
                    </a:lnTo>
                    <a:lnTo>
                      <a:pt x="61" y="2"/>
                    </a:lnTo>
                    <a:lnTo>
                      <a:pt x="59" y="2"/>
                    </a:lnTo>
                    <a:lnTo>
                      <a:pt x="57" y="0"/>
                    </a:lnTo>
                    <a:lnTo>
                      <a:pt x="54" y="2"/>
                    </a:lnTo>
                    <a:lnTo>
                      <a:pt x="52" y="3"/>
                    </a:lnTo>
                    <a:lnTo>
                      <a:pt x="51" y="3"/>
                    </a:lnTo>
                    <a:lnTo>
                      <a:pt x="47" y="4"/>
                    </a:lnTo>
                    <a:lnTo>
                      <a:pt x="46" y="7"/>
                    </a:lnTo>
                    <a:lnTo>
                      <a:pt x="47" y="8"/>
                    </a:lnTo>
                    <a:lnTo>
                      <a:pt x="46" y="8"/>
                    </a:lnTo>
                    <a:lnTo>
                      <a:pt x="46" y="10"/>
                    </a:lnTo>
                    <a:lnTo>
                      <a:pt x="46" y="11"/>
                    </a:lnTo>
                    <a:lnTo>
                      <a:pt x="44" y="11"/>
                    </a:lnTo>
                    <a:lnTo>
                      <a:pt x="40" y="12"/>
                    </a:lnTo>
                    <a:lnTo>
                      <a:pt x="33" y="18"/>
                    </a:lnTo>
                    <a:lnTo>
                      <a:pt x="28" y="25"/>
                    </a:lnTo>
                    <a:lnTo>
                      <a:pt x="25" y="30"/>
                    </a:lnTo>
                    <a:lnTo>
                      <a:pt x="21" y="32"/>
                    </a:lnTo>
                    <a:lnTo>
                      <a:pt x="18" y="30"/>
                    </a:lnTo>
                    <a:lnTo>
                      <a:pt x="17" y="29"/>
                    </a:lnTo>
                    <a:lnTo>
                      <a:pt x="17" y="29"/>
                    </a:lnTo>
                    <a:lnTo>
                      <a:pt x="15" y="29"/>
                    </a:lnTo>
                    <a:lnTo>
                      <a:pt x="15" y="29"/>
                    </a:lnTo>
                    <a:lnTo>
                      <a:pt x="14" y="29"/>
                    </a:lnTo>
                    <a:lnTo>
                      <a:pt x="11" y="29"/>
                    </a:lnTo>
                    <a:lnTo>
                      <a:pt x="10" y="30"/>
                    </a:lnTo>
                    <a:lnTo>
                      <a:pt x="9" y="30"/>
                    </a:lnTo>
                    <a:lnTo>
                      <a:pt x="7" y="29"/>
                    </a:lnTo>
                    <a:lnTo>
                      <a:pt x="4" y="28"/>
                    </a:lnTo>
                    <a:lnTo>
                      <a:pt x="2" y="28"/>
                    </a:lnTo>
                    <a:lnTo>
                      <a:pt x="0" y="28"/>
                    </a:lnTo>
                    <a:lnTo>
                      <a:pt x="0" y="28"/>
                    </a:lnTo>
                    <a:lnTo>
                      <a:pt x="2" y="29"/>
                    </a:lnTo>
                    <a:lnTo>
                      <a:pt x="0" y="30"/>
                    </a:lnTo>
                    <a:lnTo>
                      <a:pt x="2" y="30"/>
                    </a:lnTo>
                    <a:lnTo>
                      <a:pt x="2" y="32"/>
                    </a:lnTo>
                    <a:lnTo>
                      <a:pt x="3" y="33"/>
                    </a:lnTo>
                    <a:lnTo>
                      <a:pt x="4" y="34"/>
                    </a:lnTo>
                    <a:lnTo>
                      <a:pt x="6" y="36"/>
                    </a:lnTo>
                    <a:lnTo>
                      <a:pt x="6" y="37"/>
                    </a:lnTo>
                    <a:lnTo>
                      <a:pt x="7" y="39"/>
                    </a:lnTo>
                    <a:lnTo>
                      <a:pt x="7" y="39"/>
                    </a:lnTo>
                    <a:lnTo>
                      <a:pt x="9" y="40"/>
                    </a:lnTo>
                    <a:lnTo>
                      <a:pt x="9" y="43"/>
                    </a:lnTo>
                    <a:lnTo>
                      <a:pt x="10" y="44"/>
                    </a:lnTo>
                    <a:lnTo>
                      <a:pt x="11" y="45"/>
                    </a:lnTo>
                    <a:lnTo>
                      <a:pt x="13" y="47"/>
                    </a:lnTo>
                    <a:lnTo>
                      <a:pt x="13" y="47"/>
                    </a:lnTo>
                    <a:lnTo>
                      <a:pt x="14" y="48"/>
                    </a:lnTo>
                    <a:lnTo>
                      <a:pt x="17" y="54"/>
                    </a:lnTo>
                    <a:lnTo>
                      <a:pt x="20" y="55"/>
                    </a:lnTo>
                    <a:lnTo>
                      <a:pt x="21" y="56"/>
                    </a:lnTo>
                    <a:lnTo>
                      <a:pt x="22" y="58"/>
                    </a:lnTo>
                    <a:lnTo>
                      <a:pt x="24" y="58"/>
                    </a:lnTo>
                    <a:lnTo>
                      <a:pt x="25" y="59"/>
                    </a:lnTo>
                    <a:lnTo>
                      <a:pt x="24" y="60"/>
                    </a:lnTo>
                    <a:lnTo>
                      <a:pt x="25" y="60"/>
                    </a:lnTo>
                    <a:lnTo>
                      <a:pt x="26" y="62"/>
                    </a:lnTo>
                    <a:lnTo>
                      <a:pt x="29" y="63"/>
                    </a:lnTo>
                    <a:lnTo>
                      <a:pt x="28" y="65"/>
                    </a:lnTo>
                    <a:lnTo>
                      <a:pt x="29" y="67"/>
                    </a:lnTo>
                    <a:lnTo>
                      <a:pt x="29" y="70"/>
                    </a:lnTo>
                    <a:lnTo>
                      <a:pt x="29" y="71"/>
                    </a:lnTo>
                    <a:lnTo>
                      <a:pt x="32" y="73"/>
                    </a:lnTo>
                    <a:lnTo>
                      <a:pt x="33" y="76"/>
                    </a:lnTo>
                    <a:lnTo>
                      <a:pt x="36" y="76"/>
                    </a:lnTo>
                    <a:lnTo>
                      <a:pt x="37" y="76"/>
                    </a:lnTo>
                    <a:lnTo>
                      <a:pt x="40" y="77"/>
                    </a:lnTo>
                    <a:lnTo>
                      <a:pt x="41" y="77"/>
                    </a:lnTo>
                    <a:lnTo>
                      <a:pt x="44" y="78"/>
                    </a:lnTo>
                    <a:lnTo>
                      <a:pt x="46" y="78"/>
                    </a:lnTo>
                    <a:lnTo>
                      <a:pt x="47" y="78"/>
                    </a:lnTo>
                    <a:lnTo>
                      <a:pt x="47" y="80"/>
                    </a:lnTo>
                    <a:lnTo>
                      <a:pt x="48" y="81"/>
                    </a:lnTo>
                    <a:lnTo>
                      <a:pt x="48" y="82"/>
                    </a:lnTo>
                    <a:lnTo>
                      <a:pt x="52" y="82"/>
                    </a:lnTo>
                    <a:lnTo>
                      <a:pt x="55" y="82"/>
                    </a:lnTo>
                    <a:lnTo>
                      <a:pt x="57" y="84"/>
                    </a:lnTo>
                    <a:lnTo>
                      <a:pt x="58" y="84"/>
                    </a:lnTo>
                    <a:lnTo>
                      <a:pt x="61" y="85"/>
                    </a:lnTo>
                    <a:lnTo>
                      <a:pt x="62" y="87"/>
                    </a:lnTo>
                    <a:lnTo>
                      <a:pt x="63" y="85"/>
                    </a:lnTo>
                    <a:lnTo>
                      <a:pt x="66" y="85"/>
                    </a:lnTo>
                    <a:lnTo>
                      <a:pt x="70" y="85"/>
                    </a:lnTo>
                    <a:lnTo>
                      <a:pt x="73" y="87"/>
                    </a:lnTo>
                    <a:lnTo>
                      <a:pt x="87" y="74"/>
                    </a:lnTo>
                    <a:lnTo>
                      <a:pt x="87" y="70"/>
                    </a:lnTo>
                    <a:lnTo>
                      <a:pt x="87" y="69"/>
                    </a:lnTo>
                    <a:lnTo>
                      <a:pt x="87" y="65"/>
                    </a:lnTo>
                    <a:lnTo>
                      <a:pt x="88" y="63"/>
                    </a:lnTo>
                    <a:lnTo>
                      <a:pt x="87" y="62"/>
                    </a:lnTo>
                    <a:lnTo>
                      <a:pt x="88" y="59"/>
                    </a:lnTo>
                    <a:lnTo>
                      <a:pt x="90" y="59"/>
                    </a:lnTo>
                    <a:lnTo>
                      <a:pt x="90" y="58"/>
                    </a:lnTo>
                    <a:lnTo>
                      <a:pt x="92" y="56"/>
                    </a:lnTo>
                    <a:lnTo>
                      <a:pt x="94" y="54"/>
                    </a:lnTo>
                    <a:lnTo>
                      <a:pt x="94" y="52"/>
                    </a:lnTo>
                    <a:lnTo>
                      <a:pt x="92" y="51"/>
                    </a:lnTo>
                    <a:lnTo>
                      <a:pt x="92" y="48"/>
                    </a:lnTo>
                    <a:lnTo>
                      <a:pt x="94" y="48"/>
                    </a:lnTo>
                    <a:lnTo>
                      <a:pt x="92" y="45"/>
                    </a:lnTo>
                    <a:lnTo>
                      <a:pt x="91" y="44"/>
                    </a:lnTo>
                    <a:lnTo>
                      <a:pt x="91" y="43"/>
                    </a:lnTo>
                    <a:lnTo>
                      <a:pt x="92" y="43"/>
                    </a:lnTo>
                    <a:lnTo>
                      <a:pt x="92" y="40"/>
                    </a:lnTo>
                    <a:lnTo>
                      <a:pt x="92" y="37"/>
                    </a:lnTo>
                    <a:lnTo>
                      <a:pt x="95" y="36"/>
                    </a:lnTo>
                    <a:lnTo>
                      <a:pt x="95" y="34"/>
                    </a:lnTo>
                    <a:lnTo>
                      <a:pt x="94" y="34"/>
                    </a:lnTo>
                    <a:lnTo>
                      <a:pt x="92" y="33"/>
                    </a:lnTo>
                    <a:lnTo>
                      <a:pt x="94" y="32"/>
                    </a:lnTo>
                    <a:lnTo>
                      <a:pt x="94" y="28"/>
                    </a:lnTo>
                    <a:lnTo>
                      <a:pt x="95" y="26"/>
                    </a:lnTo>
                    <a:lnTo>
                      <a:pt x="95" y="25"/>
                    </a:lnTo>
                    <a:lnTo>
                      <a:pt x="95" y="23"/>
                    </a:lnTo>
                    <a:lnTo>
                      <a:pt x="95" y="22"/>
                    </a:lnTo>
                    <a:lnTo>
                      <a:pt x="95" y="19"/>
                    </a:lnTo>
                    <a:lnTo>
                      <a:pt x="96" y="18"/>
                    </a:lnTo>
                    <a:lnTo>
                      <a:pt x="95" y="15"/>
                    </a:lnTo>
                    <a:lnTo>
                      <a:pt x="92" y="15"/>
                    </a:lnTo>
                    <a:lnTo>
                      <a:pt x="91" y="14"/>
                    </a:lnTo>
                    <a:lnTo>
                      <a:pt x="90" y="12"/>
                    </a:lnTo>
                    <a:lnTo>
                      <a:pt x="85" y="12"/>
                    </a:lnTo>
                    <a:lnTo>
                      <a:pt x="84" y="11"/>
                    </a:lnTo>
                    <a:lnTo>
                      <a:pt x="81" y="8"/>
                    </a:lnTo>
                    <a:lnTo>
                      <a:pt x="79" y="7"/>
                    </a:lnTo>
                    <a:lnTo>
                      <a:pt x="74" y="6"/>
                    </a:lnTo>
                    <a:lnTo>
                      <a:pt x="74" y="7"/>
                    </a:lnTo>
                    <a:lnTo>
                      <a:pt x="73" y="7"/>
                    </a:lnTo>
                    <a:lnTo>
                      <a:pt x="72" y="7"/>
                    </a:lnTo>
                    <a:lnTo>
                      <a:pt x="70" y="6"/>
                    </a:lnTo>
                    <a:lnTo>
                      <a:pt x="66" y="6"/>
                    </a:lnTo>
                    <a:lnTo>
                      <a:pt x="66" y="2"/>
                    </a:lnTo>
                    <a:lnTo>
                      <a:pt x="65" y="2"/>
                    </a:lnTo>
                    <a:lnTo>
                      <a:pt x="6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5" name="Freeform 909">
                <a:extLst>
                  <a:ext uri="{FF2B5EF4-FFF2-40B4-BE49-F238E27FC236}">
                    <a16:creationId xmlns:a16="http://schemas.microsoft.com/office/drawing/2014/main" id="{8F829DAB-57A2-4D05-9E4C-CB01C7B5247F}"/>
                  </a:ext>
                </a:extLst>
              </p:cNvPr>
              <p:cNvSpPr>
                <a:spLocks/>
              </p:cNvSpPr>
              <p:nvPr/>
            </p:nvSpPr>
            <p:spPr bwMode="auto">
              <a:xfrm>
                <a:off x="3600" y="3454"/>
                <a:ext cx="112" cy="113"/>
              </a:xfrm>
              <a:custGeom>
                <a:avLst/>
                <a:gdLst>
                  <a:gd name="T0" fmla="*/ 110 w 112"/>
                  <a:gd name="T1" fmla="*/ 50 h 113"/>
                  <a:gd name="T2" fmla="*/ 104 w 112"/>
                  <a:gd name="T3" fmla="*/ 49 h 113"/>
                  <a:gd name="T4" fmla="*/ 97 w 112"/>
                  <a:gd name="T5" fmla="*/ 48 h 113"/>
                  <a:gd name="T6" fmla="*/ 93 w 112"/>
                  <a:gd name="T7" fmla="*/ 42 h 113"/>
                  <a:gd name="T8" fmla="*/ 93 w 112"/>
                  <a:gd name="T9" fmla="*/ 35 h 113"/>
                  <a:gd name="T10" fmla="*/ 88 w 112"/>
                  <a:gd name="T11" fmla="*/ 32 h 113"/>
                  <a:gd name="T12" fmla="*/ 86 w 112"/>
                  <a:gd name="T13" fmla="*/ 30 h 113"/>
                  <a:gd name="T14" fmla="*/ 81 w 112"/>
                  <a:gd name="T15" fmla="*/ 26 h 113"/>
                  <a:gd name="T16" fmla="*/ 77 w 112"/>
                  <a:gd name="T17" fmla="*/ 19 h 113"/>
                  <a:gd name="T18" fmla="*/ 73 w 112"/>
                  <a:gd name="T19" fmla="*/ 15 h 113"/>
                  <a:gd name="T20" fmla="*/ 71 w 112"/>
                  <a:gd name="T21" fmla="*/ 11 h 113"/>
                  <a:gd name="T22" fmla="*/ 68 w 112"/>
                  <a:gd name="T23" fmla="*/ 6 h 113"/>
                  <a:gd name="T24" fmla="*/ 66 w 112"/>
                  <a:gd name="T25" fmla="*/ 2 h 113"/>
                  <a:gd name="T26" fmla="*/ 64 w 112"/>
                  <a:gd name="T27" fmla="*/ 0 h 113"/>
                  <a:gd name="T28" fmla="*/ 62 w 112"/>
                  <a:gd name="T29" fmla="*/ 1 h 113"/>
                  <a:gd name="T30" fmla="*/ 55 w 112"/>
                  <a:gd name="T31" fmla="*/ 2 h 113"/>
                  <a:gd name="T32" fmla="*/ 49 w 112"/>
                  <a:gd name="T33" fmla="*/ 5 h 113"/>
                  <a:gd name="T34" fmla="*/ 42 w 112"/>
                  <a:gd name="T35" fmla="*/ 11 h 113"/>
                  <a:gd name="T36" fmla="*/ 42 w 112"/>
                  <a:gd name="T37" fmla="*/ 6 h 113"/>
                  <a:gd name="T38" fmla="*/ 41 w 112"/>
                  <a:gd name="T39" fmla="*/ 5 h 113"/>
                  <a:gd name="T40" fmla="*/ 23 w 112"/>
                  <a:gd name="T41" fmla="*/ 9 h 113"/>
                  <a:gd name="T42" fmla="*/ 1 w 112"/>
                  <a:gd name="T43" fmla="*/ 52 h 113"/>
                  <a:gd name="T44" fmla="*/ 0 w 112"/>
                  <a:gd name="T45" fmla="*/ 90 h 113"/>
                  <a:gd name="T46" fmla="*/ 5 w 112"/>
                  <a:gd name="T47" fmla="*/ 97 h 113"/>
                  <a:gd name="T48" fmla="*/ 7 w 112"/>
                  <a:gd name="T49" fmla="*/ 111 h 113"/>
                  <a:gd name="T50" fmla="*/ 12 w 112"/>
                  <a:gd name="T51" fmla="*/ 113 h 113"/>
                  <a:gd name="T52" fmla="*/ 19 w 112"/>
                  <a:gd name="T53" fmla="*/ 111 h 113"/>
                  <a:gd name="T54" fmla="*/ 24 w 112"/>
                  <a:gd name="T55" fmla="*/ 107 h 113"/>
                  <a:gd name="T56" fmla="*/ 33 w 112"/>
                  <a:gd name="T57" fmla="*/ 98 h 113"/>
                  <a:gd name="T58" fmla="*/ 44 w 112"/>
                  <a:gd name="T59" fmla="*/ 96 h 113"/>
                  <a:gd name="T60" fmla="*/ 51 w 112"/>
                  <a:gd name="T61" fmla="*/ 100 h 113"/>
                  <a:gd name="T62" fmla="*/ 57 w 112"/>
                  <a:gd name="T63" fmla="*/ 100 h 113"/>
                  <a:gd name="T64" fmla="*/ 63 w 112"/>
                  <a:gd name="T65" fmla="*/ 101 h 113"/>
                  <a:gd name="T66" fmla="*/ 66 w 112"/>
                  <a:gd name="T67" fmla="*/ 98 h 113"/>
                  <a:gd name="T68" fmla="*/ 68 w 112"/>
                  <a:gd name="T69" fmla="*/ 94 h 113"/>
                  <a:gd name="T70" fmla="*/ 71 w 112"/>
                  <a:gd name="T71" fmla="*/ 89 h 113"/>
                  <a:gd name="T72" fmla="*/ 75 w 112"/>
                  <a:gd name="T73" fmla="*/ 86 h 113"/>
                  <a:gd name="T74" fmla="*/ 78 w 112"/>
                  <a:gd name="T75" fmla="*/ 82 h 113"/>
                  <a:gd name="T76" fmla="*/ 82 w 112"/>
                  <a:gd name="T77" fmla="*/ 80 h 113"/>
                  <a:gd name="T78" fmla="*/ 82 w 112"/>
                  <a:gd name="T79" fmla="*/ 75 h 113"/>
                  <a:gd name="T80" fmla="*/ 88 w 112"/>
                  <a:gd name="T81" fmla="*/ 70 h 113"/>
                  <a:gd name="T82" fmla="*/ 92 w 112"/>
                  <a:gd name="T83" fmla="*/ 67 h 113"/>
                  <a:gd name="T84" fmla="*/ 97 w 112"/>
                  <a:gd name="T85" fmla="*/ 63 h 113"/>
                  <a:gd name="T86" fmla="*/ 101 w 112"/>
                  <a:gd name="T87" fmla="*/ 61 h 113"/>
                  <a:gd name="T88" fmla="*/ 107 w 112"/>
                  <a:gd name="T89" fmla="*/ 60 h 113"/>
                  <a:gd name="T90" fmla="*/ 108 w 112"/>
                  <a:gd name="T91" fmla="*/ 56 h 113"/>
                  <a:gd name="T92" fmla="*/ 112 w 112"/>
                  <a:gd name="T93"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3">
                    <a:moveTo>
                      <a:pt x="111" y="52"/>
                    </a:moveTo>
                    <a:lnTo>
                      <a:pt x="111" y="50"/>
                    </a:lnTo>
                    <a:lnTo>
                      <a:pt x="110" y="50"/>
                    </a:lnTo>
                    <a:lnTo>
                      <a:pt x="108" y="50"/>
                    </a:lnTo>
                    <a:lnTo>
                      <a:pt x="105" y="49"/>
                    </a:lnTo>
                    <a:lnTo>
                      <a:pt x="104" y="49"/>
                    </a:lnTo>
                    <a:lnTo>
                      <a:pt x="101" y="48"/>
                    </a:lnTo>
                    <a:lnTo>
                      <a:pt x="100" y="48"/>
                    </a:lnTo>
                    <a:lnTo>
                      <a:pt x="97" y="48"/>
                    </a:lnTo>
                    <a:lnTo>
                      <a:pt x="96" y="45"/>
                    </a:lnTo>
                    <a:lnTo>
                      <a:pt x="93" y="43"/>
                    </a:lnTo>
                    <a:lnTo>
                      <a:pt x="93" y="42"/>
                    </a:lnTo>
                    <a:lnTo>
                      <a:pt x="93" y="39"/>
                    </a:lnTo>
                    <a:lnTo>
                      <a:pt x="92" y="37"/>
                    </a:lnTo>
                    <a:lnTo>
                      <a:pt x="93" y="35"/>
                    </a:lnTo>
                    <a:lnTo>
                      <a:pt x="90" y="34"/>
                    </a:lnTo>
                    <a:lnTo>
                      <a:pt x="89" y="32"/>
                    </a:lnTo>
                    <a:lnTo>
                      <a:pt x="88" y="32"/>
                    </a:lnTo>
                    <a:lnTo>
                      <a:pt x="89" y="31"/>
                    </a:lnTo>
                    <a:lnTo>
                      <a:pt x="88" y="30"/>
                    </a:lnTo>
                    <a:lnTo>
                      <a:pt x="86" y="30"/>
                    </a:lnTo>
                    <a:lnTo>
                      <a:pt x="85" y="28"/>
                    </a:lnTo>
                    <a:lnTo>
                      <a:pt x="84" y="27"/>
                    </a:lnTo>
                    <a:lnTo>
                      <a:pt x="81" y="26"/>
                    </a:lnTo>
                    <a:lnTo>
                      <a:pt x="78" y="20"/>
                    </a:lnTo>
                    <a:lnTo>
                      <a:pt x="77" y="19"/>
                    </a:lnTo>
                    <a:lnTo>
                      <a:pt x="77" y="19"/>
                    </a:lnTo>
                    <a:lnTo>
                      <a:pt x="75" y="17"/>
                    </a:lnTo>
                    <a:lnTo>
                      <a:pt x="74" y="16"/>
                    </a:lnTo>
                    <a:lnTo>
                      <a:pt x="73" y="15"/>
                    </a:lnTo>
                    <a:lnTo>
                      <a:pt x="73" y="12"/>
                    </a:lnTo>
                    <a:lnTo>
                      <a:pt x="71" y="11"/>
                    </a:lnTo>
                    <a:lnTo>
                      <a:pt x="71" y="11"/>
                    </a:lnTo>
                    <a:lnTo>
                      <a:pt x="70" y="9"/>
                    </a:lnTo>
                    <a:lnTo>
                      <a:pt x="70" y="8"/>
                    </a:lnTo>
                    <a:lnTo>
                      <a:pt x="68" y="6"/>
                    </a:lnTo>
                    <a:lnTo>
                      <a:pt x="67" y="5"/>
                    </a:lnTo>
                    <a:lnTo>
                      <a:pt x="66" y="4"/>
                    </a:lnTo>
                    <a:lnTo>
                      <a:pt x="66" y="2"/>
                    </a:lnTo>
                    <a:lnTo>
                      <a:pt x="64" y="2"/>
                    </a:lnTo>
                    <a:lnTo>
                      <a:pt x="66" y="1"/>
                    </a:lnTo>
                    <a:lnTo>
                      <a:pt x="64" y="0"/>
                    </a:lnTo>
                    <a:lnTo>
                      <a:pt x="64" y="0"/>
                    </a:lnTo>
                    <a:lnTo>
                      <a:pt x="64" y="0"/>
                    </a:lnTo>
                    <a:lnTo>
                      <a:pt x="62" y="1"/>
                    </a:lnTo>
                    <a:lnTo>
                      <a:pt x="59" y="2"/>
                    </a:lnTo>
                    <a:lnTo>
                      <a:pt x="56" y="2"/>
                    </a:lnTo>
                    <a:lnTo>
                      <a:pt x="55" y="2"/>
                    </a:lnTo>
                    <a:lnTo>
                      <a:pt x="55" y="1"/>
                    </a:lnTo>
                    <a:lnTo>
                      <a:pt x="52" y="2"/>
                    </a:lnTo>
                    <a:lnTo>
                      <a:pt x="49" y="5"/>
                    </a:lnTo>
                    <a:lnTo>
                      <a:pt x="48" y="8"/>
                    </a:lnTo>
                    <a:lnTo>
                      <a:pt x="44" y="11"/>
                    </a:lnTo>
                    <a:lnTo>
                      <a:pt x="42" y="11"/>
                    </a:lnTo>
                    <a:lnTo>
                      <a:pt x="42" y="8"/>
                    </a:lnTo>
                    <a:lnTo>
                      <a:pt x="44" y="8"/>
                    </a:lnTo>
                    <a:lnTo>
                      <a:pt x="42" y="6"/>
                    </a:lnTo>
                    <a:lnTo>
                      <a:pt x="41" y="5"/>
                    </a:lnTo>
                    <a:lnTo>
                      <a:pt x="41" y="4"/>
                    </a:lnTo>
                    <a:lnTo>
                      <a:pt x="41" y="5"/>
                    </a:lnTo>
                    <a:lnTo>
                      <a:pt x="38" y="5"/>
                    </a:lnTo>
                    <a:lnTo>
                      <a:pt x="35" y="6"/>
                    </a:lnTo>
                    <a:lnTo>
                      <a:pt x="23" y="9"/>
                    </a:lnTo>
                    <a:lnTo>
                      <a:pt x="15" y="8"/>
                    </a:lnTo>
                    <a:lnTo>
                      <a:pt x="12" y="52"/>
                    </a:lnTo>
                    <a:lnTo>
                      <a:pt x="1" y="52"/>
                    </a:lnTo>
                    <a:lnTo>
                      <a:pt x="0" y="90"/>
                    </a:lnTo>
                    <a:lnTo>
                      <a:pt x="0" y="90"/>
                    </a:lnTo>
                    <a:lnTo>
                      <a:pt x="0" y="90"/>
                    </a:lnTo>
                    <a:lnTo>
                      <a:pt x="0" y="90"/>
                    </a:lnTo>
                    <a:lnTo>
                      <a:pt x="4" y="93"/>
                    </a:lnTo>
                    <a:lnTo>
                      <a:pt x="5" y="97"/>
                    </a:lnTo>
                    <a:lnTo>
                      <a:pt x="8" y="104"/>
                    </a:lnTo>
                    <a:lnTo>
                      <a:pt x="8" y="107"/>
                    </a:lnTo>
                    <a:lnTo>
                      <a:pt x="7" y="111"/>
                    </a:lnTo>
                    <a:lnTo>
                      <a:pt x="5" y="112"/>
                    </a:lnTo>
                    <a:lnTo>
                      <a:pt x="9" y="112"/>
                    </a:lnTo>
                    <a:lnTo>
                      <a:pt x="12" y="113"/>
                    </a:lnTo>
                    <a:lnTo>
                      <a:pt x="15" y="112"/>
                    </a:lnTo>
                    <a:lnTo>
                      <a:pt x="18" y="112"/>
                    </a:lnTo>
                    <a:lnTo>
                      <a:pt x="19" y="111"/>
                    </a:lnTo>
                    <a:lnTo>
                      <a:pt x="22" y="111"/>
                    </a:lnTo>
                    <a:lnTo>
                      <a:pt x="24" y="109"/>
                    </a:lnTo>
                    <a:lnTo>
                      <a:pt x="24" y="107"/>
                    </a:lnTo>
                    <a:lnTo>
                      <a:pt x="29" y="105"/>
                    </a:lnTo>
                    <a:lnTo>
                      <a:pt x="31" y="104"/>
                    </a:lnTo>
                    <a:lnTo>
                      <a:pt x="33" y="98"/>
                    </a:lnTo>
                    <a:lnTo>
                      <a:pt x="35" y="96"/>
                    </a:lnTo>
                    <a:lnTo>
                      <a:pt x="40" y="96"/>
                    </a:lnTo>
                    <a:lnTo>
                      <a:pt x="44" y="96"/>
                    </a:lnTo>
                    <a:lnTo>
                      <a:pt x="45" y="97"/>
                    </a:lnTo>
                    <a:lnTo>
                      <a:pt x="46" y="97"/>
                    </a:lnTo>
                    <a:lnTo>
                      <a:pt x="51" y="100"/>
                    </a:lnTo>
                    <a:lnTo>
                      <a:pt x="52" y="100"/>
                    </a:lnTo>
                    <a:lnTo>
                      <a:pt x="55" y="101"/>
                    </a:lnTo>
                    <a:lnTo>
                      <a:pt x="57" y="100"/>
                    </a:lnTo>
                    <a:lnTo>
                      <a:pt x="60" y="100"/>
                    </a:lnTo>
                    <a:lnTo>
                      <a:pt x="62" y="100"/>
                    </a:lnTo>
                    <a:lnTo>
                      <a:pt x="63" y="101"/>
                    </a:lnTo>
                    <a:lnTo>
                      <a:pt x="64" y="101"/>
                    </a:lnTo>
                    <a:lnTo>
                      <a:pt x="67" y="100"/>
                    </a:lnTo>
                    <a:lnTo>
                      <a:pt x="66" y="98"/>
                    </a:lnTo>
                    <a:lnTo>
                      <a:pt x="67" y="97"/>
                    </a:lnTo>
                    <a:lnTo>
                      <a:pt x="67" y="96"/>
                    </a:lnTo>
                    <a:lnTo>
                      <a:pt x="68" y="94"/>
                    </a:lnTo>
                    <a:lnTo>
                      <a:pt x="67" y="90"/>
                    </a:lnTo>
                    <a:lnTo>
                      <a:pt x="68" y="89"/>
                    </a:lnTo>
                    <a:lnTo>
                      <a:pt x="71" y="89"/>
                    </a:lnTo>
                    <a:lnTo>
                      <a:pt x="73" y="87"/>
                    </a:lnTo>
                    <a:lnTo>
                      <a:pt x="74" y="87"/>
                    </a:lnTo>
                    <a:lnTo>
                      <a:pt x="75" y="86"/>
                    </a:lnTo>
                    <a:lnTo>
                      <a:pt x="77" y="85"/>
                    </a:lnTo>
                    <a:lnTo>
                      <a:pt x="77" y="83"/>
                    </a:lnTo>
                    <a:lnTo>
                      <a:pt x="78" y="82"/>
                    </a:lnTo>
                    <a:lnTo>
                      <a:pt x="79" y="82"/>
                    </a:lnTo>
                    <a:lnTo>
                      <a:pt x="81" y="80"/>
                    </a:lnTo>
                    <a:lnTo>
                      <a:pt x="82" y="80"/>
                    </a:lnTo>
                    <a:lnTo>
                      <a:pt x="82" y="79"/>
                    </a:lnTo>
                    <a:lnTo>
                      <a:pt x="82" y="78"/>
                    </a:lnTo>
                    <a:lnTo>
                      <a:pt x="82" y="75"/>
                    </a:lnTo>
                    <a:lnTo>
                      <a:pt x="85" y="71"/>
                    </a:lnTo>
                    <a:lnTo>
                      <a:pt x="86" y="70"/>
                    </a:lnTo>
                    <a:lnTo>
                      <a:pt x="88" y="70"/>
                    </a:lnTo>
                    <a:lnTo>
                      <a:pt x="89" y="68"/>
                    </a:lnTo>
                    <a:lnTo>
                      <a:pt x="90" y="67"/>
                    </a:lnTo>
                    <a:lnTo>
                      <a:pt x="92" y="67"/>
                    </a:lnTo>
                    <a:lnTo>
                      <a:pt x="93" y="65"/>
                    </a:lnTo>
                    <a:lnTo>
                      <a:pt x="95" y="64"/>
                    </a:lnTo>
                    <a:lnTo>
                      <a:pt x="97" y="63"/>
                    </a:lnTo>
                    <a:lnTo>
                      <a:pt x="99" y="61"/>
                    </a:lnTo>
                    <a:lnTo>
                      <a:pt x="100" y="63"/>
                    </a:lnTo>
                    <a:lnTo>
                      <a:pt x="101" y="61"/>
                    </a:lnTo>
                    <a:lnTo>
                      <a:pt x="103" y="61"/>
                    </a:lnTo>
                    <a:lnTo>
                      <a:pt x="104" y="60"/>
                    </a:lnTo>
                    <a:lnTo>
                      <a:pt x="107" y="60"/>
                    </a:lnTo>
                    <a:lnTo>
                      <a:pt x="107" y="59"/>
                    </a:lnTo>
                    <a:lnTo>
                      <a:pt x="107" y="57"/>
                    </a:lnTo>
                    <a:lnTo>
                      <a:pt x="108" y="56"/>
                    </a:lnTo>
                    <a:lnTo>
                      <a:pt x="110" y="56"/>
                    </a:lnTo>
                    <a:lnTo>
                      <a:pt x="111" y="54"/>
                    </a:lnTo>
                    <a:lnTo>
                      <a:pt x="112" y="54"/>
                    </a:lnTo>
                    <a:lnTo>
                      <a:pt x="112" y="53"/>
                    </a:lnTo>
                    <a:lnTo>
                      <a:pt x="11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6" name="Freeform 910">
                <a:extLst>
                  <a:ext uri="{FF2B5EF4-FFF2-40B4-BE49-F238E27FC236}">
                    <a16:creationId xmlns:a16="http://schemas.microsoft.com/office/drawing/2014/main" id="{0729DC16-DCB1-49D5-B44C-B331D08C1DB3}"/>
                  </a:ext>
                </a:extLst>
              </p:cNvPr>
              <p:cNvSpPr>
                <a:spLocks/>
              </p:cNvSpPr>
              <p:nvPr/>
            </p:nvSpPr>
            <p:spPr bwMode="auto">
              <a:xfrm>
                <a:off x="3502" y="3443"/>
                <a:ext cx="162" cy="153"/>
              </a:xfrm>
              <a:custGeom>
                <a:avLst/>
                <a:gdLst>
                  <a:gd name="T0" fmla="*/ 57 w 162"/>
                  <a:gd name="T1" fmla="*/ 144 h 153"/>
                  <a:gd name="T2" fmla="*/ 62 w 162"/>
                  <a:gd name="T3" fmla="*/ 144 h 153"/>
                  <a:gd name="T4" fmla="*/ 65 w 162"/>
                  <a:gd name="T5" fmla="*/ 149 h 153"/>
                  <a:gd name="T6" fmla="*/ 73 w 162"/>
                  <a:gd name="T7" fmla="*/ 150 h 153"/>
                  <a:gd name="T8" fmla="*/ 77 w 162"/>
                  <a:gd name="T9" fmla="*/ 150 h 153"/>
                  <a:gd name="T10" fmla="*/ 83 w 162"/>
                  <a:gd name="T11" fmla="*/ 152 h 153"/>
                  <a:gd name="T12" fmla="*/ 85 w 162"/>
                  <a:gd name="T13" fmla="*/ 149 h 153"/>
                  <a:gd name="T14" fmla="*/ 91 w 162"/>
                  <a:gd name="T15" fmla="*/ 145 h 153"/>
                  <a:gd name="T16" fmla="*/ 98 w 162"/>
                  <a:gd name="T17" fmla="*/ 101 h 153"/>
                  <a:gd name="T18" fmla="*/ 99 w 162"/>
                  <a:gd name="T19" fmla="*/ 63 h 153"/>
                  <a:gd name="T20" fmla="*/ 121 w 162"/>
                  <a:gd name="T21" fmla="*/ 20 h 153"/>
                  <a:gd name="T22" fmla="*/ 139 w 162"/>
                  <a:gd name="T23" fmla="*/ 16 h 153"/>
                  <a:gd name="T24" fmla="*/ 140 w 162"/>
                  <a:gd name="T25" fmla="*/ 17 h 153"/>
                  <a:gd name="T26" fmla="*/ 140 w 162"/>
                  <a:gd name="T27" fmla="*/ 22 h 153"/>
                  <a:gd name="T28" fmla="*/ 147 w 162"/>
                  <a:gd name="T29" fmla="*/ 16 h 153"/>
                  <a:gd name="T30" fmla="*/ 153 w 162"/>
                  <a:gd name="T31" fmla="*/ 13 h 153"/>
                  <a:gd name="T32" fmla="*/ 160 w 162"/>
                  <a:gd name="T33" fmla="*/ 12 h 153"/>
                  <a:gd name="T34" fmla="*/ 161 w 162"/>
                  <a:gd name="T35" fmla="*/ 8 h 153"/>
                  <a:gd name="T36" fmla="*/ 158 w 162"/>
                  <a:gd name="T37" fmla="*/ 8 h 153"/>
                  <a:gd name="T38" fmla="*/ 154 w 162"/>
                  <a:gd name="T39" fmla="*/ 8 h 153"/>
                  <a:gd name="T40" fmla="*/ 122 w 162"/>
                  <a:gd name="T41" fmla="*/ 15 h 153"/>
                  <a:gd name="T42" fmla="*/ 118 w 162"/>
                  <a:gd name="T43" fmla="*/ 15 h 153"/>
                  <a:gd name="T44" fmla="*/ 117 w 162"/>
                  <a:gd name="T45" fmla="*/ 13 h 153"/>
                  <a:gd name="T46" fmla="*/ 114 w 162"/>
                  <a:gd name="T47" fmla="*/ 12 h 153"/>
                  <a:gd name="T48" fmla="*/ 112 w 162"/>
                  <a:gd name="T49" fmla="*/ 15 h 153"/>
                  <a:gd name="T50" fmla="*/ 105 w 162"/>
                  <a:gd name="T51" fmla="*/ 11 h 153"/>
                  <a:gd name="T52" fmla="*/ 102 w 162"/>
                  <a:gd name="T53" fmla="*/ 12 h 153"/>
                  <a:gd name="T54" fmla="*/ 95 w 162"/>
                  <a:gd name="T55" fmla="*/ 12 h 153"/>
                  <a:gd name="T56" fmla="*/ 91 w 162"/>
                  <a:gd name="T57" fmla="*/ 11 h 153"/>
                  <a:gd name="T58" fmla="*/ 85 w 162"/>
                  <a:gd name="T59" fmla="*/ 11 h 153"/>
                  <a:gd name="T60" fmla="*/ 81 w 162"/>
                  <a:gd name="T61" fmla="*/ 6 h 153"/>
                  <a:gd name="T62" fmla="*/ 35 w 162"/>
                  <a:gd name="T63" fmla="*/ 5 h 153"/>
                  <a:gd name="T64" fmla="*/ 31 w 162"/>
                  <a:gd name="T65" fmla="*/ 6 h 153"/>
                  <a:gd name="T66" fmla="*/ 24 w 162"/>
                  <a:gd name="T67" fmla="*/ 4 h 153"/>
                  <a:gd name="T68" fmla="*/ 21 w 162"/>
                  <a:gd name="T69" fmla="*/ 2 h 153"/>
                  <a:gd name="T70" fmla="*/ 20 w 162"/>
                  <a:gd name="T71" fmla="*/ 1 h 153"/>
                  <a:gd name="T72" fmla="*/ 15 w 162"/>
                  <a:gd name="T73" fmla="*/ 0 h 153"/>
                  <a:gd name="T74" fmla="*/ 10 w 162"/>
                  <a:gd name="T75" fmla="*/ 4 h 153"/>
                  <a:gd name="T76" fmla="*/ 4 w 162"/>
                  <a:gd name="T77" fmla="*/ 4 h 153"/>
                  <a:gd name="T78" fmla="*/ 2 w 162"/>
                  <a:gd name="T79" fmla="*/ 6 h 153"/>
                  <a:gd name="T80" fmla="*/ 0 w 162"/>
                  <a:gd name="T81" fmla="*/ 5 h 153"/>
                  <a:gd name="T82" fmla="*/ 11 w 162"/>
                  <a:gd name="T83" fmla="*/ 30 h 153"/>
                  <a:gd name="T84" fmla="*/ 25 w 162"/>
                  <a:gd name="T85" fmla="*/ 57 h 153"/>
                  <a:gd name="T86" fmla="*/ 31 w 162"/>
                  <a:gd name="T87" fmla="*/ 75 h 153"/>
                  <a:gd name="T88" fmla="*/ 32 w 162"/>
                  <a:gd name="T89" fmla="*/ 90 h 153"/>
                  <a:gd name="T90" fmla="*/ 36 w 162"/>
                  <a:gd name="T91" fmla="*/ 109 h 153"/>
                  <a:gd name="T92" fmla="*/ 36 w 162"/>
                  <a:gd name="T93" fmla="*/ 118 h 153"/>
                  <a:gd name="T94" fmla="*/ 37 w 162"/>
                  <a:gd name="T95" fmla="*/ 122 h 153"/>
                  <a:gd name="T96" fmla="*/ 40 w 162"/>
                  <a:gd name="T97" fmla="*/ 131 h 153"/>
                  <a:gd name="T98" fmla="*/ 48 w 162"/>
                  <a:gd name="T99" fmla="*/ 144 h 153"/>
                  <a:gd name="T100" fmla="*/ 54 w 162"/>
                  <a:gd name="T101" fmla="*/ 1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2" h="153">
                    <a:moveTo>
                      <a:pt x="57" y="146"/>
                    </a:moveTo>
                    <a:lnTo>
                      <a:pt x="57" y="145"/>
                    </a:lnTo>
                    <a:lnTo>
                      <a:pt x="57" y="144"/>
                    </a:lnTo>
                    <a:lnTo>
                      <a:pt x="58" y="142"/>
                    </a:lnTo>
                    <a:lnTo>
                      <a:pt x="61" y="141"/>
                    </a:lnTo>
                    <a:lnTo>
                      <a:pt x="62" y="144"/>
                    </a:lnTo>
                    <a:lnTo>
                      <a:pt x="63" y="144"/>
                    </a:lnTo>
                    <a:lnTo>
                      <a:pt x="63" y="146"/>
                    </a:lnTo>
                    <a:lnTo>
                      <a:pt x="65" y="149"/>
                    </a:lnTo>
                    <a:lnTo>
                      <a:pt x="69" y="150"/>
                    </a:lnTo>
                    <a:lnTo>
                      <a:pt x="72" y="152"/>
                    </a:lnTo>
                    <a:lnTo>
                      <a:pt x="73" y="150"/>
                    </a:lnTo>
                    <a:lnTo>
                      <a:pt x="74" y="152"/>
                    </a:lnTo>
                    <a:lnTo>
                      <a:pt x="77" y="152"/>
                    </a:lnTo>
                    <a:lnTo>
                      <a:pt x="77" y="150"/>
                    </a:lnTo>
                    <a:lnTo>
                      <a:pt x="80" y="150"/>
                    </a:lnTo>
                    <a:lnTo>
                      <a:pt x="80" y="153"/>
                    </a:lnTo>
                    <a:lnTo>
                      <a:pt x="83" y="152"/>
                    </a:lnTo>
                    <a:lnTo>
                      <a:pt x="84" y="153"/>
                    </a:lnTo>
                    <a:lnTo>
                      <a:pt x="84" y="150"/>
                    </a:lnTo>
                    <a:lnTo>
                      <a:pt x="85" y="149"/>
                    </a:lnTo>
                    <a:lnTo>
                      <a:pt x="87" y="149"/>
                    </a:lnTo>
                    <a:lnTo>
                      <a:pt x="88" y="146"/>
                    </a:lnTo>
                    <a:lnTo>
                      <a:pt x="91" y="145"/>
                    </a:lnTo>
                    <a:lnTo>
                      <a:pt x="95" y="145"/>
                    </a:lnTo>
                    <a:lnTo>
                      <a:pt x="96" y="145"/>
                    </a:lnTo>
                    <a:lnTo>
                      <a:pt x="98" y="101"/>
                    </a:lnTo>
                    <a:lnTo>
                      <a:pt x="98" y="101"/>
                    </a:lnTo>
                    <a:lnTo>
                      <a:pt x="98" y="101"/>
                    </a:lnTo>
                    <a:lnTo>
                      <a:pt x="99" y="63"/>
                    </a:lnTo>
                    <a:lnTo>
                      <a:pt x="110" y="63"/>
                    </a:lnTo>
                    <a:lnTo>
                      <a:pt x="113" y="19"/>
                    </a:lnTo>
                    <a:lnTo>
                      <a:pt x="121" y="20"/>
                    </a:lnTo>
                    <a:lnTo>
                      <a:pt x="133" y="17"/>
                    </a:lnTo>
                    <a:lnTo>
                      <a:pt x="136" y="16"/>
                    </a:lnTo>
                    <a:lnTo>
                      <a:pt x="139" y="16"/>
                    </a:lnTo>
                    <a:lnTo>
                      <a:pt x="139" y="15"/>
                    </a:lnTo>
                    <a:lnTo>
                      <a:pt x="139" y="16"/>
                    </a:lnTo>
                    <a:lnTo>
                      <a:pt x="140" y="17"/>
                    </a:lnTo>
                    <a:lnTo>
                      <a:pt x="142" y="19"/>
                    </a:lnTo>
                    <a:lnTo>
                      <a:pt x="140" y="19"/>
                    </a:lnTo>
                    <a:lnTo>
                      <a:pt x="140" y="22"/>
                    </a:lnTo>
                    <a:lnTo>
                      <a:pt x="142" y="22"/>
                    </a:lnTo>
                    <a:lnTo>
                      <a:pt x="146" y="19"/>
                    </a:lnTo>
                    <a:lnTo>
                      <a:pt x="147" y="16"/>
                    </a:lnTo>
                    <a:lnTo>
                      <a:pt x="150" y="13"/>
                    </a:lnTo>
                    <a:lnTo>
                      <a:pt x="153" y="12"/>
                    </a:lnTo>
                    <a:lnTo>
                      <a:pt x="153" y="13"/>
                    </a:lnTo>
                    <a:lnTo>
                      <a:pt x="154" y="13"/>
                    </a:lnTo>
                    <a:lnTo>
                      <a:pt x="157" y="13"/>
                    </a:lnTo>
                    <a:lnTo>
                      <a:pt x="160" y="12"/>
                    </a:lnTo>
                    <a:lnTo>
                      <a:pt x="162" y="11"/>
                    </a:lnTo>
                    <a:lnTo>
                      <a:pt x="161" y="9"/>
                    </a:lnTo>
                    <a:lnTo>
                      <a:pt x="161" y="8"/>
                    </a:lnTo>
                    <a:lnTo>
                      <a:pt x="160" y="8"/>
                    </a:lnTo>
                    <a:lnTo>
                      <a:pt x="158" y="8"/>
                    </a:lnTo>
                    <a:lnTo>
                      <a:pt x="158" y="8"/>
                    </a:lnTo>
                    <a:lnTo>
                      <a:pt x="157" y="8"/>
                    </a:lnTo>
                    <a:lnTo>
                      <a:pt x="157" y="6"/>
                    </a:lnTo>
                    <a:lnTo>
                      <a:pt x="154" y="8"/>
                    </a:lnTo>
                    <a:lnTo>
                      <a:pt x="153" y="8"/>
                    </a:lnTo>
                    <a:lnTo>
                      <a:pt x="140" y="11"/>
                    </a:lnTo>
                    <a:lnTo>
                      <a:pt x="122" y="15"/>
                    </a:lnTo>
                    <a:lnTo>
                      <a:pt x="121" y="15"/>
                    </a:lnTo>
                    <a:lnTo>
                      <a:pt x="120" y="15"/>
                    </a:lnTo>
                    <a:lnTo>
                      <a:pt x="118" y="15"/>
                    </a:lnTo>
                    <a:lnTo>
                      <a:pt x="118" y="13"/>
                    </a:lnTo>
                    <a:lnTo>
                      <a:pt x="117" y="13"/>
                    </a:lnTo>
                    <a:lnTo>
                      <a:pt x="117" y="13"/>
                    </a:lnTo>
                    <a:lnTo>
                      <a:pt x="116" y="13"/>
                    </a:lnTo>
                    <a:lnTo>
                      <a:pt x="114" y="13"/>
                    </a:lnTo>
                    <a:lnTo>
                      <a:pt x="114" y="12"/>
                    </a:lnTo>
                    <a:lnTo>
                      <a:pt x="113" y="13"/>
                    </a:lnTo>
                    <a:lnTo>
                      <a:pt x="113" y="13"/>
                    </a:lnTo>
                    <a:lnTo>
                      <a:pt x="112" y="15"/>
                    </a:lnTo>
                    <a:lnTo>
                      <a:pt x="109" y="15"/>
                    </a:lnTo>
                    <a:lnTo>
                      <a:pt x="107" y="13"/>
                    </a:lnTo>
                    <a:lnTo>
                      <a:pt x="105" y="11"/>
                    </a:lnTo>
                    <a:lnTo>
                      <a:pt x="103" y="11"/>
                    </a:lnTo>
                    <a:lnTo>
                      <a:pt x="102" y="11"/>
                    </a:lnTo>
                    <a:lnTo>
                      <a:pt x="102" y="12"/>
                    </a:lnTo>
                    <a:lnTo>
                      <a:pt x="101" y="12"/>
                    </a:lnTo>
                    <a:lnTo>
                      <a:pt x="96" y="11"/>
                    </a:lnTo>
                    <a:lnTo>
                      <a:pt x="95" y="12"/>
                    </a:lnTo>
                    <a:lnTo>
                      <a:pt x="94" y="13"/>
                    </a:lnTo>
                    <a:lnTo>
                      <a:pt x="91" y="12"/>
                    </a:lnTo>
                    <a:lnTo>
                      <a:pt x="91" y="11"/>
                    </a:lnTo>
                    <a:lnTo>
                      <a:pt x="90" y="11"/>
                    </a:lnTo>
                    <a:lnTo>
                      <a:pt x="88" y="11"/>
                    </a:lnTo>
                    <a:lnTo>
                      <a:pt x="85" y="11"/>
                    </a:lnTo>
                    <a:lnTo>
                      <a:pt x="83" y="9"/>
                    </a:lnTo>
                    <a:lnTo>
                      <a:pt x="83" y="8"/>
                    </a:lnTo>
                    <a:lnTo>
                      <a:pt x="81" y="6"/>
                    </a:lnTo>
                    <a:lnTo>
                      <a:pt x="80" y="5"/>
                    </a:lnTo>
                    <a:lnTo>
                      <a:pt x="35" y="5"/>
                    </a:lnTo>
                    <a:lnTo>
                      <a:pt x="35" y="5"/>
                    </a:lnTo>
                    <a:lnTo>
                      <a:pt x="33" y="5"/>
                    </a:lnTo>
                    <a:lnTo>
                      <a:pt x="31" y="6"/>
                    </a:lnTo>
                    <a:lnTo>
                      <a:pt x="31" y="6"/>
                    </a:lnTo>
                    <a:lnTo>
                      <a:pt x="29" y="8"/>
                    </a:lnTo>
                    <a:lnTo>
                      <a:pt x="26" y="6"/>
                    </a:lnTo>
                    <a:lnTo>
                      <a:pt x="24" y="4"/>
                    </a:lnTo>
                    <a:lnTo>
                      <a:pt x="22" y="4"/>
                    </a:lnTo>
                    <a:lnTo>
                      <a:pt x="22" y="2"/>
                    </a:lnTo>
                    <a:lnTo>
                      <a:pt x="21" y="2"/>
                    </a:lnTo>
                    <a:lnTo>
                      <a:pt x="21" y="1"/>
                    </a:lnTo>
                    <a:lnTo>
                      <a:pt x="20" y="1"/>
                    </a:lnTo>
                    <a:lnTo>
                      <a:pt x="20" y="1"/>
                    </a:lnTo>
                    <a:lnTo>
                      <a:pt x="18" y="1"/>
                    </a:lnTo>
                    <a:lnTo>
                      <a:pt x="18" y="1"/>
                    </a:lnTo>
                    <a:lnTo>
                      <a:pt x="15" y="0"/>
                    </a:lnTo>
                    <a:lnTo>
                      <a:pt x="14" y="0"/>
                    </a:lnTo>
                    <a:lnTo>
                      <a:pt x="10" y="2"/>
                    </a:lnTo>
                    <a:lnTo>
                      <a:pt x="10" y="4"/>
                    </a:lnTo>
                    <a:lnTo>
                      <a:pt x="9" y="5"/>
                    </a:lnTo>
                    <a:lnTo>
                      <a:pt x="7" y="4"/>
                    </a:lnTo>
                    <a:lnTo>
                      <a:pt x="4" y="4"/>
                    </a:lnTo>
                    <a:lnTo>
                      <a:pt x="4" y="4"/>
                    </a:lnTo>
                    <a:lnTo>
                      <a:pt x="3" y="5"/>
                    </a:lnTo>
                    <a:lnTo>
                      <a:pt x="2" y="6"/>
                    </a:lnTo>
                    <a:lnTo>
                      <a:pt x="2" y="5"/>
                    </a:lnTo>
                    <a:lnTo>
                      <a:pt x="0" y="5"/>
                    </a:lnTo>
                    <a:lnTo>
                      <a:pt x="0" y="5"/>
                    </a:lnTo>
                    <a:lnTo>
                      <a:pt x="0" y="16"/>
                    </a:lnTo>
                    <a:lnTo>
                      <a:pt x="7" y="23"/>
                    </a:lnTo>
                    <a:lnTo>
                      <a:pt x="11" y="30"/>
                    </a:lnTo>
                    <a:lnTo>
                      <a:pt x="17" y="43"/>
                    </a:lnTo>
                    <a:lnTo>
                      <a:pt x="18" y="48"/>
                    </a:lnTo>
                    <a:lnTo>
                      <a:pt x="25" y="57"/>
                    </a:lnTo>
                    <a:lnTo>
                      <a:pt x="25" y="60"/>
                    </a:lnTo>
                    <a:lnTo>
                      <a:pt x="31" y="70"/>
                    </a:lnTo>
                    <a:lnTo>
                      <a:pt x="31" y="75"/>
                    </a:lnTo>
                    <a:lnTo>
                      <a:pt x="29" y="75"/>
                    </a:lnTo>
                    <a:lnTo>
                      <a:pt x="31" y="82"/>
                    </a:lnTo>
                    <a:lnTo>
                      <a:pt x="32" y="90"/>
                    </a:lnTo>
                    <a:lnTo>
                      <a:pt x="35" y="100"/>
                    </a:lnTo>
                    <a:lnTo>
                      <a:pt x="35" y="105"/>
                    </a:lnTo>
                    <a:lnTo>
                      <a:pt x="36" y="109"/>
                    </a:lnTo>
                    <a:lnTo>
                      <a:pt x="33" y="109"/>
                    </a:lnTo>
                    <a:lnTo>
                      <a:pt x="36" y="112"/>
                    </a:lnTo>
                    <a:lnTo>
                      <a:pt x="36" y="118"/>
                    </a:lnTo>
                    <a:lnTo>
                      <a:pt x="37" y="119"/>
                    </a:lnTo>
                    <a:lnTo>
                      <a:pt x="39" y="122"/>
                    </a:lnTo>
                    <a:lnTo>
                      <a:pt x="37" y="122"/>
                    </a:lnTo>
                    <a:lnTo>
                      <a:pt x="37" y="124"/>
                    </a:lnTo>
                    <a:lnTo>
                      <a:pt x="40" y="127"/>
                    </a:lnTo>
                    <a:lnTo>
                      <a:pt x="40" y="131"/>
                    </a:lnTo>
                    <a:lnTo>
                      <a:pt x="42" y="134"/>
                    </a:lnTo>
                    <a:lnTo>
                      <a:pt x="46" y="139"/>
                    </a:lnTo>
                    <a:lnTo>
                      <a:pt x="48" y="144"/>
                    </a:lnTo>
                    <a:lnTo>
                      <a:pt x="48" y="145"/>
                    </a:lnTo>
                    <a:lnTo>
                      <a:pt x="52" y="148"/>
                    </a:lnTo>
                    <a:lnTo>
                      <a:pt x="54" y="146"/>
                    </a:lnTo>
                    <a:lnTo>
                      <a:pt x="57"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7" name="Freeform 911">
                <a:extLst>
                  <a:ext uri="{FF2B5EF4-FFF2-40B4-BE49-F238E27FC236}">
                    <a16:creationId xmlns:a16="http://schemas.microsoft.com/office/drawing/2014/main" id="{E21CF40E-3B05-4612-884F-E4A0CB2CA091}"/>
                  </a:ext>
                </a:extLst>
              </p:cNvPr>
              <p:cNvSpPr>
                <a:spLocks/>
              </p:cNvSpPr>
              <p:nvPr/>
            </p:nvSpPr>
            <p:spPr bwMode="auto">
              <a:xfrm>
                <a:off x="5372" y="3511"/>
                <a:ext cx="4" cy="4"/>
              </a:xfrm>
              <a:custGeom>
                <a:avLst/>
                <a:gdLst>
                  <a:gd name="T0" fmla="*/ 4 w 4"/>
                  <a:gd name="T1" fmla="*/ 2 h 4"/>
                  <a:gd name="T2" fmla="*/ 3 w 4"/>
                  <a:gd name="T3" fmla="*/ 0 h 4"/>
                  <a:gd name="T4" fmla="*/ 1 w 4"/>
                  <a:gd name="T5" fmla="*/ 0 h 4"/>
                  <a:gd name="T6" fmla="*/ 1 w 4"/>
                  <a:gd name="T7" fmla="*/ 3 h 4"/>
                  <a:gd name="T8" fmla="*/ 0 w 4"/>
                  <a:gd name="T9" fmla="*/ 4 h 4"/>
                  <a:gd name="T10" fmla="*/ 3 w 4"/>
                  <a:gd name="T11" fmla="*/ 4 h 4"/>
                  <a:gd name="T12" fmla="*/ 4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2"/>
                    </a:moveTo>
                    <a:lnTo>
                      <a:pt x="3" y="0"/>
                    </a:lnTo>
                    <a:lnTo>
                      <a:pt x="1" y="0"/>
                    </a:lnTo>
                    <a:lnTo>
                      <a:pt x="1" y="3"/>
                    </a:lnTo>
                    <a:lnTo>
                      <a:pt x="0" y="4"/>
                    </a:lnTo>
                    <a:lnTo>
                      <a:pt x="3" y="4"/>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8" name="Freeform 912">
                <a:extLst>
                  <a:ext uri="{FF2B5EF4-FFF2-40B4-BE49-F238E27FC236}">
                    <a16:creationId xmlns:a16="http://schemas.microsoft.com/office/drawing/2014/main" id="{FDD4E32D-81AB-485A-A4BF-046D9E8CE62B}"/>
                  </a:ext>
                </a:extLst>
              </p:cNvPr>
              <p:cNvSpPr>
                <a:spLocks/>
              </p:cNvSpPr>
              <p:nvPr/>
            </p:nvSpPr>
            <p:spPr bwMode="auto">
              <a:xfrm>
                <a:off x="5379" y="3515"/>
                <a:ext cx="5" cy="7"/>
              </a:xfrm>
              <a:custGeom>
                <a:avLst/>
                <a:gdLst>
                  <a:gd name="T0" fmla="*/ 1 w 5"/>
                  <a:gd name="T1" fmla="*/ 6 h 7"/>
                  <a:gd name="T2" fmla="*/ 4 w 5"/>
                  <a:gd name="T3" fmla="*/ 7 h 7"/>
                  <a:gd name="T4" fmla="*/ 5 w 5"/>
                  <a:gd name="T5" fmla="*/ 6 h 7"/>
                  <a:gd name="T6" fmla="*/ 3 w 5"/>
                  <a:gd name="T7" fmla="*/ 4 h 7"/>
                  <a:gd name="T8" fmla="*/ 4 w 5"/>
                  <a:gd name="T9" fmla="*/ 3 h 7"/>
                  <a:gd name="T10" fmla="*/ 4 w 5"/>
                  <a:gd name="T11" fmla="*/ 0 h 7"/>
                  <a:gd name="T12" fmla="*/ 3 w 5"/>
                  <a:gd name="T13" fmla="*/ 0 h 7"/>
                  <a:gd name="T14" fmla="*/ 0 w 5"/>
                  <a:gd name="T15" fmla="*/ 2 h 7"/>
                  <a:gd name="T16" fmla="*/ 1 w 5"/>
                  <a:gd name="T17" fmla="*/ 3 h 7"/>
                  <a:gd name="T18" fmla="*/ 0 w 5"/>
                  <a:gd name="T19" fmla="*/ 4 h 7"/>
                  <a:gd name="T20" fmla="*/ 1 w 5"/>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7">
                    <a:moveTo>
                      <a:pt x="1" y="6"/>
                    </a:moveTo>
                    <a:lnTo>
                      <a:pt x="4" y="7"/>
                    </a:lnTo>
                    <a:lnTo>
                      <a:pt x="5" y="6"/>
                    </a:lnTo>
                    <a:lnTo>
                      <a:pt x="3" y="4"/>
                    </a:lnTo>
                    <a:lnTo>
                      <a:pt x="4" y="3"/>
                    </a:lnTo>
                    <a:lnTo>
                      <a:pt x="4" y="0"/>
                    </a:lnTo>
                    <a:lnTo>
                      <a:pt x="3" y="0"/>
                    </a:lnTo>
                    <a:lnTo>
                      <a:pt x="0" y="2"/>
                    </a:lnTo>
                    <a:lnTo>
                      <a:pt x="1" y="3"/>
                    </a:lnTo>
                    <a:lnTo>
                      <a:pt x="0" y="4"/>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9" name="Freeform 913">
                <a:extLst>
                  <a:ext uri="{FF2B5EF4-FFF2-40B4-BE49-F238E27FC236}">
                    <a16:creationId xmlns:a16="http://schemas.microsoft.com/office/drawing/2014/main" id="{F074B66E-D840-478A-B3AA-A027087FB03E}"/>
                  </a:ext>
                </a:extLst>
              </p:cNvPr>
              <p:cNvSpPr>
                <a:spLocks/>
              </p:cNvSpPr>
              <p:nvPr/>
            </p:nvSpPr>
            <p:spPr bwMode="auto">
              <a:xfrm>
                <a:off x="5343" y="3506"/>
                <a:ext cx="33" cy="35"/>
              </a:xfrm>
              <a:custGeom>
                <a:avLst/>
                <a:gdLst>
                  <a:gd name="T0" fmla="*/ 2 w 33"/>
                  <a:gd name="T1" fmla="*/ 5 h 35"/>
                  <a:gd name="T2" fmla="*/ 6 w 33"/>
                  <a:gd name="T3" fmla="*/ 12 h 35"/>
                  <a:gd name="T4" fmla="*/ 8 w 33"/>
                  <a:gd name="T5" fmla="*/ 13 h 35"/>
                  <a:gd name="T6" fmla="*/ 8 w 33"/>
                  <a:gd name="T7" fmla="*/ 16 h 35"/>
                  <a:gd name="T8" fmla="*/ 10 w 33"/>
                  <a:gd name="T9" fmla="*/ 18 h 35"/>
                  <a:gd name="T10" fmla="*/ 11 w 33"/>
                  <a:gd name="T11" fmla="*/ 18 h 35"/>
                  <a:gd name="T12" fmla="*/ 11 w 33"/>
                  <a:gd name="T13" fmla="*/ 20 h 35"/>
                  <a:gd name="T14" fmla="*/ 14 w 33"/>
                  <a:gd name="T15" fmla="*/ 22 h 35"/>
                  <a:gd name="T16" fmla="*/ 15 w 33"/>
                  <a:gd name="T17" fmla="*/ 26 h 35"/>
                  <a:gd name="T18" fmla="*/ 17 w 33"/>
                  <a:gd name="T19" fmla="*/ 26 h 35"/>
                  <a:gd name="T20" fmla="*/ 18 w 33"/>
                  <a:gd name="T21" fmla="*/ 26 h 35"/>
                  <a:gd name="T22" fmla="*/ 19 w 33"/>
                  <a:gd name="T23" fmla="*/ 28 h 35"/>
                  <a:gd name="T24" fmla="*/ 22 w 33"/>
                  <a:gd name="T25" fmla="*/ 28 h 35"/>
                  <a:gd name="T26" fmla="*/ 22 w 33"/>
                  <a:gd name="T27" fmla="*/ 31 h 35"/>
                  <a:gd name="T28" fmla="*/ 25 w 33"/>
                  <a:gd name="T29" fmla="*/ 33 h 35"/>
                  <a:gd name="T30" fmla="*/ 28 w 33"/>
                  <a:gd name="T31" fmla="*/ 33 h 35"/>
                  <a:gd name="T32" fmla="*/ 29 w 33"/>
                  <a:gd name="T33" fmla="*/ 34 h 35"/>
                  <a:gd name="T34" fmla="*/ 30 w 33"/>
                  <a:gd name="T35" fmla="*/ 34 h 35"/>
                  <a:gd name="T36" fmla="*/ 33 w 33"/>
                  <a:gd name="T37" fmla="*/ 35 h 35"/>
                  <a:gd name="T38" fmla="*/ 33 w 33"/>
                  <a:gd name="T39" fmla="*/ 31 h 35"/>
                  <a:gd name="T40" fmla="*/ 30 w 33"/>
                  <a:gd name="T41" fmla="*/ 30 h 35"/>
                  <a:gd name="T42" fmla="*/ 26 w 33"/>
                  <a:gd name="T43" fmla="*/ 27 h 35"/>
                  <a:gd name="T44" fmla="*/ 24 w 33"/>
                  <a:gd name="T45" fmla="*/ 22 h 35"/>
                  <a:gd name="T46" fmla="*/ 21 w 33"/>
                  <a:gd name="T47" fmla="*/ 20 h 35"/>
                  <a:gd name="T48" fmla="*/ 19 w 33"/>
                  <a:gd name="T49" fmla="*/ 22 h 35"/>
                  <a:gd name="T50" fmla="*/ 18 w 33"/>
                  <a:gd name="T51" fmla="*/ 16 h 35"/>
                  <a:gd name="T52" fmla="*/ 13 w 33"/>
                  <a:gd name="T53" fmla="*/ 11 h 35"/>
                  <a:gd name="T54" fmla="*/ 11 w 33"/>
                  <a:gd name="T55" fmla="*/ 11 h 35"/>
                  <a:gd name="T56" fmla="*/ 10 w 33"/>
                  <a:gd name="T57" fmla="*/ 8 h 35"/>
                  <a:gd name="T58" fmla="*/ 7 w 33"/>
                  <a:gd name="T59" fmla="*/ 5 h 35"/>
                  <a:gd name="T60" fmla="*/ 7 w 33"/>
                  <a:gd name="T61" fmla="*/ 4 h 35"/>
                  <a:gd name="T62" fmla="*/ 6 w 33"/>
                  <a:gd name="T63" fmla="*/ 2 h 35"/>
                  <a:gd name="T64" fmla="*/ 4 w 33"/>
                  <a:gd name="T65" fmla="*/ 4 h 35"/>
                  <a:gd name="T66" fmla="*/ 2 w 33"/>
                  <a:gd name="T67" fmla="*/ 0 h 35"/>
                  <a:gd name="T68" fmla="*/ 0 w 33"/>
                  <a:gd name="T69" fmla="*/ 2 h 35"/>
                  <a:gd name="T70" fmla="*/ 2 w 33"/>
                  <a:gd name="T71" fmla="*/ 4 h 35"/>
                  <a:gd name="T72" fmla="*/ 2 w 33"/>
                  <a:gd name="T7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 h="35">
                    <a:moveTo>
                      <a:pt x="2" y="5"/>
                    </a:moveTo>
                    <a:lnTo>
                      <a:pt x="6" y="12"/>
                    </a:lnTo>
                    <a:lnTo>
                      <a:pt x="8" y="13"/>
                    </a:lnTo>
                    <a:lnTo>
                      <a:pt x="8" y="16"/>
                    </a:lnTo>
                    <a:lnTo>
                      <a:pt x="10" y="18"/>
                    </a:lnTo>
                    <a:lnTo>
                      <a:pt x="11" y="18"/>
                    </a:lnTo>
                    <a:lnTo>
                      <a:pt x="11" y="20"/>
                    </a:lnTo>
                    <a:lnTo>
                      <a:pt x="14" y="22"/>
                    </a:lnTo>
                    <a:lnTo>
                      <a:pt x="15" y="26"/>
                    </a:lnTo>
                    <a:lnTo>
                      <a:pt x="17" y="26"/>
                    </a:lnTo>
                    <a:lnTo>
                      <a:pt x="18" y="26"/>
                    </a:lnTo>
                    <a:lnTo>
                      <a:pt x="19" y="28"/>
                    </a:lnTo>
                    <a:lnTo>
                      <a:pt x="22" y="28"/>
                    </a:lnTo>
                    <a:lnTo>
                      <a:pt x="22" y="31"/>
                    </a:lnTo>
                    <a:lnTo>
                      <a:pt x="25" y="33"/>
                    </a:lnTo>
                    <a:lnTo>
                      <a:pt x="28" y="33"/>
                    </a:lnTo>
                    <a:lnTo>
                      <a:pt x="29" y="34"/>
                    </a:lnTo>
                    <a:lnTo>
                      <a:pt x="30" y="34"/>
                    </a:lnTo>
                    <a:lnTo>
                      <a:pt x="33" y="35"/>
                    </a:lnTo>
                    <a:lnTo>
                      <a:pt x="33" y="31"/>
                    </a:lnTo>
                    <a:lnTo>
                      <a:pt x="30" y="30"/>
                    </a:lnTo>
                    <a:lnTo>
                      <a:pt x="26" y="27"/>
                    </a:lnTo>
                    <a:lnTo>
                      <a:pt x="24" y="22"/>
                    </a:lnTo>
                    <a:lnTo>
                      <a:pt x="21" y="20"/>
                    </a:lnTo>
                    <a:lnTo>
                      <a:pt x="19" y="22"/>
                    </a:lnTo>
                    <a:lnTo>
                      <a:pt x="18" y="16"/>
                    </a:lnTo>
                    <a:lnTo>
                      <a:pt x="13" y="11"/>
                    </a:lnTo>
                    <a:lnTo>
                      <a:pt x="11" y="11"/>
                    </a:lnTo>
                    <a:lnTo>
                      <a:pt x="10" y="8"/>
                    </a:lnTo>
                    <a:lnTo>
                      <a:pt x="7" y="5"/>
                    </a:lnTo>
                    <a:lnTo>
                      <a:pt x="7" y="4"/>
                    </a:lnTo>
                    <a:lnTo>
                      <a:pt x="6" y="2"/>
                    </a:lnTo>
                    <a:lnTo>
                      <a:pt x="4" y="4"/>
                    </a:lnTo>
                    <a:lnTo>
                      <a:pt x="2" y="0"/>
                    </a:lnTo>
                    <a:lnTo>
                      <a:pt x="0" y="2"/>
                    </a:lnTo>
                    <a:lnTo>
                      <a:pt x="2" y="4"/>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0" name="Freeform 914">
                <a:extLst>
                  <a:ext uri="{FF2B5EF4-FFF2-40B4-BE49-F238E27FC236}">
                    <a16:creationId xmlns:a16="http://schemas.microsoft.com/office/drawing/2014/main" id="{B8B9930D-877E-4C71-AB81-4E128C8F115D}"/>
                  </a:ext>
                </a:extLst>
              </p:cNvPr>
              <p:cNvSpPr>
                <a:spLocks/>
              </p:cNvSpPr>
              <p:nvPr/>
            </p:nvSpPr>
            <p:spPr bwMode="auto">
              <a:xfrm>
                <a:off x="5387" y="3526"/>
                <a:ext cx="4" cy="6"/>
              </a:xfrm>
              <a:custGeom>
                <a:avLst/>
                <a:gdLst>
                  <a:gd name="T0" fmla="*/ 4 w 4"/>
                  <a:gd name="T1" fmla="*/ 4 h 6"/>
                  <a:gd name="T2" fmla="*/ 4 w 4"/>
                  <a:gd name="T3" fmla="*/ 2 h 6"/>
                  <a:gd name="T4" fmla="*/ 3 w 4"/>
                  <a:gd name="T5" fmla="*/ 0 h 6"/>
                  <a:gd name="T6" fmla="*/ 0 w 4"/>
                  <a:gd name="T7" fmla="*/ 0 h 6"/>
                  <a:gd name="T8" fmla="*/ 0 w 4"/>
                  <a:gd name="T9" fmla="*/ 3 h 6"/>
                  <a:gd name="T10" fmla="*/ 1 w 4"/>
                  <a:gd name="T11" fmla="*/ 6 h 6"/>
                  <a:gd name="T12" fmla="*/ 3 w 4"/>
                  <a:gd name="T13" fmla="*/ 4 h 6"/>
                  <a:gd name="T14" fmla="*/ 4 w 4"/>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4" y="4"/>
                    </a:moveTo>
                    <a:lnTo>
                      <a:pt x="4" y="2"/>
                    </a:lnTo>
                    <a:lnTo>
                      <a:pt x="3" y="0"/>
                    </a:lnTo>
                    <a:lnTo>
                      <a:pt x="0" y="0"/>
                    </a:lnTo>
                    <a:lnTo>
                      <a:pt x="0" y="3"/>
                    </a:lnTo>
                    <a:lnTo>
                      <a:pt x="1" y="6"/>
                    </a:lnTo>
                    <a:lnTo>
                      <a:pt x="3"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1" name="Freeform 915">
                <a:extLst>
                  <a:ext uri="{FF2B5EF4-FFF2-40B4-BE49-F238E27FC236}">
                    <a16:creationId xmlns:a16="http://schemas.microsoft.com/office/drawing/2014/main" id="{87C32511-9E7F-490D-AB4F-CF4A9F78E8BC}"/>
                  </a:ext>
                </a:extLst>
              </p:cNvPr>
              <p:cNvSpPr>
                <a:spLocks/>
              </p:cNvSpPr>
              <p:nvPr/>
            </p:nvSpPr>
            <p:spPr bwMode="auto">
              <a:xfrm>
                <a:off x="4158" y="3979"/>
                <a:ext cx="5" cy="4"/>
              </a:xfrm>
              <a:custGeom>
                <a:avLst/>
                <a:gdLst>
                  <a:gd name="T0" fmla="*/ 0 w 5"/>
                  <a:gd name="T1" fmla="*/ 0 h 4"/>
                  <a:gd name="T2" fmla="*/ 0 w 5"/>
                  <a:gd name="T3" fmla="*/ 0 h 4"/>
                  <a:gd name="T4" fmla="*/ 0 w 5"/>
                  <a:gd name="T5" fmla="*/ 1 h 4"/>
                  <a:gd name="T6" fmla="*/ 0 w 5"/>
                  <a:gd name="T7" fmla="*/ 3 h 4"/>
                  <a:gd name="T8" fmla="*/ 3 w 5"/>
                  <a:gd name="T9" fmla="*/ 3 h 4"/>
                  <a:gd name="T10" fmla="*/ 5 w 5"/>
                  <a:gd name="T11" fmla="*/ 4 h 4"/>
                  <a:gd name="T12" fmla="*/ 5 w 5"/>
                  <a:gd name="T13" fmla="*/ 4 h 4"/>
                  <a:gd name="T14" fmla="*/ 2 w 5"/>
                  <a:gd name="T15" fmla="*/ 0 h 4"/>
                  <a:gd name="T16" fmla="*/ 0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0"/>
                    </a:moveTo>
                    <a:lnTo>
                      <a:pt x="0" y="0"/>
                    </a:lnTo>
                    <a:lnTo>
                      <a:pt x="0" y="1"/>
                    </a:lnTo>
                    <a:lnTo>
                      <a:pt x="0" y="3"/>
                    </a:lnTo>
                    <a:lnTo>
                      <a:pt x="3" y="3"/>
                    </a:lnTo>
                    <a:lnTo>
                      <a:pt x="5" y="4"/>
                    </a:lnTo>
                    <a:lnTo>
                      <a:pt x="5" y="4"/>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2" name="Freeform 916">
                <a:extLst>
                  <a:ext uri="{FF2B5EF4-FFF2-40B4-BE49-F238E27FC236}">
                    <a16:creationId xmlns:a16="http://schemas.microsoft.com/office/drawing/2014/main" id="{8FF03BB1-CE64-40FD-83A5-A687001FD112}"/>
                  </a:ext>
                </a:extLst>
              </p:cNvPr>
              <p:cNvSpPr>
                <a:spLocks/>
              </p:cNvSpPr>
              <p:nvPr/>
            </p:nvSpPr>
            <p:spPr bwMode="auto">
              <a:xfrm>
                <a:off x="4130" y="3905"/>
                <a:ext cx="2" cy="2"/>
              </a:xfrm>
              <a:custGeom>
                <a:avLst/>
                <a:gdLst>
                  <a:gd name="T0" fmla="*/ 2 w 2"/>
                  <a:gd name="T1" fmla="*/ 1 h 2"/>
                  <a:gd name="T2" fmla="*/ 2 w 2"/>
                  <a:gd name="T3" fmla="*/ 0 h 2"/>
                  <a:gd name="T4" fmla="*/ 1 w 2"/>
                  <a:gd name="T5" fmla="*/ 1 h 2"/>
                  <a:gd name="T6" fmla="*/ 0 w 2"/>
                  <a:gd name="T7" fmla="*/ 2 h 2"/>
                  <a:gd name="T8" fmla="*/ 0 w 2"/>
                  <a:gd name="T9" fmla="*/ 2 h 2"/>
                  <a:gd name="T10" fmla="*/ 1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1" y="1"/>
                    </a:lnTo>
                    <a:lnTo>
                      <a:pt x="0" y="2"/>
                    </a:lnTo>
                    <a:lnTo>
                      <a:pt x="0" y="2"/>
                    </a:lnTo>
                    <a:lnTo>
                      <a:pt x="1" y="2"/>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3" name="Freeform 917">
                <a:extLst>
                  <a:ext uri="{FF2B5EF4-FFF2-40B4-BE49-F238E27FC236}">
                    <a16:creationId xmlns:a16="http://schemas.microsoft.com/office/drawing/2014/main" id="{36CC82B5-F632-4A3F-9E4C-57471637459D}"/>
                  </a:ext>
                </a:extLst>
              </p:cNvPr>
              <p:cNvSpPr>
                <a:spLocks/>
              </p:cNvSpPr>
              <p:nvPr/>
            </p:nvSpPr>
            <p:spPr bwMode="auto">
              <a:xfrm>
                <a:off x="4123" y="3902"/>
                <a:ext cx="19" cy="16"/>
              </a:xfrm>
              <a:custGeom>
                <a:avLst/>
                <a:gdLst>
                  <a:gd name="T0" fmla="*/ 18 w 19"/>
                  <a:gd name="T1" fmla="*/ 8 h 16"/>
                  <a:gd name="T2" fmla="*/ 16 w 19"/>
                  <a:gd name="T3" fmla="*/ 7 h 16"/>
                  <a:gd name="T4" fmla="*/ 14 w 19"/>
                  <a:gd name="T5" fmla="*/ 10 h 16"/>
                  <a:gd name="T6" fmla="*/ 12 w 19"/>
                  <a:gd name="T7" fmla="*/ 10 h 16"/>
                  <a:gd name="T8" fmla="*/ 11 w 19"/>
                  <a:gd name="T9" fmla="*/ 7 h 16"/>
                  <a:gd name="T10" fmla="*/ 12 w 19"/>
                  <a:gd name="T11" fmla="*/ 7 h 16"/>
                  <a:gd name="T12" fmla="*/ 12 w 19"/>
                  <a:gd name="T13" fmla="*/ 4 h 16"/>
                  <a:gd name="T14" fmla="*/ 11 w 19"/>
                  <a:gd name="T15" fmla="*/ 5 h 16"/>
                  <a:gd name="T16" fmla="*/ 9 w 19"/>
                  <a:gd name="T17" fmla="*/ 7 h 16"/>
                  <a:gd name="T18" fmla="*/ 9 w 19"/>
                  <a:gd name="T19" fmla="*/ 8 h 16"/>
                  <a:gd name="T20" fmla="*/ 7 w 19"/>
                  <a:gd name="T21" fmla="*/ 7 h 16"/>
                  <a:gd name="T22" fmla="*/ 5 w 19"/>
                  <a:gd name="T23" fmla="*/ 7 h 16"/>
                  <a:gd name="T24" fmla="*/ 4 w 19"/>
                  <a:gd name="T25" fmla="*/ 5 h 16"/>
                  <a:gd name="T26" fmla="*/ 4 w 19"/>
                  <a:gd name="T27" fmla="*/ 3 h 16"/>
                  <a:gd name="T28" fmla="*/ 4 w 19"/>
                  <a:gd name="T29" fmla="*/ 1 h 16"/>
                  <a:gd name="T30" fmla="*/ 5 w 19"/>
                  <a:gd name="T31" fmla="*/ 1 h 16"/>
                  <a:gd name="T32" fmla="*/ 4 w 19"/>
                  <a:gd name="T33" fmla="*/ 0 h 16"/>
                  <a:gd name="T34" fmla="*/ 4 w 19"/>
                  <a:gd name="T35" fmla="*/ 1 h 16"/>
                  <a:gd name="T36" fmla="*/ 3 w 19"/>
                  <a:gd name="T37" fmla="*/ 3 h 16"/>
                  <a:gd name="T38" fmla="*/ 3 w 19"/>
                  <a:gd name="T39" fmla="*/ 4 h 16"/>
                  <a:gd name="T40" fmla="*/ 3 w 19"/>
                  <a:gd name="T41" fmla="*/ 7 h 16"/>
                  <a:gd name="T42" fmla="*/ 4 w 19"/>
                  <a:gd name="T43" fmla="*/ 7 h 16"/>
                  <a:gd name="T44" fmla="*/ 4 w 19"/>
                  <a:gd name="T45" fmla="*/ 8 h 16"/>
                  <a:gd name="T46" fmla="*/ 1 w 19"/>
                  <a:gd name="T47" fmla="*/ 11 h 16"/>
                  <a:gd name="T48" fmla="*/ 0 w 19"/>
                  <a:gd name="T49" fmla="*/ 12 h 16"/>
                  <a:gd name="T50" fmla="*/ 0 w 19"/>
                  <a:gd name="T51" fmla="*/ 15 h 16"/>
                  <a:gd name="T52" fmla="*/ 3 w 19"/>
                  <a:gd name="T53" fmla="*/ 15 h 16"/>
                  <a:gd name="T54" fmla="*/ 4 w 19"/>
                  <a:gd name="T55" fmla="*/ 12 h 16"/>
                  <a:gd name="T56" fmla="*/ 7 w 19"/>
                  <a:gd name="T57" fmla="*/ 12 h 16"/>
                  <a:gd name="T58" fmla="*/ 7 w 19"/>
                  <a:gd name="T59" fmla="*/ 14 h 16"/>
                  <a:gd name="T60" fmla="*/ 8 w 19"/>
                  <a:gd name="T61" fmla="*/ 15 h 16"/>
                  <a:gd name="T62" fmla="*/ 9 w 19"/>
                  <a:gd name="T63" fmla="*/ 15 h 16"/>
                  <a:gd name="T64" fmla="*/ 11 w 19"/>
                  <a:gd name="T65" fmla="*/ 12 h 16"/>
                  <a:gd name="T66" fmla="*/ 12 w 19"/>
                  <a:gd name="T67" fmla="*/ 14 h 16"/>
                  <a:gd name="T68" fmla="*/ 12 w 19"/>
                  <a:gd name="T69" fmla="*/ 15 h 16"/>
                  <a:gd name="T70" fmla="*/ 14 w 19"/>
                  <a:gd name="T71" fmla="*/ 16 h 16"/>
                  <a:gd name="T72" fmla="*/ 15 w 19"/>
                  <a:gd name="T73" fmla="*/ 16 h 16"/>
                  <a:gd name="T74" fmla="*/ 18 w 19"/>
                  <a:gd name="T75" fmla="*/ 15 h 16"/>
                  <a:gd name="T76" fmla="*/ 18 w 19"/>
                  <a:gd name="T77" fmla="*/ 14 h 16"/>
                  <a:gd name="T78" fmla="*/ 15 w 19"/>
                  <a:gd name="T79" fmla="*/ 14 h 16"/>
                  <a:gd name="T80" fmla="*/ 14 w 19"/>
                  <a:gd name="T81" fmla="*/ 12 h 16"/>
                  <a:gd name="T82" fmla="*/ 15 w 19"/>
                  <a:gd name="T83" fmla="*/ 11 h 16"/>
                  <a:gd name="T84" fmla="*/ 16 w 19"/>
                  <a:gd name="T85" fmla="*/ 10 h 16"/>
                  <a:gd name="T86" fmla="*/ 19 w 19"/>
                  <a:gd name="T87" fmla="*/ 11 h 16"/>
                  <a:gd name="T88" fmla="*/ 19 w 19"/>
                  <a:gd name="T89" fmla="*/ 10 h 16"/>
                  <a:gd name="T90" fmla="*/ 19 w 19"/>
                  <a:gd name="T91" fmla="*/ 7 h 16"/>
                  <a:gd name="T92" fmla="*/ 18 w 19"/>
                  <a:gd name="T9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 h="16">
                    <a:moveTo>
                      <a:pt x="18" y="8"/>
                    </a:moveTo>
                    <a:lnTo>
                      <a:pt x="16" y="7"/>
                    </a:lnTo>
                    <a:lnTo>
                      <a:pt x="14" y="10"/>
                    </a:lnTo>
                    <a:lnTo>
                      <a:pt x="12" y="10"/>
                    </a:lnTo>
                    <a:lnTo>
                      <a:pt x="11" y="7"/>
                    </a:lnTo>
                    <a:lnTo>
                      <a:pt x="12" y="7"/>
                    </a:lnTo>
                    <a:lnTo>
                      <a:pt x="12" y="4"/>
                    </a:lnTo>
                    <a:lnTo>
                      <a:pt x="11" y="5"/>
                    </a:lnTo>
                    <a:lnTo>
                      <a:pt x="9" y="7"/>
                    </a:lnTo>
                    <a:lnTo>
                      <a:pt x="9" y="8"/>
                    </a:lnTo>
                    <a:lnTo>
                      <a:pt x="7" y="7"/>
                    </a:lnTo>
                    <a:lnTo>
                      <a:pt x="5" y="7"/>
                    </a:lnTo>
                    <a:lnTo>
                      <a:pt x="4" y="5"/>
                    </a:lnTo>
                    <a:lnTo>
                      <a:pt x="4" y="3"/>
                    </a:lnTo>
                    <a:lnTo>
                      <a:pt x="4" y="1"/>
                    </a:lnTo>
                    <a:lnTo>
                      <a:pt x="5" y="1"/>
                    </a:lnTo>
                    <a:lnTo>
                      <a:pt x="4" y="0"/>
                    </a:lnTo>
                    <a:lnTo>
                      <a:pt x="4" y="1"/>
                    </a:lnTo>
                    <a:lnTo>
                      <a:pt x="3" y="3"/>
                    </a:lnTo>
                    <a:lnTo>
                      <a:pt x="3" y="4"/>
                    </a:lnTo>
                    <a:lnTo>
                      <a:pt x="3" y="7"/>
                    </a:lnTo>
                    <a:lnTo>
                      <a:pt x="4" y="7"/>
                    </a:lnTo>
                    <a:lnTo>
                      <a:pt x="4" y="8"/>
                    </a:lnTo>
                    <a:lnTo>
                      <a:pt x="1" y="11"/>
                    </a:lnTo>
                    <a:lnTo>
                      <a:pt x="0" y="12"/>
                    </a:lnTo>
                    <a:lnTo>
                      <a:pt x="0" y="15"/>
                    </a:lnTo>
                    <a:lnTo>
                      <a:pt x="3" y="15"/>
                    </a:lnTo>
                    <a:lnTo>
                      <a:pt x="4" y="12"/>
                    </a:lnTo>
                    <a:lnTo>
                      <a:pt x="7" y="12"/>
                    </a:lnTo>
                    <a:lnTo>
                      <a:pt x="7" y="14"/>
                    </a:lnTo>
                    <a:lnTo>
                      <a:pt x="8" y="15"/>
                    </a:lnTo>
                    <a:lnTo>
                      <a:pt x="9" y="15"/>
                    </a:lnTo>
                    <a:lnTo>
                      <a:pt x="11" y="12"/>
                    </a:lnTo>
                    <a:lnTo>
                      <a:pt x="12" y="14"/>
                    </a:lnTo>
                    <a:lnTo>
                      <a:pt x="12" y="15"/>
                    </a:lnTo>
                    <a:lnTo>
                      <a:pt x="14" y="16"/>
                    </a:lnTo>
                    <a:lnTo>
                      <a:pt x="15" y="16"/>
                    </a:lnTo>
                    <a:lnTo>
                      <a:pt x="18" y="15"/>
                    </a:lnTo>
                    <a:lnTo>
                      <a:pt x="18" y="14"/>
                    </a:lnTo>
                    <a:lnTo>
                      <a:pt x="15" y="14"/>
                    </a:lnTo>
                    <a:lnTo>
                      <a:pt x="14" y="12"/>
                    </a:lnTo>
                    <a:lnTo>
                      <a:pt x="15" y="11"/>
                    </a:lnTo>
                    <a:lnTo>
                      <a:pt x="16" y="10"/>
                    </a:lnTo>
                    <a:lnTo>
                      <a:pt x="19" y="11"/>
                    </a:lnTo>
                    <a:lnTo>
                      <a:pt x="19" y="10"/>
                    </a:lnTo>
                    <a:lnTo>
                      <a:pt x="19" y="7"/>
                    </a:lnTo>
                    <a:lnTo>
                      <a:pt x="1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4" name="Freeform 918">
                <a:extLst>
                  <a:ext uri="{FF2B5EF4-FFF2-40B4-BE49-F238E27FC236}">
                    <a16:creationId xmlns:a16="http://schemas.microsoft.com/office/drawing/2014/main" id="{36F6CF1D-B4A6-4322-A473-7D417E175BB6}"/>
                  </a:ext>
                </a:extLst>
              </p:cNvPr>
              <p:cNvSpPr>
                <a:spLocks/>
              </p:cNvSpPr>
              <p:nvPr/>
            </p:nvSpPr>
            <p:spPr bwMode="auto">
              <a:xfrm>
                <a:off x="4051" y="3484"/>
                <a:ext cx="7" cy="8"/>
              </a:xfrm>
              <a:custGeom>
                <a:avLst/>
                <a:gdLst>
                  <a:gd name="T0" fmla="*/ 7 w 7"/>
                  <a:gd name="T1" fmla="*/ 0 h 8"/>
                  <a:gd name="T2" fmla="*/ 6 w 7"/>
                  <a:gd name="T3" fmla="*/ 0 h 8"/>
                  <a:gd name="T4" fmla="*/ 5 w 7"/>
                  <a:gd name="T5" fmla="*/ 0 h 8"/>
                  <a:gd name="T6" fmla="*/ 3 w 7"/>
                  <a:gd name="T7" fmla="*/ 0 h 8"/>
                  <a:gd name="T8" fmla="*/ 2 w 7"/>
                  <a:gd name="T9" fmla="*/ 2 h 8"/>
                  <a:gd name="T10" fmla="*/ 0 w 7"/>
                  <a:gd name="T11" fmla="*/ 4 h 8"/>
                  <a:gd name="T12" fmla="*/ 5 w 7"/>
                  <a:gd name="T13" fmla="*/ 8 h 8"/>
                  <a:gd name="T14" fmla="*/ 7 w 7"/>
                  <a:gd name="T15" fmla="*/ 5 h 8"/>
                  <a:gd name="T16" fmla="*/ 6 w 7"/>
                  <a:gd name="T17" fmla="*/ 4 h 8"/>
                  <a:gd name="T18" fmla="*/ 7 w 7"/>
                  <a:gd name="T19" fmla="*/ 2 h 8"/>
                  <a:gd name="T20" fmla="*/ 7 w 7"/>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7" y="0"/>
                    </a:moveTo>
                    <a:lnTo>
                      <a:pt x="6" y="0"/>
                    </a:lnTo>
                    <a:lnTo>
                      <a:pt x="5" y="0"/>
                    </a:lnTo>
                    <a:lnTo>
                      <a:pt x="3" y="0"/>
                    </a:lnTo>
                    <a:lnTo>
                      <a:pt x="2" y="2"/>
                    </a:lnTo>
                    <a:lnTo>
                      <a:pt x="0" y="4"/>
                    </a:lnTo>
                    <a:lnTo>
                      <a:pt x="5" y="8"/>
                    </a:lnTo>
                    <a:lnTo>
                      <a:pt x="7" y="5"/>
                    </a:lnTo>
                    <a:lnTo>
                      <a:pt x="6" y="4"/>
                    </a:lnTo>
                    <a:lnTo>
                      <a:pt x="7" y="2"/>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5" name="Freeform 919">
                <a:extLst>
                  <a:ext uri="{FF2B5EF4-FFF2-40B4-BE49-F238E27FC236}">
                    <a16:creationId xmlns:a16="http://schemas.microsoft.com/office/drawing/2014/main" id="{7147BBC8-83E9-4AD8-A30A-DB8552084ED8}"/>
                  </a:ext>
                </a:extLst>
              </p:cNvPr>
              <p:cNvSpPr>
                <a:spLocks/>
              </p:cNvSpPr>
              <p:nvPr/>
            </p:nvSpPr>
            <p:spPr bwMode="auto">
              <a:xfrm>
                <a:off x="4027" y="3493"/>
                <a:ext cx="8" cy="9"/>
              </a:xfrm>
              <a:custGeom>
                <a:avLst/>
                <a:gdLst>
                  <a:gd name="T0" fmla="*/ 5 w 8"/>
                  <a:gd name="T1" fmla="*/ 2 h 9"/>
                  <a:gd name="T2" fmla="*/ 2 w 8"/>
                  <a:gd name="T3" fmla="*/ 0 h 9"/>
                  <a:gd name="T4" fmla="*/ 1 w 8"/>
                  <a:gd name="T5" fmla="*/ 0 h 9"/>
                  <a:gd name="T6" fmla="*/ 0 w 8"/>
                  <a:gd name="T7" fmla="*/ 4 h 9"/>
                  <a:gd name="T8" fmla="*/ 2 w 8"/>
                  <a:gd name="T9" fmla="*/ 7 h 9"/>
                  <a:gd name="T10" fmla="*/ 4 w 8"/>
                  <a:gd name="T11" fmla="*/ 9 h 9"/>
                  <a:gd name="T12" fmla="*/ 8 w 8"/>
                  <a:gd name="T13" fmla="*/ 6 h 9"/>
                  <a:gd name="T14" fmla="*/ 7 w 8"/>
                  <a:gd name="T15" fmla="*/ 4 h 9"/>
                  <a:gd name="T16" fmla="*/ 5 w 8"/>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5" y="2"/>
                    </a:moveTo>
                    <a:lnTo>
                      <a:pt x="2" y="0"/>
                    </a:lnTo>
                    <a:lnTo>
                      <a:pt x="1" y="0"/>
                    </a:lnTo>
                    <a:lnTo>
                      <a:pt x="0" y="4"/>
                    </a:lnTo>
                    <a:lnTo>
                      <a:pt x="2" y="7"/>
                    </a:lnTo>
                    <a:lnTo>
                      <a:pt x="4" y="9"/>
                    </a:lnTo>
                    <a:lnTo>
                      <a:pt x="8" y="6"/>
                    </a:lnTo>
                    <a:lnTo>
                      <a:pt x="7" y="4"/>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6" name="Freeform 920">
                <a:extLst>
                  <a:ext uri="{FF2B5EF4-FFF2-40B4-BE49-F238E27FC236}">
                    <a16:creationId xmlns:a16="http://schemas.microsoft.com/office/drawing/2014/main" id="{91A706DA-562E-49E2-B6DC-ADB21E23A9C8}"/>
                  </a:ext>
                </a:extLst>
              </p:cNvPr>
              <p:cNvSpPr>
                <a:spLocks/>
              </p:cNvSpPr>
              <p:nvPr/>
            </p:nvSpPr>
            <p:spPr bwMode="auto">
              <a:xfrm>
                <a:off x="3950" y="3397"/>
                <a:ext cx="0" cy="3"/>
              </a:xfrm>
              <a:custGeom>
                <a:avLst/>
                <a:gdLst>
                  <a:gd name="T0" fmla="*/ 3 h 3"/>
                  <a:gd name="T1" fmla="*/ 2 h 3"/>
                  <a:gd name="T2" fmla="*/ 0 h 3"/>
                  <a:gd name="T3" fmla="*/ 2 h 3"/>
                  <a:gd name="T4" fmla="*/ 3 h 3"/>
                </a:gdLst>
                <a:ahLst/>
                <a:cxnLst>
                  <a:cxn ang="0">
                    <a:pos x="0" y="T0"/>
                  </a:cxn>
                  <a:cxn ang="0">
                    <a:pos x="0" y="T1"/>
                  </a:cxn>
                  <a:cxn ang="0">
                    <a:pos x="0" y="T2"/>
                  </a:cxn>
                  <a:cxn ang="0">
                    <a:pos x="0" y="T3"/>
                  </a:cxn>
                  <a:cxn ang="0">
                    <a:pos x="0" y="T4"/>
                  </a:cxn>
                </a:cxnLst>
                <a:rect l="0" t="0" r="r" b="b"/>
                <a:pathLst>
                  <a:path h="3">
                    <a:moveTo>
                      <a:pt x="0" y="3"/>
                    </a:moveTo>
                    <a:lnTo>
                      <a:pt x="0" y="2"/>
                    </a:lnTo>
                    <a:lnTo>
                      <a:pt x="0"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7" name="Freeform 921">
                <a:extLst>
                  <a:ext uri="{FF2B5EF4-FFF2-40B4-BE49-F238E27FC236}">
                    <a16:creationId xmlns:a16="http://schemas.microsoft.com/office/drawing/2014/main" id="{BF79BB97-88B7-4945-B67E-4B5C253D2F74}"/>
                  </a:ext>
                </a:extLst>
              </p:cNvPr>
              <p:cNvSpPr>
                <a:spLocks/>
              </p:cNvSpPr>
              <p:nvPr/>
            </p:nvSpPr>
            <p:spPr bwMode="auto">
              <a:xfrm>
                <a:off x="3962" y="3441"/>
                <a:ext cx="3" cy="6"/>
              </a:xfrm>
              <a:custGeom>
                <a:avLst/>
                <a:gdLst>
                  <a:gd name="T0" fmla="*/ 2 w 3"/>
                  <a:gd name="T1" fmla="*/ 2 h 6"/>
                  <a:gd name="T2" fmla="*/ 0 w 3"/>
                  <a:gd name="T3" fmla="*/ 3 h 6"/>
                  <a:gd name="T4" fmla="*/ 0 w 3"/>
                  <a:gd name="T5" fmla="*/ 4 h 6"/>
                  <a:gd name="T6" fmla="*/ 0 w 3"/>
                  <a:gd name="T7" fmla="*/ 6 h 6"/>
                  <a:gd name="T8" fmla="*/ 2 w 3"/>
                  <a:gd name="T9" fmla="*/ 3 h 6"/>
                  <a:gd name="T10" fmla="*/ 2 w 3"/>
                  <a:gd name="T11" fmla="*/ 2 h 6"/>
                  <a:gd name="T12" fmla="*/ 3 w 3"/>
                  <a:gd name="T13" fmla="*/ 0 h 6"/>
                  <a:gd name="T14" fmla="*/ 2 w 3"/>
                  <a:gd name="T15" fmla="*/ 2 h 6"/>
                  <a:gd name="T16" fmla="*/ 2 w 3"/>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6">
                    <a:moveTo>
                      <a:pt x="2" y="2"/>
                    </a:moveTo>
                    <a:lnTo>
                      <a:pt x="0" y="3"/>
                    </a:lnTo>
                    <a:lnTo>
                      <a:pt x="0" y="4"/>
                    </a:lnTo>
                    <a:lnTo>
                      <a:pt x="0" y="6"/>
                    </a:lnTo>
                    <a:lnTo>
                      <a:pt x="2" y="3"/>
                    </a:lnTo>
                    <a:lnTo>
                      <a:pt x="2" y="2"/>
                    </a:lnTo>
                    <a:lnTo>
                      <a:pt x="3" y="0"/>
                    </a:lnTo>
                    <a:lnTo>
                      <a:pt x="2"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8" name="Freeform 922">
                <a:extLst>
                  <a:ext uri="{FF2B5EF4-FFF2-40B4-BE49-F238E27FC236}">
                    <a16:creationId xmlns:a16="http://schemas.microsoft.com/office/drawing/2014/main" id="{A2BA1805-C566-4FA7-8A5C-B457A0F7A766}"/>
                  </a:ext>
                </a:extLst>
              </p:cNvPr>
              <p:cNvSpPr>
                <a:spLocks/>
              </p:cNvSpPr>
              <p:nvPr/>
            </p:nvSpPr>
            <p:spPr bwMode="auto">
              <a:xfrm>
                <a:off x="3878" y="3382"/>
                <a:ext cx="92" cy="172"/>
              </a:xfrm>
              <a:custGeom>
                <a:avLst/>
                <a:gdLst>
                  <a:gd name="T0" fmla="*/ 90 w 92"/>
                  <a:gd name="T1" fmla="*/ 32 h 172"/>
                  <a:gd name="T2" fmla="*/ 88 w 92"/>
                  <a:gd name="T3" fmla="*/ 18 h 172"/>
                  <a:gd name="T4" fmla="*/ 84 w 92"/>
                  <a:gd name="T5" fmla="*/ 8 h 172"/>
                  <a:gd name="T6" fmla="*/ 81 w 92"/>
                  <a:gd name="T7" fmla="*/ 0 h 172"/>
                  <a:gd name="T8" fmla="*/ 76 w 92"/>
                  <a:gd name="T9" fmla="*/ 4 h 172"/>
                  <a:gd name="T10" fmla="*/ 77 w 92"/>
                  <a:gd name="T11" fmla="*/ 11 h 172"/>
                  <a:gd name="T12" fmla="*/ 73 w 92"/>
                  <a:gd name="T13" fmla="*/ 19 h 172"/>
                  <a:gd name="T14" fmla="*/ 68 w 92"/>
                  <a:gd name="T15" fmla="*/ 25 h 172"/>
                  <a:gd name="T16" fmla="*/ 64 w 92"/>
                  <a:gd name="T17" fmla="*/ 22 h 172"/>
                  <a:gd name="T18" fmla="*/ 66 w 92"/>
                  <a:gd name="T19" fmla="*/ 29 h 172"/>
                  <a:gd name="T20" fmla="*/ 65 w 92"/>
                  <a:gd name="T21" fmla="*/ 32 h 172"/>
                  <a:gd name="T22" fmla="*/ 61 w 92"/>
                  <a:gd name="T23" fmla="*/ 35 h 172"/>
                  <a:gd name="T24" fmla="*/ 58 w 92"/>
                  <a:gd name="T25" fmla="*/ 36 h 172"/>
                  <a:gd name="T26" fmla="*/ 55 w 92"/>
                  <a:gd name="T27" fmla="*/ 37 h 172"/>
                  <a:gd name="T28" fmla="*/ 55 w 92"/>
                  <a:gd name="T29" fmla="*/ 44 h 172"/>
                  <a:gd name="T30" fmla="*/ 51 w 92"/>
                  <a:gd name="T31" fmla="*/ 44 h 172"/>
                  <a:gd name="T32" fmla="*/ 46 w 92"/>
                  <a:gd name="T33" fmla="*/ 48 h 172"/>
                  <a:gd name="T34" fmla="*/ 43 w 92"/>
                  <a:gd name="T35" fmla="*/ 50 h 172"/>
                  <a:gd name="T36" fmla="*/ 36 w 92"/>
                  <a:gd name="T37" fmla="*/ 47 h 172"/>
                  <a:gd name="T38" fmla="*/ 33 w 92"/>
                  <a:gd name="T39" fmla="*/ 51 h 172"/>
                  <a:gd name="T40" fmla="*/ 31 w 92"/>
                  <a:gd name="T41" fmla="*/ 51 h 172"/>
                  <a:gd name="T42" fmla="*/ 22 w 92"/>
                  <a:gd name="T43" fmla="*/ 52 h 172"/>
                  <a:gd name="T44" fmla="*/ 16 w 92"/>
                  <a:gd name="T45" fmla="*/ 63 h 172"/>
                  <a:gd name="T46" fmla="*/ 14 w 92"/>
                  <a:gd name="T47" fmla="*/ 72 h 172"/>
                  <a:gd name="T48" fmla="*/ 17 w 92"/>
                  <a:gd name="T49" fmla="*/ 87 h 172"/>
                  <a:gd name="T50" fmla="*/ 17 w 92"/>
                  <a:gd name="T51" fmla="*/ 94 h 172"/>
                  <a:gd name="T52" fmla="*/ 13 w 92"/>
                  <a:gd name="T53" fmla="*/ 106 h 172"/>
                  <a:gd name="T54" fmla="*/ 9 w 92"/>
                  <a:gd name="T55" fmla="*/ 114 h 172"/>
                  <a:gd name="T56" fmla="*/ 3 w 92"/>
                  <a:gd name="T57" fmla="*/ 122 h 172"/>
                  <a:gd name="T58" fmla="*/ 0 w 92"/>
                  <a:gd name="T59" fmla="*/ 131 h 172"/>
                  <a:gd name="T60" fmla="*/ 3 w 92"/>
                  <a:gd name="T61" fmla="*/ 143 h 172"/>
                  <a:gd name="T62" fmla="*/ 3 w 92"/>
                  <a:gd name="T63" fmla="*/ 146 h 172"/>
                  <a:gd name="T64" fmla="*/ 5 w 92"/>
                  <a:gd name="T65" fmla="*/ 158 h 172"/>
                  <a:gd name="T66" fmla="*/ 9 w 92"/>
                  <a:gd name="T67" fmla="*/ 163 h 172"/>
                  <a:gd name="T68" fmla="*/ 13 w 92"/>
                  <a:gd name="T69" fmla="*/ 168 h 172"/>
                  <a:gd name="T70" fmla="*/ 18 w 92"/>
                  <a:gd name="T71" fmla="*/ 172 h 172"/>
                  <a:gd name="T72" fmla="*/ 27 w 92"/>
                  <a:gd name="T73" fmla="*/ 170 h 172"/>
                  <a:gd name="T74" fmla="*/ 43 w 92"/>
                  <a:gd name="T75" fmla="*/ 165 h 172"/>
                  <a:gd name="T76" fmla="*/ 49 w 92"/>
                  <a:gd name="T77" fmla="*/ 157 h 172"/>
                  <a:gd name="T78" fmla="*/ 51 w 92"/>
                  <a:gd name="T79" fmla="*/ 148 h 172"/>
                  <a:gd name="T80" fmla="*/ 54 w 92"/>
                  <a:gd name="T81" fmla="*/ 143 h 172"/>
                  <a:gd name="T82" fmla="*/ 61 w 92"/>
                  <a:gd name="T83" fmla="*/ 124 h 172"/>
                  <a:gd name="T84" fmla="*/ 70 w 92"/>
                  <a:gd name="T85" fmla="*/ 100 h 172"/>
                  <a:gd name="T86" fmla="*/ 76 w 92"/>
                  <a:gd name="T87" fmla="*/ 85 h 172"/>
                  <a:gd name="T88" fmla="*/ 80 w 92"/>
                  <a:gd name="T89" fmla="*/ 69 h 172"/>
                  <a:gd name="T90" fmla="*/ 83 w 92"/>
                  <a:gd name="T91" fmla="*/ 59 h 172"/>
                  <a:gd name="T92" fmla="*/ 84 w 92"/>
                  <a:gd name="T93" fmla="*/ 51 h 172"/>
                  <a:gd name="T94" fmla="*/ 84 w 92"/>
                  <a:gd name="T95" fmla="*/ 44 h 172"/>
                  <a:gd name="T96" fmla="*/ 90 w 92"/>
                  <a:gd name="T97" fmla="*/ 51 h 172"/>
                  <a:gd name="T98" fmla="*/ 91 w 92"/>
                  <a:gd name="T99" fmla="*/ 44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2" h="172">
                    <a:moveTo>
                      <a:pt x="90" y="37"/>
                    </a:moveTo>
                    <a:lnTo>
                      <a:pt x="90" y="35"/>
                    </a:lnTo>
                    <a:lnTo>
                      <a:pt x="90" y="35"/>
                    </a:lnTo>
                    <a:lnTo>
                      <a:pt x="90" y="32"/>
                    </a:lnTo>
                    <a:lnTo>
                      <a:pt x="90" y="28"/>
                    </a:lnTo>
                    <a:lnTo>
                      <a:pt x="90" y="26"/>
                    </a:lnTo>
                    <a:lnTo>
                      <a:pt x="90" y="21"/>
                    </a:lnTo>
                    <a:lnTo>
                      <a:pt x="88" y="18"/>
                    </a:lnTo>
                    <a:lnTo>
                      <a:pt x="88" y="13"/>
                    </a:lnTo>
                    <a:lnTo>
                      <a:pt x="87" y="11"/>
                    </a:lnTo>
                    <a:lnTo>
                      <a:pt x="86" y="11"/>
                    </a:lnTo>
                    <a:lnTo>
                      <a:pt x="84" y="8"/>
                    </a:lnTo>
                    <a:lnTo>
                      <a:pt x="84" y="6"/>
                    </a:lnTo>
                    <a:lnTo>
                      <a:pt x="81" y="6"/>
                    </a:lnTo>
                    <a:lnTo>
                      <a:pt x="83" y="3"/>
                    </a:lnTo>
                    <a:lnTo>
                      <a:pt x="81" y="0"/>
                    </a:lnTo>
                    <a:lnTo>
                      <a:pt x="79" y="3"/>
                    </a:lnTo>
                    <a:lnTo>
                      <a:pt x="80" y="4"/>
                    </a:lnTo>
                    <a:lnTo>
                      <a:pt x="77" y="6"/>
                    </a:lnTo>
                    <a:lnTo>
                      <a:pt x="76" y="4"/>
                    </a:lnTo>
                    <a:lnTo>
                      <a:pt x="75" y="4"/>
                    </a:lnTo>
                    <a:lnTo>
                      <a:pt x="76" y="7"/>
                    </a:lnTo>
                    <a:lnTo>
                      <a:pt x="76" y="10"/>
                    </a:lnTo>
                    <a:lnTo>
                      <a:pt x="77" y="11"/>
                    </a:lnTo>
                    <a:lnTo>
                      <a:pt x="77" y="11"/>
                    </a:lnTo>
                    <a:lnTo>
                      <a:pt x="75" y="14"/>
                    </a:lnTo>
                    <a:lnTo>
                      <a:pt x="75" y="17"/>
                    </a:lnTo>
                    <a:lnTo>
                      <a:pt x="73" y="19"/>
                    </a:lnTo>
                    <a:lnTo>
                      <a:pt x="72" y="19"/>
                    </a:lnTo>
                    <a:lnTo>
                      <a:pt x="70" y="21"/>
                    </a:lnTo>
                    <a:lnTo>
                      <a:pt x="69" y="24"/>
                    </a:lnTo>
                    <a:lnTo>
                      <a:pt x="68" y="25"/>
                    </a:lnTo>
                    <a:lnTo>
                      <a:pt x="66" y="24"/>
                    </a:lnTo>
                    <a:lnTo>
                      <a:pt x="66" y="21"/>
                    </a:lnTo>
                    <a:lnTo>
                      <a:pt x="65" y="21"/>
                    </a:lnTo>
                    <a:lnTo>
                      <a:pt x="64" y="22"/>
                    </a:lnTo>
                    <a:lnTo>
                      <a:pt x="64" y="25"/>
                    </a:lnTo>
                    <a:lnTo>
                      <a:pt x="66" y="28"/>
                    </a:lnTo>
                    <a:lnTo>
                      <a:pt x="66" y="29"/>
                    </a:lnTo>
                    <a:lnTo>
                      <a:pt x="66" y="29"/>
                    </a:lnTo>
                    <a:lnTo>
                      <a:pt x="65" y="29"/>
                    </a:lnTo>
                    <a:lnTo>
                      <a:pt x="62" y="29"/>
                    </a:lnTo>
                    <a:lnTo>
                      <a:pt x="62" y="32"/>
                    </a:lnTo>
                    <a:lnTo>
                      <a:pt x="65" y="32"/>
                    </a:lnTo>
                    <a:lnTo>
                      <a:pt x="65" y="35"/>
                    </a:lnTo>
                    <a:lnTo>
                      <a:pt x="64" y="35"/>
                    </a:lnTo>
                    <a:lnTo>
                      <a:pt x="64" y="33"/>
                    </a:lnTo>
                    <a:lnTo>
                      <a:pt x="61" y="35"/>
                    </a:lnTo>
                    <a:lnTo>
                      <a:pt x="61" y="36"/>
                    </a:lnTo>
                    <a:lnTo>
                      <a:pt x="58" y="39"/>
                    </a:lnTo>
                    <a:lnTo>
                      <a:pt x="58" y="36"/>
                    </a:lnTo>
                    <a:lnTo>
                      <a:pt x="58" y="36"/>
                    </a:lnTo>
                    <a:lnTo>
                      <a:pt x="57" y="35"/>
                    </a:lnTo>
                    <a:lnTo>
                      <a:pt x="55" y="36"/>
                    </a:lnTo>
                    <a:lnTo>
                      <a:pt x="57" y="37"/>
                    </a:lnTo>
                    <a:lnTo>
                      <a:pt x="55" y="37"/>
                    </a:lnTo>
                    <a:lnTo>
                      <a:pt x="53" y="40"/>
                    </a:lnTo>
                    <a:lnTo>
                      <a:pt x="54" y="41"/>
                    </a:lnTo>
                    <a:lnTo>
                      <a:pt x="55" y="43"/>
                    </a:lnTo>
                    <a:lnTo>
                      <a:pt x="55" y="44"/>
                    </a:lnTo>
                    <a:lnTo>
                      <a:pt x="54" y="44"/>
                    </a:lnTo>
                    <a:lnTo>
                      <a:pt x="53" y="46"/>
                    </a:lnTo>
                    <a:lnTo>
                      <a:pt x="51" y="44"/>
                    </a:lnTo>
                    <a:lnTo>
                      <a:pt x="51" y="44"/>
                    </a:lnTo>
                    <a:lnTo>
                      <a:pt x="51" y="41"/>
                    </a:lnTo>
                    <a:lnTo>
                      <a:pt x="51" y="41"/>
                    </a:lnTo>
                    <a:lnTo>
                      <a:pt x="46" y="44"/>
                    </a:lnTo>
                    <a:lnTo>
                      <a:pt x="46" y="48"/>
                    </a:lnTo>
                    <a:lnTo>
                      <a:pt x="46" y="50"/>
                    </a:lnTo>
                    <a:lnTo>
                      <a:pt x="46" y="51"/>
                    </a:lnTo>
                    <a:lnTo>
                      <a:pt x="44" y="51"/>
                    </a:lnTo>
                    <a:lnTo>
                      <a:pt x="43" y="50"/>
                    </a:lnTo>
                    <a:lnTo>
                      <a:pt x="43" y="47"/>
                    </a:lnTo>
                    <a:lnTo>
                      <a:pt x="42" y="47"/>
                    </a:lnTo>
                    <a:lnTo>
                      <a:pt x="39" y="50"/>
                    </a:lnTo>
                    <a:lnTo>
                      <a:pt x="36" y="47"/>
                    </a:lnTo>
                    <a:lnTo>
                      <a:pt x="35" y="48"/>
                    </a:lnTo>
                    <a:lnTo>
                      <a:pt x="35" y="48"/>
                    </a:lnTo>
                    <a:lnTo>
                      <a:pt x="35" y="51"/>
                    </a:lnTo>
                    <a:lnTo>
                      <a:pt x="33" y="51"/>
                    </a:lnTo>
                    <a:lnTo>
                      <a:pt x="33" y="51"/>
                    </a:lnTo>
                    <a:lnTo>
                      <a:pt x="33" y="50"/>
                    </a:lnTo>
                    <a:lnTo>
                      <a:pt x="32" y="50"/>
                    </a:lnTo>
                    <a:lnTo>
                      <a:pt x="31" y="51"/>
                    </a:lnTo>
                    <a:lnTo>
                      <a:pt x="29" y="50"/>
                    </a:lnTo>
                    <a:lnTo>
                      <a:pt x="24" y="54"/>
                    </a:lnTo>
                    <a:lnTo>
                      <a:pt x="22" y="54"/>
                    </a:lnTo>
                    <a:lnTo>
                      <a:pt x="22" y="52"/>
                    </a:lnTo>
                    <a:lnTo>
                      <a:pt x="20" y="52"/>
                    </a:lnTo>
                    <a:lnTo>
                      <a:pt x="18" y="54"/>
                    </a:lnTo>
                    <a:lnTo>
                      <a:pt x="18" y="58"/>
                    </a:lnTo>
                    <a:lnTo>
                      <a:pt x="16" y="63"/>
                    </a:lnTo>
                    <a:lnTo>
                      <a:pt x="16" y="65"/>
                    </a:lnTo>
                    <a:lnTo>
                      <a:pt x="11" y="69"/>
                    </a:lnTo>
                    <a:lnTo>
                      <a:pt x="11" y="70"/>
                    </a:lnTo>
                    <a:lnTo>
                      <a:pt x="14" y="72"/>
                    </a:lnTo>
                    <a:lnTo>
                      <a:pt x="13" y="74"/>
                    </a:lnTo>
                    <a:lnTo>
                      <a:pt x="13" y="77"/>
                    </a:lnTo>
                    <a:lnTo>
                      <a:pt x="13" y="80"/>
                    </a:lnTo>
                    <a:lnTo>
                      <a:pt x="17" y="87"/>
                    </a:lnTo>
                    <a:lnTo>
                      <a:pt x="17" y="88"/>
                    </a:lnTo>
                    <a:lnTo>
                      <a:pt x="18" y="91"/>
                    </a:lnTo>
                    <a:lnTo>
                      <a:pt x="18" y="92"/>
                    </a:lnTo>
                    <a:lnTo>
                      <a:pt x="17" y="94"/>
                    </a:lnTo>
                    <a:lnTo>
                      <a:pt x="17" y="95"/>
                    </a:lnTo>
                    <a:lnTo>
                      <a:pt x="17" y="100"/>
                    </a:lnTo>
                    <a:lnTo>
                      <a:pt x="14" y="103"/>
                    </a:lnTo>
                    <a:lnTo>
                      <a:pt x="13" y="106"/>
                    </a:lnTo>
                    <a:lnTo>
                      <a:pt x="11" y="106"/>
                    </a:lnTo>
                    <a:lnTo>
                      <a:pt x="11" y="109"/>
                    </a:lnTo>
                    <a:lnTo>
                      <a:pt x="9" y="110"/>
                    </a:lnTo>
                    <a:lnTo>
                      <a:pt x="9" y="114"/>
                    </a:lnTo>
                    <a:lnTo>
                      <a:pt x="7" y="115"/>
                    </a:lnTo>
                    <a:lnTo>
                      <a:pt x="3" y="117"/>
                    </a:lnTo>
                    <a:lnTo>
                      <a:pt x="3" y="118"/>
                    </a:lnTo>
                    <a:lnTo>
                      <a:pt x="3" y="122"/>
                    </a:lnTo>
                    <a:lnTo>
                      <a:pt x="0" y="125"/>
                    </a:lnTo>
                    <a:lnTo>
                      <a:pt x="0" y="128"/>
                    </a:lnTo>
                    <a:lnTo>
                      <a:pt x="0" y="129"/>
                    </a:lnTo>
                    <a:lnTo>
                      <a:pt x="0" y="131"/>
                    </a:lnTo>
                    <a:lnTo>
                      <a:pt x="0" y="135"/>
                    </a:lnTo>
                    <a:lnTo>
                      <a:pt x="3" y="139"/>
                    </a:lnTo>
                    <a:lnTo>
                      <a:pt x="3" y="142"/>
                    </a:lnTo>
                    <a:lnTo>
                      <a:pt x="3" y="143"/>
                    </a:lnTo>
                    <a:lnTo>
                      <a:pt x="6" y="144"/>
                    </a:lnTo>
                    <a:lnTo>
                      <a:pt x="6" y="144"/>
                    </a:lnTo>
                    <a:lnTo>
                      <a:pt x="6" y="144"/>
                    </a:lnTo>
                    <a:lnTo>
                      <a:pt x="3" y="146"/>
                    </a:lnTo>
                    <a:lnTo>
                      <a:pt x="3" y="148"/>
                    </a:lnTo>
                    <a:lnTo>
                      <a:pt x="3" y="151"/>
                    </a:lnTo>
                    <a:lnTo>
                      <a:pt x="3" y="157"/>
                    </a:lnTo>
                    <a:lnTo>
                      <a:pt x="5" y="158"/>
                    </a:lnTo>
                    <a:lnTo>
                      <a:pt x="5" y="159"/>
                    </a:lnTo>
                    <a:lnTo>
                      <a:pt x="6" y="161"/>
                    </a:lnTo>
                    <a:lnTo>
                      <a:pt x="7" y="162"/>
                    </a:lnTo>
                    <a:lnTo>
                      <a:pt x="9" y="163"/>
                    </a:lnTo>
                    <a:lnTo>
                      <a:pt x="10" y="165"/>
                    </a:lnTo>
                    <a:lnTo>
                      <a:pt x="11" y="168"/>
                    </a:lnTo>
                    <a:lnTo>
                      <a:pt x="13" y="166"/>
                    </a:lnTo>
                    <a:lnTo>
                      <a:pt x="13" y="168"/>
                    </a:lnTo>
                    <a:lnTo>
                      <a:pt x="16" y="168"/>
                    </a:lnTo>
                    <a:lnTo>
                      <a:pt x="17" y="170"/>
                    </a:lnTo>
                    <a:lnTo>
                      <a:pt x="18" y="170"/>
                    </a:lnTo>
                    <a:lnTo>
                      <a:pt x="18" y="172"/>
                    </a:lnTo>
                    <a:lnTo>
                      <a:pt x="20" y="172"/>
                    </a:lnTo>
                    <a:lnTo>
                      <a:pt x="21" y="172"/>
                    </a:lnTo>
                    <a:lnTo>
                      <a:pt x="24" y="172"/>
                    </a:lnTo>
                    <a:lnTo>
                      <a:pt x="27" y="170"/>
                    </a:lnTo>
                    <a:lnTo>
                      <a:pt x="29" y="168"/>
                    </a:lnTo>
                    <a:lnTo>
                      <a:pt x="36" y="166"/>
                    </a:lnTo>
                    <a:lnTo>
                      <a:pt x="39" y="166"/>
                    </a:lnTo>
                    <a:lnTo>
                      <a:pt x="43" y="165"/>
                    </a:lnTo>
                    <a:lnTo>
                      <a:pt x="44" y="163"/>
                    </a:lnTo>
                    <a:lnTo>
                      <a:pt x="46" y="163"/>
                    </a:lnTo>
                    <a:lnTo>
                      <a:pt x="47" y="159"/>
                    </a:lnTo>
                    <a:lnTo>
                      <a:pt x="49" y="157"/>
                    </a:lnTo>
                    <a:lnTo>
                      <a:pt x="49" y="154"/>
                    </a:lnTo>
                    <a:lnTo>
                      <a:pt x="51" y="152"/>
                    </a:lnTo>
                    <a:lnTo>
                      <a:pt x="51" y="148"/>
                    </a:lnTo>
                    <a:lnTo>
                      <a:pt x="51" y="148"/>
                    </a:lnTo>
                    <a:lnTo>
                      <a:pt x="53" y="147"/>
                    </a:lnTo>
                    <a:lnTo>
                      <a:pt x="54" y="143"/>
                    </a:lnTo>
                    <a:lnTo>
                      <a:pt x="53" y="143"/>
                    </a:lnTo>
                    <a:lnTo>
                      <a:pt x="54" y="143"/>
                    </a:lnTo>
                    <a:lnTo>
                      <a:pt x="57" y="139"/>
                    </a:lnTo>
                    <a:lnTo>
                      <a:pt x="58" y="131"/>
                    </a:lnTo>
                    <a:lnTo>
                      <a:pt x="59" y="126"/>
                    </a:lnTo>
                    <a:lnTo>
                      <a:pt x="61" y="124"/>
                    </a:lnTo>
                    <a:lnTo>
                      <a:pt x="62" y="120"/>
                    </a:lnTo>
                    <a:lnTo>
                      <a:pt x="65" y="114"/>
                    </a:lnTo>
                    <a:lnTo>
                      <a:pt x="69" y="103"/>
                    </a:lnTo>
                    <a:lnTo>
                      <a:pt x="70" y="100"/>
                    </a:lnTo>
                    <a:lnTo>
                      <a:pt x="70" y="96"/>
                    </a:lnTo>
                    <a:lnTo>
                      <a:pt x="73" y="92"/>
                    </a:lnTo>
                    <a:lnTo>
                      <a:pt x="73" y="89"/>
                    </a:lnTo>
                    <a:lnTo>
                      <a:pt x="76" y="85"/>
                    </a:lnTo>
                    <a:lnTo>
                      <a:pt x="77" y="78"/>
                    </a:lnTo>
                    <a:lnTo>
                      <a:pt x="79" y="74"/>
                    </a:lnTo>
                    <a:lnTo>
                      <a:pt x="80" y="73"/>
                    </a:lnTo>
                    <a:lnTo>
                      <a:pt x="80" y="69"/>
                    </a:lnTo>
                    <a:lnTo>
                      <a:pt x="80" y="67"/>
                    </a:lnTo>
                    <a:lnTo>
                      <a:pt x="80" y="65"/>
                    </a:lnTo>
                    <a:lnTo>
                      <a:pt x="83" y="61"/>
                    </a:lnTo>
                    <a:lnTo>
                      <a:pt x="83" y="59"/>
                    </a:lnTo>
                    <a:lnTo>
                      <a:pt x="84" y="56"/>
                    </a:lnTo>
                    <a:lnTo>
                      <a:pt x="84" y="54"/>
                    </a:lnTo>
                    <a:lnTo>
                      <a:pt x="83" y="54"/>
                    </a:lnTo>
                    <a:lnTo>
                      <a:pt x="84" y="51"/>
                    </a:lnTo>
                    <a:lnTo>
                      <a:pt x="84" y="48"/>
                    </a:lnTo>
                    <a:lnTo>
                      <a:pt x="83" y="47"/>
                    </a:lnTo>
                    <a:lnTo>
                      <a:pt x="83" y="44"/>
                    </a:lnTo>
                    <a:lnTo>
                      <a:pt x="84" y="44"/>
                    </a:lnTo>
                    <a:lnTo>
                      <a:pt x="86" y="44"/>
                    </a:lnTo>
                    <a:lnTo>
                      <a:pt x="86" y="47"/>
                    </a:lnTo>
                    <a:lnTo>
                      <a:pt x="88" y="50"/>
                    </a:lnTo>
                    <a:lnTo>
                      <a:pt x="90" y="51"/>
                    </a:lnTo>
                    <a:lnTo>
                      <a:pt x="91" y="48"/>
                    </a:lnTo>
                    <a:lnTo>
                      <a:pt x="91" y="47"/>
                    </a:lnTo>
                    <a:lnTo>
                      <a:pt x="91" y="46"/>
                    </a:lnTo>
                    <a:lnTo>
                      <a:pt x="91" y="44"/>
                    </a:lnTo>
                    <a:lnTo>
                      <a:pt x="92" y="43"/>
                    </a:lnTo>
                    <a:lnTo>
                      <a:pt x="92" y="40"/>
                    </a:ln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9" name="Freeform 923">
                <a:extLst>
                  <a:ext uri="{FF2B5EF4-FFF2-40B4-BE49-F238E27FC236}">
                    <a16:creationId xmlns:a16="http://schemas.microsoft.com/office/drawing/2014/main" id="{3EF4D81C-7DA3-4726-ADF6-F949A70CBA2E}"/>
                  </a:ext>
                </a:extLst>
              </p:cNvPr>
              <p:cNvSpPr>
                <a:spLocks/>
              </p:cNvSpPr>
              <p:nvPr/>
            </p:nvSpPr>
            <p:spPr bwMode="auto">
              <a:xfrm>
                <a:off x="3950" y="3392"/>
                <a:ext cx="1" cy="3"/>
              </a:xfrm>
              <a:custGeom>
                <a:avLst/>
                <a:gdLst>
                  <a:gd name="T0" fmla="*/ 1 w 1"/>
                  <a:gd name="T1" fmla="*/ 1 h 3"/>
                  <a:gd name="T2" fmla="*/ 1 w 1"/>
                  <a:gd name="T3" fmla="*/ 0 h 3"/>
                  <a:gd name="T4" fmla="*/ 0 w 1"/>
                  <a:gd name="T5" fmla="*/ 1 h 3"/>
                  <a:gd name="T6" fmla="*/ 0 w 1"/>
                  <a:gd name="T7" fmla="*/ 3 h 3"/>
                  <a:gd name="T8" fmla="*/ 1 w 1"/>
                  <a:gd name="T9" fmla="*/ 1 h 3"/>
                </a:gdLst>
                <a:ahLst/>
                <a:cxnLst>
                  <a:cxn ang="0">
                    <a:pos x="T0" y="T1"/>
                  </a:cxn>
                  <a:cxn ang="0">
                    <a:pos x="T2" y="T3"/>
                  </a:cxn>
                  <a:cxn ang="0">
                    <a:pos x="T4" y="T5"/>
                  </a:cxn>
                  <a:cxn ang="0">
                    <a:pos x="T6" y="T7"/>
                  </a:cxn>
                  <a:cxn ang="0">
                    <a:pos x="T8" y="T9"/>
                  </a:cxn>
                </a:cxnLst>
                <a:rect l="0" t="0" r="r" b="b"/>
                <a:pathLst>
                  <a:path w="1" h="3">
                    <a:moveTo>
                      <a:pt x="1" y="1"/>
                    </a:moveTo>
                    <a:lnTo>
                      <a:pt x="1" y="0"/>
                    </a:lnTo>
                    <a:lnTo>
                      <a:pt x="0" y="1"/>
                    </a:lnTo>
                    <a:lnTo>
                      <a:pt x="0"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0" name="Freeform 924">
                <a:extLst>
                  <a:ext uri="{FF2B5EF4-FFF2-40B4-BE49-F238E27FC236}">
                    <a16:creationId xmlns:a16="http://schemas.microsoft.com/office/drawing/2014/main" id="{4988E52F-2198-40C9-8B66-CD65B1D454CC}"/>
                  </a:ext>
                </a:extLst>
              </p:cNvPr>
              <p:cNvSpPr>
                <a:spLocks/>
              </p:cNvSpPr>
              <p:nvPr/>
            </p:nvSpPr>
            <p:spPr bwMode="auto">
              <a:xfrm>
                <a:off x="3944" y="3397"/>
                <a:ext cx="4" cy="4"/>
              </a:xfrm>
              <a:custGeom>
                <a:avLst/>
                <a:gdLst>
                  <a:gd name="T0" fmla="*/ 3 w 4"/>
                  <a:gd name="T1" fmla="*/ 4 h 4"/>
                  <a:gd name="T2" fmla="*/ 4 w 4"/>
                  <a:gd name="T3" fmla="*/ 2 h 4"/>
                  <a:gd name="T4" fmla="*/ 3 w 4"/>
                  <a:gd name="T5" fmla="*/ 2 h 4"/>
                  <a:gd name="T6" fmla="*/ 2 w 4"/>
                  <a:gd name="T7" fmla="*/ 0 h 4"/>
                  <a:gd name="T8" fmla="*/ 2 w 4"/>
                  <a:gd name="T9" fmla="*/ 2 h 4"/>
                  <a:gd name="T10" fmla="*/ 0 w 4"/>
                  <a:gd name="T11" fmla="*/ 3 h 4"/>
                  <a:gd name="T12" fmla="*/ 2 w 4"/>
                  <a:gd name="T13" fmla="*/ 3 h 4"/>
                  <a:gd name="T14" fmla="*/ 3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4"/>
                    </a:moveTo>
                    <a:lnTo>
                      <a:pt x="4" y="2"/>
                    </a:lnTo>
                    <a:lnTo>
                      <a:pt x="3" y="2"/>
                    </a:lnTo>
                    <a:lnTo>
                      <a:pt x="2" y="0"/>
                    </a:lnTo>
                    <a:lnTo>
                      <a:pt x="2" y="2"/>
                    </a:lnTo>
                    <a:lnTo>
                      <a:pt x="0" y="3"/>
                    </a:lnTo>
                    <a:lnTo>
                      <a:pt x="2"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1" name="Freeform 925">
                <a:extLst>
                  <a:ext uri="{FF2B5EF4-FFF2-40B4-BE49-F238E27FC236}">
                    <a16:creationId xmlns:a16="http://schemas.microsoft.com/office/drawing/2014/main" id="{AB5A7F23-4029-4629-B21B-FF93B37EB2CE}"/>
                  </a:ext>
                </a:extLst>
              </p:cNvPr>
              <p:cNvSpPr>
                <a:spLocks/>
              </p:cNvSpPr>
              <p:nvPr/>
            </p:nvSpPr>
            <p:spPr bwMode="auto">
              <a:xfrm>
                <a:off x="3729" y="3364"/>
                <a:ext cx="126" cy="203"/>
              </a:xfrm>
              <a:custGeom>
                <a:avLst/>
                <a:gdLst>
                  <a:gd name="T0" fmla="*/ 117 w 126"/>
                  <a:gd name="T1" fmla="*/ 5 h 203"/>
                  <a:gd name="T2" fmla="*/ 107 w 126"/>
                  <a:gd name="T3" fmla="*/ 7 h 203"/>
                  <a:gd name="T4" fmla="*/ 96 w 126"/>
                  <a:gd name="T5" fmla="*/ 10 h 203"/>
                  <a:gd name="T6" fmla="*/ 89 w 126"/>
                  <a:gd name="T7" fmla="*/ 13 h 203"/>
                  <a:gd name="T8" fmla="*/ 82 w 126"/>
                  <a:gd name="T9" fmla="*/ 11 h 203"/>
                  <a:gd name="T10" fmla="*/ 74 w 126"/>
                  <a:gd name="T11" fmla="*/ 14 h 203"/>
                  <a:gd name="T12" fmla="*/ 68 w 126"/>
                  <a:gd name="T13" fmla="*/ 11 h 203"/>
                  <a:gd name="T14" fmla="*/ 49 w 126"/>
                  <a:gd name="T15" fmla="*/ 24 h 203"/>
                  <a:gd name="T16" fmla="*/ 59 w 126"/>
                  <a:gd name="T17" fmla="*/ 40 h 203"/>
                  <a:gd name="T18" fmla="*/ 68 w 126"/>
                  <a:gd name="T19" fmla="*/ 54 h 203"/>
                  <a:gd name="T20" fmla="*/ 64 w 126"/>
                  <a:gd name="T21" fmla="*/ 58 h 203"/>
                  <a:gd name="T22" fmla="*/ 66 w 126"/>
                  <a:gd name="T23" fmla="*/ 68 h 203"/>
                  <a:gd name="T24" fmla="*/ 59 w 126"/>
                  <a:gd name="T25" fmla="*/ 77 h 203"/>
                  <a:gd name="T26" fmla="*/ 56 w 126"/>
                  <a:gd name="T27" fmla="*/ 80 h 203"/>
                  <a:gd name="T28" fmla="*/ 48 w 126"/>
                  <a:gd name="T29" fmla="*/ 72 h 203"/>
                  <a:gd name="T30" fmla="*/ 48 w 126"/>
                  <a:gd name="T31" fmla="*/ 59 h 203"/>
                  <a:gd name="T32" fmla="*/ 46 w 126"/>
                  <a:gd name="T33" fmla="*/ 48 h 203"/>
                  <a:gd name="T34" fmla="*/ 38 w 126"/>
                  <a:gd name="T35" fmla="*/ 48 h 203"/>
                  <a:gd name="T36" fmla="*/ 33 w 126"/>
                  <a:gd name="T37" fmla="*/ 44 h 203"/>
                  <a:gd name="T38" fmla="*/ 8 w 126"/>
                  <a:gd name="T39" fmla="*/ 54 h 203"/>
                  <a:gd name="T40" fmla="*/ 1 w 126"/>
                  <a:gd name="T41" fmla="*/ 64 h 203"/>
                  <a:gd name="T42" fmla="*/ 9 w 126"/>
                  <a:gd name="T43" fmla="*/ 69 h 203"/>
                  <a:gd name="T44" fmla="*/ 20 w 126"/>
                  <a:gd name="T45" fmla="*/ 74 h 203"/>
                  <a:gd name="T46" fmla="*/ 31 w 126"/>
                  <a:gd name="T47" fmla="*/ 80 h 203"/>
                  <a:gd name="T48" fmla="*/ 30 w 126"/>
                  <a:gd name="T49" fmla="*/ 88 h 203"/>
                  <a:gd name="T50" fmla="*/ 30 w 126"/>
                  <a:gd name="T51" fmla="*/ 96 h 203"/>
                  <a:gd name="T52" fmla="*/ 26 w 126"/>
                  <a:gd name="T53" fmla="*/ 105 h 203"/>
                  <a:gd name="T54" fmla="*/ 27 w 126"/>
                  <a:gd name="T55" fmla="*/ 113 h 203"/>
                  <a:gd name="T56" fmla="*/ 25 w 126"/>
                  <a:gd name="T57" fmla="*/ 121 h 203"/>
                  <a:gd name="T58" fmla="*/ 22 w 126"/>
                  <a:gd name="T59" fmla="*/ 131 h 203"/>
                  <a:gd name="T60" fmla="*/ 9 w 126"/>
                  <a:gd name="T61" fmla="*/ 153 h 203"/>
                  <a:gd name="T62" fmla="*/ 11 w 126"/>
                  <a:gd name="T63" fmla="*/ 168 h 203"/>
                  <a:gd name="T64" fmla="*/ 11 w 126"/>
                  <a:gd name="T65" fmla="*/ 190 h 203"/>
                  <a:gd name="T66" fmla="*/ 15 w 126"/>
                  <a:gd name="T67" fmla="*/ 198 h 203"/>
                  <a:gd name="T68" fmla="*/ 15 w 126"/>
                  <a:gd name="T69" fmla="*/ 202 h 203"/>
                  <a:gd name="T70" fmla="*/ 23 w 126"/>
                  <a:gd name="T71" fmla="*/ 197 h 203"/>
                  <a:gd name="T72" fmla="*/ 19 w 126"/>
                  <a:gd name="T73" fmla="*/ 198 h 203"/>
                  <a:gd name="T74" fmla="*/ 20 w 126"/>
                  <a:gd name="T75" fmla="*/ 192 h 203"/>
                  <a:gd name="T76" fmla="*/ 31 w 126"/>
                  <a:gd name="T77" fmla="*/ 181 h 203"/>
                  <a:gd name="T78" fmla="*/ 56 w 126"/>
                  <a:gd name="T79" fmla="*/ 166 h 203"/>
                  <a:gd name="T80" fmla="*/ 55 w 126"/>
                  <a:gd name="T81" fmla="*/ 161 h 203"/>
                  <a:gd name="T82" fmla="*/ 56 w 126"/>
                  <a:gd name="T83" fmla="*/ 150 h 203"/>
                  <a:gd name="T84" fmla="*/ 55 w 126"/>
                  <a:gd name="T85" fmla="*/ 146 h 203"/>
                  <a:gd name="T86" fmla="*/ 53 w 126"/>
                  <a:gd name="T87" fmla="*/ 136 h 203"/>
                  <a:gd name="T88" fmla="*/ 52 w 126"/>
                  <a:gd name="T89" fmla="*/ 128 h 203"/>
                  <a:gd name="T90" fmla="*/ 51 w 126"/>
                  <a:gd name="T91" fmla="*/ 116 h 203"/>
                  <a:gd name="T92" fmla="*/ 53 w 126"/>
                  <a:gd name="T93" fmla="*/ 113 h 203"/>
                  <a:gd name="T94" fmla="*/ 68 w 126"/>
                  <a:gd name="T95" fmla="*/ 105 h 203"/>
                  <a:gd name="T96" fmla="*/ 75 w 126"/>
                  <a:gd name="T97" fmla="*/ 98 h 203"/>
                  <a:gd name="T98" fmla="*/ 79 w 126"/>
                  <a:gd name="T99" fmla="*/ 94 h 203"/>
                  <a:gd name="T100" fmla="*/ 92 w 126"/>
                  <a:gd name="T101" fmla="*/ 84 h 203"/>
                  <a:gd name="T102" fmla="*/ 106 w 126"/>
                  <a:gd name="T103" fmla="*/ 77 h 203"/>
                  <a:gd name="T104" fmla="*/ 118 w 126"/>
                  <a:gd name="T105" fmla="*/ 66 h 203"/>
                  <a:gd name="T106" fmla="*/ 121 w 126"/>
                  <a:gd name="T107" fmla="*/ 58 h 203"/>
                  <a:gd name="T108" fmla="*/ 123 w 126"/>
                  <a:gd name="T109" fmla="*/ 55 h 203"/>
                  <a:gd name="T110" fmla="*/ 125 w 126"/>
                  <a:gd name="T111" fmla="*/ 47 h 203"/>
                  <a:gd name="T112" fmla="*/ 123 w 126"/>
                  <a:gd name="T113" fmla="*/ 39 h 203"/>
                  <a:gd name="T114" fmla="*/ 125 w 126"/>
                  <a:gd name="T115" fmla="*/ 28 h 203"/>
                  <a:gd name="T116" fmla="*/ 123 w 126"/>
                  <a:gd name="T117" fmla="*/ 17 h 203"/>
                  <a:gd name="T118" fmla="*/ 123 w 126"/>
                  <a:gd name="T119" fmla="*/ 9 h 203"/>
                  <a:gd name="T120" fmla="*/ 126 w 126"/>
                  <a:gd name="T1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203">
                    <a:moveTo>
                      <a:pt x="123" y="2"/>
                    </a:moveTo>
                    <a:lnTo>
                      <a:pt x="122" y="2"/>
                    </a:lnTo>
                    <a:lnTo>
                      <a:pt x="121" y="3"/>
                    </a:lnTo>
                    <a:lnTo>
                      <a:pt x="118" y="5"/>
                    </a:lnTo>
                    <a:lnTo>
                      <a:pt x="117" y="5"/>
                    </a:lnTo>
                    <a:lnTo>
                      <a:pt x="114" y="7"/>
                    </a:lnTo>
                    <a:lnTo>
                      <a:pt x="111" y="7"/>
                    </a:lnTo>
                    <a:lnTo>
                      <a:pt x="111" y="9"/>
                    </a:lnTo>
                    <a:lnTo>
                      <a:pt x="108" y="9"/>
                    </a:lnTo>
                    <a:lnTo>
                      <a:pt x="107" y="7"/>
                    </a:lnTo>
                    <a:lnTo>
                      <a:pt x="103" y="9"/>
                    </a:lnTo>
                    <a:lnTo>
                      <a:pt x="101" y="10"/>
                    </a:lnTo>
                    <a:lnTo>
                      <a:pt x="99" y="10"/>
                    </a:lnTo>
                    <a:lnTo>
                      <a:pt x="97" y="9"/>
                    </a:lnTo>
                    <a:lnTo>
                      <a:pt x="96" y="10"/>
                    </a:lnTo>
                    <a:lnTo>
                      <a:pt x="93" y="9"/>
                    </a:lnTo>
                    <a:lnTo>
                      <a:pt x="93" y="10"/>
                    </a:lnTo>
                    <a:lnTo>
                      <a:pt x="93" y="11"/>
                    </a:lnTo>
                    <a:lnTo>
                      <a:pt x="93" y="13"/>
                    </a:lnTo>
                    <a:lnTo>
                      <a:pt x="89" y="13"/>
                    </a:lnTo>
                    <a:lnTo>
                      <a:pt x="86" y="14"/>
                    </a:lnTo>
                    <a:lnTo>
                      <a:pt x="85" y="13"/>
                    </a:lnTo>
                    <a:lnTo>
                      <a:pt x="84" y="13"/>
                    </a:lnTo>
                    <a:lnTo>
                      <a:pt x="84" y="13"/>
                    </a:lnTo>
                    <a:lnTo>
                      <a:pt x="82" y="11"/>
                    </a:lnTo>
                    <a:lnTo>
                      <a:pt x="81" y="13"/>
                    </a:lnTo>
                    <a:lnTo>
                      <a:pt x="79" y="13"/>
                    </a:lnTo>
                    <a:lnTo>
                      <a:pt x="77" y="14"/>
                    </a:lnTo>
                    <a:lnTo>
                      <a:pt x="74" y="16"/>
                    </a:lnTo>
                    <a:lnTo>
                      <a:pt x="74" y="14"/>
                    </a:lnTo>
                    <a:lnTo>
                      <a:pt x="73" y="13"/>
                    </a:lnTo>
                    <a:lnTo>
                      <a:pt x="71" y="13"/>
                    </a:lnTo>
                    <a:lnTo>
                      <a:pt x="70" y="13"/>
                    </a:lnTo>
                    <a:lnTo>
                      <a:pt x="68" y="11"/>
                    </a:lnTo>
                    <a:lnTo>
                      <a:pt x="68" y="11"/>
                    </a:lnTo>
                    <a:lnTo>
                      <a:pt x="66" y="11"/>
                    </a:lnTo>
                    <a:lnTo>
                      <a:pt x="66" y="11"/>
                    </a:lnTo>
                    <a:lnTo>
                      <a:pt x="63" y="13"/>
                    </a:lnTo>
                    <a:lnTo>
                      <a:pt x="52" y="13"/>
                    </a:lnTo>
                    <a:lnTo>
                      <a:pt x="49" y="24"/>
                    </a:lnTo>
                    <a:lnTo>
                      <a:pt x="51" y="35"/>
                    </a:lnTo>
                    <a:lnTo>
                      <a:pt x="55" y="36"/>
                    </a:lnTo>
                    <a:lnTo>
                      <a:pt x="56" y="39"/>
                    </a:lnTo>
                    <a:lnTo>
                      <a:pt x="57" y="39"/>
                    </a:lnTo>
                    <a:lnTo>
                      <a:pt x="59" y="40"/>
                    </a:lnTo>
                    <a:lnTo>
                      <a:pt x="63" y="44"/>
                    </a:lnTo>
                    <a:lnTo>
                      <a:pt x="63" y="46"/>
                    </a:lnTo>
                    <a:lnTo>
                      <a:pt x="67" y="50"/>
                    </a:lnTo>
                    <a:lnTo>
                      <a:pt x="67" y="53"/>
                    </a:lnTo>
                    <a:lnTo>
                      <a:pt x="68" y="54"/>
                    </a:lnTo>
                    <a:lnTo>
                      <a:pt x="68" y="55"/>
                    </a:lnTo>
                    <a:lnTo>
                      <a:pt x="67" y="55"/>
                    </a:lnTo>
                    <a:lnTo>
                      <a:pt x="66" y="57"/>
                    </a:lnTo>
                    <a:lnTo>
                      <a:pt x="64" y="57"/>
                    </a:lnTo>
                    <a:lnTo>
                      <a:pt x="64" y="58"/>
                    </a:lnTo>
                    <a:lnTo>
                      <a:pt x="66" y="59"/>
                    </a:lnTo>
                    <a:lnTo>
                      <a:pt x="64" y="61"/>
                    </a:lnTo>
                    <a:lnTo>
                      <a:pt x="66" y="62"/>
                    </a:lnTo>
                    <a:lnTo>
                      <a:pt x="66" y="66"/>
                    </a:lnTo>
                    <a:lnTo>
                      <a:pt x="66" y="68"/>
                    </a:lnTo>
                    <a:lnTo>
                      <a:pt x="63" y="69"/>
                    </a:lnTo>
                    <a:lnTo>
                      <a:pt x="62" y="70"/>
                    </a:lnTo>
                    <a:lnTo>
                      <a:pt x="60" y="73"/>
                    </a:lnTo>
                    <a:lnTo>
                      <a:pt x="60" y="76"/>
                    </a:lnTo>
                    <a:lnTo>
                      <a:pt x="59" y="77"/>
                    </a:lnTo>
                    <a:lnTo>
                      <a:pt x="59" y="80"/>
                    </a:lnTo>
                    <a:lnTo>
                      <a:pt x="59" y="83"/>
                    </a:lnTo>
                    <a:lnTo>
                      <a:pt x="56" y="83"/>
                    </a:lnTo>
                    <a:lnTo>
                      <a:pt x="56" y="81"/>
                    </a:lnTo>
                    <a:lnTo>
                      <a:pt x="56" y="80"/>
                    </a:lnTo>
                    <a:lnTo>
                      <a:pt x="55" y="79"/>
                    </a:lnTo>
                    <a:lnTo>
                      <a:pt x="53" y="77"/>
                    </a:lnTo>
                    <a:lnTo>
                      <a:pt x="52" y="76"/>
                    </a:lnTo>
                    <a:lnTo>
                      <a:pt x="51" y="74"/>
                    </a:lnTo>
                    <a:lnTo>
                      <a:pt x="48" y="72"/>
                    </a:lnTo>
                    <a:lnTo>
                      <a:pt x="48" y="69"/>
                    </a:lnTo>
                    <a:lnTo>
                      <a:pt x="46" y="66"/>
                    </a:lnTo>
                    <a:lnTo>
                      <a:pt x="46" y="65"/>
                    </a:lnTo>
                    <a:lnTo>
                      <a:pt x="48" y="62"/>
                    </a:lnTo>
                    <a:lnTo>
                      <a:pt x="48" y="59"/>
                    </a:lnTo>
                    <a:lnTo>
                      <a:pt x="51" y="57"/>
                    </a:lnTo>
                    <a:lnTo>
                      <a:pt x="51" y="54"/>
                    </a:lnTo>
                    <a:lnTo>
                      <a:pt x="51" y="51"/>
                    </a:lnTo>
                    <a:lnTo>
                      <a:pt x="51" y="50"/>
                    </a:lnTo>
                    <a:lnTo>
                      <a:pt x="46" y="48"/>
                    </a:lnTo>
                    <a:lnTo>
                      <a:pt x="44" y="48"/>
                    </a:lnTo>
                    <a:lnTo>
                      <a:pt x="44" y="50"/>
                    </a:lnTo>
                    <a:lnTo>
                      <a:pt x="42" y="50"/>
                    </a:lnTo>
                    <a:lnTo>
                      <a:pt x="41" y="50"/>
                    </a:lnTo>
                    <a:lnTo>
                      <a:pt x="38" y="48"/>
                    </a:lnTo>
                    <a:lnTo>
                      <a:pt x="38" y="47"/>
                    </a:lnTo>
                    <a:lnTo>
                      <a:pt x="38" y="46"/>
                    </a:lnTo>
                    <a:lnTo>
                      <a:pt x="37" y="46"/>
                    </a:lnTo>
                    <a:lnTo>
                      <a:pt x="37" y="44"/>
                    </a:lnTo>
                    <a:lnTo>
                      <a:pt x="33" y="44"/>
                    </a:lnTo>
                    <a:lnTo>
                      <a:pt x="33" y="44"/>
                    </a:lnTo>
                    <a:lnTo>
                      <a:pt x="30" y="46"/>
                    </a:lnTo>
                    <a:lnTo>
                      <a:pt x="22" y="48"/>
                    </a:lnTo>
                    <a:lnTo>
                      <a:pt x="20" y="50"/>
                    </a:lnTo>
                    <a:lnTo>
                      <a:pt x="8" y="54"/>
                    </a:lnTo>
                    <a:lnTo>
                      <a:pt x="5" y="54"/>
                    </a:lnTo>
                    <a:lnTo>
                      <a:pt x="1" y="57"/>
                    </a:lnTo>
                    <a:lnTo>
                      <a:pt x="0" y="58"/>
                    </a:lnTo>
                    <a:lnTo>
                      <a:pt x="1" y="62"/>
                    </a:lnTo>
                    <a:lnTo>
                      <a:pt x="1" y="64"/>
                    </a:lnTo>
                    <a:lnTo>
                      <a:pt x="1" y="68"/>
                    </a:lnTo>
                    <a:lnTo>
                      <a:pt x="5" y="68"/>
                    </a:lnTo>
                    <a:lnTo>
                      <a:pt x="7" y="69"/>
                    </a:lnTo>
                    <a:lnTo>
                      <a:pt x="8" y="69"/>
                    </a:lnTo>
                    <a:lnTo>
                      <a:pt x="9" y="69"/>
                    </a:lnTo>
                    <a:lnTo>
                      <a:pt x="9" y="68"/>
                    </a:lnTo>
                    <a:lnTo>
                      <a:pt x="14" y="69"/>
                    </a:lnTo>
                    <a:lnTo>
                      <a:pt x="16" y="70"/>
                    </a:lnTo>
                    <a:lnTo>
                      <a:pt x="19" y="73"/>
                    </a:lnTo>
                    <a:lnTo>
                      <a:pt x="20" y="74"/>
                    </a:lnTo>
                    <a:lnTo>
                      <a:pt x="25" y="74"/>
                    </a:lnTo>
                    <a:lnTo>
                      <a:pt x="26" y="76"/>
                    </a:lnTo>
                    <a:lnTo>
                      <a:pt x="27" y="77"/>
                    </a:lnTo>
                    <a:lnTo>
                      <a:pt x="30" y="77"/>
                    </a:lnTo>
                    <a:lnTo>
                      <a:pt x="31" y="80"/>
                    </a:lnTo>
                    <a:lnTo>
                      <a:pt x="30" y="81"/>
                    </a:lnTo>
                    <a:lnTo>
                      <a:pt x="30" y="84"/>
                    </a:lnTo>
                    <a:lnTo>
                      <a:pt x="30" y="85"/>
                    </a:lnTo>
                    <a:lnTo>
                      <a:pt x="30" y="87"/>
                    </a:lnTo>
                    <a:lnTo>
                      <a:pt x="30" y="88"/>
                    </a:lnTo>
                    <a:lnTo>
                      <a:pt x="29" y="90"/>
                    </a:lnTo>
                    <a:lnTo>
                      <a:pt x="29" y="94"/>
                    </a:lnTo>
                    <a:lnTo>
                      <a:pt x="27" y="95"/>
                    </a:lnTo>
                    <a:lnTo>
                      <a:pt x="29" y="96"/>
                    </a:lnTo>
                    <a:lnTo>
                      <a:pt x="30" y="96"/>
                    </a:lnTo>
                    <a:lnTo>
                      <a:pt x="30" y="98"/>
                    </a:lnTo>
                    <a:lnTo>
                      <a:pt x="27" y="99"/>
                    </a:lnTo>
                    <a:lnTo>
                      <a:pt x="27" y="102"/>
                    </a:lnTo>
                    <a:lnTo>
                      <a:pt x="27" y="105"/>
                    </a:lnTo>
                    <a:lnTo>
                      <a:pt x="26" y="105"/>
                    </a:lnTo>
                    <a:lnTo>
                      <a:pt x="26" y="106"/>
                    </a:lnTo>
                    <a:lnTo>
                      <a:pt x="27" y="107"/>
                    </a:lnTo>
                    <a:lnTo>
                      <a:pt x="29" y="110"/>
                    </a:lnTo>
                    <a:lnTo>
                      <a:pt x="27" y="110"/>
                    </a:lnTo>
                    <a:lnTo>
                      <a:pt x="27" y="113"/>
                    </a:lnTo>
                    <a:lnTo>
                      <a:pt x="29" y="114"/>
                    </a:lnTo>
                    <a:lnTo>
                      <a:pt x="29" y="116"/>
                    </a:lnTo>
                    <a:lnTo>
                      <a:pt x="27" y="118"/>
                    </a:lnTo>
                    <a:lnTo>
                      <a:pt x="25" y="120"/>
                    </a:lnTo>
                    <a:lnTo>
                      <a:pt x="25" y="121"/>
                    </a:lnTo>
                    <a:lnTo>
                      <a:pt x="23" y="121"/>
                    </a:lnTo>
                    <a:lnTo>
                      <a:pt x="22" y="124"/>
                    </a:lnTo>
                    <a:lnTo>
                      <a:pt x="23" y="125"/>
                    </a:lnTo>
                    <a:lnTo>
                      <a:pt x="22" y="127"/>
                    </a:lnTo>
                    <a:lnTo>
                      <a:pt x="22" y="131"/>
                    </a:lnTo>
                    <a:lnTo>
                      <a:pt x="22" y="132"/>
                    </a:lnTo>
                    <a:lnTo>
                      <a:pt x="22" y="136"/>
                    </a:lnTo>
                    <a:lnTo>
                      <a:pt x="8" y="149"/>
                    </a:lnTo>
                    <a:lnTo>
                      <a:pt x="8" y="150"/>
                    </a:lnTo>
                    <a:lnTo>
                      <a:pt x="9" y="153"/>
                    </a:lnTo>
                    <a:lnTo>
                      <a:pt x="9" y="155"/>
                    </a:lnTo>
                    <a:lnTo>
                      <a:pt x="11" y="160"/>
                    </a:lnTo>
                    <a:lnTo>
                      <a:pt x="11" y="165"/>
                    </a:lnTo>
                    <a:lnTo>
                      <a:pt x="11" y="165"/>
                    </a:lnTo>
                    <a:lnTo>
                      <a:pt x="11" y="168"/>
                    </a:lnTo>
                    <a:lnTo>
                      <a:pt x="12" y="170"/>
                    </a:lnTo>
                    <a:lnTo>
                      <a:pt x="12" y="173"/>
                    </a:lnTo>
                    <a:lnTo>
                      <a:pt x="12" y="181"/>
                    </a:lnTo>
                    <a:lnTo>
                      <a:pt x="12" y="186"/>
                    </a:lnTo>
                    <a:lnTo>
                      <a:pt x="11" y="190"/>
                    </a:lnTo>
                    <a:lnTo>
                      <a:pt x="11" y="194"/>
                    </a:lnTo>
                    <a:lnTo>
                      <a:pt x="12" y="194"/>
                    </a:lnTo>
                    <a:lnTo>
                      <a:pt x="12" y="194"/>
                    </a:lnTo>
                    <a:lnTo>
                      <a:pt x="14" y="195"/>
                    </a:lnTo>
                    <a:lnTo>
                      <a:pt x="15" y="198"/>
                    </a:lnTo>
                    <a:lnTo>
                      <a:pt x="15" y="198"/>
                    </a:lnTo>
                    <a:lnTo>
                      <a:pt x="15" y="199"/>
                    </a:lnTo>
                    <a:lnTo>
                      <a:pt x="14" y="202"/>
                    </a:lnTo>
                    <a:lnTo>
                      <a:pt x="15" y="203"/>
                    </a:lnTo>
                    <a:lnTo>
                      <a:pt x="15" y="202"/>
                    </a:lnTo>
                    <a:lnTo>
                      <a:pt x="19" y="203"/>
                    </a:lnTo>
                    <a:lnTo>
                      <a:pt x="22" y="203"/>
                    </a:lnTo>
                    <a:lnTo>
                      <a:pt x="22" y="202"/>
                    </a:lnTo>
                    <a:lnTo>
                      <a:pt x="23" y="199"/>
                    </a:lnTo>
                    <a:lnTo>
                      <a:pt x="23" y="197"/>
                    </a:lnTo>
                    <a:lnTo>
                      <a:pt x="23" y="195"/>
                    </a:lnTo>
                    <a:lnTo>
                      <a:pt x="23" y="195"/>
                    </a:lnTo>
                    <a:lnTo>
                      <a:pt x="22" y="197"/>
                    </a:lnTo>
                    <a:lnTo>
                      <a:pt x="20" y="197"/>
                    </a:lnTo>
                    <a:lnTo>
                      <a:pt x="19" y="198"/>
                    </a:lnTo>
                    <a:lnTo>
                      <a:pt x="19" y="197"/>
                    </a:lnTo>
                    <a:lnTo>
                      <a:pt x="19" y="194"/>
                    </a:lnTo>
                    <a:lnTo>
                      <a:pt x="18" y="192"/>
                    </a:lnTo>
                    <a:lnTo>
                      <a:pt x="19" y="192"/>
                    </a:lnTo>
                    <a:lnTo>
                      <a:pt x="20" y="192"/>
                    </a:lnTo>
                    <a:lnTo>
                      <a:pt x="22" y="190"/>
                    </a:lnTo>
                    <a:lnTo>
                      <a:pt x="23" y="188"/>
                    </a:lnTo>
                    <a:lnTo>
                      <a:pt x="23" y="187"/>
                    </a:lnTo>
                    <a:lnTo>
                      <a:pt x="27" y="186"/>
                    </a:lnTo>
                    <a:lnTo>
                      <a:pt x="31" y="181"/>
                    </a:lnTo>
                    <a:lnTo>
                      <a:pt x="41" y="180"/>
                    </a:lnTo>
                    <a:lnTo>
                      <a:pt x="49" y="176"/>
                    </a:lnTo>
                    <a:lnTo>
                      <a:pt x="53" y="172"/>
                    </a:lnTo>
                    <a:lnTo>
                      <a:pt x="55" y="169"/>
                    </a:lnTo>
                    <a:lnTo>
                      <a:pt x="56" y="166"/>
                    </a:lnTo>
                    <a:lnTo>
                      <a:pt x="56" y="165"/>
                    </a:lnTo>
                    <a:lnTo>
                      <a:pt x="53" y="166"/>
                    </a:lnTo>
                    <a:lnTo>
                      <a:pt x="53" y="164"/>
                    </a:lnTo>
                    <a:lnTo>
                      <a:pt x="53" y="164"/>
                    </a:lnTo>
                    <a:lnTo>
                      <a:pt x="55" y="161"/>
                    </a:lnTo>
                    <a:lnTo>
                      <a:pt x="55" y="160"/>
                    </a:lnTo>
                    <a:lnTo>
                      <a:pt x="55" y="158"/>
                    </a:lnTo>
                    <a:lnTo>
                      <a:pt x="56" y="154"/>
                    </a:lnTo>
                    <a:lnTo>
                      <a:pt x="56" y="154"/>
                    </a:lnTo>
                    <a:lnTo>
                      <a:pt x="56" y="150"/>
                    </a:lnTo>
                    <a:lnTo>
                      <a:pt x="57" y="149"/>
                    </a:lnTo>
                    <a:lnTo>
                      <a:pt x="57" y="146"/>
                    </a:lnTo>
                    <a:lnTo>
                      <a:pt x="57" y="146"/>
                    </a:lnTo>
                    <a:lnTo>
                      <a:pt x="56" y="143"/>
                    </a:lnTo>
                    <a:lnTo>
                      <a:pt x="55" y="146"/>
                    </a:lnTo>
                    <a:lnTo>
                      <a:pt x="55" y="149"/>
                    </a:lnTo>
                    <a:lnTo>
                      <a:pt x="55" y="149"/>
                    </a:lnTo>
                    <a:lnTo>
                      <a:pt x="53" y="146"/>
                    </a:lnTo>
                    <a:lnTo>
                      <a:pt x="55" y="139"/>
                    </a:lnTo>
                    <a:lnTo>
                      <a:pt x="53" y="136"/>
                    </a:lnTo>
                    <a:lnTo>
                      <a:pt x="53" y="133"/>
                    </a:lnTo>
                    <a:lnTo>
                      <a:pt x="52" y="131"/>
                    </a:lnTo>
                    <a:lnTo>
                      <a:pt x="51" y="131"/>
                    </a:lnTo>
                    <a:lnTo>
                      <a:pt x="52" y="129"/>
                    </a:lnTo>
                    <a:lnTo>
                      <a:pt x="52" y="128"/>
                    </a:lnTo>
                    <a:lnTo>
                      <a:pt x="48" y="122"/>
                    </a:lnTo>
                    <a:lnTo>
                      <a:pt x="49" y="121"/>
                    </a:lnTo>
                    <a:lnTo>
                      <a:pt x="49" y="118"/>
                    </a:lnTo>
                    <a:lnTo>
                      <a:pt x="51" y="118"/>
                    </a:lnTo>
                    <a:lnTo>
                      <a:pt x="51" y="116"/>
                    </a:lnTo>
                    <a:lnTo>
                      <a:pt x="49" y="114"/>
                    </a:lnTo>
                    <a:lnTo>
                      <a:pt x="49" y="113"/>
                    </a:lnTo>
                    <a:lnTo>
                      <a:pt x="51" y="113"/>
                    </a:lnTo>
                    <a:lnTo>
                      <a:pt x="52" y="114"/>
                    </a:lnTo>
                    <a:lnTo>
                      <a:pt x="53" y="113"/>
                    </a:lnTo>
                    <a:lnTo>
                      <a:pt x="56" y="113"/>
                    </a:lnTo>
                    <a:lnTo>
                      <a:pt x="59" y="112"/>
                    </a:lnTo>
                    <a:lnTo>
                      <a:pt x="59" y="109"/>
                    </a:lnTo>
                    <a:lnTo>
                      <a:pt x="64" y="105"/>
                    </a:lnTo>
                    <a:lnTo>
                      <a:pt x="68" y="105"/>
                    </a:lnTo>
                    <a:lnTo>
                      <a:pt x="67" y="103"/>
                    </a:lnTo>
                    <a:lnTo>
                      <a:pt x="68" y="102"/>
                    </a:lnTo>
                    <a:lnTo>
                      <a:pt x="70" y="102"/>
                    </a:lnTo>
                    <a:lnTo>
                      <a:pt x="70" y="101"/>
                    </a:lnTo>
                    <a:lnTo>
                      <a:pt x="75" y="98"/>
                    </a:lnTo>
                    <a:lnTo>
                      <a:pt x="75" y="95"/>
                    </a:lnTo>
                    <a:lnTo>
                      <a:pt x="77" y="95"/>
                    </a:lnTo>
                    <a:lnTo>
                      <a:pt x="78" y="92"/>
                    </a:lnTo>
                    <a:lnTo>
                      <a:pt x="78" y="94"/>
                    </a:lnTo>
                    <a:lnTo>
                      <a:pt x="79" y="94"/>
                    </a:lnTo>
                    <a:lnTo>
                      <a:pt x="82" y="90"/>
                    </a:lnTo>
                    <a:lnTo>
                      <a:pt x="82" y="88"/>
                    </a:lnTo>
                    <a:lnTo>
                      <a:pt x="84" y="88"/>
                    </a:lnTo>
                    <a:lnTo>
                      <a:pt x="89" y="85"/>
                    </a:lnTo>
                    <a:lnTo>
                      <a:pt x="92" y="84"/>
                    </a:lnTo>
                    <a:lnTo>
                      <a:pt x="93" y="83"/>
                    </a:lnTo>
                    <a:lnTo>
                      <a:pt x="96" y="84"/>
                    </a:lnTo>
                    <a:lnTo>
                      <a:pt x="103" y="80"/>
                    </a:lnTo>
                    <a:lnTo>
                      <a:pt x="104" y="77"/>
                    </a:lnTo>
                    <a:lnTo>
                      <a:pt x="106" y="77"/>
                    </a:lnTo>
                    <a:lnTo>
                      <a:pt x="112" y="73"/>
                    </a:lnTo>
                    <a:lnTo>
                      <a:pt x="112" y="72"/>
                    </a:lnTo>
                    <a:lnTo>
                      <a:pt x="115" y="70"/>
                    </a:lnTo>
                    <a:lnTo>
                      <a:pt x="118" y="68"/>
                    </a:lnTo>
                    <a:lnTo>
                      <a:pt x="118" y="66"/>
                    </a:lnTo>
                    <a:lnTo>
                      <a:pt x="119" y="62"/>
                    </a:lnTo>
                    <a:lnTo>
                      <a:pt x="122" y="62"/>
                    </a:lnTo>
                    <a:lnTo>
                      <a:pt x="122" y="59"/>
                    </a:lnTo>
                    <a:lnTo>
                      <a:pt x="123" y="58"/>
                    </a:lnTo>
                    <a:lnTo>
                      <a:pt x="121" y="58"/>
                    </a:lnTo>
                    <a:lnTo>
                      <a:pt x="121" y="58"/>
                    </a:lnTo>
                    <a:lnTo>
                      <a:pt x="121" y="58"/>
                    </a:lnTo>
                    <a:lnTo>
                      <a:pt x="122" y="57"/>
                    </a:lnTo>
                    <a:lnTo>
                      <a:pt x="123" y="57"/>
                    </a:lnTo>
                    <a:lnTo>
                      <a:pt x="123" y="55"/>
                    </a:lnTo>
                    <a:lnTo>
                      <a:pt x="123" y="54"/>
                    </a:lnTo>
                    <a:lnTo>
                      <a:pt x="125" y="54"/>
                    </a:lnTo>
                    <a:lnTo>
                      <a:pt x="126" y="51"/>
                    </a:lnTo>
                    <a:lnTo>
                      <a:pt x="125" y="47"/>
                    </a:lnTo>
                    <a:lnTo>
                      <a:pt x="125" y="47"/>
                    </a:lnTo>
                    <a:lnTo>
                      <a:pt x="122" y="46"/>
                    </a:lnTo>
                    <a:lnTo>
                      <a:pt x="122" y="46"/>
                    </a:lnTo>
                    <a:lnTo>
                      <a:pt x="122" y="44"/>
                    </a:lnTo>
                    <a:lnTo>
                      <a:pt x="123" y="44"/>
                    </a:lnTo>
                    <a:lnTo>
                      <a:pt x="123" y="39"/>
                    </a:lnTo>
                    <a:lnTo>
                      <a:pt x="122" y="37"/>
                    </a:lnTo>
                    <a:lnTo>
                      <a:pt x="123" y="37"/>
                    </a:lnTo>
                    <a:lnTo>
                      <a:pt x="123" y="32"/>
                    </a:lnTo>
                    <a:lnTo>
                      <a:pt x="123" y="29"/>
                    </a:lnTo>
                    <a:lnTo>
                      <a:pt x="125" y="28"/>
                    </a:lnTo>
                    <a:lnTo>
                      <a:pt x="125" y="25"/>
                    </a:lnTo>
                    <a:lnTo>
                      <a:pt x="123" y="24"/>
                    </a:lnTo>
                    <a:lnTo>
                      <a:pt x="123" y="21"/>
                    </a:lnTo>
                    <a:lnTo>
                      <a:pt x="125" y="20"/>
                    </a:lnTo>
                    <a:lnTo>
                      <a:pt x="123" y="17"/>
                    </a:lnTo>
                    <a:lnTo>
                      <a:pt x="123" y="13"/>
                    </a:lnTo>
                    <a:lnTo>
                      <a:pt x="123" y="13"/>
                    </a:lnTo>
                    <a:lnTo>
                      <a:pt x="123" y="11"/>
                    </a:lnTo>
                    <a:lnTo>
                      <a:pt x="123" y="10"/>
                    </a:lnTo>
                    <a:lnTo>
                      <a:pt x="123" y="9"/>
                    </a:lnTo>
                    <a:lnTo>
                      <a:pt x="126" y="6"/>
                    </a:lnTo>
                    <a:lnTo>
                      <a:pt x="125" y="5"/>
                    </a:lnTo>
                    <a:lnTo>
                      <a:pt x="126" y="3"/>
                    </a:lnTo>
                    <a:lnTo>
                      <a:pt x="126" y="0"/>
                    </a:lnTo>
                    <a:lnTo>
                      <a:pt x="126" y="0"/>
                    </a:lnTo>
                    <a:lnTo>
                      <a:pt x="125" y="0"/>
                    </a:lnTo>
                    <a:lnTo>
                      <a:pt x="1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2" name="Freeform 926">
                <a:extLst>
                  <a:ext uri="{FF2B5EF4-FFF2-40B4-BE49-F238E27FC236}">
                    <a16:creationId xmlns:a16="http://schemas.microsoft.com/office/drawing/2014/main" id="{0E2AC722-5C9C-4545-9237-5F7F8A878B57}"/>
                  </a:ext>
                </a:extLst>
              </p:cNvPr>
              <p:cNvSpPr>
                <a:spLocks/>
              </p:cNvSpPr>
              <p:nvPr/>
            </p:nvSpPr>
            <p:spPr bwMode="auto">
              <a:xfrm>
                <a:off x="3726" y="3554"/>
                <a:ext cx="18" cy="19"/>
              </a:xfrm>
              <a:custGeom>
                <a:avLst/>
                <a:gdLst>
                  <a:gd name="T0" fmla="*/ 12 w 18"/>
                  <a:gd name="T1" fmla="*/ 2 h 19"/>
                  <a:gd name="T2" fmla="*/ 11 w 18"/>
                  <a:gd name="T3" fmla="*/ 1 h 19"/>
                  <a:gd name="T4" fmla="*/ 7 w 18"/>
                  <a:gd name="T5" fmla="*/ 0 h 19"/>
                  <a:gd name="T6" fmla="*/ 6 w 18"/>
                  <a:gd name="T7" fmla="*/ 0 h 19"/>
                  <a:gd name="T8" fmla="*/ 4 w 18"/>
                  <a:gd name="T9" fmla="*/ 2 h 19"/>
                  <a:gd name="T10" fmla="*/ 1 w 18"/>
                  <a:gd name="T11" fmla="*/ 8 h 19"/>
                  <a:gd name="T12" fmla="*/ 0 w 18"/>
                  <a:gd name="T13" fmla="*/ 11 h 19"/>
                  <a:gd name="T14" fmla="*/ 1 w 18"/>
                  <a:gd name="T15" fmla="*/ 12 h 19"/>
                  <a:gd name="T16" fmla="*/ 3 w 18"/>
                  <a:gd name="T17" fmla="*/ 13 h 19"/>
                  <a:gd name="T18" fmla="*/ 4 w 18"/>
                  <a:gd name="T19" fmla="*/ 16 h 19"/>
                  <a:gd name="T20" fmla="*/ 8 w 18"/>
                  <a:gd name="T21" fmla="*/ 19 h 19"/>
                  <a:gd name="T22" fmla="*/ 12 w 18"/>
                  <a:gd name="T23" fmla="*/ 19 h 19"/>
                  <a:gd name="T24" fmla="*/ 15 w 18"/>
                  <a:gd name="T25" fmla="*/ 18 h 19"/>
                  <a:gd name="T26" fmla="*/ 15 w 18"/>
                  <a:gd name="T27" fmla="*/ 16 h 19"/>
                  <a:gd name="T28" fmla="*/ 15 w 18"/>
                  <a:gd name="T29" fmla="*/ 13 h 19"/>
                  <a:gd name="T30" fmla="*/ 17 w 18"/>
                  <a:gd name="T31" fmla="*/ 13 h 19"/>
                  <a:gd name="T32" fmla="*/ 18 w 18"/>
                  <a:gd name="T33" fmla="*/ 13 h 19"/>
                  <a:gd name="T34" fmla="*/ 17 w 18"/>
                  <a:gd name="T35" fmla="*/ 12 h 19"/>
                  <a:gd name="T36" fmla="*/ 18 w 18"/>
                  <a:gd name="T37" fmla="*/ 9 h 19"/>
                  <a:gd name="T38" fmla="*/ 18 w 18"/>
                  <a:gd name="T39" fmla="*/ 8 h 19"/>
                  <a:gd name="T40" fmla="*/ 18 w 18"/>
                  <a:gd name="T41" fmla="*/ 8 h 19"/>
                  <a:gd name="T42" fmla="*/ 17 w 18"/>
                  <a:gd name="T43" fmla="*/ 5 h 19"/>
                  <a:gd name="T44" fmla="*/ 15 w 18"/>
                  <a:gd name="T45" fmla="*/ 4 h 19"/>
                  <a:gd name="T46" fmla="*/ 15 w 18"/>
                  <a:gd name="T47" fmla="*/ 4 h 19"/>
                  <a:gd name="T48" fmla="*/ 14 w 18"/>
                  <a:gd name="T49" fmla="*/ 4 h 19"/>
                  <a:gd name="T50" fmla="*/ 14 w 18"/>
                  <a:gd name="T51" fmla="*/ 4 h 19"/>
                  <a:gd name="T52" fmla="*/ 12 w 18"/>
                  <a:gd name="T53"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19">
                    <a:moveTo>
                      <a:pt x="12" y="2"/>
                    </a:moveTo>
                    <a:lnTo>
                      <a:pt x="11" y="1"/>
                    </a:lnTo>
                    <a:lnTo>
                      <a:pt x="7" y="0"/>
                    </a:lnTo>
                    <a:lnTo>
                      <a:pt x="6" y="0"/>
                    </a:lnTo>
                    <a:lnTo>
                      <a:pt x="4" y="2"/>
                    </a:lnTo>
                    <a:lnTo>
                      <a:pt x="1" y="8"/>
                    </a:lnTo>
                    <a:lnTo>
                      <a:pt x="0" y="11"/>
                    </a:lnTo>
                    <a:lnTo>
                      <a:pt x="1" y="12"/>
                    </a:lnTo>
                    <a:lnTo>
                      <a:pt x="3" y="13"/>
                    </a:lnTo>
                    <a:lnTo>
                      <a:pt x="4" y="16"/>
                    </a:lnTo>
                    <a:lnTo>
                      <a:pt x="8" y="19"/>
                    </a:lnTo>
                    <a:lnTo>
                      <a:pt x="12" y="19"/>
                    </a:lnTo>
                    <a:lnTo>
                      <a:pt x="15" y="18"/>
                    </a:lnTo>
                    <a:lnTo>
                      <a:pt x="15" y="16"/>
                    </a:lnTo>
                    <a:lnTo>
                      <a:pt x="15" y="13"/>
                    </a:lnTo>
                    <a:lnTo>
                      <a:pt x="17" y="13"/>
                    </a:lnTo>
                    <a:lnTo>
                      <a:pt x="18" y="13"/>
                    </a:lnTo>
                    <a:lnTo>
                      <a:pt x="17" y="12"/>
                    </a:lnTo>
                    <a:lnTo>
                      <a:pt x="18" y="9"/>
                    </a:lnTo>
                    <a:lnTo>
                      <a:pt x="18" y="8"/>
                    </a:lnTo>
                    <a:lnTo>
                      <a:pt x="18" y="8"/>
                    </a:lnTo>
                    <a:lnTo>
                      <a:pt x="17" y="5"/>
                    </a:lnTo>
                    <a:lnTo>
                      <a:pt x="15" y="4"/>
                    </a:lnTo>
                    <a:lnTo>
                      <a:pt x="15" y="4"/>
                    </a:lnTo>
                    <a:lnTo>
                      <a:pt x="14" y="4"/>
                    </a:lnTo>
                    <a:lnTo>
                      <a:pt x="14" y="4"/>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3" name="Freeform 927">
                <a:extLst>
                  <a:ext uri="{FF2B5EF4-FFF2-40B4-BE49-F238E27FC236}">
                    <a16:creationId xmlns:a16="http://schemas.microsoft.com/office/drawing/2014/main" id="{2153FB6F-8002-49F5-AAFF-126479BFA266}"/>
                  </a:ext>
                </a:extLst>
              </p:cNvPr>
              <p:cNvSpPr>
                <a:spLocks noEditPoints="1"/>
              </p:cNvSpPr>
              <p:nvPr/>
            </p:nvSpPr>
            <p:spPr bwMode="auto">
              <a:xfrm>
                <a:off x="3554" y="3508"/>
                <a:ext cx="197" cy="166"/>
              </a:xfrm>
              <a:custGeom>
                <a:avLst/>
                <a:gdLst>
                  <a:gd name="T0" fmla="*/ 187 w 197"/>
                  <a:gd name="T1" fmla="*/ 62 h 166"/>
                  <a:gd name="T2" fmla="*/ 175 w 197"/>
                  <a:gd name="T3" fmla="*/ 59 h 166"/>
                  <a:gd name="T4" fmla="*/ 178 w 197"/>
                  <a:gd name="T5" fmla="*/ 46 h 166"/>
                  <a:gd name="T6" fmla="*/ 186 w 197"/>
                  <a:gd name="T7" fmla="*/ 46 h 166"/>
                  <a:gd name="T8" fmla="*/ 186 w 197"/>
                  <a:gd name="T9" fmla="*/ 24 h 166"/>
                  <a:gd name="T10" fmla="*/ 184 w 197"/>
                  <a:gd name="T11" fmla="*/ 9 h 166"/>
                  <a:gd name="T12" fmla="*/ 172 w 197"/>
                  <a:gd name="T13" fmla="*/ 5 h 166"/>
                  <a:gd name="T14" fmla="*/ 162 w 197"/>
                  <a:gd name="T15" fmla="*/ 0 h 166"/>
                  <a:gd name="T16" fmla="*/ 153 w 197"/>
                  <a:gd name="T17" fmla="*/ 3 h 166"/>
                  <a:gd name="T18" fmla="*/ 147 w 197"/>
                  <a:gd name="T19" fmla="*/ 7 h 166"/>
                  <a:gd name="T20" fmla="*/ 139 w 197"/>
                  <a:gd name="T21" fmla="*/ 11 h 166"/>
                  <a:gd name="T22" fmla="*/ 132 w 197"/>
                  <a:gd name="T23" fmla="*/ 16 h 166"/>
                  <a:gd name="T24" fmla="*/ 128 w 197"/>
                  <a:gd name="T25" fmla="*/ 26 h 166"/>
                  <a:gd name="T26" fmla="*/ 123 w 197"/>
                  <a:gd name="T27" fmla="*/ 31 h 166"/>
                  <a:gd name="T28" fmla="*/ 114 w 197"/>
                  <a:gd name="T29" fmla="*/ 35 h 166"/>
                  <a:gd name="T30" fmla="*/ 112 w 197"/>
                  <a:gd name="T31" fmla="*/ 44 h 166"/>
                  <a:gd name="T32" fmla="*/ 106 w 197"/>
                  <a:gd name="T33" fmla="*/ 46 h 166"/>
                  <a:gd name="T34" fmla="*/ 92 w 197"/>
                  <a:gd name="T35" fmla="*/ 43 h 166"/>
                  <a:gd name="T36" fmla="*/ 79 w 197"/>
                  <a:gd name="T37" fmla="*/ 44 h 166"/>
                  <a:gd name="T38" fmla="*/ 68 w 197"/>
                  <a:gd name="T39" fmla="*/ 57 h 166"/>
                  <a:gd name="T40" fmla="*/ 55 w 197"/>
                  <a:gd name="T41" fmla="*/ 58 h 166"/>
                  <a:gd name="T42" fmla="*/ 51 w 197"/>
                  <a:gd name="T43" fmla="*/ 43 h 166"/>
                  <a:gd name="T44" fmla="*/ 43 w 197"/>
                  <a:gd name="T45" fmla="*/ 80 h 166"/>
                  <a:gd name="T46" fmla="*/ 32 w 197"/>
                  <a:gd name="T47" fmla="*/ 85 h 166"/>
                  <a:gd name="T48" fmla="*/ 25 w 197"/>
                  <a:gd name="T49" fmla="*/ 85 h 166"/>
                  <a:gd name="T50" fmla="*/ 17 w 197"/>
                  <a:gd name="T51" fmla="*/ 85 h 166"/>
                  <a:gd name="T52" fmla="*/ 9 w 197"/>
                  <a:gd name="T53" fmla="*/ 76 h 166"/>
                  <a:gd name="T54" fmla="*/ 2 w 197"/>
                  <a:gd name="T55" fmla="*/ 81 h 166"/>
                  <a:gd name="T56" fmla="*/ 7 w 197"/>
                  <a:gd name="T57" fmla="*/ 96 h 166"/>
                  <a:gd name="T58" fmla="*/ 16 w 197"/>
                  <a:gd name="T59" fmla="*/ 121 h 166"/>
                  <a:gd name="T60" fmla="*/ 18 w 197"/>
                  <a:gd name="T61" fmla="*/ 138 h 166"/>
                  <a:gd name="T62" fmla="*/ 16 w 197"/>
                  <a:gd name="T63" fmla="*/ 144 h 166"/>
                  <a:gd name="T64" fmla="*/ 18 w 197"/>
                  <a:gd name="T65" fmla="*/ 158 h 166"/>
                  <a:gd name="T66" fmla="*/ 25 w 197"/>
                  <a:gd name="T67" fmla="*/ 158 h 166"/>
                  <a:gd name="T68" fmla="*/ 29 w 197"/>
                  <a:gd name="T69" fmla="*/ 162 h 166"/>
                  <a:gd name="T70" fmla="*/ 39 w 197"/>
                  <a:gd name="T71" fmla="*/ 166 h 166"/>
                  <a:gd name="T72" fmla="*/ 49 w 197"/>
                  <a:gd name="T73" fmla="*/ 161 h 166"/>
                  <a:gd name="T74" fmla="*/ 61 w 197"/>
                  <a:gd name="T75" fmla="*/ 161 h 166"/>
                  <a:gd name="T76" fmla="*/ 68 w 197"/>
                  <a:gd name="T77" fmla="*/ 157 h 166"/>
                  <a:gd name="T78" fmla="*/ 81 w 197"/>
                  <a:gd name="T79" fmla="*/ 155 h 166"/>
                  <a:gd name="T80" fmla="*/ 95 w 197"/>
                  <a:gd name="T81" fmla="*/ 158 h 166"/>
                  <a:gd name="T82" fmla="*/ 106 w 197"/>
                  <a:gd name="T83" fmla="*/ 157 h 166"/>
                  <a:gd name="T84" fmla="*/ 113 w 197"/>
                  <a:gd name="T85" fmla="*/ 153 h 166"/>
                  <a:gd name="T86" fmla="*/ 127 w 197"/>
                  <a:gd name="T87" fmla="*/ 149 h 166"/>
                  <a:gd name="T88" fmla="*/ 141 w 197"/>
                  <a:gd name="T89" fmla="*/ 138 h 166"/>
                  <a:gd name="T90" fmla="*/ 158 w 197"/>
                  <a:gd name="T91" fmla="*/ 121 h 166"/>
                  <a:gd name="T92" fmla="*/ 172 w 197"/>
                  <a:gd name="T93" fmla="*/ 102 h 166"/>
                  <a:gd name="T94" fmla="*/ 180 w 197"/>
                  <a:gd name="T95" fmla="*/ 91 h 166"/>
                  <a:gd name="T96" fmla="*/ 189 w 197"/>
                  <a:gd name="T97" fmla="*/ 83 h 166"/>
                  <a:gd name="T98" fmla="*/ 195 w 197"/>
                  <a:gd name="T99" fmla="*/ 66 h 166"/>
                  <a:gd name="T100" fmla="*/ 194 w 197"/>
                  <a:gd name="T101" fmla="*/ 59 h 166"/>
                  <a:gd name="T102" fmla="*/ 150 w 197"/>
                  <a:gd name="T103" fmla="*/ 101 h 166"/>
                  <a:gd name="T104" fmla="*/ 143 w 197"/>
                  <a:gd name="T105" fmla="*/ 105 h 166"/>
                  <a:gd name="T106" fmla="*/ 136 w 197"/>
                  <a:gd name="T107" fmla="*/ 110 h 166"/>
                  <a:gd name="T108" fmla="*/ 128 w 197"/>
                  <a:gd name="T109" fmla="*/ 102 h 166"/>
                  <a:gd name="T110" fmla="*/ 131 w 197"/>
                  <a:gd name="T111" fmla="*/ 94 h 166"/>
                  <a:gd name="T112" fmla="*/ 142 w 197"/>
                  <a:gd name="T113" fmla="*/ 85 h 166"/>
                  <a:gd name="T114" fmla="*/ 147 w 197"/>
                  <a:gd name="T115" fmla="*/ 85 h 166"/>
                  <a:gd name="T116" fmla="*/ 151 w 197"/>
                  <a:gd name="T117" fmla="*/ 9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7" h="166">
                    <a:moveTo>
                      <a:pt x="190" y="58"/>
                    </a:moveTo>
                    <a:lnTo>
                      <a:pt x="190" y="59"/>
                    </a:lnTo>
                    <a:lnTo>
                      <a:pt x="189" y="59"/>
                    </a:lnTo>
                    <a:lnTo>
                      <a:pt x="187" y="59"/>
                    </a:lnTo>
                    <a:lnTo>
                      <a:pt x="187" y="62"/>
                    </a:lnTo>
                    <a:lnTo>
                      <a:pt x="187" y="64"/>
                    </a:lnTo>
                    <a:lnTo>
                      <a:pt x="184" y="65"/>
                    </a:lnTo>
                    <a:lnTo>
                      <a:pt x="180" y="65"/>
                    </a:lnTo>
                    <a:lnTo>
                      <a:pt x="176" y="62"/>
                    </a:lnTo>
                    <a:lnTo>
                      <a:pt x="175" y="59"/>
                    </a:lnTo>
                    <a:lnTo>
                      <a:pt x="173" y="58"/>
                    </a:lnTo>
                    <a:lnTo>
                      <a:pt x="172" y="57"/>
                    </a:lnTo>
                    <a:lnTo>
                      <a:pt x="173" y="54"/>
                    </a:lnTo>
                    <a:lnTo>
                      <a:pt x="176" y="48"/>
                    </a:lnTo>
                    <a:lnTo>
                      <a:pt x="178" y="46"/>
                    </a:lnTo>
                    <a:lnTo>
                      <a:pt x="179" y="46"/>
                    </a:lnTo>
                    <a:lnTo>
                      <a:pt x="183" y="47"/>
                    </a:lnTo>
                    <a:lnTo>
                      <a:pt x="184" y="48"/>
                    </a:lnTo>
                    <a:lnTo>
                      <a:pt x="186" y="50"/>
                    </a:lnTo>
                    <a:lnTo>
                      <a:pt x="186" y="46"/>
                    </a:lnTo>
                    <a:lnTo>
                      <a:pt x="187" y="42"/>
                    </a:lnTo>
                    <a:lnTo>
                      <a:pt x="187" y="37"/>
                    </a:lnTo>
                    <a:lnTo>
                      <a:pt x="187" y="29"/>
                    </a:lnTo>
                    <a:lnTo>
                      <a:pt x="187" y="26"/>
                    </a:lnTo>
                    <a:lnTo>
                      <a:pt x="186" y="24"/>
                    </a:lnTo>
                    <a:lnTo>
                      <a:pt x="186" y="21"/>
                    </a:lnTo>
                    <a:lnTo>
                      <a:pt x="186" y="21"/>
                    </a:lnTo>
                    <a:lnTo>
                      <a:pt x="186" y="16"/>
                    </a:lnTo>
                    <a:lnTo>
                      <a:pt x="184" y="11"/>
                    </a:lnTo>
                    <a:lnTo>
                      <a:pt x="184" y="9"/>
                    </a:lnTo>
                    <a:lnTo>
                      <a:pt x="183" y="6"/>
                    </a:lnTo>
                    <a:lnTo>
                      <a:pt x="180" y="3"/>
                    </a:lnTo>
                    <a:lnTo>
                      <a:pt x="176" y="3"/>
                    </a:lnTo>
                    <a:lnTo>
                      <a:pt x="173" y="3"/>
                    </a:lnTo>
                    <a:lnTo>
                      <a:pt x="172" y="5"/>
                    </a:lnTo>
                    <a:lnTo>
                      <a:pt x="171" y="3"/>
                    </a:lnTo>
                    <a:lnTo>
                      <a:pt x="168" y="2"/>
                    </a:lnTo>
                    <a:lnTo>
                      <a:pt x="167" y="2"/>
                    </a:lnTo>
                    <a:lnTo>
                      <a:pt x="165" y="0"/>
                    </a:lnTo>
                    <a:lnTo>
                      <a:pt x="162" y="0"/>
                    </a:lnTo>
                    <a:lnTo>
                      <a:pt x="158" y="0"/>
                    </a:lnTo>
                    <a:lnTo>
                      <a:pt x="157" y="0"/>
                    </a:lnTo>
                    <a:lnTo>
                      <a:pt x="156" y="2"/>
                    </a:lnTo>
                    <a:lnTo>
                      <a:pt x="154" y="2"/>
                    </a:lnTo>
                    <a:lnTo>
                      <a:pt x="153" y="3"/>
                    </a:lnTo>
                    <a:lnTo>
                      <a:pt x="153" y="5"/>
                    </a:lnTo>
                    <a:lnTo>
                      <a:pt x="153" y="6"/>
                    </a:lnTo>
                    <a:lnTo>
                      <a:pt x="150" y="6"/>
                    </a:lnTo>
                    <a:lnTo>
                      <a:pt x="149" y="7"/>
                    </a:lnTo>
                    <a:lnTo>
                      <a:pt x="147" y="7"/>
                    </a:lnTo>
                    <a:lnTo>
                      <a:pt x="146" y="9"/>
                    </a:lnTo>
                    <a:lnTo>
                      <a:pt x="145" y="7"/>
                    </a:lnTo>
                    <a:lnTo>
                      <a:pt x="143" y="9"/>
                    </a:lnTo>
                    <a:lnTo>
                      <a:pt x="141" y="10"/>
                    </a:lnTo>
                    <a:lnTo>
                      <a:pt x="139" y="11"/>
                    </a:lnTo>
                    <a:lnTo>
                      <a:pt x="138" y="13"/>
                    </a:lnTo>
                    <a:lnTo>
                      <a:pt x="136" y="13"/>
                    </a:lnTo>
                    <a:lnTo>
                      <a:pt x="135" y="14"/>
                    </a:lnTo>
                    <a:lnTo>
                      <a:pt x="134" y="16"/>
                    </a:lnTo>
                    <a:lnTo>
                      <a:pt x="132" y="16"/>
                    </a:lnTo>
                    <a:lnTo>
                      <a:pt x="131" y="17"/>
                    </a:lnTo>
                    <a:lnTo>
                      <a:pt x="128" y="21"/>
                    </a:lnTo>
                    <a:lnTo>
                      <a:pt x="128" y="24"/>
                    </a:lnTo>
                    <a:lnTo>
                      <a:pt x="128" y="25"/>
                    </a:lnTo>
                    <a:lnTo>
                      <a:pt x="128" y="26"/>
                    </a:lnTo>
                    <a:lnTo>
                      <a:pt x="127" y="26"/>
                    </a:lnTo>
                    <a:lnTo>
                      <a:pt x="125" y="28"/>
                    </a:lnTo>
                    <a:lnTo>
                      <a:pt x="124" y="28"/>
                    </a:lnTo>
                    <a:lnTo>
                      <a:pt x="123" y="29"/>
                    </a:lnTo>
                    <a:lnTo>
                      <a:pt x="123" y="31"/>
                    </a:lnTo>
                    <a:lnTo>
                      <a:pt x="121" y="32"/>
                    </a:lnTo>
                    <a:lnTo>
                      <a:pt x="120" y="33"/>
                    </a:lnTo>
                    <a:lnTo>
                      <a:pt x="119" y="33"/>
                    </a:lnTo>
                    <a:lnTo>
                      <a:pt x="117" y="35"/>
                    </a:lnTo>
                    <a:lnTo>
                      <a:pt x="114" y="35"/>
                    </a:lnTo>
                    <a:lnTo>
                      <a:pt x="113" y="36"/>
                    </a:lnTo>
                    <a:lnTo>
                      <a:pt x="114" y="40"/>
                    </a:lnTo>
                    <a:lnTo>
                      <a:pt x="113" y="42"/>
                    </a:lnTo>
                    <a:lnTo>
                      <a:pt x="113" y="43"/>
                    </a:lnTo>
                    <a:lnTo>
                      <a:pt x="112" y="44"/>
                    </a:lnTo>
                    <a:lnTo>
                      <a:pt x="113" y="46"/>
                    </a:lnTo>
                    <a:lnTo>
                      <a:pt x="110" y="47"/>
                    </a:lnTo>
                    <a:lnTo>
                      <a:pt x="109" y="47"/>
                    </a:lnTo>
                    <a:lnTo>
                      <a:pt x="108" y="46"/>
                    </a:lnTo>
                    <a:lnTo>
                      <a:pt x="106" y="46"/>
                    </a:lnTo>
                    <a:lnTo>
                      <a:pt x="103" y="46"/>
                    </a:lnTo>
                    <a:lnTo>
                      <a:pt x="101" y="47"/>
                    </a:lnTo>
                    <a:lnTo>
                      <a:pt x="98" y="46"/>
                    </a:lnTo>
                    <a:lnTo>
                      <a:pt x="97" y="46"/>
                    </a:lnTo>
                    <a:lnTo>
                      <a:pt x="92" y="43"/>
                    </a:lnTo>
                    <a:lnTo>
                      <a:pt x="91" y="43"/>
                    </a:lnTo>
                    <a:lnTo>
                      <a:pt x="90" y="42"/>
                    </a:lnTo>
                    <a:lnTo>
                      <a:pt x="86" y="42"/>
                    </a:lnTo>
                    <a:lnTo>
                      <a:pt x="81" y="42"/>
                    </a:lnTo>
                    <a:lnTo>
                      <a:pt x="79" y="44"/>
                    </a:lnTo>
                    <a:lnTo>
                      <a:pt x="77" y="50"/>
                    </a:lnTo>
                    <a:lnTo>
                      <a:pt x="75" y="51"/>
                    </a:lnTo>
                    <a:lnTo>
                      <a:pt x="70" y="53"/>
                    </a:lnTo>
                    <a:lnTo>
                      <a:pt x="70" y="55"/>
                    </a:lnTo>
                    <a:lnTo>
                      <a:pt x="68" y="57"/>
                    </a:lnTo>
                    <a:lnTo>
                      <a:pt x="65" y="57"/>
                    </a:lnTo>
                    <a:lnTo>
                      <a:pt x="64" y="58"/>
                    </a:lnTo>
                    <a:lnTo>
                      <a:pt x="61" y="58"/>
                    </a:lnTo>
                    <a:lnTo>
                      <a:pt x="58" y="59"/>
                    </a:lnTo>
                    <a:lnTo>
                      <a:pt x="55" y="58"/>
                    </a:lnTo>
                    <a:lnTo>
                      <a:pt x="51" y="58"/>
                    </a:lnTo>
                    <a:lnTo>
                      <a:pt x="53" y="57"/>
                    </a:lnTo>
                    <a:lnTo>
                      <a:pt x="54" y="53"/>
                    </a:lnTo>
                    <a:lnTo>
                      <a:pt x="54" y="50"/>
                    </a:lnTo>
                    <a:lnTo>
                      <a:pt x="51" y="43"/>
                    </a:lnTo>
                    <a:lnTo>
                      <a:pt x="50" y="39"/>
                    </a:lnTo>
                    <a:lnTo>
                      <a:pt x="46" y="36"/>
                    </a:lnTo>
                    <a:lnTo>
                      <a:pt x="46" y="36"/>
                    </a:lnTo>
                    <a:lnTo>
                      <a:pt x="44" y="80"/>
                    </a:lnTo>
                    <a:lnTo>
                      <a:pt x="43" y="80"/>
                    </a:lnTo>
                    <a:lnTo>
                      <a:pt x="39" y="80"/>
                    </a:lnTo>
                    <a:lnTo>
                      <a:pt x="36" y="81"/>
                    </a:lnTo>
                    <a:lnTo>
                      <a:pt x="35" y="84"/>
                    </a:lnTo>
                    <a:lnTo>
                      <a:pt x="33" y="84"/>
                    </a:lnTo>
                    <a:lnTo>
                      <a:pt x="32" y="85"/>
                    </a:lnTo>
                    <a:lnTo>
                      <a:pt x="32" y="88"/>
                    </a:lnTo>
                    <a:lnTo>
                      <a:pt x="31" y="87"/>
                    </a:lnTo>
                    <a:lnTo>
                      <a:pt x="28" y="88"/>
                    </a:lnTo>
                    <a:lnTo>
                      <a:pt x="28" y="85"/>
                    </a:lnTo>
                    <a:lnTo>
                      <a:pt x="25" y="85"/>
                    </a:lnTo>
                    <a:lnTo>
                      <a:pt x="25" y="87"/>
                    </a:lnTo>
                    <a:lnTo>
                      <a:pt x="22" y="87"/>
                    </a:lnTo>
                    <a:lnTo>
                      <a:pt x="21" y="85"/>
                    </a:lnTo>
                    <a:lnTo>
                      <a:pt x="20" y="87"/>
                    </a:lnTo>
                    <a:lnTo>
                      <a:pt x="17" y="85"/>
                    </a:lnTo>
                    <a:lnTo>
                      <a:pt x="13" y="84"/>
                    </a:lnTo>
                    <a:lnTo>
                      <a:pt x="11" y="81"/>
                    </a:lnTo>
                    <a:lnTo>
                      <a:pt x="11" y="79"/>
                    </a:lnTo>
                    <a:lnTo>
                      <a:pt x="10" y="79"/>
                    </a:lnTo>
                    <a:lnTo>
                      <a:pt x="9" y="76"/>
                    </a:lnTo>
                    <a:lnTo>
                      <a:pt x="6" y="77"/>
                    </a:lnTo>
                    <a:lnTo>
                      <a:pt x="5" y="79"/>
                    </a:lnTo>
                    <a:lnTo>
                      <a:pt x="5" y="80"/>
                    </a:lnTo>
                    <a:lnTo>
                      <a:pt x="5" y="81"/>
                    </a:lnTo>
                    <a:lnTo>
                      <a:pt x="2" y="81"/>
                    </a:lnTo>
                    <a:lnTo>
                      <a:pt x="0" y="83"/>
                    </a:lnTo>
                    <a:lnTo>
                      <a:pt x="0" y="83"/>
                    </a:lnTo>
                    <a:lnTo>
                      <a:pt x="2" y="87"/>
                    </a:lnTo>
                    <a:lnTo>
                      <a:pt x="6" y="90"/>
                    </a:lnTo>
                    <a:lnTo>
                      <a:pt x="7" y="96"/>
                    </a:lnTo>
                    <a:lnTo>
                      <a:pt x="7" y="101"/>
                    </a:lnTo>
                    <a:lnTo>
                      <a:pt x="10" y="107"/>
                    </a:lnTo>
                    <a:lnTo>
                      <a:pt x="11" y="114"/>
                    </a:lnTo>
                    <a:lnTo>
                      <a:pt x="16" y="118"/>
                    </a:lnTo>
                    <a:lnTo>
                      <a:pt x="16" y="121"/>
                    </a:lnTo>
                    <a:lnTo>
                      <a:pt x="18" y="127"/>
                    </a:lnTo>
                    <a:lnTo>
                      <a:pt x="18" y="128"/>
                    </a:lnTo>
                    <a:lnTo>
                      <a:pt x="20" y="132"/>
                    </a:lnTo>
                    <a:lnTo>
                      <a:pt x="20" y="136"/>
                    </a:lnTo>
                    <a:lnTo>
                      <a:pt x="18" y="138"/>
                    </a:lnTo>
                    <a:lnTo>
                      <a:pt x="17" y="138"/>
                    </a:lnTo>
                    <a:lnTo>
                      <a:pt x="16" y="136"/>
                    </a:lnTo>
                    <a:lnTo>
                      <a:pt x="14" y="138"/>
                    </a:lnTo>
                    <a:lnTo>
                      <a:pt x="14" y="140"/>
                    </a:lnTo>
                    <a:lnTo>
                      <a:pt x="16" y="144"/>
                    </a:lnTo>
                    <a:lnTo>
                      <a:pt x="18" y="146"/>
                    </a:lnTo>
                    <a:lnTo>
                      <a:pt x="21" y="150"/>
                    </a:lnTo>
                    <a:lnTo>
                      <a:pt x="18" y="153"/>
                    </a:lnTo>
                    <a:lnTo>
                      <a:pt x="20" y="155"/>
                    </a:lnTo>
                    <a:lnTo>
                      <a:pt x="18" y="158"/>
                    </a:lnTo>
                    <a:lnTo>
                      <a:pt x="18" y="159"/>
                    </a:lnTo>
                    <a:lnTo>
                      <a:pt x="20" y="161"/>
                    </a:lnTo>
                    <a:lnTo>
                      <a:pt x="20" y="159"/>
                    </a:lnTo>
                    <a:lnTo>
                      <a:pt x="22" y="157"/>
                    </a:lnTo>
                    <a:lnTo>
                      <a:pt x="25" y="158"/>
                    </a:lnTo>
                    <a:lnTo>
                      <a:pt x="25" y="161"/>
                    </a:lnTo>
                    <a:lnTo>
                      <a:pt x="24" y="161"/>
                    </a:lnTo>
                    <a:lnTo>
                      <a:pt x="25" y="161"/>
                    </a:lnTo>
                    <a:lnTo>
                      <a:pt x="28" y="161"/>
                    </a:lnTo>
                    <a:lnTo>
                      <a:pt x="29" y="162"/>
                    </a:lnTo>
                    <a:lnTo>
                      <a:pt x="29" y="165"/>
                    </a:lnTo>
                    <a:lnTo>
                      <a:pt x="31" y="164"/>
                    </a:lnTo>
                    <a:lnTo>
                      <a:pt x="38" y="166"/>
                    </a:lnTo>
                    <a:lnTo>
                      <a:pt x="38" y="166"/>
                    </a:lnTo>
                    <a:lnTo>
                      <a:pt x="39" y="166"/>
                    </a:lnTo>
                    <a:lnTo>
                      <a:pt x="40" y="165"/>
                    </a:lnTo>
                    <a:lnTo>
                      <a:pt x="43" y="165"/>
                    </a:lnTo>
                    <a:lnTo>
                      <a:pt x="44" y="162"/>
                    </a:lnTo>
                    <a:lnTo>
                      <a:pt x="49" y="162"/>
                    </a:lnTo>
                    <a:lnTo>
                      <a:pt x="49" y="161"/>
                    </a:lnTo>
                    <a:lnTo>
                      <a:pt x="51" y="161"/>
                    </a:lnTo>
                    <a:lnTo>
                      <a:pt x="55" y="162"/>
                    </a:lnTo>
                    <a:lnTo>
                      <a:pt x="57" y="162"/>
                    </a:lnTo>
                    <a:lnTo>
                      <a:pt x="60" y="161"/>
                    </a:lnTo>
                    <a:lnTo>
                      <a:pt x="61" y="161"/>
                    </a:lnTo>
                    <a:lnTo>
                      <a:pt x="62" y="159"/>
                    </a:lnTo>
                    <a:lnTo>
                      <a:pt x="64" y="159"/>
                    </a:lnTo>
                    <a:lnTo>
                      <a:pt x="65" y="159"/>
                    </a:lnTo>
                    <a:lnTo>
                      <a:pt x="65" y="158"/>
                    </a:lnTo>
                    <a:lnTo>
                      <a:pt x="68" y="157"/>
                    </a:lnTo>
                    <a:lnTo>
                      <a:pt x="73" y="157"/>
                    </a:lnTo>
                    <a:lnTo>
                      <a:pt x="76" y="158"/>
                    </a:lnTo>
                    <a:lnTo>
                      <a:pt x="79" y="158"/>
                    </a:lnTo>
                    <a:lnTo>
                      <a:pt x="79" y="157"/>
                    </a:lnTo>
                    <a:lnTo>
                      <a:pt x="81" y="155"/>
                    </a:lnTo>
                    <a:lnTo>
                      <a:pt x="88" y="158"/>
                    </a:lnTo>
                    <a:lnTo>
                      <a:pt x="90" y="158"/>
                    </a:lnTo>
                    <a:lnTo>
                      <a:pt x="95" y="159"/>
                    </a:lnTo>
                    <a:lnTo>
                      <a:pt x="97" y="159"/>
                    </a:lnTo>
                    <a:lnTo>
                      <a:pt x="95" y="158"/>
                    </a:lnTo>
                    <a:lnTo>
                      <a:pt x="97" y="155"/>
                    </a:lnTo>
                    <a:lnTo>
                      <a:pt x="99" y="157"/>
                    </a:lnTo>
                    <a:lnTo>
                      <a:pt x="101" y="158"/>
                    </a:lnTo>
                    <a:lnTo>
                      <a:pt x="106" y="157"/>
                    </a:lnTo>
                    <a:lnTo>
                      <a:pt x="106" y="157"/>
                    </a:lnTo>
                    <a:lnTo>
                      <a:pt x="103" y="155"/>
                    </a:lnTo>
                    <a:lnTo>
                      <a:pt x="105" y="153"/>
                    </a:lnTo>
                    <a:lnTo>
                      <a:pt x="108" y="153"/>
                    </a:lnTo>
                    <a:lnTo>
                      <a:pt x="112" y="151"/>
                    </a:lnTo>
                    <a:lnTo>
                      <a:pt x="113" y="153"/>
                    </a:lnTo>
                    <a:lnTo>
                      <a:pt x="116" y="153"/>
                    </a:lnTo>
                    <a:lnTo>
                      <a:pt x="119" y="151"/>
                    </a:lnTo>
                    <a:lnTo>
                      <a:pt x="123" y="150"/>
                    </a:lnTo>
                    <a:lnTo>
                      <a:pt x="123" y="149"/>
                    </a:lnTo>
                    <a:lnTo>
                      <a:pt x="127" y="149"/>
                    </a:lnTo>
                    <a:lnTo>
                      <a:pt x="128" y="146"/>
                    </a:lnTo>
                    <a:lnTo>
                      <a:pt x="136" y="140"/>
                    </a:lnTo>
                    <a:lnTo>
                      <a:pt x="138" y="139"/>
                    </a:lnTo>
                    <a:lnTo>
                      <a:pt x="138" y="138"/>
                    </a:lnTo>
                    <a:lnTo>
                      <a:pt x="141" y="138"/>
                    </a:lnTo>
                    <a:lnTo>
                      <a:pt x="153" y="125"/>
                    </a:lnTo>
                    <a:lnTo>
                      <a:pt x="153" y="124"/>
                    </a:lnTo>
                    <a:lnTo>
                      <a:pt x="154" y="124"/>
                    </a:lnTo>
                    <a:lnTo>
                      <a:pt x="157" y="121"/>
                    </a:lnTo>
                    <a:lnTo>
                      <a:pt x="158" y="121"/>
                    </a:lnTo>
                    <a:lnTo>
                      <a:pt x="160" y="117"/>
                    </a:lnTo>
                    <a:lnTo>
                      <a:pt x="162" y="114"/>
                    </a:lnTo>
                    <a:lnTo>
                      <a:pt x="168" y="105"/>
                    </a:lnTo>
                    <a:lnTo>
                      <a:pt x="169" y="102"/>
                    </a:lnTo>
                    <a:lnTo>
                      <a:pt x="172" y="102"/>
                    </a:lnTo>
                    <a:lnTo>
                      <a:pt x="173" y="99"/>
                    </a:lnTo>
                    <a:lnTo>
                      <a:pt x="173" y="98"/>
                    </a:lnTo>
                    <a:lnTo>
                      <a:pt x="176" y="95"/>
                    </a:lnTo>
                    <a:lnTo>
                      <a:pt x="178" y="92"/>
                    </a:lnTo>
                    <a:lnTo>
                      <a:pt x="180" y="91"/>
                    </a:lnTo>
                    <a:lnTo>
                      <a:pt x="182" y="90"/>
                    </a:lnTo>
                    <a:lnTo>
                      <a:pt x="184" y="88"/>
                    </a:lnTo>
                    <a:lnTo>
                      <a:pt x="184" y="87"/>
                    </a:lnTo>
                    <a:lnTo>
                      <a:pt x="186" y="87"/>
                    </a:lnTo>
                    <a:lnTo>
                      <a:pt x="189" y="83"/>
                    </a:lnTo>
                    <a:lnTo>
                      <a:pt x="190" y="81"/>
                    </a:lnTo>
                    <a:lnTo>
                      <a:pt x="191" y="79"/>
                    </a:lnTo>
                    <a:lnTo>
                      <a:pt x="193" y="74"/>
                    </a:lnTo>
                    <a:lnTo>
                      <a:pt x="194" y="70"/>
                    </a:lnTo>
                    <a:lnTo>
                      <a:pt x="195" y="66"/>
                    </a:lnTo>
                    <a:lnTo>
                      <a:pt x="197" y="62"/>
                    </a:lnTo>
                    <a:lnTo>
                      <a:pt x="195" y="62"/>
                    </a:lnTo>
                    <a:lnTo>
                      <a:pt x="197" y="59"/>
                    </a:lnTo>
                    <a:lnTo>
                      <a:pt x="197" y="59"/>
                    </a:lnTo>
                    <a:lnTo>
                      <a:pt x="194" y="59"/>
                    </a:lnTo>
                    <a:lnTo>
                      <a:pt x="190" y="58"/>
                    </a:lnTo>
                    <a:close/>
                    <a:moveTo>
                      <a:pt x="151" y="96"/>
                    </a:moveTo>
                    <a:lnTo>
                      <a:pt x="149" y="98"/>
                    </a:lnTo>
                    <a:lnTo>
                      <a:pt x="150" y="99"/>
                    </a:lnTo>
                    <a:lnTo>
                      <a:pt x="150" y="101"/>
                    </a:lnTo>
                    <a:lnTo>
                      <a:pt x="150" y="102"/>
                    </a:lnTo>
                    <a:lnTo>
                      <a:pt x="147" y="103"/>
                    </a:lnTo>
                    <a:lnTo>
                      <a:pt x="146" y="103"/>
                    </a:lnTo>
                    <a:lnTo>
                      <a:pt x="145" y="103"/>
                    </a:lnTo>
                    <a:lnTo>
                      <a:pt x="143" y="105"/>
                    </a:lnTo>
                    <a:lnTo>
                      <a:pt x="141" y="105"/>
                    </a:lnTo>
                    <a:lnTo>
                      <a:pt x="139" y="107"/>
                    </a:lnTo>
                    <a:lnTo>
                      <a:pt x="139" y="109"/>
                    </a:lnTo>
                    <a:lnTo>
                      <a:pt x="138" y="110"/>
                    </a:lnTo>
                    <a:lnTo>
                      <a:pt x="136" y="110"/>
                    </a:lnTo>
                    <a:lnTo>
                      <a:pt x="134" y="109"/>
                    </a:lnTo>
                    <a:lnTo>
                      <a:pt x="132" y="107"/>
                    </a:lnTo>
                    <a:lnTo>
                      <a:pt x="130" y="106"/>
                    </a:lnTo>
                    <a:lnTo>
                      <a:pt x="130" y="103"/>
                    </a:lnTo>
                    <a:lnTo>
                      <a:pt x="128" y="102"/>
                    </a:lnTo>
                    <a:lnTo>
                      <a:pt x="128" y="101"/>
                    </a:lnTo>
                    <a:lnTo>
                      <a:pt x="127" y="99"/>
                    </a:lnTo>
                    <a:lnTo>
                      <a:pt x="125" y="96"/>
                    </a:lnTo>
                    <a:lnTo>
                      <a:pt x="127" y="96"/>
                    </a:lnTo>
                    <a:lnTo>
                      <a:pt x="131" y="94"/>
                    </a:lnTo>
                    <a:lnTo>
                      <a:pt x="131" y="90"/>
                    </a:lnTo>
                    <a:lnTo>
                      <a:pt x="134" y="88"/>
                    </a:lnTo>
                    <a:lnTo>
                      <a:pt x="139" y="87"/>
                    </a:lnTo>
                    <a:lnTo>
                      <a:pt x="139" y="85"/>
                    </a:lnTo>
                    <a:lnTo>
                      <a:pt x="142" y="85"/>
                    </a:lnTo>
                    <a:lnTo>
                      <a:pt x="142" y="84"/>
                    </a:lnTo>
                    <a:lnTo>
                      <a:pt x="143" y="84"/>
                    </a:lnTo>
                    <a:lnTo>
                      <a:pt x="145" y="85"/>
                    </a:lnTo>
                    <a:lnTo>
                      <a:pt x="145" y="84"/>
                    </a:lnTo>
                    <a:lnTo>
                      <a:pt x="147" y="85"/>
                    </a:lnTo>
                    <a:lnTo>
                      <a:pt x="149" y="85"/>
                    </a:lnTo>
                    <a:lnTo>
                      <a:pt x="151" y="87"/>
                    </a:lnTo>
                    <a:lnTo>
                      <a:pt x="153" y="92"/>
                    </a:lnTo>
                    <a:lnTo>
                      <a:pt x="154" y="95"/>
                    </a:lnTo>
                    <a:lnTo>
                      <a:pt x="151"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4" name="Freeform 928">
                <a:extLst>
                  <a:ext uri="{FF2B5EF4-FFF2-40B4-BE49-F238E27FC236}">
                    <a16:creationId xmlns:a16="http://schemas.microsoft.com/office/drawing/2014/main" id="{7ECEB6FD-90FB-47F2-9633-5179C38B81A6}"/>
                  </a:ext>
                </a:extLst>
              </p:cNvPr>
              <p:cNvSpPr>
                <a:spLocks/>
              </p:cNvSpPr>
              <p:nvPr/>
            </p:nvSpPr>
            <p:spPr bwMode="auto">
              <a:xfrm>
                <a:off x="3679" y="3592"/>
                <a:ext cx="29" cy="26"/>
              </a:xfrm>
              <a:custGeom>
                <a:avLst/>
                <a:gdLst>
                  <a:gd name="T0" fmla="*/ 26 w 29"/>
                  <a:gd name="T1" fmla="*/ 3 h 26"/>
                  <a:gd name="T2" fmla="*/ 24 w 29"/>
                  <a:gd name="T3" fmla="*/ 1 h 26"/>
                  <a:gd name="T4" fmla="*/ 22 w 29"/>
                  <a:gd name="T5" fmla="*/ 1 h 26"/>
                  <a:gd name="T6" fmla="*/ 20 w 29"/>
                  <a:gd name="T7" fmla="*/ 0 h 26"/>
                  <a:gd name="T8" fmla="*/ 20 w 29"/>
                  <a:gd name="T9" fmla="*/ 1 h 26"/>
                  <a:gd name="T10" fmla="*/ 18 w 29"/>
                  <a:gd name="T11" fmla="*/ 0 h 26"/>
                  <a:gd name="T12" fmla="*/ 17 w 29"/>
                  <a:gd name="T13" fmla="*/ 0 h 26"/>
                  <a:gd name="T14" fmla="*/ 17 w 29"/>
                  <a:gd name="T15" fmla="*/ 1 h 26"/>
                  <a:gd name="T16" fmla="*/ 14 w 29"/>
                  <a:gd name="T17" fmla="*/ 1 h 26"/>
                  <a:gd name="T18" fmla="*/ 14 w 29"/>
                  <a:gd name="T19" fmla="*/ 3 h 26"/>
                  <a:gd name="T20" fmla="*/ 9 w 29"/>
                  <a:gd name="T21" fmla="*/ 4 h 26"/>
                  <a:gd name="T22" fmla="*/ 6 w 29"/>
                  <a:gd name="T23" fmla="*/ 6 h 26"/>
                  <a:gd name="T24" fmla="*/ 6 w 29"/>
                  <a:gd name="T25" fmla="*/ 10 h 26"/>
                  <a:gd name="T26" fmla="*/ 2 w 29"/>
                  <a:gd name="T27" fmla="*/ 12 h 26"/>
                  <a:gd name="T28" fmla="*/ 0 w 29"/>
                  <a:gd name="T29" fmla="*/ 12 h 26"/>
                  <a:gd name="T30" fmla="*/ 2 w 29"/>
                  <a:gd name="T31" fmla="*/ 15 h 26"/>
                  <a:gd name="T32" fmla="*/ 3 w 29"/>
                  <a:gd name="T33" fmla="*/ 17 h 26"/>
                  <a:gd name="T34" fmla="*/ 3 w 29"/>
                  <a:gd name="T35" fmla="*/ 18 h 26"/>
                  <a:gd name="T36" fmla="*/ 5 w 29"/>
                  <a:gd name="T37" fmla="*/ 19 h 26"/>
                  <a:gd name="T38" fmla="*/ 5 w 29"/>
                  <a:gd name="T39" fmla="*/ 22 h 26"/>
                  <a:gd name="T40" fmla="*/ 7 w 29"/>
                  <a:gd name="T41" fmla="*/ 23 h 26"/>
                  <a:gd name="T42" fmla="*/ 9 w 29"/>
                  <a:gd name="T43" fmla="*/ 25 h 26"/>
                  <a:gd name="T44" fmla="*/ 11 w 29"/>
                  <a:gd name="T45" fmla="*/ 26 h 26"/>
                  <a:gd name="T46" fmla="*/ 13 w 29"/>
                  <a:gd name="T47" fmla="*/ 26 h 26"/>
                  <a:gd name="T48" fmla="*/ 14 w 29"/>
                  <a:gd name="T49" fmla="*/ 25 h 26"/>
                  <a:gd name="T50" fmla="*/ 14 w 29"/>
                  <a:gd name="T51" fmla="*/ 23 h 26"/>
                  <a:gd name="T52" fmla="*/ 16 w 29"/>
                  <a:gd name="T53" fmla="*/ 21 h 26"/>
                  <a:gd name="T54" fmla="*/ 18 w 29"/>
                  <a:gd name="T55" fmla="*/ 21 h 26"/>
                  <a:gd name="T56" fmla="*/ 20 w 29"/>
                  <a:gd name="T57" fmla="*/ 19 h 26"/>
                  <a:gd name="T58" fmla="*/ 21 w 29"/>
                  <a:gd name="T59" fmla="*/ 19 h 26"/>
                  <a:gd name="T60" fmla="*/ 22 w 29"/>
                  <a:gd name="T61" fmla="*/ 19 h 26"/>
                  <a:gd name="T62" fmla="*/ 25 w 29"/>
                  <a:gd name="T63" fmla="*/ 18 h 26"/>
                  <a:gd name="T64" fmla="*/ 25 w 29"/>
                  <a:gd name="T65" fmla="*/ 17 h 26"/>
                  <a:gd name="T66" fmla="*/ 25 w 29"/>
                  <a:gd name="T67" fmla="*/ 15 h 26"/>
                  <a:gd name="T68" fmla="*/ 24 w 29"/>
                  <a:gd name="T69" fmla="*/ 14 h 26"/>
                  <a:gd name="T70" fmla="*/ 26 w 29"/>
                  <a:gd name="T71" fmla="*/ 12 h 26"/>
                  <a:gd name="T72" fmla="*/ 29 w 29"/>
                  <a:gd name="T73" fmla="*/ 11 h 26"/>
                  <a:gd name="T74" fmla="*/ 28 w 29"/>
                  <a:gd name="T75" fmla="*/ 8 h 26"/>
                  <a:gd name="T76" fmla="*/ 26 w 29"/>
                  <a:gd name="T7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26">
                    <a:moveTo>
                      <a:pt x="26" y="3"/>
                    </a:moveTo>
                    <a:lnTo>
                      <a:pt x="24" y="1"/>
                    </a:lnTo>
                    <a:lnTo>
                      <a:pt x="22" y="1"/>
                    </a:lnTo>
                    <a:lnTo>
                      <a:pt x="20" y="0"/>
                    </a:lnTo>
                    <a:lnTo>
                      <a:pt x="20" y="1"/>
                    </a:lnTo>
                    <a:lnTo>
                      <a:pt x="18" y="0"/>
                    </a:lnTo>
                    <a:lnTo>
                      <a:pt x="17" y="0"/>
                    </a:lnTo>
                    <a:lnTo>
                      <a:pt x="17" y="1"/>
                    </a:lnTo>
                    <a:lnTo>
                      <a:pt x="14" y="1"/>
                    </a:lnTo>
                    <a:lnTo>
                      <a:pt x="14" y="3"/>
                    </a:lnTo>
                    <a:lnTo>
                      <a:pt x="9" y="4"/>
                    </a:lnTo>
                    <a:lnTo>
                      <a:pt x="6" y="6"/>
                    </a:lnTo>
                    <a:lnTo>
                      <a:pt x="6" y="10"/>
                    </a:lnTo>
                    <a:lnTo>
                      <a:pt x="2" y="12"/>
                    </a:lnTo>
                    <a:lnTo>
                      <a:pt x="0" y="12"/>
                    </a:lnTo>
                    <a:lnTo>
                      <a:pt x="2" y="15"/>
                    </a:lnTo>
                    <a:lnTo>
                      <a:pt x="3" y="17"/>
                    </a:lnTo>
                    <a:lnTo>
                      <a:pt x="3" y="18"/>
                    </a:lnTo>
                    <a:lnTo>
                      <a:pt x="5" y="19"/>
                    </a:lnTo>
                    <a:lnTo>
                      <a:pt x="5" y="22"/>
                    </a:lnTo>
                    <a:lnTo>
                      <a:pt x="7" y="23"/>
                    </a:lnTo>
                    <a:lnTo>
                      <a:pt x="9" y="25"/>
                    </a:lnTo>
                    <a:lnTo>
                      <a:pt x="11" y="26"/>
                    </a:lnTo>
                    <a:lnTo>
                      <a:pt x="13" y="26"/>
                    </a:lnTo>
                    <a:lnTo>
                      <a:pt x="14" y="25"/>
                    </a:lnTo>
                    <a:lnTo>
                      <a:pt x="14" y="23"/>
                    </a:lnTo>
                    <a:lnTo>
                      <a:pt x="16" y="21"/>
                    </a:lnTo>
                    <a:lnTo>
                      <a:pt x="18" y="21"/>
                    </a:lnTo>
                    <a:lnTo>
                      <a:pt x="20" y="19"/>
                    </a:lnTo>
                    <a:lnTo>
                      <a:pt x="21" y="19"/>
                    </a:lnTo>
                    <a:lnTo>
                      <a:pt x="22" y="19"/>
                    </a:lnTo>
                    <a:lnTo>
                      <a:pt x="25" y="18"/>
                    </a:lnTo>
                    <a:lnTo>
                      <a:pt x="25" y="17"/>
                    </a:lnTo>
                    <a:lnTo>
                      <a:pt x="25" y="15"/>
                    </a:lnTo>
                    <a:lnTo>
                      <a:pt x="24" y="14"/>
                    </a:lnTo>
                    <a:lnTo>
                      <a:pt x="26" y="12"/>
                    </a:lnTo>
                    <a:lnTo>
                      <a:pt x="29" y="11"/>
                    </a:lnTo>
                    <a:lnTo>
                      <a:pt x="28" y="8"/>
                    </a:lnTo>
                    <a:lnTo>
                      <a:pt x="2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5" name="Freeform 929">
                <a:extLst>
                  <a:ext uri="{FF2B5EF4-FFF2-40B4-BE49-F238E27FC236}">
                    <a16:creationId xmlns:a16="http://schemas.microsoft.com/office/drawing/2014/main" id="{914EBE90-E56A-4D21-9F4C-E8F8BC0BF06E}"/>
                  </a:ext>
                </a:extLst>
              </p:cNvPr>
              <p:cNvSpPr>
                <a:spLocks/>
              </p:cNvSpPr>
              <p:nvPr/>
            </p:nvSpPr>
            <p:spPr bwMode="auto">
              <a:xfrm>
                <a:off x="5043" y="389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6" name="Freeform 930">
                <a:extLst>
                  <a:ext uri="{FF2B5EF4-FFF2-40B4-BE49-F238E27FC236}">
                    <a16:creationId xmlns:a16="http://schemas.microsoft.com/office/drawing/2014/main" id="{A65AFBCE-CB91-43BF-8ACE-917F65621BF6}"/>
                  </a:ext>
                </a:extLst>
              </p:cNvPr>
              <p:cNvSpPr>
                <a:spLocks/>
              </p:cNvSpPr>
              <p:nvPr/>
            </p:nvSpPr>
            <p:spPr bwMode="auto">
              <a:xfrm>
                <a:off x="5043" y="3890"/>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7" name="Freeform 931">
                <a:extLst>
                  <a:ext uri="{FF2B5EF4-FFF2-40B4-BE49-F238E27FC236}">
                    <a16:creationId xmlns:a16="http://schemas.microsoft.com/office/drawing/2014/main" id="{1723DDCD-FF8B-4161-A35F-30BA8DCEF00F}"/>
                  </a:ext>
                </a:extLst>
              </p:cNvPr>
              <p:cNvSpPr>
                <a:spLocks/>
              </p:cNvSpPr>
              <p:nvPr/>
            </p:nvSpPr>
            <p:spPr bwMode="auto">
              <a:xfrm>
                <a:off x="5018" y="3414"/>
                <a:ext cx="5" cy="7"/>
              </a:xfrm>
              <a:custGeom>
                <a:avLst/>
                <a:gdLst>
                  <a:gd name="T0" fmla="*/ 0 w 5"/>
                  <a:gd name="T1" fmla="*/ 7 h 7"/>
                  <a:gd name="T2" fmla="*/ 3 w 5"/>
                  <a:gd name="T3" fmla="*/ 7 h 7"/>
                  <a:gd name="T4" fmla="*/ 5 w 5"/>
                  <a:gd name="T5" fmla="*/ 7 h 7"/>
                  <a:gd name="T6" fmla="*/ 5 w 5"/>
                  <a:gd name="T7" fmla="*/ 5 h 7"/>
                  <a:gd name="T8" fmla="*/ 5 w 5"/>
                  <a:gd name="T9" fmla="*/ 4 h 7"/>
                  <a:gd name="T10" fmla="*/ 4 w 5"/>
                  <a:gd name="T11" fmla="*/ 4 h 7"/>
                  <a:gd name="T12" fmla="*/ 4 w 5"/>
                  <a:gd name="T13" fmla="*/ 4 h 7"/>
                  <a:gd name="T14" fmla="*/ 5 w 5"/>
                  <a:gd name="T15" fmla="*/ 3 h 7"/>
                  <a:gd name="T16" fmla="*/ 5 w 5"/>
                  <a:gd name="T17" fmla="*/ 1 h 7"/>
                  <a:gd name="T18" fmla="*/ 3 w 5"/>
                  <a:gd name="T19" fmla="*/ 3 h 7"/>
                  <a:gd name="T20" fmla="*/ 3 w 5"/>
                  <a:gd name="T21" fmla="*/ 0 h 7"/>
                  <a:gd name="T22" fmla="*/ 1 w 5"/>
                  <a:gd name="T23" fmla="*/ 1 h 7"/>
                  <a:gd name="T24" fmla="*/ 1 w 5"/>
                  <a:gd name="T25" fmla="*/ 1 h 7"/>
                  <a:gd name="T26" fmla="*/ 0 w 5"/>
                  <a:gd name="T27" fmla="*/ 1 h 7"/>
                  <a:gd name="T28" fmla="*/ 0 w 5"/>
                  <a:gd name="T29" fmla="*/ 3 h 7"/>
                  <a:gd name="T30" fmla="*/ 0 w 5"/>
                  <a:gd name="T31" fmla="*/ 3 h 7"/>
                  <a:gd name="T32" fmla="*/ 0 w 5"/>
                  <a:gd name="T33" fmla="*/ 5 h 7"/>
                  <a:gd name="T34" fmla="*/ 0 w 5"/>
                  <a:gd name="T35" fmla="*/ 7 h 7"/>
                  <a:gd name="T36" fmla="*/ 0 w 5"/>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7">
                    <a:moveTo>
                      <a:pt x="0" y="7"/>
                    </a:moveTo>
                    <a:lnTo>
                      <a:pt x="3" y="7"/>
                    </a:lnTo>
                    <a:lnTo>
                      <a:pt x="5" y="7"/>
                    </a:lnTo>
                    <a:lnTo>
                      <a:pt x="5" y="5"/>
                    </a:lnTo>
                    <a:lnTo>
                      <a:pt x="5" y="4"/>
                    </a:lnTo>
                    <a:lnTo>
                      <a:pt x="4" y="4"/>
                    </a:lnTo>
                    <a:lnTo>
                      <a:pt x="4" y="4"/>
                    </a:lnTo>
                    <a:lnTo>
                      <a:pt x="5" y="3"/>
                    </a:lnTo>
                    <a:lnTo>
                      <a:pt x="5" y="1"/>
                    </a:lnTo>
                    <a:lnTo>
                      <a:pt x="3" y="3"/>
                    </a:lnTo>
                    <a:lnTo>
                      <a:pt x="3" y="0"/>
                    </a:lnTo>
                    <a:lnTo>
                      <a:pt x="1" y="1"/>
                    </a:lnTo>
                    <a:lnTo>
                      <a:pt x="1" y="1"/>
                    </a:lnTo>
                    <a:lnTo>
                      <a:pt x="0" y="1"/>
                    </a:lnTo>
                    <a:lnTo>
                      <a:pt x="0" y="3"/>
                    </a:lnTo>
                    <a:lnTo>
                      <a:pt x="0" y="3"/>
                    </a:lnTo>
                    <a:lnTo>
                      <a:pt x="0" y="5"/>
                    </a:lnTo>
                    <a:lnTo>
                      <a:pt x="0"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8" name="Freeform 932">
                <a:extLst>
                  <a:ext uri="{FF2B5EF4-FFF2-40B4-BE49-F238E27FC236}">
                    <a16:creationId xmlns:a16="http://schemas.microsoft.com/office/drawing/2014/main" id="{83CE9557-C918-4014-8972-23C70DEC8644}"/>
                  </a:ext>
                </a:extLst>
              </p:cNvPr>
              <p:cNvSpPr>
                <a:spLocks/>
              </p:cNvSpPr>
              <p:nvPr/>
            </p:nvSpPr>
            <p:spPr bwMode="auto">
              <a:xfrm>
                <a:off x="4716" y="3377"/>
                <a:ext cx="484" cy="432"/>
              </a:xfrm>
              <a:custGeom>
                <a:avLst/>
                <a:gdLst>
                  <a:gd name="T0" fmla="*/ 483 w 484"/>
                  <a:gd name="T1" fmla="*/ 211 h 432"/>
                  <a:gd name="T2" fmla="*/ 468 w 484"/>
                  <a:gd name="T3" fmla="*/ 184 h 432"/>
                  <a:gd name="T4" fmla="*/ 461 w 484"/>
                  <a:gd name="T5" fmla="*/ 159 h 432"/>
                  <a:gd name="T6" fmla="*/ 449 w 484"/>
                  <a:gd name="T7" fmla="*/ 149 h 432"/>
                  <a:gd name="T8" fmla="*/ 440 w 484"/>
                  <a:gd name="T9" fmla="*/ 126 h 432"/>
                  <a:gd name="T10" fmla="*/ 425 w 484"/>
                  <a:gd name="T11" fmla="*/ 116 h 432"/>
                  <a:gd name="T12" fmla="*/ 413 w 484"/>
                  <a:gd name="T13" fmla="*/ 82 h 432"/>
                  <a:gd name="T14" fmla="*/ 405 w 484"/>
                  <a:gd name="T15" fmla="*/ 48 h 432"/>
                  <a:gd name="T16" fmla="*/ 388 w 484"/>
                  <a:gd name="T17" fmla="*/ 27 h 432"/>
                  <a:gd name="T18" fmla="*/ 381 w 484"/>
                  <a:gd name="T19" fmla="*/ 1 h 432"/>
                  <a:gd name="T20" fmla="*/ 372 w 484"/>
                  <a:gd name="T21" fmla="*/ 24 h 432"/>
                  <a:gd name="T22" fmla="*/ 365 w 484"/>
                  <a:gd name="T23" fmla="*/ 56 h 432"/>
                  <a:gd name="T24" fmla="*/ 338 w 484"/>
                  <a:gd name="T25" fmla="*/ 90 h 432"/>
                  <a:gd name="T26" fmla="*/ 309 w 484"/>
                  <a:gd name="T27" fmla="*/ 68 h 432"/>
                  <a:gd name="T28" fmla="*/ 292 w 484"/>
                  <a:gd name="T29" fmla="*/ 46 h 432"/>
                  <a:gd name="T30" fmla="*/ 303 w 484"/>
                  <a:gd name="T31" fmla="*/ 30 h 432"/>
                  <a:gd name="T32" fmla="*/ 303 w 484"/>
                  <a:gd name="T33" fmla="*/ 13 h 432"/>
                  <a:gd name="T34" fmla="*/ 294 w 484"/>
                  <a:gd name="T35" fmla="*/ 13 h 432"/>
                  <a:gd name="T36" fmla="*/ 274 w 484"/>
                  <a:gd name="T37" fmla="*/ 12 h 432"/>
                  <a:gd name="T38" fmla="*/ 252 w 484"/>
                  <a:gd name="T39" fmla="*/ 3 h 432"/>
                  <a:gd name="T40" fmla="*/ 254 w 484"/>
                  <a:gd name="T41" fmla="*/ 16 h 432"/>
                  <a:gd name="T42" fmla="*/ 232 w 484"/>
                  <a:gd name="T43" fmla="*/ 23 h 432"/>
                  <a:gd name="T44" fmla="*/ 219 w 484"/>
                  <a:gd name="T45" fmla="*/ 35 h 432"/>
                  <a:gd name="T46" fmla="*/ 215 w 484"/>
                  <a:gd name="T47" fmla="*/ 52 h 432"/>
                  <a:gd name="T48" fmla="*/ 202 w 484"/>
                  <a:gd name="T49" fmla="*/ 53 h 432"/>
                  <a:gd name="T50" fmla="*/ 198 w 484"/>
                  <a:gd name="T51" fmla="*/ 52 h 432"/>
                  <a:gd name="T52" fmla="*/ 181 w 484"/>
                  <a:gd name="T53" fmla="*/ 40 h 432"/>
                  <a:gd name="T54" fmla="*/ 169 w 484"/>
                  <a:gd name="T55" fmla="*/ 45 h 432"/>
                  <a:gd name="T56" fmla="*/ 162 w 484"/>
                  <a:gd name="T57" fmla="*/ 59 h 432"/>
                  <a:gd name="T58" fmla="*/ 156 w 484"/>
                  <a:gd name="T59" fmla="*/ 71 h 432"/>
                  <a:gd name="T60" fmla="*/ 144 w 484"/>
                  <a:gd name="T61" fmla="*/ 78 h 432"/>
                  <a:gd name="T62" fmla="*/ 133 w 484"/>
                  <a:gd name="T63" fmla="*/ 72 h 432"/>
                  <a:gd name="T64" fmla="*/ 121 w 484"/>
                  <a:gd name="T65" fmla="*/ 99 h 432"/>
                  <a:gd name="T66" fmla="*/ 81 w 484"/>
                  <a:gd name="T67" fmla="*/ 119 h 432"/>
                  <a:gd name="T68" fmla="*/ 44 w 484"/>
                  <a:gd name="T69" fmla="*/ 131 h 432"/>
                  <a:gd name="T70" fmla="*/ 20 w 484"/>
                  <a:gd name="T71" fmla="*/ 141 h 432"/>
                  <a:gd name="T72" fmla="*/ 14 w 484"/>
                  <a:gd name="T73" fmla="*/ 200 h 432"/>
                  <a:gd name="T74" fmla="*/ 9 w 484"/>
                  <a:gd name="T75" fmla="*/ 210 h 432"/>
                  <a:gd name="T76" fmla="*/ 14 w 484"/>
                  <a:gd name="T77" fmla="*/ 255 h 432"/>
                  <a:gd name="T78" fmla="*/ 14 w 484"/>
                  <a:gd name="T79" fmla="*/ 306 h 432"/>
                  <a:gd name="T80" fmla="*/ 16 w 484"/>
                  <a:gd name="T81" fmla="*/ 336 h 432"/>
                  <a:gd name="T82" fmla="*/ 41 w 484"/>
                  <a:gd name="T83" fmla="*/ 332 h 432"/>
                  <a:gd name="T84" fmla="*/ 68 w 484"/>
                  <a:gd name="T85" fmla="*/ 321 h 432"/>
                  <a:gd name="T86" fmla="*/ 97 w 484"/>
                  <a:gd name="T87" fmla="*/ 323 h 432"/>
                  <a:gd name="T88" fmla="*/ 132 w 484"/>
                  <a:gd name="T89" fmla="*/ 301 h 432"/>
                  <a:gd name="T90" fmla="*/ 174 w 484"/>
                  <a:gd name="T91" fmla="*/ 290 h 432"/>
                  <a:gd name="T92" fmla="*/ 221 w 484"/>
                  <a:gd name="T93" fmla="*/ 297 h 432"/>
                  <a:gd name="T94" fmla="*/ 240 w 484"/>
                  <a:gd name="T95" fmla="*/ 317 h 432"/>
                  <a:gd name="T96" fmla="*/ 246 w 484"/>
                  <a:gd name="T97" fmla="*/ 345 h 432"/>
                  <a:gd name="T98" fmla="*/ 265 w 484"/>
                  <a:gd name="T99" fmla="*/ 326 h 432"/>
                  <a:gd name="T100" fmla="*/ 279 w 484"/>
                  <a:gd name="T101" fmla="*/ 326 h 432"/>
                  <a:gd name="T102" fmla="*/ 266 w 484"/>
                  <a:gd name="T103" fmla="*/ 351 h 432"/>
                  <a:gd name="T104" fmla="*/ 277 w 484"/>
                  <a:gd name="T105" fmla="*/ 360 h 432"/>
                  <a:gd name="T106" fmla="*/ 288 w 484"/>
                  <a:gd name="T107" fmla="*/ 371 h 432"/>
                  <a:gd name="T108" fmla="*/ 303 w 484"/>
                  <a:gd name="T109" fmla="*/ 411 h 432"/>
                  <a:gd name="T110" fmla="*/ 331 w 484"/>
                  <a:gd name="T111" fmla="*/ 417 h 432"/>
                  <a:gd name="T112" fmla="*/ 344 w 484"/>
                  <a:gd name="T113" fmla="*/ 417 h 432"/>
                  <a:gd name="T114" fmla="*/ 357 w 484"/>
                  <a:gd name="T115" fmla="*/ 429 h 432"/>
                  <a:gd name="T116" fmla="*/ 373 w 484"/>
                  <a:gd name="T117" fmla="*/ 413 h 432"/>
                  <a:gd name="T118" fmla="*/ 408 w 484"/>
                  <a:gd name="T119" fmla="*/ 393 h 432"/>
                  <a:gd name="T120" fmla="*/ 434 w 484"/>
                  <a:gd name="T121" fmla="*/ 341 h 432"/>
                  <a:gd name="T122" fmla="*/ 457 w 484"/>
                  <a:gd name="T123" fmla="*/ 317 h 432"/>
                  <a:gd name="T124" fmla="*/ 472 w 484"/>
                  <a:gd name="T125" fmla="*/ 27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4" h="432">
                    <a:moveTo>
                      <a:pt x="483" y="244"/>
                    </a:moveTo>
                    <a:lnTo>
                      <a:pt x="483" y="241"/>
                    </a:lnTo>
                    <a:lnTo>
                      <a:pt x="482" y="237"/>
                    </a:lnTo>
                    <a:lnTo>
                      <a:pt x="480" y="236"/>
                    </a:lnTo>
                    <a:lnTo>
                      <a:pt x="480" y="233"/>
                    </a:lnTo>
                    <a:lnTo>
                      <a:pt x="482" y="232"/>
                    </a:lnTo>
                    <a:lnTo>
                      <a:pt x="482" y="229"/>
                    </a:lnTo>
                    <a:lnTo>
                      <a:pt x="483" y="225"/>
                    </a:lnTo>
                    <a:lnTo>
                      <a:pt x="483" y="223"/>
                    </a:lnTo>
                    <a:lnTo>
                      <a:pt x="483" y="216"/>
                    </a:lnTo>
                    <a:lnTo>
                      <a:pt x="484" y="215"/>
                    </a:lnTo>
                    <a:lnTo>
                      <a:pt x="483" y="214"/>
                    </a:lnTo>
                    <a:lnTo>
                      <a:pt x="483" y="211"/>
                    </a:lnTo>
                    <a:lnTo>
                      <a:pt x="483" y="205"/>
                    </a:lnTo>
                    <a:lnTo>
                      <a:pt x="482" y="205"/>
                    </a:lnTo>
                    <a:lnTo>
                      <a:pt x="483" y="203"/>
                    </a:lnTo>
                    <a:lnTo>
                      <a:pt x="480" y="201"/>
                    </a:lnTo>
                    <a:lnTo>
                      <a:pt x="479" y="200"/>
                    </a:lnTo>
                    <a:lnTo>
                      <a:pt x="479" y="197"/>
                    </a:lnTo>
                    <a:lnTo>
                      <a:pt x="476" y="195"/>
                    </a:lnTo>
                    <a:lnTo>
                      <a:pt x="475" y="190"/>
                    </a:lnTo>
                    <a:lnTo>
                      <a:pt x="475" y="188"/>
                    </a:lnTo>
                    <a:lnTo>
                      <a:pt x="473" y="185"/>
                    </a:lnTo>
                    <a:lnTo>
                      <a:pt x="471" y="185"/>
                    </a:lnTo>
                    <a:lnTo>
                      <a:pt x="469" y="185"/>
                    </a:lnTo>
                    <a:lnTo>
                      <a:pt x="468" y="184"/>
                    </a:lnTo>
                    <a:lnTo>
                      <a:pt x="468" y="181"/>
                    </a:lnTo>
                    <a:lnTo>
                      <a:pt x="467" y="181"/>
                    </a:lnTo>
                    <a:lnTo>
                      <a:pt x="467" y="178"/>
                    </a:lnTo>
                    <a:lnTo>
                      <a:pt x="462" y="175"/>
                    </a:lnTo>
                    <a:lnTo>
                      <a:pt x="461" y="174"/>
                    </a:lnTo>
                    <a:lnTo>
                      <a:pt x="462" y="173"/>
                    </a:lnTo>
                    <a:lnTo>
                      <a:pt x="461" y="170"/>
                    </a:lnTo>
                    <a:lnTo>
                      <a:pt x="462" y="167"/>
                    </a:lnTo>
                    <a:lnTo>
                      <a:pt x="464" y="163"/>
                    </a:lnTo>
                    <a:lnTo>
                      <a:pt x="462" y="162"/>
                    </a:lnTo>
                    <a:lnTo>
                      <a:pt x="462" y="159"/>
                    </a:lnTo>
                    <a:lnTo>
                      <a:pt x="461" y="159"/>
                    </a:lnTo>
                    <a:lnTo>
                      <a:pt x="461" y="159"/>
                    </a:lnTo>
                    <a:lnTo>
                      <a:pt x="461" y="160"/>
                    </a:lnTo>
                    <a:lnTo>
                      <a:pt x="461" y="162"/>
                    </a:lnTo>
                    <a:lnTo>
                      <a:pt x="456" y="157"/>
                    </a:lnTo>
                    <a:lnTo>
                      <a:pt x="454" y="155"/>
                    </a:lnTo>
                    <a:lnTo>
                      <a:pt x="453" y="155"/>
                    </a:lnTo>
                    <a:lnTo>
                      <a:pt x="453" y="156"/>
                    </a:lnTo>
                    <a:lnTo>
                      <a:pt x="453" y="157"/>
                    </a:lnTo>
                    <a:lnTo>
                      <a:pt x="454" y="162"/>
                    </a:lnTo>
                    <a:lnTo>
                      <a:pt x="451" y="159"/>
                    </a:lnTo>
                    <a:lnTo>
                      <a:pt x="450" y="160"/>
                    </a:lnTo>
                    <a:lnTo>
                      <a:pt x="450" y="157"/>
                    </a:lnTo>
                    <a:lnTo>
                      <a:pt x="449" y="156"/>
                    </a:lnTo>
                    <a:lnTo>
                      <a:pt x="449" y="149"/>
                    </a:lnTo>
                    <a:lnTo>
                      <a:pt x="449" y="148"/>
                    </a:lnTo>
                    <a:lnTo>
                      <a:pt x="449" y="147"/>
                    </a:lnTo>
                    <a:lnTo>
                      <a:pt x="447" y="145"/>
                    </a:lnTo>
                    <a:lnTo>
                      <a:pt x="447" y="144"/>
                    </a:lnTo>
                    <a:lnTo>
                      <a:pt x="446" y="142"/>
                    </a:lnTo>
                    <a:lnTo>
                      <a:pt x="446" y="140"/>
                    </a:lnTo>
                    <a:lnTo>
                      <a:pt x="443" y="137"/>
                    </a:lnTo>
                    <a:lnTo>
                      <a:pt x="442" y="134"/>
                    </a:lnTo>
                    <a:lnTo>
                      <a:pt x="442" y="131"/>
                    </a:lnTo>
                    <a:lnTo>
                      <a:pt x="443" y="131"/>
                    </a:lnTo>
                    <a:lnTo>
                      <a:pt x="443" y="130"/>
                    </a:lnTo>
                    <a:lnTo>
                      <a:pt x="442" y="126"/>
                    </a:lnTo>
                    <a:lnTo>
                      <a:pt x="440" y="126"/>
                    </a:lnTo>
                    <a:lnTo>
                      <a:pt x="439" y="126"/>
                    </a:lnTo>
                    <a:lnTo>
                      <a:pt x="436" y="123"/>
                    </a:lnTo>
                    <a:lnTo>
                      <a:pt x="435" y="123"/>
                    </a:lnTo>
                    <a:lnTo>
                      <a:pt x="432" y="120"/>
                    </a:lnTo>
                    <a:lnTo>
                      <a:pt x="431" y="122"/>
                    </a:lnTo>
                    <a:lnTo>
                      <a:pt x="430" y="120"/>
                    </a:lnTo>
                    <a:lnTo>
                      <a:pt x="427" y="120"/>
                    </a:lnTo>
                    <a:lnTo>
                      <a:pt x="425" y="122"/>
                    </a:lnTo>
                    <a:lnTo>
                      <a:pt x="427" y="119"/>
                    </a:lnTo>
                    <a:lnTo>
                      <a:pt x="430" y="119"/>
                    </a:lnTo>
                    <a:lnTo>
                      <a:pt x="430" y="116"/>
                    </a:lnTo>
                    <a:lnTo>
                      <a:pt x="428" y="115"/>
                    </a:lnTo>
                    <a:lnTo>
                      <a:pt x="425" y="116"/>
                    </a:lnTo>
                    <a:lnTo>
                      <a:pt x="424" y="115"/>
                    </a:lnTo>
                    <a:lnTo>
                      <a:pt x="423" y="114"/>
                    </a:lnTo>
                    <a:lnTo>
                      <a:pt x="423" y="114"/>
                    </a:lnTo>
                    <a:lnTo>
                      <a:pt x="417" y="111"/>
                    </a:lnTo>
                    <a:lnTo>
                      <a:pt x="414" y="107"/>
                    </a:lnTo>
                    <a:lnTo>
                      <a:pt x="414" y="103"/>
                    </a:lnTo>
                    <a:lnTo>
                      <a:pt x="413" y="100"/>
                    </a:lnTo>
                    <a:lnTo>
                      <a:pt x="413" y="97"/>
                    </a:lnTo>
                    <a:lnTo>
                      <a:pt x="414" y="97"/>
                    </a:lnTo>
                    <a:lnTo>
                      <a:pt x="416" y="92"/>
                    </a:lnTo>
                    <a:lnTo>
                      <a:pt x="414" y="86"/>
                    </a:lnTo>
                    <a:lnTo>
                      <a:pt x="413" y="83"/>
                    </a:lnTo>
                    <a:lnTo>
                      <a:pt x="413" y="82"/>
                    </a:lnTo>
                    <a:lnTo>
                      <a:pt x="412" y="81"/>
                    </a:lnTo>
                    <a:lnTo>
                      <a:pt x="410" y="81"/>
                    </a:lnTo>
                    <a:lnTo>
                      <a:pt x="408" y="77"/>
                    </a:lnTo>
                    <a:lnTo>
                      <a:pt x="408" y="70"/>
                    </a:lnTo>
                    <a:lnTo>
                      <a:pt x="409" y="70"/>
                    </a:lnTo>
                    <a:lnTo>
                      <a:pt x="409" y="68"/>
                    </a:lnTo>
                    <a:lnTo>
                      <a:pt x="408" y="67"/>
                    </a:lnTo>
                    <a:lnTo>
                      <a:pt x="408" y="59"/>
                    </a:lnTo>
                    <a:lnTo>
                      <a:pt x="408" y="57"/>
                    </a:lnTo>
                    <a:lnTo>
                      <a:pt x="408" y="55"/>
                    </a:lnTo>
                    <a:lnTo>
                      <a:pt x="408" y="55"/>
                    </a:lnTo>
                    <a:lnTo>
                      <a:pt x="409" y="52"/>
                    </a:lnTo>
                    <a:lnTo>
                      <a:pt x="405" y="48"/>
                    </a:lnTo>
                    <a:lnTo>
                      <a:pt x="402" y="46"/>
                    </a:lnTo>
                    <a:lnTo>
                      <a:pt x="402" y="45"/>
                    </a:lnTo>
                    <a:lnTo>
                      <a:pt x="399" y="42"/>
                    </a:lnTo>
                    <a:lnTo>
                      <a:pt x="397" y="45"/>
                    </a:lnTo>
                    <a:lnTo>
                      <a:pt x="397" y="44"/>
                    </a:lnTo>
                    <a:lnTo>
                      <a:pt x="395" y="46"/>
                    </a:lnTo>
                    <a:lnTo>
                      <a:pt x="392" y="46"/>
                    </a:lnTo>
                    <a:lnTo>
                      <a:pt x="390" y="42"/>
                    </a:lnTo>
                    <a:lnTo>
                      <a:pt x="390" y="41"/>
                    </a:lnTo>
                    <a:lnTo>
                      <a:pt x="388" y="37"/>
                    </a:lnTo>
                    <a:lnTo>
                      <a:pt x="390" y="33"/>
                    </a:lnTo>
                    <a:lnTo>
                      <a:pt x="390" y="27"/>
                    </a:lnTo>
                    <a:lnTo>
                      <a:pt x="388" y="27"/>
                    </a:lnTo>
                    <a:lnTo>
                      <a:pt x="387" y="26"/>
                    </a:lnTo>
                    <a:lnTo>
                      <a:pt x="388" y="23"/>
                    </a:lnTo>
                    <a:lnTo>
                      <a:pt x="387" y="22"/>
                    </a:lnTo>
                    <a:lnTo>
                      <a:pt x="387" y="19"/>
                    </a:lnTo>
                    <a:lnTo>
                      <a:pt x="386" y="18"/>
                    </a:lnTo>
                    <a:lnTo>
                      <a:pt x="386" y="15"/>
                    </a:lnTo>
                    <a:lnTo>
                      <a:pt x="387" y="13"/>
                    </a:lnTo>
                    <a:lnTo>
                      <a:pt x="386" y="12"/>
                    </a:lnTo>
                    <a:lnTo>
                      <a:pt x="383" y="13"/>
                    </a:lnTo>
                    <a:lnTo>
                      <a:pt x="381" y="12"/>
                    </a:lnTo>
                    <a:lnTo>
                      <a:pt x="383" y="7"/>
                    </a:lnTo>
                    <a:lnTo>
                      <a:pt x="381" y="5"/>
                    </a:lnTo>
                    <a:lnTo>
                      <a:pt x="381" y="1"/>
                    </a:lnTo>
                    <a:lnTo>
                      <a:pt x="379" y="1"/>
                    </a:lnTo>
                    <a:lnTo>
                      <a:pt x="379" y="0"/>
                    </a:lnTo>
                    <a:lnTo>
                      <a:pt x="376" y="0"/>
                    </a:lnTo>
                    <a:lnTo>
                      <a:pt x="375" y="3"/>
                    </a:lnTo>
                    <a:lnTo>
                      <a:pt x="375" y="7"/>
                    </a:lnTo>
                    <a:lnTo>
                      <a:pt x="373" y="11"/>
                    </a:lnTo>
                    <a:lnTo>
                      <a:pt x="373" y="11"/>
                    </a:lnTo>
                    <a:lnTo>
                      <a:pt x="372" y="13"/>
                    </a:lnTo>
                    <a:lnTo>
                      <a:pt x="370" y="13"/>
                    </a:lnTo>
                    <a:lnTo>
                      <a:pt x="369" y="18"/>
                    </a:lnTo>
                    <a:lnTo>
                      <a:pt x="368" y="20"/>
                    </a:lnTo>
                    <a:lnTo>
                      <a:pt x="369" y="22"/>
                    </a:lnTo>
                    <a:lnTo>
                      <a:pt x="372" y="24"/>
                    </a:lnTo>
                    <a:lnTo>
                      <a:pt x="370" y="24"/>
                    </a:lnTo>
                    <a:lnTo>
                      <a:pt x="369" y="24"/>
                    </a:lnTo>
                    <a:lnTo>
                      <a:pt x="368" y="27"/>
                    </a:lnTo>
                    <a:lnTo>
                      <a:pt x="366" y="30"/>
                    </a:lnTo>
                    <a:lnTo>
                      <a:pt x="368" y="33"/>
                    </a:lnTo>
                    <a:lnTo>
                      <a:pt x="368" y="34"/>
                    </a:lnTo>
                    <a:lnTo>
                      <a:pt x="366" y="34"/>
                    </a:lnTo>
                    <a:lnTo>
                      <a:pt x="365" y="34"/>
                    </a:lnTo>
                    <a:lnTo>
                      <a:pt x="364" y="41"/>
                    </a:lnTo>
                    <a:lnTo>
                      <a:pt x="365" y="45"/>
                    </a:lnTo>
                    <a:lnTo>
                      <a:pt x="364" y="49"/>
                    </a:lnTo>
                    <a:lnTo>
                      <a:pt x="365" y="52"/>
                    </a:lnTo>
                    <a:lnTo>
                      <a:pt x="365" y="56"/>
                    </a:lnTo>
                    <a:lnTo>
                      <a:pt x="362" y="57"/>
                    </a:lnTo>
                    <a:lnTo>
                      <a:pt x="362" y="60"/>
                    </a:lnTo>
                    <a:lnTo>
                      <a:pt x="361" y="64"/>
                    </a:lnTo>
                    <a:lnTo>
                      <a:pt x="360" y="71"/>
                    </a:lnTo>
                    <a:lnTo>
                      <a:pt x="358" y="74"/>
                    </a:lnTo>
                    <a:lnTo>
                      <a:pt x="358" y="77"/>
                    </a:lnTo>
                    <a:lnTo>
                      <a:pt x="357" y="79"/>
                    </a:lnTo>
                    <a:lnTo>
                      <a:pt x="355" y="82"/>
                    </a:lnTo>
                    <a:lnTo>
                      <a:pt x="354" y="86"/>
                    </a:lnTo>
                    <a:lnTo>
                      <a:pt x="351" y="89"/>
                    </a:lnTo>
                    <a:lnTo>
                      <a:pt x="343" y="93"/>
                    </a:lnTo>
                    <a:lnTo>
                      <a:pt x="340" y="90"/>
                    </a:lnTo>
                    <a:lnTo>
                      <a:pt x="338" y="90"/>
                    </a:lnTo>
                    <a:lnTo>
                      <a:pt x="335" y="88"/>
                    </a:lnTo>
                    <a:lnTo>
                      <a:pt x="332" y="85"/>
                    </a:lnTo>
                    <a:lnTo>
                      <a:pt x="332" y="83"/>
                    </a:lnTo>
                    <a:lnTo>
                      <a:pt x="332" y="83"/>
                    </a:lnTo>
                    <a:lnTo>
                      <a:pt x="331" y="81"/>
                    </a:lnTo>
                    <a:lnTo>
                      <a:pt x="328" y="79"/>
                    </a:lnTo>
                    <a:lnTo>
                      <a:pt x="325" y="79"/>
                    </a:lnTo>
                    <a:lnTo>
                      <a:pt x="321" y="78"/>
                    </a:lnTo>
                    <a:lnTo>
                      <a:pt x="318" y="77"/>
                    </a:lnTo>
                    <a:lnTo>
                      <a:pt x="317" y="74"/>
                    </a:lnTo>
                    <a:lnTo>
                      <a:pt x="316" y="71"/>
                    </a:lnTo>
                    <a:lnTo>
                      <a:pt x="311" y="71"/>
                    </a:lnTo>
                    <a:lnTo>
                      <a:pt x="309" y="68"/>
                    </a:lnTo>
                    <a:lnTo>
                      <a:pt x="309" y="67"/>
                    </a:lnTo>
                    <a:lnTo>
                      <a:pt x="307" y="67"/>
                    </a:lnTo>
                    <a:lnTo>
                      <a:pt x="306" y="66"/>
                    </a:lnTo>
                    <a:lnTo>
                      <a:pt x="303" y="66"/>
                    </a:lnTo>
                    <a:lnTo>
                      <a:pt x="300" y="66"/>
                    </a:lnTo>
                    <a:lnTo>
                      <a:pt x="302" y="64"/>
                    </a:lnTo>
                    <a:lnTo>
                      <a:pt x="299" y="61"/>
                    </a:lnTo>
                    <a:lnTo>
                      <a:pt x="298" y="60"/>
                    </a:lnTo>
                    <a:lnTo>
                      <a:pt x="295" y="56"/>
                    </a:lnTo>
                    <a:lnTo>
                      <a:pt x="292" y="56"/>
                    </a:lnTo>
                    <a:lnTo>
                      <a:pt x="291" y="53"/>
                    </a:lnTo>
                    <a:lnTo>
                      <a:pt x="289" y="51"/>
                    </a:lnTo>
                    <a:lnTo>
                      <a:pt x="292" y="46"/>
                    </a:lnTo>
                    <a:lnTo>
                      <a:pt x="294" y="44"/>
                    </a:lnTo>
                    <a:lnTo>
                      <a:pt x="295" y="42"/>
                    </a:lnTo>
                    <a:lnTo>
                      <a:pt x="296" y="38"/>
                    </a:lnTo>
                    <a:lnTo>
                      <a:pt x="298" y="37"/>
                    </a:lnTo>
                    <a:lnTo>
                      <a:pt x="295" y="38"/>
                    </a:lnTo>
                    <a:lnTo>
                      <a:pt x="294" y="34"/>
                    </a:lnTo>
                    <a:lnTo>
                      <a:pt x="296" y="33"/>
                    </a:lnTo>
                    <a:lnTo>
                      <a:pt x="295" y="30"/>
                    </a:lnTo>
                    <a:lnTo>
                      <a:pt x="296" y="30"/>
                    </a:lnTo>
                    <a:lnTo>
                      <a:pt x="298" y="30"/>
                    </a:lnTo>
                    <a:lnTo>
                      <a:pt x="299" y="31"/>
                    </a:lnTo>
                    <a:lnTo>
                      <a:pt x="300" y="31"/>
                    </a:lnTo>
                    <a:lnTo>
                      <a:pt x="303" y="30"/>
                    </a:lnTo>
                    <a:lnTo>
                      <a:pt x="305" y="27"/>
                    </a:lnTo>
                    <a:lnTo>
                      <a:pt x="303" y="26"/>
                    </a:lnTo>
                    <a:lnTo>
                      <a:pt x="305" y="24"/>
                    </a:lnTo>
                    <a:lnTo>
                      <a:pt x="306" y="24"/>
                    </a:lnTo>
                    <a:lnTo>
                      <a:pt x="307" y="20"/>
                    </a:lnTo>
                    <a:lnTo>
                      <a:pt x="309" y="19"/>
                    </a:lnTo>
                    <a:lnTo>
                      <a:pt x="310" y="18"/>
                    </a:lnTo>
                    <a:lnTo>
                      <a:pt x="310" y="16"/>
                    </a:lnTo>
                    <a:lnTo>
                      <a:pt x="309" y="15"/>
                    </a:lnTo>
                    <a:lnTo>
                      <a:pt x="306" y="16"/>
                    </a:lnTo>
                    <a:lnTo>
                      <a:pt x="305" y="16"/>
                    </a:lnTo>
                    <a:lnTo>
                      <a:pt x="305" y="12"/>
                    </a:lnTo>
                    <a:lnTo>
                      <a:pt x="303" y="13"/>
                    </a:lnTo>
                    <a:lnTo>
                      <a:pt x="300" y="16"/>
                    </a:lnTo>
                    <a:lnTo>
                      <a:pt x="302" y="18"/>
                    </a:lnTo>
                    <a:lnTo>
                      <a:pt x="302" y="19"/>
                    </a:lnTo>
                    <a:lnTo>
                      <a:pt x="299" y="19"/>
                    </a:lnTo>
                    <a:lnTo>
                      <a:pt x="298" y="19"/>
                    </a:lnTo>
                    <a:lnTo>
                      <a:pt x="296" y="18"/>
                    </a:lnTo>
                    <a:lnTo>
                      <a:pt x="296" y="16"/>
                    </a:lnTo>
                    <a:lnTo>
                      <a:pt x="295" y="18"/>
                    </a:lnTo>
                    <a:lnTo>
                      <a:pt x="294" y="18"/>
                    </a:lnTo>
                    <a:lnTo>
                      <a:pt x="294" y="16"/>
                    </a:lnTo>
                    <a:lnTo>
                      <a:pt x="295" y="15"/>
                    </a:lnTo>
                    <a:lnTo>
                      <a:pt x="295" y="13"/>
                    </a:lnTo>
                    <a:lnTo>
                      <a:pt x="294" y="13"/>
                    </a:lnTo>
                    <a:lnTo>
                      <a:pt x="292" y="16"/>
                    </a:lnTo>
                    <a:lnTo>
                      <a:pt x="289" y="16"/>
                    </a:lnTo>
                    <a:lnTo>
                      <a:pt x="289" y="18"/>
                    </a:lnTo>
                    <a:lnTo>
                      <a:pt x="288" y="18"/>
                    </a:lnTo>
                    <a:lnTo>
                      <a:pt x="287" y="16"/>
                    </a:lnTo>
                    <a:lnTo>
                      <a:pt x="285" y="16"/>
                    </a:lnTo>
                    <a:lnTo>
                      <a:pt x="285" y="15"/>
                    </a:lnTo>
                    <a:lnTo>
                      <a:pt x="283" y="13"/>
                    </a:lnTo>
                    <a:lnTo>
                      <a:pt x="281" y="12"/>
                    </a:lnTo>
                    <a:lnTo>
                      <a:pt x="279" y="15"/>
                    </a:lnTo>
                    <a:lnTo>
                      <a:pt x="277" y="13"/>
                    </a:lnTo>
                    <a:lnTo>
                      <a:pt x="276" y="13"/>
                    </a:lnTo>
                    <a:lnTo>
                      <a:pt x="274" y="12"/>
                    </a:lnTo>
                    <a:lnTo>
                      <a:pt x="274" y="12"/>
                    </a:lnTo>
                    <a:lnTo>
                      <a:pt x="273" y="9"/>
                    </a:lnTo>
                    <a:lnTo>
                      <a:pt x="270" y="11"/>
                    </a:lnTo>
                    <a:lnTo>
                      <a:pt x="266" y="11"/>
                    </a:lnTo>
                    <a:lnTo>
                      <a:pt x="265" y="9"/>
                    </a:lnTo>
                    <a:lnTo>
                      <a:pt x="265" y="8"/>
                    </a:lnTo>
                    <a:lnTo>
                      <a:pt x="262" y="5"/>
                    </a:lnTo>
                    <a:lnTo>
                      <a:pt x="262" y="5"/>
                    </a:lnTo>
                    <a:lnTo>
                      <a:pt x="262" y="7"/>
                    </a:lnTo>
                    <a:lnTo>
                      <a:pt x="258" y="8"/>
                    </a:lnTo>
                    <a:lnTo>
                      <a:pt x="257" y="5"/>
                    </a:lnTo>
                    <a:lnTo>
                      <a:pt x="255" y="5"/>
                    </a:lnTo>
                    <a:lnTo>
                      <a:pt x="252" y="3"/>
                    </a:lnTo>
                    <a:lnTo>
                      <a:pt x="251" y="4"/>
                    </a:lnTo>
                    <a:lnTo>
                      <a:pt x="250" y="3"/>
                    </a:lnTo>
                    <a:lnTo>
                      <a:pt x="248" y="4"/>
                    </a:lnTo>
                    <a:lnTo>
                      <a:pt x="250" y="5"/>
                    </a:lnTo>
                    <a:lnTo>
                      <a:pt x="250" y="7"/>
                    </a:lnTo>
                    <a:lnTo>
                      <a:pt x="251" y="7"/>
                    </a:lnTo>
                    <a:lnTo>
                      <a:pt x="254" y="7"/>
                    </a:lnTo>
                    <a:lnTo>
                      <a:pt x="257" y="9"/>
                    </a:lnTo>
                    <a:lnTo>
                      <a:pt x="257" y="11"/>
                    </a:lnTo>
                    <a:lnTo>
                      <a:pt x="258" y="15"/>
                    </a:lnTo>
                    <a:lnTo>
                      <a:pt x="255" y="15"/>
                    </a:lnTo>
                    <a:lnTo>
                      <a:pt x="254" y="18"/>
                    </a:lnTo>
                    <a:lnTo>
                      <a:pt x="254" y="16"/>
                    </a:lnTo>
                    <a:lnTo>
                      <a:pt x="251" y="15"/>
                    </a:lnTo>
                    <a:lnTo>
                      <a:pt x="250" y="16"/>
                    </a:lnTo>
                    <a:lnTo>
                      <a:pt x="243" y="18"/>
                    </a:lnTo>
                    <a:lnTo>
                      <a:pt x="240" y="15"/>
                    </a:lnTo>
                    <a:lnTo>
                      <a:pt x="240" y="16"/>
                    </a:lnTo>
                    <a:lnTo>
                      <a:pt x="237" y="16"/>
                    </a:lnTo>
                    <a:lnTo>
                      <a:pt x="237" y="19"/>
                    </a:lnTo>
                    <a:lnTo>
                      <a:pt x="235" y="19"/>
                    </a:lnTo>
                    <a:lnTo>
                      <a:pt x="236" y="22"/>
                    </a:lnTo>
                    <a:lnTo>
                      <a:pt x="235" y="20"/>
                    </a:lnTo>
                    <a:lnTo>
                      <a:pt x="232" y="19"/>
                    </a:lnTo>
                    <a:lnTo>
                      <a:pt x="230" y="22"/>
                    </a:lnTo>
                    <a:lnTo>
                      <a:pt x="232" y="23"/>
                    </a:lnTo>
                    <a:lnTo>
                      <a:pt x="232" y="24"/>
                    </a:lnTo>
                    <a:lnTo>
                      <a:pt x="229" y="23"/>
                    </a:lnTo>
                    <a:lnTo>
                      <a:pt x="228" y="24"/>
                    </a:lnTo>
                    <a:lnTo>
                      <a:pt x="229" y="26"/>
                    </a:lnTo>
                    <a:lnTo>
                      <a:pt x="228" y="26"/>
                    </a:lnTo>
                    <a:lnTo>
                      <a:pt x="225" y="27"/>
                    </a:lnTo>
                    <a:lnTo>
                      <a:pt x="225" y="29"/>
                    </a:lnTo>
                    <a:lnTo>
                      <a:pt x="228" y="31"/>
                    </a:lnTo>
                    <a:lnTo>
                      <a:pt x="228" y="33"/>
                    </a:lnTo>
                    <a:lnTo>
                      <a:pt x="225" y="31"/>
                    </a:lnTo>
                    <a:lnTo>
                      <a:pt x="224" y="33"/>
                    </a:lnTo>
                    <a:lnTo>
                      <a:pt x="222" y="33"/>
                    </a:lnTo>
                    <a:lnTo>
                      <a:pt x="219" y="35"/>
                    </a:lnTo>
                    <a:lnTo>
                      <a:pt x="218" y="40"/>
                    </a:lnTo>
                    <a:lnTo>
                      <a:pt x="217" y="40"/>
                    </a:lnTo>
                    <a:lnTo>
                      <a:pt x="215" y="44"/>
                    </a:lnTo>
                    <a:lnTo>
                      <a:pt x="214" y="45"/>
                    </a:lnTo>
                    <a:lnTo>
                      <a:pt x="215" y="46"/>
                    </a:lnTo>
                    <a:lnTo>
                      <a:pt x="219" y="46"/>
                    </a:lnTo>
                    <a:lnTo>
                      <a:pt x="218" y="48"/>
                    </a:lnTo>
                    <a:lnTo>
                      <a:pt x="217" y="49"/>
                    </a:lnTo>
                    <a:lnTo>
                      <a:pt x="222" y="51"/>
                    </a:lnTo>
                    <a:lnTo>
                      <a:pt x="219" y="52"/>
                    </a:lnTo>
                    <a:lnTo>
                      <a:pt x="217" y="52"/>
                    </a:lnTo>
                    <a:lnTo>
                      <a:pt x="215" y="51"/>
                    </a:lnTo>
                    <a:lnTo>
                      <a:pt x="215" y="52"/>
                    </a:lnTo>
                    <a:lnTo>
                      <a:pt x="218" y="53"/>
                    </a:lnTo>
                    <a:lnTo>
                      <a:pt x="218" y="56"/>
                    </a:lnTo>
                    <a:lnTo>
                      <a:pt x="219" y="59"/>
                    </a:lnTo>
                    <a:lnTo>
                      <a:pt x="217" y="56"/>
                    </a:lnTo>
                    <a:lnTo>
                      <a:pt x="215" y="52"/>
                    </a:lnTo>
                    <a:lnTo>
                      <a:pt x="213" y="52"/>
                    </a:lnTo>
                    <a:lnTo>
                      <a:pt x="213" y="53"/>
                    </a:lnTo>
                    <a:lnTo>
                      <a:pt x="211" y="55"/>
                    </a:lnTo>
                    <a:lnTo>
                      <a:pt x="211" y="53"/>
                    </a:lnTo>
                    <a:lnTo>
                      <a:pt x="206" y="51"/>
                    </a:lnTo>
                    <a:lnTo>
                      <a:pt x="202" y="51"/>
                    </a:lnTo>
                    <a:lnTo>
                      <a:pt x="203" y="52"/>
                    </a:lnTo>
                    <a:lnTo>
                      <a:pt x="202" y="53"/>
                    </a:lnTo>
                    <a:lnTo>
                      <a:pt x="200" y="52"/>
                    </a:lnTo>
                    <a:lnTo>
                      <a:pt x="200" y="52"/>
                    </a:lnTo>
                    <a:lnTo>
                      <a:pt x="199" y="53"/>
                    </a:lnTo>
                    <a:lnTo>
                      <a:pt x="200" y="56"/>
                    </a:lnTo>
                    <a:lnTo>
                      <a:pt x="200" y="57"/>
                    </a:lnTo>
                    <a:lnTo>
                      <a:pt x="200" y="56"/>
                    </a:lnTo>
                    <a:lnTo>
                      <a:pt x="199" y="56"/>
                    </a:lnTo>
                    <a:lnTo>
                      <a:pt x="199" y="57"/>
                    </a:lnTo>
                    <a:lnTo>
                      <a:pt x="196" y="59"/>
                    </a:lnTo>
                    <a:lnTo>
                      <a:pt x="192" y="60"/>
                    </a:lnTo>
                    <a:lnTo>
                      <a:pt x="195" y="59"/>
                    </a:lnTo>
                    <a:lnTo>
                      <a:pt x="198" y="56"/>
                    </a:lnTo>
                    <a:lnTo>
                      <a:pt x="198" y="52"/>
                    </a:lnTo>
                    <a:lnTo>
                      <a:pt x="199" y="51"/>
                    </a:lnTo>
                    <a:lnTo>
                      <a:pt x="198" y="48"/>
                    </a:lnTo>
                    <a:lnTo>
                      <a:pt x="196" y="48"/>
                    </a:lnTo>
                    <a:lnTo>
                      <a:pt x="192" y="42"/>
                    </a:lnTo>
                    <a:lnTo>
                      <a:pt x="191" y="40"/>
                    </a:lnTo>
                    <a:lnTo>
                      <a:pt x="187" y="38"/>
                    </a:lnTo>
                    <a:lnTo>
                      <a:pt x="185" y="37"/>
                    </a:lnTo>
                    <a:lnTo>
                      <a:pt x="184" y="38"/>
                    </a:lnTo>
                    <a:lnTo>
                      <a:pt x="185" y="40"/>
                    </a:lnTo>
                    <a:lnTo>
                      <a:pt x="184" y="40"/>
                    </a:lnTo>
                    <a:lnTo>
                      <a:pt x="181" y="42"/>
                    </a:lnTo>
                    <a:lnTo>
                      <a:pt x="180" y="41"/>
                    </a:lnTo>
                    <a:lnTo>
                      <a:pt x="181" y="40"/>
                    </a:lnTo>
                    <a:lnTo>
                      <a:pt x="178" y="41"/>
                    </a:lnTo>
                    <a:lnTo>
                      <a:pt x="178" y="42"/>
                    </a:lnTo>
                    <a:lnTo>
                      <a:pt x="176" y="38"/>
                    </a:lnTo>
                    <a:lnTo>
                      <a:pt x="174" y="38"/>
                    </a:lnTo>
                    <a:lnTo>
                      <a:pt x="174" y="41"/>
                    </a:lnTo>
                    <a:lnTo>
                      <a:pt x="176" y="41"/>
                    </a:lnTo>
                    <a:lnTo>
                      <a:pt x="174" y="44"/>
                    </a:lnTo>
                    <a:lnTo>
                      <a:pt x="173" y="45"/>
                    </a:lnTo>
                    <a:lnTo>
                      <a:pt x="174" y="48"/>
                    </a:lnTo>
                    <a:lnTo>
                      <a:pt x="171" y="49"/>
                    </a:lnTo>
                    <a:lnTo>
                      <a:pt x="170" y="46"/>
                    </a:lnTo>
                    <a:lnTo>
                      <a:pt x="169" y="46"/>
                    </a:lnTo>
                    <a:lnTo>
                      <a:pt x="169" y="45"/>
                    </a:lnTo>
                    <a:lnTo>
                      <a:pt x="170" y="44"/>
                    </a:lnTo>
                    <a:lnTo>
                      <a:pt x="169" y="44"/>
                    </a:lnTo>
                    <a:lnTo>
                      <a:pt x="167" y="46"/>
                    </a:lnTo>
                    <a:lnTo>
                      <a:pt x="165" y="46"/>
                    </a:lnTo>
                    <a:lnTo>
                      <a:pt x="163" y="48"/>
                    </a:lnTo>
                    <a:lnTo>
                      <a:pt x="163" y="51"/>
                    </a:lnTo>
                    <a:lnTo>
                      <a:pt x="167" y="52"/>
                    </a:lnTo>
                    <a:lnTo>
                      <a:pt x="163" y="55"/>
                    </a:lnTo>
                    <a:lnTo>
                      <a:pt x="162" y="53"/>
                    </a:lnTo>
                    <a:lnTo>
                      <a:pt x="159" y="55"/>
                    </a:lnTo>
                    <a:lnTo>
                      <a:pt x="159" y="57"/>
                    </a:lnTo>
                    <a:lnTo>
                      <a:pt x="162" y="57"/>
                    </a:lnTo>
                    <a:lnTo>
                      <a:pt x="162" y="59"/>
                    </a:lnTo>
                    <a:lnTo>
                      <a:pt x="159" y="60"/>
                    </a:lnTo>
                    <a:lnTo>
                      <a:pt x="158" y="57"/>
                    </a:lnTo>
                    <a:lnTo>
                      <a:pt x="155" y="59"/>
                    </a:lnTo>
                    <a:lnTo>
                      <a:pt x="152" y="60"/>
                    </a:lnTo>
                    <a:lnTo>
                      <a:pt x="154" y="61"/>
                    </a:lnTo>
                    <a:lnTo>
                      <a:pt x="154" y="63"/>
                    </a:lnTo>
                    <a:lnTo>
                      <a:pt x="154" y="64"/>
                    </a:lnTo>
                    <a:lnTo>
                      <a:pt x="155" y="64"/>
                    </a:lnTo>
                    <a:lnTo>
                      <a:pt x="154" y="67"/>
                    </a:lnTo>
                    <a:lnTo>
                      <a:pt x="155" y="68"/>
                    </a:lnTo>
                    <a:lnTo>
                      <a:pt x="152" y="70"/>
                    </a:lnTo>
                    <a:lnTo>
                      <a:pt x="152" y="71"/>
                    </a:lnTo>
                    <a:lnTo>
                      <a:pt x="156" y="71"/>
                    </a:lnTo>
                    <a:lnTo>
                      <a:pt x="154" y="72"/>
                    </a:lnTo>
                    <a:lnTo>
                      <a:pt x="152" y="74"/>
                    </a:lnTo>
                    <a:lnTo>
                      <a:pt x="151" y="74"/>
                    </a:lnTo>
                    <a:lnTo>
                      <a:pt x="149" y="71"/>
                    </a:lnTo>
                    <a:lnTo>
                      <a:pt x="147" y="70"/>
                    </a:lnTo>
                    <a:lnTo>
                      <a:pt x="145" y="72"/>
                    </a:lnTo>
                    <a:lnTo>
                      <a:pt x="144" y="70"/>
                    </a:lnTo>
                    <a:lnTo>
                      <a:pt x="143" y="68"/>
                    </a:lnTo>
                    <a:lnTo>
                      <a:pt x="140" y="70"/>
                    </a:lnTo>
                    <a:lnTo>
                      <a:pt x="144" y="72"/>
                    </a:lnTo>
                    <a:lnTo>
                      <a:pt x="143" y="72"/>
                    </a:lnTo>
                    <a:lnTo>
                      <a:pt x="141" y="75"/>
                    </a:lnTo>
                    <a:lnTo>
                      <a:pt x="144" y="78"/>
                    </a:lnTo>
                    <a:lnTo>
                      <a:pt x="147" y="77"/>
                    </a:lnTo>
                    <a:lnTo>
                      <a:pt x="145" y="79"/>
                    </a:lnTo>
                    <a:lnTo>
                      <a:pt x="145" y="82"/>
                    </a:lnTo>
                    <a:lnTo>
                      <a:pt x="144" y="81"/>
                    </a:lnTo>
                    <a:lnTo>
                      <a:pt x="143" y="81"/>
                    </a:lnTo>
                    <a:lnTo>
                      <a:pt x="143" y="83"/>
                    </a:lnTo>
                    <a:lnTo>
                      <a:pt x="143" y="86"/>
                    </a:lnTo>
                    <a:lnTo>
                      <a:pt x="141" y="89"/>
                    </a:lnTo>
                    <a:lnTo>
                      <a:pt x="138" y="81"/>
                    </a:lnTo>
                    <a:lnTo>
                      <a:pt x="136" y="75"/>
                    </a:lnTo>
                    <a:lnTo>
                      <a:pt x="134" y="74"/>
                    </a:lnTo>
                    <a:lnTo>
                      <a:pt x="134" y="71"/>
                    </a:lnTo>
                    <a:lnTo>
                      <a:pt x="133" y="72"/>
                    </a:lnTo>
                    <a:lnTo>
                      <a:pt x="132" y="74"/>
                    </a:lnTo>
                    <a:lnTo>
                      <a:pt x="130" y="77"/>
                    </a:lnTo>
                    <a:lnTo>
                      <a:pt x="129" y="78"/>
                    </a:lnTo>
                    <a:lnTo>
                      <a:pt x="129" y="79"/>
                    </a:lnTo>
                    <a:lnTo>
                      <a:pt x="126" y="79"/>
                    </a:lnTo>
                    <a:lnTo>
                      <a:pt x="125" y="81"/>
                    </a:lnTo>
                    <a:lnTo>
                      <a:pt x="122" y="82"/>
                    </a:lnTo>
                    <a:lnTo>
                      <a:pt x="123" y="86"/>
                    </a:lnTo>
                    <a:lnTo>
                      <a:pt x="123" y="92"/>
                    </a:lnTo>
                    <a:lnTo>
                      <a:pt x="125" y="93"/>
                    </a:lnTo>
                    <a:lnTo>
                      <a:pt x="125" y="94"/>
                    </a:lnTo>
                    <a:lnTo>
                      <a:pt x="122" y="96"/>
                    </a:lnTo>
                    <a:lnTo>
                      <a:pt x="121" y="99"/>
                    </a:lnTo>
                    <a:lnTo>
                      <a:pt x="118" y="99"/>
                    </a:lnTo>
                    <a:lnTo>
                      <a:pt x="118" y="100"/>
                    </a:lnTo>
                    <a:lnTo>
                      <a:pt x="115" y="103"/>
                    </a:lnTo>
                    <a:lnTo>
                      <a:pt x="115" y="105"/>
                    </a:lnTo>
                    <a:lnTo>
                      <a:pt x="114" y="107"/>
                    </a:lnTo>
                    <a:lnTo>
                      <a:pt x="110" y="112"/>
                    </a:lnTo>
                    <a:lnTo>
                      <a:pt x="103" y="116"/>
                    </a:lnTo>
                    <a:lnTo>
                      <a:pt x="96" y="116"/>
                    </a:lnTo>
                    <a:lnTo>
                      <a:pt x="93" y="118"/>
                    </a:lnTo>
                    <a:lnTo>
                      <a:pt x="90" y="118"/>
                    </a:lnTo>
                    <a:lnTo>
                      <a:pt x="86" y="119"/>
                    </a:lnTo>
                    <a:lnTo>
                      <a:pt x="84" y="118"/>
                    </a:lnTo>
                    <a:lnTo>
                      <a:pt x="81" y="119"/>
                    </a:lnTo>
                    <a:lnTo>
                      <a:pt x="79" y="122"/>
                    </a:lnTo>
                    <a:lnTo>
                      <a:pt x="77" y="123"/>
                    </a:lnTo>
                    <a:lnTo>
                      <a:pt x="70" y="123"/>
                    </a:lnTo>
                    <a:lnTo>
                      <a:pt x="67" y="125"/>
                    </a:lnTo>
                    <a:lnTo>
                      <a:pt x="67" y="126"/>
                    </a:lnTo>
                    <a:lnTo>
                      <a:pt x="62" y="129"/>
                    </a:lnTo>
                    <a:lnTo>
                      <a:pt x="57" y="129"/>
                    </a:lnTo>
                    <a:lnTo>
                      <a:pt x="56" y="127"/>
                    </a:lnTo>
                    <a:lnTo>
                      <a:pt x="55" y="127"/>
                    </a:lnTo>
                    <a:lnTo>
                      <a:pt x="53" y="126"/>
                    </a:lnTo>
                    <a:lnTo>
                      <a:pt x="52" y="127"/>
                    </a:lnTo>
                    <a:lnTo>
                      <a:pt x="49" y="130"/>
                    </a:lnTo>
                    <a:lnTo>
                      <a:pt x="44" y="131"/>
                    </a:lnTo>
                    <a:lnTo>
                      <a:pt x="44" y="131"/>
                    </a:lnTo>
                    <a:lnTo>
                      <a:pt x="42" y="131"/>
                    </a:lnTo>
                    <a:lnTo>
                      <a:pt x="38" y="136"/>
                    </a:lnTo>
                    <a:lnTo>
                      <a:pt x="33" y="138"/>
                    </a:lnTo>
                    <a:lnTo>
                      <a:pt x="26" y="140"/>
                    </a:lnTo>
                    <a:lnTo>
                      <a:pt x="23" y="144"/>
                    </a:lnTo>
                    <a:lnTo>
                      <a:pt x="23" y="148"/>
                    </a:lnTo>
                    <a:lnTo>
                      <a:pt x="20" y="151"/>
                    </a:lnTo>
                    <a:lnTo>
                      <a:pt x="19" y="149"/>
                    </a:lnTo>
                    <a:lnTo>
                      <a:pt x="19" y="148"/>
                    </a:lnTo>
                    <a:lnTo>
                      <a:pt x="19" y="147"/>
                    </a:lnTo>
                    <a:lnTo>
                      <a:pt x="20" y="142"/>
                    </a:lnTo>
                    <a:lnTo>
                      <a:pt x="20" y="141"/>
                    </a:lnTo>
                    <a:lnTo>
                      <a:pt x="16" y="144"/>
                    </a:lnTo>
                    <a:lnTo>
                      <a:pt x="16" y="148"/>
                    </a:lnTo>
                    <a:lnTo>
                      <a:pt x="14" y="152"/>
                    </a:lnTo>
                    <a:lnTo>
                      <a:pt x="15" y="156"/>
                    </a:lnTo>
                    <a:lnTo>
                      <a:pt x="14" y="159"/>
                    </a:lnTo>
                    <a:lnTo>
                      <a:pt x="14" y="164"/>
                    </a:lnTo>
                    <a:lnTo>
                      <a:pt x="9" y="171"/>
                    </a:lnTo>
                    <a:lnTo>
                      <a:pt x="7" y="178"/>
                    </a:lnTo>
                    <a:lnTo>
                      <a:pt x="8" y="182"/>
                    </a:lnTo>
                    <a:lnTo>
                      <a:pt x="8" y="189"/>
                    </a:lnTo>
                    <a:lnTo>
                      <a:pt x="12" y="196"/>
                    </a:lnTo>
                    <a:lnTo>
                      <a:pt x="12" y="199"/>
                    </a:lnTo>
                    <a:lnTo>
                      <a:pt x="14" y="200"/>
                    </a:lnTo>
                    <a:lnTo>
                      <a:pt x="12" y="204"/>
                    </a:lnTo>
                    <a:lnTo>
                      <a:pt x="14" y="207"/>
                    </a:lnTo>
                    <a:lnTo>
                      <a:pt x="11" y="208"/>
                    </a:lnTo>
                    <a:lnTo>
                      <a:pt x="9" y="205"/>
                    </a:lnTo>
                    <a:lnTo>
                      <a:pt x="9" y="201"/>
                    </a:lnTo>
                    <a:lnTo>
                      <a:pt x="8" y="204"/>
                    </a:lnTo>
                    <a:lnTo>
                      <a:pt x="7" y="203"/>
                    </a:lnTo>
                    <a:lnTo>
                      <a:pt x="7" y="200"/>
                    </a:lnTo>
                    <a:lnTo>
                      <a:pt x="5" y="195"/>
                    </a:lnTo>
                    <a:lnTo>
                      <a:pt x="4" y="197"/>
                    </a:lnTo>
                    <a:lnTo>
                      <a:pt x="4" y="203"/>
                    </a:lnTo>
                    <a:lnTo>
                      <a:pt x="7" y="205"/>
                    </a:lnTo>
                    <a:lnTo>
                      <a:pt x="9" y="210"/>
                    </a:lnTo>
                    <a:lnTo>
                      <a:pt x="7" y="211"/>
                    </a:lnTo>
                    <a:lnTo>
                      <a:pt x="4" y="207"/>
                    </a:lnTo>
                    <a:lnTo>
                      <a:pt x="3" y="203"/>
                    </a:lnTo>
                    <a:lnTo>
                      <a:pt x="1" y="204"/>
                    </a:lnTo>
                    <a:lnTo>
                      <a:pt x="0" y="205"/>
                    </a:lnTo>
                    <a:lnTo>
                      <a:pt x="3" y="210"/>
                    </a:lnTo>
                    <a:lnTo>
                      <a:pt x="7" y="215"/>
                    </a:lnTo>
                    <a:lnTo>
                      <a:pt x="9" y="222"/>
                    </a:lnTo>
                    <a:lnTo>
                      <a:pt x="8" y="233"/>
                    </a:lnTo>
                    <a:lnTo>
                      <a:pt x="11" y="236"/>
                    </a:lnTo>
                    <a:lnTo>
                      <a:pt x="12" y="243"/>
                    </a:lnTo>
                    <a:lnTo>
                      <a:pt x="15" y="252"/>
                    </a:lnTo>
                    <a:lnTo>
                      <a:pt x="14" y="255"/>
                    </a:lnTo>
                    <a:lnTo>
                      <a:pt x="15" y="269"/>
                    </a:lnTo>
                    <a:lnTo>
                      <a:pt x="14" y="270"/>
                    </a:lnTo>
                    <a:lnTo>
                      <a:pt x="15" y="274"/>
                    </a:lnTo>
                    <a:lnTo>
                      <a:pt x="15" y="278"/>
                    </a:lnTo>
                    <a:lnTo>
                      <a:pt x="18" y="284"/>
                    </a:lnTo>
                    <a:lnTo>
                      <a:pt x="18" y="288"/>
                    </a:lnTo>
                    <a:lnTo>
                      <a:pt x="15" y="289"/>
                    </a:lnTo>
                    <a:lnTo>
                      <a:pt x="16" y="290"/>
                    </a:lnTo>
                    <a:lnTo>
                      <a:pt x="16" y="293"/>
                    </a:lnTo>
                    <a:lnTo>
                      <a:pt x="15" y="299"/>
                    </a:lnTo>
                    <a:lnTo>
                      <a:pt x="14" y="300"/>
                    </a:lnTo>
                    <a:lnTo>
                      <a:pt x="14" y="301"/>
                    </a:lnTo>
                    <a:lnTo>
                      <a:pt x="14" y="306"/>
                    </a:lnTo>
                    <a:lnTo>
                      <a:pt x="11" y="307"/>
                    </a:lnTo>
                    <a:lnTo>
                      <a:pt x="11" y="310"/>
                    </a:lnTo>
                    <a:lnTo>
                      <a:pt x="8" y="312"/>
                    </a:lnTo>
                    <a:lnTo>
                      <a:pt x="5" y="311"/>
                    </a:lnTo>
                    <a:lnTo>
                      <a:pt x="3" y="317"/>
                    </a:lnTo>
                    <a:lnTo>
                      <a:pt x="3" y="323"/>
                    </a:lnTo>
                    <a:lnTo>
                      <a:pt x="4" y="325"/>
                    </a:lnTo>
                    <a:lnTo>
                      <a:pt x="7" y="325"/>
                    </a:lnTo>
                    <a:lnTo>
                      <a:pt x="12" y="330"/>
                    </a:lnTo>
                    <a:lnTo>
                      <a:pt x="11" y="332"/>
                    </a:lnTo>
                    <a:lnTo>
                      <a:pt x="12" y="333"/>
                    </a:lnTo>
                    <a:lnTo>
                      <a:pt x="15" y="333"/>
                    </a:lnTo>
                    <a:lnTo>
                      <a:pt x="16" y="336"/>
                    </a:lnTo>
                    <a:lnTo>
                      <a:pt x="19" y="336"/>
                    </a:lnTo>
                    <a:lnTo>
                      <a:pt x="20" y="336"/>
                    </a:lnTo>
                    <a:lnTo>
                      <a:pt x="22" y="336"/>
                    </a:lnTo>
                    <a:lnTo>
                      <a:pt x="25" y="337"/>
                    </a:lnTo>
                    <a:lnTo>
                      <a:pt x="27" y="336"/>
                    </a:lnTo>
                    <a:lnTo>
                      <a:pt x="29" y="338"/>
                    </a:lnTo>
                    <a:lnTo>
                      <a:pt x="30" y="337"/>
                    </a:lnTo>
                    <a:lnTo>
                      <a:pt x="30" y="337"/>
                    </a:lnTo>
                    <a:lnTo>
                      <a:pt x="34" y="337"/>
                    </a:lnTo>
                    <a:lnTo>
                      <a:pt x="37" y="336"/>
                    </a:lnTo>
                    <a:lnTo>
                      <a:pt x="37" y="334"/>
                    </a:lnTo>
                    <a:lnTo>
                      <a:pt x="40" y="334"/>
                    </a:lnTo>
                    <a:lnTo>
                      <a:pt x="41" y="332"/>
                    </a:lnTo>
                    <a:lnTo>
                      <a:pt x="45" y="332"/>
                    </a:lnTo>
                    <a:lnTo>
                      <a:pt x="45" y="330"/>
                    </a:lnTo>
                    <a:lnTo>
                      <a:pt x="47" y="329"/>
                    </a:lnTo>
                    <a:lnTo>
                      <a:pt x="49" y="329"/>
                    </a:lnTo>
                    <a:lnTo>
                      <a:pt x="51" y="330"/>
                    </a:lnTo>
                    <a:lnTo>
                      <a:pt x="52" y="328"/>
                    </a:lnTo>
                    <a:lnTo>
                      <a:pt x="53" y="329"/>
                    </a:lnTo>
                    <a:lnTo>
                      <a:pt x="55" y="328"/>
                    </a:lnTo>
                    <a:lnTo>
                      <a:pt x="56" y="325"/>
                    </a:lnTo>
                    <a:lnTo>
                      <a:pt x="62" y="321"/>
                    </a:lnTo>
                    <a:lnTo>
                      <a:pt x="64" y="321"/>
                    </a:lnTo>
                    <a:lnTo>
                      <a:pt x="66" y="322"/>
                    </a:lnTo>
                    <a:lnTo>
                      <a:pt x="68" y="321"/>
                    </a:lnTo>
                    <a:lnTo>
                      <a:pt x="75" y="319"/>
                    </a:lnTo>
                    <a:lnTo>
                      <a:pt x="75" y="321"/>
                    </a:lnTo>
                    <a:lnTo>
                      <a:pt x="79" y="319"/>
                    </a:lnTo>
                    <a:lnTo>
                      <a:pt x="81" y="321"/>
                    </a:lnTo>
                    <a:lnTo>
                      <a:pt x="84" y="321"/>
                    </a:lnTo>
                    <a:lnTo>
                      <a:pt x="85" y="319"/>
                    </a:lnTo>
                    <a:lnTo>
                      <a:pt x="86" y="322"/>
                    </a:lnTo>
                    <a:lnTo>
                      <a:pt x="88" y="322"/>
                    </a:lnTo>
                    <a:lnTo>
                      <a:pt x="90" y="321"/>
                    </a:lnTo>
                    <a:lnTo>
                      <a:pt x="90" y="322"/>
                    </a:lnTo>
                    <a:lnTo>
                      <a:pt x="93" y="321"/>
                    </a:lnTo>
                    <a:lnTo>
                      <a:pt x="97" y="321"/>
                    </a:lnTo>
                    <a:lnTo>
                      <a:pt x="97" y="323"/>
                    </a:lnTo>
                    <a:lnTo>
                      <a:pt x="99" y="323"/>
                    </a:lnTo>
                    <a:lnTo>
                      <a:pt x="101" y="321"/>
                    </a:lnTo>
                    <a:lnTo>
                      <a:pt x="103" y="322"/>
                    </a:lnTo>
                    <a:lnTo>
                      <a:pt x="107" y="319"/>
                    </a:lnTo>
                    <a:lnTo>
                      <a:pt x="108" y="317"/>
                    </a:lnTo>
                    <a:lnTo>
                      <a:pt x="110" y="317"/>
                    </a:lnTo>
                    <a:lnTo>
                      <a:pt x="111" y="314"/>
                    </a:lnTo>
                    <a:lnTo>
                      <a:pt x="112" y="310"/>
                    </a:lnTo>
                    <a:lnTo>
                      <a:pt x="117" y="307"/>
                    </a:lnTo>
                    <a:lnTo>
                      <a:pt x="119" y="306"/>
                    </a:lnTo>
                    <a:lnTo>
                      <a:pt x="121" y="307"/>
                    </a:lnTo>
                    <a:lnTo>
                      <a:pt x="126" y="306"/>
                    </a:lnTo>
                    <a:lnTo>
                      <a:pt x="132" y="301"/>
                    </a:lnTo>
                    <a:lnTo>
                      <a:pt x="136" y="297"/>
                    </a:lnTo>
                    <a:lnTo>
                      <a:pt x="138" y="297"/>
                    </a:lnTo>
                    <a:lnTo>
                      <a:pt x="140" y="297"/>
                    </a:lnTo>
                    <a:lnTo>
                      <a:pt x="141" y="297"/>
                    </a:lnTo>
                    <a:lnTo>
                      <a:pt x="145" y="299"/>
                    </a:lnTo>
                    <a:lnTo>
                      <a:pt x="148" y="299"/>
                    </a:lnTo>
                    <a:lnTo>
                      <a:pt x="151" y="297"/>
                    </a:lnTo>
                    <a:lnTo>
                      <a:pt x="156" y="299"/>
                    </a:lnTo>
                    <a:lnTo>
                      <a:pt x="162" y="296"/>
                    </a:lnTo>
                    <a:lnTo>
                      <a:pt x="166" y="295"/>
                    </a:lnTo>
                    <a:lnTo>
                      <a:pt x="169" y="293"/>
                    </a:lnTo>
                    <a:lnTo>
                      <a:pt x="171" y="293"/>
                    </a:lnTo>
                    <a:lnTo>
                      <a:pt x="174" y="290"/>
                    </a:lnTo>
                    <a:lnTo>
                      <a:pt x="180" y="290"/>
                    </a:lnTo>
                    <a:lnTo>
                      <a:pt x="193" y="289"/>
                    </a:lnTo>
                    <a:lnTo>
                      <a:pt x="198" y="290"/>
                    </a:lnTo>
                    <a:lnTo>
                      <a:pt x="200" y="290"/>
                    </a:lnTo>
                    <a:lnTo>
                      <a:pt x="204" y="289"/>
                    </a:lnTo>
                    <a:lnTo>
                      <a:pt x="207" y="289"/>
                    </a:lnTo>
                    <a:lnTo>
                      <a:pt x="210" y="293"/>
                    </a:lnTo>
                    <a:lnTo>
                      <a:pt x="213" y="297"/>
                    </a:lnTo>
                    <a:lnTo>
                      <a:pt x="215" y="299"/>
                    </a:lnTo>
                    <a:lnTo>
                      <a:pt x="217" y="297"/>
                    </a:lnTo>
                    <a:lnTo>
                      <a:pt x="218" y="296"/>
                    </a:lnTo>
                    <a:lnTo>
                      <a:pt x="219" y="297"/>
                    </a:lnTo>
                    <a:lnTo>
                      <a:pt x="221" y="297"/>
                    </a:lnTo>
                    <a:lnTo>
                      <a:pt x="224" y="297"/>
                    </a:lnTo>
                    <a:lnTo>
                      <a:pt x="226" y="300"/>
                    </a:lnTo>
                    <a:lnTo>
                      <a:pt x="229" y="301"/>
                    </a:lnTo>
                    <a:lnTo>
                      <a:pt x="230" y="300"/>
                    </a:lnTo>
                    <a:lnTo>
                      <a:pt x="236" y="304"/>
                    </a:lnTo>
                    <a:lnTo>
                      <a:pt x="235" y="307"/>
                    </a:lnTo>
                    <a:lnTo>
                      <a:pt x="236" y="307"/>
                    </a:lnTo>
                    <a:lnTo>
                      <a:pt x="239" y="308"/>
                    </a:lnTo>
                    <a:lnTo>
                      <a:pt x="237" y="310"/>
                    </a:lnTo>
                    <a:lnTo>
                      <a:pt x="236" y="310"/>
                    </a:lnTo>
                    <a:lnTo>
                      <a:pt x="235" y="312"/>
                    </a:lnTo>
                    <a:lnTo>
                      <a:pt x="237" y="317"/>
                    </a:lnTo>
                    <a:lnTo>
                      <a:pt x="240" y="317"/>
                    </a:lnTo>
                    <a:lnTo>
                      <a:pt x="241" y="319"/>
                    </a:lnTo>
                    <a:lnTo>
                      <a:pt x="243" y="322"/>
                    </a:lnTo>
                    <a:lnTo>
                      <a:pt x="243" y="325"/>
                    </a:lnTo>
                    <a:lnTo>
                      <a:pt x="246" y="332"/>
                    </a:lnTo>
                    <a:lnTo>
                      <a:pt x="244" y="334"/>
                    </a:lnTo>
                    <a:lnTo>
                      <a:pt x="246" y="336"/>
                    </a:lnTo>
                    <a:lnTo>
                      <a:pt x="244" y="338"/>
                    </a:lnTo>
                    <a:lnTo>
                      <a:pt x="244" y="340"/>
                    </a:lnTo>
                    <a:lnTo>
                      <a:pt x="243" y="340"/>
                    </a:lnTo>
                    <a:lnTo>
                      <a:pt x="241" y="340"/>
                    </a:lnTo>
                    <a:lnTo>
                      <a:pt x="243" y="343"/>
                    </a:lnTo>
                    <a:lnTo>
                      <a:pt x="246" y="344"/>
                    </a:lnTo>
                    <a:lnTo>
                      <a:pt x="246" y="345"/>
                    </a:lnTo>
                    <a:lnTo>
                      <a:pt x="248" y="345"/>
                    </a:lnTo>
                    <a:lnTo>
                      <a:pt x="250" y="347"/>
                    </a:lnTo>
                    <a:lnTo>
                      <a:pt x="251" y="345"/>
                    </a:lnTo>
                    <a:lnTo>
                      <a:pt x="250" y="343"/>
                    </a:lnTo>
                    <a:lnTo>
                      <a:pt x="251" y="341"/>
                    </a:lnTo>
                    <a:lnTo>
                      <a:pt x="252" y="338"/>
                    </a:lnTo>
                    <a:lnTo>
                      <a:pt x="254" y="338"/>
                    </a:lnTo>
                    <a:lnTo>
                      <a:pt x="255" y="337"/>
                    </a:lnTo>
                    <a:lnTo>
                      <a:pt x="257" y="336"/>
                    </a:lnTo>
                    <a:lnTo>
                      <a:pt x="258" y="333"/>
                    </a:lnTo>
                    <a:lnTo>
                      <a:pt x="259" y="330"/>
                    </a:lnTo>
                    <a:lnTo>
                      <a:pt x="265" y="328"/>
                    </a:lnTo>
                    <a:lnTo>
                      <a:pt x="265" y="326"/>
                    </a:lnTo>
                    <a:lnTo>
                      <a:pt x="266" y="326"/>
                    </a:lnTo>
                    <a:lnTo>
                      <a:pt x="270" y="325"/>
                    </a:lnTo>
                    <a:lnTo>
                      <a:pt x="272" y="321"/>
                    </a:lnTo>
                    <a:lnTo>
                      <a:pt x="274" y="317"/>
                    </a:lnTo>
                    <a:lnTo>
                      <a:pt x="279" y="315"/>
                    </a:lnTo>
                    <a:lnTo>
                      <a:pt x="280" y="314"/>
                    </a:lnTo>
                    <a:lnTo>
                      <a:pt x="279" y="311"/>
                    </a:lnTo>
                    <a:lnTo>
                      <a:pt x="279" y="308"/>
                    </a:lnTo>
                    <a:lnTo>
                      <a:pt x="281" y="311"/>
                    </a:lnTo>
                    <a:lnTo>
                      <a:pt x="281" y="315"/>
                    </a:lnTo>
                    <a:lnTo>
                      <a:pt x="281" y="318"/>
                    </a:lnTo>
                    <a:lnTo>
                      <a:pt x="280" y="319"/>
                    </a:lnTo>
                    <a:lnTo>
                      <a:pt x="279" y="326"/>
                    </a:lnTo>
                    <a:lnTo>
                      <a:pt x="273" y="329"/>
                    </a:lnTo>
                    <a:lnTo>
                      <a:pt x="273" y="332"/>
                    </a:lnTo>
                    <a:lnTo>
                      <a:pt x="272" y="333"/>
                    </a:lnTo>
                    <a:lnTo>
                      <a:pt x="272" y="336"/>
                    </a:lnTo>
                    <a:lnTo>
                      <a:pt x="269" y="340"/>
                    </a:lnTo>
                    <a:lnTo>
                      <a:pt x="269" y="341"/>
                    </a:lnTo>
                    <a:lnTo>
                      <a:pt x="268" y="348"/>
                    </a:lnTo>
                    <a:lnTo>
                      <a:pt x="262" y="347"/>
                    </a:lnTo>
                    <a:lnTo>
                      <a:pt x="261" y="349"/>
                    </a:lnTo>
                    <a:lnTo>
                      <a:pt x="259" y="352"/>
                    </a:lnTo>
                    <a:lnTo>
                      <a:pt x="259" y="354"/>
                    </a:lnTo>
                    <a:lnTo>
                      <a:pt x="262" y="352"/>
                    </a:lnTo>
                    <a:lnTo>
                      <a:pt x="266" y="351"/>
                    </a:lnTo>
                    <a:lnTo>
                      <a:pt x="270" y="352"/>
                    </a:lnTo>
                    <a:lnTo>
                      <a:pt x="274" y="345"/>
                    </a:lnTo>
                    <a:lnTo>
                      <a:pt x="276" y="340"/>
                    </a:lnTo>
                    <a:lnTo>
                      <a:pt x="279" y="336"/>
                    </a:lnTo>
                    <a:lnTo>
                      <a:pt x="280" y="337"/>
                    </a:lnTo>
                    <a:lnTo>
                      <a:pt x="280" y="343"/>
                    </a:lnTo>
                    <a:lnTo>
                      <a:pt x="281" y="347"/>
                    </a:lnTo>
                    <a:lnTo>
                      <a:pt x="280" y="347"/>
                    </a:lnTo>
                    <a:lnTo>
                      <a:pt x="280" y="352"/>
                    </a:lnTo>
                    <a:lnTo>
                      <a:pt x="277" y="358"/>
                    </a:lnTo>
                    <a:lnTo>
                      <a:pt x="273" y="359"/>
                    </a:lnTo>
                    <a:lnTo>
                      <a:pt x="273" y="360"/>
                    </a:lnTo>
                    <a:lnTo>
                      <a:pt x="277" y="360"/>
                    </a:lnTo>
                    <a:lnTo>
                      <a:pt x="280" y="360"/>
                    </a:lnTo>
                    <a:lnTo>
                      <a:pt x="281" y="359"/>
                    </a:lnTo>
                    <a:lnTo>
                      <a:pt x="283" y="359"/>
                    </a:lnTo>
                    <a:lnTo>
                      <a:pt x="285" y="356"/>
                    </a:lnTo>
                    <a:lnTo>
                      <a:pt x="288" y="358"/>
                    </a:lnTo>
                    <a:lnTo>
                      <a:pt x="289" y="356"/>
                    </a:lnTo>
                    <a:lnTo>
                      <a:pt x="288" y="359"/>
                    </a:lnTo>
                    <a:lnTo>
                      <a:pt x="287" y="360"/>
                    </a:lnTo>
                    <a:lnTo>
                      <a:pt x="285" y="360"/>
                    </a:lnTo>
                    <a:lnTo>
                      <a:pt x="284" y="362"/>
                    </a:lnTo>
                    <a:lnTo>
                      <a:pt x="287" y="365"/>
                    </a:lnTo>
                    <a:lnTo>
                      <a:pt x="287" y="367"/>
                    </a:lnTo>
                    <a:lnTo>
                      <a:pt x="288" y="371"/>
                    </a:lnTo>
                    <a:lnTo>
                      <a:pt x="289" y="376"/>
                    </a:lnTo>
                    <a:lnTo>
                      <a:pt x="288" y="382"/>
                    </a:lnTo>
                    <a:lnTo>
                      <a:pt x="285" y="385"/>
                    </a:lnTo>
                    <a:lnTo>
                      <a:pt x="285" y="386"/>
                    </a:lnTo>
                    <a:lnTo>
                      <a:pt x="285" y="391"/>
                    </a:lnTo>
                    <a:lnTo>
                      <a:pt x="288" y="392"/>
                    </a:lnTo>
                    <a:lnTo>
                      <a:pt x="289" y="396"/>
                    </a:lnTo>
                    <a:lnTo>
                      <a:pt x="289" y="400"/>
                    </a:lnTo>
                    <a:lnTo>
                      <a:pt x="295" y="406"/>
                    </a:lnTo>
                    <a:lnTo>
                      <a:pt x="298" y="406"/>
                    </a:lnTo>
                    <a:lnTo>
                      <a:pt x="300" y="408"/>
                    </a:lnTo>
                    <a:lnTo>
                      <a:pt x="300" y="411"/>
                    </a:lnTo>
                    <a:lnTo>
                      <a:pt x="303" y="411"/>
                    </a:lnTo>
                    <a:lnTo>
                      <a:pt x="305" y="410"/>
                    </a:lnTo>
                    <a:lnTo>
                      <a:pt x="306" y="410"/>
                    </a:lnTo>
                    <a:lnTo>
                      <a:pt x="309" y="410"/>
                    </a:lnTo>
                    <a:lnTo>
                      <a:pt x="311" y="414"/>
                    </a:lnTo>
                    <a:lnTo>
                      <a:pt x="314" y="414"/>
                    </a:lnTo>
                    <a:lnTo>
                      <a:pt x="317" y="417"/>
                    </a:lnTo>
                    <a:lnTo>
                      <a:pt x="317" y="419"/>
                    </a:lnTo>
                    <a:lnTo>
                      <a:pt x="320" y="419"/>
                    </a:lnTo>
                    <a:lnTo>
                      <a:pt x="322" y="422"/>
                    </a:lnTo>
                    <a:lnTo>
                      <a:pt x="324" y="422"/>
                    </a:lnTo>
                    <a:lnTo>
                      <a:pt x="325" y="421"/>
                    </a:lnTo>
                    <a:lnTo>
                      <a:pt x="329" y="419"/>
                    </a:lnTo>
                    <a:lnTo>
                      <a:pt x="331" y="417"/>
                    </a:lnTo>
                    <a:lnTo>
                      <a:pt x="333" y="417"/>
                    </a:lnTo>
                    <a:lnTo>
                      <a:pt x="338" y="414"/>
                    </a:lnTo>
                    <a:lnTo>
                      <a:pt x="339" y="414"/>
                    </a:lnTo>
                    <a:lnTo>
                      <a:pt x="340" y="413"/>
                    </a:lnTo>
                    <a:lnTo>
                      <a:pt x="340" y="411"/>
                    </a:lnTo>
                    <a:lnTo>
                      <a:pt x="338" y="411"/>
                    </a:lnTo>
                    <a:lnTo>
                      <a:pt x="338" y="410"/>
                    </a:lnTo>
                    <a:lnTo>
                      <a:pt x="343" y="406"/>
                    </a:lnTo>
                    <a:lnTo>
                      <a:pt x="347" y="408"/>
                    </a:lnTo>
                    <a:lnTo>
                      <a:pt x="347" y="411"/>
                    </a:lnTo>
                    <a:lnTo>
                      <a:pt x="342" y="414"/>
                    </a:lnTo>
                    <a:lnTo>
                      <a:pt x="343" y="417"/>
                    </a:lnTo>
                    <a:lnTo>
                      <a:pt x="344" y="417"/>
                    </a:lnTo>
                    <a:lnTo>
                      <a:pt x="346" y="415"/>
                    </a:lnTo>
                    <a:lnTo>
                      <a:pt x="349" y="414"/>
                    </a:lnTo>
                    <a:lnTo>
                      <a:pt x="350" y="415"/>
                    </a:lnTo>
                    <a:lnTo>
                      <a:pt x="350" y="417"/>
                    </a:lnTo>
                    <a:lnTo>
                      <a:pt x="349" y="417"/>
                    </a:lnTo>
                    <a:lnTo>
                      <a:pt x="347" y="419"/>
                    </a:lnTo>
                    <a:lnTo>
                      <a:pt x="350" y="424"/>
                    </a:lnTo>
                    <a:lnTo>
                      <a:pt x="351" y="428"/>
                    </a:lnTo>
                    <a:lnTo>
                      <a:pt x="351" y="426"/>
                    </a:lnTo>
                    <a:lnTo>
                      <a:pt x="354" y="426"/>
                    </a:lnTo>
                    <a:lnTo>
                      <a:pt x="354" y="429"/>
                    </a:lnTo>
                    <a:lnTo>
                      <a:pt x="355" y="432"/>
                    </a:lnTo>
                    <a:lnTo>
                      <a:pt x="357" y="429"/>
                    </a:lnTo>
                    <a:lnTo>
                      <a:pt x="357" y="425"/>
                    </a:lnTo>
                    <a:lnTo>
                      <a:pt x="355" y="426"/>
                    </a:lnTo>
                    <a:lnTo>
                      <a:pt x="354" y="425"/>
                    </a:lnTo>
                    <a:lnTo>
                      <a:pt x="357" y="424"/>
                    </a:lnTo>
                    <a:lnTo>
                      <a:pt x="362" y="424"/>
                    </a:lnTo>
                    <a:lnTo>
                      <a:pt x="362" y="425"/>
                    </a:lnTo>
                    <a:lnTo>
                      <a:pt x="364" y="424"/>
                    </a:lnTo>
                    <a:lnTo>
                      <a:pt x="366" y="419"/>
                    </a:lnTo>
                    <a:lnTo>
                      <a:pt x="373" y="415"/>
                    </a:lnTo>
                    <a:lnTo>
                      <a:pt x="376" y="413"/>
                    </a:lnTo>
                    <a:lnTo>
                      <a:pt x="375" y="413"/>
                    </a:lnTo>
                    <a:lnTo>
                      <a:pt x="373" y="414"/>
                    </a:lnTo>
                    <a:lnTo>
                      <a:pt x="373" y="413"/>
                    </a:lnTo>
                    <a:lnTo>
                      <a:pt x="372" y="413"/>
                    </a:lnTo>
                    <a:lnTo>
                      <a:pt x="373" y="411"/>
                    </a:lnTo>
                    <a:lnTo>
                      <a:pt x="377" y="411"/>
                    </a:lnTo>
                    <a:lnTo>
                      <a:pt x="381" y="410"/>
                    </a:lnTo>
                    <a:lnTo>
                      <a:pt x="391" y="408"/>
                    </a:lnTo>
                    <a:lnTo>
                      <a:pt x="398" y="410"/>
                    </a:lnTo>
                    <a:lnTo>
                      <a:pt x="402" y="408"/>
                    </a:lnTo>
                    <a:lnTo>
                      <a:pt x="402" y="406"/>
                    </a:lnTo>
                    <a:lnTo>
                      <a:pt x="403" y="406"/>
                    </a:lnTo>
                    <a:lnTo>
                      <a:pt x="406" y="404"/>
                    </a:lnTo>
                    <a:lnTo>
                      <a:pt x="408" y="400"/>
                    </a:lnTo>
                    <a:lnTo>
                      <a:pt x="408" y="396"/>
                    </a:lnTo>
                    <a:lnTo>
                      <a:pt x="408" y="393"/>
                    </a:lnTo>
                    <a:lnTo>
                      <a:pt x="412" y="389"/>
                    </a:lnTo>
                    <a:lnTo>
                      <a:pt x="412" y="382"/>
                    </a:lnTo>
                    <a:lnTo>
                      <a:pt x="413" y="380"/>
                    </a:lnTo>
                    <a:lnTo>
                      <a:pt x="414" y="374"/>
                    </a:lnTo>
                    <a:lnTo>
                      <a:pt x="416" y="373"/>
                    </a:lnTo>
                    <a:lnTo>
                      <a:pt x="416" y="371"/>
                    </a:lnTo>
                    <a:lnTo>
                      <a:pt x="424" y="362"/>
                    </a:lnTo>
                    <a:lnTo>
                      <a:pt x="425" y="362"/>
                    </a:lnTo>
                    <a:lnTo>
                      <a:pt x="427" y="356"/>
                    </a:lnTo>
                    <a:lnTo>
                      <a:pt x="430" y="352"/>
                    </a:lnTo>
                    <a:lnTo>
                      <a:pt x="431" y="347"/>
                    </a:lnTo>
                    <a:lnTo>
                      <a:pt x="435" y="344"/>
                    </a:lnTo>
                    <a:lnTo>
                      <a:pt x="434" y="341"/>
                    </a:lnTo>
                    <a:lnTo>
                      <a:pt x="436" y="341"/>
                    </a:lnTo>
                    <a:lnTo>
                      <a:pt x="438" y="336"/>
                    </a:lnTo>
                    <a:lnTo>
                      <a:pt x="436" y="334"/>
                    </a:lnTo>
                    <a:lnTo>
                      <a:pt x="440" y="333"/>
                    </a:lnTo>
                    <a:lnTo>
                      <a:pt x="443" y="329"/>
                    </a:lnTo>
                    <a:lnTo>
                      <a:pt x="445" y="328"/>
                    </a:lnTo>
                    <a:lnTo>
                      <a:pt x="446" y="323"/>
                    </a:lnTo>
                    <a:lnTo>
                      <a:pt x="450" y="322"/>
                    </a:lnTo>
                    <a:lnTo>
                      <a:pt x="451" y="321"/>
                    </a:lnTo>
                    <a:lnTo>
                      <a:pt x="449" y="321"/>
                    </a:lnTo>
                    <a:lnTo>
                      <a:pt x="449" y="321"/>
                    </a:lnTo>
                    <a:lnTo>
                      <a:pt x="454" y="319"/>
                    </a:lnTo>
                    <a:lnTo>
                      <a:pt x="457" y="317"/>
                    </a:lnTo>
                    <a:lnTo>
                      <a:pt x="458" y="314"/>
                    </a:lnTo>
                    <a:lnTo>
                      <a:pt x="458" y="312"/>
                    </a:lnTo>
                    <a:lnTo>
                      <a:pt x="458" y="310"/>
                    </a:lnTo>
                    <a:lnTo>
                      <a:pt x="462" y="307"/>
                    </a:lnTo>
                    <a:lnTo>
                      <a:pt x="462" y="304"/>
                    </a:lnTo>
                    <a:lnTo>
                      <a:pt x="465" y="304"/>
                    </a:lnTo>
                    <a:lnTo>
                      <a:pt x="468" y="299"/>
                    </a:lnTo>
                    <a:lnTo>
                      <a:pt x="468" y="297"/>
                    </a:lnTo>
                    <a:lnTo>
                      <a:pt x="469" y="293"/>
                    </a:lnTo>
                    <a:lnTo>
                      <a:pt x="468" y="292"/>
                    </a:lnTo>
                    <a:lnTo>
                      <a:pt x="468" y="290"/>
                    </a:lnTo>
                    <a:lnTo>
                      <a:pt x="472" y="282"/>
                    </a:lnTo>
                    <a:lnTo>
                      <a:pt x="472" y="278"/>
                    </a:lnTo>
                    <a:lnTo>
                      <a:pt x="476" y="270"/>
                    </a:lnTo>
                    <a:lnTo>
                      <a:pt x="476" y="267"/>
                    </a:lnTo>
                    <a:lnTo>
                      <a:pt x="479" y="262"/>
                    </a:lnTo>
                    <a:lnTo>
                      <a:pt x="482" y="259"/>
                    </a:lnTo>
                    <a:lnTo>
                      <a:pt x="483" y="256"/>
                    </a:lnTo>
                    <a:lnTo>
                      <a:pt x="483" y="252"/>
                    </a:lnTo>
                    <a:lnTo>
                      <a:pt x="484" y="249"/>
                    </a:lnTo>
                    <a:lnTo>
                      <a:pt x="483" y="2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79" name="Freeform 933">
                <a:extLst>
                  <a:ext uri="{FF2B5EF4-FFF2-40B4-BE49-F238E27FC236}">
                    <a16:creationId xmlns:a16="http://schemas.microsoft.com/office/drawing/2014/main" id="{5D56FED2-E9F8-40CF-8801-4EECFB8496F3}"/>
                  </a:ext>
                </a:extLst>
              </p:cNvPr>
              <p:cNvSpPr>
                <a:spLocks/>
              </p:cNvSpPr>
              <p:nvPr/>
            </p:nvSpPr>
            <p:spPr bwMode="auto">
              <a:xfrm>
                <a:off x="5062" y="3792"/>
                <a:ext cx="3" cy="3"/>
              </a:xfrm>
              <a:custGeom>
                <a:avLst/>
                <a:gdLst>
                  <a:gd name="T0" fmla="*/ 3 w 3"/>
                  <a:gd name="T1" fmla="*/ 2 h 3"/>
                  <a:gd name="T2" fmla="*/ 1 w 3"/>
                  <a:gd name="T3" fmla="*/ 0 h 3"/>
                  <a:gd name="T4" fmla="*/ 0 w 3"/>
                  <a:gd name="T5" fmla="*/ 2 h 3"/>
                  <a:gd name="T6" fmla="*/ 1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lnTo>
                      <a:pt x="1" y="0"/>
                    </a:lnTo>
                    <a:lnTo>
                      <a:pt x="0" y="2"/>
                    </a:lnTo>
                    <a:lnTo>
                      <a:pt x="1"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0" name="Freeform 934">
                <a:extLst>
                  <a:ext uri="{FF2B5EF4-FFF2-40B4-BE49-F238E27FC236}">
                    <a16:creationId xmlns:a16="http://schemas.microsoft.com/office/drawing/2014/main" id="{492A466B-3BBC-4C84-BD8E-3B5CFB01D07D}"/>
                  </a:ext>
                </a:extLst>
              </p:cNvPr>
              <p:cNvSpPr>
                <a:spLocks/>
              </p:cNvSpPr>
              <p:nvPr/>
            </p:nvSpPr>
            <p:spPr bwMode="auto">
              <a:xfrm>
                <a:off x="5082" y="3831"/>
                <a:ext cx="7" cy="4"/>
              </a:xfrm>
              <a:custGeom>
                <a:avLst/>
                <a:gdLst>
                  <a:gd name="T0" fmla="*/ 2 w 7"/>
                  <a:gd name="T1" fmla="*/ 0 h 4"/>
                  <a:gd name="T2" fmla="*/ 0 w 7"/>
                  <a:gd name="T3" fmla="*/ 1 h 4"/>
                  <a:gd name="T4" fmla="*/ 2 w 7"/>
                  <a:gd name="T5" fmla="*/ 2 h 4"/>
                  <a:gd name="T6" fmla="*/ 4 w 7"/>
                  <a:gd name="T7" fmla="*/ 2 h 4"/>
                  <a:gd name="T8" fmla="*/ 7 w 7"/>
                  <a:gd name="T9" fmla="*/ 4 h 4"/>
                  <a:gd name="T10" fmla="*/ 7 w 7"/>
                  <a:gd name="T11" fmla="*/ 2 h 4"/>
                  <a:gd name="T12" fmla="*/ 4 w 7"/>
                  <a:gd name="T13" fmla="*/ 0 h 4"/>
                  <a:gd name="T14" fmla="*/ 2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0"/>
                    </a:moveTo>
                    <a:lnTo>
                      <a:pt x="0" y="1"/>
                    </a:lnTo>
                    <a:lnTo>
                      <a:pt x="2" y="2"/>
                    </a:lnTo>
                    <a:lnTo>
                      <a:pt x="4" y="2"/>
                    </a:lnTo>
                    <a:lnTo>
                      <a:pt x="7" y="4"/>
                    </a:lnTo>
                    <a:lnTo>
                      <a:pt x="7" y="2"/>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1" name="Freeform 935">
                <a:extLst>
                  <a:ext uri="{FF2B5EF4-FFF2-40B4-BE49-F238E27FC236}">
                    <a16:creationId xmlns:a16="http://schemas.microsoft.com/office/drawing/2014/main" id="{1FE70531-F2C9-4F8F-8FFB-28F7F3B26103}"/>
                  </a:ext>
                </a:extLst>
              </p:cNvPr>
              <p:cNvSpPr>
                <a:spLocks/>
              </p:cNvSpPr>
              <p:nvPr/>
            </p:nvSpPr>
            <p:spPr bwMode="auto">
              <a:xfrm>
                <a:off x="5021" y="3378"/>
                <a:ext cx="4" cy="6"/>
              </a:xfrm>
              <a:custGeom>
                <a:avLst/>
                <a:gdLst>
                  <a:gd name="T0" fmla="*/ 0 w 4"/>
                  <a:gd name="T1" fmla="*/ 4 h 6"/>
                  <a:gd name="T2" fmla="*/ 1 w 4"/>
                  <a:gd name="T3" fmla="*/ 6 h 6"/>
                  <a:gd name="T4" fmla="*/ 1 w 4"/>
                  <a:gd name="T5" fmla="*/ 3 h 6"/>
                  <a:gd name="T6" fmla="*/ 4 w 4"/>
                  <a:gd name="T7" fmla="*/ 2 h 6"/>
                  <a:gd name="T8" fmla="*/ 2 w 4"/>
                  <a:gd name="T9" fmla="*/ 0 h 6"/>
                  <a:gd name="T10" fmla="*/ 0 w 4"/>
                  <a:gd name="T11" fmla="*/ 3 h 6"/>
                  <a:gd name="T12" fmla="*/ 0 w 4"/>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4"/>
                    </a:moveTo>
                    <a:lnTo>
                      <a:pt x="1" y="6"/>
                    </a:lnTo>
                    <a:lnTo>
                      <a:pt x="1" y="3"/>
                    </a:lnTo>
                    <a:lnTo>
                      <a:pt x="4" y="2"/>
                    </a:lnTo>
                    <a:lnTo>
                      <a:pt x="2" y="0"/>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2" name="Rectangle 936">
                <a:extLst>
                  <a:ext uri="{FF2B5EF4-FFF2-40B4-BE49-F238E27FC236}">
                    <a16:creationId xmlns:a16="http://schemas.microsoft.com/office/drawing/2014/main" id="{0A903516-8693-463B-A74B-4E630034CCA9}"/>
                  </a:ext>
                </a:extLst>
              </p:cNvPr>
              <p:cNvSpPr>
                <a:spLocks noChangeArrowheads="1"/>
              </p:cNvSpPr>
              <p:nvPr/>
            </p:nvSpPr>
            <p:spPr bwMode="auto">
              <a:xfrm>
                <a:off x="5051" y="3459"/>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3" name="Freeform 937">
                <a:extLst>
                  <a:ext uri="{FF2B5EF4-FFF2-40B4-BE49-F238E27FC236}">
                    <a16:creationId xmlns:a16="http://schemas.microsoft.com/office/drawing/2014/main" id="{979EE58B-93C9-42C1-AB6F-9CD54399D918}"/>
                  </a:ext>
                </a:extLst>
              </p:cNvPr>
              <p:cNvSpPr>
                <a:spLocks/>
              </p:cNvSpPr>
              <p:nvPr/>
            </p:nvSpPr>
            <p:spPr bwMode="auto">
              <a:xfrm>
                <a:off x="5018" y="3384"/>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4" name="Freeform 938">
                <a:extLst>
                  <a:ext uri="{FF2B5EF4-FFF2-40B4-BE49-F238E27FC236}">
                    <a16:creationId xmlns:a16="http://schemas.microsoft.com/office/drawing/2014/main" id="{F28C1350-CA59-48AC-AD71-4A67AC6A79C3}"/>
                  </a:ext>
                </a:extLst>
              </p:cNvPr>
              <p:cNvSpPr>
                <a:spLocks/>
              </p:cNvSpPr>
              <p:nvPr/>
            </p:nvSpPr>
            <p:spPr bwMode="auto">
              <a:xfrm>
                <a:off x="5022" y="3438"/>
                <a:ext cx="3" cy="5"/>
              </a:xfrm>
              <a:custGeom>
                <a:avLst/>
                <a:gdLst>
                  <a:gd name="T0" fmla="*/ 3 w 3"/>
                  <a:gd name="T1" fmla="*/ 3 h 5"/>
                  <a:gd name="T2" fmla="*/ 1 w 3"/>
                  <a:gd name="T3" fmla="*/ 0 h 5"/>
                  <a:gd name="T4" fmla="*/ 0 w 3"/>
                  <a:gd name="T5" fmla="*/ 3 h 5"/>
                  <a:gd name="T6" fmla="*/ 1 w 3"/>
                  <a:gd name="T7" fmla="*/ 5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lnTo>
                      <a:pt x="1" y="0"/>
                    </a:lnTo>
                    <a:lnTo>
                      <a:pt x="0" y="3"/>
                    </a:lnTo>
                    <a:lnTo>
                      <a:pt x="1" y="5"/>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5" name="Freeform 939">
                <a:extLst>
                  <a:ext uri="{FF2B5EF4-FFF2-40B4-BE49-F238E27FC236}">
                    <a16:creationId xmlns:a16="http://schemas.microsoft.com/office/drawing/2014/main" id="{52633903-4BA8-4628-87DC-89BA4CB2DC78}"/>
                  </a:ext>
                </a:extLst>
              </p:cNvPr>
              <p:cNvSpPr>
                <a:spLocks/>
              </p:cNvSpPr>
              <p:nvPr/>
            </p:nvSpPr>
            <p:spPr bwMode="auto">
              <a:xfrm>
                <a:off x="5048" y="3451"/>
                <a:ext cx="7" cy="4"/>
              </a:xfrm>
              <a:custGeom>
                <a:avLst/>
                <a:gdLst>
                  <a:gd name="T0" fmla="*/ 7 w 7"/>
                  <a:gd name="T1" fmla="*/ 1 h 4"/>
                  <a:gd name="T2" fmla="*/ 3 w 7"/>
                  <a:gd name="T3" fmla="*/ 0 h 4"/>
                  <a:gd name="T4" fmla="*/ 0 w 7"/>
                  <a:gd name="T5" fmla="*/ 1 h 4"/>
                  <a:gd name="T6" fmla="*/ 0 w 7"/>
                  <a:gd name="T7" fmla="*/ 3 h 4"/>
                  <a:gd name="T8" fmla="*/ 1 w 7"/>
                  <a:gd name="T9" fmla="*/ 4 h 4"/>
                  <a:gd name="T10" fmla="*/ 3 w 7"/>
                  <a:gd name="T11" fmla="*/ 4 h 4"/>
                  <a:gd name="T12" fmla="*/ 4 w 7"/>
                  <a:gd name="T13" fmla="*/ 3 h 4"/>
                  <a:gd name="T14" fmla="*/ 7 w 7"/>
                  <a:gd name="T15" fmla="*/ 1 h 4"/>
                  <a:gd name="T16" fmla="*/ 7 w 7"/>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1"/>
                    </a:moveTo>
                    <a:lnTo>
                      <a:pt x="3" y="0"/>
                    </a:lnTo>
                    <a:lnTo>
                      <a:pt x="0" y="1"/>
                    </a:lnTo>
                    <a:lnTo>
                      <a:pt x="0" y="3"/>
                    </a:lnTo>
                    <a:lnTo>
                      <a:pt x="1" y="4"/>
                    </a:lnTo>
                    <a:lnTo>
                      <a:pt x="3" y="4"/>
                    </a:lnTo>
                    <a:lnTo>
                      <a:pt x="4" y="3"/>
                    </a:lnTo>
                    <a:lnTo>
                      <a:pt x="7" y="1"/>
                    </a:ln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6" name="Freeform 940">
                <a:extLst>
                  <a:ext uri="{FF2B5EF4-FFF2-40B4-BE49-F238E27FC236}">
                    <a16:creationId xmlns:a16="http://schemas.microsoft.com/office/drawing/2014/main" id="{3AB59DEC-1EF8-43C2-B03A-5627CD3E6A84}"/>
                  </a:ext>
                </a:extLst>
              </p:cNvPr>
              <p:cNvSpPr>
                <a:spLocks/>
              </p:cNvSpPr>
              <p:nvPr/>
            </p:nvSpPr>
            <p:spPr bwMode="auto">
              <a:xfrm>
                <a:off x="5043" y="3828"/>
                <a:ext cx="2" cy="4"/>
              </a:xfrm>
              <a:custGeom>
                <a:avLst/>
                <a:gdLst>
                  <a:gd name="T0" fmla="*/ 1 w 2"/>
                  <a:gd name="T1" fmla="*/ 1 h 4"/>
                  <a:gd name="T2" fmla="*/ 0 w 2"/>
                  <a:gd name="T3" fmla="*/ 3 h 4"/>
                  <a:gd name="T4" fmla="*/ 1 w 2"/>
                  <a:gd name="T5" fmla="*/ 4 h 4"/>
                  <a:gd name="T6" fmla="*/ 2 w 2"/>
                  <a:gd name="T7" fmla="*/ 3 h 4"/>
                  <a:gd name="T8" fmla="*/ 2 w 2"/>
                  <a:gd name="T9" fmla="*/ 0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lnTo>
                      <a:pt x="0" y="3"/>
                    </a:lnTo>
                    <a:lnTo>
                      <a:pt x="1" y="4"/>
                    </a:lnTo>
                    <a:lnTo>
                      <a:pt x="2" y="3"/>
                    </a:lnTo>
                    <a:lnTo>
                      <a:pt x="2"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7" name="Freeform 941">
                <a:extLst>
                  <a:ext uri="{FF2B5EF4-FFF2-40B4-BE49-F238E27FC236}">
                    <a16:creationId xmlns:a16="http://schemas.microsoft.com/office/drawing/2014/main" id="{9241DBBE-0D40-4C41-B637-7BA9B6EC8E4E}"/>
                  </a:ext>
                </a:extLst>
              </p:cNvPr>
              <p:cNvSpPr>
                <a:spLocks/>
              </p:cNvSpPr>
              <p:nvPr/>
            </p:nvSpPr>
            <p:spPr bwMode="auto">
              <a:xfrm>
                <a:off x="5015" y="3385"/>
                <a:ext cx="1" cy="1"/>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0"/>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8" name="Freeform 942">
                <a:extLst>
                  <a:ext uri="{FF2B5EF4-FFF2-40B4-BE49-F238E27FC236}">
                    <a16:creationId xmlns:a16="http://schemas.microsoft.com/office/drawing/2014/main" id="{B47E7443-2DB7-4618-B213-D30193BC5A07}"/>
                  </a:ext>
                </a:extLst>
              </p:cNvPr>
              <p:cNvSpPr>
                <a:spLocks/>
              </p:cNvSpPr>
              <p:nvPr/>
            </p:nvSpPr>
            <p:spPr bwMode="auto">
              <a:xfrm>
                <a:off x="5045" y="3833"/>
                <a:ext cx="3" cy="3"/>
              </a:xfrm>
              <a:custGeom>
                <a:avLst/>
                <a:gdLst>
                  <a:gd name="T0" fmla="*/ 0 w 3"/>
                  <a:gd name="T1" fmla="*/ 3 h 3"/>
                  <a:gd name="T2" fmla="*/ 2 w 3"/>
                  <a:gd name="T3" fmla="*/ 3 h 3"/>
                  <a:gd name="T4" fmla="*/ 3 w 3"/>
                  <a:gd name="T5" fmla="*/ 2 h 3"/>
                  <a:gd name="T6" fmla="*/ 2 w 3"/>
                  <a:gd name="T7" fmla="*/ 0 h 3"/>
                  <a:gd name="T8" fmla="*/ 0 w 3"/>
                  <a:gd name="T9" fmla="*/ 0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2" y="3"/>
                    </a:lnTo>
                    <a:lnTo>
                      <a:pt x="3" y="2"/>
                    </a:lnTo>
                    <a:lnTo>
                      <a:pt x="2"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9" name="Freeform 943">
                <a:extLst>
                  <a:ext uri="{FF2B5EF4-FFF2-40B4-BE49-F238E27FC236}">
                    <a16:creationId xmlns:a16="http://schemas.microsoft.com/office/drawing/2014/main" id="{AA2FD693-AFE6-454F-A03A-BEE14D6746C4}"/>
                  </a:ext>
                </a:extLst>
              </p:cNvPr>
              <p:cNvSpPr>
                <a:spLocks/>
              </p:cNvSpPr>
              <p:nvPr/>
            </p:nvSpPr>
            <p:spPr bwMode="auto">
              <a:xfrm>
                <a:off x="5089" y="3373"/>
                <a:ext cx="3" cy="2"/>
              </a:xfrm>
              <a:custGeom>
                <a:avLst/>
                <a:gdLst>
                  <a:gd name="T0" fmla="*/ 0 w 3"/>
                  <a:gd name="T1" fmla="*/ 0 h 2"/>
                  <a:gd name="T2" fmla="*/ 0 w 3"/>
                  <a:gd name="T3" fmla="*/ 2 h 2"/>
                  <a:gd name="T4" fmla="*/ 2 w 3"/>
                  <a:gd name="T5" fmla="*/ 1 h 2"/>
                  <a:gd name="T6" fmla="*/ 3 w 3"/>
                  <a:gd name="T7" fmla="*/ 1 h 2"/>
                  <a:gd name="T8" fmla="*/ 2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2"/>
                    </a:lnTo>
                    <a:lnTo>
                      <a:pt x="2" y="1"/>
                    </a:lnTo>
                    <a:lnTo>
                      <a:pt x="3"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0" name="Freeform 944">
                <a:extLst>
                  <a:ext uri="{FF2B5EF4-FFF2-40B4-BE49-F238E27FC236}">
                    <a16:creationId xmlns:a16="http://schemas.microsoft.com/office/drawing/2014/main" id="{737C20D0-E1E6-4A1E-B96C-77F51DE5799F}"/>
                  </a:ext>
                </a:extLst>
              </p:cNvPr>
              <p:cNvSpPr>
                <a:spLocks/>
              </p:cNvSpPr>
              <p:nvPr/>
            </p:nvSpPr>
            <p:spPr bwMode="auto">
              <a:xfrm>
                <a:off x="5074" y="3802"/>
                <a:ext cx="3" cy="1"/>
              </a:xfrm>
              <a:custGeom>
                <a:avLst/>
                <a:gdLst>
                  <a:gd name="T0" fmla="*/ 3 w 3"/>
                  <a:gd name="T1" fmla="*/ 0 h 1"/>
                  <a:gd name="T2" fmla="*/ 0 w 3"/>
                  <a:gd name="T3" fmla="*/ 0 h 1"/>
                  <a:gd name="T4" fmla="*/ 2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0"/>
                    </a:lnTo>
                    <a:lnTo>
                      <a:pt x="2"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1" name="Rectangle 945">
                <a:extLst>
                  <a:ext uri="{FF2B5EF4-FFF2-40B4-BE49-F238E27FC236}">
                    <a16:creationId xmlns:a16="http://schemas.microsoft.com/office/drawing/2014/main" id="{B85464F9-CF84-44C0-93F1-CF660D92F6CF}"/>
                  </a:ext>
                </a:extLst>
              </p:cNvPr>
              <p:cNvSpPr>
                <a:spLocks noChangeArrowheads="1"/>
              </p:cNvSpPr>
              <p:nvPr/>
            </p:nvSpPr>
            <p:spPr bwMode="auto">
              <a:xfrm>
                <a:off x="5047" y="3829"/>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2" name="Freeform 946">
                <a:extLst>
                  <a:ext uri="{FF2B5EF4-FFF2-40B4-BE49-F238E27FC236}">
                    <a16:creationId xmlns:a16="http://schemas.microsoft.com/office/drawing/2014/main" id="{FC78A72B-7494-4619-8554-ABEC21C31C1D}"/>
                  </a:ext>
                </a:extLst>
              </p:cNvPr>
              <p:cNvSpPr>
                <a:spLocks/>
              </p:cNvSpPr>
              <p:nvPr/>
            </p:nvSpPr>
            <p:spPr bwMode="auto">
              <a:xfrm>
                <a:off x="5038" y="3833"/>
                <a:ext cx="46" cy="61"/>
              </a:xfrm>
              <a:custGeom>
                <a:avLst/>
                <a:gdLst>
                  <a:gd name="T0" fmla="*/ 42 w 46"/>
                  <a:gd name="T1" fmla="*/ 10 h 61"/>
                  <a:gd name="T2" fmla="*/ 39 w 46"/>
                  <a:gd name="T3" fmla="*/ 9 h 61"/>
                  <a:gd name="T4" fmla="*/ 36 w 46"/>
                  <a:gd name="T5" fmla="*/ 11 h 61"/>
                  <a:gd name="T6" fmla="*/ 28 w 46"/>
                  <a:gd name="T7" fmla="*/ 11 h 61"/>
                  <a:gd name="T8" fmla="*/ 25 w 46"/>
                  <a:gd name="T9" fmla="*/ 13 h 61"/>
                  <a:gd name="T10" fmla="*/ 21 w 46"/>
                  <a:gd name="T11" fmla="*/ 13 h 61"/>
                  <a:gd name="T12" fmla="*/ 16 w 46"/>
                  <a:gd name="T13" fmla="*/ 9 h 61"/>
                  <a:gd name="T14" fmla="*/ 11 w 46"/>
                  <a:gd name="T15" fmla="*/ 3 h 61"/>
                  <a:gd name="T16" fmla="*/ 10 w 46"/>
                  <a:gd name="T17" fmla="*/ 6 h 61"/>
                  <a:gd name="T18" fmla="*/ 6 w 46"/>
                  <a:gd name="T19" fmla="*/ 3 h 61"/>
                  <a:gd name="T20" fmla="*/ 3 w 46"/>
                  <a:gd name="T21" fmla="*/ 2 h 61"/>
                  <a:gd name="T22" fmla="*/ 2 w 46"/>
                  <a:gd name="T23" fmla="*/ 6 h 61"/>
                  <a:gd name="T24" fmla="*/ 3 w 46"/>
                  <a:gd name="T25" fmla="*/ 13 h 61"/>
                  <a:gd name="T26" fmla="*/ 3 w 46"/>
                  <a:gd name="T27" fmla="*/ 21 h 61"/>
                  <a:gd name="T28" fmla="*/ 3 w 46"/>
                  <a:gd name="T29" fmla="*/ 29 h 61"/>
                  <a:gd name="T30" fmla="*/ 3 w 46"/>
                  <a:gd name="T31" fmla="*/ 31 h 61"/>
                  <a:gd name="T32" fmla="*/ 3 w 46"/>
                  <a:gd name="T33" fmla="*/ 33 h 61"/>
                  <a:gd name="T34" fmla="*/ 0 w 46"/>
                  <a:gd name="T35" fmla="*/ 33 h 61"/>
                  <a:gd name="T36" fmla="*/ 2 w 46"/>
                  <a:gd name="T37" fmla="*/ 39 h 61"/>
                  <a:gd name="T38" fmla="*/ 2 w 46"/>
                  <a:gd name="T39" fmla="*/ 47 h 61"/>
                  <a:gd name="T40" fmla="*/ 3 w 46"/>
                  <a:gd name="T41" fmla="*/ 48 h 61"/>
                  <a:gd name="T42" fmla="*/ 6 w 46"/>
                  <a:gd name="T43" fmla="*/ 53 h 61"/>
                  <a:gd name="T44" fmla="*/ 5 w 46"/>
                  <a:gd name="T45" fmla="*/ 57 h 61"/>
                  <a:gd name="T46" fmla="*/ 7 w 46"/>
                  <a:gd name="T47" fmla="*/ 57 h 61"/>
                  <a:gd name="T48" fmla="*/ 11 w 46"/>
                  <a:gd name="T49" fmla="*/ 57 h 61"/>
                  <a:gd name="T50" fmla="*/ 11 w 46"/>
                  <a:gd name="T51" fmla="*/ 61 h 61"/>
                  <a:gd name="T52" fmla="*/ 16 w 46"/>
                  <a:gd name="T53" fmla="*/ 57 h 61"/>
                  <a:gd name="T54" fmla="*/ 17 w 46"/>
                  <a:gd name="T55" fmla="*/ 51 h 61"/>
                  <a:gd name="T56" fmla="*/ 20 w 46"/>
                  <a:gd name="T57" fmla="*/ 51 h 61"/>
                  <a:gd name="T58" fmla="*/ 22 w 46"/>
                  <a:gd name="T59" fmla="*/ 47 h 61"/>
                  <a:gd name="T60" fmla="*/ 25 w 46"/>
                  <a:gd name="T61" fmla="*/ 50 h 61"/>
                  <a:gd name="T62" fmla="*/ 28 w 46"/>
                  <a:gd name="T63" fmla="*/ 47 h 61"/>
                  <a:gd name="T64" fmla="*/ 29 w 46"/>
                  <a:gd name="T65" fmla="*/ 50 h 61"/>
                  <a:gd name="T66" fmla="*/ 27 w 46"/>
                  <a:gd name="T67" fmla="*/ 53 h 61"/>
                  <a:gd name="T68" fmla="*/ 29 w 46"/>
                  <a:gd name="T69" fmla="*/ 53 h 61"/>
                  <a:gd name="T70" fmla="*/ 32 w 46"/>
                  <a:gd name="T71" fmla="*/ 47 h 61"/>
                  <a:gd name="T72" fmla="*/ 32 w 46"/>
                  <a:gd name="T73" fmla="*/ 43 h 61"/>
                  <a:gd name="T74" fmla="*/ 33 w 46"/>
                  <a:gd name="T75" fmla="*/ 40 h 61"/>
                  <a:gd name="T76" fmla="*/ 35 w 46"/>
                  <a:gd name="T77" fmla="*/ 35 h 61"/>
                  <a:gd name="T78" fmla="*/ 38 w 46"/>
                  <a:gd name="T79" fmla="*/ 31 h 61"/>
                  <a:gd name="T80" fmla="*/ 39 w 46"/>
                  <a:gd name="T81" fmla="*/ 36 h 61"/>
                  <a:gd name="T82" fmla="*/ 40 w 46"/>
                  <a:gd name="T83" fmla="*/ 32 h 61"/>
                  <a:gd name="T84" fmla="*/ 40 w 46"/>
                  <a:gd name="T85" fmla="*/ 28 h 61"/>
                  <a:gd name="T86" fmla="*/ 43 w 46"/>
                  <a:gd name="T87" fmla="*/ 20 h 61"/>
                  <a:gd name="T88" fmla="*/ 46 w 46"/>
                  <a:gd name="T89" fmla="*/ 11 h 61"/>
                  <a:gd name="T90" fmla="*/ 43 w 46"/>
                  <a:gd name="T91"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 h="61">
                    <a:moveTo>
                      <a:pt x="43" y="7"/>
                    </a:moveTo>
                    <a:lnTo>
                      <a:pt x="42" y="10"/>
                    </a:lnTo>
                    <a:lnTo>
                      <a:pt x="40" y="9"/>
                    </a:lnTo>
                    <a:lnTo>
                      <a:pt x="39" y="9"/>
                    </a:lnTo>
                    <a:lnTo>
                      <a:pt x="38" y="10"/>
                    </a:lnTo>
                    <a:lnTo>
                      <a:pt x="36" y="11"/>
                    </a:lnTo>
                    <a:lnTo>
                      <a:pt x="29" y="10"/>
                    </a:lnTo>
                    <a:lnTo>
                      <a:pt x="28" y="11"/>
                    </a:lnTo>
                    <a:lnTo>
                      <a:pt x="28" y="14"/>
                    </a:lnTo>
                    <a:lnTo>
                      <a:pt x="25" y="13"/>
                    </a:lnTo>
                    <a:lnTo>
                      <a:pt x="24" y="13"/>
                    </a:lnTo>
                    <a:lnTo>
                      <a:pt x="21" y="13"/>
                    </a:lnTo>
                    <a:lnTo>
                      <a:pt x="20" y="11"/>
                    </a:lnTo>
                    <a:lnTo>
                      <a:pt x="16" y="9"/>
                    </a:lnTo>
                    <a:lnTo>
                      <a:pt x="11" y="6"/>
                    </a:lnTo>
                    <a:lnTo>
                      <a:pt x="11" y="3"/>
                    </a:lnTo>
                    <a:lnTo>
                      <a:pt x="11" y="5"/>
                    </a:lnTo>
                    <a:lnTo>
                      <a:pt x="10" y="6"/>
                    </a:lnTo>
                    <a:lnTo>
                      <a:pt x="9" y="5"/>
                    </a:lnTo>
                    <a:lnTo>
                      <a:pt x="6" y="3"/>
                    </a:lnTo>
                    <a:lnTo>
                      <a:pt x="5" y="0"/>
                    </a:lnTo>
                    <a:lnTo>
                      <a:pt x="3" y="2"/>
                    </a:lnTo>
                    <a:lnTo>
                      <a:pt x="3" y="5"/>
                    </a:lnTo>
                    <a:lnTo>
                      <a:pt x="2" y="6"/>
                    </a:lnTo>
                    <a:lnTo>
                      <a:pt x="2" y="9"/>
                    </a:lnTo>
                    <a:lnTo>
                      <a:pt x="3" y="13"/>
                    </a:lnTo>
                    <a:lnTo>
                      <a:pt x="2" y="16"/>
                    </a:lnTo>
                    <a:lnTo>
                      <a:pt x="3" y="21"/>
                    </a:lnTo>
                    <a:lnTo>
                      <a:pt x="3" y="25"/>
                    </a:lnTo>
                    <a:lnTo>
                      <a:pt x="3" y="29"/>
                    </a:lnTo>
                    <a:lnTo>
                      <a:pt x="3" y="29"/>
                    </a:lnTo>
                    <a:lnTo>
                      <a:pt x="3" y="31"/>
                    </a:lnTo>
                    <a:lnTo>
                      <a:pt x="6" y="33"/>
                    </a:lnTo>
                    <a:lnTo>
                      <a:pt x="3" y="33"/>
                    </a:lnTo>
                    <a:lnTo>
                      <a:pt x="2" y="31"/>
                    </a:lnTo>
                    <a:lnTo>
                      <a:pt x="0" y="33"/>
                    </a:lnTo>
                    <a:lnTo>
                      <a:pt x="0" y="37"/>
                    </a:lnTo>
                    <a:lnTo>
                      <a:pt x="2" y="39"/>
                    </a:lnTo>
                    <a:lnTo>
                      <a:pt x="2" y="40"/>
                    </a:lnTo>
                    <a:lnTo>
                      <a:pt x="2" y="47"/>
                    </a:lnTo>
                    <a:lnTo>
                      <a:pt x="3" y="48"/>
                    </a:lnTo>
                    <a:lnTo>
                      <a:pt x="3" y="48"/>
                    </a:lnTo>
                    <a:lnTo>
                      <a:pt x="3" y="53"/>
                    </a:lnTo>
                    <a:lnTo>
                      <a:pt x="6" y="53"/>
                    </a:lnTo>
                    <a:lnTo>
                      <a:pt x="5" y="54"/>
                    </a:lnTo>
                    <a:lnTo>
                      <a:pt x="5" y="57"/>
                    </a:lnTo>
                    <a:lnTo>
                      <a:pt x="5" y="58"/>
                    </a:lnTo>
                    <a:lnTo>
                      <a:pt x="7" y="57"/>
                    </a:lnTo>
                    <a:lnTo>
                      <a:pt x="9" y="58"/>
                    </a:lnTo>
                    <a:lnTo>
                      <a:pt x="11" y="57"/>
                    </a:lnTo>
                    <a:lnTo>
                      <a:pt x="11" y="58"/>
                    </a:lnTo>
                    <a:lnTo>
                      <a:pt x="11" y="61"/>
                    </a:lnTo>
                    <a:lnTo>
                      <a:pt x="14" y="61"/>
                    </a:lnTo>
                    <a:lnTo>
                      <a:pt x="16" y="57"/>
                    </a:lnTo>
                    <a:lnTo>
                      <a:pt x="17" y="54"/>
                    </a:lnTo>
                    <a:lnTo>
                      <a:pt x="17" y="51"/>
                    </a:lnTo>
                    <a:lnTo>
                      <a:pt x="20" y="53"/>
                    </a:lnTo>
                    <a:lnTo>
                      <a:pt x="20" y="51"/>
                    </a:lnTo>
                    <a:lnTo>
                      <a:pt x="22" y="50"/>
                    </a:lnTo>
                    <a:lnTo>
                      <a:pt x="22" y="47"/>
                    </a:lnTo>
                    <a:lnTo>
                      <a:pt x="22" y="50"/>
                    </a:lnTo>
                    <a:lnTo>
                      <a:pt x="25" y="50"/>
                    </a:lnTo>
                    <a:lnTo>
                      <a:pt x="25" y="47"/>
                    </a:lnTo>
                    <a:lnTo>
                      <a:pt x="28" y="47"/>
                    </a:lnTo>
                    <a:lnTo>
                      <a:pt x="29" y="48"/>
                    </a:lnTo>
                    <a:lnTo>
                      <a:pt x="29" y="50"/>
                    </a:lnTo>
                    <a:lnTo>
                      <a:pt x="27" y="50"/>
                    </a:lnTo>
                    <a:lnTo>
                      <a:pt x="27" y="53"/>
                    </a:lnTo>
                    <a:lnTo>
                      <a:pt x="29" y="53"/>
                    </a:lnTo>
                    <a:lnTo>
                      <a:pt x="29" y="53"/>
                    </a:lnTo>
                    <a:lnTo>
                      <a:pt x="32" y="48"/>
                    </a:lnTo>
                    <a:lnTo>
                      <a:pt x="32" y="47"/>
                    </a:lnTo>
                    <a:lnTo>
                      <a:pt x="31" y="46"/>
                    </a:lnTo>
                    <a:lnTo>
                      <a:pt x="32" y="43"/>
                    </a:lnTo>
                    <a:lnTo>
                      <a:pt x="32" y="40"/>
                    </a:lnTo>
                    <a:lnTo>
                      <a:pt x="33" y="40"/>
                    </a:lnTo>
                    <a:lnTo>
                      <a:pt x="35" y="40"/>
                    </a:lnTo>
                    <a:lnTo>
                      <a:pt x="35" y="35"/>
                    </a:lnTo>
                    <a:lnTo>
                      <a:pt x="38" y="33"/>
                    </a:lnTo>
                    <a:lnTo>
                      <a:pt x="38" y="31"/>
                    </a:lnTo>
                    <a:lnTo>
                      <a:pt x="39" y="35"/>
                    </a:lnTo>
                    <a:lnTo>
                      <a:pt x="39" y="36"/>
                    </a:lnTo>
                    <a:lnTo>
                      <a:pt x="40" y="33"/>
                    </a:lnTo>
                    <a:lnTo>
                      <a:pt x="40" y="32"/>
                    </a:lnTo>
                    <a:lnTo>
                      <a:pt x="42" y="31"/>
                    </a:lnTo>
                    <a:lnTo>
                      <a:pt x="40" y="28"/>
                    </a:lnTo>
                    <a:lnTo>
                      <a:pt x="42" y="25"/>
                    </a:lnTo>
                    <a:lnTo>
                      <a:pt x="43" y="20"/>
                    </a:lnTo>
                    <a:lnTo>
                      <a:pt x="44" y="18"/>
                    </a:lnTo>
                    <a:lnTo>
                      <a:pt x="46" y="11"/>
                    </a:lnTo>
                    <a:lnTo>
                      <a:pt x="46" y="10"/>
                    </a:lnTo>
                    <a:lnTo>
                      <a:pt x="43" y="7"/>
                    </a:lnTo>
                    <a:lnTo>
                      <a:pt x="4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3" name="Freeform 947">
                <a:extLst>
                  <a:ext uri="{FF2B5EF4-FFF2-40B4-BE49-F238E27FC236}">
                    <a16:creationId xmlns:a16="http://schemas.microsoft.com/office/drawing/2014/main" id="{B3E33F93-66FF-4925-9613-1FF0120586C7}"/>
                  </a:ext>
                </a:extLst>
              </p:cNvPr>
              <p:cNvSpPr>
                <a:spLocks/>
              </p:cNvSpPr>
              <p:nvPr/>
            </p:nvSpPr>
            <p:spPr bwMode="auto">
              <a:xfrm>
                <a:off x="5056" y="3886"/>
                <a:ext cx="4" cy="5"/>
              </a:xfrm>
              <a:custGeom>
                <a:avLst/>
                <a:gdLst>
                  <a:gd name="T0" fmla="*/ 2 w 4"/>
                  <a:gd name="T1" fmla="*/ 0 h 5"/>
                  <a:gd name="T2" fmla="*/ 2 w 4"/>
                  <a:gd name="T3" fmla="*/ 1 h 5"/>
                  <a:gd name="T4" fmla="*/ 0 w 4"/>
                  <a:gd name="T5" fmla="*/ 4 h 5"/>
                  <a:gd name="T6" fmla="*/ 2 w 4"/>
                  <a:gd name="T7" fmla="*/ 5 h 5"/>
                  <a:gd name="T8" fmla="*/ 3 w 4"/>
                  <a:gd name="T9" fmla="*/ 2 h 5"/>
                  <a:gd name="T10" fmla="*/ 4 w 4"/>
                  <a:gd name="T11" fmla="*/ 0 h 5"/>
                  <a:gd name="T12" fmla="*/ 3 w 4"/>
                  <a:gd name="T13" fmla="*/ 0 h 5"/>
                  <a:gd name="T14" fmla="*/ 2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2" y="0"/>
                    </a:moveTo>
                    <a:lnTo>
                      <a:pt x="2" y="1"/>
                    </a:lnTo>
                    <a:lnTo>
                      <a:pt x="0" y="4"/>
                    </a:lnTo>
                    <a:lnTo>
                      <a:pt x="2" y="5"/>
                    </a:lnTo>
                    <a:lnTo>
                      <a:pt x="3" y="2"/>
                    </a:lnTo>
                    <a:lnTo>
                      <a:pt x="4" y="0"/>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4" name="Freeform 948">
                <a:extLst>
                  <a:ext uri="{FF2B5EF4-FFF2-40B4-BE49-F238E27FC236}">
                    <a16:creationId xmlns:a16="http://schemas.microsoft.com/office/drawing/2014/main" id="{9A14E938-0222-4D5D-A7AD-EE0EC16328B9}"/>
                  </a:ext>
                </a:extLst>
              </p:cNvPr>
              <p:cNvSpPr>
                <a:spLocks/>
              </p:cNvSpPr>
              <p:nvPr/>
            </p:nvSpPr>
            <p:spPr bwMode="auto">
              <a:xfrm>
                <a:off x="5037" y="3813"/>
                <a:ext cx="6" cy="11"/>
              </a:xfrm>
              <a:custGeom>
                <a:avLst/>
                <a:gdLst>
                  <a:gd name="T0" fmla="*/ 4 w 6"/>
                  <a:gd name="T1" fmla="*/ 8 h 11"/>
                  <a:gd name="T2" fmla="*/ 6 w 6"/>
                  <a:gd name="T3" fmla="*/ 5 h 11"/>
                  <a:gd name="T4" fmla="*/ 4 w 6"/>
                  <a:gd name="T5" fmla="*/ 4 h 11"/>
                  <a:gd name="T6" fmla="*/ 6 w 6"/>
                  <a:gd name="T7" fmla="*/ 1 h 11"/>
                  <a:gd name="T8" fmla="*/ 4 w 6"/>
                  <a:gd name="T9" fmla="*/ 0 h 11"/>
                  <a:gd name="T10" fmla="*/ 3 w 6"/>
                  <a:gd name="T11" fmla="*/ 0 h 11"/>
                  <a:gd name="T12" fmla="*/ 0 w 6"/>
                  <a:gd name="T13" fmla="*/ 3 h 11"/>
                  <a:gd name="T14" fmla="*/ 1 w 6"/>
                  <a:gd name="T15" fmla="*/ 4 h 11"/>
                  <a:gd name="T16" fmla="*/ 0 w 6"/>
                  <a:gd name="T17" fmla="*/ 7 h 11"/>
                  <a:gd name="T18" fmla="*/ 0 w 6"/>
                  <a:gd name="T19" fmla="*/ 8 h 11"/>
                  <a:gd name="T20" fmla="*/ 0 w 6"/>
                  <a:gd name="T21" fmla="*/ 11 h 11"/>
                  <a:gd name="T22" fmla="*/ 1 w 6"/>
                  <a:gd name="T23" fmla="*/ 11 h 11"/>
                  <a:gd name="T24" fmla="*/ 3 w 6"/>
                  <a:gd name="T25" fmla="*/ 9 h 11"/>
                  <a:gd name="T26" fmla="*/ 4 w 6"/>
                  <a:gd name="T2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1">
                    <a:moveTo>
                      <a:pt x="4" y="8"/>
                    </a:moveTo>
                    <a:lnTo>
                      <a:pt x="6" y="5"/>
                    </a:lnTo>
                    <a:lnTo>
                      <a:pt x="4" y="4"/>
                    </a:lnTo>
                    <a:lnTo>
                      <a:pt x="6" y="1"/>
                    </a:lnTo>
                    <a:lnTo>
                      <a:pt x="4" y="0"/>
                    </a:lnTo>
                    <a:lnTo>
                      <a:pt x="3" y="0"/>
                    </a:lnTo>
                    <a:lnTo>
                      <a:pt x="0" y="3"/>
                    </a:lnTo>
                    <a:lnTo>
                      <a:pt x="1" y="4"/>
                    </a:lnTo>
                    <a:lnTo>
                      <a:pt x="0" y="7"/>
                    </a:lnTo>
                    <a:lnTo>
                      <a:pt x="0" y="8"/>
                    </a:lnTo>
                    <a:lnTo>
                      <a:pt x="0" y="11"/>
                    </a:lnTo>
                    <a:lnTo>
                      <a:pt x="1" y="11"/>
                    </a:lnTo>
                    <a:lnTo>
                      <a:pt x="3" y="9"/>
                    </a:lnTo>
                    <a:lnTo>
                      <a:pt x="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5" name="Freeform 949">
                <a:extLst>
                  <a:ext uri="{FF2B5EF4-FFF2-40B4-BE49-F238E27FC236}">
                    <a16:creationId xmlns:a16="http://schemas.microsoft.com/office/drawing/2014/main" id="{7F6B4C74-27EE-4EE5-8D17-B256DF73B48C}"/>
                  </a:ext>
                </a:extLst>
              </p:cNvPr>
              <p:cNvSpPr>
                <a:spLocks/>
              </p:cNvSpPr>
              <p:nvPr/>
            </p:nvSpPr>
            <p:spPr bwMode="auto">
              <a:xfrm>
                <a:off x="5071" y="3875"/>
                <a:ext cx="2" cy="2"/>
              </a:xfrm>
              <a:custGeom>
                <a:avLst/>
                <a:gdLst>
                  <a:gd name="T0" fmla="*/ 0 w 2"/>
                  <a:gd name="T1" fmla="*/ 2 h 2"/>
                  <a:gd name="T2" fmla="*/ 2 w 2"/>
                  <a:gd name="T3" fmla="*/ 1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6" name="Freeform 950">
                <a:extLst>
                  <a:ext uri="{FF2B5EF4-FFF2-40B4-BE49-F238E27FC236}">
                    <a16:creationId xmlns:a16="http://schemas.microsoft.com/office/drawing/2014/main" id="{1FF32FC3-4D65-42F8-91E3-55A588D8A6DF}"/>
                  </a:ext>
                </a:extLst>
              </p:cNvPr>
              <p:cNvSpPr>
                <a:spLocks/>
              </p:cNvSpPr>
              <p:nvPr/>
            </p:nvSpPr>
            <p:spPr bwMode="auto">
              <a:xfrm>
                <a:off x="5176" y="3533"/>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7" name="Freeform 951">
                <a:extLst>
                  <a:ext uri="{FF2B5EF4-FFF2-40B4-BE49-F238E27FC236}">
                    <a16:creationId xmlns:a16="http://schemas.microsoft.com/office/drawing/2014/main" id="{A07AC401-7E68-43AB-AB7E-2E071548ABED}"/>
                  </a:ext>
                </a:extLst>
              </p:cNvPr>
              <p:cNvSpPr>
                <a:spLocks/>
              </p:cNvSpPr>
              <p:nvPr/>
            </p:nvSpPr>
            <p:spPr bwMode="auto">
              <a:xfrm>
                <a:off x="5011" y="3386"/>
                <a:ext cx="1" cy="2"/>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8" name="Freeform 952">
                <a:extLst>
                  <a:ext uri="{FF2B5EF4-FFF2-40B4-BE49-F238E27FC236}">
                    <a16:creationId xmlns:a16="http://schemas.microsoft.com/office/drawing/2014/main" id="{B6EC022F-9B4C-4181-BCB6-BBE5FA56A25F}"/>
                  </a:ext>
                </a:extLst>
              </p:cNvPr>
              <p:cNvSpPr>
                <a:spLocks/>
              </p:cNvSpPr>
              <p:nvPr/>
            </p:nvSpPr>
            <p:spPr bwMode="auto">
              <a:xfrm>
                <a:off x="5199" y="3570"/>
                <a:ext cx="6" cy="18"/>
              </a:xfrm>
              <a:custGeom>
                <a:avLst/>
                <a:gdLst>
                  <a:gd name="T0" fmla="*/ 4 w 6"/>
                  <a:gd name="T1" fmla="*/ 0 h 18"/>
                  <a:gd name="T2" fmla="*/ 4 w 6"/>
                  <a:gd name="T3" fmla="*/ 3 h 18"/>
                  <a:gd name="T4" fmla="*/ 4 w 6"/>
                  <a:gd name="T5" fmla="*/ 4 h 18"/>
                  <a:gd name="T6" fmla="*/ 3 w 6"/>
                  <a:gd name="T7" fmla="*/ 7 h 18"/>
                  <a:gd name="T8" fmla="*/ 1 w 6"/>
                  <a:gd name="T9" fmla="*/ 10 h 18"/>
                  <a:gd name="T10" fmla="*/ 1 w 6"/>
                  <a:gd name="T11" fmla="*/ 11 h 18"/>
                  <a:gd name="T12" fmla="*/ 0 w 6"/>
                  <a:gd name="T13" fmla="*/ 14 h 18"/>
                  <a:gd name="T14" fmla="*/ 1 w 6"/>
                  <a:gd name="T15" fmla="*/ 18 h 18"/>
                  <a:gd name="T16" fmla="*/ 3 w 6"/>
                  <a:gd name="T17" fmla="*/ 18 h 18"/>
                  <a:gd name="T18" fmla="*/ 3 w 6"/>
                  <a:gd name="T19" fmla="*/ 15 h 18"/>
                  <a:gd name="T20" fmla="*/ 3 w 6"/>
                  <a:gd name="T21" fmla="*/ 11 h 18"/>
                  <a:gd name="T22" fmla="*/ 6 w 6"/>
                  <a:gd name="T23" fmla="*/ 7 h 18"/>
                  <a:gd name="T24" fmla="*/ 6 w 6"/>
                  <a:gd name="T25" fmla="*/ 3 h 18"/>
                  <a:gd name="T26" fmla="*/ 6 w 6"/>
                  <a:gd name="T27" fmla="*/ 0 h 18"/>
                  <a:gd name="T28" fmla="*/ 4 w 6"/>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8">
                    <a:moveTo>
                      <a:pt x="4" y="0"/>
                    </a:moveTo>
                    <a:lnTo>
                      <a:pt x="4" y="3"/>
                    </a:lnTo>
                    <a:lnTo>
                      <a:pt x="4" y="4"/>
                    </a:lnTo>
                    <a:lnTo>
                      <a:pt x="3" y="7"/>
                    </a:lnTo>
                    <a:lnTo>
                      <a:pt x="1" y="10"/>
                    </a:lnTo>
                    <a:lnTo>
                      <a:pt x="1" y="11"/>
                    </a:lnTo>
                    <a:lnTo>
                      <a:pt x="0" y="14"/>
                    </a:lnTo>
                    <a:lnTo>
                      <a:pt x="1" y="18"/>
                    </a:lnTo>
                    <a:lnTo>
                      <a:pt x="3" y="18"/>
                    </a:lnTo>
                    <a:lnTo>
                      <a:pt x="3" y="15"/>
                    </a:lnTo>
                    <a:lnTo>
                      <a:pt x="3" y="11"/>
                    </a:lnTo>
                    <a:lnTo>
                      <a:pt x="6" y="7"/>
                    </a:lnTo>
                    <a:lnTo>
                      <a:pt x="6" y="3"/>
                    </a:lnTo>
                    <a:lnTo>
                      <a:pt x="6"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9" name="Freeform 953">
                <a:extLst>
                  <a:ext uri="{FF2B5EF4-FFF2-40B4-BE49-F238E27FC236}">
                    <a16:creationId xmlns:a16="http://schemas.microsoft.com/office/drawing/2014/main" id="{202165EB-C023-47F3-BAE8-812FFEE8C70F}"/>
                  </a:ext>
                </a:extLst>
              </p:cNvPr>
              <p:cNvSpPr>
                <a:spLocks/>
              </p:cNvSpPr>
              <p:nvPr/>
            </p:nvSpPr>
            <p:spPr bwMode="auto">
              <a:xfrm>
                <a:off x="5084" y="3821"/>
                <a:ext cx="5" cy="8"/>
              </a:xfrm>
              <a:custGeom>
                <a:avLst/>
                <a:gdLst>
                  <a:gd name="T0" fmla="*/ 0 w 5"/>
                  <a:gd name="T1" fmla="*/ 1 h 8"/>
                  <a:gd name="T2" fmla="*/ 0 w 5"/>
                  <a:gd name="T3" fmla="*/ 3 h 8"/>
                  <a:gd name="T4" fmla="*/ 0 w 5"/>
                  <a:gd name="T5" fmla="*/ 6 h 8"/>
                  <a:gd name="T6" fmla="*/ 0 w 5"/>
                  <a:gd name="T7" fmla="*/ 7 h 8"/>
                  <a:gd name="T8" fmla="*/ 1 w 5"/>
                  <a:gd name="T9" fmla="*/ 8 h 8"/>
                  <a:gd name="T10" fmla="*/ 5 w 5"/>
                  <a:gd name="T11" fmla="*/ 7 h 8"/>
                  <a:gd name="T12" fmla="*/ 5 w 5"/>
                  <a:gd name="T13" fmla="*/ 4 h 8"/>
                  <a:gd name="T14" fmla="*/ 1 w 5"/>
                  <a:gd name="T15" fmla="*/ 0 h 8"/>
                  <a:gd name="T16" fmla="*/ 0 w 5"/>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0" y="1"/>
                    </a:moveTo>
                    <a:lnTo>
                      <a:pt x="0" y="3"/>
                    </a:lnTo>
                    <a:lnTo>
                      <a:pt x="0" y="6"/>
                    </a:lnTo>
                    <a:lnTo>
                      <a:pt x="0" y="7"/>
                    </a:lnTo>
                    <a:lnTo>
                      <a:pt x="1" y="8"/>
                    </a:lnTo>
                    <a:lnTo>
                      <a:pt x="5" y="7"/>
                    </a:lnTo>
                    <a:lnTo>
                      <a:pt x="5" y="4"/>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0" name="Freeform 954">
                <a:extLst>
                  <a:ext uri="{FF2B5EF4-FFF2-40B4-BE49-F238E27FC236}">
                    <a16:creationId xmlns:a16="http://schemas.microsoft.com/office/drawing/2014/main" id="{B6AE6EE9-3980-449E-9028-EB209763A8E8}"/>
                  </a:ext>
                </a:extLst>
              </p:cNvPr>
              <p:cNvSpPr>
                <a:spLocks/>
              </p:cNvSpPr>
              <p:nvPr/>
            </p:nvSpPr>
            <p:spPr bwMode="auto">
              <a:xfrm>
                <a:off x="5008" y="3388"/>
                <a:ext cx="4" cy="2"/>
              </a:xfrm>
              <a:custGeom>
                <a:avLst/>
                <a:gdLst>
                  <a:gd name="T0" fmla="*/ 0 w 4"/>
                  <a:gd name="T1" fmla="*/ 1 h 2"/>
                  <a:gd name="T2" fmla="*/ 0 w 4"/>
                  <a:gd name="T3" fmla="*/ 2 h 2"/>
                  <a:gd name="T4" fmla="*/ 2 w 4"/>
                  <a:gd name="T5" fmla="*/ 2 h 2"/>
                  <a:gd name="T6" fmla="*/ 3 w 4"/>
                  <a:gd name="T7" fmla="*/ 1 h 2"/>
                  <a:gd name="T8" fmla="*/ 4 w 4"/>
                  <a:gd name="T9" fmla="*/ 0 h 2"/>
                  <a:gd name="T10" fmla="*/ 3 w 4"/>
                  <a:gd name="T11" fmla="*/ 0 h 2"/>
                  <a:gd name="T12" fmla="*/ 0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1"/>
                    </a:moveTo>
                    <a:lnTo>
                      <a:pt x="0" y="2"/>
                    </a:lnTo>
                    <a:lnTo>
                      <a:pt x="2" y="2"/>
                    </a:lnTo>
                    <a:lnTo>
                      <a:pt x="3" y="1"/>
                    </a:lnTo>
                    <a:lnTo>
                      <a:pt x="4" y="0"/>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1" name="Freeform 955">
                <a:extLst>
                  <a:ext uri="{FF2B5EF4-FFF2-40B4-BE49-F238E27FC236}">
                    <a16:creationId xmlns:a16="http://schemas.microsoft.com/office/drawing/2014/main" id="{4F6C887C-F330-4A0B-90FB-573EBAF45008}"/>
                  </a:ext>
                </a:extLst>
              </p:cNvPr>
              <p:cNvSpPr>
                <a:spLocks/>
              </p:cNvSpPr>
              <p:nvPr/>
            </p:nvSpPr>
            <p:spPr bwMode="auto">
              <a:xfrm>
                <a:off x="5004" y="3390"/>
                <a:ext cx="3" cy="3"/>
              </a:xfrm>
              <a:custGeom>
                <a:avLst/>
                <a:gdLst>
                  <a:gd name="T0" fmla="*/ 1 w 3"/>
                  <a:gd name="T1" fmla="*/ 3 h 3"/>
                  <a:gd name="T2" fmla="*/ 3 w 3"/>
                  <a:gd name="T3" fmla="*/ 2 h 3"/>
                  <a:gd name="T4" fmla="*/ 3 w 3"/>
                  <a:gd name="T5" fmla="*/ 0 h 3"/>
                  <a:gd name="T6" fmla="*/ 0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lnTo>
                      <a:pt x="3" y="2"/>
                    </a:lnTo>
                    <a:lnTo>
                      <a:pt x="3" y="0"/>
                    </a:lnTo>
                    <a:lnTo>
                      <a:pt x="0"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2" name="Freeform 956">
                <a:extLst>
                  <a:ext uri="{FF2B5EF4-FFF2-40B4-BE49-F238E27FC236}">
                    <a16:creationId xmlns:a16="http://schemas.microsoft.com/office/drawing/2014/main" id="{7B3A2CAE-E577-4A9C-B388-6D3E32972AF0}"/>
                  </a:ext>
                </a:extLst>
              </p:cNvPr>
              <p:cNvSpPr>
                <a:spLocks/>
              </p:cNvSpPr>
              <p:nvPr/>
            </p:nvSpPr>
            <p:spPr bwMode="auto">
              <a:xfrm>
                <a:off x="4973" y="3378"/>
                <a:ext cx="1" cy="4"/>
              </a:xfrm>
              <a:custGeom>
                <a:avLst/>
                <a:gdLst>
                  <a:gd name="T0" fmla="*/ 0 w 1"/>
                  <a:gd name="T1" fmla="*/ 2 h 4"/>
                  <a:gd name="T2" fmla="*/ 1 w 1"/>
                  <a:gd name="T3" fmla="*/ 4 h 4"/>
                  <a:gd name="T4" fmla="*/ 1 w 1"/>
                  <a:gd name="T5" fmla="*/ 2 h 4"/>
                  <a:gd name="T6" fmla="*/ 1 w 1"/>
                  <a:gd name="T7" fmla="*/ 0 h 4"/>
                  <a:gd name="T8" fmla="*/ 0 w 1"/>
                  <a:gd name="T9" fmla="*/ 0 h 4"/>
                  <a:gd name="T10" fmla="*/ 0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0" y="2"/>
                    </a:moveTo>
                    <a:lnTo>
                      <a:pt x="1" y="4"/>
                    </a:lnTo>
                    <a:lnTo>
                      <a:pt x="1"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3" name="Freeform 957">
                <a:extLst>
                  <a:ext uri="{FF2B5EF4-FFF2-40B4-BE49-F238E27FC236}">
                    <a16:creationId xmlns:a16="http://schemas.microsoft.com/office/drawing/2014/main" id="{9398DE88-E5AC-464C-9247-2EDA054E5DF3}"/>
                  </a:ext>
                </a:extLst>
              </p:cNvPr>
              <p:cNvSpPr>
                <a:spLocks/>
              </p:cNvSpPr>
              <p:nvPr/>
            </p:nvSpPr>
            <p:spPr bwMode="auto">
              <a:xfrm>
                <a:off x="5199" y="3613"/>
                <a:ext cx="1" cy="5"/>
              </a:xfrm>
              <a:custGeom>
                <a:avLst/>
                <a:gdLst>
                  <a:gd name="T0" fmla="*/ 0 w 1"/>
                  <a:gd name="T1" fmla="*/ 5 h 5"/>
                  <a:gd name="T2" fmla="*/ 1 w 1"/>
                  <a:gd name="T3" fmla="*/ 2 h 5"/>
                  <a:gd name="T4" fmla="*/ 1 w 1"/>
                  <a:gd name="T5" fmla="*/ 0 h 5"/>
                  <a:gd name="T6" fmla="*/ 0 w 1"/>
                  <a:gd name="T7" fmla="*/ 5 h 5"/>
                </a:gdLst>
                <a:ahLst/>
                <a:cxnLst>
                  <a:cxn ang="0">
                    <a:pos x="T0" y="T1"/>
                  </a:cxn>
                  <a:cxn ang="0">
                    <a:pos x="T2" y="T3"/>
                  </a:cxn>
                  <a:cxn ang="0">
                    <a:pos x="T4" y="T5"/>
                  </a:cxn>
                  <a:cxn ang="0">
                    <a:pos x="T6" y="T7"/>
                  </a:cxn>
                </a:cxnLst>
                <a:rect l="0" t="0" r="r" b="b"/>
                <a:pathLst>
                  <a:path w="1" h="5">
                    <a:moveTo>
                      <a:pt x="0" y="5"/>
                    </a:moveTo>
                    <a:lnTo>
                      <a:pt x="1" y="2"/>
                    </a:lnTo>
                    <a:lnTo>
                      <a:pt x="1"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4" name="Freeform 958">
                <a:extLst>
                  <a:ext uri="{FF2B5EF4-FFF2-40B4-BE49-F238E27FC236}">
                    <a16:creationId xmlns:a16="http://schemas.microsoft.com/office/drawing/2014/main" id="{9300148B-4D3C-464E-A9E8-2D19A68615F0}"/>
                  </a:ext>
                </a:extLst>
              </p:cNvPr>
              <p:cNvSpPr>
                <a:spLocks/>
              </p:cNvSpPr>
              <p:nvPr/>
            </p:nvSpPr>
            <p:spPr bwMode="auto">
              <a:xfrm>
                <a:off x="5180" y="3551"/>
                <a:ext cx="4" cy="5"/>
              </a:xfrm>
              <a:custGeom>
                <a:avLst/>
                <a:gdLst>
                  <a:gd name="T0" fmla="*/ 3 w 4"/>
                  <a:gd name="T1" fmla="*/ 1 h 5"/>
                  <a:gd name="T2" fmla="*/ 1 w 4"/>
                  <a:gd name="T3" fmla="*/ 0 h 5"/>
                  <a:gd name="T4" fmla="*/ 0 w 4"/>
                  <a:gd name="T5" fmla="*/ 0 h 5"/>
                  <a:gd name="T6" fmla="*/ 3 w 4"/>
                  <a:gd name="T7" fmla="*/ 4 h 5"/>
                  <a:gd name="T8" fmla="*/ 4 w 4"/>
                  <a:gd name="T9" fmla="*/ 5 h 5"/>
                  <a:gd name="T10" fmla="*/ 4 w 4"/>
                  <a:gd name="T11" fmla="*/ 4 h 5"/>
                  <a:gd name="T12" fmla="*/ 3 w 4"/>
                  <a:gd name="T13" fmla="*/ 3 h 5"/>
                  <a:gd name="T14" fmla="*/ 4 w 4"/>
                  <a:gd name="T15" fmla="*/ 1 h 5"/>
                  <a:gd name="T16" fmla="*/ 3 w 4"/>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1"/>
                    </a:moveTo>
                    <a:lnTo>
                      <a:pt x="1" y="0"/>
                    </a:lnTo>
                    <a:lnTo>
                      <a:pt x="0" y="0"/>
                    </a:lnTo>
                    <a:lnTo>
                      <a:pt x="3" y="4"/>
                    </a:lnTo>
                    <a:lnTo>
                      <a:pt x="4" y="5"/>
                    </a:lnTo>
                    <a:lnTo>
                      <a:pt x="4" y="4"/>
                    </a:lnTo>
                    <a:lnTo>
                      <a:pt x="3" y="3"/>
                    </a:lnTo>
                    <a:lnTo>
                      <a:pt x="4"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5" name="Freeform 959">
                <a:extLst>
                  <a:ext uri="{FF2B5EF4-FFF2-40B4-BE49-F238E27FC236}">
                    <a16:creationId xmlns:a16="http://schemas.microsoft.com/office/drawing/2014/main" id="{A69B9B48-A2B2-4CBB-8BC6-B5975FEDCBF7}"/>
                  </a:ext>
                </a:extLst>
              </p:cNvPr>
              <p:cNvSpPr>
                <a:spLocks/>
              </p:cNvSpPr>
              <p:nvPr/>
            </p:nvSpPr>
            <p:spPr bwMode="auto">
              <a:xfrm>
                <a:off x="4878" y="3423"/>
                <a:ext cx="1" cy="2"/>
              </a:xfrm>
              <a:custGeom>
                <a:avLst/>
                <a:gdLst>
                  <a:gd name="T0" fmla="*/ 1 w 1"/>
                  <a:gd name="T1" fmla="*/ 2 h 2"/>
                  <a:gd name="T2" fmla="*/ 1 w 1"/>
                  <a:gd name="T3" fmla="*/ 0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lnTo>
                      <a:pt x="1" y="0"/>
                    </a:lnTo>
                    <a:lnTo>
                      <a:pt x="1"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6" name="Freeform 960">
                <a:extLst>
                  <a:ext uri="{FF2B5EF4-FFF2-40B4-BE49-F238E27FC236}">
                    <a16:creationId xmlns:a16="http://schemas.microsoft.com/office/drawing/2014/main" id="{6FD273CC-AE3C-4872-B1B0-F932EB3B9B26}"/>
                  </a:ext>
                </a:extLst>
              </p:cNvPr>
              <p:cNvSpPr>
                <a:spLocks/>
              </p:cNvSpPr>
              <p:nvPr/>
            </p:nvSpPr>
            <p:spPr bwMode="auto">
              <a:xfrm>
                <a:off x="5084" y="3836"/>
                <a:ext cx="1" cy="2"/>
              </a:xfrm>
              <a:custGeom>
                <a:avLst/>
                <a:gdLst>
                  <a:gd name="T0" fmla="*/ 1 w 1"/>
                  <a:gd name="T1" fmla="*/ 2 h 2"/>
                  <a:gd name="T2" fmla="*/ 1 w 1"/>
                  <a:gd name="T3" fmla="*/ 0 h 2"/>
                  <a:gd name="T4" fmla="*/ 0 w 1"/>
                  <a:gd name="T5" fmla="*/ 0 h 2"/>
                  <a:gd name="T6" fmla="*/ 1 w 1"/>
                  <a:gd name="T7" fmla="*/ 2 h 2"/>
                </a:gdLst>
                <a:ahLst/>
                <a:cxnLst>
                  <a:cxn ang="0">
                    <a:pos x="T0" y="T1"/>
                  </a:cxn>
                  <a:cxn ang="0">
                    <a:pos x="T2" y="T3"/>
                  </a:cxn>
                  <a:cxn ang="0">
                    <a:pos x="T4" y="T5"/>
                  </a:cxn>
                  <a:cxn ang="0">
                    <a:pos x="T6" y="T7"/>
                  </a:cxn>
                </a:cxnLst>
                <a:rect l="0" t="0" r="r" b="b"/>
                <a:pathLst>
                  <a:path w="1" h="2">
                    <a:moveTo>
                      <a:pt x="1" y="2"/>
                    </a:moveTo>
                    <a:lnTo>
                      <a:pt x="1"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7" name="Freeform 961">
                <a:extLst>
                  <a:ext uri="{FF2B5EF4-FFF2-40B4-BE49-F238E27FC236}">
                    <a16:creationId xmlns:a16="http://schemas.microsoft.com/office/drawing/2014/main" id="{75E0683C-443F-4B5E-A4D5-FBE66631F9B6}"/>
                  </a:ext>
                </a:extLst>
              </p:cNvPr>
              <p:cNvSpPr>
                <a:spLocks/>
              </p:cNvSpPr>
              <p:nvPr/>
            </p:nvSpPr>
            <p:spPr bwMode="auto">
              <a:xfrm>
                <a:off x="5092" y="3366"/>
                <a:ext cx="1" cy="1"/>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8" name="Freeform 962">
                <a:extLst>
                  <a:ext uri="{FF2B5EF4-FFF2-40B4-BE49-F238E27FC236}">
                    <a16:creationId xmlns:a16="http://schemas.microsoft.com/office/drawing/2014/main" id="{FB4D22B8-C88A-40F2-92EF-C8F91862C893}"/>
                  </a:ext>
                </a:extLst>
              </p:cNvPr>
              <p:cNvSpPr>
                <a:spLocks/>
              </p:cNvSpPr>
              <p:nvPr/>
            </p:nvSpPr>
            <p:spPr bwMode="auto">
              <a:xfrm>
                <a:off x="5130" y="3476"/>
                <a:ext cx="3" cy="6"/>
              </a:xfrm>
              <a:custGeom>
                <a:avLst/>
                <a:gdLst>
                  <a:gd name="T0" fmla="*/ 2 w 3"/>
                  <a:gd name="T1" fmla="*/ 6 h 6"/>
                  <a:gd name="T2" fmla="*/ 3 w 3"/>
                  <a:gd name="T3" fmla="*/ 4 h 6"/>
                  <a:gd name="T4" fmla="*/ 3 w 3"/>
                  <a:gd name="T5" fmla="*/ 0 h 6"/>
                  <a:gd name="T6" fmla="*/ 2 w 3"/>
                  <a:gd name="T7" fmla="*/ 1 h 6"/>
                  <a:gd name="T8" fmla="*/ 0 w 3"/>
                  <a:gd name="T9" fmla="*/ 1 h 6"/>
                  <a:gd name="T10" fmla="*/ 2 w 3"/>
                  <a:gd name="T11" fmla="*/ 4 h 6"/>
                  <a:gd name="T12" fmla="*/ 0 w 3"/>
                  <a:gd name="T13" fmla="*/ 5 h 6"/>
                  <a:gd name="T14" fmla="*/ 2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2" y="6"/>
                    </a:moveTo>
                    <a:lnTo>
                      <a:pt x="3" y="4"/>
                    </a:lnTo>
                    <a:lnTo>
                      <a:pt x="3" y="0"/>
                    </a:lnTo>
                    <a:lnTo>
                      <a:pt x="2" y="1"/>
                    </a:lnTo>
                    <a:lnTo>
                      <a:pt x="0" y="1"/>
                    </a:lnTo>
                    <a:lnTo>
                      <a:pt x="2" y="4"/>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9" name="Freeform 963">
                <a:extLst>
                  <a:ext uri="{FF2B5EF4-FFF2-40B4-BE49-F238E27FC236}">
                    <a16:creationId xmlns:a16="http://schemas.microsoft.com/office/drawing/2014/main" id="{4A30DC00-1C65-47B1-B73E-7ADDF7C28870}"/>
                  </a:ext>
                </a:extLst>
              </p:cNvPr>
              <p:cNvSpPr>
                <a:spLocks/>
              </p:cNvSpPr>
              <p:nvPr/>
            </p:nvSpPr>
            <p:spPr bwMode="auto">
              <a:xfrm>
                <a:off x="5014" y="3414"/>
                <a:ext cx="2" cy="3"/>
              </a:xfrm>
              <a:custGeom>
                <a:avLst/>
                <a:gdLst>
                  <a:gd name="T0" fmla="*/ 0 w 2"/>
                  <a:gd name="T1" fmla="*/ 3 h 3"/>
                  <a:gd name="T2" fmla="*/ 1 w 2"/>
                  <a:gd name="T3" fmla="*/ 1 h 3"/>
                  <a:gd name="T4" fmla="*/ 1 w 2"/>
                  <a:gd name="T5" fmla="*/ 3 h 3"/>
                  <a:gd name="T6" fmla="*/ 2 w 2"/>
                  <a:gd name="T7" fmla="*/ 1 h 3"/>
                  <a:gd name="T8" fmla="*/ 1 w 2"/>
                  <a:gd name="T9" fmla="*/ 0 h 3"/>
                  <a:gd name="T10" fmla="*/ 0 w 2"/>
                  <a:gd name="T11" fmla="*/ 1 h 3"/>
                  <a:gd name="T12" fmla="*/ 0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3"/>
                    </a:moveTo>
                    <a:lnTo>
                      <a:pt x="1" y="1"/>
                    </a:lnTo>
                    <a:lnTo>
                      <a:pt x="1" y="3"/>
                    </a:lnTo>
                    <a:lnTo>
                      <a:pt x="2" y="1"/>
                    </a:lnTo>
                    <a:lnTo>
                      <a:pt x="1" y="0"/>
                    </a:lnTo>
                    <a:lnTo>
                      <a:pt x="0"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0" name="Freeform 964">
                <a:extLst>
                  <a:ext uri="{FF2B5EF4-FFF2-40B4-BE49-F238E27FC236}">
                    <a16:creationId xmlns:a16="http://schemas.microsoft.com/office/drawing/2014/main" id="{ABE12FD4-9380-40A1-B067-DCE3591BB1D3}"/>
                  </a:ext>
                </a:extLst>
              </p:cNvPr>
              <p:cNvSpPr>
                <a:spLocks/>
              </p:cNvSpPr>
              <p:nvPr/>
            </p:nvSpPr>
            <p:spPr bwMode="auto">
              <a:xfrm>
                <a:off x="4713" y="3572"/>
                <a:ext cx="3" cy="8"/>
              </a:xfrm>
              <a:custGeom>
                <a:avLst/>
                <a:gdLst>
                  <a:gd name="T0" fmla="*/ 0 w 3"/>
                  <a:gd name="T1" fmla="*/ 2 h 8"/>
                  <a:gd name="T2" fmla="*/ 1 w 3"/>
                  <a:gd name="T3" fmla="*/ 8 h 8"/>
                  <a:gd name="T4" fmla="*/ 3 w 3"/>
                  <a:gd name="T5" fmla="*/ 4 h 8"/>
                  <a:gd name="T6" fmla="*/ 1 w 3"/>
                  <a:gd name="T7" fmla="*/ 0 h 8"/>
                  <a:gd name="T8" fmla="*/ 0 w 3"/>
                  <a:gd name="T9" fmla="*/ 2 h 8"/>
                </a:gdLst>
                <a:ahLst/>
                <a:cxnLst>
                  <a:cxn ang="0">
                    <a:pos x="T0" y="T1"/>
                  </a:cxn>
                  <a:cxn ang="0">
                    <a:pos x="T2" y="T3"/>
                  </a:cxn>
                  <a:cxn ang="0">
                    <a:pos x="T4" y="T5"/>
                  </a:cxn>
                  <a:cxn ang="0">
                    <a:pos x="T6" y="T7"/>
                  </a:cxn>
                  <a:cxn ang="0">
                    <a:pos x="T8" y="T9"/>
                  </a:cxn>
                </a:cxnLst>
                <a:rect l="0" t="0" r="r" b="b"/>
                <a:pathLst>
                  <a:path w="3" h="8">
                    <a:moveTo>
                      <a:pt x="0" y="2"/>
                    </a:moveTo>
                    <a:lnTo>
                      <a:pt x="1" y="8"/>
                    </a:lnTo>
                    <a:lnTo>
                      <a:pt x="3" y="4"/>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1" name="Freeform 965">
                <a:extLst>
                  <a:ext uri="{FF2B5EF4-FFF2-40B4-BE49-F238E27FC236}">
                    <a16:creationId xmlns:a16="http://schemas.microsoft.com/office/drawing/2014/main" id="{C75A2D0F-F945-4657-A29A-7045466ADF18}"/>
                  </a:ext>
                </a:extLst>
              </p:cNvPr>
              <p:cNvSpPr>
                <a:spLocks/>
              </p:cNvSpPr>
              <p:nvPr/>
            </p:nvSpPr>
            <p:spPr bwMode="auto">
              <a:xfrm>
                <a:off x="4750" y="3503"/>
                <a:ext cx="3" cy="4"/>
              </a:xfrm>
              <a:custGeom>
                <a:avLst/>
                <a:gdLst>
                  <a:gd name="T0" fmla="*/ 2 w 3"/>
                  <a:gd name="T1" fmla="*/ 4 h 4"/>
                  <a:gd name="T2" fmla="*/ 3 w 3"/>
                  <a:gd name="T3" fmla="*/ 3 h 4"/>
                  <a:gd name="T4" fmla="*/ 3 w 3"/>
                  <a:gd name="T5" fmla="*/ 0 h 4"/>
                  <a:gd name="T6" fmla="*/ 0 w 3"/>
                  <a:gd name="T7" fmla="*/ 3 h 4"/>
                  <a:gd name="T8" fmla="*/ 2 w 3"/>
                  <a:gd name="T9" fmla="*/ 4 h 4"/>
                </a:gdLst>
                <a:ahLst/>
                <a:cxnLst>
                  <a:cxn ang="0">
                    <a:pos x="T0" y="T1"/>
                  </a:cxn>
                  <a:cxn ang="0">
                    <a:pos x="T2" y="T3"/>
                  </a:cxn>
                  <a:cxn ang="0">
                    <a:pos x="T4" y="T5"/>
                  </a:cxn>
                  <a:cxn ang="0">
                    <a:pos x="T6" y="T7"/>
                  </a:cxn>
                  <a:cxn ang="0">
                    <a:pos x="T8" y="T9"/>
                  </a:cxn>
                </a:cxnLst>
                <a:rect l="0" t="0" r="r" b="b"/>
                <a:pathLst>
                  <a:path w="3" h="4">
                    <a:moveTo>
                      <a:pt x="2" y="4"/>
                    </a:moveTo>
                    <a:lnTo>
                      <a:pt x="3" y="3"/>
                    </a:lnTo>
                    <a:lnTo>
                      <a:pt x="3" y="0"/>
                    </a:lnTo>
                    <a:lnTo>
                      <a:pt x="0" y="3"/>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2" name="Freeform 966">
                <a:extLst>
                  <a:ext uri="{FF2B5EF4-FFF2-40B4-BE49-F238E27FC236}">
                    <a16:creationId xmlns:a16="http://schemas.microsoft.com/office/drawing/2014/main" id="{A77F5908-7C31-4BB9-889A-E8D2ACEB0A1E}"/>
                  </a:ext>
                </a:extLst>
              </p:cNvPr>
              <p:cNvSpPr>
                <a:spLocks/>
              </p:cNvSpPr>
              <p:nvPr/>
            </p:nvSpPr>
            <p:spPr bwMode="auto">
              <a:xfrm>
                <a:off x="4946" y="3381"/>
                <a:ext cx="14" cy="8"/>
              </a:xfrm>
              <a:custGeom>
                <a:avLst/>
                <a:gdLst>
                  <a:gd name="T0" fmla="*/ 9 w 14"/>
                  <a:gd name="T1" fmla="*/ 8 h 8"/>
                  <a:gd name="T2" fmla="*/ 13 w 14"/>
                  <a:gd name="T3" fmla="*/ 4 h 8"/>
                  <a:gd name="T4" fmla="*/ 13 w 14"/>
                  <a:gd name="T5" fmla="*/ 4 h 8"/>
                  <a:gd name="T6" fmla="*/ 13 w 14"/>
                  <a:gd name="T7" fmla="*/ 4 h 8"/>
                  <a:gd name="T8" fmla="*/ 14 w 14"/>
                  <a:gd name="T9" fmla="*/ 3 h 8"/>
                  <a:gd name="T10" fmla="*/ 14 w 14"/>
                  <a:gd name="T11" fmla="*/ 1 h 8"/>
                  <a:gd name="T12" fmla="*/ 13 w 14"/>
                  <a:gd name="T13" fmla="*/ 0 h 8"/>
                  <a:gd name="T14" fmla="*/ 11 w 14"/>
                  <a:gd name="T15" fmla="*/ 0 h 8"/>
                  <a:gd name="T16" fmla="*/ 10 w 14"/>
                  <a:gd name="T17" fmla="*/ 1 h 8"/>
                  <a:gd name="T18" fmla="*/ 7 w 14"/>
                  <a:gd name="T19" fmla="*/ 1 h 8"/>
                  <a:gd name="T20" fmla="*/ 6 w 14"/>
                  <a:gd name="T21" fmla="*/ 3 h 8"/>
                  <a:gd name="T22" fmla="*/ 5 w 14"/>
                  <a:gd name="T23" fmla="*/ 1 h 8"/>
                  <a:gd name="T24" fmla="*/ 5 w 14"/>
                  <a:gd name="T25" fmla="*/ 1 h 8"/>
                  <a:gd name="T26" fmla="*/ 3 w 14"/>
                  <a:gd name="T27" fmla="*/ 1 h 8"/>
                  <a:gd name="T28" fmla="*/ 0 w 14"/>
                  <a:gd name="T29" fmla="*/ 0 h 8"/>
                  <a:gd name="T30" fmla="*/ 0 w 14"/>
                  <a:gd name="T31" fmla="*/ 0 h 8"/>
                  <a:gd name="T32" fmla="*/ 0 w 14"/>
                  <a:gd name="T33" fmla="*/ 0 h 8"/>
                  <a:gd name="T34" fmla="*/ 0 w 14"/>
                  <a:gd name="T35" fmla="*/ 3 h 8"/>
                  <a:gd name="T36" fmla="*/ 3 w 14"/>
                  <a:gd name="T37" fmla="*/ 5 h 8"/>
                  <a:gd name="T38" fmla="*/ 5 w 14"/>
                  <a:gd name="T39" fmla="*/ 7 h 8"/>
                  <a:gd name="T40" fmla="*/ 9 w 14"/>
                  <a:gd name="T4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8">
                    <a:moveTo>
                      <a:pt x="9" y="8"/>
                    </a:moveTo>
                    <a:lnTo>
                      <a:pt x="13" y="4"/>
                    </a:lnTo>
                    <a:lnTo>
                      <a:pt x="13" y="4"/>
                    </a:lnTo>
                    <a:lnTo>
                      <a:pt x="13" y="4"/>
                    </a:lnTo>
                    <a:lnTo>
                      <a:pt x="14" y="3"/>
                    </a:lnTo>
                    <a:lnTo>
                      <a:pt x="14" y="1"/>
                    </a:lnTo>
                    <a:lnTo>
                      <a:pt x="13" y="0"/>
                    </a:lnTo>
                    <a:lnTo>
                      <a:pt x="11" y="0"/>
                    </a:lnTo>
                    <a:lnTo>
                      <a:pt x="10" y="1"/>
                    </a:lnTo>
                    <a:lnTo>
                      <a:pt x="7" y="1"/>
                    </a:lnTo>
                    <a:lnTo>
                      <a:pt x="6" y="3"/>
                    </a:lnTo>
                    <a:lnTo>
                      <a:pt x="5" y="1"/>
                    </a:lnTo>
                    <a:lnTo>
                      <a:pt x="5" y="1"/>
                    </a:lnTo>
                    <a:lnTo>
                      <a:pt x="3" y="1"/>
                    </a:lnTo>
                    <a:lnTo>
                      <a:pt x="0" y="0"/>
                    </a:lnTo>
                    <a:lnTo>
                      <a:pt x="0" y="0"/>
                    </a:lnTo>
                    <a:lnTo>
                      <a:pt x="0" y="0"/>
                    </a:lnTo>
                    <a:lnTo>
                      <a:pt x="0" y="3"/>
                    </a:lnTo>
                    <a:lnTo>
                      <a:pt x="3" y="5"/>
                    </a:lnTo>
                    <a:lnTo>
                      <a:pt x="5" y="7"/>
                    </a:lnTo>
                    <a:lnTo>
                      <a:pt x="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3" name="Freeform 967">
                <a:extLst>
                  <a:ext uri="{FF2B5EF4-FFF2-40B4-BE49-F238E27FC236}">
                    <a16:creationId xmlns:a16="http://schemas.microsoft.com/office/drawing/2014/main" id="{D6E951B3-0EF6-4D97-AF7E-54AA122C43AC}"/>
                  </a:ext>
                </a:extLst>
              </p:cNvPr>
              <p:cNvSpPr>
                <a:spLocks/>
              </p:cNvSpPr>
              <p:nvPr/>
            </p:nvSpPr>
            <p:spPr bwMode="auto">
              <a:xfrm>
                <a:off x="4970" y="3736"/>
                <a:ext cx="19" cy="7"/>
              </a:xfrm>
              <a:custGeom>
                <a:avLst/>
                <a:gdLst>
                  <a:gd name="T0" fmla="*/ 16 w 19"/>
                  <a:gd name="T1" fmla="*/ 4 h 7"/>
                  <a:gd name="T2" fmla="*/ 14 w 19"/>
                  <a:gd name="T3" fmla="*/ 4 h 7"/>
                  <a:gd name="T4" fmla="*/ 15 w 19"/>
                  <a:gd name="T5" fmla="*/ 3 h 7"/>
                  <a:gd name="T6" fmla="*/ 14 w 19"/>
                  <a:gd name="T7" fmla="*/ 3 h 7"/>
                  <a:gd name="T8" fmla="*/ 12 w 19"/>
                  <a:gd name="T9" fmla="*/ 1 h 7"/>
                  <a:gd name="T10" fmla="*/ 14 w 19"/>
                  <a:gd name="T11" fmla="*/ 0 h 7"/>
                  <a:gd name="T12" fmla="*/ 11 w 19"/>
                  <a:gd name="T13" fmla="*/ 0 h 7"/>
                  <a:gd name="T14" fmla="*/ 9 w 19"/>
                  <a:gd name="T15" fmla="*/ 0 h 7"/>
                  <a:gd name="T16" fmla="*/ 3 w 19"/>
                  <a:gd name="T17" fmla="*/ 3 h 7"/>
                  <a:gd name="T18" fmla="*/ 0 w 19"/>
                  <a:gd name="T19" fmla="*/ 4 h 7"/>
                  <a:gd name="T20" fmla="*/ 0 w 19"/>
                  <a:gd name="T21" fmla="*/ 6 h 7"/>
                  <a:gd name="T22" fmla="*/ 1 w 19"/>
                  <a:gd name="T23" fmla="*/ 7 h 7"/>
                  <a:gd name="T24" fmla="*/ 4 w 19"/>
                  <a:gd name="T25" fmla="*/ 7 h 7"/>
                  <a:gd name="T26" fmla="*/ 5 w 19"/>
                  <a:gd name="T27" fmla="*/ 7 h 7"/>
                  <a:gd name="T28" fmla="*/ 7 w 19"/>
                  <a:gd name="T29" fmla="*/ 7 h 7"/>
                  <a:gd name="T30" fmla="*/ 8 w 19"/>
                  <a:gd name="T31" fmla="*/ 6 h 7"/>
                  <a:gd name="T32" fmla="*/ 9 w 19"/>
                  <a:gd name="T33" fmla="*/ 7 h 7"/>
                  <a:gd name="T34" fmla="*/ 11 w 19"/>
                  <a:gd name="T35" fmla="*/ 7 h 7"/>
                  <a:gd name="T36" fmla="*/ 11 w 19"/>
                  <a:gd name="T37" fmla="*/ 7 h 7"/>
                  <a:gd name="T38" fmla="*/ 12 w 19"/>
                  <a:gd name="T39" fmla="*/ 7 h 7"/>
                  <a:gd name="T40" fmla="*/ 14 w 19"/>
                  <a:gd name="T41" fmla="*/ 6 h 7"/>
                  <a:gd name="T42" fmla="*/ 18 w 19"/>
                  <a:gd name="T43" fmla="*/ 6 h 7"/>
                  <a:gd name="T44" fmla="*/ 19 w 19"/>
                  <a:gd name="T45" fmla="*/ 4 h 7"/>
                  <a:gd name="T46" fmla="*/ 18 w 19"/>
                  <a:gd name="T47" fmla="*/ 4 h 7"/>
                  <a:gd name="T48" fmla="*/ 16 w 19"/>
                  <a:gd name="T4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7">
                    <a:moveTo>
                      <a:pt x="16" y="4"/>
                    </a:moveTo>
                    <a:lnTo>
                      <a:pt x="14" y="4"/>
                    </a:lnTo>
                    <a:lnTo>
                      <a:pt x="15" y="3"/>
                    </a:lnTo>
                    <a:lnTo>
                      <a:pt x="14" y="3"/>
                    </a:lnTo>
                    <a:lnTo>
                      <a:pt x="12" y="1"/>
                    </a:lnTo>
                    <a:lnTo>
                      <a:pt x="14" y="0"/>
                    </a:lnTo>
                    <a:lnTo>
                      <a:pt x="11" y="0"/>
                    </a:lnTo>
                    <a:lnTo>
                      <a:pt x="9" y="0"/>
                    </a:lnTo>
                    <a:lnTo>
                      <a:pt x="3" y="3"/>
                    </a:lnTo>
                    <a:lnTo>
                      <a:pt x="0" y="4"/>
                    </a:lnTo>
                    <a:lnTo>
                      <a:pt x="0" y="6"/>
                    </a:lnTo>
                    <a:lnTo>
                      <a:pt x="1" y="7"/>
                    </a:lnTo>
                    <a:lnTo>
                      <a:pt x="4" y="7"/>
                    </a:lnTo>
                    <a:lnTo>
                      <a:pt x="5" y="7"/>
                    </a:lnTo>
                    <a:lnTo>
                      <a:pt x="7" y="7"/>
                    </a:lnTo>
                    <a:lnTo>
                      <a:pt x="8" y="6"/>
                    </a:lnTo>
                    <a:lnTo>
                      <a:pt x="9" y="7"/>
                    </a:lnTo>
                    <a:lnTo>
                      <a:pt x="11" y="7"/>
                    </a:lnTo>
                    <a:lnTo>
                      <a:pt x="11" y="7"/>
                    </a:lnTo>
                    <a:lnTo>
                      <a:pt x="12" y="7"/>
                    </a:lnTo>
                    <a:lnTo>
                      <a:pt x="14" y="6"/>
                    </a:lnTo>
                    <a:lnTo>
                      <a:pt x="18" y="6"/>
                    </a:lnTo>
                    <a:lnTo>
                      <a:pt x="19" y="4"/>
                    </a:lnTo>
                    <a:lnTo>
                      <a:pt x="18" y="4"/>
                    </a:lnTo>
                    <a:lnTo>
                      <a:pt x="1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4" name="Freeform 968">
                <a:extLst>
                  <a:ext uri="{FF2B5EF4-FFF2-40B4-BE49-F238E27FC236}">
                    <a16:creationId xmlns:a16="http://schemas.microsoft.com/office/drawing/2014/main" id="{A2FFAAC9-05A4-4281-947E-57D4E4FEAF50}"/>
                  </a:ext>
                </a:extLst>
              </p:cNvPr>
              <p:cNvSpPr>
                <a:spLocks/>
              </p:cNvSpPr>
              <p:nvPr/>
            </p:nvSpPr>
            <p:spPr bwMode="auto">
              <a:xfrm>
                <a:off x="4714" y="3565"/>
                <a:ext cx="2" cy="5"/>
              </a:xfrm>
              <a:custGeom>
                <a:avLst/>
                <a:gdLst>
                  <a:gd name="T0" fmla="*/ 2 w 2"/>
                  <a:gd name="T1" fmla="*/ 4 h 5"/>
                  <a:gd name="T2" fmla="*/ 2 w 2"/>
                  <a:gd name="T3" fmla="*/ 0 h 5"/>
                  <a:gd name="T4" fmla="*/ 0 w 2"/>
                  <a:gd name="T5" fmla="*/ 5 h 5"/>
                  <a:gd name="T6" fmla="*/ 2 w 2"/>
                  <a:gd name="T7" fmla="*/ 4 h 5"/>
                </a:gdLst>
                <a:ahLst/>
                <a:cxnLst>
                  <a:cxn ang="0">
                    <a:pos x="T0" y="T1"/>
                  </a:cxn>
                  <a:cxn ang="0">
                    <a:pos x="T2" y="T3"/>
                  </a:cxn>
                  <a:cxn ang="0">
                    <a:pos x="T4" y="T5"/>
                  </a:cxn>
                  <a:cxn ang="0">
                    <a:pos x="T6" y="T7"/>
                  </a:cxn>
                </a:cxnLst>
                <a:rect l="0" t="0" r="r" b="b"/>
                <a:pathLst>
                  <a:path w="2" h="5">
                    <a:moveTo>
                      <a:pt x="2" y="4"/>
                    </a:moveTo>
                    <a:lnTo>
                      <a:pt x="2" y="0"/>
                    </a:lnTo>
                    <a:lnTo>
                      <a:pt x="0" y="5"/>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5" name="Freeform 969">
                <a:extLst>
                  <a:ext uri="{FF2B5EF4-FFF2-40B4-BE49-F238E27FC236}">
                    <a16:creationId xmlns:a16="http://schemas.microsoft.com/office/drawing/2014/main" id="{841429D3-39D7-4B95-8860-D9F46F4A274A}"/>
                  </a:ext>
                </a:extLst>
              </p:cNvPr>
              <p:cNvSpPr>
                <a:spLocks/>
              </p:cNvSpPr>
              <p:nvPr/>
            </p:nvSpPr>
            <p:spPr bwMode="auto">
              <a:xfrm>
                <a:off x="4868" y="3433"/>
                <a:ext cx="3" cy="1"/>
              </a:xfrm>
              <a:custGeom>
                <a:avLst/>
                <a:gdLst>
                  <a:gd name="T0" fmla="*/ 0 w 3"/>
                  <a:gd name="T1" fmla="*/ 1 h 1"/>
                  <a:gd name="T2" fmla="*/ 2 w 3"/>
                  <a:gd name="T3" fmla="*/ 1 h 1"/>
                  <a:gd name="T4" fmla="*/ 3 w 3"/>
                  <a:gd name="T5" fmla="*/ 1 h 1"/>
                  <a:gd name="T6" fmla="*/ 2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2" y="1"/>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6" name="Freeform 970">
                <a:extLst>
                  <a:ext uri="{FF2B5EF4-FFF2-40B4-BE49-F238E27FC236}">
                    <a16:creationId xmlns:a16="http://schemas.microsoft.com/office/drawing/2014/main" id="{CBF8B125-9D5B-487A-AEA3-A272745ECA81}"/>
                  </a:ext>
                </a:extLst>
              </p:cNvPr>
              <p:cNvSpPr>
                <a:spLocks/>
              </p:cNvSpPr>
              <p:nvPr/>
            </p:nvSpPr>
            <p:spPr bwMode="auto">
              <a:xfrm>
                <a:off x="4868" y="3437"/>
                <a:ext cx="2" cy="6"/>
              </a:xfrm>
              <a:custGeom>
                <a:avLst/>
                <a:gdLst>
                  <a:gd name="T0" fmla="*/ 2 w 2"/>
                  <a:gd name="T1" fmla="*/ 6 h 6"/>
                  <a:gd name="T2" fmla="*/ 2 w 2"/>
                  <a:gd name="T3" fmla="*/ 3 h 6"/>
                  <a:gd name="T4" fmla="*/ 0 w 2"/>
                  <a:gd name="T5" fmla="*/ 0 h 6"/>
                  <a:gd name="T6" fmla="*/ 0 w 2"/>
                  <a:gd name="T7" fmla="*/ 4 h 6"/>
                  <a:gd name="T8" fmla="*/ 2 w 2"/>
                  <a:gd name="T9" fmla="*/ 6 h 6"/>
                </a:gdLst>
                <a:ahLst/>
                <a:cxnLst>
                  <a:cxn ang="0">
                    <a:pos x="T0" y="T1"/>
                  </a:cxn>
                  <a:cxn ang="0">
                    <a:pos x="T2" y="T3"/>
                  </a:cxn>
                  <a:cxn ang="0">
                    <a:pos x="T4" y="T5"/>
                  </a:cxn>
                  <a:cxn ang="0">
                    <a:pos x="T6" y="T7"/>
                  </a:cxn>
                  <a:cxn ang="0">
                    <a:pos x="T8" y="T9"/>
                  </a:cxn>
                </a:cxnLst>
                <a:rect l="0" t="0" r="r" b="b"/>
                <a:pathLst>
                  <a:path w="2" h="6">
                    <a:moveTo>
                      <a:pt x="2" y="6"/>
                    </a:moveTo>
                    <a:lnTo>
                      <a:pt x="2" y="3"/>
                    </a:lnTo>
                    <a:lnTo>
                      <a:pt x="0" y="0"/>
                    </a:lnTo>
                    <a:lnTo>
                      <a:pt x="0" y="4"/>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7" name="Freeform 971">
                <a:extLst>
                  <a:ext uri="{FF2B5EF4-FFF2-40B4-BE49-F238E27FC236}">
                    <a16:creationId xmlns:a16="http://schemas.microsoft.com/office/drawing/2014/main" id="{6CAA1EF2-7E80-49BF-A2AB-152CCFEBFBEF}"/>
                  </a:ext>
                </a:extLst>
              </p:cNvPr>
              <p:cNvSpPr>
                <a:spLocks/>
              </p:cNvSpPr>
              <p:nvPr/>
            </p:nvSpPr>
            <p:spPr bwMode="auto">
              <a:xfrm>
                <a:off x="4942" y="3382"/>
                <a:ext cx="7" cy="6"/>
              </a:xfrm>
              <a:custGeom>
                <a:avLst/>
                <a:gdLst>
                  <a:gd name="T0" fmla="*/ 4 w 7"/>
                  <a:gd name="T1" fmla="*/ 4 h 6"/>
                  <a:gd name="T2" fmla="*/ 7 w 7"/>
                  <a:gd name="T3" fmla="*/ 6 h 6"/>
                  <a:gd name="T4" fmla="*/ 7 w 7"/>
                  <a:gd name="T5" fmla="*/ 4 h 6"/>
                  <a:gd name="T6" fmla="*/ 4 w 7"/>
                  <a:gd name="T7" fmla="*/ 4 h 6"/>
                  <a:gd name="T8" fmla="*/ 4 w 7"/>
                  <a:gd name="T9" fmla="*/ 0 h 6"/>
                  <a:gd name="T10" fmla="*/ 2 w 7"/>
                  <a:gd name="T11" fmla="*/ 0 h 6"/>
                  <a:gd name="T12" fmla="*/ 3 w 7"/>
                  <a:gd name="T13" fmla="*/ 0 h 6"/>
                  <a:gd name="T14" fmla="*/ 3 w 7"/>
                  <a:gd name="T15" fmla="*/ 2 h 6"/>
                  <a:gd name="T16" fmla="*/ 3 w 7"/>
                  <a:gd name="T17" fmla="*/ 3 h 6"/>
                  <a:gd name="T18" fmla="*/ 3 w 7"/>
                  <a:gd name="T19" fmla="*/ 3 h 6"/>
                  <a:gd name="T20" fmla="*/ 2 w 7"/>
                  <a:gd name="T21" fmla="*/ 3 h 6"/>
                  <a:gd name="T22" fmla="*/ 2 w 7"/>
                  <a:gd name="T23" fmla="*/ 3 h 6"/>
                  <a:gd name="T24" fmla="*/ 0 w 7"/>
                  <a:gd name="T25" fmla="*/ 4 h 6"/>
                  <a:gd name="T26" fmla="*/ 3 w 7"/>
                  <a:gd name="T27" fmla="*/ 4 h 6"/>
                  <a:gd name="T28" fmla="*/ 4 w 7"/>
                  <a:gd name="T2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6">
                    <a:moveTo>
                      <a:pt x="4" y="4"/>
                    </a:moveTo>
                    <a:lnTo>
                      <a:pt x="7" y="6"/>
                    </a:lnTo>
                    <a:lnTo>
                      <a:pt x="7" y="4"/>
                    </a:lnTo>
                    <a:lnTo>
                      <a:pt x="4" y="4"/>
                    </a:lnTo>
                    <a:lnTo>
                      <a:pt x="4" y="0"/>
                    </a:lnTo>
                    <a:lnTo>
                      <a:pt x="2" y="0"/>
                    </a:lnTo>
                    <a:lnTo>
                      <a:pt x="3" y="0"/>
                    </a:lnTo>
                    <a:lnTo>
                      <a:pt x="3" y="2"/>
                    </a:lnTo>
                    <a:lnTo>
                      <a:pt x="3" y="3"/>
                    </a:lnTo>
                    <a:lnTo>
                      <a:pt x="3" y="3"/>
                    </a:lnTo>
                    <a:lnTo>
                      <a:pt x="2" y="3"/>
                    </a:lnTo>
                    <a:lnTo>
                      <a:pt x="2" y="3"/>
                    </a:lnTo>
                    <a:lnTo>
                      <a:pt x="0" y="4"/>
                    </a:lnTo>
                    <a:lnTo>
                      <a:pt x="3"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8" name="Freeform 972">
                <a:extLst>
                  <a:ext uri="{FF2B5EF4-FFF2-40B4-BE49-F238E27FC236}">
                    <a16:creationId xmlns:a16="http://schemas.microsoft.com/office/drawing/2014/main" id="{6C50A7B7-5129-40AA-B763-C766A8F60027}"/>
                  </a:ext>
                </a:extLst>
              </p:cNvPr>
              <p:cNvSpPr>
                <a:spLocks/>
              </p:cNvSpPr>
              <p:nvPr/>
            </p:nvSpPr>
            <p:spPr bwMode="auto">
              <a:xfrm>
                <a:off x="5421" y="3798"/>
                <a:ext cx="3" cy="1"/>
              </a:xfrm>
              <a:custGeom>
                <a:avLst/>
                <a:gdLst>
                  <a:gd name="T0" fmla="*/ 2 w 3"/>
                  <a:gd name="T1" fmla="*/ 1 h 1"/>
                  <a:gd name="T2" fmla="*/ 3 w 3"/>
                  <a:gd name="T3" fmla="*/ 1 h 1"/>
                  <a:gd name="T4" fmla="*/ 3 w 3"/>
                  <a:gd name="T5" fmla="*/ 0 h 1"/>
                  <a:gd name="T6" fmla="*/ 0 w 3"/>
                  <a:gd name="T7" fmla="*/ 0 h 1"/>
                  <a:gd name="T8" fmla="*/ 2 w 3"/>
                  <a:gd name="T9" fmla="*/ 1 h 1"/>
                </a:gdLst>
                <a:ahLst/>
                <a:cxnLst>
                  <a:cxn ang="0">
                    <a:pos x="T0" y="T1"/>
                  </a:cxn>
                  <a:cxn ang="0">
                    <a:pos x="T2" y="T3"/>
                  </a:cxn>
                  <a:cxn ang="0">
                    <a:pos x="T4" y="T5"/>
                  </a:cxn>
                  <a:cxn ang="0">
                    <a:pos x="T6" y="T7"/>
                  </a:cxn>
                  <a:cxn ang="0">
                    <a:pos x="T8" y="T9"/>
                  </a:cxn>
                </a:cxnLst>
                <a:rect l="0" t="0" r="r" b="b"/>
                <a:pathLst>
                  <a:path w="3" h="1">
                    <a:moveTo>
                      <a:pt x="2" y="1"/>
                    </a:moveTo>
                    <a:lnTo>
                      <a:pt x="3" y="1"/>
                    </a:lnTo>
                    <a:lnTo>
                      <a:pt x="3" y="0"/>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9" name="Freeform 973">
                <a:extLst>
                  <a:ext uri="{FF2B5EF4-FFF2-40B4-BE49-F238E27FC236}">
                    <a16:creationId xmlns:a16="http://schemas.microsoft.com/office/drawing/2014/main" id="{8E72B645-CF0D-4F46-B7B7-1AC5DDCE51A1}"/>
                  </a:ext>
                </a:extLst>
              </p:cNvPr>
              <p:cNvSpPr>
                <a:spLocks/>
              </p:cNvSpPr>
              <p:nvPr/>
            </p:nvSpPr>
            <p:spPr bwMode="auto">
              <a:xfrm>
                <a:off x="5266" y="3961"/>
                <a:ext cx="3" cy="1"/>
              </a:xfrm>
              <a:custGeom>
                <a:avLst/>
                <a:gdLst>
                  <a:gd name="T0" fmla="*/ 2 w 3"/>
                  <a:gd name="T1" fmla="*/ 1 h 1"/>
                  <a:gd name="T2" fmla="*/ 3 w 3"/>
                  <a:gd name="T3" fmla="*/ 1 h 1"/>
                  <a:gd name="T4" fmla="*/ 3 w 3"/>
                  <a:gd name="T5" fmla="*/ 0 h 1"/>
                  <a:gd name="T6" fmla="*/ 0 w 3"/>
                  <a:gd name="T7" fmla="*/ 0 h 1"/>
                  <a:gd name="T8" fmla="*/ 0 w 3"/>
                  <a:gd name="T9" fmla="*/ 0 h 1"/>
                  <a:gd name="T10" fmla="*/ 0 w 3"/>
                  <a:gd name="T11" fmla="*/ 0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lnTo>
                      <a:pt x="3" y="1"/>
                    </a:lnTo>
                    <a:lnTo>
                      <a:pt x="3" y="0"/>
                    </a:lnTo>
                    <a:lnTo>
                      <a:pt x="0" y="0"/>
                    </a:lnTo>
                    <a:lnTo>
                      <a:pt x="0" y="0"/>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0" name="Freeform 974">
                <a:extLst>
                  <a:ext uri="{FF2B5EF4-FFF2-40B4-BE49-F238E27FC236}">
                    <a16:creationId xmlns:a16="http://schemas.microsoft.com/office/drawing/2014/main" id="{00BB5CF0-30AE-4D2F-B7F5-9FB55E6E93A9}"/>
                  </a:ext>
                </a:extLst>
              </p:cNvPr>
              <p:cNvSpPr>
                <a:spLocks/>
              </p:cNvSpPr>
              <p:nvPr/>
            </p:nvSpPr>
            <p:spPr bwMode="auto">
              <a:xfrm>
                <a:off x="5265" y="3866"/>
                <a:ext cx="122" cy="120"/>
              </a:xfrm>
              <a:custGeom>
                <a:avLst/>
                <a:gdLst>
                  <a:gd name="T0" fmla="*/ 119 w 122"/>
                  <a:gd name="T1" fmla="*/ 10 h 120"/>
                  <a:gd name="T2" fmla="*/ 118 w 122"/>
                  <a:gd name="T3" fmla="*/ 14 h 120"/>
                  <a:gd name="T4" fmla="*/ 114 w 122"/>
                  <a:gd name="T5" fmla="*/ 11 h 120"/>
                  <a:gd name="T6" fmla="*/ 108 w 122"/>
                  <a:gd name="T7" fmla="*/ 10 h 120"/>
                  <a:gd name="T8" fmla="*/ 110 w 122"/>
                  <a:gd name="T9" fmla="*/ 7 h 120"/>
                  <a:gd name="T10" fmla="*/ 107 w 122"/>
                  <a:gd name="T11" fmla="*/ 6 h 120"/>
                  <a:gd name="T12" fmla="*/ 106 w 122"/>
                  <a:gd name="T13" fmla="*/ 0 h 120"/>
                  <a:gd name="T14" fmla="*/ 99 w 122"/>
                  <a:gd name="T15" fmla="*/ 9 h 120"/>
                  <a:gd name="T16" fmla="*/ 91 w 122"/>
                  <a:gd name="T17" fmla="*/ 21 h 120"/>
                  <a:gd name="T18" fmla="*/ 84 w 122"/>
                  <a:gd name="T19" fmla="*/ 24 h 120"/>
                  <a:gd name="T20" fmla="*/ 80 w 122"/>
                  <a:gd name="T21" fmla="*/ 32 h 120"/>
                  <a:gd name="T22" fmla="*/ 74 w 122"/>
                  <a:gd name="T23" fmla="*/ 43 h 120"/>
                  <a:gd name="T24" fmla="*/ 63 w 122"/>
                  <a:gd name="T25" fmla="*/ 50 h 120"/>
                  <a:gd name="T26" fmla="*/ 49 w 122"/>
                  <a:gd name="T27" fmla="*/ 57 h 120"/>
                  <a:gd name="T28" fmla="*/ 47 w 122"/>
                  <a:gd name="T29" fmla="*/ 65 h 120"/>
                  <a:gd name="T30" fmla="*/ 40 w 122"/>
                  <a:gd name="T31" fmla="*/ 63 h 120"/>
                  <a:gd name="T32" fmla="*/ 32 w 122"/>
                  <a:gd name="T33" fmla="*/ 68 h 120"/>
                  <a:gd name="T34" fmla="*/ 23 w 122"/>
                  <a:gd name="T35" fmla="*/ 76 h 120"/>
                  <a:gd name="T36" fmla="*/ 19 w 122"/>
                  <a:gd name="T37" fmla="*/ 76 h 120"/>
                  <a:gd name="T38" fmla="*/ 14 w 122"/>
                  <a:gd name="T39" fmla="*/ 84 h 120"/>
                  <a:gd name="T40" fmla="*/ 11 w 122"/>
                  <a:gd name="T41" fmla="*/ 89 h 120"/>
                  <a:gd name="T42" fmla="*/ 7 w 122"/>
                  <a:gd name="T43" fmla="*/ 89 h 120"/>
                  <a:gd name="T44" fmla="*/ 8 w 122"/>
                  <a:gd name="T45" fmla="*/ 98 h 120"/>
                  <a:gd name="T46" fmla="*/ 0 w 122"/>
                  <a:gd name="T47" fmla="*/ 102 h 120"/>
                  <a:gd name="T48" fmla="*/ 0 w 122"/>
                  <a:gd name="T49" fmla="*/ 106 h 120"/>
                  <a:gd name="T50" fmla="*/ 7 w 122"/>
                  <a:gd name="T51" fmla="*/ 109 h 120"/>
                  <a:gd name="T52" fmla="*/ 11 w 122"/>
                  <a:gd name="T53" fmla="*/ 107 h 120"/>
                  <a:gd name="T54" fmla="*/ 14 w 122"/>
                  <a:gd name="T55" fmla="*/ 111 h 120"/>
                  <a:gd name="T56" fmla="*/ 19 w 122"/>
                  <a:gd name="T57" fmla="*/ 118 h 120"/>
                  <a:gd name="T58" fmla="*/ 22 w 122"/>
                  <a:gd name="T59" fmla="*/ 120 h 120"/>
                  <a:gd name="T60" fmla="*/ 34 w 122"/>
                  <a:gd name="T61" fmla="*/ 116 h 120"/>
                  <a:gd name="T62" fmla="*/ 37 w 122"/>
                  <a:gd name="T63" fmla="*/ 111 h 120"/>
                  <a:gd name="T64" fmla="*/ 42 w 122"/>
                  <a:gd name="T65" fmla="*/ 107 h 120"/>
                  <a:gd name="T66" fmla="*/ 49 w 122"/>
                  <a:gd name="T67" fmla="*/ 105 h 120"/>
                  <a:gd name="T68" fmla="*/ 49 w 122"/>
                  <a:gd name="T69" fmla="*/ 103 h 120"/>
                  <a:gd name="T70" fmla="*/ 56 w 122"/>
                  <a:gd name="T71" fmla="*/ 91 h 120"/>
                  <a:gd name="T72" fmla="*/ 64 w 122"/>
                  <a:gd name="T73" fmla="*/ 78 h 120"/>
                  <a:gd name="T74" fmla="*/ 70 w 122"/>
                  <a:gd name="T75" fmla="*/ 72 h 120"/>
                  <a:gd name="T76" fmla="*/ 74 w 122"/>
                  <a:gd name="T77" fmla="*/ 69 h 120"/>
                  <a:gd name="T78" fmla="*/ 80 w 122"/>
                  <a:gd name="T79" fmla="*/ 65 h 120"/>
                  <a:gd name="T80" fmla="*/ 81 w 122"/>
                  <a:gd name="T81" fmla="*/ 66 h 120"/>
                  <a:gd name="T82" fmla="*/ 86 w 122"/>
                  <a:gd name="T83" fmla="*/ 65 h 120"/>
                  <a:gd name="T84" fmla="*/ 88 w 122"/>
                  <a:gd name="T85" fmla="*/ 68 h 120"/>
                  <a:gd name="T86" fmla="*/ 91 w 122"/>
                  <a:gd name="T87" fmla="*/ 63 h 120"/>
                  <a:gd name="T88" fmla="*/ 92 w 122"/>
                  <a:gd name="T89" fmla="*/ 63 h 120"/>
                  <a:gd name="T90" fmla="*/ 91 w 122"/>
                  <a:gd name="T91" fmla="*/ 57 h 120"/>
                  <a:gd name="T92" fmla="*/ 100 w 122"/>
                  <a:gd name="T93" fmla="*/ 50 h 120"/>
                  <a:gd name="T94" fmla="*/ 106 w 122"/>
                  <a:gd name="T95" fmla="*/ 40 h 120"/>
                  <a:gd name="T96" fmla="*/ 113 w 122"/>
                  <a:gd name="T97" fmla="*/ 33 h 120"/>
                  <a:gd name="T98" fmla="*/ 119 w 122"/>
                  <a:gd name="T99" fmla="*/ 24 h 120"/>
                  <a:gd name="T100" fmla="*/ 119 w 122"/>
                  <a:gd name="T101" fmla="*/ 17 h 120"/>
                  <a:gd name="T102" fmla="*/ 121 w 122"/>
                  <a:gd name="T103" fmla="*/ 1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 h="120">
                    <a:moveTo>
                      <a:pt x="122" y="11"/>
                    </a:moveTo>
                    <a:lnTo>
                      <a:pt x="122" y="11"/>
                    </a:lnTo>
                    <a:lnTo>
                      <a:pt x="121" y="10"/>
                    </a:lnTo>
                    <a:lnTo>
                      <a:pt x="119" y="10"/>
                    </a:lnTo>
                    <a:lnTo>
                      <a:pt x="118" y="13"/>
                    </a:lnTo>
                    <a:lnTo>
                      <a:pt x="119" y="13"/>
                    </a:lnTo>
                    <a:lnTo>
                      <a:pt x="119" y="13"/>
                    </a:lnTo>
                    <a:lnTo>
                      <a:pt x="118" y="14"/>
                    </a:lnTo>
                    <a:lnTo>
                      <a:pt x="117" y="13"/>
                    </a:lnTo>
                    <a:lnTo>
                      <a:pt x="117" y="11"/>
                    </a:lnTo>
                    <a:lnTo>
                      <a:pt x="115" y="11"/>
                    </a:lnTo>
                    <a:lnTo>
                      <a:pt x="114" y="11"/>
                    </a:lnTo>
                    <a:lnTo>
                      <a:pt x="113" y="13"/>
                    </a:lnTo>
                    <a:lnTo>
                      <a:pt x="111" y="14"/>
                    </a:lnTo>
                    <a:lnTo>
                      <a:pt x="110" y="14"/>
                    </a:lnTo>
                    <a:lnTo>
                      <a:pt x="108" y="10"/>
                    </a:lnTo>
                    <a:lnTo>
                      <a:pt x="110" y="10"/>
                    </a:lnTo>
                    <a:lnTo>
                      <a:pt x="110" y="9"/>
                    </a:lnTo>
                    <a:lnTo>
                      <a:pt x="111" y="7"/>
                    </a:lnTo>
                    <a:lnTo>
                      <a:pt x="110" y="7"/>
                    </a:lnTo>
                    <a:lnTo>
                      <a:pt x="110" y="6"/>
                    </a:lnTo>
                    <a:lnTo>
                      <a:pt x="110" y="6"/>
                    </a:lnTo>
                    <a:lnTo>
                      <a:pt x="108" y="6"/>
                    </a:lnTo>
                    <a:lnTo>
                      <a:pt x="107" y="6"/>
                    </a:lnTo>
                    <a:lnTo>
                      <a:pt x="107" y="4"/>
                    </a:lnTo>
                    <a:lnTo>
                      <a:pt x="107" y="3"/>
                    </a:lnTo>
                    <a:lnTo>
                      <a:pt x="108" y="0"/>
                    </a:lnTo>
                    <a:lnTo>
                      <a:pt x="106" y="0"/>
                    </a:lnTo>
                    <a:lnTo>
                      <a:pt x="103" y="3"/>
                    </a:lnTo>
                    <a:lnTo>
                      <a:pt x="102" y="3"/>
                    </a:lnTo>
                    <a:lnTo>
                      <a:pt x="99" y="4"/>
                    </a:lnTo>
                    <a:lnTo>
                      <a:pt x="99" y="9"/>
                    </a:lnTo>
                    <a:lnTo>
                      <a:pt x="96" y="14"/>
                    </a:lnTo>
                    <a:lnTo>
                      <a:pt x="95" y="17"/>
                    </a:lnTo>
                    <a:lnTo>
                      <a:pt x="93" y="17"/>
                    </a:lnTo>
                    <a:lnTo>
                      <a:pt x="91" y="21"/>
                    </a:lnTo>
                    <a:lnTo>
                      <a:pt x="89" y="22"/>
                    </a:lnTo>
                    <a:lnTo>
                      <a:pt x="88" y="22"/>
                    </a:lnTo>
                    <a:lnTo>
                      <a:pt x="85" y="22"/>
                    </a:lnTo>
                    <a:lnTo>
                      <a:pt x="84" y="24"/>
                    </a:lnTo>
                    <a:lnTo>
                      <a:pt x="82" y="26"/>
                    </a:lnTo>
                    <a:lnTo>
                      <a:pt x="82" y="29"/>
                    </a:lnTo>
                    <a:lnTo>
                      <a:pt x="81" y="29"/>
                    </a:lnTo>
                    <a:lnTo>
                      <a:pt x="80" y="32"/>
                    </a:lnTo>
                    <a:lnTo>
                      <a:pt x="80" y="35"/>
                    </a:lnTo>
                    <a:lnTo>
                      <a:pt x="78" y="36"/>
                    </a:lnTo>
                    <a:lnTo>
                      <a:pt x="78" y="37"/>
                    </a:lnTo>
                    <a:lnTo>
                      <a:pt x="74" y="43"/>
                    </a:lnTo>
                    <a:lnTo>
                      <a:pt x="69" y="46"/>
                    </a:lnTo>
                    <a:lnTo>
                      <a:pt x="66" y="47"/>
                    </a:lnTo>
                    <a:lnTo>
                      <a:pt x="63" y="48"/>
                    </a:lnTo>
                    <a:lnTo>
                      <a:pt x="63" y="50"/>
                    </a:lnTo>
                    <a:lnTo>
                      <a:pt x="60" y="50"/>
                    </a:lnTo>
                    <a:lnTo>
                      <a:pt x="56" y="52"/>
                    </a:lnTo>
                    <a:lnTo>
                      <a:pt x="52" y="55"/>
                    </a:lnTo>
                    <a:lnTo>
                      <a:pt x="49" y="57"/>
                    </a:lnTo>
                    <a:lnTo>
                      <a:pt x="45" y="59"/>
                    </a:lnTo>
                    <a:lnTo>
                      <a:pt x="45" y="61"/>
                    </a:lnTo>
                    <a:lnTo>
                      <a:pt x="47" y="62"/>
                    </a:lnTo>
                    <a:lnTo>
                      <a:pt x="47" y="65"/>
                    </a:lnTo>
                    <a:lnTo>
                      <a:pt x="44" y="62"/>
                    </a:lnTo>
                    <a:lnTo>
                      <a:pt x="44" y="62"/>
                    </a:lnTo>
                    <a:lnTo>
                      <a:pt x="41" y="63"/>
                    </a:lnTo>
                    <a:lnTo>
                      <a:pt x="40" y="63"/>
                    </a:lnTo>
                    <a:lnTo>
                      <a:pt x="38" y="62"/>
                    </a:lnTo>
                    <a:lnTo>
                      <a:pt x="37" y="62"/>
                    </a:lnTo>
                    <a:lnTo>
                      <a:pt x="33" y="66"/>
                    </a:lnTo>
                    <a:lnTo>
                      <a:pt x="32" y="68"/>
                    </a:lnTo>
                    <a:lnTo>
                      <a:pt x="29" y="70"/>
                    </a:lnTo>
                    <a:lnTo>
                      <a:pt x="26" y="70"/>
                    </a:lnTo>
                    <a:lnTo>
                      <a:pt x="25" y="73"/>
                    </a:lnTo>
                    <a:lnTo>
                      <a:pt x="23" y="76"/>
                    </a:lnTo>
                    <a:lnTo>
                      <a:pt x="23" y="74"/>
                    </a:lnTo>
                    <a:lnTo>
                      <a:pt x="22" y="74"/>
                    </a:lnTo>
                    <a:lnTo>
                      <a:pt x="21" y="76"/>
                    </a:lnTo>
                    <a:lnTo>
                      <a:pt x="19" y="76"/>
                    </a:lnTo>
                    <a:lnTo>
                      <a:pt x="19" y="78"/>
                    </a:lnTo>
                    <a:lnTo>
                      <a:pt x="18" y="80"/>
                    </a:lnTo>
                    <a:lnTo>
                      <a:pt x="18" y="80"/>
                    </a:lnTo>
                    <a:lnTo>
                      <a:pt x="14" y="84"/>
                    </a:lnTo>
                    <a:lnTo>
                      <a:pt x="12" y="84"/>
                    </a:lnTo>
                    <a:lnTo>
                      <a:pt x="12" y="85"/>
                    </a:lnTo>
                    <a:lnTo>
                      <a:pt x="11" y="89"/>
                    </a:lnTo>
                    <a:lnTo>
                      <a:pt x="11" y="89"/>
                    </a:lnTo>
                    <a:lnTo>
                      <a:pt x="10" y="88"/>
                    </a:lnTo>
                    <a:lnTo>
                      <a:pt x="8" y="88"/>
                    </a:lnTo>
                    <a:lnTo>
                      <a:pt x="8" y="89"/>
                    </a:lnTo>
                    <a:lnTo>
                      <a:pt x="7" y="89"/>
                    </a:lnTo>
                    <a:lnTo>
                      <a:pt x="5" y="94"/>
                    </a:lnTo>
                    <a:lnTo>
                      <a:pt x="5" y="95"/>
                    </a:lnTo>
                    <a:lnTo>
                      <a:pt x="7" y="96"/>
                    </a:lnTo>
                    <a:lnTo>
                      <a:pt x="8" y="98"/>
                    </a:lnTo>
                    <a:lnTo>
                      <a:pt x="7" y="98"/>
                    </a:lnTo>
                    <a:lnTo>
                      <a:pt x="5" y="98"/>
                    </a:lnTo>
                    <a:lnTo>
                      <a:pt x="3" y="99"/>
                    </a:lnTo>
                    <a:lnTo>
                      <a:pt x="0" y="102"/>
                    </a:lnTo>
                    <a:lnTo>
                      <a:pt x="1" y="102"/>
                    </a:lnTo>
                    <a:lnTo>
                      <a:pt x="3" y="102"/>
                    </a:lnTo>
                    <a:lnTo>
                      <a:pt x="1" y="103"/>
                    </a:lnTo>
                    <a:lnTo>
                      <a:pt x="0" y="106"/>
                    </a:lnTo>
                    <a:lnTo>
                      <a:pt x="3" y="107"/>
                    </a:lnTo>
                    <a:lnTo>
                      <a:pt x="3" y="107"/>
                    </a:lnTo>
                    <a:lnTo>
                      <a:pt x="7" y="107"/>
                    </a:lnTo>
                    <a:lnTo>
                      <a:pt x="7" y="109"/>
                    </a:lnTo>
                    <a:lnTo>
                      <a:pt x="8" y="109"/>
                    </a:lnTo>
                    <a:lnTo>
                      <a:pt x="8" y="107"/>
                    </a:lnTo>
                    <a:lnTo>
                      <a:pt x="10" y="107"/>
                    </a:lnTo>
                    <a:lnTo>
                      <a:pt x="11" y="107"/>
                    </a:lnTo>
                    <a:lnTo>
                      <a:pt x="12" y="110"/>
                    </a:lnTo>
                    <a:lnTo>
                      <a:pt x="11" y="110"/>
                    </a:lnTo>
                    <a:lnTo>
                      <a:pt x="12" y="111"/>
                    </a:lnTo>
                    <a:lnTo>
                      <a:pt x="14" y="111"/>
                    </a:lnTo>
                    <a:lnTo>
                      <a:pt x="15" y="113"/>
                    </a:lnTo>
                    <a:lnTo>
                      <a:pt x="15" y="116"/>
                    </a:lnTo>
                    <a:lnTo>
                      <a:pt x="18" y="117"/>
                    </a:lnTo>
                    <a:lnTo>
                      <a:pt x="19" y="118"/>
                    </a:lnTo>
                    <a:lnTo>
                      <a:pt x="16" y="120"/>
                    </a:lnTo>
                    <a:lnTo>
                      <a:pt x="18" y="120"/>
                    </a:lnTo>
                    <a:lnTo>
                      <a:pt x="22" y="118"/>
                    </a:lnTo>
                    <a:lnTo>
                      <a:pt x="22" y="120"/>
                    </a:lnTo>
                    <a:lnTo>
                      <a:pt x="23" y="120"/>
                    </a:lnTo>
                    <a:lnTo>
                      <a:pt x="26" y="120"/>
                    </a:lnTo>
                    <a:lnTo>
                      <a:pt x="30" y="118"/>
                    </a:lnTo>
                    <a:lnTo>
                      <a:pt x="34" y="116"/>
                    </a:lnTo>
                    <a:lnTo>
                      <a:pt x="36" y="114"/>
                    </a:lnTo>
                    <a:lnTo>
                      <a:pt x="37" y="113"/>
                    </a:lnTo>
                    <a:lnTo>
                      <a:pt x="36" y="111"/>
                    </a:lnTo>
                    <a:lnTo>
                      <a:pt x="37" y="111"/>
                    </a:lnTo>
                    <a:lnTo>
                      <a:pt x="37" y="114"/>
                    </a:lnTo>
                    <a:lnTo>
                      <a:pt x="40" y="113"/>
                    </a:lnTo>
                    <a:lnTo>
                      <a:pt x="41" y="110"/>
                    </a:lnTo>
                    <a:lnTo>
                      <a:pt x="42" y="107"/>
                    </a:lnTo>
                    <a:lnTo>
                      <a:pt x="45" y="106"/>
                    </a:lnTo>
                    <a:lnTo>
                      <a:pt x="49" y="106"/>
                    </a:lnTo>
                    <a:lnTo>
                      <a:pt x="49" y="106"/>
                    </a:lnTo>
                    <a:lnTo>
                      <a:pt x="49" y="105"/>
                    </a:lnTo>
                    <a:lnTo>
                      <a:pt x="48" y="105"/>
                    </a:lnTo>
                    <a:lnTo>
                      <a:pt x="49" y="105"/>
                    </a:lnTo>
                    <a:lnTo>
                      <a:pt x="49" y="103"/>
                    </a:lnTo>
                    <a:lnTo>
                      <a:pt x="49" y="103"/>
                    </a:lnTo>
                    <a:lnTo>
                      <a:pt x="51" y="100"/>
                    </a:lnTo>
                    <a:lnTo>
                      <a:pt x="53" y="96"/>
                    </a:lnTo>
                    <a:lnTo>
                      <a:pt x="53" y="94"/>
                    </a:lnTo>
                    <a:lnTo>
                      <a:pt x="56" y="91"/>
                    </a:lnTo>
                    <a:lnTo>
                      <a:pt x="60" y="87"/>
                    </a:lnTo>
                    <a:lnTo>
                      <a:pt x="62" y="85"/>
                    </a:lnTo>
                    <a:lnTo>
                      <a:pt x="63" y="83"/>
                    </a:lnTo>
                    <a:lnTo>
                      <a:pt x="64" y="78"/>
                    </a:lnTo>
                    <a:lnTo>
                      <a:pt x="66" y="77"/>
                    </a:lnTo>
                    <a:lnTo>
                      <a:pt x="66" y="74"/>
                    </a:lnTo>
                    <a:lnTo>
                      <a:pt x="69" y="73"/>
                    </a:lnTo>
                    <a:lnTo>
                      <a:pt x="70" y="72"/>
                    </a:lnTo>
                    <a:lnTo>
                      <a:pt x="71" y="69"/>
                    </a:lnTo>
                    <a:lnTo>
                      <a:pt x="73" y="70"/>
                    </a:lnTo>
                    <a:lnTo>
                      <a:pt x="74" y="70"/>
                    </a:lnTo>
                    <a:lnTo>
                      <a:pt x="74" y="69"/>
                    </a:lnTo>
                    <a:lnTo>
                      <a:pt x="77" y="69"/>
                    </a:lnTo>
                    <a:lnTo>
                      <a:pt x="78" y="69"/>
                    </a:lnTo>
                    <a:lnTo>
                      <a:pt x="80" y="66"/>
                    </a:lnTo>
                    <a:lnTo>
                      <a:pt x="80" y="65"/>
                    </a:lnTo>
                    <a:lnTo>
                      <a:pt x="78" y="63"/>
                    </a:lnTo>
                    <a:lnTo>
                      <a:pt x="80" y="63"/>
                    </a:lnTo>
                    <a:lnTo>
                      <a:pt x="81" y="66"/>
                    </a:lnTo>
                    <a:lnTo>
                      <a:pt x="81" y="66"/>
                    </a:lnTo>
                    <a:lnTo>
                      <a:pt x="82" y="66"/>
                    </a:lnTo>
                    <a:lnTo>
                      <a:pt x="82" y="65"/>
                    </a:lnTo>
                    <a:lnTo>
                      <a:pt x="85" y="63"/>
                    </a:lnTo>
                    <a:lnTo>
                      <a:pt x="86" y="65"/>
                    </a:lnTo>
                    <a:lnTo>
                      <a:pt x="86" y="65"/>
                    </a:lnTo>
                    <a:lnTo>
                      <a:pt x="84" y="66"/>
                    </a:lnTo>
                    <a:lnTo>
                      <a:pt x="86" y="66"/>
                    </a:lnTo>
                    <a:lnTo>
                      <a:pt x="88" y="68"/>
                    </a:lnTo>
                    <a:lnTo>
                      <a:pt x="89" y="66"/>
                    </a:lnTo>
                    <a:lnTo>
                      <a:pt x="89" y="63"/>
                    </a:lnTo>
                    <a:lnTo>
                      <a:pt x="89" y="63"/>
                    </a:lnTo>
                    <a:lnTo>
                      <a:pt x="91" y="63"/>
                    </a:lnTo>
                    <a:lnTo>
                      <a:pt x="91" y="66"/>
                    </a:lnTo>
                    <a:lnTo>
                      <a:pt x="91" y="68"/>
                    </a:lnTo>
                    <a:lnTo>
                      <a:pt x="92" y="66"/>
                    </a:lnTo>
                    <a:lnTo>
                      <a:pt x="92" y="63"/>
                    </a:lnTo>
                    <a:lnTo>
                      <a:pt x="92" y="61"/>
                    </a:lnTo>
                    <a:lnTo>
                      <a:pt x="89" y="61"/>
                    </a:lnTo>
                    <a:lnTo>
                      <a:pt x="91" y="59"/>
                    </a:lnTo>
                    <a:lnTo>
                      <a:pt x="91" y="57"/>
                    </a:lnTo>
                    <a:lnTo>
                      <a:pt x="91" y="54"/>
                    </a:lnTo>
                    <a:lnTo>
                      <a:pt x="93" y="52"/>
                    </a:lnTo>
                    <a:lnTo>
                      <a:pt x="96" y="51"/>
                    </a:lnTo>
                    <a:lnTo>
                      <a:pt x="100" y="50"/>
                    </a:lnTo>
                    <a:lnTo>
                      <a:pt x="100" y="48"/>
                    </a:lnTo>
                    <a:lnTo>
                      <a:pt x="103" y="44"/>
                    </a:lnTo>
                    <a:lnTo>
                      <a:pt x="103" y="43"/>
                    </a:lnTo>
                    <a:lnTo>
                      <a:pt x="106" y="40"/>
                    </a:lnTo>
                    <a:lnTo>
                      <a:pt x="107" y="40"/>
                    </a:lnTo>
                    <a:lnTo>
                      <a:pt x="107" y="39"/>
                    </a:lnTo>
                    <a:lnTo>
                      <a:pt x="111" y="35"/>
                    </a:lnTo>
                    <a:lnTo>
                      <a:pt x="113" y="33"/>
                    </a:lnTo>
                    <a:lnTo>
                      <a:pt x="118" y="28"/>
                    </a:lnTo>
                    <a:lnTo>
                      <a:pt x="121" y="26"/>
                    </a:lnTo>
                    <a:lnTo>
                      <a:pt x="119" y="26"/>
                    </a:lnTo>
                    <a:lnTo>
                      <a:pt x="119" y="24"/>
                    </a:lnTo>
                    <a:lnTo>
                      <a:pt x="118" y="21"/>
                    </a:lnTo>
                    <a:lnTo>
                      <a:pt x="118" y="20"/>
                    </a:lnTo>
                    <a:lnTo>
                      <a:pt x="119" y="17"/>
                    </a:lnTo>
                    <a:lnTo>
                      <a:pt x="119" y="17"/>
                    </a:lnTo>
                    <a:lnTo>
                      <a:pt x="122" y="14"/>
                    </a:lnTo>
                    <a:lnTo>
                      <a:pt x="119" y="15"/>
                    </a:lnTo>
                    <a:lnTo>
                      <a:pt x="118" y="15"/>
                    </a:lnTo>
                    <a:lnTo>
                      <a:pt x="121" y="14"/>
                    </a:lnTo>
                    <a:lnTo>
                      <a:pt x="12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1" name="Freeform 975">
                <a:extLst>
                  <a:ext uri="{FF2B5EF4-FFF2-40B4-BE49-F238E27FC236}">
                    <a16:creationId xmlns:a16="http://schemas.microsoft.com/office/drawing/2014/main" id="{A1EE4A7A-021C-4A1F-9501-B4D15C65B824}"/>
                  </a:ext>
                </a:extLst>
              </p:cNvPr>
              <p:cNvSpPr>
                <a:spLocks/>
              </p:cNvSpPr>
              <p:nvPr/>
            </p:nvSpPr>
            <p:spPr bwMode="auto">
              <a:xfrm>
                <a:off x="5390" y="3746"/>
                <a:ext cx="70" cy="142"/>
              </a:xfrm>
              <a:custGeom>
                <a:avLst/>
                <a:gdLst>
                  <a:gd name="T0" fmla="*/ 66 w 70"/>
                  <a:gd name="T1" fmla="*/ 68 h 142"/>
                  <a:gd name="T2" fmla="*/ 53 w 70"/>
                  <a:gd name="T3" fmla="*/ 74 h 142"/>
                  <a:gd name="T4" fmla="*/ 44 w 70"/>
                  <a:gd name="T5" fmla="*/ 68 h 142"/>
                  <a:gd name="T6" fmla="*/ 42 w 70"/>
                  <a:gd name="T7" fmla="*/ 60 h 142"/>
                  <a:gd name="T8" fmla="*/ 40 w 70"/>
                  <a:gd name="T9" fmla="*/ 52 h 142"/>
                  <a:gd name="T10" fmla="*/ 38 w 70"/>
                  <a:gd name="T11" fmla="*/ 45 h 142"/>
                  <a:gd name="T12" fmla="*/ 37 w 70"/>
                  <a:gd name="T13" fmla="*/ 48 h 142"/>
                  <a:gd name="T14" fmla="*/ 36 w 70"/>
                  <a:gd name="T15" fmla="*/ 53 h 142"/>
                  <a:gd name="T16" fmla="*/ 34 w 70"/>
                  <a:gd name="T17" fmla="*/ 56 h 142"/>
                  <a:gd name="T18" fmla="*/ 29 w 70"/>
                  <a:gd name="T19" fmla="*/ 52 h 142"/>
                  <a:gd name="T20" fmla="*/ 30 w 70"/>
                  <a:gd name="T21" fmla="*/ 48 h 142"/>
                  <a:gd name="T22" fmla="*/ 31 w 70"/>
                  <a:gd name="T23" fmla="*/ 41 h 142"/>
                  <a:gd name="T24" fmla="*/ 31 w 70"/>
                  <a:gd name="T25" fmla="*/ 33 h 142"/>
                  <a:gd name="T26" fmla="*/ 33 w 70"/>
                  <a:gd name="T27" fmla="*/ 31 h 142"/>
                  <a:gd name="T28" fmla="*/ 33 w 70"/>
                  <a:gd name="T29" fmla="*/ 20 h 142"/>
                  <a:gd name="T30" fmla="*/ 27 w 70"/>
                  <a:gd name="T31" fmla="*/ 17 h 142"/>
                  <a:gd name="T32" fmla="*/ 27 w 70"/>
                  <a:gd name="T33" fmla="*/ 15 h 142"/>
                  <a:gd name="T34" fmla="*/ 25 w 70"/>
                  <a:gd name="T35" fmla="*/ 11 h 142"/>
                  <a:gd name="T36" fmla="*/ 25 w 70"/>
                  <a:gd name="T37" fmla="*/ 7 h 142"/>
                  <a:gd name="T38" fmla="*/ 20 w 70"/>
                  <a:gd name="T39" fmla="*/ 11 h 142"/>
                  <a:gd name="T40" fmla="*/ 19 w 70"/>
                  <a:gd name="T41" fmla="*/ 4 h 142"/>
                  <a:gd name="T42" fmla="*/ 18 w 70"/>
                  <a:gd name="T43" fmla="*/ 0 h 142"/>
                  <a:gd name="T44" fmla="*/ 15 w 70"/>
                  <a:gd name="T45" fmla="*/ 2 h 142"/>
                  <a:gd name="T46" fmla="*/ 16 w 70"/>
                  <a:gd name="T47" fmla="*/ 16 h 142"/>
                  <a:gd name="T48" fmla="*/ 18 w 70"/>
                  <a:gd name="T49" fmla="*/ 22 h 142"/>
                  <a:gd name="T50" fmla="*/ 19 w 70"/>
                  <a:gd name="T51" fmla="*/ 23 h 142"/>
                  <a:gd name="T52" fmla="*/ 20 w 70"/>
                  <a:gd name="T53" fmla="*/ 39 h 142"/>
                  <a:gd name="T54" fmla="*/ 22 w 70"/>
                  <a:gd name="T55" fmla="*/ 38 h 142"/>
                  <a:gd name="T56" fmla="*/ 26 w 70"/>
                  <a:gd name="T57" fmla="*/ 41 h 142"/>
                  <a:gd name="T58" fmla="*/ 26 w 70"/>
                  <a:gd name="T59" fmla="*/ 39 h 142"/>
                  <a:gd name="T60" fmla="*/ 23 w 70"/>
                  <a:gd name="T61" fmla="*/ 46 h 142"/>
                  <a:gd name="T62" fmla="*/ 23 w 70"/>
                  <a:gd name="T63" fmla="*/ 53 h 142"/>
                  <a:gd name="T64" fmla="*/ 26 w 70"/>
                  <a:gd name="T65" fmla="*/ 56 h 142"/>
                  <a:gd name="T66" fmla="*/ 26 w 70"/>
                  <a:gd name="T67" fmla="*/ 60 h 142"/>
                  <a:gd name="T68" fmla="*/ 23 w 70"/>
                  <a:gd name="T69" fmla="*/ 68 h 142"/>
                  <a:gd name="T70" fmla="*/ 22 w 70"/>
                  <a:gd name="T71" fmla="*/ 72 h 142"/>
                  <a:gd name="T72" fmla="*/ 19 w 70"/>
                  <a:gd name="T73" fmla="*/ 75 h 142"/>
                  <a:gd name="T74" fmla="*/ 15 w 70"/>
                  <a:gd name="T75" fmla="*/ 90 h 142"/>
                  <a:gd name="T76" fmla="*/ 4 w 70"/>
                  <a:gd name="T77" fmla="*/ 92 h 142"/>
                  <a:gd name="T78" fmla="*/ 4 w 70"/>
                  <a:gd name="T79" fmla="*/ 103 h 142"/>
                  <a:gd name="T80" fmla="*/ 14 w 70"/>
                  <a:gd name="T81" fmla="*/ 111 h 142"/>
                  <a:gd name="T82" fmla="*/ 14 w 70"/>
                  <a:gd name="T83" fmla="*/ 119 h 142"/>
                  <a:gd name="T84" fmla="*/ 1 w 70"/>
                  <a:gd name="T85" fmla="*/ 134 h 142"/>
                  <a:gd name="T86" fmla="*/ 3 w 70"/>
                  <a:gd name="T87" fmla="*/ 137 h 142"/>
                  <a:gd name="T88" fmla="*/ 5 w 70"/>
                  <a:gd name="T89" fmla="*/ 140 h 142"/>
                  <a:gd name="T90" fmla="*/ 7 w 70"/>
                  <a:gd name="T91" fmla="*/ 142 h 142"/>
                  <a:gd name="T92" fmla="*/ 20 w 70"/>
                  <a:gd name="T93" fmla="*/ 133 h 142"/>
                  <a:gd name="T94" fmla="*/ 31 w 70"/>
                  <a:gd name="T95" fmla="*/ 122 h 142"/>
                  <a:gd name="T96" fmla="*/ 36 w 70"/>
                  <a:gd name="T97" fmla="*/ 116 h 142"/>
                  <a:gd name="T98" fmla="*/ 41 w 70"/>
                  <a:gd name="T99" fmla="*/ 107 h 142"/>
                  <a:gd name="T100" fmla="*/ 38 w 70"/>
                  <a:gd name="T101" fmla="*/ 103 h 142"/>
                  <a:gd name="T102" fmla="*/ 51 w 70"/>
                  <a:gd name="T103" fmla="*/ 97 h 142"/>
                  <a:gd name="T104" fmla="*/ 55 w 70"/>
                  <a:gd name="T105" fmla="*/ 98 h 142"/>
                  <a:gd name="T106" fmla="*/ 55 w 70"/>
                  <a:gd name="T107" fmla="*/ 90 h 142"/>
                  <a:gd name="T108" fmla="*/ 60 w 70"/>
                  <a:gd name="T109" fmla="*/ 89 h 142"/>
                  <a:gd name="T110" fmla="*/ 64 w 70"/>
                  <a:gd name="T111" fmla="*/ 78 h 142"/>
                  <a:gd name="T112" fmla="*/ 69 w 70"/>
                  <a:gd name="T113" fmla="*/ 7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0" h="142">
                    <a:moveTo>
                      <a:pt x="66" y="70"/>
                    </a:moveTo>
                    <a:lnTo>
                      <a:pt x="64" y="68"/>
                    </a:lnTo>
                    <a:lnTo>
                      <a:pt x="66" y="68"/>
                    </a:lnTo>
                    <a:lnTo>
                      <a:pt x="66" y="68"/>
                    </a:lnTo>
                    <a:lnTo>
                      <a:pt x="63" y="67"/>
                    </a:lnTo>
                    <a:lnTo>
                      <a:pt x="60" y="68"/>
                    </a:lnTo>
                    <a:lnTo>
                      <a:pt x="56" y="74"/>
                    </a:lnTo>
                    <a:lnTo>
                      <a:pt x="53" y="74"/>
                    </a:lnTo>
                    <a:lnTo>
                      <a:pt x="52" y="75"/>
                    </a:lnTo>
                    <a:lnTo>
                      <a:pt x="49" y="74"/>
                    </a:lnTo>
                    <a:lnTo>
                      <a:pt x="45" y="68"/>
                    </a:lnTo>
                    <a:lnTo>
                      <a:pt x="44" y="68"/>
                    </a:lnTo>
                    <a:lnTo>
                      <a:pt x="41" y="65"/>
                    </a:lnTo>
                    <a:lnTo>
                      <a:pt x="41" y="64"/>
                    </a:lnTo>
                    <a:lnTo>
                      <a:pt x="42" y="63"/>
                    </a:lnTo>
                    <a:lnTo>
                      <a:pt x="42" y="60"/>
                    </a:lnTo>
                    <a:lnTo>
                      <a:pt x="41" y="57"/>
                    </a:lnTo>
                    <a:lnTo>
                      <a:pt x="41" y="55"/>
                    </a:lnTo>
                    <a:lnTo>
                      <a:pt x="40" y="53"/>
                    </a:lnTo>
                    <a:lnTo>
                      <a:pt x="40" y="52"/>
                    </a:lnTo>
                    <a:lnTo>
                      <a:pt x="41" y="49"/>
                    </a:lnTo>
                    <a:lnTo>
                      <a:pt x="40" y="49"/>
                    </a:lnTo>
                    <a:lnTo>
                      <a:pt x="40" y="46"/>
                    </a:lnTo>
                    <a:lnTo>
                      <a:pt x="38" y="45"/>
                    </a:lnTo>
                    <a:lnTo>
                      <a:pt x="38" y="46"/>
                    </a:lnTo>
                    <a:lnTo>
                      <a:pt x="36" y="45"/>
                    </a:lnTo>
                    <a:lnTo>
                      <a:pt x="36" y="45"/>
                    </a:lnTo>
                    <a:lnTo>
                      <a:pt x="37" y="48"/>
                    </a:lnTo>
                    <a:lnTo>
                      <a:pt x="37" y="49"/>
                    </a:lnTo>
                    <a:lnTo>
                      <a:pt x="37" y="50"/>
                    </a:lnTo>
                    <a:lnTo>
                      <a:pt x="36" y="52"/>
                    </a:lnTo>
                    <a:lnTo>
                      <a:pt x="36" y="53"/>
                    </a:lnTo>
                    <a:lnTo>
                      <a:pt x="37" y="56"/>
                    </a:lnTo>
                    <a:lnTo>
                      <a:pt x="37" y="57"/>
                    </a:lnTo>
                    <a:lnTo>
                      <a:pt x="36" y="57"/>
                    </a:lnTo>
                    <a:lnTo>
                      <a:pt x="34" y="56"/>
                    </a:lnTo>
                    <a:lnTo>
                      <a:pt x="33" y="55"/>
                    </a:lnTo>
                    <a:lnTo>
                      <a:pt x="31" y="55"/>
                    </a:lnTo>
                    <a:lnTo>
                      <a:pt x="31" y="53"/>
                    </a:lnTo>
                    <a:lnTo>
                      <a:pt x="29" y="52"/>
                    </a:lnTo>
                    <a:lnTo>
                      <a:pt x="27" y="52"/>
                    </a:lnTo>
                    <a:lnTo>
                      <a:pt x="27" y="50"/>
                    </a:lnTo>
                    <a:lnTo>
                      <a:pt x="29" y="50"/>
                    </a:lnTo>
                    <a:lnTo>
                      <a:pt x="30" y="48"/>
                    </a:lnTo>
                    <a:lnTo>
                      <a:pt x="29" y="46"/>
                    </a:lnTo>
                    <a:lnTo>
                      <a:pt x="30" y="44"/>
                    </a:lnTo>
                    <a:lnTo>
                      <a:pt x="31" y="44"/>
                    </a:lnTo>
                    <a:lnTo>
                      <a:pt x="31" y="41"/>
                    </a:lnTo>
                    <a:lnTo>
                      <a:pt x="31" y="39"/>
                    </a:lnTo>
                    <a:lnTo>
                      <a:pt x="31" y="38"/>
                    </a:lnTo>
                    <a:lnTo>
                      <a:pt x="31" y="35"/>
                    </a:lnTo>
                    <a:lnTo>
                      <a:pt x="31" y="33"/>
                    </a:lnTo>
                    <a:lnTo>
                      <a:pt x="29" y="31"/>
                    </a:lnTo>
                    <a:lnTo>
                      <a:pt x="29" y="30"/>
                    </a:lnTo>
                    <a:lnTo>
                      <a:pt x="30" y="31"/>
                    </a:lnTo>
                    <a:lnTo>
                      <a:pt x="33" y="31"/>
                    </a:lnTo>
                    <a:lnTo>
                      <a:pt x="33" y="28"/>
                    </a:lnTo>
                    <a:lnTo>
                      <a:pt x="33" y="27"/>
                    </a:lnTo>
                    <a:lnTo>
                      <a:pt x="33" y="24"/>
                    </a:lnTo>
                    <a:lnTo>
                      <a:pt x="33" y="20"/>
                    </a:lnTo>
                    <a:lnTo>
                      <a:pt x="33" y="19"/>
                    </a:lnTo>
                    <a:lnTo>
                      <a:pt x="31" y="19"/>
                    </a:lnTo>
                    <a:lnTo>
                      <a:pt x="29" y="20"/>
                    </a:lnTo>
                    <a:lnTo>
                      <a:pt x="27" y="17"/>
                    </a:lnTo>
                    <a:lnTo>
                      <a:pt x="29" y="17"/>
                    </a:lnTo>
                    <a:lnTo>
                      <a:pt x="27" y="16"/>
                    </a:lnTo>
                    <a:lnTo>
                      <a:pt x="26" y="16"/>
                    </a:lnTo>
                    <a:lnTo>
                      <a:pt x="27" y="15"/>
                    </a:lnTo>
                    <a:lnTo>
                      <a:pt x="29" y="13"/>
                    </a:lnTo>
                    <a:lnTo>
                      <a:pt x="29" y="12"/>
                    </a:lnTo>
                    <a:lnTo>
                      <a:pt x="26" y="12"/>
                    </a:lnTo>
                    <a:lnTo>
                      <a:pt x="25" y="11"/>
                    </a:lnTo>
                    <a:lnTo>
                      <a:pt x="23" y="11"/>
                    </a:lnTo>
                    <a:lnTo>
                      <a:pt x="23" y="9"/>
                    </a:lnTo>
                    <a:lnTo>
                      <a:pt x="23" y="9"/>
                    </a:lnTo>
                    <a:lnTo>
                      <a:pt x="25" y="7"/>
                    </a:lnTo>
                    <a:lnTo>
                      <a:pt x="23" y="7"/>
                    </a:lnTo>
                    <a:lnTo>
                      <a:pt x="22" y="8"/>
                    </a:lnTo>
                    <a:lnTo>
                      <a:pt x="22" y="9"/>
                    </a:lnTo>
                    <a:lnTo>
                      <a:pt x="20" y="11"/>
                    </a:lnTo>
                    <a:lnTo>
                      <a:pt x="19" y="11"/>
                    </a:lnTo>
                    <a:lnTo>
                      <a:pt x="20" y="8"/>
                    </a:lnTo>
                    <a:lnTo>
                      <a:pt x="19" y="7"/>
                    </a:lnTo>
                    <a:lnTo>
                      <a:pt x="19" y="4"/>
                    </a:lnTo>
                    <a:lnTo>
                      <a:pt x="19" y="1"/>
                    </a:lnTo>
                    <a:lnTo>
                      <a:pt x="19" y="1"/>
                    </a:lnTo>
                    <a:lnTo>
                      <a:pt x="19" y="1"/>
                    </a:lnTo>
                    <a:lnTo>
                      <a:pt x="18" y="0"/>
                    </a:lnTo>
                    <a:lnTo>
                      <a:pt x="18" y="0"/>
                    </a:lnTo>
                    <a:lnTo>
                      <a:pt x="14" y="0"/>
                    </a:lnTo>
                    <a:lnTo>
                      <a:pt x="14" y="1"/>
                    </a:lnTo>
                    <a:lnTo>
                      <a:pt x="15" y="2"/>
                    </a:lnTo>
                    <a:lnTo>
                      <a:pt x="18" y="8"/>
                    </a:lnTo>
                    <a:lnTo>
                      <a:pt x="18" y="11"/>
                    </a:lnTo>
                    <a:lnTo>
                      <a:pt x="18" y="15"/>
                    </a:lnTo>
                    <a:lnTo>
                      <a:pt x="16" y="16"/>
                    </a:lnTo>
                    <a:lnTo>
                      <a:pt x="16" y="16"/>
                    </a:lnTo>
                    <a:lnTo>
                      <a:pt x="15" y="16"/>
                    </a:lnTo>
                    <a:lnTo>
                      <a:pt x="16" y="22"/>
                    </a:lnTo>
                    <a:lnTo>
                      <a:pt x="18" y="22"/>
                    </a:lnTo>
                    <a:lnTo>
                      <a:pt x="19" y="20"/>
                    </a:lnTo>
                    <a:lnTo>
                      <a:pt x="22" y="20"/>
                    </a:lnTo>
                    <a:lnTo>
                      <a:pt x="20" y="22"/>
                    </a:lnTo>
                    <a:lnTo>
                      <a:pt x="19" y="23"/>
                    </a:lnTo>
                    <a:lnTo>
                      <a:pt x="19" y="26"/>
                    </a:lnTo>
                    <a:lnTo>
                      <a:pt x="20" y="30"/>
                    </a:lnTo>
                    <a:lnTo>
                      <a:pt x="22" y="35"/>
                    </a:lnTo>
                    <a:lnTo>
                      <a:pt x="20" y="39"/>
                    </a:lnTo>
                    <a:lnTo>
                      <a:pt x="22" y="42"/>
                    </a:lnTo>
                    <a:lnTo>
                      <a:pt x="22" y="41"/>
                    </a:lnTo>
                    <a:lnTo>
                      <a:pt x="23" y="39"/>
                    </a:lnTo>
                    <a:lnTo>
                      <a:pt x="22" y="38"/>
                    </a:lnTo>
                    <a:lnTo>
                      <a:pt x="23" y="37"/>
                    </a:lnTo>
                    <a:lnTo>
                      <a:pt x="25" y="38"/>
                    </a:lnTo>
                    <a:lnTo>
                      <a:pt x="25" y="41"/>
                    </a:lnTo>
                    <a:lnTo>
                      <a:pt x="26" y="41"/>
                    </a:lnTo>
                    <a:lnTo>
                      <a:pt x="26" y="39"/>
                    </a:lnTo>
                    <a:lnTo>
                      <a:pt x="25" y="38"/>
                    </a:lnTo>
                    <a:lnTo>
                      <a:pt x="26" y="38"/>
                    </a:lnTo>
                    <a:lnTo>
                      <a:pt x="26" y="39"/>
                    </a:lnTo>
                    <a:lnTo>
                      <a:pt x="25" y="42"/>
                    </a:lnTo>
                    <a:lnTo>
                      <a:pt x="25" y="45"/>
                    </a:lnTo>
                    <a:lnTo>
                      <a:pt x="25" y="45"/>
                    </a:lnTo>
                    <a:lnTo>
                      <a:pt x="23" y="46"/>
                    </a:lnTo>
                    <a:lnTo>
                      <a:pt x="22" y="45"/>
                    </a:lnTo>
                    <a:lnTo>
                      <a:pt x="22" y="45"/>
                    </a:lnTo>
                    <a:lnTo>
                      <a:pt x="22" y="48"/>
                    </a:lnTo>
                    <a:lnTo>
                      <a:pt x="23" y="53"/>
                    </a:lnTo>
                    <a:lnTo>
                      <a:pt x="25" y="53"/>
                    </a:lnTo>
                    <a:lnTo>
                      <a:pt x="26" y="53"/>
                    </a:lnTo>
                    <a:lnTo>
                      <a:pt x="26" y="55"/>
                    </a:lnTo>
                    <a:lnTo>
                      <a:pt x="26" y="56"/>
                    </a:lnTo>
                    <a:lnTo>
                      <a:pt x="27" y="56"/>
                    </a:lnTo>
                    <a:lnTo>
                      <a:pt x="25" y="57"/>
                    </a:lnTo>
                    <a:lnTo>
                      <a:pt x="25" y="59"/>
                    </a:lnTo>
                    <a:lnTo>
                      <a:pt x="26" y="60"/>
                    </a:lnTo>
                    <a:lnTo>
                      <a:pt x="25" y="61"/>
                    </a:lnTo>
                    <a:lnTo>
                      <a:pt x="23" y="65"/>
                    </a:lnTo>
                    <a:lnTo>
                      <a:pt x="23" y="67"/>
                    </a:lnTo>
                    <a:lnTo>
                      <a:pt x="23" y="68"/>
                    </a:lnTo>
                    <a:lnTo>
                      <a:pt x="25" y="70"/>
                    </a:lnTo>
                    <a:lnTo>
                      <a:pt x="23" y="70"/>
                    </a:lnTo>
                    <a:lnTo>
                      <a:pt x="22" y="71"/>
                    </a:lnTo>
                    <a:lnTo>
                      <a:pt x="22" y="72"/>
                    </a:lnTo>
                    <a:lnTo>
                      <a:pt x="20" y="74"/>
                    </a:lnTo>
                    <a:lnTo>
                      <a:pt x="22" y="75"/>
                    </a:lnTo>
                    <a:lnTo>
                      <a:pt x="20" y="75"/>
                    </a:lnTo>
                    <a:lnTo>
                      <a:pt x="19" y="75"/>
                    </a:lnTo>
                    <a:lnTo>
                      <a:pt x="19" y="78"/>
                    </a:lnTo>
                    <a:lnTo>
                      <a:pt x="16" y="87"/>
                    </a:lnTo>
                    <a:lnTo>
                      <a:pt x="16" y="89"/>
                    </a:lnTo>
                    <a:lnTo>
                      <a:pt x="15" y="90"/>
                    </a:lnTo>
                    <a:lnTo>
                      <a:pt x="14" y="90"/>
                    </a:lnTo>
                    <a:lnTo>
                      <a:pt x="11" y="90"/>
                    </a:lnTo>
                    <a:lnTo>
                      <a:pt x="9" y="90"/>
                    </a:lnTo>
                    <a:lnTo>
                      <a:pt x="4" y="92"/>
                    </a:lnTo>
                    <a:lnTo>
                      <a:pt x="3" y="94"/>
                    </a:lnTo>
                    <a:lnTo>
                      <a:pt x="1" y="97"/>
                    </a:lnTo>
                    <a:lnTo>
                      <a:pt x="3" y="101"/>
                    </a:lnTo>
                    <a:lnTo>
                      <a:pt x="4" y="103"/>
                    </a:lnTo>
                    <a:lnTo>
                      <a:pt x="8" y="105"/>
                    </a:lnTo>
                    <a:lnTo>
                      <a:pt x="9" y="108"/>
                    </a:lnTo>
                    <a:lnTo>
                      <a:pt x="12" y="109"/>
                    </a:lnTo>
                    <a:lnTo>
                      <a:pt x="14" y="111"/>
                    </a:lnTo>
                    <a:lnTo>
                      <a:pt x="15" y="115"/>
                    </a:lnTo>
                    <a:lnTo>
                      <a:pt x="15" y="116"/>
                    </a:lnTo>
                    <a:lnTo>
                      <a:pt x="14" y="116"/>
                    </a:lnTo>
                    <a:lnTo>
                      <a:pt x="14" y="119"/>
                    </a:lnTo>
                    <a:lnTo>
                      <a:pt x="14" y="122"/>
                    </a:lnTo>
                    <a:lnTo>
                      <a:pt x="8" y="127"/>
                    </a:lnTo>
                    <a:lnTo>
                      <a:pt x="5" y="131"/>
                    </a:lnTo>
                    <a:lnTo>
                      <a:pt x="1" y="134"/>
                    </a:lnTo>
                    <a:lnTo>
                      <a:pt x="0" y="135"/>
                    </a:lnTo>
                    <a:lnTo>
                      <a:pt x="0" y="137"/>
                    </a:lnTo>
                    <a:lnTo>
                      <a:pt x="3" y="138"/>
                    </a:lnTo>
                    <a:lnTo>
                      <a:pt x="3" y="137"/>
                    </a:lnTo>
                    <a:lnTo>
                      <a:pt x="4" y="137"/>
                    </a:lnTo>
                    <a:lnTo>
                      <a:pt x="4" y="138"/>
                    </a:lnTo>
                    <a:lnTo>
                      <a:pt x="4" y="140"/>
                    </a:lnTo>
                    <a:lnTo>
                      <a:pt x="5" y="140"/>
                    </a:lnTo>
                    <a:lnTo>
                      <a:pt x="5" y="140"/>
                    </a:lnTo>
                    <a:lnTo>
                      <a:pt x="7" y="141"/>
                    </a:lnTo>
                    <a:lnTo>
                      <a:pt x="7" y="142"/>
                    </a:lnTo>
                    <a:lnTo>
                      <a:pt x="7" y="142"/>
                    </a:lnTo>
                    <a:lnTo>
                      <a:pt x="8" y="142"/>
                    </a:lnTo>
                    <a:lnTo>
                      <a:pt x="14" y="140"/>
                    </a:lnTo>
                    <a:lnTo>
                      <a:pt x="16" y="137"/>
                    </a:lnTo>
                    <a:lnTo>
                      <a:pt x="20" y="133"/>
                    </a:lnTo>
                    <a:lnTo>
                      <a:pt x="25" y="129"/>
                    </a:lnTo>
                    <a:lnTo>
                      <a:pt x="29" y="123"/>
                    </a:lnTo>
                    <a:lnTo>
                      <a:pt x="30" y="122"/>
                    </a:lnTo>
                    <a:lnTo>
                      <a:pt x="31" y="122"/>
                    </a:lnTo>
                    <a:lnTo>
                      <a:pt x="33" y="120"/>
                    </a:lnTo>
                    <a:lnTo>
                      <a:pt x="33" y="119"/>
                    </a:lnTo>
                    <a:lnTo>
                      <a:pt x="34" y="118"/>
                    </a:lnTo>
                    <a:lnTo>
                      <a:pt x="36" y="116"/>
                    </a:lnTo>
                    <a:lnTo>
                      <a:pt x="38" y="112"/>
                    </a:lnTo>
                    <a:lnTo>
                      <a:pt x="40" y="108"/>
                    </a:lnTo>
                    <a:lnTo>
                      <a:pt x="40" y="107"/>
                    </a:lnTo>
                    <a:lnTo>
                      <a:pt x="41" y="107"/>
                    </a:lnTo>
                    <a:lnTo>
                      <a:pt x="40" y="104"/>
                    </a:lnTo>
                    <a:lnTo>
                      <a:pt x="37" y="104"/>
                    </a:lnTo>
                    <a:lnTo>
                      <a:pt x="36" y="104"/>
                    </a:lnTo>
                    <a:lnTo>
                      <a:pt x="38" y="103"/>
                    </a:lnTo>
                    <a:lnTo>
                      <a:pt x="40" y="103"/>
                    </a:lnTo>
                    <a:lnTo>
                      <a:pt x="45" y="97"/>
                    </a:lnTo>
                    <a:lnTo>
                      <a:pt x="47" y="96"/>
                    </a:lnTo>
                    <a:lnTo>
                      <a:pt x="51" y="97"/>
                    </a:lnTo>
                    <a:lnTo>
                      <a:pt x="53" y="97"/>
                    </a:lnTo>
                    <a:lnTo>
                      <a:pt x="52" y="98"/>
                    </a:lnTo>
                    <a:lnTo>
                      <a:pt x="52" y="100"/>
                    </a:lnTo>
                    <a:lnTo>
                      <a:pt x="55" y="98"/>
                    </a:lnTo>
                    <a:lnTo>
                      <a:pt x="56" y="97"/>
                    </a:lnTo>
                    <a:lnTo>
                      <a:pt x="53" y="96"/>
                    </a:lnTo>
                    <a:lnTo>
                      <a:pt x="53" y="93"/>
                    </a:lnTo>
                    <a:lnTo>
                      <a:pt x="55" y="90"/>
                    </a:lnTo>
                    <a:lnTo>
                      <a:pt x="56" y="89"/>
                    </a:lnTo>
                    <a:lnTo>
                      <a:pt x="59" y="89"/>
                    </a:lnTo>
                    <a:lnTo>
                      <a:pt x="59" y="89"/>
                    </a:lnTo>
                    <a:lnTo>
                      <a:pt x="60" y="89"/>
                    </a:lnTo>
                    <a:lnTo>
                      <a:pt x="62" y="86"/>
                    </a:lnTo>
                    <a:lnTo>
                      <a:pt x="64" y="81"/>
                    </a:lnTo>
                    <a:lnTo>
                      <a:pt x="64" y="79"/>
                    </a:lnTo>
                    <a:lnTo>
                      <a:pt x="64" y="78"/>
                    </a:lnTo>
                    <a:lnTo>
                      <a:pt x="66" y="75"/>
                    </a:lnTo>
                    <a:lnTo>
                      <a:pt x="67" y="72"/>
                    </a:lnTo>
                    <a:lnTo>
                      <a:pt x="70" y="71"/>
                    </a:lnTo>
                    <a:lnTo>
                      <a:pt x="69" y="71"/>
                    </a:lnTo>
                    <a:lnTo>
                      <a:pt x="66"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2" name="Freeform 976">
                <a:extLst>
                  <a:ext uri="{FF2B5EF4-FFF2-40B4-BE49-F238E27FC236}">
                    <a16:creationId xmlns:a16="http://schemas.microsoft.com/office/drawing/2014/main" id="{DCCE78F9-F7A2-459A-89B5-C6ADF0E59950}"/>
                  </a:ext>
                </a:extLst>
              </p:cNvPr>
              <p:cNvSpPr>
                <a:spLocks/>
              </p:cNvSpPr>
              <p:nvPr/>
            </p:nvSpPr>
            <p:spPr bwMode="auto">
              <a:xfrm>
                <a:off x="5280" y="3988"/>
                <a:ext cx="1"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3" name="Freeform 977">
                <a:extLst>
                  <a:ext uri="{FF2B5EF4-FFF2-40B4-BE49-F238E27FC236}">
                    <a16:creationId xmlns:a16="http://schemas.microsoft.com/office/drawing/2014/main" id="{479FF3A4-D1B1-46FF-91C4-989648884592}"/>
                  </a:ext>
                </a:extLst>
              </p:cNvPr>
              <p:cNvSpPr>
                <a:spLocks/>
              </p:cNvSpPr>
              <p:nvPr/>
            </p:nvSpPr>
            <p:spPr bwMode="auto">
              <a:xfrm>
                <a:off x="5266" y="3983"/>
                <a:ext cx="11" cy="12"/>
              </a:xfrm>
              <a:custGeom>
                <a:avLst/>
                <a:gdLst>
                  <a:gd name="T0" fmla="*/ 10 w 11"/>
                  <a:gd name="T1" fmla="*/ 5 h 12"/>
                  <a:gd name="T2" fmla="*/ 11 w 11"/>
                  <a:gd name="T3" fmla="*/ 5 h 12"/>
                  <a:gd name="T4" fmla="*/ 11 w 11"/>
                  <a:gd name="T5" fmla="*/ 5 h 12"/>
                  <a:gd name="T6" fmla="*/ 11 w 11"/>
                  <a:gd name="T7" fmla="*/ 4 h 12"/>
                  <a:gd name="T8" fmla="*/ 10 w 11"/>
                  <a:gd name="T9" fmla="*/ 1 h 12"/>
                  <a:gd name="T10" fmla="*/ 7 w 11"/>
                  <a:gd name="T11" fmla="*/ 0 h 12"/>
                  <a:gd name="T12" fmla="*/ 6 w 11"/>
                  <a:gd name="T13" fmla="*/ 0 h 12"/>
                  <a:gd name="T14" fmla="*/ 6 w 11"/>
                  <a:gd name="T15" fmla="*/ 3 h 12"/>
                  <a:gd name="T16" fmla="*/ 6 w 11"/>
                  <a:gd name="T17" fmla="*/ 4 h 12"/>
                  <a:gd name="T18" fmla="*/ 4 w 11"/>
                  <a:gd name="T19" fmla="*/ 7 h 12"/>
                  <a:gd name="T20" fmla="*/ 3 w 11"/>
                  <a:gd name="T21" fmla="*/ 7 h 12"/>
                  <a:gd name="T22" fmla="*/ 3 w 11"/>
                  <a:gd name="T23" fmla="*/ 8 h 12"/>
                  <a:gd name="T24" fmla="*/ 2 w 11"/>
                  <a:gd name="T25" fmla="*/ 9 h 12"/>
                  <a:gd name="T26" fmla="*/ 0 w 11"/>
                  <a:gd name="T27" fmla="*/ 11 h 12"/>
                  <a:gd name="T28" fmla="*/ 0 w 11"/>
                  <a:gd name="T29" fmla="*/ 12 h 12"/>
                  <a:gd name="T30" fmla="*/ 2 w 11"/>
                  <a:gd name="T31" fmla="*/ 12 h 12"/>
                  <a:gd name="T32" fmla="*/ 3 w 11"/>
                  <a:gd name="T33" fmla="*/ 11 h 12"/>
                  <a:gd name="T34" fmla="*/ 4 w 11"/>
                  <a:gd name="T35" fmla="*/ 11 h 12"/>
                  <a:gd name="T36" fmla="*/ 4 w 11"/>
                  <a:gd name="T37" fmla="*/ 11 h 12"/>
                  <a:gd name="T38" fmla="*/ 6 w 11"/>
                  <a:gd name="T39" fmla="*/ 11 h 12"/>
                  <a:gd name="T40" fmla="*/ 7 w 11"/>
                  <a:gd name="T41" fmla="*/ 9 h 12"/>
                  <a:gd name="T42" fmla="*/ 10 w 11"/>
                  <a:gd name="T43" fmla="*/ 9 h 12"/>
                  <a:gd name="T44" fmla="*/ 10 w 11"/>
                  <a:gd name="T45" fmla="*/ 9 h 12"/>
                  <a:gd name="T46" fmla="*/ 11 w 11"/>
                  <a:gd name="T47" fmla="*/ 8 h 12"/>
                  <a:gd name="T48" fmla="*/ 11 w 11"/>
                  <a:gd name="T49" fmla="*/ 8 h 12"/>
                  <a:gd name="T50" fmla="*/ 10 w 11"/>
                  <a:gd name="T51" fmla="*/ 7 h 12"/>
                  <a:gd name="T52" fmla="*/ 9 w 11"/>
                  <a:gd name="T53" fmla="*/ 5 h 12"/>
                  <a:gd name="T54" fmla="*/ 9 w 11"/>
                  <a:gd name="T55" fmla="*/ 5 h 12"/>
                  <a:gd name="T56" fmla="*/ 10 w 11"/>
                  <a:gd name="T57" fmla="*/ 5 h 12"/>
                  <a:gd name="T58" fmla="*/ 10 w 11"/>
                  <a:gd name="T59"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 h="12">
                    <a:moveTo>
                      <a:pt x="10" y="5"/>
                    </a:moveTo>
                    <a:lnTo>
                      <a:pt x="11" y="5"/>
                    </a:lnTo>
                    <a:lnTo>
                      <a:pt x="11" y="5"/>
                    </a:lnTo>
                    <a:lnTo>
                      <a:pt x="11" y="4"/>
                    </a:lnTo>
                    <a:lnTo>
                      <a:pt x="10" y="1"/>
                    </a:lnTo>
                    <a:lnTo>
                      <a:pt x="7" y="0"/>
                    </a:lnTo>
                    <a:lnTo>
                      <a:pt x="6" y="0"/>
                    </a:lnTo>
                    <a:lnTo>
                      <a:pt x="6" y="3"/>
                    </a:lnTo>
                    <a:lnTo>
                      <a:pt x="6" y="4"/>
                    </a:lnTo>
                    <a:lnTo>
                      <a:pt x="4" y="7"/>
                    </a:lnTo>
                    <a:lnTo>
                      <a:pt x="3" y="7"/>
                    </a:lnTo>
                    <a:lnTo>
                      <a:pt x="3" y="8"/>
                    </a:lnTo>
                    <a:lnTo>
                      <a:pt x="2" y="9"/>
                    </a:lnTo>
                    <a:lnTo>
                      <a:pt x="0" y="11"/>
                    </a:lnTo>
                    <a:lnTo>
                      <a:pt x="0" y="12"/>
                    </a:lnTo>
                    <a:lnTo>
                      <a:pt x="2" y="12"/>
                    </a:lnTo>
                    <a:lnTo>
                      <a:pt x="3" y="11"/>
                    </a:lnTo>
                    <a:lnTo>
                      <a:pt x="4" y="11"/>
                    </a:lnTo>
                    <a:lnTo>
                      <a:pt x="4" y="11"/>
                    </a:lnTo>
                    <a:lnTo>
                      <a:pt x="6" y="11"/>
                    </a:lnTo>
                    <a:lnTo>
                      <a:pt x="7" y="9"/>
                    </a:lnTo>
                    <a:lnTo>
                      <a:pt x="10" y="9"/>
                    </a:lnTo>
                    <a:lnTo>
                      <a:pt x="10" y="9"/>
                    </a:lnTo>
                    <a:lnTo>
                      <a:pt x="11" y="8"/>
                    </a:lnTo>
                    <a:lnTo>
                      <a:pt x="11" y="8"/>
                    </a:lnTo>
                    <a:lnTo>
                      <a:pt x="10" y="7"/>
                    </a:lnTo>
                    <a:lnTo>
                      <a:pt x="9" y="5"/>
                    </a:lnTo>
                    <a:lnTo>
                      <a:pt x="9" y="5"/>
                    </a:lnTo>
                    <a:lnTo>
                      <a:pt x="10" y="5"/>
                    </a:lnTo>
                    <a:lnTo>
                      <a:pt x="1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4" name="Freeform 978">
                <a:extLst>
                  <a:ext uri="{FF2B5EF4-FFF2-40B4-BE49-F238E27FC236}">
                    <a16:creationId xmlns:a16="http://schemas.microsoft.com/office/drawing/2014/main" id="{B62CCABC-ED0F-457E-A0D8-281C7F86AB6A}"/>
                  </a:ext>
                </a:extLst>
              </p:cNvPr>
              <p:cNvSpPr>
                <a:spLocks/>
              </p:cNvSpPr>
              <p:nvPr/>
            </p:nvSpPr>
            <p:spPr bwMode="auto">
              <a:xfrm>
                <a:off x="5214" y="4064"/>
                <a:ext cx="7" cy="8"/>
              </a:xfrm>
              <a:custGeom>
                <a:avLst/>
                <a:gdLst>
                  <a:gd name="T0" fmla="*/ 0 w 7"/>
                  <a:gd name="T1" fmla="*/ 7 h 8"/>
                  <a:gd name="T2" fmla="*/ 2 w 7"/>
                  <a:gd name="T3" fmla="*/ 8 h 8"/>
                  <a:gd name="T4" fmla="*/ 4 w 7"/>
                  <a:gd name="T5" fmla="*/ 7 h 8"/>
                  <a:gd name="T6" fmla="*/ 6 w 7"/>
                  <a:gd name="T7" fmla="*/ 8 h 8"/>
                  <a:gd name="T8" fmla="*/ 7 w 7"/>
                  <a:gd name="T9" fmla="*/ 7 h 8"/>
                  <a:gd name="T10" fmla="*/ 6 w 7"/>
                  <a:gd name="T11" fmla="*/ 4 h 8"/>
                  <a:gd name="T12" fmla="*/ 7 w 7"/>
                  <a:gd name="T13" fmla="*/ 3 h 8"/>
                  <a:gd name="T14" fmla="*/ 7 w 7"/>
                  <a:gd name="T15" fmla="*/ 0 h 8"/>
                  <a:gd name="T16" fmla="*/ 7 w 7"/>
                  <a:gd name="T17" fmla="*/ 0 h 8"/>
                  <a:gd name="T18" fmla="*/ 0 w 7"/>
                  <a:gd name="T1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0" y="7"/>
                    </a:moveTo>
                    <a:lnTo>
                      <a:pt x="2" y="8"/>
                    </a:lnTo>
                    <a:lnTo>
                      <a:pt x="4" y="7"/>
                    </a:lnTo>
                    <a:lnTo>
                      <a:pt x="6" y="8"/>
                    </a:lnTo>
                    <a:lnTo>
                      <a:pt x="7" y="7"/>
                    </a:lnTo>
                    <a:lnTo>
                      <a:pt x="6" y="4"/>
                    </a:lnTo>
                    <a:lnTo>
                      <a:pt x="7" y="3"/>
                    </a:lnTo>
                    <a:lnTo>
                      <a:pt x="7" y="0"/>
                    </a:lnTo>
                    <a:lnTo>
                      <a:pt x="7"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5" name="Freeform 979">
                <a:extLst>
                  <a:ext uri="{FF2B5EF4-FFF2-40B4-BE49-F238E27FC236}">
                    <a16:creationId xmlns:a16="http://schemas.microsoft.com/office/drawing/2014/main" id="{90ED964A-A73C-4550-83B3-828707D57FEF}"/>
                  </a:ext>
                </a:extLst>
              </p:cNvPr>
              <p:cNvSpPr>
                <a:spLocks/>
              </p:cNvSpPr>
              <p:nvPr/>
            </p:nvSpPr>
            <p:spPr bwMode="auto">
              <a:xfrm>
                <a:off x="5382" y="3870"/>
                <a:ext cx="4" cy="5"/>
              </a:xfrm>
              <a:custGeom>
                <a:avLst/>
                <a:gdLst>
                  <a:gd name="T0" fmla="*/ 4 w 4"/>
                  <a:gd name="T1" fmla="*/ 2 h 5"/>
                  <a:gd name="T2" fmla="*/ 4 w 4"/>
                  <a:gd name="T3" fmla="*/ 0 h 5"/>
                  <a:gd name="T4" fmla="*/ 2 w 4"/>
                  <a:gd name="T5" fmla="*/ 0 h 5"/>
                  <a:gd name="T6" fmla="*/ 1 w 4"/>
                  <a:gd name="T7" fmla="*/ 2 h 5"/>
                  <a:gd name="T8" fmla="*/ 1 w 4"/>
                  <a:gd name="T9" fmla="*/ 5 h 5"/>
                  <a:gd name="T10" fmla="*/ 0 w 4"/>
                  <a:gd name="T11" fmla="*/ 5 h 5"/>
                  <a:gd name="T12" fmla="*/ 1 w 4"/>
                  <a:gd name="T13" fmla="*/ 5 h 5"/>
                  <a:gd name="T14" fmla="*/ 2 w 4"/>
                  <a:gd name="T15" fmla="*/ 3 h 5"/>
                  <a:gd name="T16" fmla="*/ 4 w 4"/>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2"/>
                    </a:moveTo>
                    <a:lnTo>
                      <a:pt x="4" y="0"/>
                    </a:lnTo>
                    <a:lnTo>
                      <a:pt x="2" y="0"/>
                    </a:lnTo>
                    <a:lnTo>
                      <a:pt x="1" y="2"/>
                    </a:lnTo>
                    <a:lnTo>
                      <a:pt x="1" y="5"/>
                    </a:lnTo>
                    <a:lnTo>
                      <a:pt x="0" y="5"/>
                    </a:lnTo>
                    <a:lnTo>
                      <a:pt x="1" y="5"/>
                    </a:lnTo>
                    <a:lnTo>
                      <a:pt x="2" y="3"/>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6" name="Freeform 980">
                <a:extLst>
                  <a:ext uri="{FF2B5EF4-FFF2-40B4-BE49-F238E27FC236}">
                    <a16:creationId xmlns:a16="http://schemas.microsoft.com/office/drawing/2014/main" id="{5C5320FB-F4FD-4B40-85B0-E710D69EF782}"/>
                  </a:ext>
                </a:extLst>
              </p:cNvPr>
              <p:cNvSpPr>
                <a:spLocks/>
              </p:cNvSpPr>
              <p:nvPr/>
            </p:nvSpPr>
            <p:spPr bwMode="auto">
              <a:xfrm>
                <a:off x="5231" y="4113"/>
                <a:ext cx="6" cy="6"/>
              </a:xfrm>
              <a:custGeom>
                <a:avLst/>
                <a:gdLst>
                  <a:gd name="T0" fmla="*/ 2 w 6"/>
                  <a:gd name="T1" fmla="*/ 3 h 6"/>
                  <a:gd name="T2" fmla="*/ 1 w 6"/>
                  <a:gd name="T3" fmla="*/ 3 h 6"/>
                  <a:gd name="T4" fmla="*/ 0 w 6"/>
                  <a:gd name="T5" fmla="*/ 3 h 6"/>
                  <a:gd name="T6" fmla="*/ 2 w 6"/>
                  <a:gd name="T7" fmla="*/ 6 h 6"/>
                  <a:gd name="T8" fmla="*/ 4 w 6"/>
                  <a:gd name="T9" fmla="*/ 4 h 6"/>
                  <a:gd name="T10" fmla="*/ 6 w 6"/>
                  <a:gd name="T11" fmla="*/ 2 h 6"/>
                  <a:gd name="T12" fmla="*/ 5 w 6"/>
                  <a:gd name="T13" fmla="*/ 0 h 6"/>
                  <a:gd name="T14" fmla="*/ 2 w 6"/>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2" y="3"/>
                    </a:moveTo>
                    <a:lnTo>
                      <a:pt x="1" y="3"/>
                    </a:lnTo>
                    <a:lnTo>
                      <a:pt x="0" y="3"/>
                    </a:lnTo>
                    <a:lnTo>
                      <a:pt x="2" y="6"/>
                    </a:lnTo>
                    <a:lnTo>
                      <a:pt x="4" y="4"/>
                    </a:lnTo>
                    <a:lnTo>
                      <a:pt x="6" y="2"/>
                    </a:lnTo>
                    <a:lnTo>
                      <a:pt x="5"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7" name="Freeform 981">
                <a:extLst>
                  <a:ext uri="{FF2B5EF4-FFF2-40B4-BE49-F238E27FC236}">
                    <a16:creationId xmlns:a16="http://schemas.microsoft.com/office/drawing/2014/main" id="{9E66981D-A16C-41FB-86E6-CF2481057A71}"/>
                  </a:ext>
                </a:extLst>
              </p:cNvPr>
              <p:cNvSpPr>
                <a:spLocks/>
              </p:cNvSpPr>
              <p:nvPr/>
            </p:nvSpPr>
            <p:spPr bwMode="auto">
              <a:xfrm>
                <a:off x="5382" y="3876"/>
                <a:ext cx="1" cy="1"/>
              </a:xfrm>
              <a:custGeom>
                <a:avLst/>
                <a:gdLst>
                  <a:gd name="T0" fmla="*/ 1 w 1"/>
                  <a:gd name="T1" fmla="*/ 0 h 1"/>
                  <a:gd name="T2" fmla="*/ 1 w 1"/>
                  <a:gd name="T3" fmla="*/ 0 h 1"/>
                  <a:gd name="T4" fmla="*/ 0 w 1"/>
                  <a:gd name="T5" fmla="*/ 1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8" name="Freeform 982">
                <a:extLst>
                  <a:ext uri="{FF2B5EF4-FFF2-40B4-BE49-F238E27FC236}">
                    <a16:creationId xmlns:a16="http://schemas.microsoft.com/office/drawing/2014/main" id="{0C002D8D-B1A0-4826-818C-C74196B696FF}"/>
                  </a:ext>
                </a:extLst>
              </p:cNvPr>
              <p:cNvSpPr>
                <a:spLocks/>
              </p:cNvSpPr>
              <p:nvPr/>
            </p:nvSpPr>
            <p:spPr bwMode="auto">
              <a:xfrm>
                <a:off x="5380" y="3876"/>
                <a:ext cx="2" cy="0"/>
              </a:xfrm>
              <a:custGeom>
                <a:avLst/>
                <a:gdLst>
                  <a:gd name="T0" fmla="*/ 2 w 2"/>
                  <a:gd name="T1" fmla="*/ 2 w 2"/>
                  <a:gd name="T2" fmla="*/ 0 w 2"/>
                  <a:gd name="T3" fmla="*/ 2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0" y="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9" name="Freeform 983">
                <a:extLst>
                  <a:ext uri="{FF2B5EF4-FFF2-40B4-BE49-F238E27FC236}">
                    <a16:creationId xmlns:a16="http://schemas.microsoft.com/office/drawing/2014/main" id="{4AC210BD-BB3B-458D-8BB1-4A9A0DCF8389}"/>
                  </a:ext>
                </a:extLst>
              </p:cNvPr>
              <p:cNvSpPr>
                <a:spLocks/>
              </p:cNvSpPr>
              <p:nvPr/>
            </p:nvSpPr>
            <p:spPr bwMode="auto">
              <a:xfrm>
                <a:off x="5428" y="3784"/>
                <a:ext cx="3" cy="4"/>
              </a:xfrm>
              <a:custGeom>
                <a:avLst/>
                <a:gdLst>
                  <a:gd name="T0" fmla="*/ 2 w 3"/>
                  <a:gd name="T1" fmla="*/ 4 h 4"/>
                  <a:gd name="T2" fmla="*/ 2 w 3"/>
                  <a:gd name="T3" fmla="*/ 3 h 4"/>
                  <a:gd name="T4" fmla="*/ 3 w 3"/>
                  <a:gd name="T5" fmla="*/ 3 h 4"/>
                  <a:gd name="T6" fmla="*/ 2 w 3"/>
                  <a:gd name="T7" fmla="*/ 1 h 4"/>
                  <a:gd name="T8" fmla="*/ 2 w 3"/>
                  <a:gd name="T9" fmla="*/ 0 h 4"/>
                  <a:gd name="T10" fmla="*/ 0 w 3"/>
                  <a:gd name="T11" fmla="*/ 3 h 4"/>
                  <a:gd name="T12" fmla="*/ 2 w 3"/>
                  <a:gd name="T13" fmla="*/ 4 h 4"/>
                  <a:gd name="T14" fmla="*/ 2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4"/>
                    </a:moveTo>
                    <a:lnTo>
                      <a:pt x="2" y="3"/>
                    </a:lnTo>
                    <a:lnTo>
                      <a:pt x="3" y="3"/>
                    </a:lnTo>
                    <a:lnTo>
                      <a:pt x="2" y="1"/>
                    </a:lnTo>
                    <a:lnTo>
                      <a:pt x="2" y="0"/>
                    </a:lnTo>
                    <a:lnTo>
                      <a:pt x="0" y="3"/>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0" name="Freeform 984">
                <a:extLst>
                  <a:ext uri="{FF2B5EF4-FFF2-40B4-BE49-F238E27FC236}">
                    <a16:creationId xmlns:a16="http://schemas.microsoft.com/office/drawing/2014/main" id="{B443780B-1422-45BB-8BDE-49DD2DA7B272}"/>
                  </a:ext>
                </a:extLst>
              </p:cNvPr>
              <p:cNvSpPr>
                <a:spLocks/>
              </p:cNvSpPr>
              <p:nvPr/>
            </p:nvSpPr>
            <p:spPr bwMode="auto">
              <a:xfrm>
                <a:off x="5426" y="3787"/>
                <a:ext cx="0" cy="1"/>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lnTo>
                      <a:pt x="0" y="0"/>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1" name="Freeform 985">
                <a:extLst>
                  <a:ext uri="{FF2B5EF4-FFF2-40B4-BE49-F238E27FC236}">
                    <a16:creationId xmlns:a16="http://schemas.microsoft.com/office/drawing/2014/main" id="{40D6100F-A573-4ED5-AA45-D0142331639B}"/>
                  </a:ext>
                </a:extLst>
              </p:cNvPr>
              <p:cNvSpPr>
                <a:spLocks/>
              </p:cNvSpPr>
              <p:nvPr/>
            </p:nvSpPr>
            <p:spPr bwMode="auto">
              <a:xfrm>
                <a:off x="3121" y="2266"/>
                <a:ext cx="107" cy="66"/>
              </a:xfrm>
              <a:custGeom>
                <a:avLst/>
                <a:gdLst>
                  <a:gd name="T0" fmla="*/ 44 w 107"/>
                  <a:gd name="T1" fmla="*/ 62 h 66"/>
                  <a:gd name="T2" fmla="*/ 57 w 107"/>
                  <a:gd name="T3" fmla="*/ 62 h 66"/>
                  <a:gd name="T4" fmla="*/ 64 w 107"/>
                  <a:gd name="T5" fmla="*/ 58 h 66"/>
                  <a:gd name="T6" fmla="*/ 70 w 107"/>
                  <a:gd name="T7" fmla="*/ 58 h 66"/>
                  <a:gd name="T8" fmla="*/ 75 w 107"/>
                  <a:gd name="T9" fmla="*/ 56 h 66"/>
                  <a:gd name="T10" fmla="*/ 90 w 107"/>
                  <a:gd name="T11" fmla="*/ 47 h 66"/>
                  <a:gd name="T12" fmla="*/ 96 w 107"/>
                  <a:gd name="T13" fmla="*/ 47 h 66"/>
                  <a:gd name="T14" fmla="*/ 99 w 107"/>
                  <a:gd name="T15" fmla="*/ 40 h 66"/>
                  <a:gd name="T16" fmla="*/ 103 w 107"/>
                  <a:gd name="T17" fmla="*/ 38 h 66"/>
                  <a:gd name="T18" fmla="*/ 103 w 107"/>
                  <a:gd name="T19" fmla="*/ 29 h 66"/>
                  <a:gd name="T20" fmla="*/ 105 w 107"/>
                  <a:gd name="T21" fmla="*/ 22 h 66"/>
                  <a:gd name="T22" fmla="*/ 97 w 107"/>
                  <a:gd name="T23" fmla="*/ 18 h 66"/>
                  <a:gd name="T24" fmla="*/ 99 w 107"/>
                  <a:gd name="T25" fmla="*/ 11 h 66"/>
                  <a:gd name="T26" fmla="*/ 96 w 107"/>
                  <a:gd name="T27" fmla="*/ 7 h 66"/>
                  <a:gd name="T28" fmla="*/ 94 w 107"/>
                  <a:gd name="T29" fmla="*/ 3 h 66"/>
                  <a:gd name="T30" fmla="*/ 88 w 107"/>
                  <a:gd name="T31" fmla="*/ 6 h 66"/>
                  <a:gd name="T32" fmla="*/ 81 w 107"/>
                  <a:gd name="T33" fmla="*/ 1 h 66"/>
                  <a:gd name="T34" fmla="*/ 75 w 107"/>
                  <a:gd name="T35" fmla="*/ 10 h 66"/>
                  <a:gd name="T36" fmla="*/ 68 w 107"/>
                  <a:gd name="T37" fmla="*/ 11 h 66"/>
                  <a:gd name="T38" fmla="*/ 61 w 107"/>
                  <a:gd name="T39" fmla="*/ 11 h 66"/>
                  <a:gd name="T40" fmla="*/ 59 w 107"/>
                  <a:gd name="T41" fmla="*/ 11 h 66"/>
                  <a:gd name="T42" fmla="*/ 50 w 107"/>
                  <a:gd name="T43" fmla="*/ 12 h 66"/>
                  <a:gd name="T44" fmla="*/ 46 w 107"/>
                  <a:gd name="T45" fmla="*/ 12 h 66"/>
                  <a:gd name="T46" fmla="*/ 42 w 107"/>
                  <a:gd name="T47" fmla="*/ 17 h 66"/>
                  <a:gd name="T48" fmla="*/ 37 w 107"/>
                  <a:gd name="T49" fmla="*/ 21 h 66"/>
                  <a:gd name="T50" fmla="*/ 30 w 107"/>
                  <a:gd name="T51" fmla="*/ 25 h 66"/>
                  <a:gd name="T52" fmla="*/ 31 w 107"/>
                  <a:gd name="T53" fmla="*/ 17 h 66"/>
                  <a:gd name="T54" fmla="*/ 30 w 107"/>
                  <a:gd name="T55" fmla="*/ 11 h 66"/>
                  <a:gd name="T56" fmla="*/ 24 w 107"/>
                  <a:gd name="T57" fmla="*/ 4 h 66"/>
                  <a:gd name="T58" fmla="*/ 16 w 107"/>
                  <a:gd name="T59" fmla="*/ 0 h 66"/>
                  <a:gd name="T60" fmla="*/ 20 w 107"/>
                  <a:gd name="T61" fmla="*/ 1 h 66"/>
                  <a:gd name="T62" fmla="*/ 18 w 107"/>
                  <a:gd name="T63" fmla="*/ 4 h 66"/>
                  <a:gd name="T64" fmla="*/ 22 w 107"/>
                  <a:gd name="T65" fmla="*/ 11 h 66"/>
                  <a:gd name="T66" fmla="*/ 18 w 107"/>
                  <a:gd name="T67" fmla="*/ 8 h 66"/>
                  <a:gd name="T68" fmla="*/ 12 w 107"/>
                  <a:gd name="T69" fmla="*/ 8 h 66"/>
                  <a:gd name="T70" fmla="*/ 11 w 107"/>
                  <a:gd name="T71" fmla="*/ 10 h 66"/>
                  <a:gd name="T72" fmla="*/ 12 w 107"/>
                  <a:gd name="T73" fmla="*/ 14 h 66"/>
                  <a:gd name="T74" fmla="*/ 7 w 107"/>
                  <a:gd name="T75" fmla="*/ 14 h 66"/>
                  <a:gd name="T76" fmla="*/ 5 w 107"/>
                  <a:gd name="T77" fmla="*/ 19 h 66"/>
                  <a:gd name="T78" fmla="*/ 5 w 107"/>
                  <a:gd name="T79" fmla="*/ 22 h 66"/>
                  <a:gd name="T80" fmla="*/ 13 w 107"/>
                  <a:gd name="T81" fmla="*/ 18 h 66"/>
                  <a:gd name="T82" fmla="*/ 18 w 107"/>
                  <a:gd name="T83" fmla="*/ 21 h 66"/>
                  <a:gd name="T84" fmla="*/ 24 w 107"/>
                  <a:gd name="T85" fmla="*/ 18 h 66"/>
                  <a:gd name="T86" fmla="*/ 29 w 107"/>
                  <a:gd name="T87" fmla="*/ 22 h 66"/>
                  <a:gd name="T88" fmla="*/ 19 w 107"/>
                  <a:gd name="T89" fmla="*/ 26 h 66"/>
                  <a:gd name="T90" fmla="*/ 27 w 107"/>
                  <a:gd name="T91" fmla="*/ 25 h 66"/>
                  <a:gd name="T92" fmla="*/ 18 w 107"/>
                  <a:gd name="T93" fmla="*/ 32 h 66"/>
                  <a:gd name="T94" fmla="*/ 15 w 107"/>
                  <a:gd name="T95" fmla="*/ 29 h 66"/>
                  <a:gd name="T96" fmla="*/ 8 w 107"/>
                  <a:gd name="T97" fmla="*/ 32 h 66"/>
                  <a:gd name="T98" fmla="*/ 5 w 107"/>
                  <a:gd name="T99" fmla="*/ 36 h 66"/>
                  <a:gd name="T100" fmla="*/ 19 w 107"/>
                  <a:gd name="T101" fmla="*/ 36 h 66"/>
                  <a:gd name="T102" fmla="*/ 20 w 107"/>
                  <a:gd name="T103" fmla="*/ 43 h 66"/>
                  <a:gd name="T104" fmla="*/ 20 w 107"/>
                  <a:gd name="T105" fmla="*/ 45 h 66"/>
                  <a:gd name="T106" fmla="*/ 27 w 107"/>
                  <a:gd name="T107" fmla="*/ 45 h 66"/>
                  <a:gd name="T108" fmla="*/ 20 w 107"/>
                  <a:gd name="T109" fmla="*/ 51 h 66"/>
                  <a:gd name="T110" fmla="*/ 15 w 107"/>
                  <a:gd name="T111" fmla="*/ 49 h 66"/>
                  <a:gd name="T112" fmla="*/ 13 w 107"/>
                  <a:gd name="T113" fmla="*/ 56 h 66"/>
                  <a:gd name="T114" fmla="*/ 26 w 107"/>
                  <a:gd name="T115" fmla="*/ 55 h 66"/>
                  <a:gd name="T116" fmla="*/ 35 w 107"/>
                  <a:gd name="T117"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7" h="66">
                    <a:moveTo>
                      <a:pt x="34" y="59"/>
                    </a:moveTo>
                    <a:lnTo>
                      <a:pt x="37" y="62"/>
                    </a:lnTo>
                    <a:lnTo>
                      <a:pt x="40" y="63"/>
                    </a:lnTo>
                    <a:lnTo>
                      <a:pt x="41" y="60"/>
                    </a:lnTo>
                    <a:lnTo>
                      <a:pt x="44" y="62"/>
                    </a:lnTo>
                    <a:lnTo>
                      <a:pt x="48" y="65"/>
                    </a:lnTo>
                    <a:lnTo>
                      <a:pt x="52" y="65"/>
                    </a:lnTo>
                    <a:lnTo>
                      <a:pt x="55" y="66"/>
                    </a:lnTo>
                    <a:lnTo>
                      <a:pt x="57" y="65"/>
                    </a:lnTo>
                    <a:lnTo>
                      <a:pt x="57" y="62"/>
                    </a:lnTo>
                    <a:lnTo>
                      <a:pt x="57" y="60"/>
                    </a:lnTo>
                    <a:lnTo>
                      <a:pt x="59" y="62"/>
                    </a:lnTo>
                    <a:lnTo>
                      <a:pt x="61" y="63"/>
                    </a:lnTo>
                    <a:lnTo>
                      <a:pt x="64" y="60"/>
                    </a:lnTo>
                    <a:lnTo>
                      <a:pt x="64" y="58"/>
                    </a:lnTo>
                    <a:lnTo>
                      <a:pt x="67" y="58"/>
                    </a:lnTo>
                    <a:lnTo>
                      <a:pt x="66" y="59"/>
                    </a:lnTo>
                    <a:lnTo>
                      <a:pt x="67" y="59"/>
                    </a:lnTo>
                    <a:lnTo>
                      <a:pt x="68" y="59"/>
                    </a:lnTo>
                    <a:lnTo>
                      <a:pt x="70" y="58"/>
                    </a:lnTo>
                    <a:lnTo>
                      <a:pt x="71" y="55"/>
                    </a:lnTo>
                    <a:lnTo>
                      <a:pt x="72" y="56"/>
                    </a:lnTo>
                    <a:lnTo>
                      <a:pt x="74" y="56"/>
                    </a:lnTo>
                    <a:lnTo>
                      <a:pt x="75" y="56"/>
                    </a:lnTo>
                    <a:lnTo>
                      <a:pt x="75" y="56"/>
                    </a:lnTo>
                    <a:lnTo>
                      <a:pt x="77" y="56"/>
                    </a:lnTo>
                    <a:lnTo>
                      <a:pt x="82" y="51"/>
                    </a:lnTo>
                    <a:lnTo>
                      <a:pt x="83" y="48"/>
                    </a:lnTo>
                    <a:lnTo>
                      <a:pt x="90" y="48"/>
                    </a:lnTo>
                    <a:lnTo>
                      <a:pt x="90" y="47"/>
                    </a:lnTo>
                    <a:lnTo>
                      <a:pt x="90" y="45"/>
                    </a:lnTo>
                    <a:lnTo>
                      <a:pt x="90" y="44"/>
                    </a:lnTo>
                    <a:lnTo>
                      <a:pt x="92" y="44"/>
                    </a:lnTo>
                    <a:lnTo>
                      <a:pt x="92" y="45"/>
                    </a:lnTo>
                    <a:lnTo>
                      <a:pt x="96" y="47"/>
                    </a:lnTo>
                    <a:lnTo>
                      <a:pt x="97" y="44"/>
                    </a:lnTo>
                    <a:lnTo>
                      <a:pt x="97" y="43"/>
                    </a:lnTo>
                    <a:lnTo>
                      <a:pt x="97" y="43"/>
                    </a:lnTo>
                    <a:lnTo>
                      <a:pt x="97" y="41"/>
                    </a:lnTo>
                    <a:lnTo>
                      <a:pt x="99" y="40"/>
                    </a:lnTo>
                    <a:lnTo>
                      <a:pt x="97" y="37"/>
                    </a:lnTo>
                    <a:lnTo>
                      <a:pt x="99" y="36"/>
                    </a:lnTo>
                    <a:lnTo>
                      <a:pt x="100" y="37"/>
                    </a:lnTo>
                    <a:lnTo>
                      <a:pt x="101" y="40"/>
                    </a:lnTo>
                    <a:lnTo>
                      <a:pt x="103" y="38"/>
                    </a:lnTo>
                    <a:lnTo>
                      <a:pt x="104" y="37"/>
                    </a:lnTo>
                    <a:lnTo>
                      <a:pt x="103" y="34"/>
                    </a:lnTo>
                    <a:lnTo>
                      <a:pt x="101" y="32"/>
                    </a:lnTo>
                    <a:lnTo>
                      <a:pt x="101" y="30"/>
                    </a:lnTo>
                    <a:lnTo>
                      <a:pt x="103" y="29"/>
                    </a:lnTo>
                    <a:lnTo>
                      <a:pt x="103" y="26"/>
                    </a:lnTo>
                    <a:lnTo>
                      <a:pt x="104" y="25"/>
                    </a:lnTo>
                    <a:lnTo>
                      <a:pt x="107" y="25"/>
                    </a:lnTo>
                    <a:lnTo>
                      <a:pt x="107" y="23"/>
                    </a:lnTo>
                    <a:lnTo>
                      <a:pt x="105" y="22"/>
                    </a:lnTo>
                    <a:lnTo>
                      <a:pt x="100" y="21"/>
                    </a:lnTo>
                    <a:lnTo>
                      <a:pt x="99" y="22"/>
                    </a:lnTo>
                    <a:lnTo>
                      <a:pt x="100" y="21"/>
                    </a:lnTo>
                    <a:lnTo>
                      <a:pt x="100" y="18"/>
                    </a:lnTo>
                    <a:lnTo>
                      <a:pt x="97" y="18"/>
                    </a:lnTo>
                    <a:lnTo>
                      <a:pt x="96" y="19"/>
                    </a:lnTo>
                    <a:lnTo>
                      <a:pt x="96" y="17"/>
                    </a:lnTo>
                    <a:lnTo>
                      <a:pt x="97" y="15"/>
                    </a:lnTo>
                    <a:lnTo>
                      <a:pt x="99" y="14"/>
                    </a:lnTo>
                    <a:lnTo>
                      <a:pt x="99" y="11"/>
                    </a:lnTo>
                    <a:lnTo>
                      <a:pt x="97" y="10"/>
                    </a:lnTo>
                    <a:lnTo>
                      <a:pt x="96" y="11"/>
                    </a:lnTo>
                    <a:lnTo>
                      <a:pt x="94" y="11"/>
                    </a:lnTo>
                    <a:lnTo>
                      <a:pt x="93" y="8"/>
                    </a:lnTo>
                    <a:lnTo>
                      <a:pt x="96" y="7"/>
                    </a:lnTo>
                    <a:lnTo>
                      <a:pt x="96" y="6"/>
                    </a:lnTo>
                    <a:lnTo>
                      <a:pt x="97" y="4"/>
                    </a:lnTo>
                    <a:lnTo>
                      <a:pt x="99" y="4"/>
                    </a:lnTo>
                    <a:lnTo>
                      <a:pt x="96" y="3"/>
                    </a:lnTo>
                    <a:lnTo>
                      <a:pt x="94" y="3"/>
                    </a:lnTo>
                    <a:lnTo>
                      <a:pt x="90" y="7"/>
                    </a:lnTo>
                    <a:lnTo>
                      <a:pt x="90" y="10"/>
                    </a:lnTo>
                    <a:lnTo>
                      <a:pt x="89" y="10"/>
                    </a:lnTo>
                    <a:lnTo>
                      <a:pt x="88" y="7"/>
                    </a:lnTo>
                    <a:lnTo>
                      <a:pt x="88" y="6"/>
                    </a:lnTo>
                    <a:lnTo>
                      <a:pt x="86" y="4"/>
                    </a:lnTo>
                    <a:lnTo>
                      <a:pt x="86" y="3"/>
                    </a:lnTo>
                    <a:lnTo>
                      <a:pt x="83" y="1"/>
                    </a:lnTo>
                    <a:lnTo>
                      <a:pt x="82" y="3"/>
                    </a:lnTo>
                    <a:lnTo>
                      <a:pt x="81" y="1"/>
                    </a:lnTo>
                    <a:lnTo>
                      <a:pt x="79" y="4"/>
                    </a:lnTo>
                    <a:lnTo>
                      <a:pt x="81" y="7"/>
                    </a:lnTo>
                    <a:lnTo>
                      <a:pt x="79" y="8"/>
                    </a:lnTo>
                    <a:lnTo>
                      <a:pt x="78" y="8"/>
                    </a:lnTo>
                    <a:lnTo>
                      <a:pt x="75" y="10"/>
                    </a:lnTo>
                    <a:lnTo>
                      <a:pt x="75" y="7"/>
                    </a:lnTo>
                    <a:lnTo>
                      <a:pt x="74" y="7"/>
                    </a:lnTo>
                    <a:lnTo>
                      <a:pt x="72" y="8"/>
                    </a:lnTo>
                    <a:lnTo>
                      <a:pt x="71" y="11"/>
                    </a:lnTo>
                    <a:lnTo>
                      <a:pt x="68" y="11"/>
                    </a:lnTo>
                    <a:lnTo>
                      <a:pt x="67" y="7"/>
                    </a:lnTo>
                    <a:lnTo>
                      <a:pt x="64" y="8"/>
                    </a:lnTo>
                    <a:lnTo>
                      <a:pt x="64" y="7"/>
                    </a:lnTo>
                    <a:lnTo>
                      <a:pt x="61" y="7"/>
                    </a:lnTo>
                    <a:lnTo>
                      <a:pt x="61" y="11"/>
                    </a:lnTo>
                    <a:lnTo>
                      <a:pt x="63" y="15"/>
                    </a:lnTo>
                    <a:lnTo>
                      <a:pt x="60" y="22"/>
                    </a:lnTo>
                    <a:lnTo>
                      <a:pt x="61" y="17"/>
                    </a:lnTo>
                    <a:lnTo>
                      <a:pt x="59" y="14"/>
                    </a:lnTo>
                    <a:lnTo>
                      <a:pt x="59" y="11"/>
                    </a:lnTo>
                    <a:lnTo>
                      <a:pt x="59" y="10"/>
                    </a:lnTo>
                    <a:lnTo>
                      <a:pt x="59" y="8"/>
                    </a:lnTo>
                    <a:lnTo>
                      <a:pt x="56" y="7"/>
                    </a:lnTo>
                    <a:lnTo>
                      <a:pt x="52" y="10"/>
                    </a:lnTo>
                    <a:lnTo>
                      <a:pt x="50" y="12"/>
                    </a:lnTo>
                    <a:lnTo>
                      <a:pt x="52" y="14"/>
                    </a:lnTo>
                    <a:lnTo>
                      <a:pt x="49" y="17"/>
                    </a:lnTo>
                    <a:lnTo>
                      <a:pt x="48" y="17"/>
                    </a:lnTo>
                    <a:lnTo>
                      <a:pt x="48" y="14"/>
                    </a:lnTo>
                    <a:lnTo>
                      <a:pt x="46" y="12"/>
                    </a:lnTo>
                    <a:lnTo>
                      <a:pt x="45" y="8"/>
                    </a:lnTo>
                    <a:lnTo>
                      <a:pt x="44" y="7"/>
                    </a:lnTo>
                    <a:lnTo>
                      <a:pt x="41" y="10"/>
                    </a:lnTo>
                    <a:lnTo>
                      <a:pt x="41" y="15"/>
                    </a:lnTo>
                    <a:lnTo>
                      <a:pt x="42" y="17"/>
                    </a:lnTo>
                    <a:lnTo>
                      <a:pt x="42" y="21"/>
                    </a:lnTo>
                    <a:lnTo>
                      <a:pt x="41" y="22"/>
                    </a:lnTo>
                    <a:lnTo>
                      <a:pt x="38" y="22"/>
                    </a:lnTo>
                    <a:lnTo>
                      <a:pt x="38" y="19"/>
                    </a:lnTo>
                    <a:lnTo>
                      <a:pt x="37" y="21"/>
                    </a:lnTo>
                    <a:lnTo>
                      <a:pt x="35" y="23"/>
                    </a:lnTo>
                    <a:lnTo>
                      <a:pt x="34" y="25"/>
                    </a:lnTo>
                    <a:lnTo>
                      <a:pt x="34" y="27"/>
                    </a:lnTo>
                    <a:lnTo>
                      <a:pt x="33" y="25"/>
                    </a:lnTo>
                    <a:lnTo>
                      <a:pt x="30" y="25"/>
                    </a:lnTo>
                    <a:lnTo>
                      <a:pt x="31" y="22"/>
                    </a:lnTo>
                    <a:lnTo>
                      <a:pt x="33" y="21"/>
                    </a:lnTo>
                    <a:lnTo>
                      <a:pt x="33" y="18"/>
                    </a:lnTo>
                    <a:lnTo>
                      <a:pt x="30" y="18"/>
                    </a:lnTo>
                    <a:lnTo>
                      <a:pt x="31" y="17"/>
                    </a:lnTo>
                    <a:lnTo>
                      <a:pt x="30" y="14"/>
                    </a:lnTo>
                    <a:lnTo>
                      <a:pt x="31" y="15"/>
                    </a:lnTo>
                    <a:lnTo>
                      <a:pt x="33" y="14"/>
                    </a:lnTo>
                    <a:lnTo>
                      <a:pt x="33" y="11"/>
                    </a:lnTo>
                    <a:lnTo>
                      <a:pt x="30" y="11"/>
                    </a:lnTo>
                    <a:lnTo>
                      <a:pt x="33" y="10"/>
                    </a:lnTo>
                    <a:lnTo>
                      <a:pt x="30" y="7"/>
                    </a:lnTo>
                    <a:lnTo>
                      <a:pt x="29" y="8"/>
                    </a:lnTo>
                    <a:lnTo>
                      <a:pt x="29" y="7"/>
                    </a:lnTo>
                    <a:lnTo>
                      <a:pt x="24" y="4"/>
                    </a:lnTo>
                    <a:lnTo>
                      <a:pt x="24" y="3"/>
                    </a:lnTo>
                    <a:lnTo>
                      <a:pt x="24" y="0"/>
                    </a:lnTo>
                    <a:lnTo>
                      <a:pt x="22" y="1"/>
                    </a:lnTo>
                    <a:lnTo>
                      <a:pt x="19" y="0"/>
                    </a:lnTo>
                    <a:lnTo>
                      <a:pt x="16" y="0"/>
                    </a:lnTo>
                    <a:lnTo>
                      <a:pt x="15" y="1"/>
                    </a:lnTo>
                    <a:lnTo>
                      <a:pt x="16" y="3"/>
                    </a:lnTo>
                    <a:lnTo>
                      <a:pt x="18" y="3"/>
                    </a:lnTo>
                    <a:lnTo>
                      <a:pt x="18" y="1"/>
                    </a:lnTo>
                    <a:lnTo>
                      <a:pt x="20" y="1"/>
                    </a:lnTo>
                    <a:lnTo>
                      <a:pt x="22" y="3"/>
                    </a:lnTo>
                    <a:lnTo>
                      <a:pt x="23" y="3"/>
                    </a:lnTo>
                    <a:lnTo>
                      <a:pt x="22" y="4"/>
                    </a:lnTo>
                    <a:lnTo>
                      <a:pt x="20" y="4"/>
                    </a:lnTo>
                    <a:lnTo>
                      <a:pt x="18" y="4"/>
                    </a:lnTo>
                    <a:lnTo>
                      <a:pt x="18" y="4"/>
                    </a:lnTo>
                    <a:lnTo>
                      <a:pt x="22" y="7"/>
                    </a:lnTo>
                    <a:lnTo>
                      <a:pt x="23" y="10"/>
                    </a:lnTo>
                    <a:lnTo>
                      <a:pt x="23" y="11"/>
                    </a:lnTo>
                    <a:lnTo>
                      <a:pt x="22" y="11"/>
                    </a:lnTo>
                    <a:lnTo>
                      <a:pt x="22" y="10"/>
                    </a:lnTo>
                    <a:lnTo>
                      <a:pt x="19" y="8"/>
                    </a:lnTo>
                    <a:lnTo>
                      <a:pt x="18" y="10"/>
                    </a:lnTo>
                    <a:lnTo>
                      <a:pt x="16" y="10"/>
                    </a:lnTo>
                    <a:lnTo>
                      <a:pt x="18" y="8"/>
                    </a:lnTo>
                    <a:lnTo>
                      <a:pt x="15" y="6"/>
                    </a:lnTo>
                    <a:lnTo>
                      <a:pt x="12" y="4"/>
                    </a:lnTo>
                    <a:lnTo>
                      <a:pt x="11" y="6"/>
                    </a:lnTo>
                    <a:lnTo>
                      <a:pt x="12" y="8"/>
                    </a:lnTo>
                    <a:lnTo>
                      <a:pt x="12" y="8"/>
                    </a:lnTo>
                    <a:lnTo>
                      <a:pt x="11" y="7"/>
                    </a:lnTo>
                    <a:lnTo>
                      <a:pt x="9" y="7"/>
                    </a:lnTo>
                    <a:lnTo>
                      <a:pt x="8" y="8"/>
                    </a:lnTo>
                    <a:lnTo>
                      <a:pt x="9" y="10"/>
                    </a:lnTo>
                    <a:lnTo>
                      <a:pt x="11" y="10"/>
                    </a:lnTo>
                    <a:lnTo>
                      <a:pt x="12" y="11"/>
                    </a:lnTo>
                    <a:lnTo>
                      <a:pt x="9" y="11"/>
                    </a:lnTo>
                    <a:lnTo>
                      <a:pt x="8" y="11"/>
                    </a:lnTo>
                    <a:lnTo>
                      <a:pt x="9" y="14"/>
                    </a:lnTo>
                    <a:lnTo>
                      <a:pt x="12" y="14"/>
                    </a:lnTo>
                    <a:lnTo>
                      <a:pt x="11" y="15"/>
                    </a:lnTo>
                    <a:lnTo>
                      <a:pt x="9" y="15"/>
                    </a:lnTo>
                    <a:lnTo>
                      <a:pt x="11" y="17"/>
                    </a:lnTo>
                    <a:lnTo>
                      <a:pt x="9" y="17"/>
                    </a:lnTo>
                    <a:lnTo>
                      <a:pt x="7" y="14"/>
                    </a:lnTo>
                    <a:lnTo>
                      <a:pt x="5" y="14"/>
                    </a:lnTo>
                    <a:lnTo>
                      <a:pt x="4" y="15"/>
                    </a:lnTo>
                    <a:lnTo>
                      <a:pt x="5" y="18"/>
                    </a:lnTo>
                    <a:lnTo>
                      <a:pt x="7" y="19"/>
                    </a:lnTo>
                    <a:lnTo>
                      <a:pt x="5" y="19"/>
                    </a:lnTo>
                    <a:lnTo>
                      <a:pt x="4" y="17"/>
                    </a:lnTo>
                    <a:lnTo>
                      <a:pt x="1" y="17"/>
                    </a:lnTo>
                    <a:lnTo>
                      <a:pt x="0" y="18"/>
                    </a:lnTo>
                    <a:lnTo>
                      <a:pt x="2" y="19"/>
                    </a:lnTo>
                    <a:lnTo>
                      <a:pt x="5" y="22"/>
                    </a:lnTo>
                    <a:lnTo>
                      <a:pt x="8" y="22"/>
                    </a:lnTo>
                    <a:lnTo>
                      <a:pt x="9" y="19"/>
                    </a:lnTo>
                    <a:lnTo>
                      <a:pt x="12" y="19"/>
                    </a:lnTo>
                    <a:lnTo>
                      <a:pt x="13" y="17"/>
                    </a:lnTo>
                    <a:lnTo>
                      <a:pt x="13" y="18"/>
                    </a:lnTo>
                    <a:lnTo>
                      <a:pt x="13" y="19"/>
                    </a:lnTo>
                    <a:lnTo>
                      <a:pt x="15" y="19"/>
                    </a:lnTo>
                    <a:lnTo>
                      <a:pt x="16" y="18"/>
                    </a:lnTo>
                    <a:lnTo>
                      <a:pt x="18" y="21"/>
                    </a:lnTo>
                    <a:lnTo>
                      <a:pt x="18" y="21"/>
                    </a:lnTo>
                    <a:lnTo>
                      <a:pt x="20" y="19"/>
                    </a:lnTo>
                    <a:lnTo>
                      <a:pt x="20" y="18"/>
                    </a:lnTo>
                    <a:lnTo>
                      <a:pt x="20" y="21"/>
                    </a:lnTo>
                    <a:lnTo>
                      <a:pt x="22" y="21"/>
                    </a:lnTo>
                    <a:lnTo>
                      <a:pt x="24" y="18"/>
                    </a:lnTo>
                    <a:lnTo>
                      <a:pt x="24" y="19"/>
                    </a:lnTo>
                    <a:lnTo>
                      <a:pt x="23" y="22"/>
                    </a:lnTo>
                    <a:lnTo>
                      <a:pt x="24" y="22"/>
                    </a:lnTo>
                    <a:lnTo>
                      <a:pt x="26" y="21"/>
                    </a:lnTo>
                    <a:lnTo>
                      <a:pt x="29" y="22"/>
                    </a:lnTo>
                    <a:lnTo>
                      <a:pt x="27" y="23"/>
                    </a:lnTo>
                    <a:lnTo>
                      <a:pt x="26" y="23"/>
                    </a:lnTo>
                    <a:lnTo>
                      <a:pt x="24" y="25"/>
                    </a:lnTo>
                    <a:lnTo>
                      <a:pt x="22" y="25"/>
                    </a:lnTo>
                    <a:lnTo>
                      <a:pt x="19" y="26"/>
                    </a:lnTo>
                    <a:lnTo>
                      <a:pt x="19" y="26"/>
                    </a:lnTo>
                    <a:lnTo>
                      <a:pt x="23" y="27"/>
                    </a:lnTo>
                    <a:lnTo>
                      <a:pt x="24" y="27"/>
                    </a:lnTo>
                    <a:lnTo>
                      <a:pt x="26" y="26"/>
                    </a:lnTo>
                    <a:lnTo>
                      <a:pt x="27" y="25"/>
                    </a:lnTo>
                    <a:lnTo>
                      <a:pt x="27" y="27"/>
                    </a:lnTo>
                    <a:lnTo>
                      <a:pt x="26" y="29"/>
                    </a:lnTo>
                    <a:lnTo>
                      <a:pt x="22" y="30"/>
                    </a:lnTo>
                    <a:lnTo>
                      <a:pt x="20" y="29"/>
                    </a:lnTo>
                    <a:lnTo>
                      <a:pt x="18" y="32"/>
                    </a:lnTo>
                    <a:lnTo>
                      <a:pt x="18" y="30"/>
                    </a:lnTo>
                    <a:lnTo>
                      <a:pt x="16" y="29"/>
                    </a:lnTo>
                    <a:lnTo>
                      <a:pt x="16" y="27"/>
                    </a:lnTo>
                    <a:lnTo>
                      <a:pt x="15" y="27"/>
                    </a:lnTo>
                    <a:lnTo>
                      <a:pt x="15" y="29"/>
                    </a:lnTo>
                    <a:lnTo>
                      <a:pt x="15" y="29"/>
                    </a:lnTo>
                    <a:lnTo>
                      <a:pt x="13" y="30"/>
                    </a:lnTo>
                    <a:lnTo>
                      <a:pt x="12" y="30"/>
                    </a:lnTo>
                    <a:lnTo>
                      <a:pt x="9" y="30"/>
                    </a:lnTo>
                    <a:lnTo>
                      <a:pt x="8" y="32"/>
                    </a:lnTo>
                    <a:lnTo>
                      <a:pt x="5" y="30"/>
                    </a:lnTo>
                    <a:lnTo>
                      <a:pt x="4" y="30"/>
                    </a:lnTo>
                    <a:lnTo>
                      <a:pt x="2" y="30"/>
                    </a:lnTo>
                    <a:lnTo>
                      <a:pt x="4" y="33"/>
                    </a:lnTo>
                    <a:lnTo>
                      <a:pt x="5" y="36"/>
                    </a:lnTo>
                    <a:lnTo>
                      <a:pt x="8" y="36"/>
                    </a:lnTo>
                    <a:lnTo>
                      <a:pt x="8" y="34"/>
                    </a:lnTo>
                    <a:lnTo>
                      <a:pt x="12" y="36"/>
                    </a:lnTo>
                    <a:lnTo>
                      <a:pt x="16" y="36"/>
                    </a:lnTo>
                    <a:lnTo>
                      <a:pt x="19" y="36"/>
                    </a:lnTo>
                    <a:lnTo>
                      <a:pt x="19" y="37"/>
                    </a:lnTo>
                    <a:lnTo>
                      <a:pt x="18" y="38"/>
                    </a:lnTo>
                    <a:lnTo>
                      <a:pt x="18" y="40"/>
                    </a:lnTo>
                    <a:lnTo>
                      <a:pt x="19" y="41"/>
                    </a:lnTo>
                    <a:lnTo>
                      <a:pt x="20" y="43"/>
                    </a:lnTo>
                    <a:lnTo>
                      <a:pt x="22" y="43"/>
                    </a:lnTo>
                    <a:lnTo>
                      <a:pt x="24" y="40"/>
                    </a:lnTo>
                    <a:lnTo>
                      <a:pt x="24" y="41"/>
                    </a:lnTo>
                    <a:lnTo>
                      <a:pt x="22" y="43"/>
                    </a:lnTo>
                    <a:lnTo>
                      <a:pt x="20" y="45"/>
                    </a:lnTo>
                    <a:lnTo>
                      <a:pt x="23" y="47"/>
                    </a:lnTo>
                    <a:lnTo>
                      <a:pt x="26" y="44"/>
                    </a:lnTo>
                    <a:lnTo>
                      <a:pt x="29" y="44"/>
                    </a:lnTo>
                    <a:lnTo>
                      <a:pt x="29" y="45"/>
                    </a:lnTo>
                    <a:lnTo>
                      <a:pt x="27" y="45"/>
                    </a:lnTo>
                    <a:lnTo>
                      <a:pt x="24" y="45"/>
                    </a:lnTo>
                    <a:lnTo>
                      <a:pt x="23" y="47"/>
                    </a:lnTo>
                    <a:lnTo>
                      <a:pt x="22" y="47"/>
                    </a:lnTo>
                    <a:lnTo>
                      <a:pt x="22" y="49"/>
                    </a:lnTo>
                    <a:lnTo>
                      <a:pt x="20" y="51"/>
                    </a:lnTo>
                    <a:lnTo>
                      <a:pt x="19" y="49"/>
                    </a:lnTo>
                    <a:lnTo>
                      <a:pt x="18" y="51"/>
                    </a:lnTo>
                    <a:lnTo>
                      <a:pt x="16" y="49"/>
                    </a:lnTo>
                    <a:lnTo>
                      <a:pt x="15" y="48"/>
                    </a:lnTo>
                    <a:lnTo>
                      <a:pt x="15" y="49"/>
                    </a:lnTo>
                    <a:lnTo>
                      <a:pt x="13" y="49"/>
                    </a:lnTo>
                    <a:lnTo>
                      <a:pt x="13" y="52"/>
                    </a:lnTo>
                    <a:lnTo>
                      <a:pt x="15" y="52"/>
                    </a:lnTo>
                    <a:lnTo>
                      <a:pt x="13" y="54"/>
                    </a:lnTo>
                    <a:lnTo>
                      <a:pt x="13" y="56"/>
                    </a:lnTo>
                    <a:lnTo>
                      <a:pt x="16" y="56"/>
                    </a:lnTo>
                    <a:lnTo>
                      <a:pt x="18" y="56"/>
                    </a:lnTo>
                    <a:lnTo>
                      <a:pt x="19" y="58"/>
                    </a:lnTo>
                    <a:lnTo>
                      <a:pt x="23" y="58"/>
                    </a:lnTo>
                    <a:lnTo>
                      <a:pt x="26" y="55"/>
                    </a:lnTo>
                    <a:lnTo>
                      <a:pt x="29" y="56"/>
                    </a:lnTo>
                    <a:lnTo>
                      <a:pt x="30" y="55"/>
                    </a:lnTo>
                    <a:lnTo>
                      <a:pt x="31" y="56"/>
                    </a:lnTo>
                    <a:lnTo>
                      <a:pt x="33" y="58"/>
                    </a:lnTo>
                    <a:lnTo>
                      <a:pt x="35" y="56"/>
                    </a:lnTo>
                    <a:lnTo>
                      <a:pt x="34"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2" name="Freeform 986">
                <a:extLst>
                  <a:ext uri="{FF2B5EF4-FFF2-40B4-BE49-F238E27FC236}">
                    <a16:creationId xmlns:a16="http://schemas.microsoft.com/office/drawing/2014/main" id="{DB09078A-A457-426D-BB9C-29FAA47FA366}"/>
                  </a:ext>
                </a:extLst>
              </p:cNvPr>
              <p:cNvSpPr>
                <a:spLocks/>
              </p:cNvSpPr>
              <p:nvPr/>
            </p:nvSpPr>
            <p:spPr bwMode="auto">
              <a:xfrm>
                <a:off x="3158" y="2331"/>
                <a:ext cx="3" cy="2"/>
              </a:xfrm>
              <a:custGeom>
                <a:avLst/>
                <a:gdLst>
                  <a:gd name="T0" fmla="*/ 1 w 3"/>
                  <a:gd name="T1" fmla="*/ 0 h 2"/>
                  <a:gd name="T2" fmla="*/ 0 w 3"/>
                  <a:gd name="T3" fmla="*/ 1 h 2"/>
                  <a:gd name="T4" fmla="*/ 1 w 3"/>
                  <a:gd name="T5" fmla="*/ 2 h 2"/>
                  <a:gd name="T6" fmla="*/ 3 w 3"/>
                  <a:gd name="T7" fmla="*/ 2 h 2"/>
                  <a:gd name="T8" fmla="*/ 3 w 3"/>
                  <a:gd name="T9" fmla="*/ 0 h 2"/>
                  <a:gd name="T10" fmla="*/ 1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1" y="0"/>
                    </a:moveTo>
                    <a:lnTo>
                      <a:pt x="0" y="1"/>
                    </a:lnTo>
                    <a:lnTo>
                      <a:pt x="1" y="2"/>
                    </a:lnTo>
                    <a:lnTo>
                      <a:pt x="3" y="2"/>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3" name="Freeform 987">
                <a:extLst>
                  <a:ext uri="{FF2B5EF4-FFF2-40B4-BE49-F238E27FC236}">
                    <a16:creationId xmlns:a16="http://schemas.microsoft.com/office/drawing/2014/main" id="{B53E3C51-34A7-4323-A400-A7492F0E3333}"/>
                  </a:ext>
                </a:extLst>
              </p:cNvPr>
              <p:cNvSpPr>
                <a:spLocks/>
              </p:cNvSpPr>
              <p:nvPr/>
            </p:nvSpPr>
            <p:spPr bwMode="auto">
              <a:xfrm>
                <a:off x="2594" y="3013"/>
                <a:ext cx="4" cy="3"/>
              </a:xfrm>
              <a:custGeom>
                <a:avLst/>
                <a:gdLst>
                  <a:gd name="T0" fmla="*/ 0 w 4"/>
                  <a:gd name="T1" fmla="*/ 3 h 3"/>
                  <a:gd name="T2" fmla="*/ 4 w 4"/>
                  <a:gd name="T3" fmla="*/ 2 h 3"/>
                  <a:gd name="T4" fmla="*/ 2 w 4"/>
                  <a:gd name="T5" fmla="*/ 0 h 3"/>
                  <a:gd name="T6" fmla="*/ 0 w 4"/>
                  <a:gd name="T7" fmla="*/ 3 h 3"/>
                </a:gdLst>
                <a:ahLst/>
                <a:cxnLst>
                  <a:cxn ang="0">
                    <a:pos x="T0" y="T1"/>
                  </a:cxn>
                  <a:cxn ang="0">
                    <a:pos x="T2" y="T3"/>
                  </a:cxn>
                  <a:cxn ang="0">
                    <a:pos x="T4" y="T5"/>
                  </a:cxn>
                  <a:cxn ang="0">
                    <a:pos x="T6" y="T7"/>
                  </a:cxn>
                </a:cxnLst>
                <a:rect l="0" t="0" r="r" b="b"/>
                <a:pathLst>
                  <a:path w="4" h="3">
                    <a:moveTo>
                      <a:pt x="0" y="3"/>
                    </a:moveTo>
                    <a:lnTo>
                      <a:pt x="4" y="2"/>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4" name="Freeform 988">
                <a:extLst>
                  <a:ext uri="{FF2B5EF4-FFF2-40B4-BE49-F238E27FC236}">
                    <a16:creationId xmlns:a16="http://schemas.microsoft.com/office/drawing/2014/main" id="{B81D8636-6AA3-4EE8-9CFB-7FB90CB9B56E}"/>
                  </a:ext>
                </a:extLst>
              </p:cNvPr>
              <p:cNvSpPr>
                <a:spLocks/>
              </p:cNvSpPr>
              <p:nvPr/>
            </p:nvSpPr>
            <p:spPr bwMode="auto">
              <a:xfrm>
                <a:off x="2628" y="3013"/>
                <a:ext cx="3" cy="5"/>
              </a:xfrm>
              <a:custGeom>
                <a:avLst/>
                <a:gdLst>
                  <a:gd name="T0" fmla="*/ 1 w 3"/>
                  <a:gd name="T1" fmla="*/ 0 h 5"/>
                  <a:gd name="T2" fmla="*/ 0 w 3"/>
                  <a:gd name="T3" fmla="*/ 3 h 5"/>
                  <a:gd name="T4" fmla="*/ 1 w 3"/>
                  <a:gd name="T5" fmla="*/ 5 h 5"/>
                  <a:gd name="T6" fmla="*/ 3 w 3"/>
                  <a:gd name="T7" fmla="*/ 3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lnTo>
                      <a:pt x="0" y="3"/>
                    </a:lnTo>
                    <a:lnTo>
                      <a:pt x="1" y="5"/>
                    </a:lnTo>
                    <a:lnTo>
                      <a:pt x="3"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5" name="Freeform 989">
                <a:extLst>
                  <a:ext uri="{FF2B5EF4-FFF2-40B4-BE49-F238E27FC236}">
                    <a16:creationId xmlns:a16="http://schemas.microsoft.com/office/drawing/2014/main" id="{B382C18A-E431-43FD-9B2B-45C3F827A934}"/>
                  </a:ext>
                </a:extLst>
              </p:cNvPr>
              <p:cNvSpPr>
                <a:spLocks/>
              </p:cNvSpPr>
              <p:nvPr/>
            </p:nvSpPr>
            <p:spPr bwMode="auto">
              <a:xfrm>
                <a:off x="2616" y="3018"/>
                <a:ext cx="4" cy="4"/>
              </a:xfrm>
              <a:custGeom>
                <a:avLst/>
                <a:gdLst>
                  <a:gd name="T0" fmla="*/ 4 w 4"/>
                  <a:gd name="T1" fmla="*/ 4 h 4"/>
                  <a:gd name="T2" fmla="*/ 1 w 4"/>
                  <a:gd name="T3" fmla="*/ 0 h 4"/>
                  <a:gd name="T4" fmla="*/ 0 w 4"/>
                  <a:gd name="T5" fmla="*/ 1 h 4"/>
                  <a:gd name="T6" fmla="*/ 1 w 4"/>
                  <a:gd name="T7" fmla="*/ 2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lnTo>
                      <a:pt x="1" y="0"/>
                    </a:lnTo>
                    <a:lnTo>
                      <a:pt x="0" y="1"/>
                    </a:lnTo>
                    <a:lnTo>
                      <a:pt x="1" y="2"/>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6" name="Freeform 990">
                <a:extLst>
                  <a:ext uri="{FF2B5EF4-FFF2-40B4-BE49-F238E27FC236}">
                    <a16:creationId xmlns:a16="http://schemas.microsoft.com/office/drawing/2014/main" id="{A5D11458-4DBA-416F-8679-52313AE02DC9}"/>
                  </a:ext>
                </a:extLst>
              </p:cNvPr>
              <p:cNvSpPr>
                <a:spLocks/>
              </p:cNvSpPr>
              <p:nvPr/>
            </p:nvSpPr>
            <p:spPr bwMode="auto">
              <a:xfrm>
                <a:off x="2628" y="3020"/>
                <a:ext cx="3" cy="4"/>
              </a:xfrm>
              <a:custGeom>
                <a:avLst/>
                <a:gdLst>
                  <a:gd name="T0" fmla="*/ 0 w 3"/>
                  <a:gd name="T1" fmla="*/ 3 h 4"/>
                  <a:gd name="T2" fmla="*/ 0 w 3"/>
                  <a:gd name="T3" fmla="*/ 4 h 4"/>
                  <a:gd name="T4" fmla="*/ 3 w 3"/>
                  <a:gd name="T5" fmla="*/ 3 h 4"/>
                  <a:gd name="T6" fmla="*/ 0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lnTo>
                      <a:pt x="0" y="4"/>
                    </a:lnTo>
                    <a:lnTo>
                      <a:pt x="3" y="3"/>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7" name="Freeform 991">
                <a:extLst>
                  <a:ext uri="{FF2B5EF4-FFF2-40B4-BE49-F238E27FC236}">
                    <a16:creationId xmlns:a16="http://schemas.microsoft.com/office/drawing/2014/main" id="{370FB414-76F0-4831-84B5-1EF57C7AF744}"/>
                  </a:ext>
                </a:extLst>
              </p:cNvPr>
              <p:cNvSpPr>
                <a:spLocks/>
              </p:cNvSpPr>
              <p:nvPr/>
            </p:nvSpPr>
            <p:spPr bwMode="auto">
              <a:xfrm>
                <a:off x="2611" y="3008"/>
                <a:ext cx="6" cy="5"/>
              </a:xfrm>
              <a:custGeom>
                <a:avLst/>
                <a:gdLst>
                  <a:gd name="T0" fmla="*/ 0 w 6"/>
                  <a:gd name="T1" fmla="*/ 3 h 5"/>
                  <a:gd name="T2" fmla="*/ 2 w 6"/>
                  <a:gd name="T3" fmla="*/ 3 h 5"/>
                  <a:gd name="T4" fmla="*/ 5 w 6"/>
                  <a:gd name="T5" fmla="*/ 5 h 5"/>
                  <a:gd name="T6" fmla="*/ 5 w 6"/>
                  <a:gd name="T7" fmla="*/ 3 h 5"/>
                  <a:gd name="T8" fmla="*/ 6 w 6"/>
                  <a:gd name="T9" fmla="*/ 0 h 5"/>
                  <a:gd name="T10" fmla="*/ 3 w 6"/>
                  <a:gd name="T11" fmla="*/ 0 h 5"/>
                  <a:gd name="T12" fmla="*/ 0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3"/>
                    </a:moveTo>
                    <a:lnTo>
                      <a:pt x="2" y="3"/>
                    </a:lnTo>
                    <a:lnTo>
                      <a:pt x="5" y="5"/>
                    </a:lnTo>
                    <a:lnTo>
                      <a:pt x="5" y="3"/>
                    </a:lnTo>
                    <a:lnTo>
                      <a:pt x="6" y="0"/>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8" name="Freeform 992">
                <a:extLst>
                  <a:ext uri="{FF2B5EF4-FFF2-40B4-BE49-F238E27FC236}">
                    <a16:creationId xmlns:a16="http://schemas.microsoft.com/office/drawing/2014/main" id="{B8D0BA53-EF87-43A4-B6A1-A1DB3185DD42}"/>
                  </a:ext>
                </a:extLst>
              </p:cNvPr>
              <p:cNvSpPr>
                <a:spLocks/>
              </p:cNvSpPr>
              <p:nvPr/>
            </p:nvSpPr>
            <p:spPr bwMode="auto">
              <a:xfrm>
                <a:off x="2585" y="3011"/>
                <a:ext cx="6" cy="1"/>
              </a:xfrm>
              <a:custGeom>
                <a:avLst/>
                <a:gdLst>
                  <a:gd name="T0" fmla="*/ 6 w 6"/>
                  <a:gd name="T1" fmla="*/ 1 h 1"/>
                  <a:gd name="T2" fmla="*/ 2 w 6"/>
                  <a:gd name="T3" fmla="*/ 0 h 1"/>
                  <a:gd name="T4" fmla="*/ 0 w 6"/>
                  <a:gd name="T5" fmla="*/ 1 h 1"/>
                  <a:gd name="T6" fmla="*/ 4 w 6"/>
                  <a:gd name="T7" fmla="*/ 1 h 1"/>
                  <a:gd name="T8" fmla="*/ 6 w 6"/>
                  <a:gd name="T9" fmla="*/ 1 h 1"/>
                </a:gdLst>
                <a:ahLst/>
                <a:cxnLst>
                  <a:cxn ang="0">
                    <a:pos x="T0" y="T1"/>
                  </a:cxn>
                  <a:cxn ang="0">
                    <a:pos x="T2" y="T3"/>
                  </a:cxn>
                  <a:cxn ang="0">
                    <a:pos x="T4" y="T5"/>
                  </a:cxn>
                  <a:cxn ang="0">
                    <a:pos x="T6" y="T7"/>
                  </a:cxn>
                  <a:cxn ang="0">
                    <a:pos x="T8" y="T9"/>
                  </a:cxn>
                </a:cxnLst>
                <a:rect l="0" t="0" r="r" b="b"/>
                <a:pathLst>
                  <a:path w="6" h="1">
                    <a:moveTo>
                      <a:pt x="6" y="1"/>
                    </a:moveTo>
                    <a:lnTo>
                      <a:pt x="2" y="0"/>
                    </a:lnTo>
                    <a:lnTo>
                      <a:pt x="0" y="1"/>
                    </a:lnTo>
                    <a:lnTo>
                      <a:pt x="4" y="1"/>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9" name="Freeform 993">
                <a:extLst>
                  <a:ext uri="{FF2B5EF4-FFF2-40B4-BE49-F238E27FC236}">
                    <a16:creationId xmlns:a16="http://schemas.microsoft.com/office/drawing/2014/main" id="{DDEB6AC6-924C-495B-9D55-8186B2E89FA9}"/>
                  </a:ext>
                </a:extLst>
              </p:cNvPr>
              <p:cNvSpPr>
                <a:spLocks/>
              </p:cNvSpPr>
              <p:nvPr/>
            </p:nvSpPr>
            <p:spPr bwMode="auto">
              <a:xfrm>
                <a:off x="2565" y="3005"/>
                <a:ext cx="20" cy="10"/>
              </a:xfrm>
              <a:custGeom>
                <a:avLst/>
                <a:gdLst>
                  <a:gd name="T0" fmla="*/ 0 w 20"/>
                  <a:gd name="T1" fmla="*/ 8 h 10"/>
                  <a:gd name="T2" fmla="*/ 7 w 20"/>
                  <a:gd name="T3" fmla="*/ 8 h 10"/>
                  <a:gd name="T4" fmla="*/ 8 w 20"/>
                  <a:gd name="T5" fmla="*/ 10 h 10"/>
                  <a:gd name="T6" fmla="*/ 12 w 20"/>
                  <a:gd name="T7" fmla="*/ 8 h 10"/>
                  <a:gd name="T8" fmla="*/ 13 w 20"/>
                  <a:gd name="T9" fmla="*/ 8 h 10"/>
                  <a:gd name="T10" fmla="*/ 18 w 20"/>
                  <a:gd name="T11" fmla="*/ 7 h 10"/>
                  <a:gd name="T12" fmla="*/ 20 w 20"/>
                  <a:gd name="T13" fmla="*/ 4 h 10"/>
                  <a:gd name="T14" fmla="*/ 19 w 20"/>
                  <a:gd name="T15" fmla="*/ 3 h 10"/>
                  <a:gd name="T16" fmla="*/ 18 w 20"/>
                  <a:gd name="T17" fmla="*/ 2 h 10"/>
                  <a:gd name="T18" fmla="*/ 16 w 20"/>
                  <a:gd name="T19" fmla="*/ 0 h 10"/>
                  <a:gd name="T20" fmla="*/ 11 w 20"/>
                  <a:gd name="T21" fmla="*/ 2 h 10"/>
                  <a:gd name="T22" fmla="*/ 2 w 20"/>
                  <a:gd name="T23" fmla="*/ 0 h 10"/>
                  <a:gd name="T24" fmla="*/ 1 w 20"/>
                  <a:gd name="T25" fmla="*/ 3 h 10"/>
                  <a:gd name="T26" fmla="*/ 0 w 20"/>
                  <a:gd name="T27" fmla="*/ 3 h 10"/>
                  <a:gd name="T28" fmla="*/ 0 w 20"/>
                  <a:gd name="T29" fmla="*/ 6 h 10"/>
                  <a:gd name="T30" fmla="*/ 0 w 20"/>
                  <a:gd name="T31" fmla="*/ 7 h 10"/>
                  <a:gd name="T32" fmla="*/ 0 w 20"/>
                  <a:gd name="T3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0">
                    <a:moveTo>
                      <a:pt x="0" y="8"/>
                    </a:moveTo>
                    <a:lnTo>
                      <a:pt x="7" y="8"/>
                    </a:lnTo>
                    <a:lnTo>
                      <a:pt x="8" y="10"/>
                    </a:lnTo>
                    <a:lnTo>
                      <a:pt x="12" y="8"/>
                    </a:lnTo>
                    <a:lnTo>
                      <a:pt x="13" y="8"/>
                    </a:lnTo>
                    <a:lnTo>
                      <a:pt x="18" y="7"/>
                    </a:lnTo>
                    <a:lnTo>
                      <a:pt x="20" y="4"/>
                    </a:lnTo>
                    <a:lnTo>
                      <a:pt x="19" y="3"/>
                    </a:lnTo>
                    <a:lnTo>
                      <a:pt x="18" y="2"/>
                    </a:lnTo>
                    <a:lnTo>
                      <a:pt x="16" y="0"/>
                    </a:lnTo>
                    <a:lnTo>
                      <a:pt x="11" y="2"/>
                    </a:lnTo>
                    <a:lnTo>
                      <a:pt x="2" y="0"/>
                    </a:lnTo>
                    <a:lnTo>
                      <a:pt x="1" y="3"/>
                    </a:lnTo>
                    <a:lnTo>
                      <a:pt x="0" y="3"/>
                    </a:lnTo>
                    <a:lnTo>
                      <a:pt x="0" y="6"/>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0" name="Freeform 994">
                <a:extLst>
                  <a:ext uri="{FF2B5EF4-FFF2-40B4-BE49-F238E27FC236}">
                    <a16:creationId xmlns:a16="http://schemas.microsoft.com/office/drawing/2014/main" id="{8C796CE2-81E3-4C6D-BDD6-3C0F763BB0AF}"/>
                  </a:ext>
                </a:extLst>
              </p:cNvPr>
              <p:cNvSpPr>
                <a:spLocks/>
              </p:cNvSpPr>
              <p:nvPr/>
            </p:nvSpPr>
            <p:spPr bwMode="auto">
              <a:xfrm>
                <a:off x="2548" y="3009"/>
                <a:ext cx="4" cy="3"/>
              </a:xfrm>
              <a:custGeom>
                <a:avLst/>
                <a:gdLst>
                  <a:gd name="T0" fmla="*/ 2 w 4"/>
                  <a:gd name="T1" fmla="*/ 2 h 3"/>
                  <a:gd name="T2" fmla="*/ 0 w 4"/>
                  <a:gd name="T3" fmla="*/ 0 h 3"/>
                  <a:gd name="T4" fmla="*/ 0 w 4"/>
                  <a:gd name="T5" fmla="*/ 0 h 3"/>
                  <a:gd name="T6" fmla="*/ 0 w 4"/>
                  <a:gd name="T7" fmla="*/ 2 h 3"/>
                  <a:gd name="T8" fmla="*/ 3 w 4"/>
                  <a:gd name="T9" fmla="*/ 3 h 3"/>
                  <a:gd name="T10" fmla="*/ 4 w 4"/>
                  <a:gd name="T11" fmla="*/ 2 h 3"/>
                  <a:gd name="T12" fmla="*/ 2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2" y="2"/>
                    </a:moveTo>
                    <a:lnTo>
                      <a:pt x="0" y="0"/>
                    </a:lnTo>
                    <a:lnTo>
                      <a:pt x="0" y="0"/>
                    </a:lnTo>
                    <a:lnTo>
                      <a:pt x="0" y="2"/>
                    </a:lnTo>
                    <a:lnTo>
                      <a:pt x="3" y="3"/>
                    </a:lnTo>
                    <a:lnTo>
                      <a:pt x="4"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1" name="Freeform 995">
                <a:extLst>
                  <a:ext uri="{FF2B5EF4-FFF2-40B4-BE49-F238E27FC236}">
                    <a16:creationId xmlns:a16="http://schemas.microsoft.com/office/drawing/2014/main" id="{82951C4A-EBA2-4183-B944-726814542B04}"/>
                  </a:ext>
                </a:extLst>
              </p:cNvPr>
              <p:cNvSpPr>
                <a:spLocks/>
              </p:cNvSpPr>
              <p:nvPr/>
            </p:nvSpPr>
            <p:spPr bwMode="auto">
              <a:xfrm>
                <a:off x="2507" y="2987"/>
                <a:ext cx="47" cy="32"/>
              </a:xfrm>
              <a:custGeom>
                <a:avLst/>
                <a:gdLst>
                  <a:gd name="T0" fmla="*/ 47 w 47"/>
                  <a:gd name="T1" fmla="*/ 17 h 32"/>
                  <a:gd name="T2" fmla="*/ 45 w 47"/>
                  <a:gd name="T3" fmla="*/ 15 h 32"/>
                  <a:gd name="T4" fmla="*/ 41 w 47"/>
                  <a:gd name="T5" fmla="*/ 13 h 32"/>
                  <a:gd name="T6" fmla="*/ 39 w 47"/>
                  <a:gd name="T7" fmla="*/ 13 h 32"/>
                  <a:gd name="T8" fmla="*/ 36 w 47"/>
                  <a:gd name="T9" fmla="*/ 11 h 32"/>
                  <a:gd name="T10" fmla="*/ 34 w 47"/>
                  <a:gd name="T11" fmla="*/ 13 h 32"/>
                  <a:gd name="T12" fmla="*/ 30 w 47"/>
                  <a:gd name="T13" fmla="*/ 10 h 32"/>
                  <a:gd name="T14" fmla="*/ 28 w 47"/>
                  <a:gd name="T15" fmla="*/ 9 h 32"/>
                  <a:gd name="T16" fmla="*/ 25 w 47"/>
                  <a:gd name="T17" fmla="*/ 9 h 32"/>
                  <a:gd name="T18" fmla="*/ 26 w 47"/>
                  <a:gd name="T19" fmla="*/ 9 h 32"/>
                  <a:gd name="T20" fmla="*/ 30 w 47"/>
                  <a:gd name="T21" fmla="*/ 9 h 32"/>
                  <a:gd name="T22" fmla="*/ 36 w 47"/>
                  <a:gd name="T23" fmla="*/ 10 h 32"/>
                  <a:gd name="T24" fmla="*/ 37 w 47"/>
                  <a:gd name="T25" fmla="*/ 9 h 32"/>
                  <a:gd name="T26" fmla="*/ 36 w 47"/>
                  <a:gd name="T27" fmla="*/ 7 h 32"/>
                  <a:gd name="T28" fmla="*/ 34 w 47"/>
                  <a:gd name="T29" fmla="*/ 7 h 32"/>
                  <a:gd name="T30" fmla="*/ 30 w 47"/>
                  <a:gd name="T31" fmla="*/ 7 h 32"/>
                  <a:gd name="T32" fmla="*/ 29 w 47"/>
                  <a:gd name="T33" fmla="*/ 3 h 32"/>
                  <a:gd name="T34" fmla="*/ 26 w 47"/>
                  <a:gd name="T35" fmla="*/ 3 h 32"/>
                  <a:gd name="T36" fmla="*/ 25 w 47"/>
                  <a:gd name="T37" fmla="*/ 3 h 32"/>
                  <a:gd name="T38" fmla="*/ 23 w 47"/>
                  <a:gd name="T39" fmla="*/ 3 h 32"/>
                  <a:gd name="T40" fmla="*/ 14 w 47"/>
                  <a:gd name="T41" fmla="*/ 0 h 32"/>
                  <a:gd name="T42" fmla="*/ 12 w 47"/>
                  <a:gd name="T43" fmla="*/ 0 h 32"/>
                  <a:gd name="T44" fmla="*/ 10 w 47"/>
                  <a:gd name="T45" fmla="*/ 0 h 32"/>
                  <a:gd name="T46" fmla="*/ 6 w 47"/>
                  <a:gd name="T47" fmla="*/ 0 h 32"/>
                  <a:gd name="T48" fmla="*/ 4 w 47"/>
                  <a:gd name="T49" fmla="*/ 3 h 32"/>
                  <a:gd name="T50" fmla="*/ 6 w 47"/>
                  <a:gd name="T51" fmla="*/ 4 h 32"/>
                  <a:gd name="T52" fmla="*/ 4 w 47"/>
                  <a:gd name="T53" fmla="*/ 7 h 32"/>
                  <a:gd name="T54" fmla="*/ 6 w 47"/>
                  <a:gd name="T55" fmla="*/ 9 h 32"/>
                  <a:gd name="T56" fmla="*/ 4 w 47"/>
                  <a:gd name="T57" fmla="*/ 11 h 32"/>
                  <a:gd name="T58" fmla="*/ 3 w 47"/>
                  <a:gd name="T59" fmla="*/ 13 h 32"/>
                  <a:gd name="T60" fmla="*/ 1 w 47"/>
                  <a:gd name="T61" fmla="*/ 13 h 32"/>
                  <a:gd name="T62" fmla="*/ 3 w 47"/>
                  <a:gd name="T63" fmla="*/ 15 h 32"/>
                  <a:gd name="T64" fmla="*/ 3 w 47"/>
                  <a:gd name="T65" fmla="*/ 18 h 32"/>
                  <a:gd name="T66" fmla="*/ 3 w 47"/>
                  <a:gd name="T67" fmla="*/ 20 h 32"/>
                  <a:gd name="T68" fmla="*/ 0 w 47"/>
                  <a:gd name="T69" fmla="*/ 22 h 32"/>
                  <a:gd name="T70" fmla="*/ 0 w 47"/>
                  <a:gd name="T71" fmla="*/ 24 h 32"/>
                  <a:gd name="T72" fmla="*/ 1 w 47"/>
                  <a:gd name="T73" fmla="*/ 24 h 32"/>
                  <a:gd name="T74" fmla="*/ 3 w 47"/>
                  <a:gd name="T75" fmla="*/ 26 h 32"/>
                  <a:gd name="T76" fmla="*/ 1 w 47"/>
                  <a:gd name="T77" fmla="*/ 28 h 32"/>
                  <a:gd name="T78" fmla="*/ 4 w 47"/>
                  <a:gd name="T79" fmla="*/ 29 h 32"/>
                  <a:gd name="T80" fmla="*/ 4 w 47"/>
                  <a:gd name="T81" fmla="*/ 31 h 32"/>
                  <a:gd name="T82" fmla="*/ 7 w 47"/>
                  <a:gd name="T83" fmla="*/ 32 h 32"/>
                  <a:gd name="T84" fmla="*/ 8 w 47"/>
                  <a:gd name="T85" fmla="*/ 28 h 32"/>
                  <a:gd name="T86" fmla="*/ 11 w 47"/>
                  <a:gd name="T87" fmla="*/ 24 h 32"/>
                  <a:gd name="T88" fmla="*/ 11 w 47"/>
                  <a:gd name="T89" fmla="*/ 22 h 32"/>
                  <a:gd name="T90" fmla="*/ 11 w 47"/>
                  <a:gd name="T91" fmla="*/ 21 h 32"/>
                  <a:gd name="T92" fmla="*/ 12 w 47"/>
                  <a:gd name="T93" fmla="*/ 22 h 32"/>
                  <a:gd name="T94" fmla="*/ 15 w 47"/>
                  <a:gd name="T95" fmla="*/ 22 h 32"/>
                  <a:gd name="T96" fmla="*/ 17 w 47"/>
                  <a:gd name="T97" fmla="*/ 20 h 32"/>
                  <a:gd name="T98" fmla="*/ 18 w 47"/>
                  <a:gd name="T99" fmla="*/ 21 h 32"/>
                  <a:gd name="T100" fmla="*/ 18 w 47"/>
                  <a:gd name="T101" fmla="*/ 22 h 32"/>
                  <a:gd name="T102" fmla="*/ 19 w 47"/>
                  <a:gd name="T103" fmla="*/ 24 h 32"/>
                  <a:gd name="T104" fmla="*/ 22 w 47"/>
                  <a:gd name="T105" fmla="*/ 22 h 32"/>
                  <a:gd name="T106" fmla="*/ 26 w 47"/>
                  <a:gd name="T107" fmla="*/ 20 h 32"/>
                  <a:gd name="T108" fmla="*/ 29 w 47"/>
                  <a:gd name="T109" fmla="*/ 20 h 32"/>
                  <a:gd name="T110" fmla="*/ 33 w 47"/>
                  <a:gd name="T111" fmla="*/ 20 h 32"/>
                  <a:gd name="T112" fmla="*/ 36 w 47"/>
                  <a:gd name="T113" fmla="*/ 20 h 32"/>
                  <a:gd name="T114" fmla="*/ 37 w 47"/>
                  <a:gd name="T115" fmla="*/ 21 h 32"/>
                  <a:gd name="T116" fmla="*/ 40 w 47"/>
                  <a:gd name="T117" fmla="*/ 21 h 32"/>
                  <a:gd name="T118" fmla="*/ 43 w 47"/>
                  <a:gd name="T119" fmla="*/ 21 h 32"/>
                  <a:gd name="T120" fmla="*/ 44 w 47"/>
                  <a:gd name="T121" fmla="*/ 20 h 32"/>
                  <a:gd name="T122" fmla="*/ 45 w 47"/>
                  <a:gd name="T123" fmla="*/ 20 h 32"/>
                  <a:gd name="T124" fmla="*/ 47 w 47"/>
                  <a:gd name="T12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 h="32">
                    <a:moveTo>
                      <a:pt x="47" y="17"/>
                    </a:moveTo>
                    <a:lnTo>
                      <a:pt x="45" y="15"/>
                    </a:lnTo>
                    <a:lnTo>
                      <a:pt x="41" y="13"/>
                    </a:lnTo>
                    <a:lnTo>
                      <a:pt x="39" y="13"/>
                    </a:lnTo>
                    <a:lnTo>
                      <a:pt x="36" y="11"/>
                    </a:lnTo>
                    <a:lnTo>
                      <a:pt x="34" y="13"/>
                    </a:lnTo>
                    <a:lnTo>
                      <a:pt x="30" y="10"/>
                    </a:lnTo>
                    <a:lnTo>
                      <a:pt x="28" y="9"/>
                    </a:lnTo>
                    <a:lnTo>
                      <a:pt x="25" y="9"/>
                    </a:lnTo>
                    <a:lnTo>
                      <a:pt x="26" y="9"/>
                    </a:lnTo>
                    <a:lnTo>
                      <a:pt x="30" y="9"/>
                    </a:lnTo>
                    <a:lnTo>
                      <a:pt x="36" y="10"/>
                    </a:lnTo>
                    <a:lnTo>
                      <a:pt x="37" y="9"/>
                    </a:lnTo>
                    <a:lnTo>
                      <a:pt x="36" y="7"/>
                    </a:lnTo>
                    <a:lnTo>
                      <a:pt x="34" y="7"/>
                    </a:lnTo>
                    <a:lnTo>
                      <a:pt x="30" y="7"/>
                    </a:lnTo>
                    <a:lnTo>
                      <a:pt x="29" y="3"/>
                    </a:lnTo>
                    <a:lnTo>
                      <a:pt x="26" y="3"/>
                    </a:lnTo>
                    <a:lnTo>
                      <a:pt x="25" y="3"/>
                    </a:lnTo>
                    <a:lnTo>
                      <a:pt x="23" y="3"/>
                    </a:lnTo>
                    <a:lnTo>
                      <a:pt x="14" y="0"/>
                    </a:lnTo>
                    <a:lnTo>
                      <a:pt x="12" y="0"/>
                    </a:lnTo>
                    <a:lnTo>
                      <a:pt x="10" y="0"/>
                    </a:lnTo>
                    <a:lnTo>
                      <a:pt x="6" y="0"/>
                    </a:lnTo>
                    <a:lnTo>
                      <a:pt x="4" y="3"/>
                    </a:lnTo>
                    <a:lnTo>
                      <a:pt x="6" y="4"/>
                    </a:lnTo>
                    <a:lnTo>
                      <a:pt x="4" y="7"/>
                    </a:lnTo>
                    <a:lnTo>
                      <a:pt x="6" y="9"/>
                    </a:lnTo>
                    <a:lnTo>
                      <a:pt x="4" y="11"/>
                    </a:lnTo>
                    <a:lnTo>
                      <a:pt x="3" y="13"/>
                    </a:lnTo>
                    <a:lnTo>
                      <a:pt x="1" y="13"/>
                    </a:lnTo>
                    <a:lnTo>
                      <a:pt x="3" y="15"/>
                    </a:lnTo>
                    <a:lnTo>
                      <a:pt x="3" y="18"/>
                    </a:lnTo>
                    <a:lnTo>
                      <a:pt x="3" y="20"/>
                    </a:lnTo>
                    <a:lnTo>
                      <a:pt x="0" y="22"/>
                    </a:lnTo>
                    <a:lnTo>
                      <a:pt x="0" y="24"/>
                    </a:lnTo>
                    <a:lnTo>
                      <a:pt x="1" y="24"/>
                    </a:lnTo>
                    <a:lnTo>
                      <a:pt x="3" y="26"/>
                    </a:lnTo>
                    <a:lnTo>
                      <a:pt x="1" y="28"/>
                    </a:lnTo>
                    <a:lnTo>
                      <a:pt x="4" y="29"/>
                    </a:lnTo>
                    <a:lnTo>
                      <a:pt x="4" y="31"/>
                    </a:lnTo>
                    <a:lnTo>
                      <a:pt x="7" y="32"/>
                    </a:lnTo>
                    <a:lnTo>
                      <a:pt x="8" y="28"/>
                    </a:lnTo>
                    <a:lnTo>
                      <a:pt x="11" y="24"/>
                    </a:lnTo>
                    <a:lnTo>
                      <a:pt x="11" y="22"/>
                    </a:lnTo>
                    <a:lnTo>
                      <a:pt x="11" y="21"/>
                    </a:lnTo>
                    <a:lnTo>
                      <a:pt x="12" y="22"/>
                    </a:lnTo>
                    <a:lnTo>
                      <a:pt x="15" y="22"/>
                    </a:lnTo>
                    <a:lnTo>
                      <a:pt x="17" y="20"/>
                    </a:lnTo>
                    <a:lnTo>
                      <a:pt x="18" y="21"/>
                    </a:lnTo>
                    <a:lnTo>
                      <a:pt x="18" y="22"/>
                    </a:lnTo>
                    <a:lnTo>
                      <a:pt x="19" y="24"/>
                    </a:lnTo>
                    <a:lnTo>
                      <a:pt x="22" y="22"/>
                    </a:lnTo>
                    <a:lnTo>
                      <a:pt x="26" y="20"/>
                    </a:lnTo>
                    <a:lnTo>
                      <a:pt x="29" y="20"/>
                    </a:lnTo>
                    <a:lnTo>
                      <a:pt x="33" y="20"/>
                    </a:lnTo>
                    <a:lnTo>
                      <a:pt x="36" y="20"/>
                    </a:lnTo>
                    <a:lnTo>
                      <a:pt x="37" y="21"/>
                    </a:lnTo>
                    <a:lnTo>
                      <a:pt x="40" y="21"/>
                    </a:lnTo>
                    <a:lnTo>
                      <a:pt x="43" y="21"/>
                    </a:lnTo>
                    <a:lnTo>
                      <a:pt x="44" y="20"/>
                    </a:lnTo>
                    <a:lnTo>
                      <a:pt x="45" y="20"/>
                    </a:lnTo>
                    <a:lnTo>
                      <a:pt x="4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2" name="Freeform 996">
                <a:extLst>
                  <a:ext uri="{FF2B5EF4-FFF2-40B4-BE49-F238E27FC236}">
                    <a16:creationId xmlns:a16="http://schemas.microsoft.com/office/drawing/2014/main" id="{A4868038-BE9D-41AD-B494-86BFD17825A5}"/>
                  </a:ext>
                </a:extLst>
              </p:cNvPr>
              <p:cNvSpPr>
                <a:spLocks/>
              </p:cNvSpPr>
              <p:nvPr/>
            </p:nvSpPr>
            <p:spPr bwMode="auto">
              <a:xfrm>
                <a:off x="3026" y="1807"/>
                <a:ext cx="5" cy="8"/>
              </a:xfrm>
              <a:custGeom>
                <a:avLst/>
                <a:gdLst>
                  <a:gd name="T0" fmla="*/ 4 w 5"/>
                  <a:gd name="T1" fmla="*/ 8 h 8"/>
                  <a:gd name="T2" fmla="*/ 5 w 5"/>
                  <a:gd name="T3" fmla="*/ 7 h 8"/>
                  <a:gd name="T4" fmla="*/ 5 w 5"/>
                  <a:gd name="T5" fmla="*/ 1 h 8"/>
                  <a:gd name="T6" fmla="*/ 3 w 5"/>
                  <a:gd name="T7" fmla="*/ 0 h 8"/>
                  <a:gd name="T8" fmla="*/ 1 w 5"/>
                  <a:gd name="T9" fmla="*/ 0 h 8"/>
                  <a:gd name="T10" fmla="*/ 0 w 5"/>
                  <a:gd name="T11" fmla="*/ 0 h 8"/>
                  <a:gd name="T12" fmla="*/ 0 w 5"/>
                  <a:gd name="T13" fmla="*/ 2 h 8"/>
                  <a:gd name="T14" fmla="*/ 0 w 5"/>
                  <a:gd name="T15" fmla="*/ 4 h 8"/>
                  <a:gd name="T16" fmla="*/ 0 w 5"/>
                  <a:gd name="T17" fmla="*/ 5 h 8"/>
                  <a:gd name="T18" fmla="*/ 4 w 5"/>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4" y="8"/>
                    </a:moveTo>
                    <a:lnTo>
                      <a:pt x="5" y="7"/>
                    </a:lnTo>
                    <a:lnTo>
                      <a:pt x="5" y="1"/>
                    </a:lnTo>
                    <a:lnTo>
                      <a:pt x="3" y="0"/>
                    </a:lnTo>
                    <a:lnTo>
                      <a:pt x="1" y="0"/>
                    </a:lnTo>
                    <a:lnTo>
                      <a:pt x="0" y="0"/>
                    </a:lnTo>
                    <a:lnTo>
                      <a:pt x="0" y="2"/>
                    </a:lnTo>
                    <a:lnTo>
                      <a:pt x="0" y="4"/>
                    </a:lnTo>
                    <a:lnTo>
                      <a:pt x="0" y="5"/>
                    </a:lnTo>
                    <a:lnTo>
                      <a:pt x="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3" name="Freeform 997">
                <a:extLst>
                  <a:ext uri="{FF2B5EF4-FFF2-40B4-BE49-F238E27FC236}">
                    <a16:creationId xmlns:a16="http://schemas.microsoft.com/office/drawing/2014/main" id="{7E02FE8B-4D5E-4710-A0DA-193F12D34D46}"/>
                  </a:ext>
                </a:extLst>
              </p:cNvPr>
              <p:cNvSpPr>
                <a:spLocks/>
              </p:cNvSpPr>
              <p:nvPr/>
            </p:nvSpPr>
            <p:spPr bwMode="auto">
              <a:xfrm>
                <a:off x="3023" y="1797"/>
                <a:ext cx="7" cy="7"/>
              </a:xfrm>
              <a:custGeom>
                <a:avLst/>
                <a:gdLst>
                  <a:gd name="T0" fmla="*/ 0 w 7"/>
                  <a:gd name="T1" fmla="*/ 3 h 7"/>
                  <a:gd name="T2" fmla="*/ 2 w 7"/>
                  <a:gd name="T3" fmla="*/ 4 h 7"/>
                  <a:gd name="T4" fmla="*/ 3 w 7"/>
                  <a:gd name="T5" fmla="*/ 7 h 7"/>
                  <a:gd name="T6" fmla="*/ 3 w 7"/>
                  <a:gd name="T7" fmla="*/ 7 h 7"/>
                  <a:gd name="T8" fmla="*/ 7 w 7"/>
                  <a:gd name="T9" fmla="*/ 7 h 7"/>
                  <a:gd name="T10" fmla="*/ 7 w 7"/>
                  <a:gd name="T11" fmla="*/ 6 h 7"/>
                  <a:gd name="T12" fmla="*/ 7 w 7"/>
                  <a:gd name="T13" fmla="*/ 3 h 7"/>
                  <a:gd name="T14" fmla="*/ 6 w 7"/>
                  <a:gd name="T15" fmla="*/ 3 h 7"/>
                  <a:gd name="T16" fmla="*/ 6 w 7"/>
                  <a:gd name="T17" fmla="*/ 0 h 7"/>
                  <a:gd name="T18" fmla="*/ 4 w 7"/>
                  <a:gd name="T19" fmla="*/ 0 h 7"/>
                  <a:gd name="T20" fmla="*/ 2 w 7"/>
                  <a:gd name="T21" fmla="*/ 0 h 7"/>
                  <a:gd name="T22" fmla="*/ 0 w 7"/>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0" y="3"/>
                    </a:moveTo>
                    <a:lnTo>
                      <a:pt x="2" y="4"/>
                    </a:lnTo>
                    <a:lnTo>
                      <a:pt x="3" y="7"/>
                    </a:lnTo>
                    <a:lnTo>
                      <a:pt x="3" y="7"/>
                    </a:lnTo>
                    <a:lnTo>
                      <a:pt x="7" y="7"/>
                    </a:lnTo>
                    <a:lnTo>
                      <a:pt x="7" y="6"/>
                    </a:lnTo>
                    <a:lnTo>
                      <a:pt x="7" y="3"/>
                    </a:lnTo>
                    <a:lnTo>
                      <a:pt x="6" y="3"/>
                    </a:lnTo>
                    <a:lnTo>
                      <a:pt x="6" y="0"/>
                    </a:lnTo>
                    <a:lnTo>
                      <a:pt x="4" y="0"/>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4" name="Freeform 998">
                <a:extLst>
                  <a:ext uri="{FF2B5EF4-FFF2-40B4-BE49-F238E27FC236}">
                    <a16:creationId xmlns:a16="http://schemas.microsoft.com/office/drawing/2014/main" id="{4149DE65-88B7-4D83-BF65-DD2F1917B495}"/>
                  </a:ext>
                </a:extLst>
              </p:cNvPr>
              <p:cNvSpPr>
                <a:spLocks/>
              </p:cNvSpPr>
              <p:nvPr/>
            </p:nvSpPr>
            <p:spPr bwMode="auto">
              <a:xfrm>
                <a:off x="3030" y="1756"/>
                <a:ext cx="6" cy="5"/>
              </a:xfrm>
              <a:custGeom>
                <a:avLst/>
                <a:gdLst>
                  <a:gd name="T0" fmla="*/ 3 w 6"/>
                  <a:gd name="T1" fmla="*/ 4 h 5"/>
                  <a:gd name="T2" fmla="*/ 4 w 6"/>
                  <a:gd name="T3" fmla="*/ 5 h 5"/>
                  <a:gd name="T4" fmla="*/ 6 w 6"/>
                  <a:gd name="T5" fmla="*/ 5 h 5"/>
                  <a:gd name="T6" fmla="*/ 6 w 6"/>
                  <a:gd name="T7" fmla="*/ 4 h 5"/>
                  <a:gd name="T8" fmla="*/ 6 w 6"/>
                  <a:gd name="T9" fmla="*/ 3 h 5"/>
                  <a:gd name="T10" fmla="*/ 4 w 6"/>
                  <a:gd name="T11" fmla="*/ 3 h 5"/>
                  <a:gd name="T12" fmla="*/ 3 w 6"/>
                  <a:gd name="T13" fmla="*/ 0 h 5"/>
                  <a:gd name="T14" fmla="*/ 1 w 6"/>
                  <a:gd name="T15" fmla="*/ 0 h 5"/>
                  <a:gd name="T16" fmla="*/ 0 w 6"/>
                  <a:gd name="T17" fmla="*/ 1 h 5"/>
                  <a:gd name="T18" fmla="*/ 0 w 6"/>
                  <a:gd name="T19" fmla="*/ 3 h 5"/>
                  <a:gd name="T20" fmla="*/ 0 w 6"/>
                  <a:gd name="T21" fmla="*/ 4 h 5"/>
                  <a:gd name="T22" fmla="*/ 3 w 6"/>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5">
                    <a:moveTo>
                      <a:pt x="3" y="4"/>
                    </a:moveTo>
                    <a:lnTo>
                      <a:pt x="4" y="5"/>
                    </a:lnTo>
                    <a:lnTo>
                      <a:pt x="6" y="5"/>
                    </a:lnTo>
                    <a:lnTo>
                      <a:pt x="6" y="4"/>
                    </a:lnTo>
                    <a:lnTo>
                      <a:pt x="6" y="3"/>
                    </a:lnTo>
                    <a:lnTo>
                      <a:pt x="4" y="3"/>
                    </a:lnTo>
                    <a:lnTo>
                      <a:pt x="3" y="0"/>
                    </a:lnTo>
                    <a:lnTo>
                      <a:pt x="1" y="0"/>
                    </a:lnTo>
                    <a:lnTo>
                      <a:pt x="0" y="1"/>
                    </a:lnTo>
                    <a:lnTo>
                      <a:pt x="0" y="3"/>
                    </a:lnTo>
                    <a:lnTo>
                      <a:pt x="0"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5" name="Freeform 999">
                <a:extLst>
                  <a:ext uri="{FF2B5EF4-FFF2-40B4-BE49-F238E27FC236}">
                    <a16:creationId xmlns:a16="http://schemas.microsoft.com/office/drawing/2014/main" id="{1452C442-C3BF-4FCE-909F-694B6164FCB4}"/>
                  </a:ext>
                </a:extLst>
              </p:cNvPr>
              <p:cNvSpPr>
                <a:spLocks/>
              </p:cNvSpPr>
              <p:nvPr/>
            </p:nvSpPr>
            <p:spPr bwMode="auto">
              <a:xfrm>
                <a:off x="3233" y="1818"/>
                <a:ext cx="3" cy="11"/>
              </a:xfrm>
              <a:custGeom>
                <a:avLst/>
                <a:gdLst>
                  <a:gd name="T0" fmla="*/ 2 w 3"/>
                  <a:gd name="T1" fmla="*/ 11 h 11"/>
                  <a:gd name="T2" fmla="*/ 3 w 3"/>
                  <a:gd name="T3" fmla="*/ 9 h 11"/>
                  <a:gd name="T4" fmla="*/ 3 w 3"/>
                  <a:gd name="T5" fmla="*/ 7 h 11"/>
                  <a:gd name="T6" fmla="*/ 3 w 3"/>
                  <a:gd name="T7" fmla="*/ 4 h 11"/>
                  <a:gd name="T8" fmla="*/ 3 w 3"/>
                  <a:gd name="T9" fmla="*/ 2 h 11"/>
                  <a:gd name="T10" fmla="*/ 3 w 3"/>
                  <a:gd name="T11" fmla="*/ 0 h 11"/>
                  <a:gd name="T12" fmla="*/ 2 w 3"/>
                  <a:gd name="T13" fmla="*/ 0 h 11"/>
                  <a:gd name="T14" fmla="*/ 2 w 3"/>
                  <a:gd name="T15" fmla="*/ 2 h 11"/>
                  <a:gd name="T16" fmla="*/ 2 w 3"/>
                  <a:gd name="T17" fmla="*/ 2 h 11"/>
                  <a:gd name="T18" fmla="*/ 2 w 3"/>
                  <a:gd name="T19" fmla="*/ 5 h 11"/>
                  <a:gd name="T20" fmla="*/ 0 w 3"/>
                  <a:gd name="T21" fmla="*/ 7 h 11"/>
                  <a:gd name="T22" fmla="*/ 2 w 3"/>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11">
                    <a:moveTo>
                      <a:pt x="2" y="11"/>
                    </a:moveTo>
                    <a:lnTo>
                      <a:pt x="3" y="9"/>
                    </a:lnTo>
                    <a:lnTo>
                      <a:pt x="3" y="7"/>
                    </a:lnTo>
                    <a:lnTo>
                      <a:pt x="3" y="4"/>
                    </a:lnTo>
                    <a:lnTo>
                      <a:pt x="3" y="2"/>
                    </a:lnTo>
                    <a:lnTo>
                      <a:pt x="3" y="0"/>
                    </a:lnTo>
                    <a:lnTo>
                      <a:pt x="2" y="0"/>
                    </a:lnTo>
                    <a:lnTo>
                      <a:pt x="2" y="2"/>
                    </a:lnTo>
                    <a:lnTo>
                      <a:pt x="2" y="2"/>
                    </a:lnTo>
                    <a:lnTo>
                      <a:pt x="2" y="5"/>
                    </a:lnTo>
                    <a:lnTo>
                      <a:pt x="0" y="7"/>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6" name="Freeform 1000">
                <a:extLst>
                  <a:ext uri="{FF2B5EF4-FFF2-40B4-BE49-F238E27FC236}">
                    <a16:creationId xmlns:a16="http://schemas.microsoft.com/office/drawing/2014/main" id="{CB2AB47B-12C4-4DF5-B55F-0459C13B9815}"/>
                  </a:ext>
                </a:extLst>
              </p:cNvPr>
              <p:cNvSpPr>
                <a:spLocks/>
              </p:cNvSpPr>
              <p:nvPr/>
            </p:nvSpPr>
            <p:spPr bwMode="auto">
              <a:xfrm>
                <a:off x="2982" y="1772"/>
                <a:ext cx="8" cy="28"/>
              </a:xfrm>
              <a:custGeom>
                <a:avLst/>
                <a:gdLst>
                  <a:gd name="T0" fmla="*/ 3 w 8"/>
                  <a:gd name="T1" fmla="*/ 22 h 28"/>
                  <a:gd name="T2" fmla="*/ 6 w 8"/>
                  <a:gd name="T3" fmla="*/ 26 h 28"/>
                  <a:gd name="T4" fmla="*/ 7 w 8"/>
                  <a:gd name="T5" fmla="*/ 28 h 28"/>
                  <a:gd name="T6" fmla="*/ 8 w 8"/>
                  <a:gd name="T7" fmla="*/ 25 h 28"/>
                  <a:gd name="T8" fmla="*/ 7 w 8"/>
                  <a:gd name="T9" fmla="*/ 22 h 28"/>
                  <a:gd name="T10" fmla="*/ 4 w 8"/>
                  <a:gd name="T11" fmla="*/ 20 h 28"/>
                  <a:gd name="T12" fmla="*/ 4 w 8"/>
                  <a:gd name="T13" fmla="*/ 15 h 28"/>
                  <a:gd name="T14" fmla="*/ 6 w 8"/>
                  <a:gd name="T15" fmla="*/ 11 h 28"/>
                  <a:gd name="T16" fmla="*/ 6 w 8"/>
                  <a:gd name="T17" fmla="*/ 9 h 28"/>
                  <a:gd name="T18" fmla="*/ 4 w 8"/>
                  <a:gd name="T19" fmla="*/ 6 h 28"/>
                  <a:gd name="T20" fmla="*/ 4 w 8"/>
                  <a:gd name="T21" fmla="*/ 2 h 28"/>
                  <a:gd name="T22" fmla="*/ 4 w 8"/>
                  <a:gd name="T23" fmla="*/ 0 h 28"/>
                  <a:gd name="T24" fmla="*/ 1 w 8"/>
                  <a:gd name="T25" fmla="*/ 3 h 28"/>
                  <a:gd name="T26" fmla="*/ 1 w 8"/>
                  <a:gd name="T27" fmla="*/ 9 h 28"/>
                  <a:gd name="T28" fmla="*/ 0 w 8"/>
                  <a:gd name="T29" fmla="*/ 11 h 28"/>
                  <a:gd name="T30" fmla="*/ 0 w 8"/>
                  <a:gd name="T31" fmla="*/ 14 h 28"/>
                  <a:gd name="T32" fmla="*/ 3 w 8"/>
                  <a:gd name="T33" fmla="*/ 20 h 28"/>
                  <a:gd name="T34" fmla="*/ 3 w 8"/>
                  <a:gd name="T35"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28">
                    <a:moveTo>
                      <a:pt x="3" y="22"/>
                    </a:moveTo>
                    <a:lnTo>
                      <a:pt x="6" y="26"/>
                    </a:lnTo>
                    <a:lnTo>
                      <a:pt x="7" y="28"/>
                    </a:lnTo>
                    <a:lnTo>
                      <a:pt x="8" y="25"/>
                    </a:lnTo>
                    <a:lnTo>
                      <a:pt x="7" y="22"/>
                    </a:lnTo>
                    <a:lnTo>
                      <a:pt x="4" y="20"/>
                    </a:lnTo>
                    <a:lnTo>
                      <a:pt x="4" y="15"/>
                    </a:lnTo>
                    <a:lnTo>
                      <a:pt x="6" y="11"/>
                    </a:lnTo>
                    <a:lnTo>
                      <a:pt x="6" y="9"/>
                    </a:lnTo>
                    <a:lnTo>
                      <a:pt x="4" y="6"/>
                    </a:lnTo>
                    <a:lnTo>
                      <a:pt x="4" y="2"/>
                    </a:lnTo>
                    <a:lnTo>
                      <a:pt x="4" y="0"/>
                    </a:lnTo>
                    <a:lnTo>
                      <a:pt x="1" y="3"/>
                    </a:lnTo>
                    <a:lnTo>
                      <a:pt x="1" y="9"/>
                    </a:lnTo>
                    <a:lnTo>
                      <a:pt x="0" y="11"/>
                    </a:lnTo>
                    <a:lnTo>
                      <a:pt x="0" y="14"/>
                    </a:lnTo>
                    <a:lnTo>
                      <a:pt x="3" y="20"/>
                    </a:lnTo>
                    <a:lnTo>
                      <a:pt x="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7" name="Freeform 1001">
                <a:extLst>
                  <a:ext uri="{FF2B5EF4-FFF2-40B4-BE49-F238E27FC236}">
                    <a16:creationId xmlns:a16="http://schemas.microsoft.com/office/drawing/2014/main" id="{2619214F-8330-4A6A-970D-E3E6A8F47DB2}"/>
                  </a:ext>
                </a:extLst>
              </p:cNvPr>
              <p:cNvSpPr>
                <a:spLocks/>
              </p:cNvSpPr>
              <p:nvPr/>
            </p:nvSpPr>
            <p:spPr bwMode="auto">
              <a:xfrm>
                <a:off x="2857" y="1818"/>
                <a:ext cx="4" cy="4"/>
              </a:xfrm>
              <a:custGeom>
                <a:avLst/>
                <a:gdLst>
                  <a:gd name="T0" fmla="*/ 0 w 4"/>
                  <a:gd name="T1" fmla="*/ 1 h 4"/>
                  <a:gd name="T2" fmla="*/ 1 w 4"/>
                  <a:gd name="T3" fmla="*/ 1 h 4"/>
                  <a:gd name="T4" fmla="*/ 1 w 4"/>
                  <a:gd name="T5" fmla="*/ 4 h 4"/>
                  <a:gd name="T6" fmla="*/ 3 w 4"/>
                  <a:gd name="T7" fmla="*/ 4 h 4"/>
                  <a:gd name="T8" fmla="*/ 4 w 4"/>
                  <a:gd name="T9" fmla="*/ 1 h 4"/>
                  <a:gd name="T10" fmla="*/ 1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lnTo>
                      <a:pt x="1" y="1"/>
                    </a:lnTo>
                    <a:lnTo>
                      <a:pt x="1" y="4"/>
                    </a:lnTo>
                    <a:lnTo>
                      <a:pt x="3" y="4"/>
                    </a:lnTo>
                    <a:lnTo>
                      <a:pt x="4"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8" name="Freeform 1002">
                <a:extLst>
                  <a:ext uri="{FF2B5EF4-FFF2-40B4-BE49-F238E27FC236}">
                    <a16:creationId xmlns:a16="http://schemas.microsoft.com/office/drawing/2014/main" id="{78D3FFBA-4693-451A-8D06-F271D08159C7}"/>
                  </a:ext>
                </a:extLst>
              </p:cNvPr>
              <p:cNvSpPr>
                <a:spLocks/>
              </p:cNvSpPr>
              <p:nvPr/>
            </p:nvSpPr>
            <p:spPr bwMode="auto">
              <a:xfrm>
                <a:off x="3042" y="1759"/>
                <a:ext cx="3" cy="4"/>
              </a:xfrm>
              <a:custGeom>
                <a:avLst/>
                <a:gdLst>
                  <a:gd name="T0" fmla="*/ 2 w 3"/>
                  <a:gd name="T1" fmla="*/ 4 h 4"/>
                  <a:gd name="T2" fmla="*/ 3 w 3"/>
                  <a:gd name="T3" fmla="*/ 1 h 4"/>
                  <a:gd name="T4" fmla="*/ 0 w 3"/>
                  <a:gd name="T5" fmla="*/ 0 h 4"/>
                  <a:gd name="T6" fmla="*/ 0 w 3"/>
                  <a:gd name="T7" fmla="*/ 0 h 4"/>
                  <a:gd name="T8" fmla="*/ 2 w 3"/>
                  <a:gd name="T9" fmla="*/ 4 h 4"/>
                  <a:gd name="T10" fmla="*/ 2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2" y="4"/>
                    </a:moveTo>
                    <a:lnTo>
                      <a:pt x="3" y="1"/>
                    </a:lnTo>
                    <a:lnTo>
                      <a:pt x="0" y="0"/>
                    </a:lnTo>
                    <a:lnTo>
                      <a:pt x="0" y="0"/>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9" name="Freeform 1003">
                <a:extLst>
                  <a:ext uri="{FF2B5EF4-FFF2-40B4-BE49-F238E27FC236}">
                    <a16:creationId xmlns:a16="http://schemas.microsoft.com/office/drawing/2014/main" id="{204329A1-2F74-4604-9693-4C5BACC25E31}"/>
                  </a:ext>
                </a:extLst>
              </p:cNvPr>
              <p:cNvSpPr>
                <a:spLocks/>
              </p:cNvSpPr>
              <p:nvPr/>
            </p:nvSpPr>
            <p:spPr bwMode="auto">
              <a:xfrm>
                <a:off x="3044" y="1752"/>
                <a:ext cx="9" cy="11"/>
              </a:xfrm>
              <a:custGeom>
                <a:avLst/>
                <a:gdLst>
                  <a:gd name="T0" fmla="*/ 3 w 9"/>
                  <a:gd name="T1" fmla="*/ 8 h 11"/>
                  <a:gd name="T2" fmla="*/ 5 w 9"/>
                  <a:gd name="T3" fmla="*/ 11 h 11"/>
                  <a:gd name="T4" fmla="*/ 8 w 9"/>
                  <a:gd name="T5" fmla="*/ 11 h 11"/>
                  <a:gd name="T6" fmla="*/ 8 w 9"/>
                  <a:gd name="T7" fmla="*/ 9 h 11"/>
                  <a:gd name="T8" fmla="*/ 8 w 9"/>
                  <a:gd name="T9" fmla="*/ 7 h 11"/>
                  <a:gd name="T10" fmla="*/ 9 w 9"/>
                  <a:gd name="T11" fmla="*/ 5 h 11"/>
                  <a:gd name="T12" fmla="*/ 9 w 9"/>
                  <a:gd name="T13" fmla="*/ 4 h 11"/>
                  <a:gd name="T14" fmla="*/ 8 w 9"/>
                  <a:gd name="T15" fmla="*/ 4 h 11"/>
                  <a:gd name="T16" fmla="*/ 5 w 9"/>
                  <a:gd name="T17" fmla="*/ 1 h 11"/>
                  <a:gd name="T18" fmla="*/ 4 w 9"/>
                  <a:gd name="T19" fmla="*/ 0 h 11"/>
                  <a:gd name="T20" fmla="*/ 3 w 9"/>
                  <a:gd name="T21" fmla="*/ 1 h 11"/>
                  <a:gd name="T22" fmla="*/ 4 w 9"/>
                  <a:gd name="T23" fmla="*/ 4 h 11"/>
                  <a:gd name="T24" fmla="*/ 4 w 9"/>
                  <a:gd name="T25" fmla="*/ 5 h 11"/>
                  <a:gd name="T26" fmla="*/ 3 w 9"/>
                  <a:gd name="T27" fmla="*/ 7 h 11"/>
                  <a:gd name="T28" fmla="*/ 1 w 9"/>
                  <a:gd name="T29" fmla="*/ 4 h 11"/>
                  <a:gd name="T30" fmla="*/ 0 w 9"/>
                  <a:gd name="T31" fmla="*/ 5 h 11"/>
                  <a:gd name="T32" fmla="*/ 1 w 9"/>
                  <a:gd name="T33" fmla="*/ 7 h 11"/>
                  <a:gd name="T34" fmla="*/ 3 w 9"/>
                  <a:gd name="T3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11">
                    <a:moveTo>
                      <a:pt x="3" y="8"/>
                    </a:moveTo>
                    <a:lnTo>
                      <a:pt x="5" y="11"/>
                    </a:lnTo>
                    <a:lnTo>
                      <a:pt x="8" y="11"/>
                    </a:lnTo>
                    <a:lnTo>
                      <a:pt x="8" y="9"/>
                    </a:lnTo>
                    <a:lnTo>
                      <a:pt x="8" y="7"/>
                    </a:lnTo>
                    <a:lnTo>
                      <a:pt x="9" y="5"/>
                    </a:lnTo>
                    <a:lnTo>
                      <a:pt x="9" y="4"/>
                    </a:lnTo>
                    <a:lnTo>
                      <a:pt x="8" y="4"/>
                    </a:lnTo>
                    <a:lnTo>
                      <a:pt x="5" y="1"/>
                    </a:lnTo>
                    <a:lnTo>
                      <a:pt x="4" y="0"/>
                    </a:lnTo>
                    <a:lnTo>
                      <a:pt x="3" y="1"/>
                    </a:lnTo>
                    <a:lnTo>
                      <a:pt x="4" y="4"/>
                    </a:lnTo>
                    <a:lnTo>
                      <a:pt x="4" y="5"/>
                    </a:lnTo>
                    <a:lnTo>
                      <a:pt x="3" y="7"/>
                    </a:lnTo>
                    <a:lnTo>
                      <a:pt x="1" y="4"/>
                    </a:lnTo>
                    <a:lnTo>
                      <a:pt x="0" y="5"/>
                    </a:lnTo>
                    <a:lnTo>
                      <a:pt x="1" y="7"/>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0" name="Freeform 1004">
                <a:extLst>
                  <a:ext uri="{FF2B5EF4-FFF2-40B4-BE49-F238E27FC236}">
                    <a16:creationId xmlns:a16="http://schemas.microsoft.com/office/drawing/2014/main" id="{60938D27-842A-4454-8B61-9B0C5A57AD77}"/>
                  </a:ext>
                </a:extLst>
              </p:cNvPr>
              <p:cNvSpPr>
                <a:spLocks/>
              </p:cNvSpPr>
              <p:nvPr/>
            </p:nvSpPr>
            <p:spPr bwMode="auto">
              <a:xfrm>
                <a:off x="3081" y="1746"/>
                <a:ext cx="1" cy="3"/>
              </a:xfrm>
              <a:custGeom>
                <a:avLst/>
                <a:gdLst>
                  <a:gd name="T0" fmla="*/ 1 w 1"/>
                  <a:gd name="T1" fmla="*/ 3 h 3"/>
                  <a:gd name="T2" fmla="*/ 1 w 1"/>
                  <a:gd name="T3" fmla="*/ 3 h 3"/>
                  <a:gd name="T4" fmla="*/ 1 w 1"/>
                  <a:gd name="T5" fmla="*/ 2 h 3"/>
                  <a:gd name="T6" fmla="*/ 0 w 1"/>
                  <a:gd name="T7" fmla="*/ 0 h 3"/>
                  <a:gd name="T8" fmla="*/ 0 w 1"/>
                  <a:gd name="T9" fmla="*/ 2 h 3"/>
                  <a:gd name="T10" fmla="*/ 0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lnTo>
                      <a:pt x="1" y="3"/>
                    </a:lnTo>
                    <a:lnTo>
                      <a:pt x="1" y="2"/>
                    </a:lnTo>
                    <a:lnTo>
                      <a:pt x="0" y="0"/>
                    </a:lnTo>
                    <a:lnTo>
                      <a:pt x="0" y="2"/>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1" name="Freeform 1005">
                <a:extLst>
                  <a:ext uri="{FF2B5EF4-FFF2-40B4-BE49-F238E27FC236}">
                    <a16:creationId xmlns:a16="http://schemas.microsoft.com/office/drawing/2014/main" id="{157FD24B-53E9-4EA2-9D1C-F48436FC0F1A}"/>
                  </a:ext>
                </a:extLst>
              </p:cNvPr>
              <p:cNvSpPr>
                <a:spLocks/>
              </p:cNvSpPr>
              <p:nvPr/>
            </p:nvSpPr>
            <p:spPr bwMode="auto">
              <a:xfrm>
                <a:off x="3096" y="1737"/>
                <a:ext cx="3" cy="4"/>
              </a:xfrm>
              <a:custGeom>
                <a:avLst/>
                <a:gdLst>
                  <a:gd name="T0" fmla="*/ 1 w 3"/>
                  <a:gd name="T1" fmla="*/ 4 h 4"/>
                  <a:gd name="T2" fmla="*/ 1 w 3"/>
                  <a:gd name="T3" fmla="*/ 2 h 4"/>
                  <a:gd name="T4" fmla="*/ 3 w 3"/>
                  <a:gd name="T5" fmla="*/ 1 h 4"/>
                  <a:gd name="T6" fmla="*/ 1 w 3"/>
                  <a:gd name="T7" fmla="*/ 0 h 4"/>
                  <a:gd name="T8" fmla="*/ 0 w 3"/>
                  <a:gd name="T9" fmla="*/ 0 h 4"/>
                  <a:gd name="T10" fmla="*/ 0 w 3"/>
                  <a:gd name="T11" fmla="*/ 1 h 4"/>
                  <a:gd name="T12" fmla="*/ 0 w 3"/>
                  <a:gd name="T13" fmla="*/ 4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lnTo>
                      <a:pt x="1" y="2"/>
                    </a:lnTo>
                    <a:lnTo>
                      <a:pt x="3" y="1"/>
                    </a:lnTo>
                    <a:lnTo>
                      <a:pt x="1" y="0"/>
                    </a:lnTo>
                    <a:lnTo>
                      <a:pt x="0" y="0"/>
                    </a:lnTo>
                    <a:lnTo>
                      <a:pt x="0" y="1"/>
                    </a:lnTo>
                    <a:lnTo>
                      <a:pt x="0"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2" name="Freeform 1006">
                <a:extLst>
                  <a:ext uri="{FF2B5EF4-FFF2-40B4-BE49-F238E27FC236}">
                    <a16:creationId xmlns:a16="http://schemas.microsoft.com/office/drawing/2014/main" id="{A96C2487-2DA7-438A-A6E5-DCFBC01F8316}"/>
                  </a:ext>
                </a:extLst>
              </p:cNvPr>
              <p:cNvSpPr>
                <a:spLocks/>
              </p:cNvSpPr>
              <p:nvPr/>
            </p:nvSpPr>
            <p:spPr bwMode="auto">
              <a:xfrm>
                <a:off x="3097" y="1742"/>
                <a:ext cx="3" cy="3"/>
              </a:xfrm>
              <a:custGeom>
                <a:avLst/>
                <a:gdLst>
                  <a:gd name="T0" fmla="*/ 0 w 3"/>
                  <a:gd name="T1" fmla="*/ 3 h 3"/>
                  <a:gd name="T2" fmla="*/ 0 w 3"/>
                  <a:gd name="T3" fmla="*/ 3 h 3"/>
                  <a:gd name="T4" fmla="*/ 2 w 3"/>
                  <a:gd name="T5" fmla="*/ 3 h 3"/>
                  <a:gd name="T6" fmla="*/ 3 w 3"/>
                  <a:gd name="T7" fmla="*/ 2 h 3"/>
                  <a:gd name="T8" fmla="*/ 3 w 3"/>
                  <a:gd name="T9" fmla="*/ 0 h 3"/>
                  <a:gd name="T10" fmla="*/ 2 w 3"/>
                  <a:gd name="T11" fmla="*/ 0 h 3"/>
                  <a:gd name="T12" fmla="*/ 0 w 3"/>
                  <a:gd name="T13" fmla="*/ 2 h 3"/>
                  <a:gd name="T14" fmla="*/ 0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3"/>
                    </a:moveTo>
                    <a:lnTo>
                      <a:pt x="0" y="3"/>
                    </a:lnTo>
                    <a:lnTo>
                      <a:pt x="2" y="3"/>
                    </a:lnTo>
                    <a:lnTo>
                      <a:pt x="3" y="2"/>
                    </a:lnTo>
                    <a:lnTo>
                      <a:pt x="3" y="0"/>
                    </a:lnTo>
                    <a:lnTo>
                      <a:pt x="2"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3" name="Freeform 1007">
                <a:extLst>
                  <a:ext uri="{FF2B5EF4-FFF2-40B4-BE49-F238E27FC236}">
                    <a16:creationId xmlns:a16="http://schemas.microsoft.com/office/drawing/2014/main" id="{0DF030BF-B0AE-473D-AE4D-B1738CC89F28}"/>
                  </a:ext>
                </a:extLst>
              </p:cNvPr>
              <p:cNvSpPr>
                <a:spLocks/>
              </p:cNvSpPr>
              <p:nvPr/>
            </p:nvSpPr>
            <p:spPr bwMode="auto">
              <a:xfrm>
                <a:off x="3086" y="1741"/>
                <a:ext cx="7" cy="8"/>
              </a:xfrm>
              <a:custGeom>
                <a:avLst/>
                <a:gdLst>
                  <a:gd name="T0" fmla="*/ 2 w 7"/>
                  <a:gd name="T1" fmla="*/ 7 h 8"/>
                  <a:gd name="T2" fmla="*/ 3 w 7"/>
                  <a:gd name="T3" fmla="*/ 8 h 8"/>
                  <a:gd name="T4" fmla="*/ 4 w 7"/>
                  <a:gd name="T5" fmla="*/ 8 h 8"/>
                  <a:gd name="T6" fmla="*/ 6 w 7"/>
                  <a:gd name="T7" fmla="*/ 7 h 8"/>
                  <a:gd name="T8" fmla="*/ 7 w 7"/>
                  <a:gd name="T9" fmla="*/ 5 h 8"/>
                  <a:gd name="T10" fmla="*/ 3 w 7"/>
                  <a:gd name="T11" fmla="*/ 3 h 8"/>
                  <a:gd name="T12" fmla="*/ 3 w 7"/>
                  <a:gd name="T13" fmla="*/ 1 h 8"/>
                  <a:gd name="T14" fmla="*/ 2 w 7"/>
                  <a:gd name="T15" fmla="*/ 0 h 8"/>
                  <a:gd name="T16" fmla="*/ 2 w 7"/>
                  <a:gd name="T17" fmla="*/ 0 h 8"/>
                  <a:gd name="T18" fmla="*/ 0 w 7"/>
                  <a:gd name="T19" fmla="*/ 3 h 8"/>
                  <a:gd name="T20" fmla="*/ 0 w 7"/>
                  <a:gd name="T21" fmla="*/ 3 h 8"/>
                  <a:gd name="T22" fmla="*/ 0 w 7"/>
                  <a:gd name="T23" fmla="*/ 4 h 8"/>
                  <a:gd name="T24" fmla="*/ 2 w 7"/>
                  <a:gd name="T25"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8">
                    <a:moveTo>
                      <a:pt x="2" y="7"/>
                    </a:moveTo>
                    <a:lnTo>
                      <a:pt x="3" y="8"/>
                    </a:lnTo>
                    <a:lnTo>
                      <a:pt x="4" y="8"/>
                    </a:lnTo>
                    <a:lnTo>
                      <a:pt x="6" y="7"/>
                    </a:lnTo>
                    <a:lnTo>
                      <a:pt x="7" y="5"/>
                    </a:lnTo>
                    <a:lnTo>
                      <a:pt x="3" y="3"/>
                    </a:lnTo>
                    <a:lnTo>
                      <a:pt x="3" y="1"/>
                    </a:lnTo>
                    <a:lnTo>
                      <a:pt x="2" y="0"/>
                    </a:lnTo>
                    <a:lnTo>
                      <a:pt x="2" y="0"/>
                    </a:lnTo>
                    <a:lnTo>
                      <a:pt x="0" y="3"/>
                    </a:lnTo>
                    <a:lnTo>
                      <a:pt x="0" y="3"/>
                    </a:lnTo>
                    <a:lnTo>
                      <a:pt x="0" y="4"/>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4" name="Freeform 1008">
                <a:extLst>
                  <a:ext uri="{FF2B5EF4-FFF2-40B4-BE49-F238E27FC236}">
                    <a16:creationId xmlns:a16="http://schemas.microsoft.com/office/drawing/2014/main" id="{0F08B34C-432B-43E7-A8B7-4F519B7FCF8D}"/>
                  </a:ext>
                </a:extLst>
              </p:cNvPr>
              <p:cNvSpPr>
                <a:spLocks/>
              </p:cNvSpPr>
              <p:nvPr/>
            </p:nvSpPr>
            <p:spPr bwMode="auto">
              <a:xfrm>
                <a:off x="3224" y="1822"/>
                <a:ext cx="4" cy="8"/>
              </a:xfrm>
              <a:custGeom>
                <a:avLst/>
                <a:gdLst>
                  <a:gd name="T0" fmla="*/ 0 w 4"/>
                  <a:gd name="T1" fmla="*/ 7 h 8"/>
                  <a:gd name="T2" fmla="*/ 0 w 4"/>
                  <a:gd name="T3" fmla="*/ 8 h 8"/>
                  <a:gd name="T4" fmla="*/ 2 w 4"/>
                  <a:gd name="T5" fmla="*/ 7 h 8"/>
                  <a:gd name="T6" fmla="*/ 2 w 4"/>
                  <a:gd name="T7" fmla="*/ 4 h 8"/>
                  <a:gd name="T8" fmla="*/ 2 w 4"/>
                  <a:gd name="T9" fmla="*/ 3 h 8"/>
                  <a:gd name="T10" fmla="*/ 4 w 4"/>
                  <a:gd name="T11" fmla="*/ 1 h 8"/>
                  <a:gd name="T12" fmla="*/ 2 w 4"/>
                  <a:gd name="T13" fmla="*/ 0 h 8"/>
                  <a:gd name="T14" fmla="*/ 1 w 4"/>
                  <a:gd name="T15" fmla="*/ 0 h 8"/>
                  <a:gd name="T16" fmla="*/ 0 w 4"/>
                  <a:gd name="T17" fmla="*/ 3 h 8"/>
                  <a:gd name="T18" fmla="*/ 0 w 4"/>
                  <a:gd name="T19" fmla="*/ 4 h 8"/>
                  <a:gd name="T20" fmla="*/ 0 w 4"/>
                  <a:gd name="T2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0" y="7"/>
                    </a:moveTo>
                    <a:lnTo>
                      <a:pt x="0" y="8"/>
                    </a:lnTo>
                    <a:lnTo>
                      <a:pt x="2" y="7"/>
                    </a:lnTo>
                    <a:lnTo>
                      <a:pt x="2" y="4"/>
                    </a:lnTo>
                    <a:lnTo>
                      <a:pt x="2" y="3"/>
                    </a:lnTo>
                    <a:lnTo>
                      <a:pt x="4" y="1"/>
                    </a:lnTo>
                    <a:lnTo>
                      <a:pt x="2" y="0"/>
                    </a:lnTo>
                    <a:lnTo>
                      <a:pt x="1" y="0"/>
                    </a:lnTo>
                    <a:lnTo>
                      <a:pt x="0" y="3"/>
                    </a:lnTo>
                    <a:lnTo>
                      <a:pt x="0" y="4"/>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1" name="Group 1210">
              <a:extLst>
                <a:ext uri="{FF2B5EF4-FFF2-40B4-BE49-F238E27FC236}">
                  <a16:creationId xmlns:a16="http://schemas.microsoft.com/office/drawing/2014/main" id="{B87CC37F-2302-4C06-8B4B-DD275F8362C0}"/>
                </a:ext>
              </a:extLst>
            </p:cNvPr>
            <p:cNvGrpSpPr>
              <a:grpSpLocks/>
            </p:cNvGrpSpPr>
            <p:nvPr/>
          </p:nvGrpSpPr>
          <p:grpSpPr bwMode="auto">
            <a:xfrm>
              <a:off x="2986088" y="2751138"/>
              <a:ext cx="2211388" cy="1490662"/>
              <a:chOff x="1881" y="1733"/>
              <a:chExt cx="1393" cy="939"/>
            </a:xfrm>
            <a:grpFill/>
          </p:grpSpPr>
          <p:sp>
            <p:nvSpPr>
              <p:cNvPr id="255" name="Freeform 1010">
                <a:extLst>
                  <a:ext uri="{FF2B5EF4-FFF2-40B4-BE49-F238E27FC236}">
                    <a16:creationId xmlns:a16="http://schemas.microsoft.com/office/drawing/2014/main" id="{4ED12D91-660D-4AFD-B07C-FF7AA2497CAB}"/>
                  </a:ext>
                </a:extLst>
              </p:cNvPr>
              <p:cNvSpPr>
                <a:spLocks/>
              </p:cNvSpPr>
              <p:nvPr/>
            </p:nvSpPr>
            <p:spPr bwMode="auto">
              <a:xfrm>
                <a:off x="3020" y="1772"/>
                <a:ext cx="6" cy="9"/>
              </a:xfrm>
              <a:custGeom>
                <a:avLst/>
                <a:gdLst>
                  <a:gd name="T0" fmla="*/ 2 w 6"/>
                  <a:gd name="T1" fmla="*/ 7 h 9"/>
                  <a:gd name="T2" fmla="*/ 3 w 6"/>
                  <a:gd name="T3" fmla="*/ 9 h 9"/>
                  <a:gd name="T4" fmla="*/ 5 w 6"/>
                  <a:gd name="T5" fmla="*/ 9 h 9"/>
                  <a:gd name="T6" fmla="*/ 6 w 6"/>
                  <a:gd name="T7" fmla="*/ 9 h 9"/>
                  <a:gd name="T8" fmla="*/ 6 w 6"/>
                  <a:gd name="T9" fmla="*/ 7 h 9"/>
                  <a:gd name="T10" fmla="*/ 5 w 6"/>
                  <a:gd name="T11" fmla="*/ 5 h 9"/>
                  <a:gd name="T12" fmla="*/ 3 w 6"/>
                  <a:gd name="T13" fmla="*/ 2 h 9"/>
                  <a:gd name="T14" fmla="*/ 2 w 6"/>
                  <a:gd name="T15" fmla="*/ 0 h 9"/>
                  <a:gd name="T16" fmla="*/ 0 w 6"/>
                  <a:gd name="T17" fmla="*/ 0 h 9"/>
                  <a:gd name="T18" fmla="*/ 0 w 6"/>
                  <a:gd name="T19" fmla="*/ 3 h 9"/>
                  <a:gd name="T20" fmla="*/ 2 w 6"/>
                  <a:gd name="T21" fmla="*/ 5 h 9"/>
                  <a:gd name="T22" fmla="*/ 2 w 6"/>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9">
                    <a:moveTo>
                      <a:pt x="2" y="7"/>
                    </a:moveTo>
                    <a:lnTo>
                      <a:pt x="3" y="9"/>
                    </a:lnTo>
                    <a:lnTo>
                      <a:pt x="5" y="9"/>
                    </a:lnTo>
                    <a:lnTo>
                      <a:pt x="6" y="9"/>
                    </a:lnTo>
                    <a:lnTo>
                      <a:pt x="6" y="7"/>
                    </a:lnTo>
                    <a:lnTo>
                      <a:pt x="5" y="5"/>
                    </a:lnTo>
                    <a:lnTo>
                      <a:pt x="3" y="2"/>
                    </a:lnTo>
                    <a:lnTo>
                      <a:pt x="2" y="0"/>
                    </a:lnTo>
                    <a:lnTo>
                      <a:pt x="0" y="0"/>
                    </a:lnTo>
                    <a:lnTo>
                      <a:pt x="0" y="3"/>
                    </a:lnTo>
                    <a:lnTo>
                      <a:pt x="2" y="5"/>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6" name="Freeform 1011">
                <a:extLst>
                  <a:ext uri="{FF2B5EF4-FFF2-40B4-BE49-F238E27FC236}">
                    <a16:creationId xmlns:a16="http://schemas.microsoft.com/office/drawing/2014/main" id="{DDABD68A-33B4-4066-8FAF-867A0F7EC274}"/>
                  </a:ext>
                </a:extLst>
              </p:cNvPr>
              <p:cNvSpPr>
                <a:spLocks/>
              </p:cNvSpPr>
              <p:nvPr/>
            </p:nvSpPr>
            <p:spPr bwMode="auto">
              <a:xfrm>
                <a:off x="2990" y="1779"/>
                <a:ext cx="3" cy="4"/>
              </a:xfrm>
              <a:custGeom>
                <a:avLst/>
                <a:gdLst>
                  <a:gd name="T0" fmla="*/ 3 w 3"/>
                  <a:gd name="T1" fmla="*/ 3 h 4"/>
                  <a:gd name="T2" fmla="*/ 3 w 3"/>
                  <a:gd name="T3" fmla="*/ 3 h 4"/>
                  <a:gd name="T4" fmla="*/ 3 w 3"/>
                  <a:gd name="T5" fmla="*/ 2 h 4"/>
                  <a:gd name="T6" fmla="*/ 2 w 3"/>
                  <a:gd name="T7" fmla="*/ 0 h 4"/>
                  <a:gd name="T8" fmla="*/ 0 w 3"/>
                  <a:gd name="T9" fmla="*/ 0 h 4"/>
                  <a:gd name="T10" fmla="*/ 0 w 3"/>
                  <a:gd name="T11" fmla="*/ 3 h 4"/>
                  <a:gd name="T12" fmla="*/ 3 w 3"/>
                  <a:gd name="T13" fmla="*/ 4 h 4"/>
                  <a:gd name="T14" fmla="*/ 3 w 3"/>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3"/>
                    </a:moveTo>
                    <a:lnTo>
                      <a:pt x="3" y="3"/>
                    </a:lnTo>
                    <a:lnTo>
                      <a:pt x="3" y="2"/>
                    </a:lnTo>
                    <a:lnTo>
                      <a:pt x="2" y="0"/>
                    </a:lnTo>
                    <a:lnTo>
                      <a:pt x="0" y="0"/>
                    </a:lnTo>
                    <a:lnTo>
                      <a:pt x="0" y="3"/>
                    </a:lnTo>
                    <a:lnTo>
                      <a:pt x="3"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7" name="Freeform 1012">
                <a:extLst>
                  <a:ext uri="{FF2B5EF4-FFF2-40B4-BE49-F238E27FC236}">
                    <a16:creationId xmlns:a16="http://schemas.microsoft.com/office/drawing/2014/main" id="{969A9DE2-B05A-4562-8E60-26661CB584B0}"/>
                  </a:ext>
                </a:extLst>
              </p:cNvPr>
              <p:cNvSpPr>
                <a:spLocks/>
              </p:cNvSpPr>
              <p:nvPr/>
            </p:nvSpPr>
            <p:spPr bwMode="auto">
              <a:xfrm>
                <a:off x="3226" y="1830"/>
                <a:ext cx="3" cy="7"/>
              </a:xfrm>
              <a:custGeom>
                <a:avLst/>
                <a:gdLst>
                  <a:gd name="T0" fmla="*/ 0 w 3"/>
                  <a:gd name="T1" fmla="*/ 3 h 7"/>
                  <a:gd name="T2" fmla="*/ 2 w 3"/>
                  <a:gd name="T3" fmla="*/ 7 h 7"/>
                  <a:gd name="T4" fmla="*/ 3 w 3"/>
                  <a:gd name="T5" fmla="*/ 7 h 7"/>
                  <a:gd name="T6" fmla="*/ 3 w 3"/>
                  <a:gd name="T7" fmla="*/ 5 h 7"/>
                  <a:gd name="T8" fmla="*/ 3 w 3"/>
                  <a:gd name="T9" fmla="*/ 1 h 7"/>
                  <a:gd name="T10" fmla="*/ 3 w 3"/>
                  <a:gd name="T11" fmla="*/ 0 h 7"/>
                  <a:gd name="T12" fmla="*/ 2 w 3"/>
                  <a:gd name="T13" fmla="*/ 1 h 7"/>
                  <a:gd name="T14" fmla="*/ 0 w 3"/>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7">
                    <a:moveTo>
                      <a:pt x="0" y="3"/>
                    </a:moveTo>
                    <a:lnTo>
                      <a:pt x="2" y="7"/>
                    </a:lnTo>
                    <a:lnTo>
                      <a:pt x="3" y="7"/>
                    </a:lnTo>
                    <a:lnTo>
                      <a:pt x="3" y="5"/>
                    </a:lnTo>
                    <a:lnTo>
                      <a:pt x="3" y="1"/>
                    </a:lnTo>
                    <a:lnTo>
                      <a:pt x="3" y="0"/>
                    </a:lnTo>
                    <a:lnTo>
                      <a:pt x="2"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8" name="Freeform 1013">
                <a:extLst>
                  <a:ext uri="{FF2B5EF4-FFF2-40B4-BE49-F238E27FC236}">
                    <a16:creationId xmlns:a16="http://schemas.microsoft.com/office/drawing/2014/main" id="{FE5E1B7F-F457-4FB5-869E-678843EEE542}"/>
                  </a:ext>
                </a:extLst>
              </p:cNvPr>
              <p:cNvSpPr>
                <a:spLocks/>
              </p:cNvSpPr>
              <p:nvPr/>
            </p:nvSpPr>
            <p:spPr bwMode="auto">
              <a:xfrm>
                <a:off x="2839" y="2236"/>
                <a:ext cx="4" cy="1"/>
              </a:xfrm>
              <a:custGeom>
                <a:avLst/>
                <a:gdLst>
                  <a:gd name="T0" fmla="*/ 3 w 4"/>
                  <a:gd name="T1" fmla="*/ 1 h 1"/>
                  <a:gd name="T2" fmla="*/ 4 w 4"/>
                  <a:gd name="T3" fmla="*/ 0 h 1"/>
                  <a:gd name="T4" fmla="*/ 3 w 4"/>
                  <a:gd name="T5" fmla="*/ 0 h 1"/>
                  <a:gd name="T6" fmla="*/ 0 w 4"/>
                  <a:gd name="T7" fmla="*/ 0 h 1"/>
                  <a:gd name="T8" fmla="*/ 0 w 4"/>
                  <a:gd name="T9" fmla="*/ 0 h 1"/>
                  <a:gd name="T10" fmla="*/ 2 w 4"/>
                  <a:gd name="T11" fmla="*/ 1 h 1"/>
                  <a:gd name="T12" fmla="*/ 3 w 4"/>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3" y="1"/>
                    </a:moveTo>
                    <a:lnTo>
                      <a:pt x="4" y="0"/>
                    </a:lnTo>
                    <a:lnTo>
                      <a:pt x="3" y="0"/>
                    </a:lnTo>
                    <a:lnTo>
                      <a:pt x="0" y="0"/>
                    </a:lnTo>
                    <a:lnTo>
                      <a:pt x="0" y="0"/>
                    </a:lnTo>
                    <a:lnTo>
                      <a:pt x="2"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9" name="Freeform 1014">
                <a:extLst>
                  <a:ext uri="{FF2B5EF4-FFF2-40B4-BE49-F238E27FC236}">
                    <a16:creationId xmlns:a16="http://schemas.microsoft.com/office/drawing/2014/main" id="{499859AA-E76D-4C65-A622-721A2987006A}"/>
                  </a:ext>
                </a:extLst>
              </p:cNvPr>
              <p:cNvSpPr>
                <a:spLocks/>
              </p:cNvSpPr>
              <p:nvPr/>
            </p:nvSpPr>
            <p:spPr bwMode="auto">
              <a:xfrm>
                <a:off x="2845" y="2151"/>
                <a:ext cx="27" cy="29"/>
              </a:xfrm>
              <a:custGeom>
                <a:avLst/>
                <a:gdLst>
                  <a:gd name="T0" fmla="*/ 0 w 27"/>
                  <a:gd name="T1" fmla="*/ 11 h 29"/>
                  <a:gd name="T2" fmla="*/ 0 w 27"/>
                  <a:gd name="T3" fmla="*/ 12 h 29"/>
                  <a:gd name="T4" fmla="*/ 0 w 27"/>
                  <a:gd name="T5" fmla="*/ 15 h 29"/>
                  <a:gd name="T6" fmla="*/ 3 w 27"/>
                  <a:gd name="T7" fmla="*/ 16 h 29"/>
                  <a:gd name="T8" fmla="*/ 1 w 27"/>
                  <a:gd name="T9" fmla="*/ 16 h 29"/>
                  <a:gd name="T10" fmla="*/ 0 w 27"/>
                  <a:gd name="T11" fmla="*/ 18 h 29"/>
                  <a:gd name="T12" fmla="*/ 1 w 27"/>
                  <a:gd name="T13" fmla="*/ 20 h 29"/>
                  <a:gd name="T14" fmla="*/ 7 w 27"/>
                  <a:gd name="T15" fmla="*/ 22 h 29"/>
                  <a:gd name="T16" fmla="*/ 8 w 27"/>
                  <a:gd name="T17" fmla="*/ 22 h 29"/>
                  <a:gd name="T18" fmla="*/ 9 w 27"/>
                  <a:gd name="T19" fmla="*/ 23 h 29"/>
                  <a:gd name="T20" fmla="*/ 13 w 27"/>
                  <a:gd name="T21" fmla="*/ 20 h 29"/>
                  <a:gd name="T22" fmla="*/ 11 w 27"/>
                  <a:gd name="T23" fmla="*/ 25 h 29"/>
                  <a:gd name="T24" fmla="*/ 8 w 27"/>
                  <a:gd name="T25" fmla="*/ 25 h 29"/>
                  <a:gd name="T26" fmla="*/ 5 w 27"/>
                  <a:gd name="T27" fmla="*/ 23 h 29"/>
                  <a:gd name="T28" fmla="*/ 4 w 27"/>
                  <a:gd name="T29" fmla="*/ 23 h 29"/>
                  <a:gd name="T30" fmla="*/ 4 w 27"/>
                  <a:gd name="T31" fmla="*/ 25 h 29"/>
                  <a:gd name="T32" fmla="*/ 4 w 27"/>
                  <a:gd name="T33" fmla="*/ 26 h 29"/>
                  <a:gd name="T34" fmla="*/ 8 w 27"/>
                  <a:gd name="T35" fmla="*/ 26 h 29"/>
                  <a:gd name="T36" fmla="*/ 9 w 27"/>
                  <a:gd name="T37" fmla="*/ 29 h 29"/>
                  <a:gd name="T38" fmla="*/ 11 w 27"/>
                  <a:gd name="T39" fmla="*/ 29 h 29"/>
                  <a:gd name="T40" fmla="*/ 12 w 27"/>
                  <a:gd name="T41" fmla="*/ 27 h 29"/>
                  <a:gd name="T42" fmla="*/ 19 w 27"/>
                  <a:gd name="T43" fmla="*/ 26 h 29"/>
                  <a:gd name="T44" fmla="*/ 23 w 27"/>
                  <a:gd name="T45" fmla="*/ 26 h 29"/>
                  <a:gd name="T46" fmla="*/ 27 w 27"/>
                  <a:gd name="T47" fmla="*/ 23 h 29"/>
                  <a:gd name="T48" fmla="*/ 26 w 27"/>
                  <a:gd name="T49" fmla="*/ 19 h 29"/>
                  <a:gd name="T50" fmla="*/ 24 w 27"/>
                  <a:gd name="T51" fmla="*/ 16 h 29"/>
                  <a:gd name="T52" fmla="*/ 22 w 27"/>
                  <a:gd name="T53" fmla="*/ 16 h 29"/>
                  <a:gd name="T54" fmla="*/ 20 w 27"/>
                  <a:gd name="T55" fmla="*/ 15 h 29"/>
                  <a:gd name="T56" fmla="*/ 19 w 27"/>
                  <a:gd name="T57" fmla="*/ 9 h 29"/>
                  <a:gd name="T58" fmla="*/ 16 w 27"/>
                  <a:gd name="T59" fmla="*/ 5 h 29"/>
                  <a:gd name="T60" fmla="*/ 12 w 27"/>
                  <a:gd name="T61" fmla="*/ 4 h 29"/>
                  <a:gd name="T62" fmla="*/ 11 w 27"/>
                  <a:gd name="T63" fmla="*/ 3 h 29"/>
                  <a:gd name="T64" fmla="*/ 7 w 27"/>
                  <a:gd name="T65" fmla="*/ 1 h 29"/>
                  <a:gd name="T66" fmla="*/ 4 w 27"/>
                  <a:gd name="T67" fmla="*/ 0 h 29"/>
                  <a:gd name="T68" fmla="*/ 4 w 27"/>
                  <a:gd name="T69" fmla="*/ 3 h 29"/>
                  <a:gd name="T70" fmla="*/ 1 w 27"/>
                  <a:gd name="T71" fmla="*/ 4 h 29"/>
                  <a:gd name="T72" fmla="*/ 1 w 27"/>
                  <a:gd name="T73" fmla="*/ 8 h 29"/>
                  <a:gd name="T74" fmla="*/ 4 w 27"/>
                  <a:gd name="T75" fmla="*/ 9 h 29"/>
                  <a:gd name="T76" fmla="*/ 5 w 27"/>
                  <a:gd name="T77" fmla="*/ 11 h 29"/>
                  <a:gd name="T78" fmla="*/ 3 w 27"/>
                  <a:gd name="T79" fmla="*/ 9 h 29"/>
                  <a:gd name="T80" fmla="*/ 0 w 27"/>
                  <a:gd name="T81" fmla="*/ 1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 h="29">
                    <a:moveTo>
                      <a:pt x="0" y="11"/>
                    </a:moveTo>
                    <a:lnTo>
                      <a:pt x="0" y="12"/>
                    </a:lnTo>
                    <a:lnTo>
                      <a:pt x="0" y="15"/>
                    </a:lnTo>
                    <a:lnTo>
                      <a:pt x="3" y="16"/>
                    </a:lnTo>
                    <a:lnTo>
                      <a:pt x="1" y="16"/>
                    </a:lnTo>
                    <a:lnTo>
                      <a:pt x="0" y="18"/>
                    </a:lnTo>
                    <a:lnTo>
                      <a:pt x="1" y="20"/>
                    </a:lnTo>
                    <a:lnTo>
                      <a:pt x="7" y="22"/>
                    </a:lnTo>
                    <a:lnTo>
                      <a:pt x="8" y="22"/>
                    </a:lnTo>
                    <a:lnTo>
                      <a:pt x="9" y="23"/>
                    </a:lnTo>
                    <a:lnTo>
                      <a:pt x="13" y="20"/>
                    </a:lnTo>
                    <a:lnTo>
                      <a:pt x="11" y="25"/>
                    </a:lnTo>
                    <a:lnTo>
                      <a:pt x="8" y="25"/>
                    </a:lnTo>
                    <a:lnTo>
                      <a:pt x="5" y="23"/>
                    </a:lnTo>
                    <a:lnTo>
                      <a:pt x="4" y="23"/>
                    </a:lnTo>
                    <a:lnTo>
                      <a:pt x="4" y="25"/>
                    </a:lnTo>
                    <a:lnTo>
                      <a:pt x="4" y="26"/>
                    </a:lnTo>
                    <a:lnTo>
                      <a:pt x="8" y="26"/>
                    </a:lnTo>
                    <a:lnTo>
                      <a:pt x="9" y="29"/>
                    </a:lnTo>
                    <a:lnTo>
                      <a:pt x="11" y="29"/>
                    </a:lnTo>
                    <a:lnTo>
                      <a:pt x="12" y="27"/>
                    </a:lnTo>
                    <a:lnTo>
                      <a:pt x="19" y="26"/>
                    </a:lnTo>
                    <a:lnTo>
                      <a:pt x="23" y="26"/>
                    </a:lnTo>
                    <a:lnTo>
                      <a:pt x="27" y="23"/>
                    </a:lnTo>
                    <a:lnTo>
                      <a:pt x="26" y="19"/>
                    </a:lnTo>
                    <a:lnTo>
                      <a:pt x="24" y="16"/>
                    </a:lnTo>
                    <a:lnTo>
                      <a:pt x="22" y="16"/>
                    </a:lnTo>
                    <a:lnTo>
                      <a:pt x="20" y="15"/>
                    </a:lnTo>
                    <a:lnTo>
                      <a:pt x="19" y="9"/>
                    </a:lnTo>
                    <a:lnTo>
                      <a:pt x="16" y="5"/>
                    </a:lnTo>
                    <a:lnTo>
                      <a:pt x="12" y="4"/>
                    </a:lnTo>
                    <a:lnTo>
                      <a:pt x="11" y="3"/>
                    </a:lnTo>
                    <a:lnTo>
                      <a:pt x="7" y="1"/>
                    </a:lnTo>
                    <a:lnTo>
                      <a:pt x="4" y="0"/>
                    </a:lnTo>
                    <a:lnTo>
                      <a:pt x="4" y="3"/>
                    </a:lnTo>
                    <a:lnTo>
                      <a:pt x="1" y="4"/>
                    </a:lnTo>
                    <a:lnTo>
                      <a:pt x="1" y="8"/>
                    </a:lnTo>
                    <a:lnTo>
                      <a:pt x="4" y="9"/>
                    </a:lnTo>
                    <a:lnTo>
                      <a:pt x="5" y="11"/>
                    </a:lnTo>
                    <a:lnTo>
                      <a:pt x="3" y="9"/>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0" name="Freeform 1015">
                <a:extLst>
                  <a:ext uri="{FF2B5EF4-FFF2-40B4-BE49-F238E27FC236}">
                    <a16:creationId xmlns:a16="http://schemas.microsoft.com/office/drawing/2014/main" id="{D9FDC723-375E-4135-A9A4-93157F7F2C58}"/>
                  </a:ext>
                </a:extLst>
              </p:cNvPr>
              <p:cNvSpPr>
                <a:spLocks/>
              </p:cNvSpPr>
              <p:nvPr/>
            </p:nvSpPr>
            <p:spPr bwMode="auto">
              <a:xfrm>
                <a:off x="2841" y="2214"/>
                <a:ext cx="4" cy="3"/>
              </a:xfrm>
              <a:custGeom>
                <a:avLst/>
                <a:gdLst>
                  <a:gd name="T0" fmla="*/ 2 w 4"/>
                  <a:gd name="T1" fmla="*/ 0 h 3"/>
                  <a:gd name="T2" fmla="*/ 4 w 4"/>
                  <a:gd name="T3" fmla="*/ 0 h 3"/>
                  <a:gd name="T4" fmla="*/ 2 w 4"/>
                  <a:gd name="T5" fmla="*/ 0 h 3"/>
                  <a:gd name="T6" fmla="*/ 1 w 4"/>
                  <a:gd name="T7" fmla="*/ 1 h 3"/>
                  <a:gd name="T8" fmla="*/ 0 w 4"/>
                  <a:gd name="T9" fmla="*/ 1 h 3"/>
                  <a:gd name="T10" fmla="*/ 1 w 4"/>
                  <a:gd name="T11" fmla="*/ 3 h 3"/>
                  <a:gd name="T12" fmla="*/ 1 w 4"/>
                  <a:gd name="T13" fmla="*/ 1 h 3"/>
                  <a:gd name="T14" fmla="*/ 2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0"/>
                    </a:moveTo>
                    <a:lnTo>
                      <a:pt x="4" y="0"/>
                    </a:lnTo>
                    <a:lnTo>
                      <a:pt x="2" y="0"/>
                    </a:lnTo>
                    <a:lnTo>
                      <a:pt x="1" y="1"/>
                    </a:lnTo>
                    <a:lnTo>
                      <a:pt x="0" y="1"/>
                    </a:lnTo>
                    <a:lnTo>
                      <a:pt x="1" y="3"/>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1" name="Freeform 1016">
                <a:extLst>
                  <a:ext uri="{FF2B5EF4-FFF2-40B4-BE49-F238E27FC236}">
                    <a16:creationId xmlns:a16="http://schemas.microsoft.com/office/drawing/2014/main" id="{9D2D9CF1-C150-457F-97C1-719F450862EF}"/>
                  </a:ext>
                </a:extLst>
              </p:cNvPr>
              <p:cNvSpPr>
                <a:spLocks/>
              </p:cNvSpPr>
              <p:nvPr/>
            </p:nvSpPr>
            <p:spPr bwMode="auto">
              <a:xfrm>
                <a:off x="2848" y="2145"/>
                <a:ext cx="4" cy="5"/>
              </a:xfrm>
              <a:custGeom>
                <a:avLst/>
                <a:gdLst>
                  <a:gd name="T0" fmla="*/ 2 w 4"/>
                  <a:gd name="T1" fmla="*/ 5 h 5"/>
                  <a:gd name="T2" fmla="*/ 4 w 4"/>
                  <a:gd name="T3" fmla="*/ 3 h 5"/>
                  <a:gd name="T4" fmla="*/ 2 w 4"/>
                  <a:gd name="T5" fmla="*/ 0 h 5"/>
                  <a:gd name="T6" fmla="*/ 1 w 4"/>
                  <a:gd name="T7" fmla="*/ 0 h 5"/>
                  <a:gd name="T8" fmla="*/ 0 w 4"/>
                  <a:gd name="T9" fmla="*/ 2 h 5"/>
                  <a:gd name="T10" fmla="*/ 1 w 4"/>
                  <a:gd name="T11" fmla="*/ 3 h 5"/>
                  <a:gd name="T12" fmla="*/ 2 w 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2" y="5"/>
                    </a:moveTo>
                    <a:lnTo>
                      <a:pt x="4" y="3"/>
                    </a:lnTo>
                    <a:lnTo>
                      <a:pt x="2" y="0"/>
                    </a:lnTo>
                    <a:lnTo>
                      <a:pt x="1" y="0"/>
                    </a:lnTo>
                    <a:lnTo>
                      <a:pt x="0" y="2"/>
                    </a:lnTo>
                    <a:lnTo>
                      <a:pt x="1" y="3"/>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2" name="Freeform 1017">
                <a:extLst>
                  <a:ext uri="{FF2B5EF4-FFF2-40B4-BE49-F238E27FC236}">
                    <a16:creationId xmlns:a16="http://schemas.microsoft.com/office/drawing/2014/main" id="{56EADF29-C056-4393-A060-2EB83299359D}"/>
                  </a:ext>
                </a:extLst>
              </p:cNvPr>
              <p:cNvSpPr>
                <a:spLocks/>
              </p:cNvSpPr>
              <p:nvPr/>
            </p:nvSpPr>
            <p:spPr bwMode="auto">
              <a:xfrm>
                <a:off x="2849" y="2288"/>
                <a:ext cx="3" cy="3"/>
              </a:xfrm>
              <a:custGeom>
                <a:avLst/>
                <a:gdLst>
                  <a:gd name="T0" fmla="*/ 0 w 3"/>
                  <a:gd name="T1" fmla="*/ 3 h 3"/>
                  <a:gd name="T2" fmla="*/ 1 w 3"/>
                  <a:gd name="T3" fmla="*/ 1 h 3"/>
                  <a:gd name="T4" fmla="*/ 3 w 3"/>
                  <a:gd name="T5" fmla="*/ 0 h 3"/>
                  <a:gd name="T6" fmla="*/ 1 w 3"/>
                  <a:gd name="T7" fmla="*/ 0 h 3"/>
                  <a:gd name="T8" fmla="*/ 0 w 3"/>
                  <a:gd name="T9" fmla="*/ 3 h 3"/>
                  <a:gd name="T10" fmla="*/ 0 w 3"/>
                  <a:gd name="T11" fmla="*/ 3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1" y="1"/>
                    </a:lnTo>
                    <a:lnTo>
                      <a:pt x="3" y="0"/>
                    </a:lnTo>
                    <a:lnTo>
                      <a:pt x="1" y="0"/>
                    </a:lnTo>
                    <a:lnTo>
                      <a:pt x="0" y="3"/>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3" name="Freeform 1018">
                <a:extLst>
                  <a:ext uri="{FF2B5EF4-FFF2-40B4-BE49-F238E27FC236}">
                    <a16:creationId xmlns:a16="http://schemas.microsoft.com/office/drawing/2014/main" id="{0D73DB5F-14BE-4E5C-944E-3FE264F9E2C9}"/>
                  </a:ext>
                </a:extLst>
              </p:cNvPr>
              <p:cNvSpPr>
                <a:spLocks/>
              </p:cNvSpPr>
              <p:nvPr/>
            </p:nvSpPr>
            <p:spPr bwMode="auto">
              <a:xfrm>
                <a:off x="2853" y="2195"/>
                <a:ext cx="4" cy="2"/>
              </a:xfrm>
              <a:custGeom>
                <a:avLst/>
                <a:gdLst>
                  <a:gd name="T0" fmla="*/ 0 w 4"/>
                  <a:gd name="T1" fmla="*/ 1 h 2"/>
                  <a:gd name="T2" fmla="*/ 0 w 4"/>
                  <a:gd name="T3" fmla="*/ 1 h 2"/>
                  <a:gd name="T4" fmla="*/ 0 w 4"/>
                  <a:gd name="T5" fmla="*/ 2 h 2"/>
                  <a:gd name="T6" fmla="*/ 4 w 4"/>
                  <a:gd name="T7" fmla="*/ 1 h 2"/>
                  <a:gd name="T8" fmla="*/ 4 w 4"/>
                  <a:gd name="T9" fmla="*/ 0 h 2"/>
                  <a:gd name="T10" fmla="*/ 1 w 4"/>
                  <a:gd name="T11" fmla="*/ 0 h 2"/>
                  <a:gd name="T12" fmla="*/ 0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1"/>
                    </a:moveTo>
                    <a:lnTo>
                      <a:pt x="0" y="1"/>
                    </a:lnTo>
                    <a:lnTo>
                      <a:pt x="0" y="2"/>
                    </a:lnTo>
                    <a:lnTo>
                      <a:pt x="4"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4" name="Freeform 1019">
                <a:extLst>
                  <a:ext uri="{FF2B5EF4-FFF2-40B4-BE49-F238E27FC236}">
                    <a16:creationId xmlns:a16="http://schemas.microsoft.com/office/drawing/2014/main" id="{EAC90A0C-9D35-418B-BB1F-B8430EDA8A23}"/>
                  </a:ext>
                </a:extLst>
              </p:cNvPr>
              <p:cNvSpPr>
                <a:spLocks/>
              </p:cNvSpPr>
              <p:nvPr/>
            </p:nvSpPr>
            <p:spPr bwMode="auto">
              <a:xfrm>
                <a:off x="2863" y="2195"/>
                <a:ext cx="4" cy="1"/>
              </a:xfrm>
              <a:custGeom>
                <a:avLst/>
                <a:gdLst>
                  <a:gd name="T0" fmla="*/ 2 w 4"/>
                  <a:gd name="T1" fmla="*/ 1 h 1"/>
                  <a:gd name="T2" fmla="*/ 4 w 4"/>
                  <a:gd name="T3" fmla="*/ 0 h 1"/>
                  <a:gd name="T4" fmla="*/ 2 w 4"/>
                  <a:gd name="T5" fmla="*/ 0 h 1"/>
                  <a:gd name="T6" fmla="*/ 0 w 4"/>
                  <a:gd name="T7" fmla="*/ 0 h 1"/>
                  <a:gd name="T8" fmla="*/ 1 w 4"/>
                  <a:gd name="T9" fmla="*/ 1 h 1"/>
                  <a:gd name="T10" fmla="*/ 2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2" y="1"/>
                    </a:moveTo>
                    <a:lnTo>
                      <a:pt x="4" y="0"/>
                    </a:lnTo>
                    <a:lnTo>
                      <a:pt x="2" y="0"/>
                    </a:lnTo>
                    <a:lnTo>
                      <a:pt x="0" y="0"/>
                    </a:lnTo>
                    <a:lnTo>
                      <a:pt x="1"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5" name="Freeform 1020">
                <a:extLst>
                  <a:ext uri="{FF2B5EF4-FFF2-40B4-BE49-F238E27FC236}">
                    <a16:creationId xmlns:a16="http://schemas.microsoft.com/office/drawing/2014/main" id="{630996AD-9F38-40CD-8A15-47DBD7A9ACDA}"/>
                  </a:ext>
                </a:extLst>
              </p:cNvPr>
              <p:cNvSpPr>
                <a:spLocks/>
              </p:cNvSpPr>
              <p:nvPr/>
            </p:nvSpPr>
            <p:spPr bwMode="auto">
              <a:xfrm>
                <a:off x="2835" y="2236"/>
                <a:ext cx="2" cy="1"/>
              </a:xfrm>
              <a:custGeom>
                <a:avLst/>
                <a:gdLst>
                  <a:gd name="T0" fmla="*/ 2 w 2"/>
                  <a:gd name="T1" fmla="*/ 0 h 1"/>
                  <a:gd name="T2" fmla="*/ 2 w 2"/>
                  <a:gd name="T3" fmla="*/ 0 h 1"/>
                  <a:gd name="T4" fmla="*/ 2 w 2"/>
                  <a:gd name="T5" fmla="*/ 0 h 1"/>
                  <a:gd name="T6" fmla="*/ 0 w 2"/>
                  <a:gd name="T7" fmla="*/ 0 h 1"/>
                  <a:gd name="T8" fmla="*/ 2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2" y="0"/>
                    </a:lnTo>
                    <a:lnTo>
                      <a:pt x="2" y="0"/>
                    </a:lnTo>
                    <a:lnTo>
                      <a:pt x="0" y="0"/>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6" name="Freeform 1021">
                <a:extLst>
                  <a:ext uri="{FF2B5EF4-FFF2-40B4-BE49-F238E27FC236}">
                    <a16:creationId xmlns:a16="http://schemas.microsoft.com/office/drawing/2014/main" id="{E801CF70-696F-4806-91BC-E6E874F3157F}"/>
                  </a:ext>
                </a:extLst>
              </p:cNvPr>
              <p:cNvSpPr>
                <a:spLocks/>
              </p:cNvSpPr>
              <p:nvPr/>
            </p:nvSpPr>
            <p:spPr bwMode="auto">
              <a:xfrm>
                <a:off x="2934" y="2340"/>
                <a:ext cx="0" cy="1"/>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1"/>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7" name="Freeform 1022">
                <a:extLst>
                  <a:ext uri="{FF2B5EF4-FFF2-40B4-BE49-F238E27FC236}">
                    <a16:creationId xmlns:a16="http://schemas.microsoft.com/office/drawing/2014/main" id="{0B9F8D51-29C2-4B88-8202-D1827150F0F1}"/>
                  </a:ext>
                </a:extLst>
              </p:cNvPr>
              <p:cNvSpPr>
                <a:spLocks/>
              </p:cNvSpPr>
              <p:nvPr/>
            </p:nvSpPr>
            <p:spPr bwMode="auto">
              <a:xfrm>
                <a:off x="2849" y="2289"/>
                <a:ext cx="4" cy="4"/>
              </a:xfrm>
              <a:custGeom>
                <a:avLst/>
                <a:gdLst>
                  <a:gd name="T0" fmla="*/ 0 w 4"/>
                  <a:gd name="T1" fmla="*/ 3 h 4"/>
                  <a:gd name="T2" fmla="*/ 3 w 4"/>
                  <a:gd name="T3" fmla="*/ 2 h 4"/>
                  <a:gd name="T4" fmla="*/ 4 w 4"/>
                  <a:gd name="T5" fmla="*/ 0 h 4"/>
                  <a:gd name="T6" fmla="*/ 3 w 4"/>
                  <a:gd name="T7" fmla="*/ 0 h 4"/>
                  <a:gd name="T8" fmla="*/ 1 w 4"/>
                  <a:gd name="T9" fmla="*/ 2 h 4"/>
                  <a:gd name="T10" fmla="*/ 0 w 4"/>
                  <a:gd name="T11" fmla="*/ 4 h 4"/>
                  <a:gd name="T12" fmla="*/ 0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3"/>
                    </a:moveTo>
                    <a:lnTo>
                      <a:pt x="3" y="2"/>
                    </a:lnTo>
                    <a:lnTo>
                      <a:pt x="4" y="0"/>
                    </a:lnTo>
                    <a:lnTo>
                      <a:pt x="3" y="0"/>
                    </a:lnTo>
                    <a:lnTo>
                      <a:pt x="1" y="2"/>
                    </a:lnTo>
                    <a:lnTo>
                      <a:pt x="0" y="4"/>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8" name="Freeform 1023">
                <a:extLst>
                  <a:ext uri="{FF2B5EF4-FFF2-40B4-BE49-F238E27FC236}">
                    <a16:creationId xmlns:a16="http://schemas.microsoft.com/office/drawing/2014/main" id="{FF5ADFDE-E772-4CAC-999F-44354A12363C}"/>
                  </a:ext>
                </a:extLst>
              </p:cNvPr>
              <p:cNvSpPr>
                <a:spLocks/>
              </p:cNvSpPr>
              <p:nvPr/>
            </p:nvSpPr>
            <p:spPr bwMode="auto">
              <a:xfrm>
                <a:off x="2838" y="2239"/>
                <a:ext cx="4" cy="1"/>
              </a:xfrm>
              <a:custGeom>
                <a:avLst/>
                <a:gdLst>
                  <a:gd name="T0" fmla="*/ 3 w 4"/>
                  <a:gd name="T1" fmla="*/ 1 h 1"/>
                  <a:gd name="T2" fmla="*/ 4 w 4"/>
                  <a:gd name="T3" fmla="*/ 0 h 1"/>
                  <a:gd name="T4" fmla="*/ 3 w 4"/>
                  <a:gd name="T5" fmla="*/ 0 h 1"/>
                  <a:gd name="T6" fmla="*/ 0 w 4"/>
                  <a:gd name="T7" fmla="*/ 0 h 1"/>
                  <a:gd name="T8" fmla="*/ 3 w 4"/>
                  <a:gd name="T9" fmla="*/ 1 h 1"/>
                </a:gdLst>
                <a:ahLst/>
                <a:cxnLst>
                  <a:cxn ang="0">
                    <a:pos x="T0" y="T1"/>
                  </a:cxn>
                  <a:cxn ang="0">
                    <a:pos x="T2" y="T3"/>
                  </a:cxn>
                  <a:cxn ang="0">
                    <a:pos x="T4" y="T5"/>
                  </a:cxn>
                  <a:cxn ang="0">
                    <a:pos x="T6" y="T7"/>
                  </a:cxn>
                  <a:cxn ang="0">
                    <a:pos x="T8" y="T9"/>
                  </a:cxn>
                </a:cxnLst>
                <a:rect l="0" t="0" r="r" b="b"/>
                <a:pathLst>
                  <a:path w="4" h="1">
                    <a:moveTo>
                      <a:pt x="3" y="1"/>
                    </a:moveTo>
                    <a:lnTo>
                      <a:pt x="4" y="0"/>
                    </a:lnTo>
                    <a:lnTo>
                      <a:pt x="3" y="0"/>
                    </a:lnTo>
                    <a:lnTo>
                      <a:pt x="0"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9" name="Freeform 1024">
                <a:extLst>
                  <a:ext uri="{FF2B5EF4-FFF2-40B4-BE49-F238E27FC236}">
                    <a16:creationId xmlns:a16="http://schemas.microsoft.com/office/drawing/2014/main" id="{AEA5E8BE-F6AD-4E68-869A-47FD9198EAAB}"/>
                  </a:ext>
                </a:extLst>
              </p:cNvPr>
              <p:cNvSpPr>
                <a:spLocks/>
              </p:cNvSpPr>
              <p:nvPr/>
            </p:nvSpPr>
            <p:spPr bwMode="auto">
              <a:xfrm>
                <a:off x="2857" y="2085"/>
                <a:ext cx="7" cy="7"/>
              </a:xfrm>
              <a:custGeom>
                <a:avLst/>
                <a:gdLst>
                  <a:gd name="T0" fmla="*/ 1 w 7"/>
                  <a:gd name="T1" fmla="*/ 3 h 7"/>
                  <a:gd name="T2" fmla="*/ 1 w 7"/>
                  <a:gd name="T3" fmla="*/ 4 h 7"/>
                  <a:gd name="T4" fmla="*/ 0 w 7"/>
                  <a:gd name="T5" fmla="*/ 4 h 7"/>
                  <a:gd name="T6" fmla="*/ 0 w 7"/>
                  <a:gd name="T7" fmla="*/ 6 h 7"/>
                  <a:gd name="T8" fmla="*/ 0 w 7"/>
                  <a:gd name="T9" fmla="*/ 7 h 7"/>
                  <a:gd name="T10" fmla="*/ 0 w 7"/>
                  <a:gd name="T11" fmla="*/ 7 h 7"/>
                  <a:gd name="T12" fmla="*/ 1 w 7"/>
                  <a:gd name="T13" fmla="*/ 7 h 7"/>
                  <a:gd name="T14" fmla="*/ 6 w 7"/>
                  <a:gd name="T15" fmla="*/ 4 h 7"/>
                  <a:gd name="T16" fmla="*/ 7 w 7"/>
                  <a:gd name="T17" fmla="*/ 1 h 7"/>
                  <a:gd name="T18" fmla="*/ 7 w 7"/>
                  <a:gd name="T19" fmla="*/ 0 h 7"/>
                  <a:gd name="T20" fmla="*/ 6 w 7"/>
                  <a:gd name="T21" fmla="*/ 0 h 7"/>
                  <a:gd name="T22" fmla="*/ 3 w 7"/>
                  <a:gd name="T23" fmla="*/ 3 h 7"/>
                  <a:gd name="T24" fmla="*/ 1 w 7"/>
                  <a:gd name="T25"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1" y="3"/>
                    </a:moveTo>
                    <a:lnTo>
                      <a:pt x="1" y="4"/>
                    </a:lnTo>
                    <a:lnTo>
                      <a:pt x="0" y="4"/>
                    </a:lnTo>
                    <a:lnTo>
                      <a:pt x="0" y="6"/>
                    </a:lnTo>
                    <a:lnTo>
                      <a:pt x="0" y="7"/>
                    </a:lnTo>
                    <a:lnTo>
                      <a:pt x="0" y="7"/>
                    </a:lnTo>
                    <a:lnTo>
                      <a:pt x="1" y="7"/>
                    </a:lnTo>
                    <a:lnTo>
                      <a:pt x="6" y="4"/>
                    </a:lnTo>
                    <a:lnTo>
                      <a:pt x="7" y="1"/>
                    </a:lnTo>
                    <a:lnTo>
                      <a:pt x="7" y="0"/>
                    </a:lnTo>
                    <a:lnTo>
                      <a:pt x="6" y="0"/>
                    </a:lnTo>
                    <a:lnTo>
                      <a:pt x="3"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0" name="Freeform 1025">
                <a:extLst>
                  <a:ext uri="{FF2B5EF4-FFF2-40B4-BE49-F238E27FC236}">
                    <a16:creationId xmlns:a16="http://schemas.microsoft.com/office/drawing/2014/main" id="{41C96275-9DBB-485D-82C4-D26ED22D65E3}"/>
                  </a:ext>
                </a:extLst>
              </p:cNvPr>
              <p:cNvSpPr>
                <a:spLocks/>
              </p:cNvSpPr>
              <p:nvPr/>
            </p:nvSpPr>
            <p:spPr bwMode="auto">
              <a:xfrm>
                <a:off x="2861" y="2206"/>
                <a:ext cx="4" cy="1"/>
              </a:xfrm>
              <a:custGeom>
                <a:avLst/>
                <a:gdLst>
                  <a:gd name="T0" fmla="*/ 4 w 4"/>
                  <a:gd name="T1" fmla="*/ 0 h 1"/>
                  <a:gd name="T2" fmla="*/ 2 w 4"/>
                  <a:gd name="T3" fmla="*/ 0 h 1"/>
                  <a:gd name="T4" fmla="*/ 0 w 4"/>
                  <a:gd name="T5" fmla="*/ 0 h 1"/>
                  <a:gd name="T6" fmla="*/ 0 w 4"/>
                  <a:gd name="T7" fmla="*/ 1 h 1"/>
                  <a:gd name="T8" fmla="*/ 2 w 4"/>
                  <a:gd name="T9" fmla="*/ 1 h 1"/>
                  <a:gd name="T10" fmla="*/ 4 w 4"/>
                  <a:gd name="T11" fmla="*/ 1 h 1"/>
                  <a:gd name="T12" fmla="*/ 4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4" y="0"/>
                    </a:moveTo>
                    <a:lnTo>
                      <a:pt x="2" y="0"/>
                    </a:lnTo>
                    <a:lnTo>
                      <a:pt x="0" y="0"/>
                    </a:lnTo>
                    <a:lnTo>
                      <a:pt x="0" y="1"/>
                    </a:lnTo>
                    <a:lnTo>
                      <a:pt x="2" y="1"/>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1" name="Freeform 1026">
                <a:extLst>
                  <a:ext uri="{FF2B5EF4-FFF2-40B4-BE49-F238E27FC236}">
                    <a16:creationId xmlns:a16="http://schemas.microsoft.com/office/drawing/2014/main" id="{6279CCE1-EB45-43B2-8FF3-4BCBD879169B}"/>
                  </a:ext>
                </a:extLst>
              </p:cNvPr>
              <p:cNvSpPr>
                <a:spLocks/>
              </p:cNvSpPr>
              <p:nvPr/>
            </p:nvSpPr>
            <p:spPr bwMode="auto">
              <a:xfrm>
                <a:off x="2876" y="2140"/>
                <a:ext cx="4" cy="3"/>
              </a:xfrm>
              <a:custGeom>
                <a:avLst/>
                <a:gdLst>
                  <a:gd name="T0" fmla="*/ 2 w 4"/>
                  <a:gd name="T1" fmla="*/ 0 h 3"/>
                  <a:gd name="T2" fmla="*/ 0 w 4"/>
                  <a:gd name="T3" fmla="*/ 1 h 3"/>
                  <a:gd name="T4" fmla="*/ 3 w 4"/>
                  <a:gd name="T5" fmla="*/ 3 h 3"/>
                  <a:gd name="T6" fmla="*/ 4 w 4"/>
                  <a:gd name="T7" fmla="*/ 3 h 3"/>
                  <a:gd name="T8" fmla="*/ 3 w 4"/>
                  <a:gd name="T9" fmla="*/ 1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lnTo>
                      <a:pt x="0" y="1"/>
                    </a:lnTo>
                    <a:lnTo>
                      <a:pt x="3" y="3"/>
                    </a:lnTo>
                    <a:lnTo>
                      <a:pt x="4" y="3"/>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2" name="Freeform 1027">
                <a:extLst>
                  <a:ext uri="{FF2B5EF4-FFF2-40B4-BE49-F238E27FC236}">
                    <a16:creationId xmlns:a16="http://schemas.microsoft.com/office/drawing/2014/main" id="{A10A3D07-3072-4859-BE02-CDBA653E60B0}"/>
                  </a:ext>
                </a:extLst>
              </p:cNvPr>
              <p:cNvSpPr>
                <a:spLocks/>
              </p:cNvSpPr>
              <p:nvPr/>
            </p:nvSpPr>
            <p:spPr bwMode="auto">
              <a:xfrm>
                <a:off x="2856" y="2033"/>
                <a:ext cx="9" cy="4"/>
              </a:xfrm>
              <a:custGeom>
                <a:avLst/>
                <a:gdLst>
                  <a:gd name="T0" fmla="*/ 8 w 9"/>
                  <a:gd name="T1" fmla="*/ 4 h 4"/>
                  <a:gd name="T2" fmla="*/ 9 w 9"/>
                  <a:gd name="T3" fmla="*/ 4 h 4"/>
                  <a:gd name="T4" fmla="*/ 9 w 9"/>
                  <a:gd name="T5" fmla="*/ 3 h 4"/>
                  <a:gd name="T6" fmla="*/ 8 w 9"/>
                  <a:gd name="T7" fmla="*/ 1 h 4"/>
                  <a:gd name="T8" fmla="*/ 5 w 9"/>
                  <a:gd name="T9" fmla="*/ 0 h 4"/>
                  <a:gd name="T10" fmla="*/ 4 w 9"/>
                  <a:gd name="T11" fmla="*/ 1 h 4"/>
                  <a:gd name="T12" fmla="*/ 1 w 9"/>
                  <a:gd name="T13" fmla="*/ 0 h 4"/>
                  <a:gd name="T14" fmla="*/ 0 w 9"/>
                  <a:gd name="T15" fmla="*/ 0 h 4"/>
                  <a:gd name="T16" fmla="*/ 0 w 9"/>
                  <a:gd name="T17" fmla="*/ 1 h 4"/>
                  <a:gd name="T18" fmla="*/ 0 w 9"/>
                  <a:gd name="T19" fmla="*/ 1 h 4"/>
                  <a:gd name="T20" fmla="*/ 1 w 9"/>
                  <a:gd name="T21" fmla="*/ 3 h 4"/>
                  <a:gd name="T22" fmla="*/ 2 w 9"/>
                  <a:gd name="T23" fmla="*/ 3 h 4"/>
                  <a:gd name="T24" fmla="*/ 7 w 9"/>
                  <a:gd name="T25" fmla="*/ 3 h 4"/>
                  <a:gd name="T26" fmla="*/ 8 w 9"/>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4">
                    <a:moveTo>
                      <a:pt x="8" y="4"/>
                    </a:moveTo>
                    <a:lnTo>
                      <a:pt x="9" y="4"/>
                    </a:lnTo>
                    <a:lnTo>
                      <a:pt x="9" y="3"/>
                    </a:lnTo>
                    <a:lnTo>
                      <a:pt x="8" y="1"/>
                    </a:lnTo>
                    <a:lnTo>
                      <a:pt x="5" y="0"/>
                    </a:lnTo>
                    <a:lnTo>
                      <a:pt x="4" y="1"/>
                    </a:lnTo>
                    <a:lnTo>
                      <a:pt x="1" y="0"/>
                    </a:lnTo>
                    <a:lnTo>
                      <a:pt x="0" y="0"/>
                    </a:lnTo>
                    <a:lnTo>
                      <a:pt x="0" y="1"/>
                    </a:lnTo>
                    <a:lnTo>
                      <a:pt x="0" y="1"/>
                    </a:lnTo>
                    <a:lnTo>
                      <a:pt x="1" y="3"/>
                    </a:lnTo>
                    <a:lnTo>
                      <a:pt x="2" y="3"/>
                    </a:lnTo>
                    <a:lnTo>
                      <a:pt x="7" y="3"/>
                    </a:ln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3" name="Freeform 1028">
                <a:extLst>
                  <a:ext uri="{FF2B5EF4-FFF2-40B4-BE49-F238E27FC236}">
                    <a16:creationId xmlns:a16="http://schemas.microsoft.com/office/drawing/2014/main" id="{1D3D39CD-5A20-432C-B713-C0AFA6077EBA}"/>
                  </a:ext>
                </a:extLst>
              </p:cNvPr>
              <p:cNvSpPr>
                <a:spLocks/>
              </p:cNvSpPr>
              <p:nvPr/>
            </p:nvSpPr>
            <p:spPr bwMode="auto">
              <a:xfrm>
                <a:off x="2858" y="2038"/>
                <a:ext cx="2" cy="0"/>
              </a:xfrm>
              <a:custGeom>
                <a:avLst/>
                <a:gdLst>
                  <a:gd name="T0" fmla="*/ 2 w 2"/>
                  <a:gd name="T1" fmla="*/ 2 w 2"/>
                  <a:gd name="T2" fmla="*/ 2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0"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4" name="Freeform 1029">
                <a:extLst>
                  <a:ext uri="{FF2B5EF4-FFF2-40B4-BE49-F238E27FC236}">
                    <a16:creationId xmlns:a16="http://schemas.microsoft.com/office/drawing/2014/main" id="{10943436-526B-457D-AA36-0B8D7953BA0F}"/>
                  </a:ext>
                </a:extLst>
              </p:cNvPr>
              <p:cNvSpPr>
                <a:spLocks/>
              </p:cNvSpPr>
              <p:nvPr/>
            </p:nvSpPr>
            <p:spPr bwMode="auto">
              <a:xfrm>
                <a:off x="2762" y="1923"/>
                <a:ext cx="11" cy="4"/>
              </a:xfrm>
              <a:custGeom>
                <a:avLst/>
                <a:gdLst>
                  <a:gd name="T0" fmla="*/ 11 w 11"/>
                  <a:gd name="T1" fmla="*/ 3 h 4"/>
                  <a:gd name="T2" fmla="*/ 7 w 11"/>
                  <a:gd name="T3" fmla="*/ 0 h 4"/>
                  <a:gd name="T4" fmla="*/ 5 w 11"/>
                  <a:gd name="T5" fmla="*/ 0 h 4"/>
                  <a:gd name="T6" fmla="*/ 2 w 11"/>
                  <a:gd name="T7" fmla="*/ 0 h 4"/>
                  <a:gd name="T8" fmla="*/ 0 w 11"/>
                  <a:gd name="T9" fmla="*/ 0 h 4"/>
                  <a:gd name="T10" fmla="*/ 3 w 11"/>
                  <a:gd name="T11" fmla="*/ 4 h 4"/>
                  <a:gd name="T12" fmla="*/ 6 w 11"/>
                  <a:gd name="T13" fmla="*/ 4 h 4"/>
                  <a:gd name="T14" fmla="*/ 7 w 11"/>
                  <a:gd name="T15" fmla="*/ 4 h 4"/>
                  <a:gd name="T16" fmla="*/ 11 w 11"/>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11" y="3"/>
                    </a:moveTo>
                    <a:lnTo>
                      <a:pt x="7" y="0"/>
                    </a:lnTo>
                    <a:lnTo>
                      <a:pt x="5" y="0"/>
                    </a:lnTo>
                    <a:lnTo>
                      <a:pt x="2" y="0"/>
                    </a:lnTo>
                    <a:lnTo>
                      <a:pt x="0" y="0"/>
                    </a:lnTo>
                    <a:lnTo>
                      <a:pt x="3" y="4"/>
                    </a:lnTo>
                    <a:lnTo>
                      <a:pt x="6" y="4"/>
                    </a:lnTo>
                    <a:lnTo>
                      <a:pt x="7" y="4"/>
                    </a:lnTo>
                    <a:lnTo>
                      <a:pt x="1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5" name="Freeform 1030">
                <a:extLst>
                  <a:ext uri="{FF2B5EF4-FFF2-40B4-BE49-F238E27FC236}">
                    <a16:creationId xmlns:a16="http://schemas.microsoft.com/office/drawing/2014/main" id="{7F294471-55A4-46E4-8F00-7E6CA3E90DC8}"/>
                  </a:ext>
                </a:extLst>
              </p:cNvPr>
              <p:cNvSpPr>
                <a:spLocks/>
              </p:cNvSpPr>
              <p:nvPr/>
            </p:nvSpPr>
            <p:spPr bwMode="auto">
              <a:xfrm>
                <a:off x="2876" y="2166"/>
                <a:ext cx="7" cy="8"/>
              </a:xfrm>
              <a:custGeom>
                <a:avLst/>
                <a:gdLst>
                  <a:gd name="T0" fmla="*/ 3 w 7"/>
                  <a:gd name="T1" fmla="*/ 8 h 8"/>
                  <a:gd name="T2" fmla="*/ 4 w 7"/>
                  <a:gd name="T3" fmla="*/ 7 h 8"/>
                  <a:gd name="T4" fmla="*/ 4 w 7"/>
                  <a:gd name="T5" fmla="*/ 3 h 8"/>
                  <a:gd name="T6" fmla="*/ 7 w 7"/>
                  <a:gd name="T7" fmla="*/ 1 h 8"/>
                  <a:gd name="T8" fmla="*/ 6 w 7"/>
                  <a:gd name="T9" fmla="*/ 0 h 8"/>
                  <a:gd name="T10" fmla="*/ 4 w 7"/>
                  <a:gd name="T11" fmla="*/ 1 h 8"/>
                  <a:gd name="T12" fmla="*/ 3 w 7"/>
                  <a:gd name="T13" fmla="*/ 1 h 8"/>
                  <a:gd name="T14" fmla="*/ 0 w 7"/>
                  <a:gd name="T15" fmla="*/ 3 h 8"/>
                  <a:gd name="T16" fmla="*/ 0 w 7"/>
                  <a:gd name="T17" fmla="*/ 3 h 8"/>
                  <a:gd name="T18" fmla="*/ 2 w 7"/>
                  <a:gd name="T19" fmla="*/ 3 h 8"/>
                  <a:gd name="T20" fmla="*/ 2 w 7"/>
                  <a:gd name="T21" fmla="*/ 4 h 8"/>
                  <a:gd name="T22" fmla="*/ 2 w 7"/>
                  <a:gd name="T23" fmla="*/ 7 h 8"/>
                  <a:gd name="T24" fmla="*/ 3 w 7"/>
                  <a:gd name="T2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8">
                    <a:moveTo>
                      <a:pt x="3" y="8"/>
                    </a:moveTo>
                    <a:lnTo>
                      <a:pt x="4" y="7"/>
                    </a:lnTo>
                    <a:lnTo>
                      <a:pt x="4" y="3"/>
                    </a:lnTo>
                    <a:lnTo>
                      <a:pt x="7" y="1"/>
                    </a:lnTo>
                    <a:lnTo>
                      <a:pt x="6" y="0"/>
                    </a:lnTo>
                    <a:lnTo>
                      <a:pt x="4" y="1"/>
                    </a:lnTo>
                    <a:lnTo>
                      <a:pt x="3" y="1"/>
                    </a:lnTo>
                    <a:lnTo>
                      <a:pt x="0" y="3"/>
                    </a:lnTo>
                    <a:lnTo>
                      <a:pt x="0" y="3"/>
                    </a:lnTo>
                    <a:lnTo>
                      <a:pt x="2" y="3"/>
                    </a:lnTo>
                    <a:lnTo>
                      <a:pt x="2" y="4"/>
                    </a:lnTo>
                    <a:lnTo>
                      <a:pt x="2" y="7"/>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6" name="Freeform 1031">
                <a:extLst>
                  <a:ext uri="{FF2B5EF4-FFF2-40B4-BE49-F238E27FC236}">
                    <a16:creationId xmlns:a16="http://schemas.microsoft.com/office/drawing/2014/main" id="{79AEC5B6-2D22-482D-86F8-B3DC3D5328B4}"/>
                  </a:ext>
                </a:extLst>
              </p:cNvPr>
              <p:cNvSpPr>
                <a:spLocks/>
              </p:cNvSpPr>
              <p:nvPr/>
            </p:nvSpPr>
            <p:spPr bwMode="auto">
              <a:xfrm>
                <a:off x="2863" y="2129"/>
                <a:ext cx="4" cy="5"/>
              </a:xfrm>
              <a:custGeom>
                <a:avLst/>
                <a:gdLst>
                  <a:gd name="T0" fmla="*/ 1 w 4"/>
                  <a:gd name="T1" fmla="*/ 1 h 5"/>
                  <a:gd name="T2" fmla="*/ 0 w 4"/>
                  <a:gd name="T3" fmla="*/ 3 h 5"/>
                  <a:gd name="T4" fmla="*/ 0 w 4"/>
                  <a:gd name="T5" fmla="*/ 5 h 5"/>
                  <a:gd name="T6" fmla="*/ 2 w 4"/>
                  <a:gd name="T7" fmla="*/ 5 h 5"/>
                  <a:gd name="T8" fmla="*/ 4 w 4"/>
                  <a:gd name="T9" fmla="*/ 4 h 5"/>
                  <a:gd name="T10" fmla="*/ 4 w 4"/>
                  <a:gd name="T11" fmla="*/ 3 h 5"/>
                  <a:gd name="T12" fmla="*/ 4 w 4"/>
                  <a:gd name="T13" fmla="*/ 0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lnTo>
                      <a:pt x="0" y="3"/>
                    </a:lnTo>
                    <a:lnTo>
                      <a:pt x="0" y="5"/>
                    </a:lnTo>
                    <a:lnTo>
                      <a:pt x="2" y="5"/>
                    </a:lnTo>
                    <a:lnTo>
                      <a:pt x="4" y="4"/>
                    </a:lnTo>
                    <a:lnTo>
                      <a:pt x="4" y="3"/>
                    </a:lnTo>
                    <a:lnTo>
                      <a:pt x="4"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7" name="Freeform 1032">
                <a:extLst>
                  <a:ext uri="{FF2B5EF4-FFF2-40B4-BE49-F238E27FC236}">
                    <a16:creationId xmlns:a16="http://schemas.microsoft.com/office/drawing/2014/main" id="{B3C79D97-E668-4C23-96A9-48E5E42F3834}"/>
                  </a:ext>
                </a:extLst>
              </p:cNvPr>
              <p:cNvSpPr>
                <a:spLocks/>
              </p:cNvSpPr>
              <p:nvPr/>
            </p:nvSpPr>
            <p:spPr bwMode="auto">
              <a:xfrm>
                <a:off x="2871" y="2129"/>
                <a:ext cx="4" cy="5"/>
              </a:xfrm>
              <a:custGeom>
                <a:avLst/>
                <a:gdLst>
                  <a:gd name="T0" fmla="*/ 0 w 4"/>
                  <a:gd name="T1" fmla="*/ 4 h 5"/>
                  <a:gd name="T2" fmla="*/ 1 w 4"/>
                  <a:gd name="T3" fmla="*/ 5 h 5"/>
                  <a:gd name="T4" fmla="*/ 3 w 4"/>
                  <a:gd name="T5" fmla="*/ 5 h 5"/>
                  <a:gd name="T6" fmla="*/ 4 w 4"/>
                  <a:gd name="T7" fmla="*/ 3 h 5"/>
                  <a:gd name="T8" fmla="*/ 4 w 4"/>
                  <a:gd name="T9" fmla="*/ 0 h 5"/>
                  <a:gd name="T10" fmla="*/ 3 w 4"/>
                  <a:gd name="T11" fmla="*/ 0 h 5"/>
                  <a:gd name="T12" fmla="*/ 0 w 4"/>
                  <a:gd name="T13" fmla="*/ 0 h 5"/>
                  <a:gd name="T14" fmla="*/ 0 w 4"/>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4"/>
                    </a:moveTo>
                    <a:lnTo>
                      <a:pt x="1" y="5"/>
                    </a:lnTo>
                    <a:lnTo>
                      <a:pt x="3" y="5"/>
                    </a:lnTo>
                    <a:lnTo>
                      <a:pt x="4" y="3"/>
                    </a:lnTo>
                    <a:lnTo>
                      <a:pt x="4" y="0"/>
                    </a:lnTo>
                    <a:lnTo>
                      <a:pt x="3" y="0"/>
                    </a:lnTo>
                    <a:lnTo>
                      <a:pt x="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8" name="Freeform 1033">
                <a:extLst>
                  <a:ext uri="{FF2B5EF4-FFF2-40B4-BE49-F238E27FC236}">
                    <a16:creationId xmlns:a16="http://schemas.microsoft.com/office/drawing/2014/main" id="{C325C398-F29D-4ED1-B331-16CF81E5DC56}"/>
                  </a:ext>
                </a:extLst>
              </p:cNvPr>
              <p:cNvSpPr>
                <a:spLocks/>
              </p:cNvSpPr>
              <p:nvPr/>
            </p:nvSpPr>
            <p:spPr bwMode="auto">
              <a:xfrm>
                <a:off x="2869" y="2119"/>
                <a:ext cx="7" cy="6"/>
              </a:xfrm>
              <a:custGeom>
                <a:avLst/>
                <a:gdLst>
                  <a:gd name="T0" fmla="*/ 7 w 7"/>
                  <a:gd name="T1" fmla="*/ 2 h 6"/>
                  <a:gd name="T2" fmla="*/ 5 w 7"/>
                  <a:gd name="T3" fmla="*/ 2 h 6"/>
                  <a:gd name="T4" fmla="*/ 3 w 7"/>
                  <a:gd name="T5" fmla="*/ 0 h 6"/>
                  <a:gd name="T6" fmla="*/ 2 w 7"/>
                  <a:gd name="T7" fmla="*/ 2 h 6"/>
                  <a:gd name="T8" fmla="*/ 0 w 7"/>
                  <a:gd name="T9" fmla="*/ 3 h 6"/>
                  <a:gd name="T10" fmla="*/ 2 w 7"/>
                  <a:gd name="T11" fmla="*/ 6 h 6"/>
                  <a:gd name="T12" fmla="*/ 3 w 7"/>
                  <a:gd name="T13" fmla="*/ 6 h 6"/>
                  <a:gd name="T14" fmla="*/ 5 w 7"/>
                  <a:gd name="T15" fmla="*/ 3 h 6"/>
                  <a:gd name="T16" fmla="*/ 6 w 7"/>
                  <a:gd name="T17" fmla="*/ 3 h 6"/>
                  <a:gd name="T18" fmla="*/ 7 w 7"/>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7" y="2"/>
                    </a:moveTo>
                    <a:lnTo>
                      <a:pt x="5" y="2"/>
                    </a:lnTo>
                    <a:lnTo>
                      <a:pt x="3" y="0"/>
                    </a:lnTo>
                    <a:lnTo>
                      <a:pt x="2" y="2"/>
                    </a:lnTo>
                    <a:lnTo>
                      <a:pt x="0" y="3"/>
                    </a:lnTo>
                    <a:lnTo>
                      <a:pt x="2" y="6"/>
                    </a:lnTo>
                    <a:lnTo>
                      <a:pt x="3" y="6"/>
                    </a:lnTo>
                    <a:lnTo>
                      <a:pt x="5" y="3"/>
                    </a:lnTo>
                    <a:lnTo>
                      <a:pt x="6" y="3"/>
                    </a:ln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9" name="Freeform 1034">
                <a:extLst>
                  <a:ext uri="{FF2B5EF4-FFF2-40B4-BE49-F238E27FC236}">
                    <a16:creationId xmlns:a16="http://schemas.microsoft.com/office/drawing/2014/main" id="{E928873D-A499-4689-B249-5CEFDE19191D}"/>
                  </a:ext>
                </a:extLst>
              </p:cNvPr>
              <p:cNvSpPr>
                <a:spLocks/>
              </p:cNvSpPr>
              <p:nvPr/>
            </p:nvSpPr>
            <p:spPr bwMode="auto">
              <a:xfrm>
                <a:off x="2857" y="2192"/>
                <a:ext cx="6" cy="3"/>
              </a:xfrm>
              <a:custGeom>
                <a:avLst/>
                <a:gdLst>
                  <a:gd name="T0" fmla="*/ 3 w 6"/>
                  <a:gd name="T1" fmla="*/ 0 h 3"/>
                  <a:gd name="T2" fmla="*/ 0 w 6"/>
                  <a:gd name="T3" fmla="*/ 0 h 3"/>
                  <a:gd name="T4" fmla="*/ 0 w 6"/>
                  <a:gd name="T5" fmla="*/ 1 h 3"/>
                  <a:gd name="T6" fmla="*/ 3 w 6"/>
                  <a:gd name="T7" fmla="*/ 3 h 3"/>
                  <a:gd name="T8" fmla="*/ 4 w 6"/>
                  <a:gd name="T9" fmla="*/ 3 h 3"/>
                  <a:gd name="T10" fmla="*/ 6 w 6"/>
                  <a:gd name="T11" fmla="*/ 1 h 3"/>
                  <a:gd name="T12" fmla="*/ 6 w 6"/>
                  <a:gd name="T13" fmla="*/ 0 h 3"/>
                  <a:gd name="T14" fmla="*/ 3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3" y="0"/>
                    </a:moveTo>
                    <a:lnTo>
                      <a:pt x="0" y="0"/>
                    </a:lnTo>
                    <a:lnTo>
                      <a:pt x="0" y="1"/>
                    </a:lnTo>
                    <a:lnTo>
                      <a:pt x="3" y="3"/>
                    </a:lnTo>
                    <a:lnTo>
                      <a:pt x="4" y="3"/>
                    </a:lnTo>
                    <a:lnTo>
                      <a:pt x="6" y="1"/>
                    </a:lnTo>
                    <a:lnTo>
                      <a:pt x="6"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0" name="Freeform 1035">
                <a:extLst>
                  <a:ext uri="{FF2B5EF4-FFF2-40B4-BE49-F238E27FC236}">
                    <a16:creationId xmlns:a16="http://schemas.microsoft.com/office/drawing/2014/main" id="{BD09C51E-6E79-45B2-AC1B-22A818E08ED9}"/>
                  </a:ext>
                </a:extLst>
              </p:cNvPr>
              <p:cNvSpPr>
                <a:spLocks/>
              </p:cNvSpPr>
              <p:nvPr/>
            </p:nvSpPr>
            <p:spPr bwMode="auto">
              <a:xfrm>
                <a:off x="2989" y="2269"/>
                <a:ext cx="5" cy="7"/>
              </a:xfrm>
              <a:custGeom>
                <a:avLst/>
                <a:gdLst>
                  <a:gd name="T0" fmla="*/ 4 w 5"/>
                  <a:gd name="T1" fmla="*/ 1 h 7"/>
                  <a:gd name="T2" fmla="*/ 3 w 5"/>
                  <a:gd name="T3" fmla="*/ 0 h 7"/>
                  <a:gd name="T4" fmla="*/ 1 w 5"/>
                  <a:gd name="T5" fmla="*/ 0 h 7"/>
                  <a:gd name="T6" fmla="*/ 0 w 5"/>
                  <a:gd name="T7" fmla="*/ 1 h 7"/>
                  <a:gd name="T8" fmla="*/ 0 w 5"/>
                  <a:gd name="T9" fmla="*/ 3 h 7"/>
                  <a:gd name="T10" fmla="*/ 0 w 5"/>
                  <a:gd name="T11" fmla="*/ 4 h 7"/>
                  <a:gd name="T12" fmla="*/ 1 w 5"/>
                  <a:gd name="T13" fmla="*/ 5 h 7"/>
                  <a:gd name="T14" fmla="*/ 1 w 5"/>
                  <a:gd name="T15" fmla="*/ 7 h 7"/>
                  <a:gd name="T16" fmla="*/ 3 w 5"/>
                  <a:gd name="T17" fmla="*/ 7 h 7"/>
                  <a:gd name="T18" fmla="*/ 4 w 5"/>
                  <a:gd name="T19" fmla="*/ 5 h 7"/>
                  <a:gd name="T20" fmla="*/ 5 w 5"/>
                  <a:gd name="T21" fmla="*/ 5 h 7"/>
                  <a:gd name="T22" fmla="*/ 5 w 5"/>
                  <a:gd name="T23" fmla="*/ 4 h 7"/>
                  <a:gd name="T24" fmla="*/ 4 w 5"/>
                  <a:gd name="T25" fmla="*/ 1 h 7"/>
                  <a:gd name="T26" fmla="*/ 4 w 5"/>
                  <a:gd name="T2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4" y="1"/>
                    </a:moveTo>
                    <a:lnTo>
                      <a:pt x="3" y="0"/>
                    </a:lnTo>
                    <a:lnTo>
                      <a:pt x="1" y="0"/>
                    </a:lnTo>
                    <a:lnTo>
                      <a:pt x="0" y="1"/>
                    </a:lnTo>
                    <a:lnTo>
                      <a:pt x="0" y="3"/>
                    </a:lnTo>
                    <a:lnTo>
                      <a:pt x="0" y="4"/>
                    </a:lnTo>
                    <a:lnTo>
                      <a:pt x="1" y="5"/>
                    </a:lnTo>
                    <a:lnTo>
                      <a:pt x="1" y="7"/>
                    </a:lnTo>
                    <a:lnTo>
                      <a:pt x="3" y="7"/>
                    </a:lnTo>
                    <a:lnTo>
                      <a:pt x="4" y="5"/>
                    </a:lnTo>
                    <a:lnTo>
                      <a:pt x="5" y="5"/>
                    </a:lnTo>
                    <a:lnTo>
                      <a:pt x="5" y="4"/>
                    </a:lnTo>
                    <a:lnTo>
                      <a:pt x="4" y="1"/>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1" name="Freeform 1036">
                <a:extLst>
                  <a:ext uri="{FF2B5EF4-FFF2-40B4-BE49-F238E27FC236}">
                    <a16:creationId xmlns:a16="http://schemas.microsoft.com/office/drawing/2014/main" id="{3AB53DF8-5C7A-4B5D-A24C-981048E81327}"/>
                  </a:ext>
                </a:extLst>
              </p:cNvPr>
              <p:cNvSpPr>
                <a:spLocks/>
              </p:cNvSpPr>
              <p:nvPr/>
            </p:nvSpPr>
            <p:spPr bwMode="auto">
              <a:xfrm>
                <a:off x="2997" y="2272"/>
                <a:ext cx="2" cy="4"/>
              </a:xfrm>
              <a:custGeom>
                <a:avLst/>
                <a:gdLst>
                  <a:gd name="T0" fmla="*/ 2 w 2"/>
                  <a:gd name="T1" fmla="*/ 0 h 4"/>
                  <a:gd name="T2" fmla="*/ 0 w 2"/>
                  <a:gd name="T3" fmla="*/ 1 h 4"/>
                  <a:gd name="T4" fmla="*/ 0 w 2"/>
                  <a:gd name="T5" fmla="*/ 2 h 4"/>
                  <a:gd name="T6" fmla="*/ 2 w 2"/>
                  <a:gd name="T7" fmla="*/ 4 h 4"/>
                  <a:gd name="T8" fmla="*/ 2 w 2"/>
                  <a:gd name="T9" fmla="*/ 2 h 4"/>
                  <a:gd name="T10" fmla="*/ 2 w 2"/>
                  <a:gd name="T11" fmla="*/ 1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lnTo>
                      <a:pt x="0" y="1"/>
                    </a:lnTo>
                    <a:lnTo>
                      <a:pt x="0" y="2"/>
                    </a:lnTo>
                    <a:lnTo>
                      <a:pt x="2" y="4"/>
                    </a:lnTo>
                    <a:lnTo>
                      <a:pt x="2"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2" name="Freeform 1037">
                <a:extLst>
                  <a:ext uri="{FF2B5EF4-FFF2-40B4-BE49-F238E27FC236}">
                    <a16:creationId xmlns:a16="http://schemas.microsoft.com/office/drawing/2014/main" id="{461FB284-E0DC-45E0-9DB9-9F9C22120C3E}"/>
                  </a:ext>
                </a:extLst>
              </p:cNvPr>
              <p:cNvSpPr>
                <a:spLocks/>
              </p:cNvSpPr>
              <p:nvPr/>
            </p:nvSpPr>
            <p:spPr bwMode="auto">
              <a:xfrm>
                <a:off x="2972" y="2277"/>
                <a:ext cx="0" cy="1"/>
              </a:xfrm>
              <a:custGeom>
                <a:avLst/>
                <a:gdLst>
                  <a:gd name="T0" fmla="*/ 0 h 1"/>
                  <a:gd name="T1" fmla="*/ 0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0"/>
                    </a:ln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3" name="Freeform 1038">
                <a:extLst>
                  <a:ext uri="{FF2B5EF4-FFF2-40B4-BE49-F238E27FC236}">
                    <a16:creationId xmlns:a16="http://schemas.microsoft.com/office/drawing/2014/main" id="{E549309A-82CC-4293-8FED-3856605FD687}"/>
                  </a:ext>
                </a:extLst>
              </p:cNvPr>
              <p:cNvSpPr>
                <a:spLocks/>
              </p:cNvSpPr>
              <p:nvPr/>
            </p:nvSpPr>
            <p:spPr bwMode="auto">
              <a:xfrm>
                <a:off x="2769" y="1733"/>
                <a:ext cx="505" cy="651"/>
              </a:xfrm>
              <a:custGeom>
                <a:avLst/>
                <a:gdLst>
                  <a:gd name="T0" fmla="*/ 368 w 505"/>
                  <a:gd name="T1" fmla="*/ 448 h 651"/>
                  <a:gd name="T2" fmla="*/ 323 w 505"/>
                  <a:gd name="T3" fmla="*/ 438 h 651"/>
                  <a:gd name="T4" fmla="*/ 341 w 505"/>
                  <a:gd name="T5" fmla="*/ 408 h 651"/>
                  <a:gd name="T6" fmla="*/ 385 w 505"/>
                  <a:gd name="T7" fmla="*/ 440 h 651"/>
                  <a:gd name="T8" fmla="*/ 389 w 505"/>
                  <a:gd name="T9" fmla="*/ 410 h 651"/>
                  <a:gd name="T10" fmla="*/ 356 w 505"/>
                  <a:gd name="T11" fmla="*/ 381 h 651"/>
                  <a:gd name="T12" fmla="*/ 353 w 505"/>
                  <a:gd name="T13" fmla="*/ 364 h 651"/>
                  <a:gd name="T14" fmla="*/ 390 w 505"/>
                  <a:gd name="T15" fmla="*/ 362 h 651"/>
                  <a:gd name="T16" fmla="*/ 398 w 505"/>
                  <a:gd name="T17" fmla="*/ 351 h 651"/>
                  <a:gd name="T18" fmla="*/ 407 w 505"/>
                  <a:gd name="T19" fmla="*/ 322 h 651"/>
                  <a:gd name="T20" fmla="*/ 424 w 505"/>
                  <a:gd name="T21" fmla="*/ 312 h 651"/>
                  <a:gd name="T22" fmla="*/ 405 w 505"/>
                  <a:gd name="T23" fmla="*/ 281 h 651"/>
                  <a:gd name="T24" fmla="*/ 441 w 505"/>
                  <a:gd name="T25" fmla="*/ 257 h 651"/>
                  <a:gd name="T26" fmla="*/ 426 w 505"/>
                  <a:gd name="T27" fmla="*/ 229 h 651"/>
                  <a:gd name="T28" fmla="*/ 434 w 505"/>
                  <a:gd name="T29" fmla="*/ 161 h 651"/>
                  <a:gd name="T30" fmla="*/ 466 w 505"/>
                  <a:gd name="T31" fmla="*/ 141 h 651"/>
                  <a:gd name="T32" fmla="*/ 463 w 505"/>
                  <a:gd name="T33" fmla="*/ 100 h 651"/>
                  <a:gd name="T34" fmla="*/ 398 w 505"/>
                  <a:gd name="T35" fmla="*/ 138 h 651"/>
                  <a:gd name="T36" fmla="*/ 418 w 505"/>
                  <a:gd name="T37" fmla="*/ 98 h 651"/>
                  <a:gd name="T38" fmla="*/ 350 w 505"/>
                  <a:gd name="T39" fmla="*/ 90 h 651"/>
                  <a:gd name="T40" fmla="*/ 411 w 505"/>
                  <a:gd name="T41" fmla="*/ 76 h 651"/>
                  <a:gd name="T42" fmla="*/ 413 w 505"/>
                  <a:gd name="T43" fmla="*/ 48 h 651"/>
                  <a:gd name="T44" fmla="*/ 365 w 505"/>
                  <a:gd name="T45" fmla="*/ 37 h 651"/>
                  <a:gd name="T46" fmla="*/ 374 w 505"/>
                  <a:gd name="T47" fmla="*/ 26 h 651"/>
                  <a:gd name="T48" fmla="*/ 349 w 505"/>
                  <a:gd name="T49" fmla="*/ 0 h 651"/>
                  <a:gd name="T50" fmla="*/ 308 w 505"/>
                  <a:gd name="T51" fmla="*/ 20 h 651"/>
                  <a:gd name="T52" fmla="*/ 302 w 505"/>
                  <a:gd name="T53" fmla="*/ 59 h 651"/>
                  <a:gd name="T54" fmla="*/ 280 w 505"/>
                  <a:gd name="T55" fmla="*/ 86 h 651"/>
                  <a:gd name="T56" fmla="*/ 232 w 505"/>
                  <a:gd name="T57" fmla="*/ 71 h 651"/>
                  <a:gd name="T58" fmla="*/ 208 w 505"/>
                  <a:gd name="T59" fmla="*/ 53 h 651"/>
                  <a:gd name="T60" fmla="*/ 158 w 505"/>
                  <a:gd name="T61" fmla="*/ 57 h 651"/>
                  <a:gd name="T62" fmla="*/ 116 w 505"/>
                  <a:gd name="T63" fmla="*/ 75 h 651"/>
                  <a:gd name="T64" fmla="*/ 103 w 505"/>
                  <a:gd name="T65" fmla="*/ 109 h 651"/>
                  <a:gd name="T66" fmla="*/ 24 w 505"/>
                  <a:gd name="T67" fmla="*/ 150 h 651"/>
                  <a:gd name="T68" fmla="*/ 18 w 505"/>
                  <a:gd name="T69" fmla="*/ 186 h 651"/>
                  <a:gd name="T70" fmla="*/ 14 w 505"/>
                  <a:gd name="T71" fmla="*/ 200 h 651"/>
                  <a:gd name="T72" fmla="*/ 22 w 505"/>
                  <a:gd name="T73" fmla="*/ 248 h 651"/>
                  <a:gd name="T74" fmla="*/ 76 w 505"/>
                  <a:gd name="T75" fmla="*/ 253 h 651"/>
                  <a:gd name="T76" fmla="*/ 89 w 505"/>
                  <a:gd name="T77" fmla="*/ 315 h 651"/>
                  <a:gd name="T78" fmla="*/ 88 w 505"/>
                  <a:gd name="T79" fmla="*/ 366 h 651"/>
                  <a:gd name="T80" fmla="*/ 98 w 505"/>
                  <a:gd name="T81" fmla="*/ 386 h 651"/>
                  <a:gd name="T82" fmla="*/ 116 w 505"/>
                  <a:gd name="T83" fmla="*/ 393 h 651"/>
                  <a:gd name="T84" fmla="*/ 117 w 505"/>
                  <a:gd name="T85" fmla="*/ 422 h 651"/>
                  <a:gd name="T86" fmla="*/ 118 w 505"/>
                  <a:gd name="T87" fmla="*/ 437 h 651"/>
                  <a:gd name="T88" fmla="*/ 100 w 505"/>
                  <a:gd name="T89" fmla="*/ 464 h 651"/>
                  <a:gd name="T90" fmla="*/ 80 w 505"/>
                  <a:gd name="T91" fmla="*/ 470 h 651"/>
                  <a:gd name="T92" fmla="*/ 107 w 505"/>
                  <a:gd name="T93" fmla="*/ 482 h 651"/>
                  <a:gd name="T94" fmla="*/ 72 w 505"/>
                  <a:gd name="T95" fmla="*/ 497 h 651"/>
                  <a:gd name="T96" fmla="*/ 96 w 505"/>
                  <a:gd name="T97" fmla="*/ 506 h 651"/>
                  <a:gd name="T98" fmla="*/ 92 w 505"/>
                  <a:gd name="T99" fmla="*/ 530 h 651"/>
                  <a:gd name="T100" fmla="*/ 91 w 505"/>
                  <a:gd name="T101" fmla="*/ 551 h 651"/>
                  <a:gd name="T102" fmla="*/ 81 w 505"/>
                  <a:gd name="T103" fmla="*/ 571 h 651"/>
                  <a:gd name="T104" fmla="*/ 88 w 505"/>
                  <a:gd name="T105" fmla="*/ 599 h 651"/>
                  <a:gd name="T106" fmla="*/ 105 w 505"/>
                  <a:gd name="T107" fmla="*/ 629 h 651"/>
                  <a:gd name="T108" fmla="*/ 122 w 505"/>
                  <a:gd name="T109" fmla="*/ 639 h 651"/>
                  <a:gd name="T110" fmla="*/ 146 w 505"/>
                  <a:gd name="T111" fmla="*/ 644 h 651"/>
                  <a:gd name="T112" fmla="*/ 157 w 505"/>
                  <a:gd name="T113" fmla="*/ 622 h 651"/>
                  <a:gd name="T114" fmla="*/ 170 w 505"/>
                  <a:gd name="T115" fmla="*/ 598 h 651"/>
                  <a:gd name="T116" fmla="*/ 180 w 505"/>
                  <a:gd name="T117" fmla="*/ 577 h 651"/>
                  <a:gd name="T118" fmla="*/ 201 w 505"/>
                  <a:gd name="T119" fmla="*/ 540 h 651"/>
                  <a:gd name="T120" fmla="*/ 230 w 505"/>
                  <a:gd name="T121" fmla="*/ 537 h 651"/>
                  <a:gd name="T122" fmla="*/ 271 w 505"/>
                  <a:gd name="T123" fmla="*/ 508 h 651"/>
                  <a:gd name="T124" fmla="*/ 304 w 505"/>
                  <a:gd name="T125" fmla="*/ 489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5" h="651">
                    <a:moveTo>
                      <a:pt x="352" y="473"/>
                    </a:moveTo>
                    <a:lnTo>
                      <a:pt x="353" y="473"/>
                    </a:lnTo>
                    <a:lnTo>
                      <a:pt x="353" y="474"/>
                    </a:lnTo>
                    <a:lnTo>
                      <a:pt x="354" y="474"/>
                    </a:lnTo>
                    <a:lnTo>
                      <a:pt x="356" y="473"/>
                    </a:lnTo>
                    <a:lnTo>
                      <a:pt x="356" y="471"/>
                    </a:lnTo>
                    <a:lnTo>
                      <a:pt x="356" y="470"/>
                    </a:lnTo>
                    <a:lnTo>
                      <a:pt x="356" y="470"/>
                    </a:lnTo>
                    <a:lnTo>
                      <a:pt x="357" y="469"/>
                    </a:lnTo>
                    <a:lnTo>
                      <a:pt x="357" y="470"/>
                    </a:lnTo>
                    <a:lnTo>
                      <a:pt x="359" y="471"/>
                    </a:lnTo>
                    <a:lnTo>
                      <a:pt x="360" y="469"/>
                    </a:lnTo>
                    <a:lnTo>
                      <a:pt x="360" y="467"/>
                    </a:lnTo>
                    <a:lnTo>
                      <a:pt x="360" y="466"/>
                    </a:lnTo>
                    <a:lnTo>
                      <a:pt x="361" y="466"/>
                    </a:lnTo>
                    <a:lnTo>
                      <a:pt x="361" y="467"/>
                    </a:lnTo>
                    <a:lnTo>
                      <a:pt x="363" y="467"/>
                    </a:lnTo>
                    <a:lnTo>
                      <a:pt x="364" y="466"/>
                    </a:lnTo>
                    <a:lnTo>
                      <a:pt x="365" y="466"/>
                    </a:lnTo>
                    <a:lnTo>
                      <a:pt x="367" y="466"/>
                    </a:lnTo>
                    <a:lnTo>
                      <a:pt x="367" y="464"/>
                    </a:lnTo>
                    <a:lnTo>
                      <a:pt x="365" y="463"/>
                    </a:lnTo>
                    <a:lnTo>
                      <a:pt x="367" y="462"/>
                    </a:lnTo>
                    <a:lnTo>
                      <a:pt x="367" y="463"/>
                    </a:lnTo>
                    <a:lnTo>
                      <a:pt x="368" y="464"/>
                    </a:lnTo>
                    <a:lnTo>
                      <a:pt x="370" y="463"/>
                    </a:lnTo>
                    <a:lnTo>
                      <a:pt x="371" y="463"/>
                    </a:lnTo>
                    <a:lnTo>
                      <a:pt x="371" y="462"/>
                    </a:lnTo>
                    <a:lnTo>
                      <a:pt x="371" y="460"/>
                    </a:lnTo>
                    <a:lnTo>
                      <a:pt x="370" y="459"/>
                    </a:lnTo>
                    <a:lnTo>
                      <a:pt x="371" y="459"/>
                    </a:lnTo>
                    <a:lnTo>
                      <a:pt x="372" y="459"/>
                    </a:lnTo>
                    <a:lnTo>
                      <a:pt x="374" y="459"/>
                    </a:lnTo>
                    <a:lnTo>
                      <a:pt x="374" y="459"/>
                    </a:lnTo>
                    <a:lnTo>
                      <a:pt x="375" y="458"/>
                    </a:lnTo>
                    <a:lnTo>
                      <a:pt x="375" y="458"/>
                    </a:lnTo>
                    <a:lnTo>
                      <a:pt x="376" y="459"/>
                    </a:lnTo>
                    <a:lnTo>
                      <a:pt x="378" y="459"/>
                    </a:lnTo>
                    <a:lnTo>
                      <a:pt x="378" y="458"/>
                    </a:lnTo>
                    <a:lnTo>
                      <a:pt x="378" y="458"/>
                    </a:lnTo>
                    <a:lnTo>
                      <a:pt x="376" y="456"/>
                    </a:lnTo>
                    <a:lnTo>
                      <a:pt x="376" y="455"/>
                    </a:lnTo>
                    <a:lnTo>
                      <a:pt x="379" y="454"/>
                    </a:lnTo>
                    <a:lnTo>
                      <a:pt x="381" y="455"/>
                    </a:lnTo>
                    <a:lnTo>
                      <a:pt x="382" y="454"/>
                    </a:lnTo>
                    <a:lnTo>
                      <a:pt x="385" y="452"/>
                    </a:lnTo>
                    <a:lnTo>
                      <a:pt x="386" y="451"/>
                    </a:lnTo>
                    <a:lnTo>
                      <a:pt x="386" y="449"/>
                    </a:lnTo>
                    <a:lnTo>
                      <a:pt x="383" y="451"/>
                    </a:lnTo>
                    <a:lnTo>
                      <a:pt x="381" y="451"/>
                    </a:lnTo>
                    <a:lnTo>
                      <a:pt x="379" y="449"/>
                    </a:lnTo>
                    <a:lnTo>
                      <a:pt x="376" y="449"/>
                    </a:lnTo>
                    <a:lnTo>
                      <a:pt x="374" y="449"/>
                    </a:lnTo>
                    <a:lnTo>
                      <a:pt x="371" y="449"/>
                    </a:lnTo>
                    <a:lnTo>
                      <a:pt x="368" y="448"/>
                    </a:lnTo>
                    <a:lnTo>
                      <a:pt x="365" y="448"/>
                    </a:lnTo>
                    <a:lnTo>
                      <a:pt x="361" y="445"/>
                    </a:lnTo>
                    <a:lnTo>
                      <a:pt x="361" y="444"/>
                    </a:lnTo>
                    <a:lnTo>
                      <a:pt x="360" y="444"/>
                    </a:lnTo>
                    <a:lnTo>
                      <a:pt x="359" y="445"/>
                    </a:lnTo>
                    <a:lnTo>
                      <a:pt x="359" y="445"/>
                    </a:lnTo>
                    <a:lnTo>
                      <a:pt x="359" y="444"/>
                    </a:lnTo>
                    <a:lnTo>
                      <a:pt x="359" y="443"/>
                    </a:lnTo>
                    <a:lnTo>
                      <a:pt x="357" y="444"/>
                    </a:lnTo>
                    <a:lnTo>
                      <a:pt x="354" y="447"/>
                    </a:lnTo>
                    <a:lnTo>
                      <a:pt x="352" y="448"/>
                    </a:lnTo>
                    <a:lnTo>
                      <a:pt x="349" y="448"/>
                    </a:lnTo>
                    <a:lnTo>
                      <a:pt x="348" y="448"/>
                    </a:lnTo>
                    <a:lnTo>
                      <a:pt x="346" y="447"/>
                    </a:lnTo>
                    <a:lnTo>
                      <a:pt x="345" y="447"/>
                    </a:lnTo>
                    <a:lnTo>
                      <a:pt x="343" y="447"/>
                    </a:lnTo>
                    <a:lnTo>
                      <a:pt x="342" y="447"/>
                    </a:lnTo>
                    <a:lnTo>
                      <a:pt x="339" y="449"/>
                    </a:lnTo>
                    <a:lnTo>
                      <a:pt x="338" y="451"/>
                    </a:lnTo>
                    <a:lnTo>
                      <a:pt x="337" y="449"/>
                    </a:lnTo>
                    <a:lnTo>
                      <a:pt x="337" y="449"/>
                    </a:lnTo>
                    <a:lnTo>
                      <a:pt x="332" y="449"/>
                    </a:lnTo>
                    <a:lnTo>
                      <a:pt x="331" y="448"/>
                    </a:lnTo>
                    <a:lnTo>
                      <a:pt x="330" y="449"/>
                    </a:lnTo>
                    <a:lnTo>
                      <a:pt x="328" y="448"/>
                    </a:lnTo>
                    <a:lnTo>
                      <a:pt x="330" y="447"/>
                    </a:lnTo>
                    <a:lnTo>
                      <a:pt x="332" y="447"/>
                    </a:lnTo>
                    <a:lnTo>
                      <a:pt x="334" y="448"/>
                    </a:lnTo>
                    <a:lnTo>
                      <a:pt x="335" y="448"/>
                    </a:lnTo>
                    <a:lnTo>
                      <a:pt x="337" y="447"/>
                    </a:lnTo>
                    <a:lnTo>
                      <a:pt x="339" y="447"/>
                    </a:lnTo>
                    <a:lnTo>
                      <a:pt x="341" y="445"/>
                    </a:lnTo>
                    <a:lnTo>
                      <a:pt x="343" y="445"/>
                    </a:lnTo>
                    <a:lnTo>
                      <a:pt x="346" y="445"/>
                    </a:lnTo>
                    <a:lnTo>
                      <a:pt x="348" y="445"/>
                    </a:lnTo>
                    <a:lnTo>
                      <a:pt x="348" y="444"/>
                    </a:lnTo>
                    <a:lnTo>
                      <a:pt x="348" y="443"/>
                    </a:lnTo>
                    <a:lnTo>
                      <a:pt x="346" y="443"/>
                    </a:lnTo>
                    <a:lnTo>
                      <a:pt x="346" y="443"/>
                    </a:lnTo>
                    <a:lnTo>
                      <a:pt x="345" y="441"/>
                    </a:lnTo>
                    <a:lnTo>
                      <a:pt x="343" y="443"/>
                    </a:lnTo>
                    <a:lnTo>
                      <a:pt x="341" y="441"/>
                    </a:lnTo>
                    <a:lnTo>
                      <a:pt x="338" y="441"/>
                    </a:lnTo>
                    <a:lnTo>
                      <a:pt x="335" y="443"/>
                    </a:lnTo>
                    <a:lnTo>
                      <a:pt x="334" y="443"/>
                    </a:lnTo>
                    <a:lnTo>
                      <a:pt x="331" y="441"/>
                    </a:lnTo>
                    <a:lnTo>
                      <a:pt x="330" y="441"/>
                    </a:lnTo>
                    <a:lnTo>
                      <a:pt x="328" y="440"/>
                    </a:lnTo>
                    <a:lnTo>
                      <a:pt x="327" y="441"/>
                    </a:lnTo>
                    <a:lnTo>
                      <a:pt x="324" y="441"/>
                    </a:lnTo>
                    <a:lnTo>
                      <a:pt x="320" y="443"/>
                    </a:lnTo>
                    <a:lnTo>
                      <a:pt x="320" y="443"/>
                    </a:lnTo>
                    <a:lnTo>
                      <a:pt x="320" y="441"/>
                    </a:lnTo>
                    <a:lnTo>
                      <a:pt x="321" y="438"/>
                    </a:lnTo>
                    <a:lnTo>
                      <a:pt x="323" y="438"/>
                    </a:lnTo>
                    <a:lnTo>
                      <a:pt x="326" y="438"/>
                    </a:lnTo>
                    <a:lnTo>
                      <a:pt x="330" y="437"/>
                    </a:lnTo>
                    <a:lnTo>
                      <a:pt x="331" y="436"/>
                    </a:lnTo>
                    <a:lnTo>
                      <a:pt x="331" y="434"/>
                    </a:lnTo>
                    <a:lnTo>
                      <a:pt x="332" y="433"/>
                    </a:lnTo>
                    <a:lnTo>
                      <a:pt x="334" y="433"/>
                    </a:lnTo>
                    <a:lnTo>
                      <a:pt x="334" y="433"/>
                    </a:lnTo>
                    <a:lnTo>
                      <a:pt x="335" y="432"/>
                    </a:lnTo>
                    <a:lnTo>
                      <a:pt x="335" y="430"/>
                    </a:lnTo>
                    <a:lnTo>
                      <a:pt x="334" y="429"/>
                    </a:lnTo>
                    <a:lnTo>
                      <a:pt x="332" y="429"/>
                    </a:lnTo>
                    <a:lnTo>
                      <a:pt x="331" y="427"/>
                    </a:lnTo>
                    <a:lnTo>
                      <a:pt x="334" y="427"/>
                    </a:lnTo>
                    <a:lnTo>
                      <a:pt x="334" y="427"/>
                    </a:lnTo>
                    <a:lnTo>
                      <a:pt x="334" y="427"/>
                    </a:lnTo>
                    <a:lnTo>
                      <a:pt x="337" y="427"/>
                    </a:lnTo>
                    <a:lnTo>
                      <a:pt x="337" y="427"/>
                    </a:lnTo>
                    <a:lnTo>
                      <a:pt x="337" y="426"/>
                    </a:lnTo>
                    <a:lnTo>
                      <a:pt x="337" y="425"/>
                    </a:lnTo>
                    <a:lnTo>
                      <a:pt x="337" y="423"/>
                    </a:lnTo>
                    <a:lnTo>
                      <a:pt x="338" y="423"/>
                    </a:lnTo>
                    <a:lnTo>
                      <a:pt x="338" y="425"/>
                    </a:lnTo>
                    <a:lnTo>
                      <a:pt x="338" y="426"/>
                    </a:lnTo>
                    <a:lnTo>
                      <a:pt x="339" y="429"/>
                    </a:lnTo>
                    <a:lnTo>
                      <a:pt x="341" y="429"/>
                    </a:lnTo>
                    <a:lnTo>
                      <a:pt x="343" y="429"/>
                    </a:lnTo>
                    <a:lnTo>
                      <a:pt x="346" y="429"/>
                    </a:lnTo>
                    <a:lnTo>
                      <a:pt x="352" y="426"/>
                    </a:lnTo>
                    <a:lnTo>
                      <a:pt x="353" y="426"/>
                    </a:lnTo>
                    <a:lnTo>
                      <a:pt x="354" y="425"/>
                    </a:lnTo>
                    <a:lnTo>
                      <a:pt x="356" y="423"/>
                    </a:lnTo>
                    <a:lnTo>
                      <a:pt x="357" y="423"/>
                    </a:lnTo>
                    <a:lnTo>
                      <a:pt x="359" y="421"/>
                    </a:lnTo>
                    <a:lnTo>
                      <a:pt x="357" y="418"/>
                    </a:lnTo>
                    <a:lnTo>
                      <a:pt x="357" y="417"/>
                    </a:lnTo>
                    <a:lnTo>
                      <a:pt x="356" y="417"/>
                    </a:lnTo>
                    <a:lnTo>
                      <a:pt x="353" y="415"/>
                    </a:lnTo>
                    <a:lnTo>
                      <a:pt x="349" y="414"/>
                    </a:lnTo>
                    <a:lnTo>
                      <a:pt x="348" y="414"/>
                    </a:lnTo>
                    <a:lnTo>
                      <a:pt x="345" y="415"/>
                    </a:lnTo>
                    <a:lnTo>
                      <a:pt x="343" y="414"/>
                    </a:lnTo>
                    <a:lnTo>
                      <a:pt x="343" y="412"/>
                    </a:lnTo>
                    <a:lnTo>
                      <a:pt x="343" y="411"/>
                    </a:lnTo>
                    <a:lnTo>
                      <a:pt x="341" y="412"/>
                    </a:lnTo>
                    <a:lnTo>
                      <a:pt x="339" y="412"/>
                    </a:lnTo>
                    <a:lnTo>
                      <a:pt x="338" y="415"/>
                    </a:lnTo>
                    <a:lnTo>
                      <a:pt x="335" y="415"/>
                    </a:lnTo>
                    <a:lnTo>
                      <a:pt x="334" y="414"/>
                    </a:lnTo>
                    <a:lnTo>
                      <a:pt x="334" y="412"/>
                    </a:lnTo>
                    <a:lnTo>
                      <a:pt x="335" y="414"/>
                    </a:lnTo>
                    <a:lnTo>
                      <a:pt x="337" y="412"/>
                    </a:lnTo>
                    <a:lnTo>
                      <a:pt x="338" y="411"/>
                    </a:lnTo>
                    <a:lnTo>
                      <a:pt x="341" y="411"/>
                    </a:lnTo>
                    <a:lnTo>
                      <a:pt x="341" y="411"/>
                    </a:lnTo>
                    <a:lnTo>
                      <a:pt x="341" y="408"/>
                    </a:lnTo>
                    <a:lnTo>
                      <a:pt x="338" y="407"/>
                    </a:lnTo>
                    <a:lnTo>
                      <a:pt x="338" y="406"/>
                    </a:lnTo>
                    <a:lnTo>
                      <a:pt x="335" y="406"/>
                    </a:lnTo>
                    <a:lnTo>
                      <a:pt x="337" y="406"/>
                    </a:lnTo>
                    <a:lnTo>
                      <a:pt x="338" y="404"/>
                    </a:lnTo>
                    <a:lnTo>
                      <a:pt x="338" y="403"/>
                    </a:lnTo>
                    <a:lnTo>
                      <a:pt x="338" y="401"/>
                    </a:lnTo>
                    <a:lnTo>
                      <a:pt x="339" y="400"/>
                    </a:lnTo>
                    <a:lnTo>
                      <a:pt x="341" y="401"/>
                    </a:lnTo>
                    <a:lnTo>
                      <a:pt x="341" y="404"/>
                    </a:lnTo>
                    <a:lnTo>
                      <a:pt x="342" y="406"/>
                    </a:lnTo>
                    <a:lnTo>
                      <a:pt x="342" y="406"/>
                    </a:lnTo>
                    <a:lnTo>
                      <a:pt x="345" y="408"/>
                    </a:lnTo>
                    <a:lnTo>
                      <a:pt x="345" y="410"/>
                    </a:lnTo>
                    <a:lnTo>
                      <a:pt x="346" y="411"/>
                    </a:lnTo>
                    <a:lnTo>
                      <a:pt x="348" y="412"/>
                    </a:lnTo>
                    <a:lnTo>
                      <a:pt x="349" y="411"/>
                    </a:lnTo>
                    <a:lnTo>
                      <a:pt x="350" y="411"/>
                    </a:lnTo>
                    <a:lnTo>
                      <a:pt x="352" y="412"/>
                    </a:lnTo>
                    <a:lnTo>
                      <a:pt x="354" y="411"/>
                    </a:lnTo>
                    <a:lnTo>
                      <a:pt x="356" y="411"/>
                    </a:lnTo>
                    <a:lnTo>
                      <a:pt x="356" y="412"/>
                    </a:lnTo>
                    <a:lnTo>
                      <a:pt x="356" y="414"/>
                    </a:lnTo>
                    <a:lnTo>
                      <a:pt x="360" y="419"/>
                    </a:lnTo>
                    <a:lnTo>
                      <a:pt x="361" y="421"/>
                    </a:lnTo>
                    <a:lnTo>
                      <a:pt x="363" y="419"/>
                    </a:lnTo>
                    <a:lnTo>
                      <a:pt x="365" y="418"/>
                    </a:lnTo>
                    <a:lnTo>
                      <a:pt x="365" y="418"/>
                    </a:lnTo>
                    <a:lnTo>
                      <a:pt x="367" y="419"/>
                    </a:lnTo>
                    <a:lnTo>
                      <a:pt x="365" y="421"/>
                    </a:lnTo>
                    <a:lnTo>
                      <a:pt x="365" y="423"/>
                    </a:lnTo>
                    <a:lnTo>
                      <a:pt x="365" y="426"/>
                    </a:lnTo>
                    <a:lnTo>
                      <a:pt x="367" y="427"/>
                    </a:lnTo>
                    <a:lnTo>
                      <a:pt x="368" y="430"/>
                    </a:lnTo>
                    <a:lnTo>
                      <a:pt x="368" y="433"/>
                    </a:lnTo>
                    <a:lnTo>
                      <a:pt x="370" y="434"/>
                    </a:lnTo>
                    <a:lnTo>
                      <a:pt x="371" y="437"/>
                    </a:lnTo>
                    <a:lnTo>
                      <a:pt x="374" y="440"/>
                    </a:lnTo>
                    <a:lnTo>
                      <a:pt x="376" y="443"/>
                    </a:lnTo>
                    <a:lnTo>
                      <a:pt x="378" y="444"/>
                    </a:lnTo>
                    <a:lnTo>
                      <a:pt x="379" y="443"/>
                    </a:lnTo>
                    <a:lnTo>
                      <a:pt x="381" y="443"/>
                    </a:lnTo>
                    <a:lnTo>
                      <a:pt x="382" y="443"/>
                    </a:lnTo>
                    <a:lnTo>
                      <a:pt x="383" y="443"/>
                    </a:lnTo>
                    <a:lnTo>
                      <a:pt x="383" y="441"/>
                    </a:lnTo>
                    <a:lnTo>
                      <a:pt x="383" y="438"/>
                    </a:lnTo>
                    <a:lnTo>
                      <a:pt x="383" y="436"/>
                    </a:lnTo>
                    <a:lnTo>
                      <a:pt x="383" y="433"/>
                    </a:lnTo>
                    <a:lnTo>
                      <a:pt x="383" y="432"/>
                    </a:lnTo>
                    <a:lnTo>
                      <a:pt x="385" y="432"/>
                    </a:lnTo>
                    <a:lnTo>
                      <a:pt x="385" y="433"/>
                    </a:lnTo>
                    <a:lnTo>
                      <a:pt x="385" y="434"/>
                    </a:lnTo>
                    <a:lnTo>
                      <a:pt x="385" y="436"/>
                    </a:lnTo>
                    <a:lnTo>
                      <a:pt x="386" y="438"/>
                    </a:lnTo>
                    <a:lnTo>
                      <a:pt x="385" y="440"/>
                    </a:lnTo>
                    <a:lnTo>
                      <a:pt x="385" y="441"/>
                    </a:lnTo>
                    <a:lnTo>
                      <a:pt x="386" y="443"/>
                    </a:lnTo>
                    <a:lnTo>
                      <a:pt x="386" y="441"/>
                    </a:lnTo>
                    <a:lnTo>
                      <a:pt x="387" y="441"/>
                    </a:lnTo>
                    <a:lnTo>
                      <a:pt x="389" y="441"/>
                    </a:lnTo>
                    <a:lnTo>
                      <a:pt x="389" y="443"/>
                    </a:lnTo>
                    <a:lnTo>
                      <a:pt x="389" y="444"/>
                    </a:lnTo>
                    <a:lnTo>
                      <a:pt x="389" y="444"/>
                    </a:lnTo>
                    <a:lnTo>
                      <a:pt x="390" y="444"/>
                    </a:lnTo>
                    <a:lnTo>
                      <a:pt x="392" y="444"/>
                    </a:lnTo>
                    <a:lnTo>
                      <a:pt x="393" y="444"/>
                    </a:lnTo>
                    <a:lnTo>
                      <a:pt x="393" y="441"/>
                    </a:lnTo>
                    <a:lnTo>
                      <a:pt x="393" y="440"/>
                    </a:lnTo>
                    <a:lnTo>
                      <a:pt x="393" y="437"/>
                    </a:lnTo>
                    <a:lnTo>
                      <a:pt x="393" y="436"/>
                    </a:lnTo>
                    <a:lnTo>
                      <a:pt x="393" y="433"/>
                    </a:lnTo>
                    <a:lnTo>
                      <a:pt x="393" y="432"/>
                    </a:lnTo>
                    <a:lnTo>
                      <a:pt x="393" y="430"/>
                    </a:lnTo>
                    <a:lnTo>
                      <a:pt x="392" y="430"/>
                    </a:lnTo>
                    <a:lnTo>
                      <a:pt x="393" y="429"/>
                    </a:lnTo>
                    <a:lnTo>
                      <a:pt x="393" y="427"/>
                    </a:lnTo>
                    <a:lnTo>
                      <a:pt x="392" y="427"/>
                    </a:lnTo>
                    <a:lnTo>
                      <a:pt x="390" y="429"/>
                    </a:lnTo>
                    <a:lnTo>
                      <a:pt x="390" y="427"/>
                    </a:lnTo>
                    <a:lnTo>
                      <a:pt x="390" y="426"/>
                    </a:lnTo>
                    <a:lnTo>
                      <a:pt x="393" y="426"/>
                    </a:lnTo>
                    <a:lnTo>
                      <a:pt x="393" y="425"/>
                    </a:lnTo>
                    <a:lnTo>
                      <a:pt x="394" y="423"/>
                    </a:lnTo>
                    <a:lnTo>
                      <a:pt x="393" y="422"/>
                    </a:lnTo>
                    <a:lnTo>
                      <a:pt x="392" y="422"/>
                    </a:lnTo>
                    <a:lnTo>
                      <a:pt x="392" y="422"/>
                    </a:lnTo>
                    <a:lnTo>
                      <a:pt x="393" y="419"/>
                    </a:lnTo>
                    <a:lnTo>
                      <a:pt x="393" y="418"/>
                    </a:lnTo>
                    <a:lnTo>
                      <a:pt x="393" y="417"/>
                    </a:lnTo>
                    <a:lnTo>
                      <a:pt x="393" y="417"/>
                    </a:lnTo>
                    <a:lnTo>
                      <a:pt x="390" y="418"/>
                    </a:lnTo>
                    <a:lnTo>
                      <a:pt x="389" y="421"/>
                    </a:lnTo>
                    <a:lnTo>
                      <a:pt x="389" y="423"/>
                    </a:lnTo>
                    <a:lnTo>
                      <a:pt x="387" y="423"/>
                    </a:lnTo>
                    <a:lnTo>
                      <a:pt x="387" y="422"/>
                    </a:lnTo>
                    <a:lnTo>
                      <a:pt x="387" y="419"/>
                    </a:lnTo>
                    <a:lnTo>
                      <a:pt x="389" y="419"/>
                    </a:lnTo>
                    <a:lnTo>
                      <a:pt x="387" y="418"/>
                    </a:lnTo>
                    <a:lnTo>
                      <a:pt x="387" y="417"/>
                    </a:lnTo>
                    <a:lnTo>
                      <a:pt x="387" y="415"/>
                    </a:lnTo>
                    <a:lnTo>
                      <a:pt x="390" y="414"/>
                    </a:lnTo>
                    <a:lnTo>
                      <a:pt x="392" y="412"/>
                    </a:lnTo>
                    <a:lnTo>
                      <a:pt x="393" y="411"/>
                    </a:lnTo>
                    <a:lnTo>
                      <a:pt x="392" y="410"/>
                    </a:lnTo>
                    <a:lnTo>
                      <a:pt x="390" y="410"/>
                    </a:lnTo>
                    <a:lnTo>
                      <a:pt x="389" y="411"/>
                    </a:lnTo>
                    <a:lnTo>
                      <a:pt x="389" y="411"/>
                    </a:lnTo>
                    <a:lnTo>
                      <a:pt x="387" y="412"/>
                    </a:lnTo>
                    <a:lnTo>
                      <a:pt x="389" y="410"/>
                    </a:lnTo>
                    <a:lnTo>
                      <a:pt x="389" y="410"/>
                    </a:lnTo>
                    <a:lnTo>
                      <a:pt x="389" y="408"/>
                    </a:lnTo>
                    <a:lnTo>
                      <a:pt x="387" y="410"/>
                    </a:lnTo>
                    <a:lnTo>
                      <a:pt x="385" y="411"/>
                    </a:lnTo>
                    <a:lnTo>
                      <a:pt x="383" y="412"/>
                    </a:lnTo>
                    <a:lnTo>
                      <a:pt x="383" y="412"/>
                    </a:lnTo>
                    <a:lnTo>
                      <a:pt x="383" y="411"/>
                    </a:lnTo>
                    <a:lnTo>
                      <a:pt x="385" y="408"/>
                    </a:lnTo>
                    <a:lnTo>
                      <a:pt x="386" y="408"/>
                    </a:lnTo>
                    <a:lnTo>
                      <a:pt x="387" y="406"/>
                    </a:lnTo>
                    <a:lnTo>
                      <a:pt x="387" y="406"/>
                    </a:lnTo>
                    <a:lnTo>
                      <a:pt x="386" y="404"/>
                    </a:lnTo>
                    <a:lnTo>
                      <a:pt x="386" y="403"/>
                    </a:lnTo>
                    <a:lnTo>
                      <a:pt x="385" y="403"/>
                    </a:lnTo>
                    <a:lnTo>
                      <a:pt x="383" y="401"/>
                    </a:lnTo>
                    <a:lnTo>
                      <a:pt x="383" y="400"/>
                    </a:lnTo>
                    <a:lnTo>
                      <a:pt x="382" y="400"/>
                    </a:lnTo>
                    <a:lnTo>
                      <a:pt x="381" y="399"/>
                    </a:lnTo>
                    <a:lnTo>
                      <a:pt x="379" y="399"/>
                    </a:lnTo>
                    <a:lnTo>
                      <a:pt x="379" y="397"/>
                    </a:lnTo>
                    <a:lnTo>
                      <a:pt x="378" y="397"/>
                    </a:lnTo>
                    <a:lnTo>
                      <a:pt x="376" y="396"/>
                    </a:lnTo>
                    <a:lnTo>
                      <a:pt x="376" y="396"/>
                    </a:lnTo>
                    <a:lnTo>
                      <a:pt x="372" y="393"/>
                    </a:lnTo>
                    <a:lnTo>
                      <a:pt x="372" y="392"/>
                    </a:lnTo>
                    <a:lnTo>
                      <a:pt x="370" y="390"/>
                    </a:lnTo>
                    <a:lnTo>
                      <a:pt x="368" y="390"/>
                    </a:lnTo>
                    <a:lnTo>
                      <a:pt x="365" y="392"/>
                    </a:lnTo>
                    <a:lnTo>
                      <a:pt x="364" y="393"/>
                    </a:lnTo>
                    <a:lnTo>
                      <a:pt x="364" y="392"/>
                    </a:lnTo>
                    <a:lnTo>
                      <a:pt x="364" y="390"/>
                    </a:lnTo>
                    <a:lnTo>
                      <a:pt x="360" y="389"/>
                    </a:lnTo>
                    <a:lnTo>
                      <a:pt x="359" y="389"/>
                    </a:lnTo>
                    <a:lnTo>
                      <a:pt x="356" y="390"/>
                    </a:lnTo>
                    <a:lnTo>
                      <a:pt x="354" y="389"/>
                    </a:lnTo>
                    <a:lnTo>
                      <a:pt x="357" y="388"/>
                    </a:lnTo>
                    <a:lnTo>
                      <a:pt x="357" y="389"/>
                    </a:lnTo>
                    <a:lnTo>
                      <a:pt x="361" y="389"/>
                    </a:lnTo>
                    <a:lnTo>
                      <a:pt x="363" y="389"/>
                    </a:lnTo>
                    <a:lnTo>
                      <a:pt x="365" y="389"/>
                    </a:lnTo>
                    <a:lnTo>
                      <a:pt x="368" y="389"/>
                    </a:lnTo>
                    <a:lnTo>
                      <a:pt x="368" y="388"/>
                    </a:lnTo>
                    <a:lnTo>
                      <a:pt x="370" y="384"/>
                    </a:lnTo>
                    <a:lnTo>
                      <a:pt x="370" y="382"/>
                    </a:lnTo>
                    <a:lnTo>
                      <a:pt x="368" y="382"/>
                    </a:lnTo>
                    <a:lnTo>
                      <a:pt x="367" y="382"/>
                    </a:lnTo>
                    <a:lnTo>
                      <a:pt x="364" y="379"/>
                    </a:lnTo>
                    <a:lnTo>
                      <a:pt x="363" y="379"/>
                    </a:lnTo>
                    <a:lnTo>
                      <a:pt x="363" y="379"/>
                    </a:lnTo>
                    <a:lnTo>
                      <a:pt x="360" y="381"/>
                    </a:lnTo>
                    <a:lnTo>
                      <a:pt x="360" y="381"/>
                    </a:lnTo>
                    <a:lnTo>
                      <a:pt x="357" y="381"/>
                    </a:lnTo>
                    <a:lnTo>
                      <a:pt x="356" y="384"/>
                    </a:lnTo>
                    <a:lnTo>
                      <a:pt x="356" y="384"/>
                    </a:lnTo>
                    <a:lnTo>
                      <a:pt x="356" y="382"/>
                    </a:lnTo>
                    <a:lnTo>
                      <a:pt x="356" y="381"/>
                    </a:lnTo>
                    <a:lnTo>
                      <a:pt x="354" y="381"/>
                    </a:lnTo>
                    <a:lnTo>
                      <a:pt x="352" y="381"/>
                    </a:lnTo>
                    <a:lnTo>
                      <a:pt x="350" y="382"/>
                    </a:lnTo>
                    <a:lnTo>
                      <a:pt x="349" y="382"/>
                    </a:lnTo>
                    <a:lnTo>
                      <a:pt x="350" y="381"/>
                    </a:lnTo>
                    <a:lnTo>
                      <a:pt x="352" y="379"/>
                    </a:lnTo>
                    <a:lnTo>
                      <a:pt x="354" y="379"/>
                    </a:lnTo>
                    <a:lnTo>
                      <a:pt x="354" y="378"/>
                    </a:lnTo>
                    <a:lnTo>
                      <a:pt x="354" y="378"/>
                    </a:lnTo>
                    <a:lnTo>
                      <a:pt x="353" y="377"/>
                    </a:lnTo>
                    <a:lnTo>
                      <a:pt x="352" y="378"/>
                    </a:lnTo>
                    <a:lnTo>
                      <a:pt x="350" y="378"/>
                    </a:lnTo>
                    <a:lnTo>
                      <a:pt x="349" y="378"/>
                    </a:lnTo>
                    <a:lnTo>
                      <a:pt x="349" y="377"/>
                    </a:lnTo>
                    <a:lnTo>
                      <a:pt x="349" y="377"/>
                    </a:lnTo>
                    <a:lnTo>
                      <a:pt x="350" y="377"/>
                    </a:lnTo>
                    <a:lnTo>
                      <a:pt x="352" y="377"/>
                    </a:lnTo>
                    <a:lnTo>
                      <a:pt x="353" y="375"/>
                    </a:lnTo>
                    <a:lnTo>
                      <a:pt x="353" y="375"/>
                    </a:lnTo>
                    <a:lnTo>
                      <a:pt x="354" y="377"/>
                    </a:lnTo>
                    <a:lnTo>
                      <a:pt x="357" y="378"/>
                    </a:lnTo>
                    <a:lnTo>
                      <a:pt x="359" y="379"/>
                    </a:lnTo>
                    <a:lnTo>
                      <a:pt x="360" y="378"/>
                    </a:lnTo>
                    <a:lnTo>
                      <a:pt x="363" y="377"/>
                    </a:lnTo>
                    <a:lnTo>
                      <a:pt x="364" y="377"/>
                    </a:lnTo>
                    <a:lnTo>
                      <a:pt x="367" y="377"/>
                    </a:lnTo>
                    <a:lnTo>
                      <a:pt x="367" y="375"/>
                    </a:lnTo>
                    <a:lnTo>
                      <a:pt x="368" y="375"/>
                    </a:lnTo>
                    <a:lnTo>
                      <a:pt x="368" y="374"/>
                    </a:lnTo>
                    <a:lnTo>
                      <a:pt x="368" y="373"/>
                    </a:lnTo>
                    <a:lnTo>
                      <a:pt x="367" y="371"/>
                    </a:lnTo>
                    <a:lnTo>
                      <a:pt x="364" y="370"/>
                    </a:lnTo>
                    <a:lnTo>
                      <a:pt x="363" y="370"/>
                    </a:lnTo>
                    <a:lnTo>
                      <a:pt x="361" y="369"/>
                    </a:lnTo>
                    <a:lnTo>
                      <a:pt x="360" y="369"/>
                    </a:lnTo>
                    <a:lnTo>
                      <a:pt x="357" y="369"/>
                    </a:lnTo>
                    <a:lnTo>
                      <a:pt x="356" y="369"/>
                    </a:lnTo>
                    <a:lnTo>
                      <a:pt x="356" y="370"/>
                    </a:lnTo>
                    <a:lnTo>
                      <a:pt x="354" y="371"/>
                    </a:lnTo>
                    <a:lnTo>
                      <a:pt x="353" y="370"/>
                    </a:lnTo>
                    <a:lnTo>
                      <a:pt x="350" y="370"/>
                    </a:lnTo>
                    <a:lnTo>
                      <a:pt x="349" y="370"/>
                    </a:lnTo>
                    <a:lnTo>
                      <a:pt x="348" y="371"/>
                    </a:lnTo>
                    <a:lnTo>
                      <a:pt x="348" y="373"/>
                    </a:lnTo>
                    <a:lnTo>
                      <a:pt x="346" y="371"/>
                    </a:lnTo>
                    <a:lnTo>
                      <a:pt x="346" y="371"/>
                    </a:lnTo>
                    <a:lnTo>
                      <a:pt x="345" y="370"/>
                    </a:lnTo>
                    <a:lnTo>
                      <a:pt x="345" y="370"/>
                    </a:lnTo>
                    <a:lnTo>
                      <a:pt x="346" y="369"/>
                    </a:lnTo>
                    <a:lnTo>
                      <a:pt x="348" y="369"/>
                    </a:lnTo>
                    <a:lnTo>
                      <a:pt x="350" y="369"/>
                    </a:lnTo>
                    <a:lnTo>
                      <a:pt x="354" y="369"/>
                    </a:lnTo>
                    <a:lnTo>
                      <a:pt x="356" y="367"/>
                    </a:lnTo>
                    <a:lnTo>
                      <a:pt x="354" y="366"/>
                    </a:lnTo>
                    <a:lnTo>
                      <a:pt x="353" y="364"/>
                    </a:lnTo>
                    <a:lnTo>
                      <a:pt x="352" y="363"/>
                    </a:lnTo>
                    <a:lnTo>
                      <a:pt x="350" y="362"/>
                    </a:lnTo>
                    <a:lnTo>
                      <a:pt x="349" y="360"/>
                    </a:lnTo>
                    <a:lnTo>
                      <a:pt x="349" y="359"/>
                    </a:lnTo>
                    <a:lnTo>
                      <a:pt x="349" y="358"/>
                    </a:lnTo>
                    <a:lnTo>
                      <a:pt x="350" y="358"/>
                    </a:lnTo>
                    <a:lnTo>
                      <a:pt x="350" y="359"/>
                    </a:lnTo>
                    <a:lnTo>
                      <a:pt x="350" y="360"/>
                    </a:lnTo>
                    <a:lnTo>
                      <a:pt x="352" y="362"/>
                    </a:lnTo>
                    <a:lnTo>
                      <a:pt x="354" y="363"/>
                    </a:lnTo>
                    <a:lnTo>
                      <a:pt x="356" y="364"/>
                    </a:lnTo>
                    <a:lnTo>
                      <a:pt x="356" y="364"/>
                    </a:lnTo>
                    <a:lnTo>
                      <a:pt x="357" y="366"/>
                    </a:lnTo>
                    <a:lnTo>
                      <a:pt x="359" y="367"/>
                    </a:lnTo>
                    <a:lnTo>
                      <a:pt x="361" y="367"/>
                    </a:lnTo>
                    <a:lnTo>
                      <a:pt x="363" y="366"/>
                    </a:lnTo>
                    <a:lnTo>
                      <a:pt x="364" y="366"/>
                    </a:lnTo>
                    <a:lnTo>
                      <a:pt x="365" y="364"/>
                    </a:lnTo>
                    <a:lnTo>
                      <a:pt x="367" y="363"/>
                    </a:lnTo>
                    <a:lnTo>
                      <a:pt x="368" y="362"/>
                    </a:lnTo>
                    <a:lnTo>
                      <a:pt x="371" y="362"/>
                    </a:lnTo>
                    <a:lnTo>
                      <a:pt x="371" y="362"/>
                    </a:lnTo>
                    <a:lnTo>
                      <a:pt x="372" y="360"/>
                    </a:lnTo>
                    <a:lnTo>
                      <a:pt x="371" y="359"/>
                    </a:lnTo>
                    <a:lnTo>
                      <a:pt x="370" y="358"/>
                    </a:lnTo>
                    <a:lnTo>
                      <a:pt x="370" y="356"/>
                    </a:lnTo>
                    <a:lnTo>
                      <a:pt x="367" y="352"/>
                    </a:lnTo>
                    <a:lnTo>
                      <a:pt x="365" y="351"/>
                    </a:lnTo>
                    <a:lnTo>
                      <a:pt x="365" y="349"/>
                    </a:lnTo>
                    <a:lnTo>
                      <a:pt x="365" y="349"/>
                    </a:lnTo>
                    <a:lnTo>
                      <a:pt x="367" y="349"/>
                    </a:lnTo>
                    <a:lnTo>
                      <a:pt x="367" y="349"/>
                    </a:lnTo>
                    <a:lnTo>
                      <a:pt x="367" y="351"/>
                    </a:lnTo>
                    <a:lnTo>
                      <a:pt x="368" y="352"/>
                    </a:lnTo>
                    <a:lnTo>
                      <a:pt x="371" y="356"/>
                    </a:lnTo>
                    <a:lnTo>
                      <a:pt x="375" y="362"/>
                    </a:lnTo>
                    <a:lnTo>
                      <a:pt x="375" y="362"/>
                    </a:lnTo>
                    <a:lnTo>
                      <a:pt x="375" y="360"/>
                    </a:lnTo>
                    <a:lnTo>
                      <a:pt x="375" y="359"/>
                    </a:lnTo>
                    <a:lnTo>
                      <a:pt x="376" y="355"/>
                    </a:lnTo>
                    <a:lnTo>
                      <a:pt x="376" y="353"/>
                    </a:lnTo>
                    <a:lnTo>
                      <a:pt x="376" y="352"/>
                    </a:lnTo>
                    <a:lnTo>
                      <a:pt x="378" y="352"/>
                    </a:lnTo>
                    <a:lnTo>
                      <a:pt x="379" y="352"/>
                    </a:lnTo>
                    <a:lnTo>
                      <a:pt x="379" y="353"/>
                    </a:lnTo>
                    <a:lnTo>
                      <a:pt x="379" y="355"/>
                    </a:lnTo>
                    <a:lnTo>
                      <a:pt x="381" y="355"/>
                    </a:lnTo>
                    <a:lnTo>
                      <a:pt x="385" y="356"/>
                    </a:lnTo>
                    <a:lnTo>
                      <a:pt x="389" y="359"/>
                    </a:lnTo>
                    <a:lnTo>
                      <a:pt x="390" y="360"/>
                    </a:lnTo>
                    <a:lnTo>
                      <a:pt x="392" y="359"/>
                    </a:lnTo>
                    <a:lnTo>
                      <a:pt x="393" y="359"/>
                    </a:lnTo>
                    <a:lnTo>
                      <a:pt x="393" y="360"/>
                    </a:lnTo>
                    <a:lnTo>
                      <a:pt x="393" y="360"/>
                    </a:lnTo>
                    <a:lnTo>
                      <a:pt x="390" y="362"/>
                    </a:lnTo>
                    <a:lnTo>
                      <a:pt x="389" y="362"/>
                    </a:lnTo>
                    <a:lnTo>
                      <a:pt x="387" y="359"/>
                    </a:lnTo>
                    <a:lnTo>
                      <a:pt x="383" y="358"/>
                    </a:lnTo>
                    <a:lnTo>
                      <a:pt x="382" y="358"/>
                    </a:lnTo>
                    <a:lnTo>
                      <a:pt x="381" y="356"/>
                    </a:lnTo>
                    <a:lnTo>
                      <a:pt x="379" y="356"/>
                    </a:lnTo>
                    <a:lnTo>
                      <a:pt x="379" y="358"/>
                    </a:lnTo>
                    <a:lnTo>
                      <a:pt x="379" y="359"/>
                    </a:lnTo>
                    <a:lnTo>
                      <a:pt x="379" y="360"/>
                    </a:lnTo>
                    <a:lnTo>
                      <a:pt x="385" y="364"/>
                    </a:lnTo>
                    <a:lnTo>
                      <a:pt x="386" y="367"/>
                    </a:lnTo>
                    <a:lnTo>
                      <a:pt x="390" y="369"/>
                    </a:lnTo>
                    <a:lnTo>
                      <a:pt x="392" y="370"/>
                    </a:lnTo>
                    <a:lnTo>
                      <a:pt x="393" y="371"/>
                    </a:lnTo>
                    <a:lnTo>
                      <a:pt x="394" y="370"/>
                    </a:lnTo>
                    <a:lnTo>
                      <a:pt x="394" y="370"/>
                    </a:lnTo>
                    <a:lnTo>
                      <a:pt x="396" y="367"/>
                    </a:lnTo>
                    <a:lnTo>
                      <a:pt x="397" y="369"/>
                    </a:lnTo>
                    <a:lnTo>
                      <a:pt x="398" y="367"/>
                    </a:lnTo>
                    <a:lnTo>
                      <a:pt x="400" y="367"/>
                    </a:lnTo>
                    <a:lnTo>
                      <a:pt x="400" y="366"/>
                    </a:lnTo>
                    <a:lnTo>
                      <a:pt x="401" y="364"/>
                    </a:lnTo>
                    <a:lnTo>
                      <a:pt x="402" y="364"/>
                    </a:lnTo>
                    <a:lnTo>
                      <a:pt x="404" y="364"/>
                    </a:lnTo>
                    <a:lnTo>
                      <a:pt x="405" y="366"/>
                    </a:lnTo>
                    <a:lnTo>
                      <a:pt x="408" y="364"/>
                    </a:lnTo>
                    <a:lnTo>
                      <a:pt x="409" y="364"/>
                    </a:lnTo>
                    <a:lnTo>
                      <a:pt x="411" y="364"/>
                    </a:lnTo>
                    <a:lnTo>
                      <a:pt x="411" y="362"/>
                    </a:lnTo>
                    <a:lnTo>
                      <a:pt x="411" y="359"/>
                    </a:lnTo>
                    <a:lnTo>
                      <a:pt x="412" y="358"/>
                    </a:lnTo>
                    <a:lnTo>
                      <a:pt x="413" y="355"/>
                    </a:lnTo>
                    <a:lnTo>
                      <a:pt x="413" y="353"/>
                    </a:lnTo>
                    <a:lnTo>
                      <a:pt x="412" y="352"/>
                    </a:lnTo>
                    <a:lnTo>
                      <a:pt x="411" y="352"/>
                    </a:lnTo>
                    <a:lnTo>
                      <a:pt x="409" y="352"/>
                    </a:lnTo>
                    <a:lnTo>
                      <a:pt x="408" y="353"/>
                    </a:lnTo>
                    <a:lnTo>
                      <a:pt x="408" y="352"/>
                    </a:lnTo>
                    <a:lnTo>
                      <a:pt x="407" y="352"/>
                    </a:lnTo>
                    <a:lnTo>
                      <a:pt x="405" y="353"/>
                    </a:lnTo>
                    <a:lnTo>
                      <a:pt x="404" y="352"/>
                    </a:lnTo>
                    <a:lnTo>
                      <a:pt x="404" y="351"/>
                    </a:lnTo>
                    <a:lnTo>
                      <a:pt x="402" y="349"/>
                    </a:lnTo>
                    <a:lnTo>
                      <a:pt x="401" y="348"/>
                    </a:lnTo>
                    <a:lnTo>
                      <a:pt x="401" y="348"/>
                    </a:lnTo>
                    <a:lnTo>
                      <a:pt x="400" y="349"/>
                    </a:lnTo>
                    <a:lnTo>
                      <a:pt x="400" y="352"/>
                    </a:lnTo>
                    <a:lnTo>
                      <a:pt x="401" y="352"/>
                    </a:lnTo>
                    <a:lnTo>
                      <a:pt x="401" y="353"/>
                    </a:lnTo>
                    <a:lnTo>
                      <a:pt x="400" y="355"/>
                    </a:lnTo>
                    <a:lnTo>
                      <a:pt x="400" y="358"/>
                    </a:lnTo>
                    <a:lnTo>
                      <a:pt x="398" y="356"/>
                    </a:lnTo>
                    <a:lnTo>
                      <a:pt x="400" y="353"/>
                    </a:lnTo>
                    <a:lnTo>
                      <a:pt x="400" y="351"/>
                    </a:lnTo>
                    <a:lnTo>
                      <a:pt x="398" y="351"/>
                    </a:lnTo>
                    <a:lnTo>
                      <a:pt x="397" y="348"/>
                    </a:lnTo>
                    <a:lnTo>
                      <a:pt x="396" y="348"/>
                    </a:lnTo>
                    <a:lnTo>
                      <a:pt x="396" y="347"/>
                    </a:lnTo>
                    <a:lnTo>
                      <a:pt x="396" y="345"/>
                    </a:lnTo>
                    <a:lnTo>
                      <a:pt x="397" y="345"/>
                    </a:lnTo>
                    <a:lnTo>
                      <a:pt x="398" y="342"/>
                    </a:lnTo>
                    <a:lnTo>
                      <a:pt x="398" y="341"/>
                    </a:lnTo>
                    <a:lnTo>
                      <a:pt x="398" y="340"/>
                    </a:lnTo>
                    <a:lnTo>
                      <a:pt x="397" y="340"/>
                    </a:lnTo>
                    <a:lnTo>
                      <a:pt x="397" y="340"/>
                    </a:lnTo>
                    <a:lnTo>
                      <a:pt x="400" y="340"/>
                    </a:lnTo>
                    <a:lnTo>
                      <a:pt x="401" y="338"/>
                    </a:lnTo>
                    <a:lnTo>
                      <a:pt x="401" y="337"/>
                    </a:lnTo>
                    <a:lnTo>
                      <a:pt x="401" y="334"/>
                    </a:lnTo>
                    <a:lnTo>
                      <a:pt x="401" y="333"/>
                    </a:lnTo>
                    <a:lnTo>
                      <a:pt x="401" y="331"/>
                    </a:lnTo>
                    <a:lnTo>
                      <a:pt x="401" y="331"/>
                    </a:lnTo>
                    <a:lnTo>
                      <a:pt x="402" y="333"/>
                    </a:lnTo>
                    <a:lnTo>
                      <a:pt x="404" y="334"/>
                    </a:lnTo>
                    <a:lnTo>
                      <a:pt x="404" y="336"/>
                    </a:lnTo>
                    <a:lnTo>
                      <a:pt x="405" y="336"/>
                    </a:lnTo>
                    <a:lnTo>
                      <a:pt x="408" y="334"/>
                    </a:lnTo>
                    <a:lnTo>
                      <a:pt x="409" y="334"/>
                    </a:lnTo>
                    <a:lnTo>
                      <a:pt x="411" y="336"/>
                    </a:lnTo>
                    <a:lnTo>
                      <a:pt x="413" y="337"/>
                    </a:lnTo>
                    <a:lnTo>
                      <a:pt x="416" y="338"/>
                    </a:lnTo>
                    <a:lnTo>
                      <a:pt x="415" y="340"/>
                    </a:lnTo>
                    <a:lnTo>
                      <a:pt x="416" y="342"/>
                    </a:lnTo>
                    <a:lnTo>
                      <a:pt x="418" y="342"/>
                    </a:lnTo>
                    <a:lnTo>
                      <a:pt x="418" y="344"/>
                    </a:lnTo>
                    <a:lnTo>
                      <a:pt x="419" y="345"/>
                    </a:lnTo>
                    <a:lnTo>
                      <a:pt x="422" y="344"/>
                    </a:lnTo>
                    <a:lnTo>
                      <a:pt x="424" y="340"/>
                    </a:lnTo>
                    <a:lnTo>
                      <a:pt x="424" y="338"/>
                    </a:lnTo>
                    <a:lnTo>
                      <a:pt x="423" y="337"/>
                    </a:lnTo>
                    <a:lnTo>
                      <a:pt x="423" y="334"/>
                    </a:lnTo>
                    <a:lnTo>
                      <a:pt x="424" y="333"/>
                    </a:lnTo>
                    <a:lnTo>
                      <a:pt x="424" y="333"/>
                    </a:lnTo>
                    <a:lnTo>
                      <a:pt x="422" y="331"/>
                    </a:lnTo>
                    <a:lnTo>
                      <a:pt x="420" y="333"/>
                    </a:lnTo>
                    <a:lnTo>
                      <a:pt x="419" y="334"/>
                    </a:lnTo>
                    <a:lnTo>
                      <a:pt x="416" y="333"/>
                    </a:lnTo>
                    <a:lnTo>
                      <a:pt x="415" y="330"/>
                    </a:lnTo>
                    <a:lnTo>
                      <a:pt x="412" y="330"/>
                    </a:lnTo>
                    <a:lnTo>
                      <a:pt x="411" y="330"/>
                    </a:lnTo>
                    <a:lnTo>
                      <a:pt x="411" y="330"/>
                    </a:lnTo>
                    <a:lnTo>
                      <a:pt x="411" y="329"/>
                    </a:lnTo>
                    <a:lnTo>
                      <a:pt x="411" y="329"/>
                    </a:lnTo>
                    <a:lnTo>
                      <a:pt x="412" y="327"/>
                    </a:lnTo>
                    <a:lnTo>
                      <a:pt x="412" y="323"/>
                    </a:lnTo>
                    <a:lnTo>
                      <a:pt x="413" y="322"/>
                    </a:lnTo>
                    <a:lnTo>
                      <a:pt x="413" y="321"/>
                    </a:lnTo>
                    <a:lnTo>
                      <a:pt x="411" y="319"/>
                    </a:lnTo>
                    <a:lnTo>
                      <a:pt x="409" y="319"/>
                    </a:lnTo>
                    <a:lnTo>
                      <a:pt x="407" y="322"/>
                    </a:lnTo>
                    <a:lnTo>
                      <a:pt x="405" y="323"/>
                    </a:lnTo>
                    <a:lnTo>
                      <a:pt x="402" y="322"/>
                    </a:lnTo>
                    <a:lnTo>
                      <a:pt x="402" y="321"/>
                    </a:lnTo>
                    <a:lnTo>
                      <a:pt x="401" y="318"/>
                    </a:lnTo>
                    <a:lnTo>
                      <a:pt x="401" y="318"/>
                    </a:lnTo>
                    <a:lnTo>
                      <a:pt x="401" y="316"/>
                    </a:lnTo>
                    <a:lnTo>
                      <a:pt x="402" y="316"/>
                    </a:lnTo>
                    <a:lnTo>
                      <a:pt x="402" y="318"/>
                    </a:lnTo>
                    <a:lnTo>
                      <a:pt x="402" y="319"/>
                    </a:lnTo>
                    <a:lnTo>
                      <a:pt x="402" y="321"/>
                    </a:lnTo>
                    <a:lnTo>
                      <a:pt x="405" y="321"/>
                    </a:lnTo>
                    <a:lnTo>
                      <a:pt x="407" y="321"/>
                    </a:lnTo>
                    <a:lnTo>
                      <a:pt x="408" y="319"/>
                    </a:lnTo>
                    <a:lnTo>
                      <a:pt x="409" y="318"/>
                    </a:lnTo>
                    <a:lnTo>
                      <a:pt x="412" y="318"/>
                    </a:lnTo>
                    <a:lnTo>
                      <a:pt x="413" y="319"/>
                    </a:lnTo>
                    <a:lnTo>
                      <a:pt x="415" y="319"/>
                    </a:lnTo>
                    <a:lnTo>
                      <a:pt x="415" y="318"/>
                    </a:lnTo>
                    <a:lnTo>
                      <a:pt x="415" y="316"/>
                    </a:lnTo>
                    <a:lnTo>
                      <a:pt x="411" y="312"/>
                    </a:lnTo>
                    <a:lnTo>
                      <a:pt x="407" y="310"/>
                    </a:lnTo>
                    <a:lnTo>
                      <a:pt x="404" y="310"/>
                    </a:lnTo>
                    <a:lnTo>
                      <a:pt x="401" y="308"/>
                    </a:lnTo>
                    <a:lnTo>
                      <a:pt x="398" y="305"/>
                    </a:lnTo>
                    <a:lnTo>
                      <a:pt x="398" y="304"/>
                    </a:lnTo>
                    <a:lnTo>
                      <a:pt x="398" y="303"/>
                    </a:lnTo>
                    <a:lnTo>
                      <a:pt x="400" y="304"/>
                    </a:lnTo>
                    <a:lnTo>
                      <a:pt x="401" y="307"/>
                    </a:lnTo>
                    <a:lnTo>
                      <a:pt x="402" y="308"/>
                    </a:lnTo>
                    <a:lnTo>
                      <a:pt x="405" y="308"/>
                    </a:lnTo>
                    <a:lnTo>
                      <a:pt x="405" y="307"/>
                    </a:lnTo>
                    <a:lnTo>
                      <a:pt x="405" y="305"/>
                    </a:lnTo>
                    <a:lnTo>
                      <a:pt x="404" y="303"/>
                    </a:lnTo>
                    <a:lnTo>
                      <a:pt x="402" y="303"/>
                    </a:lnTo>
                    <a:lnTo>
                      <a:pt x="402" y="301"/>
                    </a:lnTo>
                    <a:lnTo>
                      <a:pt x="404" y="301"/>
                    </a:lnTo>
                    <a:lnTo>
                      <a:pt x="405" y="303"/>
                    </a:lnTo>
                    <a:lnTo>
                      <a:pt x="408" y="305"/>
                    </a:lnTo>
                    <a:lnTo>
                      <a:pt x="408" y="307"/>
                    </a:lnTo>
                    <a:lnTo>
                      <a:pt x="408" y="308"/>
                    </a:lnTo>
                    <a:lnTo>
                      <a:pt x="411" y="311"/>
                    </a:lnTo>
                    <a:lnTo>
                      <a:pt x="412" y="312"/>
                    </a:lnTo>
                    <a:lnTo>
                      <a:pt x="415" y="315"/>
                    </a:lnTo>
                    <a:lnTo>
                      <a:pt x="416" y="315"/>
                    </a:lnTo>
                    <a:lnTo>
                      <a:pt x="418" y="315"/>
                    </a:lnTo>
                    <a:lnTo>
                      <a:pt x="419" y="315"/>
                    </a:lnTo>
                    <a:lnTo>
                      <a:pt x="419" y="316"/>
                    </a:lnTo>
                    <a:lnTo>
                      <a:pt x="418" y="318"/>
                    </a:lnTo>
                    <a:lnTo>
                      <a:pt x="419" y="319"/>
                    </a:lnTo>
                    <a:lnTo>
                      <a:pt x="420" y="321"/>
                    </a:lnTo>
                    <a:lnTo>
                      <a:pt x="422" y="321"/>
                    </a:lnTo>
                    <a:lnTo>
                      <a:pt x="423" y="319"/>
                    </a:lnTo>
                    <a:lnTo>
                      <a:pt x="424" y="315"/>
                    </a:lnTo>
                    <a:lnTo>
                      <a:pt x="424" y="314"/>
                    </a:lnTo>
                    <a:lnTo>
                      <a:pt x="424" y="312"/>
                    </a:lnTo>
                    <a:lnTo>
                      <a:pt x="424" y="311"/>
                    </a:lnTo>
                    <a:lnTo>
                      <a:pt x="424" y="310"/>
                    </a:lnTo>
                    <a:lnTo>
                      <a:pt x="424" y="307"/>
                    </a:lnTo>
                    <a:lnTo>
                      <a:pt x="423" y="305"/>
                    </a:lnTo>
                    <a:lnTo>
                      <a:pt x="424" y="304"/>
                    </a:lnTo>
                    <a:lnTo>
                      <a:pt x="424" y="303"/>
                    </a:lnTo>
                    <a:lnTo>
                      <a:pt x="424" y="304"/>
                    </a:lnTo>
                    <a:lnTo>
                      <a:pt x="426" y="304"/>
                    </a:lnTo>
                    <a:lnTo>
                      <a:pt x="427" y="304"/>
                    </a:lnTo>
                    <a:lnTo>
                      <a:pt x="427" y="303"/>
                    </a:lnTo>
                    <a:lnTo>
                      <a:pt x="424" y="301"/>
                    </a:lnTo>
                    <a:lnTo>
                      <a:pt x="423" y="299"/>
                    </a:lnTo>
                    <a:lnTo>
                      <a:pt x="422" y="297"/>
                    </a:lnTo>
                    <a:lnTo>
                      <a:pt x="420" y="297"/>
                    </a:lnTo>
                    <a:lnTo>
                      <a:pt x="419" y="297"/>
                    </a:lnTo>
                    <a:lnTo>
                      <a:pt x="418" y="296"/>
                    </a:lnTo>
                    <a:lnTo>
                      <a:pt x="416" y="294"/>
                    </a:lnTo>
                    <a:lnTo>
                      <a:pt x="412" y="294"/>
                    </a:lnTo>
                    <a:lnTo>
                      <a:pt x="411" y="294"/>
                    </a:lnTo>
                    <a:lnTo>
                      <a:pt x="409" y="294"/>
                    </a:lnTo>
                    <a:lnTo>
                      <a:pt x="409" y="294"/>
                    </a:lnTo>
                    <a:lnTo>
                      <a:pt x="408" y="293"/>
                    </a:lnTo>
                    <a:lnTo>
                      <a:pt x="409" y="293"/>
                    </a:lnTo>
                    <a:lnTo>
                      <a:pt x="409" y="293"/>
                    </a:lnTo>
                    <a:lnTo>
                      <a:pt x="411" y="293"/>
                    </a:lnTo>
                    <a:lnTo>
                      <a:pt x="413" y="293"/>
                    </a:lnTo>
                    <a:lnTo>
                      <a:pt x="416" y="293"/>
                    </a:lnTo>
                    <a:lnTo>
                      <a:pt x="418" y="293"/>
                    </a:lnTo>
                    <a:lnTo>
                      <a:pt x="419" y="293"/>
                    </a:lnTo>
                    <a:lnTo>
                      <a:pt x="420" y="293"/>
                    </a:lnTo>
                    <a:lnTo>
                      <a:pt x="422" y="293"/>
                    </a:lnTo>
                    <a:lnTo>
                      <a:pt x="423" y="293"/>
                    </a:lnTo>
                    <a:lnTo>
                      <a:pt x="424" y="293"/>
                    </a:lnTo>
                    <a:lnTo>
                      <a:pt x="424" y="292"/>
                    </a:lnTo>
                    <a:lnTo>
                      <a:pt x="424" y="290"/>
                    </a:lnTo>
                    <a:lnTo>
                      <a:pt x="424" y="289"/>
                    </a:lnTo>
                    <a:lnTo>
                      <a:pt x="424" y="288"/>
                    </a:lnTo>
                    <a:lnTo>
                      <a:pt x="423" y="286"/>
                    </a:lnTo>
                    <a:lnTo>
                      <a:pt x="422" y="288"/>
                    </a:lnTo>
                    <a:lnTo>
                      <a:pt x="420" y="288"/>
                    </a:lnTo>
                    <a:lnTo>
                      <a:pt x="419" y="288"/>
                    </a:lnTo>
                    <a:lnTo>
                      <a:pt x="416" y="288"/>
                    </a:lnTo>
                    <a:lnTo>
                      <a:pt x="415" y="286"/>
                    </a:lnTo>
                    <a:lnTo>
                      <a:pt x="413" y="286"/>
                    </a:lnTo>
                    <a:lnTo>
                      <a:pt x="411" y="286"/>
                    </a:lnTo>
                    <a:lnTo>
                      <a:pt x="411" y="288"/>
                    </a:lnTo>
                    <a:lnTo>
                      <a:pt x="409" y="288"/>
                    </a:lnTo>
                    <a:lnTo>
                      <a:pt x="409" y="285"/>
                    </a:lnTo>
                    <a:lnTo>
                      <a:pt x="409" y="283"/>
                    </a:lnTo>
                    <a:lnTo>
                      <a:pt x="409" y="282"/>
                    </a:lnTo>
                    <a:lnTo>
                      <a:pt x="407" y="283"/>
                    </a:lnTo>
                    <a:lnTo>
                      <a:pt x="405" y="283"/>
                    </a:lnTo>
                    <a:lnTo>
                      <a:pt x="404" y="282"/>
                    </a:lnTo>
                    <a:lnTo>
                      <a:pt x="404" y="281"/>
                    </a:lnTo>
                    <a:lnTo>
                      <a:pt x="405" y="281"/>
                    </a:lnTo>
                    <a:lnTo>
                      <a:pt x="408" y="282"/>
                    </a:lnTo>
                    <a:lnTo>
                      <a:pt x="408" y="281"/>
                    </a:lnTo>
                    <a:lnTo>
                      <a:pt x="408" y="279"/>
                    </a:lnTo>
                    <a:lnTo>
                      <a:pt x="408" y="279"/>
                    </a:lnTo>
                    <a:lnTo>
                      <a:pt x="408" y="278"/>
                    </a:lnTo>
                    <a:lnTo>
                      <a:pt x="408" y="277"/>
                    </a:lnTo>
                    <a:lnTo>
                      <a:pt x="408" y="275"/>
                    </a:lnTo>
                    <a:lnTo>
                      <a:pt x="408" y="274"/>
                    </a:lnTo>
                    <a:lnTo>
                      <a:pt x="408" y="273"/>
                    </a:lnTo>
                    <a:lnTo>
                      <a:pt x="408" y="271"/>
                    </a:lnTo>
                    <a:lnTo>
                      <a:pt x="409" y="271"/>
                    </a:lnTo>
                    <a:lnTo>
                      <a:pt x="409" y="271"/>
                    </a:lnTo>
                    <a:lnTo>
                      <a:pt x="409" y="273"/>
                    </a:lnTo>
                    <a:lnTo>
                      <a:pt x="411" y="274"/>
                    </a:lnTo>
                    <a:lnTo>
                      <a:pt x="412" y="274"/>
                    </a:lnTo>
                    <a:lnTo>
                      <a:pt x="413" y="273"/>
                    </a:lnTo>
                    <a:lnTo>
                      <a:pt x="416" y="271"/>
                    </a:lnTo>
                    <a:lnTo>
                      <a:pt x="418" y="270"/>
                    </a:lnTo>
                    <a:lnTo>
                      <a:pt x="418" y="270"/>
                    </a:lnTo>
                    <a:lnTo>
                      <a:pt x="418" y="268"/>
                    </a:lnTo>
                    <a:lnTo>
                      <a:pt x="415" y="268"/>
                    </a:lnTo>
                    <a:lnTo>
                      <a:pt x="413" y="268"/>
                    </a:lnTo>
                    <a:lnTo>
                      <a:pt x="413" y="267"/>
                    </a:lnTo>
                    <a:lnTo>
                      <a:pt x="415" y="267"/>
                    </a:lnTo>
                    <a:lnTo>
                      <a:pt x="418" y="267"/>
                    </a:lnTo>
                    <a:lnTo>
                      <a:pt x="418" y="267"/>
                    </a:lnTo>
                    <a:lnTo>
                      <a:pt x="419" y="267"/>
                    </a:lnTo>
                    <a:lnTo>
                      <a:pt x="419" y="267"/>
                    </a:lnTo>
                    <a:lnTo>
                      <a:pt x="419" y="266"/>
                    </a:lnTo>
                    <a:lnTo>
                      <a:pt x="420" y="264"/>
                    </a:lnTo>
                    <a:lnTo>
                      <a:pt x="422" y="266"/>
                    </a:lnTo>
                    <a:lnTo>
                      <a:pt x="424" y="267"/>
                    </a:lnTo>
                    <a:lnTo>
                      <a:pt x="424" y="267"/>
                    </a:lnTo>
                    <a:lnTo>
                      <a:pt x="426" y="267"/>
                    </a:lnTo>
                    <a:lnTo>
                      <a:pt x="427" y="267"/>
                    </a:lnTo>
                    <a:lnTo>
                      <a:pt x="429" y="268"/>
                    </a:lnTo>
                    <a:lnTo>
                      <a:pt x="429" y="270"/>
                    </a:lnTo>
                    <a:lnTo>
                      <a:pt x="429" y="271"/>
                    </a:lnTo>
                    <a:lnTo>
                      <a:pt x="430" y="271"/>
                    </a:lnTo>
                    <a:lnTo>
                      <a:pt x="431" y="271"/>
                    </a:lnTo>
                    <a:lnTo>
                      <a:pt x="433" y="271"/>
                    </a:lnTo>
                    <a:lnTo>
                      <a:pt x="433" y="273"/>
                    </a:lnTo>
                    <a:lnTo>
                      <a:pt x="435" y="274"/>
                    </a:lnTo>
                    <a:lnTo>
                      <a:pt x="437" y="275"/>
                    </a:lnTo>
                    <a:lnTo>
                      <a:pt x="438" y="277"/>
                    </a:lnTo>
                    <a:lnTo>
                      <a:pt x="438" y="275"/>
                    </a:lnTo>
                    <a:lnTo>
                      <a:pt x="438" y="273"/>
                    </a:lnTo>
                    <a:lnTo>
                      <a:pt x="440" y="271"/>
                    </a:lnTo>
                    <a:lnTo>
                      <a:pt x="441" y="268"/>
                    </a:lnTo>
                    <a:lnTo>
                      <a:pt x="440" y="267"/>
                    </a:lnTo>
                    <a:lnTo>
                      <a:pt x="441" y="264"/>
                    </a:lnTo>
                    <a:lnTo>
                      <a:pt x="441" y="262"/>
                    </a:lnTo>
                    <a:lnTo>
                      <a:pt x="442" y="260"/>
                    </a:lnTo>
                    <a:lnTo>
                      <a:pt x="442" y="259"/>
                    </a:lnTo>
                    <a:lnTo>
                      <a:pt x="441" y="257"/>
                    </a:lnTo>
                    <a:lnTo>
                      <a:pt x="440" y="256"/>
                    </a:lnTo>
                    <a:lnTo>
                      <a:pt x="438" y="255"/>
                    </a:lnTo>
                    <a:lnTo>
                      <a:pt x="437" y="255"/>
                    </a:lnTo>
                    <a:lnTo>
                      <a:pt x="437" y="253"/>
                    </a:lnTo>
                    <a:lnTo>
                      <a:pt x="437" y="253"/>
                    </a:lnTo>
                    <a:lnTo>
                      <a:pt x="435" y="253"/>
                    </a:lnTo>
                    <a:lnTo>
                      <a:pt x="434" y="255"/>
                    </a:lnTo>
                    <a:lnTo>
                      <a:pt x="433" y="257"/>
                    </a:lnTo>
                    <a:lnTo>
                      <a:pt x="431" y="257"/>
                    </a:lnTo>
                    <a:lnTo>
                      <a:pt x="430" y="257"/>
                    </a:lnTo>
                    <a:lnTo>
                      <a:pt x="430" y="256"/>
                    </a:lnTo>
                    <a:lnTo>
                      <a:pt x="430" y="255"/>
                    </a:lnTo>
                    <a:lnTo>
                      <a:pt x="430" y="253"/>
                    </a:lnTo>
                    <a:lnTo>
                      <a:pt x="427" y="252"/>
                    </a:lnTo>
                    <a:lnTo>
                      <a:pt x="426" y="253"/>
                    </a:lnTo>
                    <a:lnTo>
                      <a:pt x="426" y="252"/>
                    </a:lnTo>
                    <a:lnTo>
                      <a:pt x="426" y="252"/>
                    </a:lnTo>
                    <a:lnTo>
                      <a:pt x="426" y="251"/>
                    </a:lnTo>
                    <a:lnTo>
                      <a:pt x="424" y="249"/>
                    </a:lnTo>
                    <a:lnTo>
                      <a:pt x="424" y="249"/>
                    </a:lnTo>
                    <a:lnTo>
                      <a:pt x="424" y="248"/>
                    </a:lnTo>
                    <a:lnTo>
                      <a:pt x="426" y="248"/>
                    </a:lnTo>
                    <a:lnTo>
                      <a:pt x="427" y="249"/>
                    </a:lnTo>
                    <a:lnTo>
                      <a:pt x="427" y="248"/>
                    </a:lnTo>
                    <a:lnTo>
                      <a:pt x="426" y="246"/>
                    </a:lnTo>
                    <a:lnTo>
                      <a:pt x="426" y="244"/>
                    </a:lnTo>
                    <a:lnTo>
                      <a:pt x="426" y="244"/>
                    </a:lnTo>
                    <a:lnTo>
                      <a:pt x="427" y="242"/>
                    </a:lnTo>
                    <a:lnTo>
                      <a:pt x="427" y="244"/>
                    </a:lnTo>
                    <a:lnTo>
                      <a:pt x="429" y="244"/>
                    </a:lnTo>
                    <a:lnTo>
                      <a:pt x="429" y="245"/>
                    </a:lnTo>
                    <a:lnTo>
                      <a:pt x="431" y="248"/>
                    </a:lnTo>
                    <a:lnTo>
                      <a:pt x="433" y="249"/>
                    </a:lnTo>
                    <a:lnTo>
                      <a:pt x="434" y="249"/>
                    </a:lnTo>
                    <a:lnTo>
                      <a:pt x="435" y="248"/>
                    </a:lnTo>
                    <a:lnTo>
                      <a:pt x="434" y="245"/>
                    </a:lnTo>
                    <a:lnTo>
                      <a:pt x="431" y="242"/>
                    </a:lnTo>
                    <a:lnTo>
                      <a:pt x="430" y="241"/>
                    </a:lnTo>
                    <a:lnTo>
                      <a:pt x="429" y="241"/>
                    </a:lnTo>
                    <a:lnTo>
                      <a:pt x="427" y="238"/>
                    </a:lnTo>
                    <a:lnTo>
                      <a:pt x="426" y="237"/>
                    </a:lnTo>
                    <a:lnTo>
                      <a:pt x="424" y="234"/>
                    </a:lnTo>
                    <a:lnTo>
                      <a:pt x="423" y="234"/>
                    </a:lnTo>
                    <a:lnTo>
                      <a:pt x="422" y="233"/>
                    </a:lnTo>
                    <a:lnTo>
                      <a:pt x="422" y="231"/>
                    </a:lnTo>
                    <a:lnTo>
                      <a:pt x="423" y="230"/>
                    </a:lnTo>
                    <a:lnTo>
                      <a:pt x="423" y="229"/>
                    </a:lnTo>
                    <a:lnTo>
                      <a:pt x="422" y="229"/>
                    </a:lnTo>
                    <a:lnTo>
                      <a:pt x="422" y="227"/>
                    </a:lnTo>
                    <a:lnTo>
                      <a:pt x="423" y="227"/>
                    </a:lnTo>
                    <a:lnTo>
                      <a:pt x="424" y="226"/>
                    </a:lnTo>
                    <a:lnTo>
                      <a:pt x="426" y="226"/>
                    </a:lnTo>
                    <a:lnTo>
                      <a:pt x="427" y="226"/>
                    </a:lnTo>
                    <a:lnTo>
                      <a:pt x="427" y="227"/>
                    </a:lnTo>
                    <a:lnTo>
                      <a:pt x="426" y="229"/>
                    </a:lnTo>
                    <a:lnTo>
                      <a:pt x="427" y="229"/>
                    </a:lnTo>
                    <a:lnTo>
                      <a:pt x="429" y="230"/>
                    </a:lnTo>
                    <a:lnTo>
                      <a:pt x="429" y="231"/>
                    </a:lnTo>
                    <a:lnTo>
                      <a:pt x="429" y="233"/>
                    </a:lnTo>
                    <a:lnTo>
                      <a:pt x="430" y="233"/>
                    </a:lnTo>
                    <a:lnTo>
                      <a:pt x="433" y="231"/>
                    </a:lnTo>
                    <a:lnTo>
                      <a:pt x="434" y="229"/>
                    </a:lnTo>
                    <a:lnTo>
                      <a:pt x="434" y="226"/>
                    </a:lnTo>
                    <a:lnTo>
                      <a:pt x="435" y="225"/>
                    </a:lnTo>
                    <a:lnTo>
                      <a:pt x="435" y="223"/>
                    </a:lnTo>
                    <a:lnTo>
                      <a:pt x="435" y="220"/>
                    </a:lnTo>
                    <a:lnTo>
                      <a:pt x="437" y="219"/>
                    </a:lnTo>
                    <a:lnTo>
                      <a:pt x="438" y="218"/>
                    </a:lnTo>
                    <a:lnTo>
                      <a:pt x="438" y="214"/>
                    </a:lnTo>
                    <a:lnTo>
                      <a:pt x="438" y="211"/>
                    </a:lnTo>
                    <a:lnTo>
                      <a:pt x="437" y="209"/>
                    </a:lnTo>
                    <a:lnTo>
                      <a:pt x="438" y="205"/>
                    </a:lnTo>
                    <a:lnTo>
                      <a:pt x="440" y="203"/>
                    </a:lnTo>
                    <a:lnTo>
                      <a:pt x="440" y="200"/>
                    </a:lnTo>
                    <a:lnTo>
                      <a:pt x="441" y="197"/>
                    </a:lnTo>
                    <a:lnTo>
                      <a:pt x="441" y="196"/>
                    </a:lnTo>
                    <a:lnTo>
                      <a:pt x="442" y="193"/>
                    </a:lnTo>
                    <a:lnTo>
                      <a:pt x="442" y="190"/>
                    </a:lnTo>
                    <a:lnTo>
                      <a:pt x="444" y="189"/>
                    </a:lnTo>
                    <a:lnTo>
                      <a:pt x="445" y="186"/>
                    </a:lnTo>
                    <a:lnTo>
                      <a:pt x="449" y="181"/>
                    </a:lnTo>
                    <a:lnTo>
                      <a:pt x="451" y="178"/>
                    </a:lnTo>
                    <a:lnTo>
                      <a:pt x="455" y="175"/>
                    </a:lnTo>
                    <a:lnTo>
                      <a:pt x="455" y="172"/>
                    </a:lnTo>
                    <a:lnTo>
                      <a:pt x="457" y="171"/>
                    </a:lnTo>
                    <a:lnTo>
                      <a:pt x="457" y="168"/>
                    </a:lnTo>
                    <a:lnTo>
                      <a:pt x="460" y="166"/>
                    </a:lnTo>
                    <a:lnTo>
                      <a:pt x="462" y="166"/>
                    </a:lnTo>
                    <a:lnTo>
                      <a:pt x="462" y="164"/>
                    </a:lnTo>
                    <a:lnTo>
                      <a:pt x="460" y="163"/>
                    </a:lnTo>
                    <a:lnTo>
                      <a:pt x="457" y="163"/>
                    </a:lnTo>
                    <a:lnTo>
                      <a:pt x="456" y="161"/>
                    </a:lnTo>
                    <a:lnTo>
                      <a:pt x="456" y="160"/>
                    </a:lnTo>
                    <a:lnTo>
                      <a:pt x="453" y="161"/>
                    </a:lnTo>
                    <a:lnTo>
                      <a:pt x="451" y="161"/>
                    </a:lnTo>
                    <a:lnTo>
                      <a:pt x="446" y="163"/>
                    </a:lnTo>
                    <a:lnTo>
                      <a:pt x="444" y="164"/>
                    </a:lnTo>
                    <a:lnTo>
                      <a:pt x="442" y="166"/>
                    </a:lnTo>
                    <a:lnTo>
                      <a:pt x="440" y="167"/>
                    </a:lnTo>
                    <a:lnTo>
                      <a:pt x="440" y="168"/>
                    </a:lnTo>
                    <a:lnTo>
                      <a:pt x="438" y="170"/>
                    </a:lnTo>
                    <a:lnTo>
                      <a:pt x="437" y="168"/>
                    </a:lnTo>
                    <a:lnTo>
                      <a:pt x="435" y="167"/>
                    </a:lnTo>
                    <a:lnTo>
                      <a:pt x="435" y="166"/>
                    </a:lnTo>
                    <a:lnTo>
                      <a:pt x="437" y="166"/>
                    </a:lnTo>
                    <a:lnTo>
                      <a:pt x="438" y="166"/>
                    </a:lnTo>
                    <a:lnTo>
                      <a:pt x="438" y="163"/>
                    </a:lnTo>
                    <a:lnTo>
                      <a:pt x="437" y="161"/>
                    </a:lnTo>
                    <a:lnTo>
                      <a:pt x="435" y="161"/>
                    </a:lnTo>
                    <a:lnTo>
                      <a:pt x="434" y="161"/>
                    </a:lnTo>
                    <a:lnTo>
                      <a:pt x="435" y="160"/>
                    </a:lnTo>
                    <a:lnTo>
                      <a:pt x="437" y="160"/>
                    </a:lnTo>
                    <a:lnTo>
                      <a:pt x="440" y="159"/>
                    </a:lnTo>
                    <a:lnTo>
                      <a:pt x="441" y="155"/>
                    </a:lnTo>
                    <a:lnTo>
                      <a:pt x="442" y="153"/>
                    </a:lnTo>
                    <a:lnTo>
                      <a:pt x="445" y="153"/>
                    </a:lnTo>
                    <a:lnTo>
                      <a:pt x="448" y="153"/>
                    </a:lnTo>
                    <a:lnTo>
                      <a:pt x="452" y="157"/>
                    </a:lnTo>
                    <a:lnTo>
                      <a:pt x="453" y="159"/>
                    </a:lnTo>
                    <a:lnTo>
                      <a:pt x="457" y="159"/>
                    </a:lnTo>
                    <a:lnTo>
                      <a:pt x="460" y="159"/>
                    </a:lnTo>
                    <a:lnTo>
                      <a:pt x="463" y="159"/>
                    </a:lnTo>
                    <a:lnTo>
                      <a:pt x="467" y="157"/>
                    </a:lnTo>
                    <a:lnTo>
                      <a:pt x="468" y="156"/>
                    </a:lnTo>
                    <a:lnTo>
                      <a:pt x="468" y="155"/>
                    </a:lnTo>
                    <a:lnTo>
                      <a:pt x="468" y="153"/>
                    </a:lnTo>
                    <a:lnTo>
                      <a:pt x="470" y="153"/>
                    </a:lnTo>
                    <a:lnTo>
                      <a:pt x="471" y="153"/>
                    </a:lnTo>
                    <a:lnTo>
                      <a:pt x="472" y="152"/>
                    </a:lnTo>
                    <a:lnTo>
                      <a:pt x="472" y="149"/>
                    </a:lnTo>
                    <a:lnTo>
                      <a:pt x="471" y="148"/>
                    </a:lnTo>
                    <a:lnTo>
                      <a:pt x="470" y="148"/>
                    </a:lnTo>
                    <a:lnTo>
                      <a:pt x="468" y="146"/>
                    </a:lnTo>
                    <a:lnTo>
                      <a:pt x="467" y="146"/>
                    </a:lnTo>
                    <a:lnTo>
                      <a:pt x="466" y="146"/>
                    </a:lnTo>
                    <a:lnTo>
                      <a:pt x="464" y="148"/>
                    </a:lnTo>
                    <a:lnTo>
                      <a:pt x="463" y="148"/>
                    </a:lnTo>
                    <a:lnTo>
                      <a:pt x="462" y="146"/>
                    </a:lnTo>
                    <a:lnTo>
                      <a:pt x="456" y="146"/>
                    </a:lnTo>
                    <a:lnTo>
                      <a:pt x="453" y="145"/>
                    </a:lnTo>
                    <a:lnTo>
                      <a:pt x="452" y="145"/>
                    </a:lnTo>
                    <a:lnTo>
                      <a:pt x="451" y="145"/>
                    </a:lnTo>
                    <a:lnTo>
                      <a:pt x="449" y="145"/>
                    </a:lnTo>
                    <a:lnTo>
                      <a:pt x="444" y="145"/>
                    </a:lnTo>
                    <a:lnTo>
                      <a:pt x="442" y="145"/>
                    </a:lnTo>
                    <a:lnTo>
                      <a:pt x="441" y="145"/>
                    </a:lnTo>
                    <a:lnTo>
                      <a:pt x="442" y="144"/>
                    </a:lnTo>
                    <a:lnTo>
                      <a:pt x="444" y="145"/>
                    </a:lnTo>
                    <a:lnTo>
                      <a:pt x="446" y="144"/>
                    </a:lnTo>
                    <a:lnTo>
                      <a:pt x="449" y="142"/>
                    </a:lnTo>
                    <a:lnTo>
                      <a:pt x="451" y="144"/>
                    </a:lnTo>
                    <a:lnTo>
                      <a:pt x="453" y="144"/>
                    </a:lnTo>
                    <a:lnTo>
                      <a:pt x="453" y="144"/>
                    </a:lnTo>
                    <a:lnTo>
                      <a:pt x="455" y="142"/>
                    </a:lnTo>
                    <a:lnTo>
                      <a:pt x="456" y="142"/>
                    </a:lnTo>
                    <a:lnTo>
                      <a:pt x="457" y="142"/>
                    </a:lnTo>
                    <a:lnTo>
                      <a:pt x="459" y="142"/>
                    </a:lnTo>
                    <a:lnTo>
                      <a:pt x="460" y="141"/>
                    </a:lnTo>
                    <a:lnTo>
                      <a:pt x="462" y="141"/>
                    </a:lnTo>
                    <a:lnTo>
                      <a:pt x="462" y="141"/>
                    </a:lnTo>
                    <a:lnTo>
                      <a:pt x="463" y="141"/>
                    </a:lnTo>
                    <a:lnTo>
                      <a:pt x="463" y="140"/>
                    </a:lnTo>
                    <a:lnTo>
                      <a:pt x="464" y="140"/>
                    </a:lnTo>
                    <a:lnTo>
                      <a:pt x="464" y="141"/>
                    </a:lnTo>
                    <a:lnTo>
                      <a:pt x="466" y="141"/>
                    </a:lnTo>
                    <a:lnTo>
                      <a:pt x="467" y="142"/>
                    </a:lnTo>
                    <a:lnTo>
                      <a:pt x="468" y="142"/>
                    </a:lnTo>
                    <a:lnTo>
                      <a:pt x="471" y="142"/>
                    </a:lnTo>
                    <a:lnTo>
                      <a:pt x="472" y="144"/>
                    </a:lnTo>
                    <a:lnTo>
                      <a:pt x="474" y="144"/>
                    </a:lnTo>
                    <a:lnTo>
                      <a:pt x="475" y="144"/>
                    </a:lnTo>
                    <a:lnTo>
                      <a:pt x="478" y="142"/>
                    </a:lnTo>
                    <a:lnTo>
                      <a:pt x="482" y="140"/>
                    </a:lnTo>
                    <a:lnTo>
                      <a:pt x="483" y="140"/>
                    </a:lnTo>
                    <a:lnTo>
                      <a:pt x="485" y="140"/>
                    </a:lnTo>
                    <a:lnTo>
                      <a:pt x="486" y="138"/>
                    </a:lnTo>
                    <a:lnTo>
                      <a:pt x="486" y="137"/>
                    </a:lnTo>
                    <a:lnTo>
                      <a:pt x="485" y="137"/>
                    </a:lnTo>
                    <a:lnTo>
                      <a:pt x="483" y="134"/>
                    </a:lnTo>
                    <a:lnTo>
                      <a:pt x="483" y="133"/>
                    </a:lnTo>
                    <a:lnTo>
                      <a:pt x="482" y="133"/>
                    </a:lnTo>
                    <a:lnTo>
                      <a:pt x="482" y="131"/>
                    </a:lnTo>
                    <a:lnTo>
                      <a:pt x="483" y="130"/>
                    </a:lnTo>
                    <a:lnTo>
                      <a:pt x="485" y="129"/>
                    </a:lnTo>
                    <a:lnTo>
                      <a:pt x="486" y="129"/>
                    </a:lnTo>
                    <a:lnTo>
                      <a:pt x="490" y="130"/>
                    </a:lnTo>
                    <a:lnTo>
                      <a:pt x="492" y="131"/>
                    </a:lnTo>
                    <a:lnTo>
                      <a:pt x="493" y="130"/>
                    </a:lnTo>
                    <a:lnTo>
                      <a:pt x="494" y="129"/>
                    </a:lnTo>
                    <a:lnTo>
                      <a:pt x="496" y="126"/>
                    </a:lnTo>
                    <a:lnTo>
                      <a:pt x="499" y="124"/>
                    </a:lnTo>
                    <a:lnTo>
                      <a:pt x="500" y="123"/>
                    </a:lnTo>
                    <a:lnTo>
                      <a:pt x="500" y="122"/>
                    </a:lnTo>
                    <a:lnTo>
                      <a:pt x="503" y="120"/>
                    </a:lnTo>
                    <a:lnTo>
                      <a:pt x="505" y="120"/>
                    </a:lnTo>
                    <a:lnTo>
                      <a:pt x="505" y="118"/>
                    </a:lnTo>
                    <a:lnTo>
                      <a:pt x="505" y="116"/>
                    </a:lnTo>
                    <a:lnTo>
                      <a:pt x="505" y="112"/>
                    </a:lnTo>
                    <a:lnTo>
                      <a:pt x="503" y="111"/>
                    </a:lnTo>
                    <a:lnTo>
                      <a:pt x="503" y="109"/>
                    </a:lnTo>
                    <a:lnTo>
                      <a:pt x="499" y="107"/>
                    </a:lnTo>
                    <a:lnTo>
                      <a:pt x="499" y="105"/>
                    </a:lnTo>
                    <a:lnTo>
                      <a:pt x="499" y="102"/>
                    </a:lnTo>
                    <a:lnTo>
                      <a:pt x="496" y="102"/>
                    </a:lnTo>
                    <a:lnTo>
                      <a:pt x="494" y="101"/>
                    </a:lnTo>
                    <a:lnTo>
                      <a:pt x="493" y="100"/>
                    </a:lnTo>
                    <a:lnTo>
                      <a:pt x="490" y="100"/>
                    </a:lnTo>
                    <a:lnTo>
                      <a:pt x="489" y="98"/>
                    </a:lnTo>
                    <a:lnTo>
                      <a:pt x="485" y="98"/>
                    </a:lnTo>
                    <a:lnTo>
                      <a:pt x="482" y="96"/>
                    </a:lnTo>
                    <a:lnTo>
                      <a:pt x="479" y="96"/>
                    </a:lnTo>
                    <a:lnTo>
                      <a:pt x="478" y="96"/>
                    </a:lnTo>
                    <a:lnTo>
                      <a:pt x="475" y="96"/>
                    </a:lnTo>
                    <a:lnTo>
                      <a:pt x="471" y="97"/>
                    </a:lnTo>
                    <a:lnTo>
                      <a:pt x="470" y="98"/>
                    </a:lnTo>
                    <a:lnTo>
                      <a:pt x="468" y="100"/>
                    </a:lnTo>
                    <a:lnTo>
                      <a:pt x="466" y="98"/>
                    </a:lnTo>
                    <a:lnTo>
                      <a:pt x="466" y="97"/>
                    </a:lnTo>
                    <a:lnTo>
                      <a:pt x="464" y="98"/>
                    </a:lnTo>
                    <a:lnTo>
                      <a:pt x="463" y="100"/>
                    </a:lnTo>
                    <a:lnTo>
                      <a:pt x="464" y="101"/>
                    </a:lnTo>
                    <a:lnTo>
                      <a:pt x="463" y="104"/>
                    </a:lnTo>
                    <a:lnTo>
                      <a:pt x="463" y="105"/>
                    </a:lnTo>
                    <a:lnTo>
                      <a:pt x="462" y="105"/>
                    </a:lnTo>
                    <a:lnTo>
                      <a:pt x="462" y="107"/>
                    </a:lnTo>
                    <a:lnTo>
                      <a:pt x="462" y="107"/>
                    </a:lnTo>
                    <a:lnTo>
                      <a:pt x="462" y="108"/>
                    </a:lnTo>
                    <a:lnTo>
                      <a:pt x="459" y="109"/>
                    </a:lnTo>
                    <a:lnTo>
                      <a:pt x="457" y="109"/>
                    </a:lnTo>
                    <a:lnTo>
                      <a:pt x="456" y="108"/>
                    </a:lnTo>
                    <a:lnTo>
                      <a:pt x="456" y="107"/>
                    </a:lnTo>
                    <a:lnTo>
                      <a:pt x="455" y="107"/>
                    </a:lnTo>
                    <a:lnTo>
                      <a:pt x="453" y="107"/>
                    </a:lnTo>
                    <a:lnTo>
                      <a:pt x="453" y="109"/>
                    </a:lnTo>
                    <a:lnTo>
                      <a:pt x="455" y="109"/>
                    </a:lnTo>
                    <a:lnTo>
                      <a:pt x="453" y="112"/>
                    </a:lnTo>
                    <a:lnTo>
                      <a:pt x="452" y="113"/>
                    </a:lnTo>
                    <a:lnTo>
                      <a:pt x="452" y="115"/>
                    </a:lnTo>
                    <a:lnTo>
                      <a:pt x="452" y="113"/>
                    </a:lnTo>
                    <a:lnTo>
                      <a:pt x="452" y="112"/>
                    </a:lnTo>
                    <a:lnTo>
                      <a:pt x="452" y="109"/>
                    </a:lnTo>
                    <a:lnTo>
                      <a:pt x="451" y="108"/>
                    </a:lnTo>
                    <a:lnTo>
                      <a:pt x="451" y="107"/>
                    </a:lnTo>
                    <a:lnTo>
                      <a:pt x="451" y="105"/>
                    </a:lnTo>
                    <a:lnTo>
                      <a:pt x="451" y="102"/>
                    </a:lnTo>
                    <a:lnTo>
                      <a:pt x="451" y="101"/>
                    </a:lnTo>
                    <a:lnTo>
                      <a:pt x="449" y="102"/>
                    </a:lnTo>
                    <a:lnTo>
                      <a:pt x="448" y="104"/>
                    </a:lnTo>
                    <a:lnTo>
                      <a:pt x="446" y="105"/>
                    </a:lnTo>
                    <a:lnTo>
                      <a:pt x="446" y="107"/>
                    </a:lnTo>
                    <a:lnTo>
                      <a:pt x="446" y="109"/>
                    </a:lnTo>
                    <a:lnTo>
                      <a:pt x="442" y="112"/>
                    </a:lnTo>
                    <a:lnTo>
                      <a:pt x="441" y="113"/>
                    </a:lnTo>
                    <a:lnTo>
                      <a:pt x="440" y="115"/>
                    </a:lnTo>
                    <a:lnTo>
                      <a:pt x="438" y="116"/>
                    </a:lnTo>
                    <a:lnTo>
                      <a:pt x="437" y="118"/>
                    </a:lnTo>
                    <a:lnTo>
                      <a:pt x="434" y="118"/>
                    </a:lnTo>
                    <a:lnTo>
                      <a:pt x="433" y="119"/>
                    </a:lnTo>
                    <a:lnTo>
                      <a:pt x="429" y="120"/>
                    </a:lnTo>
                    <a:lnTo>
                      <a:pt x="426" y="120"/>
                    </a:lnTo>
                    <a:lnTo>
                      <a:pt x="423" y="122"/>
                    </a:lnTo>
                    <a:lnTo>
                      <a:pt x="423" y="122"/>
                    </a:lnTo>
                    <a:lnTo>
                      <a:pt x="422" y="123"/>
                    </a:lnTo>
                    <a:lnTo>
                      <a:pt x="419" y="123"/>
                    </a:lnTo>
                    <a:lnTo>
                      <a:pt x="418" y="123"/>
                    </a:lnTo>
                    <a:lnTo>
                      <a:pt x="416" y="124"/>
                    </a:lnTo>
                    <a:lnTo>
                      <a:pt x="413" y="127"/>
                    </a:lnTo>
                    <a:lnTo>
                      <a:pt x="409" y="130"/>
                    </a:lnTo>
                    <a:lnTo>
                      <a:pt x="409" y="133"/>
                    </a:lnTo>
                    <a:lnTo>
                      <a:pt x="408" y="133"/>
                    </a:lnTo>
                    <a:lnTo>
                      <a:pt x="404" y="135"/>
                    </a:lnTo>
                    <a:lnTo>
                      <a:pt x="401" y="138"/>
                    </a:lnTo>
                    <a:lnTo>
                      <a:pt x="401" y="137"/>
                    </a:lnTo>
                    <a:lnTo>
                      <a:pt x="400" y="137"/>
                    </a:lnTo>
                    <a:lnTo>
                      <a:pt x="398" y="138"/>
                    </a:lnTo>
                    <a:lnTo>
                      <a:pt x="396" y="141"/>
                    </a:lnTo>
                    <a:lnTo>
                      <a:pt x="394" y="144"/>
                    </a:lnTo>
                    <a:lnTo>
                      <a:pt x="393" y="145"/>
                    </a:lnTo>
                    <a:lnTo>
                      <a:pt x="393" y="146"/>
                    </a:lnTo>
                    <a:lnTo>
                      <a:pt x="393" y="145"/>
                    </a:lnTo>
                    <a:lnTo>
                      <a:pt x="393" y="144"/>
                    </a:lnTo>
                    <a:lnTo>
                      <a:pt x="393" y="141"/>
                    </a:lnTo>
                    <a:lnTo>
                      <a:pt x="393" y="140"/>
                    </a:lnTo>
                    <a:lnTo>
                      <a:pt x="396" y="140"/>
                    </a:lnTo>
                    <a:lnTo>
                      <a:pt x="396" y="138"/>
                    </a:lnTo>
                    <a:lnTo>
                      <a:pt x="398" y="135"/>
                    </a:lnTo>
                    <a:lnTo>
                      <a:pt x="400" y="135"/>
                    </a:lnTo>
                    <a:lnTo>
                      <a:pt x="402" y="133"/>
                    </a:lnTo>
                    <a:lnTo>
                      <a:pt x="405" y="130"/>
                    </a:lnTo>
                    <a:lnTo>
                      <a:pt x="407" y="129"/>
                    </a:lnTo>
                    <a:lnTo>
                      <a:pt x="409" y="127"/>
                    </a:lnTo>
                    <a:lnTo>
                      <a:pt x="411" y="124"/>
                    </a:lnTo>
                    <a:lnTo>
                      <a:pt x="412" y="123"/>
                    </a:lnTo>
                    <a:lnTo>
                      <a:pt x="412" y="120"/>
                    </a:lnTo>
                    <a:lnTo>
                      <a:pt x="412" y="120"/>
                    </a:lnTo>
                    <a:lnTo>
                      <a:pt x="412" y="120"/>
                    </a:lnTo>
                    <a:lnTo>
                      <a:pt x="413" y="120"/>
                    </a:lnTo>
                    <a:lnTo>
                      <a:pt x="415" y="119"/>
                    </a:lnTo>
                    <a:lnTo>
                      <a:pt x="418" y="119"/>
                    </a:lnTo>
                    <a:lnTo>
                      <a:pt x="418" y="116"/>
                    </a:lnTo>
                    <a:lnTo>
                      <a:pt x="419" y="113"/>
                    </a:lnTo>
                    <a:lnTo>
                      <a:pt x="420" y="113"/>
                    </a:lnTo>
                    <a:lnTo>
                      <a:pt x="422" y="115"/>
                    </a:lnTo>
                    <a:lnTo>
                      <a:pt x="423" y="112"/>
                    </a:lnTo>
                    <a:lnTo>
                      <a:pt x="424" y="112"/>
                    </a:lnTo>
                    <a:lnTo>
                      <a:pt x="426" y="112"/>
                    </a:lnTo>
                    <a:lnTo>
                      <a:pt x="427" y="112"/>
                    </a:lnTo>
                    <a:lnTo>
                      <a:pt x="434" y="107"/>
                    </a:lnTo>
                    <a:lnTo>
                      <a:pt x="435" y="104"/>
                    </a:lnTo>
                    <a:lnTo>
                      <a:pt x="435" y="101"/>
                    </a:lnTo>
                    <a:lnTo>
                      <a:pt x="437" y="97"/>
                    </a:lnTo>
                    <a:lnTo>
                      <a:pt x="440" y="94"/>
                    </a:lnTo>
                    <a:lnTo>
                      <a:pt x="440" y="92"/>
                    </a:lnTo>
                    <a:lnTo>
                      <a:pt x="440" y="87"/>
                    </a:lnTo>
                    <a:lnTo>
                      <a:pt x="438" y="86"/>
                    </a:lnTo>
                    <a:lnTo>
                      <a:pt x="437" y="85"/>
                    </a:lnTo>
                    <a:lnTo>
                      <a:pt x="434" y="86"/>
                    </a:lnTo>
                    <a:lnTo>
                      <a:pt x="431" y="86"/>
                    </a:lnTo>
                    <a:lnTo>
                      <a:pt x="429" y="85"/>
                    </a:lnTo>
                    <a:lnTo>
                      <a:pt x="426" y="85"/>
                    </a:lnTo>
                    <a:lnTo>
                      <a:pt x="424" y="86"/>
                    </a:lnTo>
                    <a:lnTo>
                      <a:pt x="424" y="87"/>
                    </a:lnTo>
                    <a:lnTo>
                      <a:pt x="424" y="89"/>
                    </a:lnTo>
                    <a:lnTo>
                      <a:pt x="424" y="90"/>
                    </a:lnTo>
                    <a:lnTo>
                      <a:pt x="423" y="94"/>
                    </a:lnTo>
                    <a:lnTo>
                      <a:pt x="423" y="97"/>
                    </a:lnTo>
                    <a:lnTo>
                      <a:pt x="420" y="100"/>
                    </a:lnTo>
                    <a:lnTo>
                      <a:pt x="419" y="98"/>
                    </a:lnTo>
                    <a:lnTo>
                      <a:pt x="418" y="98"/>
                    </a:lnTo>
                    <a:lnTo>
                      <a:pt x="418" y="98"/>
                    </a:lnTo>
                    <a:lnTo>
                      <a:pt x="416" y="100"/>
                    </a:lnTo>
                    <a:lnTo>
                      <a:pt x="416" y="100"/>
                    </a:lnTo>
                    <a:lnTo>
                      <a:pt x="413" y="100"/>
                    </a:lnTo>
                    <a:lnTo>
                      <a:pt x="412" y="100"/>
                    </a:lnTo>
                    <a:lnTo>
                      <a:pt x="408" y="98"/>
                    </a:lnTo>
                    <a:lnTo>
                      <a:pt x="404" y="98"/>
                    </a:lnTo>
                    <a:lnTo>
                      <a:pt x="402" y="98"/>
                    </a:lnTo>
                    <a:lnTo>
                      <a:pt x="398" y="100"/>
                    </a:lnTo>
                    <a:lnTo>
                      <a:pt x="396" y="101"/>
                    </a:lnTo>
                    <a:lnTo>
                      <a:pt x="396" y="100"/>
                    </a:lnTo>
                    <a:lnTo>
                      <a:pt x="394" y="98"/>
                    </a:lnTo>
                    <a:lnTo>
                      <a:pt x="396" y="97"/>
                    </a:lnTo>
                    <a:lnTo>
                      <a:pt x="396" y="96"/>
                    </a:lnTo>
                    <a:lnTo>
                      <a:pt x="396" y="94"/>
                    </a:lnTo>
                    <a:lnTo>
                      <a:pt x="397" y="94"/>
                    </a:lnTo>
                    <a:lnTo>
                      <a:pt x="397" y="94"/>
                    </a:lnTo>
                    <a:lnTo>
                      <a:pt x="398" y="94"/>
                    </a:lnTo>
                    <a:lnTo>
                      <a:pt x="401" y="93"/>
                    </a:lnTo>
                    <a:lnTo>
                      <a:pt x="407" y="93"/>
                    </a:lnTo>
                    <a:lnTo>
                      <a:pt x="408" y="92"/>
                    </a:lnTo>
                    <a:lnTo>
                      <a:pt x="409" y="89"/>
                    </a:lnTo>
                    <a:lnTo>
                      <a:pt x="409" y="87"/>
                    </a:lnTo>
                    <a:lnTo>
                      <a:pt x="412" y="86"/>
                    </a:lnTo>
                    <a:lnTo>
                      <a:pt x="412" y="85"/>
                    </a:lnTo>
                    <a:lnTo>
                      <a:pt x="411" y="85"/>
                    </a:lnTo>
                    <a:lnTo>
                      <a:pt x="411" y="83"/>
                    </a:lnTo>
                    <a:lnTo>
                      <a:pt x="409" y="83"/>
                    </a:lnTo>
                    <a:lnTo>
                      <a:pt x="404" y="83"/>
                    </a:lnTo>
                    <a:lnTo>
                      <a:pt x="401" y="82"/>
                    </a:lnTo>
                    <a:lnTo>
                      <a:pt x="398" y="81"/>
                    </a:lnTo>
                    <a:lnTo>
                      <a:pt x="397" y="81"/>
                    </a:lnTo>
                    <a:lnTo>
                      <a:pt x="392" y="81"/>
                    </a:lnTo>
                    <a:lnTo>
                      <a:pt x="389" y="81"/>
                    </a:lnTo>
                    <a:lnTo>
                      <a:pt x="386" y="79"/>
                    </a:lnTo>
                    <a:lnTo>
                      <a:pt x="383" y="79"/>
                    </a:lnTo>
                    <a:lnTo>
                      <a:pt x="381" y="81"/>
                    </a:lnTo>
                    <a:lnTo>
                      <a:pt x="379" y="79"/>
                    </a:lnTo>
                    <a:lnTo>
                      <a:pt x="376" y="79"/>
                    </a:lnTo>
                    <a:lnTo>
                      <a:pt x="375" y="79"/>
                    </a:lnTo>
                    <a:lnTo>
                      <a:pt x="374" y="82"/>
                    </a:lnTo>
                    <a:lnTo>
                      <a:pt x="374" y="83"/>
                    </a:lnTo>
                    <a:lnTo>
                      <a:pt x="372" y="85"/>
                    </a:lnTo>
                    <a:lnTo>
                      <a:pt x="371" y="85"/>
                    </a:lnTo>
                    <a:lnTo>
                      <a:pt x="372" y="83"/>
                    </a:lnTo>
                    <a:lnTo>
                      <a:pt x="372" y="82"/>
                    </a:lnTo>
                    <a:lnTo>
                      <a:pt x="371" y="82"/>
                    </a:lnTo>
                    <a:lnTo>
                      <a:pt x="365" y="85"/>
                    </a:lnTo>
                    <a:lnTo>
                      <a:pt x="363" y="85"/>
                    </a:lnTo>
                    <a:lnTo>
                      <a:pt x="361" y="86"/>
                    </a:lnTo>
                    <a:lnTo>
                      <a:pt x="360" y="87"/>
                    </a:lnTo>
                    <a:lnTo>
                      <a:pt x="359" y="87"/>
                    </a:lnTo>
                    <a:lnTo>
                      <a:pt x="356" y="87"/>
                    </a:lnTo>
                    <a:lnTo>
                      <a:pt x="354" y="89"/>
                    </a:lnTo>
                    <a:lnTo>
                      <a:pt x="352" y="89"/>
                    </a:lnTo>
                    <a:lnTo>
                      <a:pt x="350" y="90"/>
                    </a:lnTo>
                    <a:lnTo>
                      <a:pt x="350" y="93"/>
                    </a:lnTo>
                    <a:lnTo>
                      <a:pt x="349" y="94"/>
                    </a:lnTo>
                    <a:lnTo>
                      <a:pt x="348" y="94"/>
                    </a:lnTo>
                    <a:lnTo>
                      <a:pt x="348" y="92"/>
                    </a:lnTo>
                    <a:lnTo>
                      <a:pt x="348" y="90"/>
                    </a:lnTo>
                    <a:lnTo>
                      <a:pt x="346" y="89"/>
                    </a:lnTo>
                    <a:lnTo>
                      <a:pt x="346" y="87"/>
                    </a:lnTo>
                    <a:lnTo>
                      <a:pt x="346" y="86"/>
                    </a:lnTo>
                    <a:lnTo>
                      <a:pt x="346" y="85"/>
                    </a:lnTo>
                    <a:lnTo>
                      <a:pt x="349" y="85"/>
                    </a:lnTo>
                    <a:lnTo>
                      <a:pt x="350" y="83"/>
                    </a:lnTo>
                    <a:lnTo>
                      <a:pt x="353" y="83"/>
                    </a:lnTo>
                    <a:lnTo>
                      <a:pt x="354" y="82"/>
                    </a:lnTo>
                    <a:lnTo>
                      <a:pt x="356" y="81"/>
                    </a:lnTo>
                    <a:lnTo>
                      <a:pt x="357" y="81"/>
                    </a:lnTo>
                    <a:lnTo>
                      <a:pt x="361" y="81"/>
                    </a:lnTo>
                    <a:lnTo>
                      <a:pt x="363" y="79"/>
                    </a:lnTo>
                    <a:lnTo>
                      <a:pt x="365" y="78"/>
                    </a:lnTo>
                    <a:lnTo>
                      <a:pt x="367" y="78"/>
                    </a:lnTo>
                    <a:lnTo>
                      <a:pt x="368" y="78"/>
                    </a:lnTo>
                    <a:lnTo>
                      <a:pt x="370" y="76"/>
                    </a:lnTo>
                    <a:lnTo>
                      <a:pt x="370" y="75"/>
                    </a:lnTo>
                    <a:lnTo>
                      <a:pt x="370" y="74"/>
                    </a:lnTo>
                    <a:lnTo>
                      <a:pt x="368" y="74"/>
                    </a:lnTo>
                    <a:lnTo>
                      <a:pt x="365" y="74"/>
                    </a:lnTo>
                    <a:lnTo>
                      <a:pt x="365" y="74"/>
                    </a:lnTo>
                    <a:lnTo>
                      <a:pt x="365" y="72"/>
                    </a:lnTo>
                    <a:lnTo>
                      <a:pt x="367" y="72"/>
                    </a:lnTo>
                    <a:lnTo>
                      <a:pt x="368" y="72"/>
                    </a:lnTo>
                    <a:lnTo>
                      <a:pt x="370" y="72"/>
                    </a:lnTo>
                    <a:lnTo>
                      <a:pt x="371" y="74"/>
                    </a:lnTo>
                    <a:lnTo>
                      <a:pt x="371" y="75"/>
                    </a:lnTo>
                    <a:lnTo>
                      <a:pt x="372" y="75"/>
                    </a:lnTo>
                    <a:lnTo>
                      <a:pt x="372" y="75"/>
                    </a:lnTo>
                    <a:lnTo>
                      <a:pt x="375" y="74"/>
                    </a:lnTo>
                    <a:lnTo>
                      <a:pt x="376" y="74"/>
                    </a:lnTo>
                    <a:lnTo>
                      <a:pt x="379" y="74"/>
                    </a:lnTo>
                    <a:lnTo>
                      <a:pt x="381" y="72"/>
                    </a:lnTo>
                    <a:lnTo>
                      <a:pt x="382" y="72"/>
                    </a:lnTo>
                    <a:lnTo>
                      <a:pt x="385" y="72"/>
                    </a:lnTo>
                    <a:lnTo>
                      <a:pt x="386" y="72"/>
                    </a:lnTo>
                    <a:lnTo>
                      <a:pt x="389" y="72"/>
                    </a:lnTo>
                    <a:lnTo>
                      <a:pt x="390" y="72"/>
                    </a:lnTo>
                    <a:lnTo>
                      <a:pt x="392" y="74"/>
                    </a:lnTo>
                    <a:lnTo>
                      <a:pt x="394" y="74"/>
                    </a:lnTo>
                    <a:lnTo>
                      <a:pt x="396" y="74"/>
                    </a:lnTo>
                    <a:lnTo>
                      <a:pt x="397" y="74"/>
                    </a:lnTo>
                    <a:lnTo>
                      <a:pt x="400" y="76"/>
                    </a:lnTo>
                    <a:lnTo>
                      <a:pt x="401" y="76"/>
                    </a:lnTo>
                    <a:lnTo>
                      <a:pt x="404" y="76"/>
                    </a:lnTo>
                    <a:lnTo>
                      <a:pt x="405" y="75"/>
                    </a:lnTo>
                    <a:lnTo>
                      <a:pt x="407" y="75"/>
                    </a:lnTo>
                    <a:lnTo>
                      <a:pt x="408" y="76"/>
                    </a:lnTo>
                    <a:lnTo>
                      <a:pt x="409" y="76"/>
                    </a:lnTo>
                    <a:lnTo>
                      <a:pt x="411" y="76"/>
                    </a:lnTo>
                    <a:lnTo>
                      <a:pt x="413" y="76"/>
                    </a:lnTo>
                    <a:lnTo>
                      <a:pt x="416" y="75"/>
                    </a:lnTo>
                    <a:lnTo>
                      <a:pt x="418" y="74"/>
                    </a:lnTo>
                    <a:lnTo>
                      <a:pt x="420" y="74"/>
                    </a:lnTo>
                    <a:lnTo>
                      <a:pt x="422" y="75"/>
                    </a:lnTo>
                    <a:lnTo>
                      <a:pt x="422" y="75"/>
                    </a:lnTo>
                    <a:lnTo>
                      <a:pt x="424" y="74"/>
                    </a:lnTo>
                    <a:lnTo>
                      <a:pt x="426" y="75"/>
                    </a:lnTo>
                    <a:lnTo>
                      <a:pt x="429" y="75"/>
                    </a:lnTo>
                    <a:lnTo>
                      <a:pt x="429" y="74"/>
                    </a:lnTo>
                    <a:lnTo>
                      <a:pt x="427" y="74"/>
                    </a:lnTo>
                    <a:lnTo>
                      <a:pt x="427" y="72"/>
                    </a:lnTo>
                    <a:lnTo>
                      <a:pt x="429" y="72"/>
                    </a:lnTo>
                    <a:lnTo>
                      <a:pt x="430" y="72"/>
                    </a:lnTo>
                    <a:lnTo>
                      <a:pt x="430" y="74"/>
                    </a:lnTo>
                    <a:lnTo>
                      <a:pt x="433" y="74"/>
                    </a:lnTo>
                    <a:lnTo>
                      <a:pt x="433" y="74"/>
                    </a:lnTo>
                    <a:lnTo>
                      <a:pt x="437" y="74"/>
                    </a:lnTo>
                    <a:lnTo>
                      <a:pt x="441" y="71"/>
                    </a:lnTo>
                    <a:lnTo>
                      <a:pt x="442" y="71"/>
                    </a:lnTo>
                    <a:lnTo>
                      <a:pt x="444" y="70"/>
                    </a:lnTo>
                    <a:lnTo>
                      <a:pt x="444" y="68"/>
                    </a:lnTo>
                    <a:lnTo>
                      <a:pt x="444" y="68"/>
                    </a:lnTo>
                    <a:lnTo>
                      <a:pt x="445" y="68"/>
                    </a:lnTo>
                    <a:lnTo>
                      <a:pt x="446" y="68"/>
                    </a:lnTo>
                    <a:lnTo>
                      <a:pt x="449" y="65"/>
                    </a:lnTo>
                    <a:lnTo>
                      <a:pt x="451" y="65"/>
                    </a:lnTo>
                    <a:lnTo>
                      <a:pt x="451" y="64"/>
                    </a:lnTo>
                    <a:lnTo>
                      <a:pt x="451" y="63"/>
                    </a:lnTo>
                    <a:lnTo>
                      <a:pt x="452" y="61"/>
                    </a:lnTo>
                    <a:lnTo>
                      <a:pt x="452" y="60"/>
                    </a:lnTo>
                    <a:lnTo>
                      <a:pt x="452" y="59"/>
                    </a:lnTo>
                    <a:lnTo>
                      <a:pt x="449" y="56"/>
                    </a:lnTo>
                    <a:lnTo>
                      <a:pt x="446" y="56"/>
                    </a:lnTo>
                    <a:lnTo>
                      <a:pt x="444" y="53"/>
                    </a:lnTo>
                    <a:lnTo>
                      <a:pt x="444" y="52"/>
                    </a:lnTo>
                    <a:lnTo>
                      <a:pt x="442" y="50"/>
                    </a:lnTo>
                    <a:lnTo>
                      <a:pt x="440" y="50"/>
                    </a:lnTo>
                    <a:lnTo>
                      <a:pt x="438" y="49"/>
                    </a:lnTo>
                    <a:lnTo>
                      <a:pt x="437" y="48"/>
                    </a:lnTo>
                    <a:lnTo>
                      <a:pt x="435" y="46"/>
                    </a:lnTo>
                    <a:lnTo>
                      <a:pt x="435" y="48"/>
                    </a:lnTo>
                    <a:lnTo>
                      <a:pt x="434" y="48"/>
                    </a:lnTo>
                    <a:lnTo>
                      <a:pt x="433" y="48"/>
                    </a:lnTo>
                    <a:lnTo>
                      <a:pt x="433" y="46"/>
                    </a:lnTo>
                    <a:lnTo>
                      <a:pt x="431" y="45"/>
                    </a:lnTo>
                    <a:lnTo>
                      <a:pt x="426" y="45"/>
                    </a:lnTo>
                    <a:lnTo>
                      <a:pt x="424" y="45"/>
                    </a:lnTo>
                    <a:lnTo>
                      <a:pt x="424" y="46"/>
                    </a:lnTo>
                    <a:lnTo>
                      <a:pt x="424" y="48"/>
                    </a:lnTo>
                    <a:lnTo>
                      <a:pt x="423" y="46"/>
                    </a:lnTo>
                    <a:lnTo>
                      <a:pt x="422" y="46"/>
                    </a:lnTo>
                    <a:lnTo>
                      <a:pt x="419" y="49"/>
                    </a:lnTo>
                    <a:lnTo>
                      <a:pt x="416" y="49"/>
                    </a:lnTo>
                    <a:lnTo>
                      <a:pt x="413" y="48"/>
                    </a:lnTo>
                    <a:lnTo>
                      <a:pt x="412" y="48"/>
                    </a:lnTo>
                    <a:lnTo>
                      <a:pt x="409" y="46"/>
                    </a:lnTo>
                    <a:lnTo>
                      <a:pt x="409" y="45"/>
                    </a:lnTo>
                    <a:lnTo>
                      <a:pt x="409" y="44"/>
                    </a:lnTo>
                    <a:lnTo>
                      <a:pt x="411" y="44"/>
                    </a:lnTo>
                    <a:lnTo>
                      <a:pt x="412" y="45"/>
                    </a:lnTo>
                    <a:lnTo>
                      <a:pt x="413" y="46"/>
                    </a:lnTo>
                    <a:lnTo>
                      <a:pt x="415" y="45"/>
                    </a:lnTo>
                    <a:lnTo>
                      <a:pt x="413" y="45"/>
                    </a:lnTo>
                    <a:lnTo>
                      <a:pt x="412" y="42"/>
                    </a:lnTo>
                    <a:lnTo>
                      <a:pt x="412" y="41"/>
                    </a:lnTo>
                    <a:lnTo>
                      <a:pt x="412" y="41"/>
                    </a:lnTo>
                    <a:lnTo>
                      <a:pt x="413" y="42"/>
                    </a:lnTo>
                    <a:lnTo>
                      <a:pt x="416" y="44"/>
                    </a:lnTo>
                    <a:lnTo>
                      <a:pt x="418" y="44"/>
                    </a:lnTo>
                    <a:lnTo>
                      <a:pt x="422" y="42"/>
                    </a:lnTo>
                    <a:lnTo>
                      <a:pt x="424" y="39"/>
                    </a:lnTo>
                    <a:lnTo>
                      <a:pt x="424" y="38"/>
                    </a:lnTo>
                    <a:lnTo>
                      <a:pt x="424" y="37"/>
                    </a:lnTo>
                    <a:lnTo>
                      <a:pt x="423" y="37"/>
                    </a:lnTo>
                    <a:lnTo>
                      <a:pt x="423" y="35"/>
                    </a:lnTo>
                    <a:lnTo>
                      <a:pt x="424" y="34"/>
                    </a:lnTo>
                    <a:lnTo>
                      <a:pt x="424" y="34"/>
                    </a:lnTo>
                    <a:lnTo>
                      <a:pt x="422" y="33"/>
                    </a:lnTo>
                    <a:lnTo>
                      <a:pt x="420" y="30"/>
                    </a:lnTo>
                    <a:lnTo>
                      <a:pt x="419" y="30"/>
                    </a:lnTo>
                    <a:lnTo>
                      <a:pt x="418" y="30"/>
                    </a:lnTo>
                    <a:lnTo>
                      <a:pt x="416" y="31"/>
                    </a:lnTo>
                    <a:lnTo>
                      <a:pt x="413" y="34"/>
                    </a:lnTo>
                    <a:lnTo>
                      <a:pt x="411" y="33"/>
                    </a:lnTo>
                    <a:lnTo>
                      <a:pt x="409" y="33"/>
                    </a:lnTo>
                    <a:lnTo>
                      <a:pt x="408" y="35"/>
                    </a:lnTo>
                    <a:lnTo>
                      <a:pt x="407" y="35"/>
                    </a:lnTo>
                    <a:lnTo>
                      <a:pt x="405" y="34"/>
                    </a:lnTo>
                    <a:lnTo>
                      <a:pt x="404" y="33"/>
                    </a:lnTo>
                    <a:lnTo>
                      <a:pt x="402" y="34"/>
                    </a:lnTo>
                    <a:lnTo>
                      <a:pt x="401" y="34"/>
                    </a:lnTo>
                    <a:lnTo>
                      <a:pt x="400" y="34"/>
                    </a:lnTo>
                    <a:lnTo>
                      <a:pt x="398" y="33"/>
                    </a:lnTo>
                    <a:lnTo>
                      <a:pt x="396" y="31"/>
                    </a:lnTo>
                    <a:lnTo>
                      <a:pt x="394" y="31"/>
                    </a:lnTo>
                    <a:lnTo>
                      <a:pt x="392" y="30"/>
                    </a:lnTo>
                    <a:lnTo>
                      <a:pt x="390" y="28"/>
                    </a:lnTo>
                    <a:lnTo>
                      <a:pt x="386" y="28"/>
                    </a:lnTo>
                    <a:lnTo>
                      <a:pt x="382" y="28"/>
                    </a:lnTo>
                    <a:lnTo>
                      <a:pt x="379" y="30"/>
                    </a:lnTo>
                    <a:lnTo>
                      <a:pt x="376" y="31"/>
                    </a:lnTo>
                    <a:lnTo>
                      <a:pt x="374" y="31"/>
                    </a:lnTo>
                    <a:lnTo>
                      <a:pt x="371" y="31"/>
                    </a:lnTo>
                    <a:lnTo>
                      <a:pt x="368" y="31"/>
                    </a:lnTo>
                    <a:lnTo>
                      <a:pt x="365" y="31"/>
                    </a:lnTo>
                    <a:lnTo>
                      <a:pt x="365" y="33"/>
                    </a:lnTo>
                    <a:lnTo>
                      <a:pt x="365" y="35"/>
                    </a:lnTo>
                    <a:lnTo>
                      <a:pt x="365" y="37"/>
                    </a:lnTo>
                    <a:lnTo>
                      <a:pt x="365" y="37"/>
                    </a:lnTo>
                    <a:lnTo>
                      <a:pt x="364" y="35"/>
                    </a:lnTo>
                    <a:lnTo>
                      <a:pt x="363" y="33"/>
                    </a:lnTo>
                    <a:lnTo>
                      <a:pt x="361" y="31"/>
                    </a:lnTo>
                    <a:lnTo>
                      <a:pt x="361" y="31"/>
                    </a:lnTo>
                    <a:lnTo>
                      <a:pt x="360" y="31"/>
                    </a:lnTo>
                    <a:lnTo>
                      <a:pt x="357" y="31"/>
                    </a:lnTo>
                    <a:lnTo>
                      <a:pt x="354" y="33"/>
                    </a:lnTo>
                    <a:lnTo>
                      <a:pt x="353" y="31"/>
                    </a:lnTo>
                    <a:lnTo>
                      <a:pt x="350" y="33"/>
                    </a:lnTo>
                    <a:lnTo>
                      <a:pt x="349" y="35"/>
                    </a:lnTo>
                    <a:lnTo>
                      <a:pt x="348" y="39"/>
                    </a:lnTo>
                    <a:lnTo>
                      <a:pt x="346" y="41"/>
                    </a:lnTo>
                    <a:lnTo>
                      <a:pt x="346" y="41"/>
                    </a:lnTo>
                    <a:lnTo>
                      <a:pt x="346" y="39"/>
                    </a:lnTo>
                    <a:lnTo>
                      <a:pt x="346" y="38"/>
                    </a:lnTo>
                    <a:lnTo>
                      <a:pt x="348" y="35"/>
                    </a:lnTo>
                    <a:lnTo>
                      <a:pt x="346" y="35"/>
                    </a:lnTo>
                    <a:lnTo>
                      <a:pt x="345" y="35"/>
                    </a:lnTo>
                    <a:lnTo>
                      <a:pt x="342" y="35"/>
                    </a:lnTo>
                    <a:lnTo>
                      <a:pt x="342" y="37"/>
                    </a:lnTo>
                    <a:lnTo>
                      <a:pt x="342" y="38"/>
                    </a:lnTo>
                    <a:lnTo>
                      <a:pt x="341" y="39"/>
                    </a:lnTo>
                    <a:lnTo>
                      <a:pt x="341" y="41"/>
                    </a:lnTo>
                    <a:lnTo>
                      <a:pt x="339" y="42"/>
                    </a:lnTo>
                    <a:lnTo>
                      <a:pt x="338" y="41"/>
                    </a:lnTo>
                    <a:lnTo>
                      <a:pt x="338" y="39"/>
                    </a:lnTo>
                    <a:lnTo>
                      <a:pt x="339" y="38"/>
                    </a:lnTo>
                    <a:lnTo>
                      <a:pt x="339" y="35"/>
                    </a:lnTo>
                    <a:lnTo>
                      <a:pt x="339" y="33"/>
                    </a:lnTo>
                    <a:lnTo>
                      <a:pt x="345" y="30"/>
                    </a:lnTo>
                    <a:lnTo>
                      <a:pt x="348" y="28"/>
                    </a:lnTo>
                    <a:lnTo>
                      <a:pt x="350" y="28"/>
                    </a:lnTo>
                    <a:lnTo>
                      <a:pt x="353" y="30"/>
                    </a:lnTo>
                    <a:lnTo>
                      <a:pt x="356" y="30"/>
                    </a:lnTo>
                    <a:lnTo>
                      <a:pt x="356" y="28"/>
                    </a:lnTo>
                    <a:lnTo>
                      <a:pt x="359" y="28"/>
                    </a:lnTo>
                    <a:lnTo>
                      <a:pt x="360" y="28"/>
                    </a:lnTo>
                    <a:lnTo>
                      <a:pt x="361" y="28"/>
                    </a:lnTo>
                    <a:lnTo>
                      <a:pt x="363" y="27"/>
                    </a:lnTo>
                    <a:lnTo>
                      <a:pt x="364" y="26"/>
                    </a:lnTo>
                    <a:lnTo>
                      <a:pt x="363" y="26"/>
                    </a:lnTo>
                    <a:lnTo>
                      <a:pt x="361" y="24"/>
                    </a:lnTo>
                    <a:lnTo>
                      <a:pt x="361" y="22"/>
                    </a:lnTo>
                    <a:lnTo>
                      <a:pt x="363" y="20"/>
                    </a:lnTo>
                    <a:lnTo>
                      <a:pt x="365" y="19"/>
                    </a:lnTo>
                    <a:lnTo>
                      <a:pt x="367" y="20"/>
                    </a:lnTo>
                    <a:lnTo>
                      <a:pt x="367" y="20"/>
                    </a:lnTo>
                    <a:lnTo>
                      <a:pt x="367" y="22"/>
                    </a:lnTo>
                    <a:lnTo>
                      <a:pt x="365" y="22"/>
                    </a:lnTo>
                    <a:lnTo>
                      <a:pt x="364" y="23"/>
                    </a:lnTo>
                    <a:lnTo>
                      <a:pt x="364" y="26"/>
                    </a:lnTo>
                    <a:lnTo>
                      <a:pt x="365" y="27"/>
                    </a:lnTo>
                    <a:lnTo>
                      <a:pt x="370" y="27"/>
                    </a:lnTo>
                    <a:lnTo>
                      <a:pt x="372" y="26"/>
                    </a:lnTo>
                    <a:lnTo>
                      <a:pt x="374" y="26"/>
                    </a:lnTo>
                    <a:lnTo>
                      <a:pt x="376" y="27"/>
                    </a:lnTo>
                    <a:lnTo>
                      <a:pt x="378" y="26"/>
                    </a:lnTo>
                    <a:lnTo>
                      <a:pt x="381" y="24"/>
                    </a:lnTo>
                    <a:lnTo>
                      <a:pt x="383" y="24"/>
                    </a:lnTo>
                    <a:lnTo>
                      <a:pt x="385" y="24"/>
                    </a:lnTo>
                    <a:lnTo>
                      <a:pt x="386" y="24"/>
                    </a:lnTo>
                    <a:lnTo>
                      <a:pt x="387" y="24"/>
                    </a:lnTo>
                    <a:lnTo>
                      <a:pt x="390" y="24"/>
                    </a:lnTo>
                    <a:lnTo>
                      <a:pt x="392" y="24"/>
                    </a:lnTo>
                    <a:lnTo>
                      <a:pt x="393" y="24"/>
                    </a:lnTo>
                    <a:lnTo>
                      <a:pt x="396" y="26"/>
                    </a:lnTo>
                    <a:lnTo>
                      <a:pt x="400" y="27"/>
                    </a:lnTo>
                    <a:lnTo>
                      <a:pt x="402" y="28"/>
                    </a:lnTo>
                    <a:lnTo>
                      <a:pt x="405" y="27"/>
                    </a:lnTo>
                    <a:lnTo>
                      <a:pt x="405" y="27"/>
                    </a:lnTo>
                    <a:lnTo>
                      <a:pt x="408" y="27"/>
                    </a:lnTo>
                    <a:lnTo>
                      <a:pt x="409" y="26"/>
                    </a:lnTo>
                    <a:lnTo>
                      <a:pt x="411" y="24"/>
                    </a:lnTo>
                    <a:lnTo>
                      <a:pt x="412" y="26"/>
                    </a:lnTo>
                    <a:lnTo>
                      <a:pt x="415" y="26"/>
                    </a:lnTo>
                    <a:lnTo>
                      <a:pt x="416" y="24"/>
                    </a:lnTo>
                    <a:lnTo>
                      <a:pt x="416" y="23"/>
                    </a:lnTo>
                    <a:lnTo>
                      <a:pt x="412" y="20"/>
                    </a:lnTo>
                    <a:lnTo>
                      <a:pt x="411" y="19"/>
                    </a:lnTo>
                    <a:lnTo>
                      <a:pt x="409" y="17"/>
                    </a:lnTo>
                    <a:lnTo>
                      <a:pt x="408" y="15"/>
                    </a:lnTo>
                    <a:lnTo>
                      <a:pt x="404" y="15"/>
                    </a:lnTo>
                    <a:lnTo>
                      <a:pt x="401" y="12"/>
                    </a:lnTo>
                    <a:lnTo>
                      <a:pt x="400" y="12"/>
                    </a:lnTo>
                    <a:lnTo>
                      <a:pt x="397" y="13"/>
                    </a:lnTo>
                    <a:lnTo>
                      <a:pt x="397" y="12"/>
                    </a:lnTo>
                    <a:lnTo>
                      <a:pt x="396" y="11"/>
                    </a:lnTo>
                    <a:lnTo>
                      <a:pt x="393" y="11"/>
                    </a:lnTo>
                    <a:lnTo>
                      <a:pt x="392" y="11"/>
                    </a:lnTo>
                    <a:lnTo>
                      <a:pt x="387" y="11"/>
                    </a:lnTo>
                    <a:lnTo>
                      <a:pt x="385" y="8"/>
                    </a:lnTo>
                    <a:lnTo>
                      <a:pt x="383" y="8"/>
                    </a:lnTo>
                    <a:lnTo>
                      <a:pt x="379" y="5"/>
                    </a:lnTo>
                    <a:lnTo>
                      <a:pt x="378" y="5"/>
                    </a:lnTo>
                    <a:lnTo>
                      <a:pt x="378" y="6"/>
                    </a:lnTo>
                    <a:lnTo>
                      <a:pt x="376" y="6"/>
                    </a:lnTo>
                    <a:lnTo>
                      <a:pt x="374" y="5"/>
                    </a:lnTo>
                    <a:lnTo>
                      <a:pt x="372" y="2"/>
                    </a:lnTo>
                    <a:lnTo>
                      <a:pt x="371" y="2"/>
                    </a:lnTo>
                    <a:lnTo>
                      <a:pt x="370" y="2"/>
                    </a:lnTo>
                    <a:lnTo>
                      <a:pt x="368" y="2"/>
                    </a:lnTo>
                    <a:lnTo>
                      <a:pt x="367" y="2"/>
                    </a:lnTo>
                    <a:lnTo>
                      <a:pt x="363" y="1"/>
                    </a:lnTo>
                    <a:lnTo>
                      <a:pt x="360" y="1"/>
                    </a:lnTo>
                    <a:lnTo>
                      <a:pt x="359" y="2"/>
                    </a:lnTo>
                    <a:lnTo>
                      <a:pt x="359" y="2"/>
                    </a:lnTo>
                    <a:lnTo>
                      <a:pt x="357" y="1"/>
                    </a:lnTo>
                    <a:lnTo>
                      <a:pt x="356" y="0"/>
                    </a:lnTo>
                    <a:lnTo>
                      <a:pt x="352" y="1"/>
                    </a:lnTo>
                    <a:lnTo>
                      <a:pt x="349" y="0"/>
                    </a:lnTo>
                    <a:lnTo>
                      <a:pt x="348" y="0"/>
                    </a:lnTo>
                    <a:lnTo>
                      <a:pt x="346" y="1"/>
                    </a:lnTo>
                    <a:lnTo>
                      <a:pt x="346" y="2"/>
                    </a:lnTo>
                    <a:lnTo>
                      <a:pt x="348" y="5"/>
                    </a:lnTo>
                    <a:lnTo>
                      <a:pt x="348" y="6"/>
                    </a:lnTo>
                    <a:lnTo>
                      <a:pt x="346" y="8"/>
                    </a:lnTo>
                    <a:lnTo>
                      <a:pt x="345" y="6"/>
                    </a:lnTo>
                    <a:lnTo>
                      <a:pt x="345" y="4"/>
                    </a:lnTo>
                    <a:lnTo>
                      <a:pt x="343" y="2"/>
                    </a:lnTo>
                    <a:lnTo>
                      <a:pt x="342" y="2"/>
                    </a:lnTo>
                    <a:lnTo>
                      <a:pt x="341" y="1"/>
                    </a:lnTo>
                    <a:lnTo>
                      <a:pt x="339" y="1"/>
                    </a:lnTo>
                    <a:lnTo>
                      <a:pt x="339" y="1"/>
                    </a:lnTo>
                    <a:lnTo>
                      <a:pt x="339" y="4"/>
                    </a:lnTo>
                    <a:lnTo>
                      <a:pt x="338" y="5"/>
                    </a:lnTo>
                    <a:lnTo>
                      <a:pt x="337" y="5"/>
                    </a:lnTo>
                    <a:lnTo>
                      <a:pt x="335" y="5"/>
                    </a:lnTo>
                    <a:lnTo>
                      <a:pt x="334" y="6"/>
                    </a:lnTo>
                    <a:lnTo>
                      <a:pt x="335" y="8"/>
                    </a:lnTo>
                    <a:lnTo>
                      <a:pt x="335" y="9"/>
                    </a:lnTo>
                    <a:lnTo>
                      <a:pt x="334" y="11"/>
                    </a:lnTo>
                    <a:lnTo>
                      <a:pt x="332" y="13"/>
                    </a:lnTo>
                    <a:lnTo>
                      <a:pt x="332" y="15"/>
                    </a:lnTo>
                    <a:lnTo>
                      <a:pt x="334" y="16"/>
                    </a:lnTo>
                    <a:lnTo>
                      <a:pt x="334" y="16"/>
                    </a:lnTo>
                    <a:lnTo>
                      <a:pt x="334" y="17"/>
                    </a:lnTo>
                    <a:lnTo>
                      <a:pt x="331" y="17"/>
                    </a:lnTo>
                    <a:lnTo>
                      <a:pt x="328" y="16"/>
                    </a:lnTo>
                    <a:lnTo>
                      <a:pt x="326" y="16"/>
                    </a:lnTo>
                    <a:lnTo>
                      <a:pt x="323" y="16"/>
                    </a:lnTo>
                    <a:lnTo>
                      <a:pt x="323" y="19"/>
                    </a:lnTo>
                    <a:lnTo>
                      <a:pt x="323" y="23"/>
                    </a:lnTo>
                    <a:lnTo>
                      <a:pt x="326" y="26"/>
                    </a:lnTo>
                    <a:lnTo>
                      <a:pt x="328" y="27"/>
                    </a:lnTo>
                    <a:lnTo>
                      <a:pt x="330" y="28"/>
                    </a:lnTo>
                    <a:lnTo>
                      <a:pt x="330" y="28"/>
                    </a:lnTo>
                    <a:lnTo>
                      <a:pt x="327" y="28"/>
                    </a:lnTo>
                    <a:lnTo>
                      <a:pt x="323" y="27"/>
                    </a:lnTo>
                    <a:lnTo>
                      <a:pt x="321" y="23"/>
                    </a:lnTo>
                    <a:lnTo>
                      <a:pt x="317" y="20"/>
                    </a:lnTo>
                    <a:lnTo>
                      <a:pt x="316" y="19"/>
                    </a:lnTo>
                    <a:lnTo>
                      <a:pt x="316" y="20"/>
                    </a:lnTo>
                    <a:lnTo>
                      <a:pt x="316" y="22"/>
                    </a:lnTo>
                    <a:lnTo>
                      <a:pt x="316" y="23"/>
                    </a:lnTo>
                    <a:lnTo>
                      <a:pt x="317" y="24"/>
                    </a:lnTo>
                    <a:lnTo>
                      <a:pt x="317" y="27"/>
                    </a:lnTo>
                    <a:lnTo>
                      <a:pt x="317" y="30"/>
                    </a:lnTo>
                    <a:lnTo>
                      <a:pt x="316" y="31"/>
                    </a:lnTo>
                    <a:lnTo>
                      <a:pt x="316" y="28"/>
                    </a:lnTo>
                    <a:lnTo>
                      <a:pt x="316" y="24"/>
                    </a:lnTo>
                    <a:lnTo>
                      <a:pt x="313" y="22"/>
                    </a:lnTo>
                    <a:lnTo>
                      <a:pt x="313" y="20"/>
                    </a:lnTo>
                    <a:lnTo>
                      <a:pt x="312" y="17"/>
                    </a:lnTo>
                    <a:lnTo>
                      <a:pt x="309" y="17"/>
                    </a:lnTo>
                    <a:lnTo>
                      <a:pt x="308" y="20"/>
                    </a:lnTo>
                    <a:lnTo>
                      <a:pt x="306" y="22"/>
                    </a:lnTo>
                    <a:lnTo>
                      <a:pt x="306" y="20"/>
                    </a:lnTo>
                    <a:lnTo>
                      <a:pt x="308" y="17"/>
                    </a:lnTo>
                    <a:lnTo>
                      <a:pt x="308" y="17"/>
                    </a:lnTo>
                    <a:lnTo>
                      <a:pt x="306" y="16"/>
                    </a:lnTo>
                    <a:lnTo>
                      <a:pt x="305" y="13"/>
                    </a:lnTo>
                    <a:lnTo>
                      <a:pt x="305" y="13"/>
                    </a:lnTo>
                    <a:lnTo>
                      <a:pt x="302" y="13"/>
                    </a:lnTo>
                    <a:lnTo>
                      <a:pt x="301" y="13"/>
                    </a:lnTo>
                    <a:lnTo>
                      <a:pt x="301" y="13"/>
                    </a:lnTo>
                    <a:lnTo>
                      <a:pt x="301" y="12"/>
                    </a:lnTo>
                    <a:lnTo>
                      <a:pt x="302" y="11"/>
                    </a:lnTo>
                    <a:lnTo>
                      <a:pt x="301" y="11"/>
                    </a:lnTo>
                    <a:lnTo>
                      <a:pt x="298" y="12"/>
                    </a:lnTo>
                    <a:lnTo>
                      <a:pt x="298" y="15"/>
                    </a:lnTo>
                    <a:lnTo>
                      <a:pt x="295" y="15"/>
                    </a:lnTo>
                    <a:lnTo>
                      <a:pt x="294" y="16"/>
                    </a:lnTo>
                    <a:lnTo>
                      <a:pt x="291" y="19"/>
                    </a:lnTo>
                    <a:lnTo>
                      <a:pt x="291" y="20"/>
                    </a:lnTo>
                    <a:lnTo>
                      <a:pt x="290" y="17"/>
                    </a:lnTo>
                    <a:lnTo>
                      <a:pt x="287" y="16"/>
                    </a:lnTo>
                    <a:lnTo>
                      <a:pt x="286" y="16"/>
                    </a:lnTo>
                    <a:lnTo>
                      <a:pt x="286" y="17"/>
                    </a:lnTo>
                    <a:lnTo>
                      <a:pt x="286" y="19"/>
                    </a:lnTo>
                    <a:lnTo>
                      <a:pt x="286" y="22"/>
                    </a:lnTo>
                    <a:lnTo>
                      <a:pt x="289" y="24"/>
                    </a:lnTo>
                    <a:lnTo>
                      <a:pt x="289" y="26"/>
                    </a:lnTo>
                    <a:lnTo>
                      <a:pt x="287" y="26"/>
                    </a:lnTo>
                    <a:lnTo>
                      <a:pt x="286" y="28"/>
                    </a:lnTo>
                    <a:lnTo>
                      <a:pt x="286" y="31"/>
                    </a:lnTo>
                    <a:lnTo>
                      <a:pt x="289" y="33"/>
                    </a:lnTo>
                    <a:lnTo>
                      <a:pt x="290" y="33"/>
                    </a:lnTo>
                    <a:lnTo>
                      <a:pt x="291" y="31"/>
                    </a:lnTo>
                    <a:lnTo>
                      <a:pt x="294" y="31"/>
                    </a:lnTo>
                    <a:lnTo>
                      <a:pt x="295" y="31"/>
                    </a:lnTo>
                    <a:lnTo>
                      <a:pt x="298" y="35"/>
                    </a:lnTo>
                    <a:lnTo>
                      <a:pt x="301" y="37"/>
                    </a:lnTo>
                    <a:lnTo>
                      <a:pt x="301" y="38"/>
                    </a:lnTo>
                    <a:lnTo>
                      <a:pt x="301" y="38"/>
                    </a:lnTo>
                    <a:lnTo>
                      <a:pt x="301" y="41"/>
                    </a:lnTo>
                    <a:lnTo>
                      <a:pt x="301" y="44"/>
                    </a:lnTo>
                    <a:lnTo>
                      <a:pt x="300" y="46"/>
                    </a:lnTo>
                    <a:lnTo>
                      <a:pt x="300" y="48"/>
                    </a:lnTo>
                    <a:lnTo>
                      <a:pt x="301" y="50"/>
                    </a:lnTo>
                    <a:lnTo>
                      <a:pt x="301" y="53"/>
                    </a:lnTo>
                    <a:lnTo>
                      <a:pt x="302" y="54"/>
                    </a:lnTo>
                    <a:lnTo>
                      <a:pt x="304" y="56"/>
                    </a:lnTo>
                    <a:lnTo>
                      <a:pt x="306" y="56"/>
                    </a:lnTo>
                    <a:lnTo>
                      <a:pt x="308" y="57"/>
                    </a:lnTo>
                    <a:lnTo>
                      <a:pt x="311" y="59"/>
                    </a:lnTo>
                    <a:lnTo>
                      <a:pt x="311" y="60"/>
                    </a:lnTo>
                    <a:lnTo>
                      <a:pt x="311" y="61"/>
                    </a:lnTo>
                    <a:lnTo>
                      <a:pt x="308" y="60"/>
                    </a:lnTo>
                    <a:lnTo>
                      <a:pt x="305" y="57"/>
                    </a:lnTo>
                    <a:lnTo>
                      <a:pt x="302" y="59"/>
                    </a:lnTo>
                    <a:lnTo>
                      <a:pt x="300" y="57"/>
                    </a:lnTo>
                    <a:lnTo>
                      <a:pt x="300" y="54"/>
                    </a:lnTo>
                    <a:lnTo>
                      <a:pt x="300" y="53"/>
                    </a:lnTo>
                    <a:lnTo>
                      <a:pt x="298" y="48"/>
                    </a:lnTo>
                    <a:lnTo>
                      <a:pt x="298" y="46"/>
                    </a:lnTo>
                    <a:lnTo>
                      <a:pt x="298" y="44"/>
                    </a:lnTo>
                    <a:lnTo>
                      <a:pt x="297" y="42"/>
                    </a:lnTo>
                    <a:lnTo>
                      <a:pt x="297" y="39"/>
                    </a:lnTo>
                    <a:lnTo>
                      <a:pt x="295" y="37"/>
                    </a:lnTo>
                    <a:lnTo>
                      <a:pt x="294" y="35"/>
                    </a:lnTo>
                    <a:lnTo>
                      <a:pt x="293" y="35"/>
                    </a:lnTo>
                    <a:lnTo>
                      <a:pt x="290" y="34"/>
                    </a:lnTo>
                    <a:lnTo>
                      <a:pt x="289" y="33"/>
                    </a:lnTo>
                    <a:lnTo>
                      <a:pt x="286" y="34"/>
                    </a:lnTo>
                    <a:lnTo>
                      <a:pt x="283" y="35"/>
                    </a:lnTo>
                    <a:lnTo>
                      <a:pt x="282" y="34"/>
                    </a:lnTo>
                    <a:lnTo>
                      <a:pt x="280" y="34"/>
                    </a:lnTo>
                    <a:lnTo>
                      <a:pt x="279" y="38"/>
                    </a:lnTo>
                    <a:lnTo>
                      <a:pt x="280" y="39"/>
                    </a:lnTo>
                    <a:lnTo>
                      <a:pt x="280" y="42"/>
                    </a:lnTo>
                    <a:lnTo>
                      <a:pt x="279" y="42"/>
                    </a:lnTo>
                    <a:lnTo>
                      <a:pt x="275" y="41"/>
                    </a:lnTo>
                    <a:lnTo>
                      <a:pt x="272" y="37"/>
                    </a:lnTo>
                    <a:lnTo>
                      <a:pt x="271" y="37"/>
                    </a:lnTo>
                    <a:lnTo>
                      <a:pt x="269" y="38"/>
                    </a:lnTo>
                    <a:lnTo>
                      <a:pt x="268" y="38"/>
                    </a:lnTo>
                    <a:lnTo>
                      <a:pt x="268" y="37"/>
                    </a:lnTo>
                    <a:lnTo>
                      <a:pt x="264" y="35"/>
                    </a:lnTo>
                    <a:lnTo>
                      <a:pt x="262" y="37"/>
                    </a:lnTo>
                    <a:lnTo>
                      <a:pt x="262" y="39"/>
                    </a:lnTo>
                    <a:lnTo>
                      <a:pt x="264" y="41"/>
                    </a:lnTo>
                    <a:lnTo>
                      <a:pt x="264" y="44"/>
                    </a:lnTo>
                    <a:lnTo>
                      <a:pt x="264" y="45"/>
                    </a:lnTo>
                    <a:lnTo>
                      <a:pt x="265" y="49"/>
                    </a:lnTo>
                    <a:lnTo>
                      <a:pt x="265" y="50"/>
                    </a:lnTo>
                    <a:lnTo>
                      <a:pt x="267" y="52"/>
                    </a:lnTo>
                    <a:lnTo>
                      <a:pt x="267" y="56"/>
                    </a:lnTo>
                    <a:lnTo>
                      <a:pt x="267" y="56"/>
                    </a:lnTo>
                    <a:lnTo>
                      <a:pt x="267" y="59"/>
                    </a:lnTo>
                    <a:lnTo>
                      <a:pt x="268" y="61"/>
                    </a:lnTo>
                    <a:lnTo>
                      <a:pt x="268" y="64"/>
                    </a:lnTo>
                    <a:lnTo>
                      <a:pt x="268" y="67"/>
                    </a:lnTo>
                    <a:lnTo>
                      <a:pt x="268" y="68"/>
                    </a:lnTo>
                    <a:lnTo>
                      <a:pt x="269" y="71"/>
                    </a:lnTo>
                    <a:lnTo>
                      <a:pt x="271" y="74"/>
                    </a:lnTo>
                    <a:lnTo>
                      <a:pt x="271" y="75"/>
                    </a:lnTo>
                    <a:lnTo>
                      <a:pt x="272" y="76"/>
                    </a:lnTo>
                    <a:lnTo>
                      <a:pt x="273" y="79"/>
                    </a:lnTo>
                    <a:lnTo>
                      <a:pt x="273" y="81"/>
                    </a:lnTo>
                    <a:lnTo>
                      <a:pt x="275" y="82"/>
                    </a:lnTo>
                    <a:lnTo>
                      <a:pt x="276" y="82"/>
                    </a:lnTo>
                    <a:lnTo>
                      <a:pt x="276" y="83"/>
                    </a:lnTo>
                    <a:lnTo>
                      <a:pt x="276" y="85"/>
                    </a:lnTo>
                    <a:lnTo>
                      <a:pt x="279" y="86"/>
                    </a:lnTo>
                    <a:lnTo>
                      <a:pt x="280" y="86"/>
                    </a:lnTo>
                    <a:lnTo>
                      <a:pt x="279" y="87"/>
                    </a:lnTo>
                    <a:lnTo>
                      <a:pt x="276" y="87"/>
                    </a:lnTo>
                    <a:lnTo>
                      <a:pt x="275" y="87"/>
                    </a:lnTo>
                    <a:lnTo>
                      <a:pt x="273" y="87"/>
                    </a:lnTo>
                    <a:lnTo>
                      <a:pt x="273" y="86"/>
                    </a:lnTo>
                    <a:lnTo>
                      <a:pt x="273" y="85"/>
                    </a:lnTo>
                    <a:lnTo>
                      <a:pt x="272" y="83"/>
                    </a:lnTo>
                    <a:lnTo>
                      <a:pt x="271" y="82"/>
                    </a:lnTo>
                    <a:lnTo>
                      <a:pt x="269" y="83"/>
                    </a:lnTo>
                    <a:lnTo>
                      <a:pt x="268" y="83"/>
                    </a:lnTo>
                    <a:lnTo>
                      <a:pt x="268" y="82"/>
                    </a:lnTo>
                    <a:lnTo>
                      <a:pt x="268" y="79"/>
                    </a:lnTo>
                    <a:lnTo>
                      <a:pt x="268" y="79"/>
                    </a:lnTo>
                    <a:lnTo>
                      <a:pt x="267" y="81"/>
                    </a:lnTo>
                    <a:lnTo>
                      <a:pt x="265" y="83"/>
                    </a:lnTo>
                    <a:lnTo>
                      <a:pt x="262" y="85"/>
                    </a:lnTo>
                    <a:lnTo>
                      <a:pt x="260" y="85"/>
                    </a:lnTo>
                    <a:lnTo>
                      <a:pt x="258" y="82"/>
                    </a:lnTo>
                    <a:lnTo>
                      <a:pt x="256" y="82"/>
                    </a:lnTo>
                    <a:lnTo>
                      <a:pt x="254" y="81"/>
                    </a:lnTo>
                    <a:lnTo>
                      <a:pt x="254" y="78"/>
                    </a:lnTo>
                    <a:lnTo>
                      <a:pt x="256" y="75"/>
                    </a:lnTo>
                    <a:lnTo>
                      <a:pt x="253" y="72"/>
                    </a:lnTo>
                    <a:lnTo>
                      <a:pt x="253" y="71"/>
                    </a:lnTo>
                    <a:lnTo>
                      <a:pt x="251" y="68"/>
                    </a:lnTo>
                    <a:lnTo>
                      <a:pt x="251" y="67"/>
                    </a:lnTo>
                    <a:lnTo>
                      <a:pt x="253" y="65"/>
                    </a:lnTo>
                    <a:lnTo>
                      <a:pt x="253" y="64"/>
                    </a:lnTo>
                    <a:lnTo>
                      <a:pt x="253" y="59"/>
                    </a:lnTo>
                    <a:lnTo>
                      <a:pt x="251" y="56"/>
                    </a:lnTo>
                    <a:lnTo>
                      <a:pt x="249" y="52"/>
                    </a:lnTo>
                    <a:lnTo>
                      <a:pt x="249" y="49"/>
                    </a:lnTo>
                    <a:lnTo>
                      <a:pt x="247" y="45"/>
                    </a:lnTo>
                    <a:lnTo>
                      <a:pt x="246" y="42"/>
                    </a:lnTo>
                    <a:lnTo>
                      <a:pt x="245" y="42"/>
                    </a:lnTo>
                    <a:lnTo>
                      <a:pt x="243" y="41"/>
                    </a:lnTo>
                    <a:lnTo>
                      <a:pt x="242" y="39"/>
                    </a:lnTo>
                    <a:lnTo>
                      <a:pt x="240" y="39"/>
                    </a:lnTo>
                    <a:lnTo>
                      <a:pt x="239" y="38"/>
                    </a:lnTo>
                    <a:lnTo>
                      <a:pt x="236" y="38"/>
                    </a:lnTo>
                    <a:lnTo>
                      <a:pt x="235" y="39"/>
                    </a:lnTo>
                    <a:lnTo>
                      <a:pt x="235" y="44"/>
                    </a:lnTo>
                    <a:lnTo>
                      <a:pt x="235" y="44"/>
                    </a:lnTo>
                    <a:lnTo>
                      <a:pt x="235" y="45"/>
                    </a:lnTo>
                    <a:lnTo>
                      <a:pt x="235" y="48"/>
                    </a:lnTo>
                    <a:lnTo>
                      <a:pt x="234" y="52"/>
                    </a:lnTo>
                    <a:lnTo>
                      <a:pt x="234" y="54"/>
                    </a:lnTo>
                    <a:lnTo>
                      <a:pt x="234" y="57"/>
                    </a:lnTo>
                    <a:lnTo>
                      <a:pt x="235" y="59"/>
                    </a:lnTo>
                    <a:lnTo>
                      <a:pt x="235" y="61"/>
                    </a:lnTo>
                    <a:lnTo>
                      <a:pt x="234" y="65"/>
                    </a:lnTo>
                    <a:lnTo>
                      <a:pt x="234" y="67"/>
                    </a:lnTo>
                    <a:lnTo>
                      <a:pt x="235" y="71"/>
                    </a:lnTo>
                    <a:lnTo>
                      <a:pt x="234" y="72"/>
                    </a:lnTo>
                    <a:lnTo>
                      <a:pt x="232" y="71"/>
                    </a:lnTo>
                    <a:lnTo>
                      <a:pt x="232" y="71"/>
                    </a:lnTo>
                    <a:lnTo>
                      <a:pt x="231" y="72"/>
                    </a:lnTo>
                    <a:lnTo>
                      <a:pt x="230" y="71"/>
                    </a:lnTo>
                    <a:lnTo>
                      <a:pt x="228" y="71"/>
                    </a:lnTo>
                    <a:lnTo>
                      <a:pt x="227" y="70"/>
                    </a:lnTo>
                    <a:lnTo>
                      <a:pt x="224" y="70"/>
                    </a:lnTo>
                    <a:lnTo>
                      <a:pt x="223" y="68"/>
                    </a:lnTo>
                    <a:lnTo>
                      <a:pt x="221" y="68"/>
                    </a:lnTo>
                    <a:lnTo>
                      <a:pt x="221" y="68"/>
                    </a:lnTo>
                    <a:lnTo>
                      <a:pt x="221" y="70"/>
                    </a:lnTo>
                    <a:lnTo>
                      <a:pt x="224" y="71"/>
                    </a:lnTo>
                    <a:lnTo>
                      <a:pt x="224" y="72"/>
                    </a:lnTo>
                    <a:lnTo>
                      <a:pt x="223" y="74"/>
                    </a:lnTo>
                    <a:lnTo>
                      <a:pt x="223" y="75"/>
                    </a:lnTo>
                    <a:lnTo>
                      <a:pt x="221" y="75"/>
                    </a:lnTo>
                    <a:lnTo>
                      <a:pt x="221" y="74"/>
                    </a:lnTo>
                    <a:lnTo>
                      <a:pt x="220" y="74"/>
                    </a:lnTo>
                    <a:lnTo>
                      <a:pt x="219" y="72"/>
                    </a:lnTo>
                    <a:lnTo>
                      <a:pt x="219" y="70"/>
                    </a:lnTo>
                    <a:lnTo>
                      <a:pt x="216" y="67"/>
                    </a:lnTo>
                    <a:lnTo>
                      <a:pt x="216" y="64"/>
                    </a:lnTo>
                    <a:lnTo>
                      <a:pt x="214" y="63"/>
                    </a:lnTo>
                    <a:lnTo>
                      <a:pt x="213" y="61"/>
                    </a:lnTo>
                    <a:lnTo>
                      <a:pt x="213" y="59"/>
                    </a:lnTo>
                    <a:lnTo>
                      <a:pt x="213" y="57"/>
                    </a:lnTo>
                    <a:lnTo>
                      <a:pt x="212" y="59"/>
                    </a:lnTo>
                    <a:lnTo>
                      <a:pt x="210" y="61"/>
                    </a:lnTo>
                    <a:lnTo>
                      <a:pt x="209" y="63"/>
                    </a:lnTo>
                    <a:lnTo>
                      <a:pt x="209" y="64"/>
                    </a:lnTo>
                    <a:lnTo>
                      <a:pt x="209" y="65"/>
                    </a:lnTo>
                    <a:lnTo>
                      <a:pt x="208" y="67"/>
                    </a:lnTo>
                    <a:lnTo>
                      <a:pt x="206" y="67"/>
                    </a:lnTo>
                    <a:lnTo>
                      <a:pt x="205" y="70"/>
                    </a:lnTo>
                    <a:lnTo>
                      <a:pt x="202" y="72"/>
                    </a:lnTo>
                    <a:lnTo>
                      <a:pt x="201" y="74"/>
                    </a:lnTo>
                    <a:lnTo>
                      <a:pt x="201" y="75"/>
                    </a:lnTo>
                    <a:lnTo>
                      <a:pt x="199" y="76"/>
                    </a:lnTo>
                    <a:lnTo>
                      <a:pt x="198" y="79"/>
                    </a:lnTo>
                    <a:lnTo>
                      <a:pt x="197" y="79"/>
                    </a:lnTo>
                    <a:lnTo>
                      <a:pt x="197" y="79"/>
                    </a:lnTo>
                    <a:lnTo>
                      <a:pt x="197" y="76"/>
                    </a:lnTo>
                    <a:lnTo>
                      <a:pt x="198" y="74"/>
                    </a:lnTo>
                    <a:lnTo>
                      <a:pt x="198" y="72"/>
                    </a:lnTo>
                    <a:lnTo>
                      <a:pt x="199" y="71"/>
                    </a:lnTo>
                    <a:lnTo>
                      <a:pt x="202" y="70"/>
                    </a:lnTo>
                    <a:lnTo>
                      <a:pt x="202" y="67"/>
                    </a:lnTo>
                    <a:lnTo>
                      <a:pt x="205" y="64"/>
                    </a:lnTo>
                    <a:lnTo>
                      <a:pt x="205" y="63"/>
                    </a:lnTo>
                    <a:lnTo>
                      <a:pt x="205" y="61"/>
                    </a:lnTo>
                    <a:lnTo>
                      <a:pt x="203" y="60"/>
                    </a:lnTo>
                    <a:lnTo>
                      <a:pt x="205" y="59"/>
                    </a:lnTo>
                    <a:lnTo>
                      <a:pt x="206" y="59"/>
                    </a:lnTo>
                    <a:lnTo>
                      <a:pt x="206" y="57"/>
                    </a:lnTo>
                    <a:lnTo>
                      <a:pt x="206" y="56"/>
                    </a:lnTo>
                    <a:lnTo>
                      <a:pt x="208" y="53"/>
                    </a:lnTo>
                    <a:lnTo>
                      <a:pt x="209" y="49"/>
                    </a:lnTo>
                    <a:lnTo>
                      <a:pt x="209" y="48"/>
                    </a:lnTo>
                    <a:lnTo>
                      <a:pt x="210" y="44"/>
                    </a:lnTo>
                    <a:lnTo>
                      <a:pt x="210" y="38"/>
                    </a:lnTo>
                    <a:lnTo>
                      <a:pt x="210" y="37"/>
                    </a:lnTo>
                    <a:lnTo>
                      <a:pt x="206" y="37"/>
                    </a:lnTo>
                    <a:lnTo>
                      <a:pt x="205" y="37"/>
                    </a:lnTo>
                    <a:lnTo>
                      <a:pt x="202" y="38"/>
                    </a:lnTo>
                    <a:lnTo>
                      <a:pt x="201" y="37"/>
                    </a:lnTo>
                    <a:lnTo>
                      <a:pt x="198" y="37"/>
                    </a:lnTo>
                    <a:lnTo>
                      <a:pt x="198" y="38"/>
                    </a:lnTo>
                    <a:lnTo>
                      <a:pt x="198" y="39"/>
                    </a:lnTo>
                    <a:lnTo>
                      <a:pt x="199" y="41"/>
                    </a:lnTo>
                    <a:lnTo>
                      <a:pt x="199" y="44"/>
                    </a:lnTo>
                    <a:lnTo>
                      <a:pt x="199" y="46"/>
                    </a:lnTo>
                    <a:lnTo>
                      <a:pt x="198" y="45"/>
                    </a:lnTo>
                    <a:lnTo>
                      <a:pt x="198" y="42"/>
                    </a:lnTo>
                    <a:lnTo>
                      <a:pt x="197" y="41"/>
                    </a:lnTo>
                    <a:lnTo>
                      <a:pt x="194" y="39"/>
                    </a:lnTo>
                    <a:lnTo>
                      <a:pt x="191" y="42"/>
                    </a:lnTo>
                    <a:lnTo>
                      <a:pt x="191" y="45"/>
                    </a:lnTo>
                    <a:lnTo>
                      <a:pt x="192" y="46"/>
                    </a:lnTo>
                    <a:lnTo>
                      <a:pt x="191" y="48"/>
                    </a:lnTo>
                    <a:lnTo>
                      <a:pt x="188" y="48"/>
                    </a:lnTo>
                    <a:lnTo>
                      <a:pt x="188" y="48"/>
                    </a:lnTo>
                    <a:lnTo>
                      <a:pt x="188" y="45"/>
                    </a:lnTo>
                    <a:lnTo>
                      <a:pt x="188" y="44"/>
                    </a:lnTo>
                    <a:lnTo>
                      <a:pt x="187" y="42"/>
                    </a:lnTo>
                    <a:lnTo>
                      <a:pt x="183" y="42"/>
                    </a:lnTo>
                    <a:lnTo>
                      <a:pt x="179" y="44"/>
                    </a:lnTo>
                    <a:lnTo>
                      <a:pt x="173" y="44"/>
                    </a:lnTo>
                    <a:lnTo>
                      <a:pt x="170" y="44"/>
                    </a:lnTo>
                    <a:lnTo>
                      <a:pt x="168" y="44"/>
                    </a:lnTo>
                    <a:lnTo>
                      <a:pt x="166" y="44"/>
                    </a:lnTo>
                    <a:lnTo>
                      <a:pt x="165" y="44"/>
                    </a:lnTo>
                    <a:lnTo>
                      <a:pt x="162" y="44"/>
                    </a:lnTo>
                    <a:lnTo>
                      <a:pt x="161" y="45"/>
                    </a:lnTo>
                    <a:lnTo>
                      <a:pt x="160" y="46"/>
                    </a:lnTo>
                    <a:lnTo>
                      <a:pt x="161" y="48"/>
                    </a:lnTo>
                    <a:lnTo>
                      <a:pt x="161" y="50"/>
                    </a:lnTo>
                    <a:lnTo>
                      <a:pt x="162" y="52"/>
                    </a:lnTo>
                    <a:lnTo>
                      <a:pt x="162" y="53"/>
                    </a:lnTo>
                    <a:lnTo>
                      <a:pt x="162" y="54"/>
                    </a:lnTo>
                    <a:lnTo>
                      <a:pt x="161" y="59"/>
                    </a:lnTo>
                    <a:lnTo>
                      <a:pt x="161" y="61"/>
                    </a:lnTo>
                    <a:lnTo>
                      <a:pt x="164" y="65"/>
                    </a:lnTo>
                    <a:lnTo>
                      <a:pt x="164" y="68"/>
                    </a:lnTo>
                    <a:lnTo>
                      <a:pt x="165" y="72"/>
                    </a:lnTo>
                    <a:lnTo>
                      <a:pt x="164" y="72"/>
                    </a:lnTo>
                    <a:lnTo>
                      <a:pt x="164" y="71"/>
                    </a:lnTo>
                    <a:lnTo>
                      <a:pt x="162" y="70"/>
                    </a:lnTo>
                    <a:lnTo>
                      <a:pt x="160" y="67"/>
                    </a:lnTo>
                    <a:lnTo>
                      <a:pt x="158" y="65"/>
                    </a:lnTo>
                    <a:lnTo>
                      <a:pt x="158" y="61"/>
                    </a:lnTo>
                    <a:lnTo>
                      <a:pt x="158" y="57"/>
                    </a:lnTo>
                    <a:lnTo>
                      <a:pt x="158" y="54"/>
                    </a:lnTo>
                    <a:lnTo>
                      <a:pt x="155" y="52"/>
                    </a:lnTo>
                    <a:lnTo>
                      <a:pt x="155" y="49"/>
                    </a:lnTo>
                    <a:lnTo>
                      <a:pt x="155" y="48"/>
                    </a:lnTo>
                    <a:lnTo>
                      <a:pt x="154" y="48"/>
                    </a:lnTo>
                    <a:lnTo>
                      <a:pt x="151" y="49"/>
                    </a:lnTo>
                    <a:lnTo>
                      <a:pt x="149" y="50"/>
                    </a:lnTo>
                    <a:lnTo>
                      <a:pt x="146" y="50"/>
                    </a:lnTo>
                    <a:lnTo>
                      <a:pt x="144" y="52"/>
                    </a:lnTo>
                    <a:lnTo>
                      <a:pt x="143" y="54"/>
                    </a:lnTo>
                    <a:lnTo>
                      <a:pt x="144" y="57"/>
                    </a:lnTo>
                    <a:lnTo>
                      <a:pt x="143" y="60"/>
                    </a:lnTo>
                    <a:lnTo>
                      <a:pt x="142" y="61"/>
                    </a:lnTo>
                    <a:lnTo>
                      <a:pt x="142" y="63"/>
                    </a:lnTo>
                    <a:lnTo>
                      <a:pt x="142" y="64"/>
                    </a:lnTo>
                    <a:lnTo>
                      <a:pt x="143" y="64"/>
                    </a:lnTo>
                    <a:lnTo>
                      <a:pt x="144" y="64"/>
                    </a:lnTo>
                    <a:lnTo>
                      <a:pt x="144" y="67"/>
                    </a:lnTo>
                    <a:lnTo>
                      <a:pt x="143" y="70"/>
                    </a:lnTo>
                    <a:lnTo>
                      <a:pt x="139" y="71"/>
                    </a:lnTo>
                    <a:lnTo>
                      <a:pt x="138" y="71"/>
                    </a:lnTo>
                    <a:lnTo>
                      <a:pt x="136" y="72"/>
                    </a:lnTo>
                    <a:lnTo>
                      <a:pt x="136" y="74"/>
                    </a:lnTo>
                    <a:lnTo>
                      <a:pt x="135" y="75"/>
                    </a:lnTo>
                    <a:lnTo>
                      <a:pt x="135" y="76"/>
                    </a:lnTo>
                    <a:lnTo>
                      <a:pt x="135" y="78"/>
                    </a:lnTo>
                    <a:lnTo>
                      <a:pt x="135" y="79"/>
                    </a:lnTo>
                    <a:lnTo>
                      <a:pt x="133" y="79"/>
                    </a:lnTo>
                    <a:lnTo>
                      <a:pt x="132" y="79"/>
                    </a:lnTo>
                    <a:lnTo>
                      <a:pt x="129" y="81"/>
                    </a:lnTo>
                    <a:lnTo>
                      <a:pt x="127" y="79"/>
                    </a:lnTo>
                    <a:lnTo>
                      <a:pt x="127" y="78"/>
                    </a:lnTo>
                    <a:lnTo>
                      <a:pt x="127" y="76"/>
                    </a:lnTo>
                    <a:lnTo>
                      <a:pt x="125" y="75"/>
                    </a:lnTo>
                    <a:lnTo>
                      <a:pt x="125" y="75"/>
                    </a:lnTo>
                    <a:lnTo>
                      <a:pt x="124" y="75"/>
                    </a:lnTo>
                    <a:lnTo>
                      <a:pt x="124" y="74"/>
                    </a:lnTo>
                    <a:lnTo>
                      <a:pt x="122" y="74"/>
                    </a:lnTo>
                    <a:lnTo>
                      <a:pt x="121" y="74"/>
                    </a:lnTo>
                    <a:lnTo>
                      <a:pt x="121" y="75"/>
                    </a:lnTo>
                    <a:lnTo>
                      <a:pt x="120" y="75"/>
                    </a:lnTo>
                    <a:lnTo>
                      <a:pt x="118" y="76"/>
                    </a:lnTo>
                    <a:lnTo>
                      <a:pt x="118" y="79"/>
                    </a:lnTo>
                    <a:lnTo>
                      <a:pt x="118" y="81"/>
                    </a:lnTo>
                    <a:lnTo>
                      <a:pt x="118" y="83"/>
                    </a:lnTo>
                    <a:lnTo>
                      <a:pt x="120" y="86"/>
                    </a:lnTo>
                    <a:lnTo>
                      <a:pt x="118" y="90"/>
                    </a:lnTo>
                    <a:lnTo>
                      <a:pt x="117" y="92"/>
                    </a:lnTo>
                    <a:lnTo>
                      <a:pt x="117" y="92"/>
                    </a:lnTo>
                    <a:lnTo>
                      <a:pt x="117" y="87"/>
                    </a:lnTo>
                    <a:lnTo>
                      <a:pt x="117" y="83"/>
                    </a:lnTo>
                    <a:lnTo>
                      <a:pt x="117" y="82"/>
                    </a:lnTo>
                    <a:lnTo>
                      <a:pt x="117" y="78"/>
                    </a:lnTo>
                    <a:lnTo>
                      <a:pt x="116" y="75"/>
                    </a:lnTo>
                    <a:lnTo>
                      <a:pt x="116" y="75"/>
                    </a:lnTo>
                    <a:lnTo>
                      <a:pt x="114" y="75"/>
                    </a:lnTo>
                    <a:lnTo>
                      <a:pt x="113" y="75"/>
                    </a:lnTo>
                    <a:lnTo>
                      <a:pt x="111" y="78"/>
                    </a:lnTo>
                    <a:lnTo>
                      <a:pt x="109" y="78"/>
                    </a:lnTo>
                    <a:lnTo>
                      <a:pt x="107" y="79"/>
                    </a:lnTo>
                    <a:lnTo>
                      <a:pt x="106" y="82"/>
                    </a:lnTo>
                    <a:lnTo>
                      <a:pt x="106" y="83"/>
                    </a:lnTo>
                    <a:lnTo>
                      <a:pt x="103" y="86"/>
                    </a:lnTo>
                    <a:lnTo>
                      <a:pt x="102" y="86"/>
                    </a:lnTo>
                    <a:lnTo>
                      <a:pt x="102" y="86"/>
                    </a:lnTo>
                    <a:lnTo>
                      <a:pt x="99" y="85"/>
                    </a:lnTo>
                    <a:lnTo>
                      <a:pt x="99" y="86"/>
                    </a:lnTo>
                    <a:lnTo>
                      <a:pt x="98" y="87"/>
                    </a:lnTo>
                    <a:lnTo>
                      <a:pt x="99" y="87"/>
                    </a:lnTo>
                    <a:lnTo>
                      <a:pt x="100" y="87"/>
                    </a:lnTo>
                    <a:lnTo>
                      <a:pt x="99" y="89"/>
                    </a:lnTo>
                    <a:lnTo>
                      <a:pt x="95" y="89"/>
                    </a:lnTo>
                    <a:lnTo>
                      <a:pt x="94" y="89"/>
                    </a:lnTo>
                    <a:lnTo>
                      <a:pt x="92" y="90"/>
                    </a:lnTo>
                    <a:lnTo>
                      <a:pt x="88" y="92"/>
                    </a:lnTo>
                    <a:lnTo>
                      <a:pt x="88" y="93"/>
                    </a:lnTo>
                    <a:lnTo>
                      <a:pt x="87" y="94"/>
                    </a:lnTo>
                    <a:lnTo>
                      <a:pt x="85" y="96"/>
                    </a:lnTo>
                    <a:lnTo>
                      <a:pt x="83" y="96"/>
                    </a:lnTo>
                    <a:lnTo>
                      <a:pt x="83" y="97"/>
                    </a:lnTo>
                    <a:lnTo>
                      <a:pt x="83" y="98"/>
                    </a:lnTo>
                    <a:lnTo>
                      <a:pt x="84" y="100"/>
                    </a:lnTo>
                    <a:lnTo>
                      <a:pt x="83" y="100"/>
                    </a:lnTo>
                    <a:lnTo>
                      <a:pt x="83" y="101"/>
                    </a:lnTo>
                    <a:lnTo>
                      <a:pt x="81" y="102"/>
                    </a:lnTo>
                    <a:lnTo>
                      <a:pt x="80" y="104"/>
                    </a:lnTo>
                    <a:lnTo>
                      <a:pt x="79" y="104"/>
                    </a:lnTo>
                    <a:lnTo>
                      <a:pt x="77" y="107"/>
                    </a:lnTo>
                    <a:lnTo>
                      <a:pt x="79" y="108"/>
                    </a:lnTo>
                    <a:lnTo>
                      <a:pt x="79" y="108"/>
                    </a:lnTo>
                    <a:lnTo>
                      <a:pt x="79" y="109"/>
                    </a:lnTo>
                    <a:lnTo>
                      <a:pt x="79" y="111"/>
                    </a:lnTo>
                    <a:lnTo>
                      <a:pt x="80" y="111"/>
                    </a:lnTo>
                    <a:lnTo>
                      <a:pt x="81" y="111"/>
                    </a:lnTo>
                    <a:lnTo>
                      <a:pt x="83" y="112"/>
                    </a:lnTo>
                    <a:lnTo>
                      <a:pt x="84" y="112"/>
                    </a:lnTo>
                    <a:lnTo>
                      <a:pt x="84" y="111"/>
                    </a:lnTo>
                    <a:lnTo>
                      <a:pt x="85" y="111"/>
                    </a:lnTo>
                    <a:lnTo>
                      <a:pt x="88" y="112"/>
                    </a:lnTo>
                    <a:lnTo>
                      <a:pt x="89" y="113"/>
                    </a:lnTo>
                    <a:lnTo>
                      <a:pt x="91" y="113"/>
                    </a:lnTo>
                    <a:lnTo>
                      <a:pt x="94" y="112"/>
                    </a:lnTo>
                    <a:lnTo>
                      <a:pt x="94" y="111"/>
                    </a:lnTo>
                    <a:lnTo>
                      <a:pt x="96" y="112"/>
                    </a:lnTo>
                    <a:lnTo>
                      <a:pt x="99" y="112"/>
                    </a:lnTo>
                    <a:lnTo>
                      <a:pt x="100" y="111"/>
                    </a:lnTo>
                    <a:lnTo>
                      <a:pt x="102" y="109"/>
                    </a:lnTo>
                    <a:lnTo>
                      <a:pt x="103" y="108"/>
                    </a:lnTo>
                    <a:lnTo>
                      <a:pt x="103" y="108"/>
                    </a:lnTo>
                    <a:lnTo>
                      <a:pt x="103" y="109"/>
                    </a:lnTo>
                    <a:lnTo>
                      <a:pt x="105" y="111"/>
                    </a:lnTo>
                    <a:lnTo>
                      <a:pt x="103" y="112"/>
                    </a:lnTo>
                    <a:lnTo>
                      <a:pt x="100" y="113"/>
                    </a:lnTo>
                    <a:lnTo>
                      <a:pt x="98" y="115"/>
                    </a:lnTo>
                    <a:lnTo>
                      <a:pt x="95" y="113"/>
                    </a:lnTo>
                    <a:lnTo>
                      <a:pt x="94" y="115"/>
                    </a:lnTo>
                    <a:lnTo>
                      <a:pt x="92" y="116"/>
                    </a:lnTo>
                    <a:lnTo>
                      <a:pt x="94" y="118"/>
                    </a:lnTo>
                    <a:lnTo>
                      <a:pt x="95" y="119"/>
                    </a:lnTo>
                    <a:lnTo>
                      <a:pt x="98" y="119"/>
                    </a:lnTo>
                    <a:lnTo>
                      <a:pt x="98" y="119"/>
                    </a:lnTo>
                    <a:lnTo>
                      <a:pt x="98" y="120"/>
                    </a:lnTo>
                    <a:lnTo>
                      <a:pt x="95" y="122"/>
                    </a:lnTo>
                    <a:lnTo>
                      <a:pt x="92" y="122"/>
                    </a:lnTo>
                    <a:lnTo>
                      <a:pt x="89" y="122"/>
                    </a:lnTo>
                    <a:lnTo>
                      <a:pt x="88" y="124"/>
                    </a:lnTo>
                    <a:lnTo>
                      <a:pt x="88" y="127"/>
                    </a:lnTo>
                    <a:lnTo>
                      <a:pt x="89" y="127"/>
                    </a:lnTo>
                    <a:lnTo>
                      <a:pt x="89" y="130"/>
                    </a:lnTo>
                    <a:lnTo>
                      <a:pt x="87" y="130"/>
                    </a:lnTo>
                    <a:lnTo>
                      <a:pt x="85" y="134"/>
                    </a:lnTo>
                    <a:lnTo>
                      <a:pt x="84" y="135"/>
                    </a:lnTo>
                    <a:lnTo>
                      <a:pt x="81" y="137"/>
                    </a:lnTo>
                    <a:lnTo>
                      <a:pt x="80" y="140"/>
                    </a:lnTo>
                    <a:lnTo>
                      <a:pt x="79" y="141"/>
                    </a:lnTo>
                    <a:lnTo>
                      <a:pt x="76" y="144"/>
                    </a:lnTo>
                    <a:lnTo>
                      <a:pt x="76" y="145"/>
                    </a:lnTo>
                    <a:lnTo>
                      <a:pt x="74" y="145"/>
                    </a:lnTo>
                    <a:lnTo>
                      <a:pt x="73" y="145"/>
                    </a:lnTo>
                    <a:lnTo>
                      <a:pt x="70" y="144"/>
                    </a:lnTo>
                    <a:lnTo>
                      <a:pt x="69" y="142"/>
                    </a:lnTo>
                    <a:lnTo>
                      <a:pt x="68" y="142"/>
                    </a:lnTo>
                    <a:lnTo>
                      <a:pt x="66" y="141"/>
                    </a:lnTo>
                    <a:lnTo>
                      <a:pt x="63" y="141"/>
                    </a:lnTo>
                    <a:lnTo>
                      <a:pt x="61" y="141"/>
                    </a:lnTo>
                    <a:lnTo>
                      <a:pt x="58" y="142"/>
                    </a:lnTo>
                    <a:lnTo>
                      <a:pt x="57" y="142"/>
                    </a:lnTo>
                    <a:lnTo>
                      <a:pt x="55" y="141"/>
                    </a:lnTo>
                    <a:lnTo>
                      <a:pt x="52" y="141"/>
                    </a:lnTo>
                    <a:lnTo>
                      <a:pt x="48" y="141"/>
                    </a:lnTo>
                    <a:lnTo>
                      <a:pt x="46" y="142"/>
                    </a:lnTo>
                    <a:lnTo>
                      <a:pt x="44" y="144"/>
                    </a:lnTo>
                    <a:lnTo>
                      <a:pt x="46" y="145"/>
                    </a:lnTo>
                    <a:lnTo>
                      <a:pt x="46" y="146"/>
                    </a:lnTo>
                    <a:lnTo>
                      <a:pt x="44" y="145"/>
                    </a:lnTo>
                    <a:lnTo>
                      <a:pt x="43" y="145"/>
                    </a:lnTo>
                    <a:lnTo>
                      <a:pt x="33" y="148"/>
                    </a:lnTo>
                    <a:lnTo>
                      <a:pt x="32" y="148"/>
                    </a:lnTo>
                    <a:lnTo>
                      <a:pt x="30" y="148"/>
                    </a:lnTo>
                    <a:lnTo>
                      <a:pt x="29" y="149"/>
                    </a:lnTo>
                    <a:lnTo>
                      <a:pt x="29" y="149"/>
                    </a:lnTo>
                    <a:lnTo>
                      <a:pt x="28" y="148"/>
                    </a:lnTo>
                    <a:lnTo>
                      <a:pt x="26" y="149"/>
                    </a:lnTo>
                    <a:lnTo>
                      <a:pt x="25" y="150"/>
                    </a:lnTo>
                    <a:lnTo>
                      <a:pt x="24" y="150"/>
                    </a:lnTo>
                    <a:lnTo>
                      <a:pt x="22" y="150"/>
                    </a:lnTo>
                    <a:lnTo>
                      <a:pt x="22" y="150"/>
                    </a:lnTo>
                    <a:lnTo>
                      <a:pt x="21" y="149"/>
                    </a:lnTo>
                    <a:lnTo>
                      <a:pt x="19" y="149"/>
                    </a:lnTo>
                    <a:lnTo>
                      <a:pt x="18" y="150"/>
                    </a:lnTo>
                    <a:lnTo>
                      <a:pt x="17" y="150"/>
                    </a:lnTo>
                    <a:lnTo>
                      <a:pt x="15" y="150"/>
                    </a:lnTo>
                    <a:lnTo>
                      <a:pt x="14" y="150"/>
                    </a:lnTo>
                    <a:lnTo>
                      <a:pt x="13" y="152"/>
                    </a:lnTo>
                    <a:lnTo>
                      <a:pt x="10" y="152"/>
                    </a:lnTo>
                    <a:lnTo>
                      <a:pt x="11" y="153"/>
                    </a:lnTo>
                    <a:lnTo>
                      <a:pt x="10" y="155"/>
                    </a:lnTo>
                    <a:lnTo>
                      <a:pt x="7" y="156"/>
                    </a:lnTo>
                    <a:lnTo>
                      <a:pt x="4" y="156"/>
                    </a:lnTo>
                    <a:lnTo>
                      <a:pt x="4" y="157"/>
                    </a:lnTo>
                    <a:lnTo>
                      <a:pt x="4" y="159"/>
                    </a:lnTo>
                    <a:lnTo>
                      <a:pt x="7" y="159"/>
                    </a:lnTo>
                    <a:lnTo>
                      <a:pt x="9" y="159"/>
                    </a:lnTo>
                    <a:lnTo>
                      <a:pt x="9" y="160"/>
                    </a:lnTo>
                    <a:lnTo>
                      <a:pt x="7" y="160"/>
                    </a:lnTo>
                    <a:lnTo>
                      <a:pt x="6" y="160"/>
                    </a:lnTo>
                    <a:lnTo>
                      <a:pt x="6" y="160"/>
                    </a:lnTo>
                    <a:lnTo>
                      <a:pt x="4" y="161"/>
                    </a:lnTo>
                    <a:lnTo>
                      <a:pt x="2" y="163"/>
                    </a:lnTo>
                    <a:lnTo>
                      <a:pt x="0" y="164"/>
                    </a:lnTo>
                    <a:lnTo>
                      <a:pt x="2" y="164"/>
                    </a:lnTo>
                    <a:lnTo>
                      <a:pt x="4" y="166"/>
                    </a:lnTo>
                    <a:lnTo>
                      <a:pt x="6" y="167"/>
                    </a:lnTo>
                    <a:lnTo>
                      <a:pt x="7" y="172"/>
                    </a:lnTo>
                    <a:lnTo>
                      <a:pt x="9" y="172"/>
                    </a:lnTo>
                    <a:lnTo>
                      <a:pt x="10" y="174"/>
                    </a:lnTo>
                    <a:lnTo>
                      <a:pt x="11" y="174"/>
                    </a:lnTo>
                    <a:lnTo>
                      <a:pt x="13" y="175"/>
                    </a:lnTo>
                    <a:lnTo>
                      <a:pt x="11" y="175"/>
                    </a:lnTo>
                    <a:lnTo>
                      <a:pt x="10" y="177"/>
                    </a:lnTo>
                    <a:lnTo>
                      <a:pt x="9" y="178"/>
                    </a:lnTo>
                    <a:lnTo>
                      <a:pt x="10" y="179"/>
                    </a:lnTo>
                    <a:lnTo>
                      <a:pt x="13" y="181"/>
                    </a:lnTo>
                    <a:lnTo>
                      <a:pt x="15" y="179"/>
                    </a:lnTo>
                    <a:lnTo>
                      <a:pt x="17" y="178"/>
                    </a:lnTo>
                    <a:lnTo>
                      <a:pt x="18" y="177"/>
                    </a:lnTo>
                    <a:lnTo>
                      <a:pt x="19" y="177"/>
                    </a:lnTo>
                    <a:lnTo>
                      <a:pt x="19" y="177"/>
                    </a:lnTo>
                    <a:lnTo>
                      <a:pt x="21" y="178"/>
                    </a:lnTo>
                    <a:lnTo>
                      <a:pt x="19" y="181"/>
                    </a:lnTo>
                    <a:lnTo>
                      <a:pt x="17" y="182"/>
                    </a:lnTo>
                    <a:lnTo>
                      <a:pt x="14" y="182"/>
                    </a:lnTo>
                    <a:lnTo>
                      <a:pt x="14" y="183"/>
                    </a:lnTo>
                    <a:lnTo>
                      <a:pt x="14" y="185"/>
                    </a:lnTo>
                    <a:lnTo>
                      <a:pt x="17" y="186"/>
                    </a:lnTo>
                    <a:lnTo>
                      <a:pt x="18" y="185"/>
                    </a:lnTo>
                    <a:lnTo>
                      <a:pt x="21" y="183"/>
                    </a:lnTo>
                    <a:lnTo>
                      <a:pt x="22" y="183"/>
                    </a:lnTo>
                    <a:lnTo>
                      <a:pt x="22" y="185"/>
                    </a:lnTo>
                    <a:lnTo>
                      <a:pt x="18" y="186"/>
                    </a:lnTo>
                    <a:lnTo>
                      <a:pt x="15" y="187"/>
                    </a:lnTo>
                    <a:lnTo>
                      <a:pt x="15" y="189"/>
                    </a:lnTo>
                    <a:lnTo>
                      <a:pt x="19" y="192"/>
                    </a:lnTo>
                    <a:lnTo>
                      <a:pt x="22" y="193"/>
                    </a:lnTo>
                    <a:lnTo>
                      <a:pt x="25" y="193"/>
                    </a:lnTo>
                    <a:lnTo>
                      <a:pt x="26" y="192"/>
                    </a:lnTo>
                    <a:lnTo>
                      <a:pt x="26" y="189"/>
                    </a:lnTo>
                    <a:lnTo>
                      <a:pt x="25" y="187"/>
                    </a:lnTo>
                    <a:lnTo>
                      <a:pt x="25" y="187"/>
                    </a:lnTo>
                    <a:lnTo>
                      <a:pt x="26" y="186"/>
                    </a:lnTo>
                    <a:lnTo>
                      <a:pt x="26" y="186"/>
                    </a:lnTo>
                    <a:lnTo>
                      <a:pt x="29" y="189"/>
                    </a:lnTo>
                    <a:lnTo>
                      <a:pt x="29" y="190"/>
                    </a:lnTo>
                    <a:lnTo>
                      <a:pt x="29" y="190"/>
                    </a:lnTo>
                    <a:lnTo>
                      <a:pt x="32" y="192"/>
                    </a:lnTo>
                    <a:lnTo>
                      <a:pt x="35" y="193"/>
                    </a:lnTo>
                    <a:lnTo>
                      <a:pt x="37" y="192"/>
                    </a:lnTo>
                    <a:lnTo>
                      <a:pt x="40" y="190"/>
                    </a:lnTo>
                    <a:lnTo>
                      <a:pt x="40" y="190"/>
                    </a:lnTo>
                    <a:lnTo>
                      <a:pt x="43" y="190"/>
                    </a:lnTo>
                    <a:lnTo>
                      <a:pt x="43" y="192"/>
                    </a:lnTo>
                    <a:lnTo>
                      <a:pt x="43" y="193"/>
                    </a:lnTo>
                    <a:lnTo>
                      <a:pt x="44" y="193"/>
                    </a:lnTo>
                    <a:lnTo>
                      <a:pt x="46" y="194"/>
                    </a:lnTo>
                    <a:lnTo>
                      <a:pt x="46" y="197"/>
                    </a:lnTo>
                    <a:lnTo>
                      <a:pt x="46" y="197"/>
                    </a:lnTo>
                    <a:lnTo>
                      <a:pt x="43" y="198"/>
                    </a:lnTo>
                    <a:lnTo>
                      <a:pt x="43" y="201"/>
                    </a:lnTo>
                    <a:lnTo>
                      <a:pt x="43" y="201"/>
                    </a:lnTo>
                    <a:lnTo>
                      <a:pt x="43" y="203"/>
                    </a:lnTo>
                    <a:lnTo>
                      <a:pt x="41" y="201"/>
                    </a:lnTo>
                    <a:lnTo>
                      <a:pt x="40" y="201"/>
                    </a:lnTo>
                    <a:lnTo>
                      <a:pt x="39" y="201"/>
                    </a:lnTo>
                    <a:lnTo>
                      <a:pt x="37" y="198"/>
                    </a:lnTo>
                    <a:lnTo>
                      <a:pt x="33" y="197"/>
                    </a:lnTo>
                    <a:lnTo>
                      <a:pt x="29" y="197"/>
                    </a:lnTo>
                    <a:lnTo>
                      <a:pt x="26" y="197"/>
                    </a:lnTo>
                    <a:lnTo>
                      <a:pt x="21" y="197"/>
                    </a:lnTo>
                    <a:lnTo>
                      <a:pt x="21" y="198"/>
                    </a:lnTo>
                    <a:lnTo>
                      <a:pt x="24" y="201"/>
                    </a:lnTo>
                    <a:lnTo>
                      <a:pt x="26" y="201"/>
                    </a:lnTo>
                    <a:lnTo>
                      <a:pt x="29" y="201"/>
                    </a:lnTo>
                    <a:lnTo>
                      <a:pt x="32" y="204"/>
                    </a:lnTo>
                    <a:lnTo>
                      <a:pt x="36" y="205"/>
                    </a:lnTo>
                    <a:lnTo>
                      <a:pt x="39" y="205"/>
                    </a:lnTo>
                    <a:lnTo>
                      <a:pt x="40" y="207"/>
                    </a:lnTo>
                    <a:lnTo>
                      <a:pt x="37" y="207"/>
                    </a:lnTo>
                    <a:lnTo>
                      <a:pt x="36" y="207"/>
                    </a:lnTo>
                    <a:lnTo>
                      <a:pt x="35" y="207"/>
                    </a:lnTo>
                    <a:lnTo>
                      <a:pt x="30" y="204"/>
                    </a:lnTo>
                    <a:lnTo>
                      <a:pt x="28" y="204"/>
                    </a:lnTo>
                    <a:lnTo>
                      <a:pt x="25" y="204"/>
                    </a:lnTo>
                    <a:lnTo>
                      <a:pt x="21" y="201"/>
                    </a:lnTo>
                    <a:lnTo>
                      <a:pt x="17" y="201"/>
                    </a:lnTo>
                    <a:lnTo>
                      <a:pt x="14" y="200"/>
                    </a:lnTo>
                    <a:lnTo>
                      <a:pt x="10" y="198"/>
                    </a:lnTo>
                    <a:lnTo>
                      <a:pt x="6" y="200"/>
                    </a:lnTo>
                    <a:lnTo>
                      <a:pt x="6" y="203"/>
                    </a:lnTo>
                    <a:lnTo>
                      <a:pt x="4" y="201"/>
                    </a:lnTo>
                    <a:lnTo>
                      <a:pt x="3" y="201"/>
                    </a:lnTo>
                    <a:lnTo>
                      <a:pt x="2" y="203"/>
                    </a:lnTo>
                    <a:lnTo>
                      <a:pt x="2" y="203"/>
                    </a:lnTo>
                    <a:lnTo>
                      <a:pt x="0" y="204"/>
                    </a:lnTo>
                    <a:lnTo>
                      <a:pt x="0" y="205"/>
                    </a:lnTo>
                    <a:lnTo>
                      <a:pt x="0" y="207"/>
                    </a:lnTo>
                    <a:lnTo>
                      <a:pt x="2" y="207"/>
                    </a:lnTo>
                    <a:lnTo>
                      <a:pt x="3" y="207"/>
                    </a:lnTo>
                    <a:lnTo>
                      <a:pt x="3" y="208"/>
                    </a:lnTo>
                    <a:lnTo>
                      <a:pt x="2" y="208"/>
                    </a:lnTo>
                    <a:lnTo>
                      <a:pt x="2" y="211"/>
                    </a:lnTo>
                    <a:lnTo>
                      <a:pt x="2" y="212"/>
                    </a:lnTo>
                    <a:lnTo>
                      <a:pt x="4" y="214"/>
                    </a:lnTo>
                    <a:lnTo>
                      <a:pt x="6" y="212"/>
                    </a:lnTo>
                    <a:lnTo>
                      <a:pt x="7" y="211"/>
                    </a:lnTo>
                    <a:lnTo>
                      <a:pt x="9" y="211"/>
                    </a:lnTo>
                    <a:lnTo>
                      <a:pt x="10" y="208"/>
                    </a:lnTo>
                    <a:lnTo>
                      <a:pt x="11" y="208"/>
                    </a:lnTo>
                    <a:lnTo>
                      <a:pt x="13" y="208"/>
                    </a:lnTo>
                    <a:lnTo>
                      <a:pt x="11" y="209"/>
                    </a:lnTo>
                    <a:lnTo>
                      <a:pt x="10" y="212"/>
                    </a:lnTo>
                    <a:lnTo>
                      <a:pt x="9" y="212"/>
                    </a:lnTo>
                    <a:lnTo>
                      <a:pt x="7" y="214"/>
                    </a:lnTo>
                    <a:lnTo>
                      <a:pt x="7" y="216"/>
                    </a:lnTo>
                    <a:lnTo>
                      <a:pt x="11" y="220"/>
                    </a:lnTo>
                    <a:lnTo>
                      <a:pt x="11" y="219"/>
                    </a:lnTo>
                    <a:lnTo>
                      <a:pt x="13" y="219"/>
                    </a:lnTo>
                    <a:lnTo>
                      <a:pt x="17" y="220"/>
                    </a:lnTo>
                    <a:lnTo>
                      <a:pt x="18" y="220"/>
                    </a:lnTo>
                    <a:lnTo>
                      <a:pt x="18" y="222"/>
                    </a:lnTo>
                    <a:lnTo>
                      <a:pt x="18" y="223"/>
                    </a:lnTo>
                    <a:lnTo>
                      <a:pt x="17" y="225"/>
                    </a:lnTo>
                    <a:lnTo>
                      <a:pt x="15" y="223"/>
                    </a:lnTo>
                    <a:lnTo>
                      <a:pt x="13" y="223"/>
                    </a:lnTo>
                    <a:lnTo>
                      <a:pt x="10" y="225"/>
                    </a:lnTo>
                    <a:lnTo>
                      <a:pt x="9" y="226"/>
                    </a:lnTo>
                    <a:lnTo>
                      <a:pt x="6" y="226"/>
                    </a:lnTo>
                    <a:lnTo>
                      <a:pt x="4" y="227"/>
                    </a:lnTo>
                    <a:lnTo>
                      <a:pt x="4" y="230"/>
                    </a:lnTo>
                    <a:lnTo>
                      <a:pt x="7" y="231"/>
                    </a:lnTo>
                    <a:lnTo>
                      <a:pt x="7" y="233"/>
                    </a:lnTo>
                    <a:lnTo>
                      <a:pt x="10" y="237"/>
                    </a:lnTo>
                    <a:lnTo>
                      <a:pt x="13" y="238"/>
                    </a:lnTo>
                    <a:lnTo>
                      <a:pt x="11" y="238"/>
                    </a:lnTo>
                    <a:lnTo>
                      <a:pt x="11" y="240"/>
                    </a:lnTo>
                    <a:lnTo>
                      <a:pt x="13" y="240"/>
                    </a:lnTo>
                    <a:lnTo>
                      <a:pt x="14" y="242"/>
                    </a:lnTo>
                    <a:lnTo>
                      <a:pt x="17" y="244"/>
                    </a:lnTo>
                    <a:lnTo>
                      <a:pt x="19" y="245"/>
                    </a:lnTo>
                    <a:lnTo>
                      <a:pt x="21" y="246"/>
                    </a:lnTo>
                    <a:lnTo>
                      <a:pt x="22" y="248"/>
                    </a:lnTo>
                    <a:lnTo>
                      <a:pt x="24" y="248"/>
                    </a:lnTo>
                    <a:lnTo>
                      <a:pt x="24" y="245"/>
                    </a:lnTo>
                    <a:lnTo>
                      <a:pt x="24" y="242"/>
                    </a:lnTo>
                    <a:lnTo>
                      <a:pt x="24" y="241"/>
                    </a:lnTo>
                    <a:lnTo>
                      <a:pt x="24" y="240"/>
                    </a:lnTo>
                    <a:lnTo>
                      <a:pt x="25" y="237"/>
                    </a:lnTo>
                    <a:lnTo>
                      <a:pt x="25" y="235"/>
                    </a:lnTo>
                    <a:lnTo>
                      <a:pt x="26" y="235"/>
                    </a:lnTo>
                    <a:lnTo>
                      <a:pt x="26" y="235"/>
                    </a:lnTo>
                    <a:lnTo>
                      <a:pt x="28" y="237"/>
                    </a:lnTo>
                    <a:lnTo>
                      <a:pt x="28" y="240"/>
                    </a:lnTo>
                    <a:lnTo>
                      <a:pt x="28" y="241"/>
                    </a:lnTo>
                    <a:lnTo>
                      <a:pt x="29" y="242"/>
                    </a:lnTo>
                    <a:lnTo>
                      <a:pt x="29" y="242"/>
                    </a:lnTo>
                    <a:lnTo>
                      <a:pt x="30" y="241"/>
                    </a:lnTo>
                    <a:lnTo>
                      <a:pt x="32" y="241"/>
                    </a:lnTo>
                    <a:lnTo>
                      <a:pt x="35" y="238"/>
                    </a:lnTo>
                    <a:lnTo>
                      <a:pt x="35" y="240"/>
                    </a:lnTo>
                    <a:lnTo>
                      <a:pt x="36" y="240"/>
                    </a:lnTo>
                    <a:lnTo>
                      <a:pt x="37" y="240"/>
                    </a:lnTo>
                    <a:lnTo>
                      <a:pt x="35" y="242"/>
                    </a:lnTo>
                    <a:lnTo>
                      <a:pt x="33" y="244"/>
                    </a:lnTo>
                    <a:lnTo>
                      <a:pt x="35" y="246"/>
                    </a:lnTo>
                    <a:lnTo>
                      <a:pt x="36" y="246"/>
                    </a:lnTo>
                    <a:lnTo>
                      <a:pt x="37" y="246"/>
                    </a:lnTo>
                    <a:lnTo>
                      <a:pt x="37" y="242"/>
                    </a:lnTo>
                    <a:lnTo>
                      <a:pt x="39" y="241"/>
                    </a:lnTo>
                    <a:lnTo>
                      <a:pt x="40" y="241"/>
                    </a:lnTo>
                    <a:lnTo>
                      <a:pt x="41" y="244"/>
                    </a:lnTo>
                    <a:lnTo>
                      <a:pt x="43" y="245"/>
                    </a:lnTo>
                    <a:lnTo>
                      <a:pt x="44" y="244"/>
                    </a:lnTo>
                    <a:lnTo>
                      <a:pt x="44" y="242"/>
                    </a:lnTo>
                    <a:lnTo>
                      <a:pt x="46" y="241"/>
                    </a:lnTo>
                    <a:lnTo>
                      <a:pt x="47" y="241"/>
                    </a:lnTo>
                    <a:lnTo>
                      <a:pt x="48" y="242"/>
                    </a:lnTo>
                    <a:lnTo>
                      <a:pt x="48" y="244"/>
                    </a:lnTo>
                    <a:lnTo>
                      <a:pt x="47" y="246"/>
                    </a:lnTo>
                    <a:lnTo>
                      <a:pt x="47" y="248"/>
                    </a:lnTo>
                    <a:lnTo>
                      <a:pt x="48" y="246"/>
                    </a:lnTo>
                    <a:lnTo>
                      <a:pt x="51" y="245"/>
                    </a:lnTo>
                    <a:lnTo>
                      <a:pt x="51" y="242"/>
                    </a:lnTo>
                    <a:lnTo>
                      <a:pt x="54" y="241"/>
                    </a:lnTo>
                    <a:lnTo>
                      <a:pt x="55" y="241"/>
                    </a:lnTo>
                    <a:lnTo>
                      <a:pt x="58" y="242"/>
                    </a:lnTo>
                    <a:lnTo>
                      <a:pt x="59" y="244"/>
                    </a:lnTo>
                    <a:lnTo>
                      <a:pt x="62" y="244"/>
                    </a:lnTo>
                    <a:lnTo>
                      <a:pt x="66" y="248"/>
                    </a:lnTo>
                    <a:lnTo>
                      <a:pt x="68" y="248"/>
                    </a:lnTo>
                    <a:lnTo>
                      <a:pt x="69" y="246"/>
                    </a:lnTo>
                    <a:lnTo>
                      <a:pt x="70" y="246"/>
                    </a:lnTo>
                    <a:lnTo>
                      <a:pt x="72" y="249"/>
                    </a:lnTo>
                    <a:lnTo>
                      <a:pt x="74" y="251"/>
                    </a:lnTo>
                    <a:lnTo>
                      <a:pt x="74" y="253"/>
                    </a:lnTo>
                    <a:lnTo>
                      <a:pt x="74" y="253"/>
                    </a:lnTo>
                    <a:lnTo>
                      <a:pt x="76" y="253"/>
                    </a:lnTo>
                    <a:lnTo>
                      <a:pt x="76" y="253"/>
                    </a:lnTo>
                    <a:lnTo>
                      <a:pt x="77" y="253"/>
                    </a:lnTo>
                    <a:lnTo>
                      <a:pt x="79" y="255"/>
                    </a:lnTo>
                    <a:lnTo>
                      <a:pt x="80" y="256"/>
                    </a:lnTo>
                    <a:lnTo>
                      <a:pt x="81" y="257"/>
                    </a:lnTo>
                    <a:lnTo>
                      <a:pt x="81" y="259"/>
                    </a:lnTo>
                    <a:lnTo>
                      <a:pt x="83" y="260"/>
                    </a:lnTo>
                    <a:lnTo>
                      <a:pt x="83" y="259"/>
                    </a:lnTo>
                    <a:lnTo>
                      <a:pt x="83" y="259"/>
                    </a:lnTo>
                    <a:lnTo>
                      <a:pt x="84" y="257"/>
                    </a:lnTo>
                    <a:lnTo>
                      <a:pt x="85" y="259"/>
                    </a:lnTo>
                    <a:lnTo>
                      <a:pt x="85" y="260"/>
                    </a:lnTo>
                    <a:lnTo>
                      <a:pt x="88" y="263"/>
                    </a:lnTo>
                    <a:lnTo>
                      <a:pt x="91" y="266"/>
                    </a:lnTo>
                    <a:lnTo>
                      <a:pt x="92" y="266"/>
                    </a:lnTo>
                    <a:lnTo>
                      <a:pt x="92" y="267"/>
                    </a:lnTo>
                    <a:lnTo>
                      <a:pt x="92" y="268"/>
                    </a:lnTo>
                    <a:lnTo>
                      <a:pt x="92" y="268"/>
                    </a:lnTo>
                    <a:lnTo>
                      <a:pt x="92" y="270"/>
                    </a:lnTo>
                    <a:lnTo>
                      <a:pt x="91" y="271"/>
                    </a:lnTo>
                    <a:lnTo>
                      <a:pt x="89" y="274"/>
                    </a:lnTo>
                    <a:lnTo>
                      <a:pt x="88" y="274"/>
                    </a:lnTo>
                    <a:lnTo>
                      <a:pt x="88" y="275"/>
                    </a:lnTo>
                    <a:lnTo>
                      <a:pt x="91" y="275"/>
                    </a:lnTo>
                    <a:lnTo>
                      <a:pt x="91" y="275"/>
                    </a:lnTo>
                    <a:lnTo>
                      <a:pt x="91" y="277"/>
                    </a:lnTo>
                    <a:lnTo>
                      <a:pt x="89" y="278"/>
                    </a:lnTo>
                    <a:lnTo>
                      <a:pt x="87" y="279"/>
                    </a:lnTo>
                    <a:lnTo>
                      <a:pt x="85" y="281"/>
                    </a:lnTo>
                    <a:lnTo>
                      <a:pt x="85" y="281"/>
                    </a:lnTo>
                    <a:lnTo>
                      <a:pt x="87" y="282"/>
                    </a:lnTo>
                    <a:lnTo>
                      <a:pt x="88" y="283"/>
                    </a:lnTo>
                    <a:lnTo>
                      <a:pt x="88" y="285"/>
                    </a:lnTo>
                    <a:lnTo>
                      <a:pt x="92" y="288"/>
                    </a:lnTo>
                    <a:lnTo>
                      <a:pt x="92" y="290"/>
                    </a:lnTo>
                    <a:lnTo>
                      <a:pt x="92" y="292"/>
                    </a:lnTo>
                    <a:lnTo>
                      <a:pt x="94" y="293"/>
                    </a:lnTo>
                    <a:lnTo>
                      <a:pt x="92" y="294"/>
                    </a:lnTo>
                    <a:lnTo>
                      <a:pt x="92" y="296"/>
                    </a:lnTo>
                    <a:lnTo>
                      <a:pt x="94" y="297"/>
                    </a:lnTo>
                    <a:lnTo>
                      <a:pt x="95" y="297"/>
                    </a:lnTo>
                    <a:lnTo>
                      <a:pt x="95" y="297"/>
                    </a:lnTo>
                    <a:lnTo>
                      <a:pt x="96" y="300"/>
                    </a:lnTo>
                    <a:lnTo>
                      <a:pt x="98" y="301"/>
                    </a:lnTo>
                    <a:lnTo>
                      <a:pt x="99" y="303"/>
                    </a:lnTo>
                    <a:lnTo>
                      <a:pt x="99" y="304"/>
                    </a:lnTo>
                    <a:lnTo>
                      <a:pt x="98" y="307"/>
                    </a:lnTo>
                    <a:lnTo>
                      <a:pt x="96" y="307"/>
                    </a:lnTo>
                    <a:lnTo>
                      <a:pt x="94" y="308"/>
                    </a:lnTo>
                    <a:lnTo>
                      <a:pt x="94" y="311"/>
                    </a:lnTo>
                    <a:lnTo>
                      <a:pt x="92" y="312"/>
                    </a:lnTo>
                    <a:lnTo>
                      <a:pt x="91" y="312"/>
                    </a:lnTo>
                    <a:lnTo>
                      <a:pt x="89" y="314"/>
                    </a:lnTo>
                    <a:lnTo>
                      <a:pt x="88" y="315"/>
                    </a:lnTo>
                    <a:lnTo>
                      <a:pt x="89" y="315"/>
                    </a:lnTo>
                    <a:lnTo>
                      <a:pt x="91" y="315"/>
                    </a:lnTo>
                    <a:lnTo>
                      <a:pt x="92" y="314"/>
                    </a:lnTo>
                    <a:lnTo>
                      <a:pt x="92" y="314"/>
                    </a:lnTo>
                    <a:lnTo>
                      <a:pt x="95" y="311"/>
                    </a:lnTo>
                    <a:lnTo>
                      <a:pt x="96" y="311"/>
                    </a:lnTo>
                    <a:lnTo>
                      <a:pt x="96" y="312"/>
                    </a:lnTo>
                    <a:lnTo>
                      <a:pt x="96" y="314"/>
                    </a:lnTo>
                    <a:lnTo>
                      <a:pt x="95" y="315"/>
                    </a:lnTo>
                    <a:lnTo>
                      <a:pt x="96" y="316"/>
                    </a:lnTo>
                    <a:lnTo>
                      <a:pt x="96" y="318"/>
                    </a:lnTo>
                    <a:lnTo>
                      <a:pt x="96" y="321"/>
                    </a:lnTo>
                    <a:lnTo>
                      <a:pt x="98" y="322"/>
                    </a:lnTo>
                    <a:lnTo>
                      <a:pt x="96" y="325"/>
                    </a:lnTo>
                    <a:lnTo>
                      <a:pt x="96" y="326"/>
                    </a:lnTo>
                    <a:lnTo>
                      <a:pt x="96" y="327"/>
                    </a:lnTo>
                    <a:lnTo>
                      <a:pt x="96" y="327"/>
                    </a:lnTo>
                    <a:lnTo>
                      <a:pt x="96" y="326"/>
                    </a:lnTo>
                    <a:lnTo>
                      <a:pt x="95" y="327"/>
                    </a:lnTo>
                    <a:lnTo>
                      <a:pt x="95" y="330"/>
                    </a:lnTo>
                    <a:lnTo>
                      <a:pt x="96" y="331"/>
                    </a:lnTo>
                    <a:lnTo>
                      <a:pt x="96" y="333"/>
                    </a:lnTo>
                    <a:lnTo>
                      <a:pt x="96" y="333"/>
                    </a:lnTo>
                    <a:lnTo>
                      <a:pt x="95" y="333"/>
                    </a:lnTo>
                    <a:lnTo>
                      <a:pt x="95" y="334"/>
                    </a:lnTo>
                    <a:lnTo>
                      <a:pt x="96" y="336"/>
                    </a:lnTo>
                    <a:lnTo>
                      <a:pt x="98" y="336"/>
                    </a:lnTo>
                    <a:lnTo>
                      <a:pt x="99" y="337"/>
                    </a:lnTo>
                    <a:lnTo>
                      <a:pt x="99" y="338"/>
                    </a:lnTo>
                    <a:lnTo>
                      <a:pt x="98" y="340"/>
                    </a:lnTo>
                    <a:lnTo>
                      <a:pt x="98" y="341"/>
                    </a:lnTo>
                    <a:lnTo>
                      <a:pt x="96" y="342"/>
                    </a:lnTo>
                    <a:lnTo>
                      <a:pt x="95" y="344"/>
                    </a:lnTo>
                    <a:lnTo>
                      <a:pt x="94" y="344"/>
                    </a:lnTo>
                    <a:lnTo>
                      <a:pt x="92" y="344"/>
                    </a:lnTo>
                    <a:lnTo>
                      <a:pt x="92" y="345"/>
                    </a:lnTo>
                    <a:lnTo>
                      <a:pt x="94" y="345"/>
                    </a:lnTo>
                    <a:lnTo>
                      <a:pt x="95" y="345"/>
                    </a:lnTo>
                    <a:lnTo>
                      <a:pt x="96" y="347"/>
                    </a:lnTo>
                    <a:lnTo>
                      <a:pt x="98" y="347"/>
                    </a:lnTo>
                    <a:lnTo>
                      <a:pt x="99" y="348"/>
                    </a:lnTo>
                    <a:lnTo>
                      <a:pt x="99" y="348"/>
                    </a:lnTo>
                    <a:lnTo>
                      <a:pt x="99" y="351"/>
                    </a:lnTo>
                    <a:lnTo>
                      <a:pt x="99" y="353"/>
                    </a:lnTo>
                    <a:lnTo>
                      <a:pt x="98" y="356"/>
                    </a:lnTo>
                    <a:lnTo>
                      <a:pt x="98" y="358"/>
                    </a:lnTo>
                    <a:lnTo>
                      <a:pt x="98" y="359"/>
                    </a:lnTo>
                    <a:lnTo>
                      <a:pt x="96" y="362"/>
                    </a:lnTo>
                    <a:lnTo>
                      <a:pt x="94" y="363"/>
                    </a:lnTo>
                    <a:lnTo>
                      <a:pt x="92" y="363"/>
                    </a:lnTo>
                    <a:lnTo>
                      <a:pt x="91" y="362"/>
                    </a:lnTo>
                    <a:lnTo>
                      <a:pt x="89" y="362"/>
                    </a:lnTo>
                    <a:lnTo>
                      <a:pt x="88" y="363"/>
                    </a:lnTo>
                    <a:lnTo>
                      <a:pt x="87" y="364"/>
                    </a:lnTo>
                    <a:lnTo>
                      <a:pt x="88" y="366"/>
                    </a:lnTo>
                    <a:lnTo>
                      <a:pt x="88" y="366"/>
                    </a:lnTo>
                    <a:lnTo>
                      <a:pt x="92" y="366"/>
                    </a:lnTo>
                    <a:lnTo>
                      <a:pt x="92" y="364"/>
                    </a:lnTo>
                    <a:lnTo>
                      <a:pt x="94" y="364"/>
                    </a:lnTo>
                    <a:lnTo>
                      <a:pt x="94" y="364"/>
                    </a:lnTo>
                    <a:lnTo>
                      <a:pt x="94" y="366"/>
                    </a:lnTo>
                    <a:lnTo>
                      <a:pt x="95" y="367"/>
                    </a:lnTo>
                    <a:lnTo>
                      <a:pt x="94" y="367"/>
                    </a:lnTo>
                    <a:lnTo>
                      <a:pt x="92" y="367"/>
                    </a:lnTo>
                    <a:lnTo>
                      <a:pt x="92" y="369"/>
                    </a:lnTo>
                    <a:lnTo>
                      <a:pt x="92" y="370"/>
                    </a:lnTo>
                    <a:lnTo>
                      <a:pt x="92" y="370"/>
                    </a:lnTo>
                    <a:lnTo>
                      <a:pt x="91" y="371"/>
                    </a:lnTo>
                    <a:lnTo>
                      <a:pt x="88" y="373"/>
                    </a:lnTo>
                    <a:lnTo>
                      <a:pt x="85" y="374"/>
                    </a:lnTo>
                    <a:lnTo>
                      <a:pt x="85" y="375"/>
                    </a:lnTo>
                    <a:lnTo>
                      <a:pt x="87" y="377"/>
                    </a:lnTo>
                    <a:lnTo>
                      <a:pt x="89" y="378"/>
                    </a:lnTo>
                    <a:lnTo>
                      <a:pt x="92" y="377"/>
                    </a:lnTo>
                    <a:lnTo>
                      <a:pt x="95" y="375"/>
                    </a:lnTo>
                    <a:lnTo>
                      <a:pt x="95" y="373"/>
                    </a:lnTo>
                    <a:lnTo>
                      <a:pt x="96" y="371"/>
                    </a:lnTo>
                    <a:lnTo>
                      <a:pt x="98" y="373"/>
                    </a:lnTo>
                    <a:lnTo>
                      <a:pt x="98" y="373"/>
                    </a:lnTo>
                    <a:lnTo>
                      <a:pt x="95" y="377"/>
                    </a:lnTo>
                    <a:lnTo>
                      <a:pt x="92" y="379"/>
                    </a:lnTo>
                    <a:lnTo>
                      <a:pt x="92" y="379"/>
                    </a:lnTo>
                    <a:lnTo>
                      <a:pt x="88" y="379"/>
                    </a:lnTo>
                    <a:lnTo>
                      <a:pt x="87" y="379"/>
                    </a:lnTo>
                    <a:lnTo>
                      <a:pt x="85" y="382"/>
                    </a:lnTo>
                    <a:lnTo>
                      <a:pt x="85" y="381"/>
                    </a:lnTo>
                    <a:lnTo>
                      <a:pt x="83" y="381"/>
                    </a:lnTo>
                    <a:lnTo>
                      <a:pt x="81" y="382"/>
                    </a:lnTo>
                    <a:lnTo>
                      <a:pt x="81" y="384"/>
                    </a:lnTo>
                    <a:lnTo>
                      <a:pt x="81" y="385"/>
                    </a:lnTo>
                    <a:lnTo>
                      <a:pt x="83" y="386"/>
                    </a:lnTo>
                    <a:lnTo>
                      <a:pt x="81" y="388"/>
                    </a:lnTo>
                    <a:lnTo>
                      <a:pt x="83" y="390"/>
                    </a:lnTo>
                    <a:lnTo>
                      <a:pt x="83" y="390"/>
                    </a:lnTo>
                    <a:lnTo>
                      <a:pt x="84" y="389"/>
                    </a:lnTo>
                    <a:lnTo>
                      <a:pt x="84" y="389"/>
                    </a:lnTo>
                    <a:lnTo>
                      <a:pt x="85" y="389"/>
                    </a:lnTo>
                    <a:lnTo>
                      <a:pt x="87" y="390"/>
                    </a:lnTo>
                    <a:lnTo>
                      <a:pt x="85" y="393"/>
                    </a:lnTo>
                    <a:lnTo>
                      <a:pt x="87" y="393"/>
                    </a:lnTo>
                    <a:lnTo>
                      <a:pt x="89" y="395"/>
                    </a:lnTo>
                    <a:lnTo>
                      <a:pt x="92" y="393"/>
                    </a:lnTo>
                    <a:lnTo>
                      <a:pt x="92" y="392"/>
                    </a:lnTo>
                    <a:lnTo>
                      <a:pt x="94" y="392"/>
                    </a:lnTo>
                    <a:lnTo>
                      <a:pt x="95" y="392"/>
                    </a:lnTo>
                    <a:lnTo>
                      <a:pt x="96" y="390"/>
                    </a:lnTo>
                    <a:lnTo>
                      <a:pt x="96" y="389"/>
                    </a:lnTo>
                    <a:lnTo>
                      <a:pt x="96" y="386"/>
                    </a:lnTo>
                    <a:lnTo>
                      <a:pt x="95" y="386"/>
                    </a:lnTo>
                    <a:lnTo>
                      <a:pt x="96" y="386"/>
                    </a:lnTo>
                    <a:lnTo>
                      <a:pt x="98" y="386"/>
                    </a:lnTo>
                    <a:lnTo>
                      <a:pt x="98" y="385"/>
                    </a:lnTo>
                    <a:lnTo>
                      <a:pt x="98" y="382"/>
                    </a:lnTo>
                    <a:lnTo>
                      <a:pt x="99" y="384"/>
                    </a:lnTo>
                    <a:lnTo>
                      <a:pt x="100" y="385"/>
                    </a:lnTo>
                    <a:lnTo>
                      <a:pt x="102" y="385"/>
                    </a:lnTo>
                    <a:lnTo>
                      <a:pt x="103" y="384"/>
                    </a:lnTo>
                    <a:lnTo>
                      <a:pt x="103" y="379"/>
                    </a:lnTo>
                    <a:lnTo>
                      <a:pt x="103" y="378"/>
                    </a:lnTo>
                    <a:lnTo>
                      <a:pt x="102" y="375"/>
                    </a:lnTo>
                    <a:lnTo>
                      <a:pt x="102" y="374"/>
                    </a:lnTo>
                    <a:lnTo>
                      <a:pt x="102" y="370"/>
                    </a:lnTo>
                    <a:lnTo>
                      <a:pt x="103" y="369"/>
                    </a:lnTo>
                    <a:lnTo>
                      <a:pt x="103" y="369"/>
                    </a:lnTo>
                    <a:lnTo>
                      <a:pt x="103" y="370"/>
                    </a:lnTo>
                    <a:lnTo>
                      <a:pt x="102" y="373"/>
                    </a:lnTo>
                    <a:lnTo>
                      <a:pt x="103" y="374"/>
                    </a:lnTo>
                    <a:lnTo>
                      <a:pt x="105" y="377"/>
                    </a:lnTo>
                    <a:lnTo>
                      <a:pt x="103" y="379"/>
                    </a:lnTo>
                    <a:lnTo>
                      <a:pt x="103" y="382"/>
                    </a:lnTo>
                    <a:lnTo>
                      <a:pt x="103" y="385"/>
                    </a:lnTo>
                    <a:lnTo>
                      <a:pt x="105" y="385"/>
                    </a:lnTo>
                    <a:lnTo>
                      <a:pt x="105" y="384"/>
                    </a:lnTo>
                    <a:lnTo>
                      <a:pt x="106" y="382"/>
                    </a:lnTo>
                    <a:lnTo>
                      <a:pt x="106" y="382"/>
                    </a:lnTo>
                    <a:lnTo>
                      <a:pt x="109" y="378"/>
                    </a:lnTo>
                    <a:lnTo>
                      <a:pt x="110" y="378"/>
                    </a:lnTo>
                    <a:lnTo>
                      <a:pt x="111" y="378"/>
                    </a:lnTo>
                    <a:lnTo>
                      <a:pt x="111" y="378"/>
                    </a:lnTo>
                    <a:lnTo>
                      <a:pt x="110" y="379"/>
                    </a:lnTo>
                    <a:lnTo>
                      <a:pt x="109" y="381"/>
                    </a:lnTo>
                    <a:lnTo>
                      <a:pt x="107" y="384"/>
                    </a:lnTo>
                    <a:lnTo>
                      <a:pt x="106" y="385"/>
                    </a:lnTo>
                    <a:lnTo>
                      <a:pt x="106" y="385"/>
                    </a:lnTo>
                    <a:lnTo>
                      <a:pt x="107" y="386"/>
                    </a:lnTo>
                    <a:lnTo>
                      <a:pt x="109" y="386"/>
                    </a:lnTo>
                    <a:lnTo>
                      <a:pt x="110" y="386"/>
                    </a:lnTo>
                    <a:lnTo>
                      <a:pt x="111" y="388"/>
                    </a:lnTo>
                    <a:lnTo>
                      <a:pt x="113" y="389"/>
                    </a:lnTo>
                    <a:lnTo>
                      <a:pt x="114" y="388"/>
                    </a:lnTo>
                    <a:lnTo>
                      <a:pt x="116" y="386"/>
                    </a:lnTo>
                    <a:lnTo>
                      <a:pt x="117" y="386"/>
                    </a:lnTo>
                    <a:lnTo>
                      <a:pt x="118" y="388"/>
                    </a:lnTo>
                    <a:lnTo>
                      <a:pt x="118" y="388"/>
                    </a:lnTo>
                    <a:lnTo>
                      <a:pt x="116" y="389"/>
                    </a:lnTo>
                    <a:lnTo>
                      <a:pt x="111" y="390"/>
                    </a:lnTo>
                    <a:lnTo>
                      <a:pt x="109" y="390"/>
                    </a:lnTo>
                    <a:lnTo>
                      <a:pt x="107" y="392"/>
                    </a:lnTo>
                    <a:lnTo>
                      <a:pt x="106" y="393"/>
                    </a:lnTo>
                    <a:lnTo>
                      <a:pt x="106" y="395"/>
                    </a:lnTo>
                    <a:lnTo>
                      <a:pt x="106" y="395"/>
                    </a:lnTo>
                    <a:lnTo>
                      <a:pt x="109" y="395"/>
                    </a:lnTo>
                    <a:lnTo>
                      <a:pt x="110" y="395"/>
                    </a:lnTo>
                    <a:lnTo>
                      <a:pt x="111" y="395"/>
                    </a:lnTo>
                    <a:lnTo>
                      <a:pt x="113" y="393"/>
                    </a:lnTo>
                    <a:lnTo>
                      <a:pt x="116" y="393"/>
                    </a:lnTo>
                    <a:lnTo>
                      <a:pt x="117" y="393"/>
                    </a:lnTo>
                    <a:lnTo>
                      <a:pt x="116" y="395"/>
                    </a:lnTo>
                    <a:lnTo>
                      <a:pt x="114" y="395"/>
                    </a:lnTo>
                    <a:lnTo>
                      <a:pt x="113" y="396"/>
                    </a:lnTo>
                    <a:lnTo>
                      <a:pt x="111" y="396"/>
                    </a:lnTo>
                    <a:lnTo>
                      <a:pt x="110" y="396"/>
                    </a:lnTo>
                    <a:lnTo>
                      <a:pt x="109" y="399"/>
                    </a:lnTo>
                    <a:lnTo>
                      <a:pt x="107" y="400"/>
                    </a:lnTo>
                    <a:lnTo>
                      <a:pt x="106" y="401"/>
                    </a:lnTo>
                    <a:lnTo>
                      <a:pt x="107" y="401"/>
                    </a:lnTo>
                    <a:lnTo>
                      <a:pt x="107" y="401"/>
                    </a:lnTo>
                    <a:lnTo>
                      <a:pt x="111" y="399"/>
                    </a:lnTo>
                    <a:lnTo>
                      <a:pt x="111" y="399"/>
                    </a:lnTo>
                    <a:lnTo>
                      <a:pt x="113" y="399"/>
                    </a:lnTo>
                    <a:lnTo>
                      <a:pt x="114" y="397"/>
                    </a:lnTo>
                    <a:lnTo>
                      <a:pt x="116" y="397"/>
                    </a:lnTo>
                    <a:lnTo>
                      <a:pt x="117" y="399"/>
                    </a:lnTo>
                    <a:lnTo>
                      <a:pt x="117" y="400"/>
                    </a:lnTo>
                    <a:lnTo>
                      <a:pt x="117" y="401"/>
                    </a:lnTo>
                    <a:lnTo>
                      <a:pt x="114" y="400"/>
                    </a:lnTo>
                    <a:lnTo>
                      <a:pt x="114" y="400"/>
                    </a:lnTo>
                    <a:lnTo>
                      <a:pt x="111" y="401"/>
                    </a:lnTo>
                    <a:lnTo>
                      <a:pt x="110" y="403"/>
                    </a:lnTo>
                    <a:lnTo>
                      <a:pt x="110" y="404"/>
                    </a:lnTo>
                    <a:lnTo>
                      <a:pt x="113" y="404"/>
                    </a:lnTo>
                    <a:lnTo>
                      <a:pt x="114" y="404"/>
                    </a:lnTo>
                    <a:lnTo>
                      <a:pt x="116" y="403"/>
                    </a:lnTo>
                    <a:lnTo>
                      <a:pt x="117" y="403"/>
                    </a:lnTo>
                    <a:lnTo>
                      <a:pt x="118" y="406"/>
                    </a:lnTo>
                    <a:lnTo>
                      <a:pt x="118" y="407"/>
                    </a:lnTo>
                    <a:lnTo>
                      <a:pt x="117" y="407"/>
                    </a:lnTo>
                    <a:lnTo>
                      <a:pt x="113" y="406"/>
                    </a:lnTo>
                    <a:lnTo>
                      <a:pt x="110" y="404"/>
                    </a:lnTo>
                    <a:lnTo>
                      <a:pt x="110" y="406"/>
                    </a:lnTo>
                    <a:lnTo>
                      <a:pt x="110" y="407"/>
                    </a:lnTo>
                    <a:lnTo>
                      <a:pt x="113" y="408"/>
                    </a:lnTo>
                    <a:lnTo>
                      <a:pt x="116" y="411"/>
                    </a:lnTo>
                    <a:lnTo>
                      <a:pt x="116" y="414"/>
                    </a:lnTo>
                    <a:lnTo>
                      <a:pt x="114" y="414"/>
                    </a:lnTo>
                    <a:lnTo>
                      <a:pt x="113" y="411"/>
                    </a:lnTo>
                    <a:lnTo>
                      <a:pt x="113" y="411"/>
                    </a:lnTo>
                    <a:lnTo>
                      <a:pt x="111" y="411"/>
                    </a:lnTo>
                    <a:lnTo>
                      <a:pt x="113" y="414"/>
                    </a:lnTo>
                    <a:lnTo>
                      <a:pt x="116" y="415"/>
                    </a:lnTo>
                    <a:lnTo>
                      <a:pt x="118" y="418"/>
                    </a:lnTo>
                    <a:lnTo>
                      <a:pt x="118" y="418"/>
                    </a:lnTo>
                    <a:lnTo>
                      <a:pt x="117" y="418"/>
                    </a:lnTo>
                    <a:lnTo>
                      <a:pt x="117" y="419"/>
                    </a:lnTo>
                    <a:lnTo>
                      <a:pt x="116" y="419"/>
                    </a:lnTo>
                    <a:lnTo>
                      <a:pt x="113" y="418"/>
                    </a:lnTo>
                    <a:lnTo>
                      <a:pt x="113" y="418"/>
                    </a:lnTo>
                    <a:lnTo>
                      <a:pt x="113" y="418"/>
                    </a:lnTo>
                    <a:lnTo>
                      <a:pt x="116" y="421"/>
                    </a:lnTo>
                    <a:lnTo>
                      <a:pt x="117" y="422"/>
                    </a:lnTo>
                    <a:lnTo>
                      <a:pt x="117" y="422"/>
                    </a:lnTo>
                    <a:lnTo>
                      <a:pt x="118" y="422"/>
                    </a:lnTo>
                    <a:lnTo>
                      <a:pt x="120" y="422"/>
                    </a:lnTo>
                    <a:lnTo>
                      <a:pt x="118" y="423"/>
                    </a:lnTo>
                    <a:lnTo>
                      <a:pt x="117" y="425"/>
                    </a:lnTo>
                    <a:lnTo>
                      <a:pt x="114" y="423"/>
                    </a:lnTo>
                    <a:lnTo>
                      <a:pt x="113" y="422"/>
                    </a:lnTo>
                    <a:lnTo>
                      <a:pt x="110" y="421"/>
                    </a:lnTo>
                    <a:lnTo>
                      <a:pt x="109" y="418"/>
                    </a:lnTo>
                    <a:lnTo>
                      <a:pt x="107" y="414"/>
                    </a:lnTo>
                    <a:lnTo>
                      <a:pt x="106" y="412"/>
                    </a:lnTo>
                    <a:lnTo>
                      <a:pt x="105" y="412"/>
                    </a:lnTo>
                    <a:lnTo>
                      <a:pt x="103" y="411"/>
                    </a:lnTo>
                    <a:lnTo>
                      <a:pt x="102" y="411"/>
                    </a:lnTo>
                    <a:lnTo>
                      <a:pt x="99" y="410"/>
                    </a:lnTo>
                    <a:lnTo>
                      <a:pt x="99" y="410"/>
                    </a:lnTo>
                    <a:lnTo>
                      <a:pt x="96" y="410"/>
                    </a:lnTo>
                    <a:lnTo>
                      <a:pt x="95" y="408"/>
                    </a:lnTo>
                    <a:lnTo>
                      <a:pt x="92" y="407"/>
                    </a:lnTo>
                    <a:lnTo>
                      <a:pt x="89" y="407"/>
                    </a:lnTo>
                    <a:lnTo>
                      <a:pt x="88" y="406"/>
                    </a:lnTo>
                    <a:lnTo>
                      <a:pt x="88" y="407"/>
                    </a:lnTo>
                    <a:lnTo>
                      <a:pt x="85" y="407"/>
                    </a:lnTo>
                    <a:lnTo>
                      <a:pt x="83" y="410"/>
                    </a:lnTo>
                    <a:lnTo>
                      <a:pt x="83" y="411"/>
                    </a:lnTo>
                    <a:lnTo>
                      <a:pt x="84" y="411"/>
                    </a:lnTo>
                    <a:lnTo>
                      <a:pt x="85" y="414"/>
                    </a:lnTo>
                    <a:lnTo>
                      <a:pt x="87" y="417"/>
                    </a:lnTo>
                    <a:lnTo>
                      <a:pt x="85" y="418"/>
                    </a:lnTo>
                    <a:lnTo>
                      <a:pt x="88" y="419"/>
                    </a:lnTo>
                    <a:lnTo>
                      <a:pt x="92" y="421"/>
                    </a:lnTo>
                    <a:lnTo>
                      <a:pt x="96" y="422"/>
                    </a:lnTo>
                    <a:lnTo>
                      <a:pt x="99" y="425"/>
                    </a:lnTo>
                    <a:lnTo>
                      <a:pt x="99" y="426"/>
                    </a:lnTo>
                    <a:lnTo>
                      <a:pt x="99" y="427"/>
                    </a:lnTo>
                    <a:lnTo>
                      <a:pt x="100" y="429"/>
                    </a:lnTo>
                    <a:lnTo>
                      <a:pt x="103" y="429"/>
                    </a:lnTo>
                    <a:lnTo>
                      <a:pt x="105" y="430"/>
                    </a:lnTo>
                    <a:lnTo>
                      <a:pt x="106" y="430"/>
                    </a:lnTo>
                    <a:lnTo>
                      <a:pt x="107" y="430"/>
                    </a:lnTo>
                    <a:lnTo>
                      <a:pt x="109" y="432"/>
                    </a:lnTo>
                    <a:lnTo>
                      <a:pt x="110" y="432"/>
                    </a:lnTo>
                    <a:lnTo>
                      <a:pt x="111" y="430"/>
                    </a:lnTo>
                    <a:lnTo>
                      <a:pt x="113" y="432"/>
                    </a:lnTo>
                    <a:lnTo>
                      <a:pt x="116" y="432"/>
                    </a:lnTo>
                    <a:lnTo>
                      <a:pt x="117" y="430"/>
                    </a:lnTo>
                    <a:lnTo>
                      <a:pt x="120" y="430"/>
                    </a:lnTo>
                    <a:lnTo>
                      <a:pt x="120" y="432"/>
                    </a:lnTo>
                    <a:lnTo>
                      <a:pt x="121" y="433"/>
                    </a:lnTo>
                    <a:lnTo>
                      <a:pt x="118" y="433"/>
                    </a:lnTo>
                    <a:lnTo>
                      <a:pt x="117" y="433"/>
                    </a:lnTo>
                    <a:lnTo>
                      <a:pt x="117" y="434"/>
                    </a:lnTo>
                    <a:lnTo>
                      <a:pt x="118" y="434"/>
                    </a:lnTo>
                    <a:lnTo>
                      <a:pt x="120" y="436"/>
                    </a:lnTo>
                    <a:lnTo>
                      <a:pt x="118" y="437"/>
                    </a:lnTo>
                    <a:lnTo>
                      <a:pt x="118" y="437"/>
                    </a:lnTo>
                    <a:lnTo>
                      <a:pt x="117" y="438"/>
                    </a:lnTo>
                    <a:lnTo>
                      <a:pt x="116" y="440"/>
                    </a:lnTo>
                    <a:lnTo>
                      <a:pt x="113" y="440"/>
                    </a:lnTo>
                    <a:lnTo>
                      <a:pt x="113" y="441"/>
                    </a:lnTo>
                    <a:lnTo>
                      <a:pt x="113" y="441"/>
                    </a:lnTo>
                    <a:lnTo>
                      <a:pt x="116" y="441"/>
                    </a:lnTo>
                    <a:lnTo>
                      <a:pt x="117" y="443"/>
                    </a:lnTo>
                    <a:lnTo>
                      <a:pt x="117" y="444"/>
                    </a:lnTo>
                    <a:lnTo>
                      <a:pt x="116" y="444"/>
                    </a:lnTo>
                    <a:lnTo>
                      <a:pt x="114" y="444"/>
                    </a:lnTo>
                    <a:lnTo>
                      <a:pt x="113" y="444"/>
                    </a:lnTo>
                    <a:lnTo>
                      <a:pt x="113" y="444"/>
                    </a:lnTo>
                    <a:lnTo>
                      <a:pt x="110" y="447"/>
                    </a:lnTo>
                    <a:lnTo>
                      <a:pt x="109" y="447"/>
                    </a:lnTo>
                    <a:lnTo>
                      <a:pt x="109" y="448"/>
                    </a:lnTo>
                    <a:lnTo>
                      <a:pt x="109" y="449"/>
                    </a:lnTo>
                    <a:lnTo>
                      <a:pt x="110" y="449"/>
                    </a:lnTo>
                    <a:lnTo>
                      <a:pt x="111" y="449"/>
                    </a:lnTo>
                    <a:lnTo>
                      <a:pt x="113" y="449"/>
                    </a:lnTo>
                    <a:lnTo>
                      <a:pt x="113" y="449"/>
                    </a:lnTo>
                    <a:lnTo>
                      <a:pt x="114" y="451"/>
                    </a:lnTo>
                    <a:lnTo>
                      <a:pt x="114" y="451"/>
                    </a:lnTo>
                    <a:lnTo>
                      <a:pt x="116" y="451"/>
                    </a:lnTo>
                    <a:lnTo>
                      <a:pt x="116" y="452"/>
                    </a:lnTo>
                    <a:lnTo>
                      <a:pt x="114" y="452"/>
                    </a:lnTo>
                    <a:lnTo>
                      <a:pt x="111" y="452"/>
                    </a:lnTo>
                    <a:lnTo>
                      <a:pt x="111" y="454"/>
                    </a:lnTo>
                    <a:lnTo>
                      <a:pt x="114" y="454"/>
                    </a:lnTo>
                    <a:lnTo>
                      <a:pt x="116" y="455"/>
                    </a:lnTo>
                    <a:lnTo>
                      <a:pt x="117" y="456"/>
                    </a:lnTo>
                    <a:lnTo>
                      <a:pt x="116" y="456"/>
                    </a:lnTo>
                    <a:lnTo>
                      <a:pt x="114" y="455"/>
                    </a:lnTo>
                    <a:lnTo>
                      <a:pt x="114" y="456"/>
                    </a:lnTo>
                    <a:lnTo>
                      <a:pt x="113" y="456"/>
                    </a:lnTo>
                    <a:lnTo>
                      <a:pt x="111" y="455"/>
                    </a:lnTo>
                    <a:lnTo>
                      <a:pt x="110" y="455"/>
                    </a:lnTo>
                    <a:lnTo>
                      <a:pt x="109" y="455"/>
                    </a:lnTo>
                    <a:lnTo>
                      <a:pt x="109" y="454"/>
                    </a:lnTo>
                    <a:lnTo>
                      <a:pt x="109" y="454"/>
                    </a:lnTo>
                    <a:lnTo>
                      <a:pt x="107" y="451"/>
                    </a:lnTo>
                    <a:lnTo>
                      <a:pt x="106" y="451"/>
                    </a:lnTo>
                    <a:lnTo>
                      <a:pt x="106" y="451"/>
                    </a:lnTo>
                    <a:lnTo>
                      <a:pt x="106" y="454"/>
                    </a:lnTo>
                    <a:lnTo>
                      <a:pt x="105" y="458"/>
                    </a:lnTo>
                    <a:lnTo>
                      <a:pt x="103" y="459"/>
                    </a:lnTo>
                    <a:lnTo>
                      <a:pt x="103" y="460"/>
                    </a:lnTo>
                    <a:lnTo>
                      <a:pt x="105" y="460"/>
                    </a:lnTo>
                    <a:lnTo>
                      <a:pt x="107" y="459"/>
                    </a:lnTo>
                    <a:lnTo>
                      <a:pt x="107" y="459"/>
                    </a:lnTo>
                    <a:lnTo>
                      <a:pt x="106" y="460"/>
                    </a:lnTo>
                    <a:lnTo>
                      <a:pt x="105" y="462"/>
                    </a:lnTo>
                    <a:lnTo>
                      <a:pt x="105" y="462"/>
                    </a:lnTo>
                    <a:lnTo>
                      <a:pt x="103" y="463"/>
                    </a:lnTo>
                    <a:lnTo>
                      <a:pt x="103" y="464"/>
                    </a:lnTo>
                    <a:lnTo>
                      <a:pt x="100" y="464"/>
                    </a:lnTo>
                    <a:lnTo>
                      <a:pt x="98" y="464"/>
                    </a:lnTo>
                    <a:lnTo>
                      <a:pt x="96" y="464"/>
                    </a:lnTo>
                    <a:lnTo>
                      <a:pt x="95" y="463"/>
                    </a:lnTo>
                    <a:lnTo>
                      <a:pt x="92" y="463"/>
                    </a:lnTo>
                    <a:lnTo>
                      <a:pt x="91" y="464"/>
                    </a:lnTo>
                    <a:lnTo>
                      <a:pt x="88" y="466"/>
                    </a:lnTo>
                    <a:lnTo>
                      <a:pt x="85" y="466"/>
                    </a:lnTo>
                    <a:lnTo>
                      <a:pt x="85" y="467"/>
                    </a:lnTo>
                    <a:lnTo>
                      <a:pt x="88" y="466"/>
                    </a:lnTo>
                    <a:lnTo>
                      <a:pt x="89" y="466"/>
                    </a:lnTo>
                    <a:lnTo>
                      <a:pt x="88" y="467"/>
                    </a:lnTo>
                    <a:lnTo>
                      <a:pt x="87" y="469"/>
                    </a:lnTo>
                    <a:lnTo>
                      <a:pt x="88" y="469"/>
                    </a:lnTo>
                    <a:lnTo>
                      <a:pt x="89" y="470"/>
                    </a:lnTo>
                    <a:lnTo>
                      <a:pt x="91" y="471"/>
                    </a:lnTo>
                    <a:lnTo>
                      <a:pt x="92" y="471"/>
                    </a:lnTo>
                    <a:lnTo>
                      <a:pt x="95" y="471"/>
                    </a:lnTo>
                    <a:lnTo>
                      <a:pt x="95" y="471"/>
                    </a:lnTo>
                    <a:lnTo>
                      <a:pt x="98" y="471"/>
                    </a:lnTo>
                    <a:lnTo>
                      <a:pt x="99" y="470"/>
                    </a:lnTo>
                    <a:lnTo>
                      <a:pt x="98" y="469"/>
                    </a:lnTo>
                    <a:lnTo>
                      <a:pt x="96" y="469"/>
                    </a:lnTo>
                    <a:lnTo>
                      <a:pt x="98" y="467"/>
                    </a:lnTo>
                    <a:lnTo>
                      <a:pt x="100" y="467"/>
                    </a:lnTo>
                    <a:lnTo>
                      <a:pt x="102" y="467"/>
                    </a:lnTo>
                    <a:lnTo>
                      <a:pt x="103" y="467"/>
                    </a:lnTo>
                    <a:lnTo>
                      <a:pt x="103" y="467"/>
                    </a:lnTo>
                    <a:lnTo>
                      <a:pt x="103" y="467"/>
                    </a:lnTo>
                    <a:lnTo>
                      <a:pt x="102" y="470"/>
                    </a:lnTo>
                    <a:lnTo>
                      <a:pt x="102" y="471"/>
                    </a:lnTo>
                    <a:lnTo>
                      <a:pt x="99" y="471"/>
                    </a:lnTo>
                    <a:lnTo>
                      <a:pt x="99" y="473"/>
                    </a:lnTo>
                    <a:lnTo>
                      <a:pt x="99" y="474"/>
                    </a:lnTo>
                    <a:lnTo>
                      <a:pt x="105" y="478"/>
                    </a:lnTo>
                    <a:lnTo>
                      <a:pt x="106" y="480"/>
                    </a:lnTo>
                    <a:lnTo>
                      <a:pt x="106" y="481"/>
                    </a:lnTo>
                    <a:lnTo>
                      <a:pt x="105" y="481"/>
                    </a:lnTo>
                    <a:lnTo>
                      <a:pt x="105" y="480"/>
                    </a:lnTo>
                    <a:lnTo>
                      <a:pt x="102" y="478"/>
                    </a:lnTo>
                    <a:lnTo>
                      <a:pt x="99" y="477"/>
                    </a:lnTo>
                    <a:lnTo>
                      <a:pt x="99" y="477"/>
                    </a:lnTo>
                    <a:lnTo>
                      <a:pt x="96" y="477"/>
                    </a:lnTo>
                    <a:lnTo>
                      <a:pt x="95" y="477"/>
                    </a:lnTo>
                    <a:lnTo>
                      <a:pt x="94" y="477"/>
                    </a:lnTo>
                    <a:lnTo>
                      <a:pt x="89" y="474"/>
                    </a:lnTo>
                    <a:lnTo>
                      <a:pt x="89" y="473"/>
                    </a:lnTo>
                    <a:lnTo>
                      <a:pt x="88" y="471"/>
                    </a:lnTo>
                    <a:lnTo>
                      <a:pt x="87" y="471"/>
                    </a:lnTo>
                    <a:lnTo>
                      <a:pt x="88" y="474"/>
                    </a:lnTo>
                    <a:lnTo>
                      <a:pt x="88" y="475"/>
                    </a:lnTo>
                    <a:lnTo>
                      <a:pt x="88" y="475"/>
                    </a:lnTo>
                    <a:lnTo>
                      <a:pt x="85" y="474"/>
                    </a:lnTo>
                    <a:lnTo>
                      <a:pt x="84" y="470"/>
                    </a:lnTo>
                    <a:lnTo>
                      <a:pt x="81" y="470"/>
                    </a:lnTo>
                    <a:lnTo>
                      <a:pt x="80" y="470"/>
                    </a:lnTo>
                    <a:lnTo>
                      <a:pt x="80" y="471"/>
                    </a:lnTo>
                    <a:lnTo>
                      <a:pt x="81" y="471"/>
                    </a:lnTo>
                    <a:lnTo>
                      <a:pt x="83" y="474"/>
                    </a:lnTo>
                    <a:lnTo>
                      <a:pt x="85" y="477"/>
                    </a:lnTo>
                    <a:lnTo>
                      <a:pt x="87" y="477"/>
                    </a:lnTo>
                    <a:lnTo>
                      <a:pt x="87" y="477"/>
                    </a:lnTo>
                    <a:lnTo>
                      <a:pt x="89" y="478"/>
                    </a:lnTo>
                    <a:lnTo>
                      <a:pt x="89" y="478"/>
                    </a:lnTo>
                    <a:lnTo>
                      <a:pt x="85" y="478"/>
                    </a:lnTo>
                    <a:lnTo>
                      <a:pt x="84" y="477"/>
                    </a:lnTo>
                    <a:lnTo>
                      <a:pt x="81" y="475"/>
                    </a:lnTo>
                    <a:lnTo>
                      <a:pt x="81" y="475"/>
                    </a:lnTo>
                    <a:lnTo>
                      <a:pt x="80" y="477"/>
                    </a:lnTo>
                    <a:lnTo>
                      <a:pt x="80" y="478"/>
                    </a:lnTo>
                    <a:lnTo>
                      <a:pt x="79" y="480"/>
                    </a:lnTo>
                    <a:lnTo>
                      <a:pt x="79" y="480"/>
                    </a:lnTo>
                    <a:lnTo>
                      <a:pt x="79" y="481"/>
                    </a:lnTo>
                    <a:lnTo>
                      <a:pt x="77" y="482"/>
                    </a:lnTo>
                    <a:lnTo>
                      <a:pt x="76" y="482"/>
                    </a:lnTo>
                    <a:lnTo>
                      <a:pt x="73" y="485"/>
                    </a:lnTo>
                    <a:lnTo>
                      <a:pt x="73" y="486"/>
                    </a:lnTo>
                    <a:lnTo>
                      <a:pt x="74" y="486"/>
                    </a:lnTo>
                    <a:lnTo>
                      <a:pt x="76" y="486"/>
                    </a:lnTo>
                    <a:lnTo>
                      <a:pt x="79" y="484"/>
                    </a:lnTo>
                    <a:lnTo>
                      <a:pt x="80" y="482"/>
                    </a:lnTo>
                    <a:lnTo>
                      <a:pt x="81" y="482"/>
                    </a:lnTo>
                    <a:lnTo>
                      <a:pt x="84" y="482"/>
                    </a:lnTo>
                    <a:lnTo>
                      <a:pt x="85" y="481"/>
                    </a:lnTo>
                    <a:lnTo>
                      <a:pt x="87" y="481"/>
                    </a:lnTo>
                    <a:lnTo>
                      <a:pt x="87" y="482"/>
                    </a:lnTo>
                    <a:lnTo>
                      <a:pt x="88" y="482"/>
                    </a:lnTo>
                    <a:lnTo>
                      <a:pt x="89" y="482"/>
                    </a:lnTo>
                    <a:lnTo>
                      <a:pt x="92" y="485"/>
                    </a:lnTo>
                    <a:lnTo>
                      <a:pt x="94" y="486"/>
                    </a:lnTo>
                    <a:lnTo>
                      <a:pt x="95" y="485"/>
                    </a:lnTo>
                    <a:lnTo>
                      <a:pt x="96" y="484"/>
                    </a:lnTo>
                    <a:lnTo>
                      <a:pt x="96" y="482"/>
                    </a:lnTo>
                    <a:lnTo>
                      <a:pt x="96" y="481"/>
                    </a:lnTo>
                    <a:lnTo>
                      <a:pt x="96" y="480"/>
                    </a:lnTo>
                    <a:lnTo>
                      <a:pt x="96" y="480"/>
                    </a:lnTo>
                    <a:lnTo>
                      <a:pt x="98" y="480"/>
                    </a:lnTo>
                    <a:lnTo>
                      <a:pt x="99" y="480"/>
                    </a:lnTo>
                    <a:lnTo>
                      <a:pt x="100" y="480"/>
                    </a:lnTo>
                    <a:lnTo>
                      <a:pt x="100" y="481"/>
                    </a:lnTo>
                    <a:lnTo>
                      <a:pt x="100" y="481"/>
                    </a:lnTo>
                    <a:lnTo>
                      <a:pt x="99" y="481"/>
                    </a:lnTo>
                    <a:lnTo>
                      <a:pt x="98" y="482"/>
                    </a:lnTo>
                    <a:lnTo>
                      <a:pt x="98" y="484"/>
                    </a:lnTo>
                    <a:lnTo>
                      <a:pt x="99" y="484"/>
                    </a:lnTo>
                    <a:lnTo>
                      <a:pt x="103" y="484"/>
                    </a:lnTo>
                    <a:lnTo>
                      <a:pt x="103" y="484"/>
                    </a:lnTo>
                    <a:lnTo>
                      <a:pt x="103" y="482"/>
                    </a:lnTo>
                    <a:lnTo>
                      <a:pt x="103" y="482"/>
                    </a:lnTo>
                    <a:lnTo>
                      <a:pt x="105" y="481"/>
                    </a:lnTo>
                    <a:lnTo>
                      <a:pt x="107" y="482"/>
                    </a:lnTo>
                    <a:lnTo>
                      <a:pt x="107" y="484"/>
                    </a:lnTo>
                    <a:lnTo>
                      <a:pt x="106" y="485"/>
                    </a:lnTo>
                    <a:lnTo>
                      <a:pt x="103" y="486"/>
                    </a:lnTo>
                    <a:lnTo>
                      <a:pt x="99" y="485"/>
                    </a:lnTo>
                    <a:lnTo>
                      <a:pt x="99" y="486"/>
                    </a:lnTo>
                    <a:lnTo>
                      <a:pt x="98" y="486"/>
                    </a:lnTo>
                    <a:lnTo>
                      <a:pt x="100" y="491"/>
                    </a:lnTo>
                    <a:lnTo>
                      <a:pt x="103" y="492"/>
                    </a:lnTo>
                    <a:lnTo>
                      <a:pt x="105" y="492"/>
                    </a:lnTo>
                    <a:lnTo>
                      <a:pt x="106" y="491"/>
                    </a:lnTo>
                    <a:lnTo>
                      <a:pt x="107" y="491"/>
                    </a:lnTo>
                    <a:lnTo>
                      <a:pt x="109" y="492"/>
                    </a:lnTo>
                    <a:lnTo>
                      <a:pt x="107" y="492"/>
                    </a:lnTo>
                    <a:lnTo>
                      <a:pt x="106" y="492"/>
                    </a:lnTo>
                    <a:lnTo>
                      <a:pt x="105" y="493"/>
                    </a:lnTo>
                    <a:lnTo>
                      <a:pt x="102" y="492"/>
                    </a:lnTo>
                    <a:lnTo>
                      <a:pt x="99" y="491"/>
                    </a:lnTo>
                    <a:lnTo>
                      <a:pt x="96" y="488"/>
                    </a:lnTo>
                    <a:lnTo>
                      <a:pt x="95" y="488"/>
                    </a:lnTo>
                    <a:lnTo>
                      <a:pt x="92" y="488"/>
                    </a:lnTo>
                    <a:lnTo>
                      <a:pt x="89" y="485"/>
                    </a:lnTo>
                    <a:lnTo>
                      <a:pt x="88" y="485"/>
                    </a:lnTo>
                    <a:lnTo>
                      <a:pt x="87" y="484"/>
                    </a:lnTo>
                    <a:lnTo>
                      <a:pt x="85" y="484"/>
                    </a:lnTo>
                    <a:lnTo>
                      <a:pt x="84" y="485"/>
                    </a:lnTo>
                    <a:lnTo>
                      <a:pt x="83" y="485"/>
                    </a:lnTo>
                    <a:lnTo>
                      <a:pt x="81" y="484"/>
                    </a:lnTo>
                    <a:lnTo>
                      <a:pt x="80" y="484"/>
                    </a:lnTo>
                    <a:lnTo>
                      <a:pt x="79" y="485"/>
                    </a:lnTo>
                    <a:lnTo>
                      <a:pt x="77" y="488"/>
                    </a:lnTo>
                    <a:lnTo>
                      <a:pt x="74" y="488"/>
                    </a:lnTo>
                    <a:lnTo>
                      <a:pt x="73" y="489"/>
                    </a:lnTo>
                    <a:lnTo>
                      <a:pt x="72" y="491"/>
                    </a:lnTo>
                    <a:lnTo>
                      <a:pt x="70" y="492"/>
                    </a:lnTo>
                    <a:lnTo>
                      <a:pt x="70" y="495"/>
                    </a:lnTo>
                    <a:lnTo>
                      <a:pt x="70" y="495"/>
                    </a:lnTo>
                    <a:lnTo>
                      <a:pt x="72" y="493"/>
                    </a:lnTo>
                    <a:lnTo>
                      <a:pt x="74" y="493"/>
                    </a:lnTo>
                    <a:lnTo>
                      <a:pt x="76" y="493"/>
                    </a:lnTo>
                    <a:lnTo>
                      <a:pt x="76" y="493"/>
                    </a:lnTo>
                    <a:lnTo>
                      <a:pt x="79" y="493"/>
                    </a:lnTo>
                    <a:lnTo>
                      <a:pt x="83" y="493"/>
                    </a:lnTo>
                    <a:lnTo>
                      <a:pt x="87" y="493"/>
                    </a:lnTo>
                    <a:lnTo>
                      <a:pt x="89" y="493"/>
                    </a:lnTo>
                    <a:lnTo>
                      <a:pt x="89" y="495"/>
                    </a:lnTo>
                    <a:lnTo>
                      <a:pt x="88" y="496"/>
                    </a:lnTo>
                    <a:lnTo>
                      <a:pt x="85" y="495"/>
                    </a:lnTo>
                    <a:lnTo>
                      <a:pt x="84" y="496"/>
                    </a:lnTo>
                    <a:lnTo>
                      <a:pt x="76" y="495"/>
                    </a:lnTo>
                    <a:lnTo>
                      <a:pt x="73" y="495"/>
                    </a:lnTo>
                    <a:lnTo>
                      <a:pt x="73" y="496"/>
                    </a:lnTo>
                    <a:lnTo>
                      <a:pt x="69" y="496"/>
                    </a:lnTo>
                    <a:lnTo>
                      <a:pt x="69" y="497"/>
                    </a:lnTo>
                    <a:lnTo>
                      <a:pt x="70" y="497"/>
                    </a:lnTo>
                    <a:lnTo>
                      <a:pt x="72" y="497"/>
                    </a:lnTo>
                    <a:lnTo>
                      <a:pt x="73" y="499"/>
                    </a:lnTo>
                    <a:lnTo>
                      <a:pt x="72" y="499"/>
                    </a:lnTo>
                    <a:lnTo>
                      <a:pt x="70" y="499"/>
                    </a:lnTo>
                    <a:lnTo>
                      <a:pt x="68" y="499"/>
                    </a:lnTo>
                    <a:lnTo>
                      <a:pt x="68" y="499"/>
                    </a:lnTo>
                    <a:lnTo>
                      <a:pt x="69" y="500"/>
                    </a:lnTo>
                    <a:lnTo>
                      <a:pt x="72" y="500"/>
                    </a:lnTo>
                    <a:lnTo>
                      <a:pt x="77" y="502"/>
                    </a:lnTo>
                    <a:lnTo>
                      <a:pt x="79" y="502"/>
                    </a:lnTo>
                    <a:lnTo>
                      <a:pt x="79" y="502"/>
                    </a:lnTo>
                    <a:lnTo>
                      <a:pt x="80" y="502"/>
                    </a:lnTo>
                    <a:lnTo>
                      <a:pt x="81" y="502"/>
                    </a:lnTo>
                    <a:lnTo>
                      <a:pt x="81" y="503"/>
                    </a:lnTo>
                    <a:lnTo>
                      <a:pt x="81" y="504"/>
                    </a:lnTo>
                    <a:lnTo>
                      <a:pt x="80" y="506"/>
                    </a:lnTo>
                    <a:lnTo>
                      <a:pt x="79" y="504"/>
                    </a:lnTo>
                    <a:lnTo>
                      <a:pt x="77" y="506"/>
                    </a:lnTo>
                    <a:lnTo>
                      <a:pt x="77" y="504"/>
                    </a:lnTo>
                    <a:lnTo>
                      <a:pt x="76" y="506"/>
                    </a:lnTo>
                    <a:lnTo>
                      <a:pt x="74" y="506"/>
                    </a:lnTo>
                    <a:lnTo>
                      <a:pt x="76" y="507"/>
                    </a:lnTo>
                    <a:lnTo>
                      <a:pt x="76" y="507"/>
                    </a:lnTo>
                    <a:lnTo>
                      <a:pt x="79" y="507"/>
                    </a:lnTo>
                    <a:lnTo>
                      <a:pt x="79" y="508"/>
                    </a:lnTo>
                    <a:lnTo>
                      <a:pt x="76" y="508"/>
                    </a:lnTo>
                    <a:lnTo>
                      <a:pt x="74" y="508"/>
                    </a:lnTo>
                    <a:lnTo>
                      <a:pt x="72" y="507"/>
                    </a:lnTo>
                    <a:lnTo>
                      <a:pt x="70" y="507"/>
                    </a:lnTo>
                    <a:lnTo>
                      <a:pt x="70" y="508"/>
                    </a:lnTo>
                    <a:lnTo>
                      <a:pt x="70" y="510"/>
                    </a:lnTo>
                    <a:lnTo>
                      <a:pt x="72" y="511"/>
                    </a:lnTo>
                    <a:lnTo>
                      <a:pt x="73" y="510"/>
                    </a:lnTo>
                    <a:lnTo>
                      <a:pt x="76" y="510"/>
                    </a:lnTo>
                    <a:lnTo>
                      <a:pt x="77" y="511"/>
                    </a:lnTo>
                    <a:lnTo>
                      <a:pt x="77" y="512"/>
                    </a:lnTo>
                    <a:lnTo>
                      <a:pt x="76" y="512"/>
                    </a:lnTo>
                    <a:lnTo>
                      <a:pt x="73" y="512"/>
                    </a:lnTo>
                    <a:lnTo>
                      <a:pt x="72" y="512"/>
                    </a:lnTo>
                    <a:lnTo>
                      <a:pt x="69" y="511"/>
                    </a:lnTo>
                    <a:lnTo>
                      <a:pt x="68" y="511"/>
                    </a:lnTo>
                    <a:lnTo>
                      <a:pt x="66" y="512"/>
                    </a:lnTo>
                    <a:lnTo>
                      <a:pt x="68" y="517"/>
                    </a:lnTo>
                    <a:lnTo>
                      <a:pt x="66" y="518"/>
                    </a:lnTo>
                    <a:lnTo>
                      <a:pt x="66" y="519"/>
                    </a:lnTo>
                    <a:lnTo>
                      <a:pt x="69" y="519"/>
                    </a:lnTo>
                    <a:lnTo>
                      <a:pt x="73" y="517"/>
                    </a:lnTo>
                    <a:lnTo>
                      <a:pt x="74" y="517"/>
                    </a:lnTo>
                    <a:lnTo>
                      <a:pt x="79" y="515"/>
                    </a:lnTo>
                    <a:lnTo>
                      <a:pt x="80" y="514"/>
                    </a:lnTo>
                    <a:lnTo>
                      <a:pt x="83" y="511"/>
                    </a:lnTo>
                    <a:lnTo>
                      <a:pt x="85" y="508"/>
                    </a:lnTo>
                    <a:lnTo>
                      <a:pt x="91" y="506"/>
                    </a:lnTo>
                    <a:lnTo>
                      <a:pt x="94" y="504"/>
                    </a:lnTo>
                    <a:lnTo>
                      <a:pt x="96" y="506"/>
                    </a:lnTo>
                    <a:lnTo>
                      <a:pt x="96" y="506"/>
                    </a:lnTo>
                    <a:lnTo>
                      <a:pt x="95" y="507"/>
                    </a:lnTo>
                    <a:lnTo>
                      <a:pt x="94" y="507"/>
                    </a:lnTo>
                    <a:lnTo>
                      <a:pt x="89" y="508"/>
                    </a:lnTo>
                    <a:lnTo>
                      <a:pt x="87" y="510"/>
                    </a:lnTo>
                    <a:lnTo>
                      <a:pt x="83" y="514"/>
                    </a:lnTo>
                    <a:lnTo>
                      <a:pt x="81" y="517"/>
                    </a:lnTo>
                    <a:lnTo>
                      <a:pt x="77" y="517"/>
                    </a:lnTo>
                    <a:lnTo>
                      <a:pt x="76" y="518"/>
                    </a:lnTo>
                    <a:lnTo>
                      <a:pt x="72" y="519"/>
                    </a:lnTo>
                    <a:lnTo>
                      <a:pt x="69" y="521"/>
                    </a:lnTo>
                    <a:lnTo>
                      <a:pt x="68" y="522"/>
                    </a:lnTo>
                    <a:lnTo>
                      <a:pt x="66" y="522"/>
                    </a:lnTo>
                    <a:lnTo>
                      <a:pt x="69" y="522"/>
                    </a:lnTo>
                    <a:lnTo>
                      <a:pt x="69" y="522"/>
                    </a:lnTo>
                    <a:lnTo>
                      <a:pt x="70" y="522"/>
                    </a:lnTo>
                    <a:lnTo>
                      <a:pt x="70" y="523"/>
                    </a:lnTo>
                    <a:lnTo>
                      <a:pt x="73" y="522"/>
                    </a:lnTo>
                    <a:lnTo>
                      <a:pt x="74" y="521"/>
                    </a:lnTo>
                    <a:lnTo>
                      <a:pt x="74" y="521"/>
                    </a:lnTo>
                    <a:lnTo>
                      <a:pt x="76" y="522"/>
                    </a:lnTo>
                    <a:lnTo>
                      <a:pt x="77" y="522"/>
                    </a:lnTo>
                    <a:lnTo>
                      <a:pt x="79" y="522"/>
                    </a:lnTo>
                    <a:lnTo>
                      <a:pt x="81" y="521"/>
                    </a:lnTo>
                    <a:lnTo>
                      <a:pt x="83" y="521"/>
                    </a:lnTo>
                    <a:lnTo>
                      <a:pt x="84" y="521"/>
                    </a:lnTo>
                    <a:lnTo>
                      <a:pt x="83" y="522"/>
                    </a:lnTo>
                    <a:lnTo>
                      <a:pt x="81" y="522"/>
                    </a:lnTo>
                    <a:lnTo>
                      <a:pt x="80" y="523"/>
                    </a:lnTo>
                    <a:lnTo>
                      <a:pt x="77" y="525"/>
                    </a:lnTo>
                    <a:lnTo>
                      <a:pt x="76" y="523"/>
                    </a:lnTo>
                    <a:lnTo>
                      <a:pt x="74" y="523"/>
                    </a:lnTo>
                    <a:lnTo>
                      <a:pt x="73" y="523"/>
                    </a:lnTo>
                    <a:lnTo>
                      <a:pt x="72" y="525"/>
                    </a:lnTo>
                    <a:lnTo>
                      <a:pt x="69" y="526"/>
                    </a:lnTo>
                    <a:lnTo>
                      <a:pt x="69" y="526"/>
                    </a:lnTo>
                    <a:lnTo>
                      <a:pt x="70" y="528"/>
                    </a:lnTo>
                    <a:lnTo>
                      <a:pt x="72" y="528"/>
                    </a:lnTo>
                    <a:lnTo>
                      <a:pt x="74" y="529"/>
                    </a:lnTo>
                    <a:lnTo>
                      <a:pt x="73" y="530"/>
                    </a:lnTo>
                    <a:lnTo>
                      <a:pt x="72" y="532"/>
                    </a:lnTo>
                    <a:lnTo>
                      <a:pt x="73" y="532"/>
                    </a:lnTo>
                    <a:lnTo>
                      <a:pt x="73" y="533"/>
                    </a:lnTo>
                    <a:lnTo>
                      <a:pt x="74" y="534"/>
                    </a:lnTo>
                    <a:lnTo>
                      <a:pt x="74" y="534"/>
                    </a:lnTo>
                    <a:lnTo>
                      <a:pt x="76" y="533"/>
                    </a:lnTo>
                    <a:lnTo>
                      <a:pt x="79" y="532"/>
                    </a:lnTo>
                    <a:lnTo>
                      <a:pt x="80" y="532"/>
                    </a:lnTo>
                    <a:lnTo>
                      <a:pt x="80" y="529"/>
                    </a:lnTo>
                    <a:lnTo>
                      <a:pt x="81" y="529"/>
                    </a:lnTo>
                    <a:lnTo>
                      <a:pt x="83" y="529"/>
                    </a:lnTo>
                    <a:lnTo>
                      <a:pt x="87" y="526"/>
                    </a:lnTo>
                    <a:lnTo>
                      <a:pt x="88" y="526"/>
                    </a:lnTo>
                    <a:lnTo>
                      <a:pt x="89" y="528"/>
                    </a:lnTo>
                    <a:lnTo>
                      <a:pt x="91" y="529"/>
                    </a:lnTo>
                    <a:lnTo>
                      <a:pt x="92" y="530"/>
                    </a:lnTo>
                    <a:lnTo>
                      <a:pt x="89" y="530"/>
                    </a:lnTo>
                    <a:lnTo>
                      <a:pt x="89" y="529"/>
                    </a:lnTo>
                    <a:lnTo>
                      <a:pt x="85" y="529"/>
                    </a:lnTo>
                    <a:lnTo>
                      <a:pt x="84" y="530"/>
                    </a:lnTo>
                    <a:lnTo>
                      <a:pt x="83" y="529"/>
                    </a:lnTo>
                    <a:lnTo>
                      <a:pt x="83" y="530"/>
                    </a:lnTo>
                    <a:lnTo>
                      <a:pt x="81" y="532"/>
                    </a:lnTo>
                    <a:lnTo>
                      <a:pt x="80" y="533"/>
                    </a:lnTo>
                    <a:lnTo>
                      <a:pt x="80" y="533"/>
                    </a:lnTo>
                    <a:lnTo>
                      <a:pt x="77" y="534"/>
                    </a:lnTo>
                    <a:lnTo>
                      <a:pt x="74" y="536"/>
                    </a:lnTo>
                    <a:lnTo>
                      <a:pt x="73" y="536"/>
                    </a:lnTo>
                    <a:lnTo>
                      <a:pt x="72" y="537"/>
                    </a:lnTo>
                    <a:lnTo>
                      <a:pt x="72" y="539"/>
                    </a:lnTo>
                    <a:lnTo>
                      <a:pt x="73" y="539"/>
                    </a:lnTo>
                    <a:lnTo>
                      <a:pt x="74" y="537"/>
                    </a:lnTo>
                    <a:lnTo>
                      <a:pt x="74" y="537"/>
                    </a:lnTo>
                    <a:lnTo>
                      <a:pt x="76" y="540"/>
                    </a:lnTo>
                    <a:lnTo>
                      <a:pt x="76" y="541"/>
                    </a:lnTo>
                    <a:lnTo>
                      <a:pt x="74" y="543"/>
                    </a:lnTo>
                    <a:lnTo>
                      <a:pt x="74" y="545"/>
                    </a:lnTo>
                    <a:lnTo>
                      <a:pt x="74" y="547"/>
                    </a:lnTo>
                    <a:lnTo>
                      <a:pt x="77" y="547"/>
                    </a:lnTo>
                    <a:lnTo>
                      <a:pt x="79" y="545"/>
                    </a:lnTo>
                    <a:lnTo>
                      <a:pt x="79" y="544"/>
                    </a:lnTo>
                    <a:lnTo>
                      <a:pt x="80" y="545"/>
                    </a:lnTo>
                    <a:lnTo>
                      <a:pt x="81" y="544"/>
                    </a:lnTo>
                    <a:lnTo>
                      <a:pt x="83" y="544"/>
                    </a:lnTo>
                    <a:lnTo>
                      <a:pt x="83" y="545"/>
                    </a:lnTo>
                    <a:lnTo>
                      <a:pt x="83" y="545"/>
                    </a:lnTo>
                    <a:lnTo>
                      <a:pt x="81" y="547"/>
                    </a:lnTo>
                    <a:lnTo>
                      <a:pt x="79" y="547"/>
                    </a:lnTo>
                    <a:lnTo>
                      <a:pt x="76" y="548"/>
                    </a:lnTo>
                    <a:lnTo>
                      <a:pt x="74" y="550"/>
                    </a:lnTo>
                    <a:lnTo>
                      <a:pt x="74" y="551"/>
                    </a:lnTo>
                    <a:lnTo>
                      <a:pt x="73" y="552"/>
                    </a:lnTo>
                    <a:lnTo>
                      <a:pt x="74" y="554"/>
                    </a:lnTo>
                    <a:lnTo>
                      <a:pt x="74" y="555"/>
                    </a:lnTo>
                    <a:lnTo>
                      <a:pt x="73" y="556"/>
                    </a:lnTo>
                    <a:lnTo>
                      <a:pt x="74" y="559"/>
                    </a:lnTo>
                    <a:lnTo>
                      <a:pt x="76" y="559"/>
                    </a:lnTo>
                    <a:lnTo>
                      <a:pt x="77" y="556"/>
                    </a:lnTo>
                    <a:lnTo>
                      <a:pt x="79" y="556"/>
                    </a:lnTo>
                    <a:lnTo>
                      <a:pt x="81" y="554"/>
                    </a:lnTo>
                    <a:lnTo>
                      <a:pt x="81" y="554"/>
                    </a:lnTo>
                    <a:lnTo>
                      <a:pt x="83" y="551"/>
                    </a:lnTo>
                    <a:lnTo>
                      <a:pt x="84" y="551"/>
                    </a:lnTo>
                    <a:lnTo>
                      <a:pt x="84" y="551"/>
                    </a:lnTo>
                    <a:lnTo>
                      <a:pt x="84" y="552"/>
                    </a:lnTo>
                    <a:lnTo>
                      <a:pt x="83" y="554"/>
                    </a:lnTo>
                    <a:lnTo>
                      <a:pt x="84" y="554"/>
                    </a:lnTo>
                    <a:lnTo>
                      <a:pt x="85" y="554"/>
                    </a:lnTo>
                    <a:lnTo>
                      <a:pt x="88" y="551"/>
                    </a:lnTo>
                    <a:lnTo>
                      <a:pt x="89" y="550"/>
                    </a:lnTo>
                    <a:lnTo>
                      <a:pt x="91" y="551"/>
                    </a:lnTo>
                    <a:lnTo>
                      <a:pt x="91" y="551"/>
                    </a:lnTo>
                    <a:lnTo>
                      <a:pt x="92" y="550"/>
                    </a:lnTo>
                    <a:lnTo>
                      <a:pt x="94" y="550"/>
                    </a:lnTo>
                    <a:lnTo>
                      <a:pt x="94" y="551"/>
                    </a:lnTo>
                    <a:lnTo>
                      <a:pt x="92" y="552"/>
                    </a:lnTo>
                    <a:lnTo>
                      <a:pt x="92" y="555"/>
                    </a:lnTo>
                    <a:lnTo>
                      <a:pt x="94" y="556"/>
                    </a:lnTo>
                    <a:lnTo>
                      <a:pt x="95" y="558"/>
                    </a:lnTo>
                    <a:lnTo>
                      <a:pt x="94" y="559"/>
                    </a:lnTo>
                    <a:lnTo>
                      <a:pt x="92" y="558"/>
                    </a:lnTo>
                    <a:lnTo>
                      <a:pt x="91" y="555"/>
                    </a:lnTo>
                    <a:lnTo>
                      <a:pt x="89" y="554"/>
                    </a:lnTo>
                    <a:lnTo>
                      <a:pt x="89" y="554"/>
                    </a:lnTo>
                    <a:lnTo>
                      <a:pt x="88" y="555"/>
                    </a:lnTo>
                    <a:lnTo>
                      <a:pt x="87" y="555"/>
                    </a:lnTo>
                    <a:lnTo>
                      <a:pt x="87" y="555"/>
                    </a:lnTo>
                    <a:lnTo>
                      <a:pt x="87" y="556"/>
                    </a:lnTo>
                    <a:lnTo>
                      <a:pt x="88" y="556"/>
                    </a:lnTo>
                    <a:lnTo>
                      <a:pt x="89" y="559"/>
                    </a:lnTo>
                    <a:lnTo>
                      <a:pt x="91" y="559"/>
                    </a:lnTo>
                    <a:lnTo>
                      <a:pt x="91" y="559"/>
                    </a:lnTo>
                    <a:lnTo>
                      <a:pt x="89" y="559"/>
                    </a:lnTo>
                    <a:lnTo>
                      <a:pt x="88" y="558"/>
                    </a:lnTo>
                    <a:lnTo>
                      <a:pt x="87" y="558"/>
                    </a:lnTo>
                    <a:lnTo>
                      <a:pt x="85" y="558"/>
                    </a:lnTo>
                    <a:lnTo>
                      <a:pt x="83" y="560"/>
                    </a:lnTo>
                    <a:lnTo>
                      <a:pt x="81" y="562"/>
                    </a:lnTo>
                    <a:lnTo>
                      <a:pt x="77" y="562"/>
                    </a:lnTo>
                    <a:lnTo>
                      <a:pt x="77" y="562"/>
                    </a:lnTo>
                    <a:lnTo>
                      <a:pt x="77" y="563"/>
                    </a:lnTo>
                    <a:lnTo>
                      <a:pt x="80" y="563"/>
                    </a:lnTo>
                    <a:lnTo>
                      <a:pt x="81" y="562"/>
                    </a:lnTo>
                    <a:lnTo>
                      <a:pt x="85" y="562"/>
                    </a:lnTo>
                    <a:lnTo>
                      <a:pt x="87" y="560"/>
                    </a:lnTo>
                    <a:lnTo>
                      <a:pt x="89" y="560"/>
                    </a:lnTo>
                    <a:lnTo>
                      <a:pt x="91" y="560"/>
                    </a:lnTo>
                    <a:lnTo>
                      <a:pt x="91" y="562"/>
                    </a:lnTo>
                    <a:lnTo>
                      <a:pt x="88" y="563"/>
                    </a:lnTo>
                    <a:lnTo>
                      <a:pt x="85" y="563"/>
                    </a:lnTo>
                    <a:lnTo>
                      <a:pt x="83" y="565"/>
                    </a:lnTo>
                    <a:lnTo>
                      <a:pt x="79" y="563"/>
                    </a:lnTo>
                    <a:lnTo>
                      <a:pt x="76" y="565"/>
                    </a:lnTo>
                    <a:lnTo>
                      <a:pt x="76" y="566"/>
                    </a:lnTo>
                    <a:lnTo>
                      <a:pt x="76" y="567"/>
                    </a:lnTo>
                    <a:lnTo>
                      <a:pt x="79" y="567"/>
                    </a:lnTo>
                    <a:lnTo>
                      <a:pt x="81" y="567"/>
                    </a:lnTo>
                    <a:lnTo>
                      <a:pt x="81" y="567"/>
                    </a:lnTo>
                    <a:lnTo>
                      <a:pt x="80" y="569"/>
                    </a:lnTo>
                    <a:lnTo>
                      <a:pt x="77" y="569"/>
                    </a:lnTo>
                    <a:lnTo>
                      <a:pt x="76" y="571"/>
                    </a:lnTo>
                    <a:lnTo>
                      <a:pt x="76" y="573"/>
                    </a:lnTo>
                    <a:lnTo>
                      <a:pt x="77" y="574"/>
                    </a:lnTo>
                    <a:lnTo>
                      <a:pt x="79" y="573"/>
                    </a:lnTo>
                    <a:lnTo>
                      <a:pt x="80" y="571"/>
                    </a:lnTo>
                    <a:lnTo>
                      <a:pt x="81" y="571"/>
                    </a:lnTo>
                    <a:lnTo>
                      <a:pt x="83" y="571"/>
                    </a:lnTo>
                    <a:lnTo>
                      <a:pt x="84" y="571"/>
                    </a:lnTo>
                    <a:lnTo>
                      <a:pt x="85" y="571"/>
                    </a:lnTo>
                    <a:lnTo>
                      <a:pt x="87" y="571"/>
                    </a:lnTo>
                    <a:lnTo>
                      <a:pt x="87" y="571"/>
                    </a:lnTo>
                    <a:lnTo>
                      <a:pt x="85" y="573"/>
                    </a:lnTo>
                    <a:lnTo>
                      <a:pt x="84" y="574"/>
                    </a:lnTo>
                    <a:lnTo>
                      <a:pt x="83" y="573"/>
                    </a:lnTo>
                    <a:lnTo>
                      <a:pt x="81" y="573"/>
                    </a:lnTo>
                    <a:lnTo>
                      <a:pt x="80" y="573"/>
                    </a:lnTo>
                    <a:lnTo>
                      <a:pt x="81" y="574"/>
                    </a:lnTo>
                    <a:lnTo>
                      <a:pt x="83" y="574"/>
                    </a:lnTo>
                    <a:lnTo>
                      <a:pt x="84" y="574"/>
                    </a:lnTo>
                    <a:lnTo>
                      <a:pt x="83" y="576"/>
                    </a:lnTo>
                    <a:lnTo>
                      <a:pt x="80" y="576"/>
                    </a:lnTo>
                    <a:lnTo>
                      <a:pt x="77" y="577"/>
                    </a:lnTo>
                    <a:lnTo>
                      <a:pt x="79" y="578"/>
                    </a:lnTo>
                    <a:lnTo>
                      <a:pt x="80" y="578"/>
                    </a:lnTo>
                    <a:lnTo>
                      <a:pt x="81" y="578"/>
                    </a:lnTo>
                    <a:lnTo>
                      <a:pt x="84" y="577"/>
                    </a:lnTo>
                    <a:lnTo>
                      <a:pt x="85" y="578"/>
                    </a:lnTo>
                    <a:lnTo>
                      <a:pt x="85" y="578"/>
                    </a:lnTo>
                    <a:lnTo>
                      <a:pt x="85" y="580"/>
                    </a:lnTo>
                    <a:lnTo>
                      <a:pt x="81" y="580"/>
                    </a:lnTo>
                    <a:lnTo>
                      <a:pt x="80" y="580"/>
                    </a:lnTo>
                    <a:lnTo>
                      <a:pt x="79" y="580"/>
                    </a:lnTo>
                    <a:lnTo>
                      <a:pt x="79" y="581"/>
                    </a:lnTo>
                    <a:lnTo>
                      <a:pt x="79" y="582"/>
                    </a:lnTo>
                    <a:lnTo>
                      <a:pt x="80" y="582"/>
                    </a:lnTo>
                    <a:lnTo>
                      <a:pt x="81" y="581"/>
                    </a:lnTo>
                    <a:lnTo>
                      <a:pt x="84" y="581"/>
                    </a:lnTo>
                    <a:lnTo>
                      <a:pt x="85" y="582"/>
                    </a:lnTo>
                    <a:lnTo>
                      <a:pt x="85" y="582"/>
                    </a:lnTo>
                    <a:lnTo>
                      <a:pt x="81" y="584"/>
                    </a:lnTo>
                    <a:lnTo>
                      <a:pt x="81" y="585"/>
                    </a:lnTo>
                    <a:lnTo>
                      <a:pt x="83" y="588"/>
                    </a:lnTo>
                    <a:lnTo>
                      <a:pt x="83" y="588"/>
                    </a:lnTo>
                    <a:lnTo>
                      <a:pt x="84" y="587"/>
                    </a:lnTo>
                    <a:lnTo>
                      <a:pt x="85" y="587"/>
                    </a:lnTo>
                    <a:lnTo>
                      <a:pt x="87" y="588"/>
                    </a:lnTo>
                    <a:lnTo>
                      <a:pt x="87" y="588"/>
                    </a:lnTo>
                    <a:lnTo>
                      <a:pt x="88" y="587"/>
                    </a:lnTo>
                    <a:lnTo>
                      <a:pt x="88" y="588"/>
                    </a:lnTo>
                    <a:lnTo>
                      <a:pt x="88" y="589"/>
                    </a:lnTo>
                    <a:lnTo>
                      <a:pt x="87" y="591"/>
                    </a:lnTo>
                    <a:lnTo>
                      <a:pt x="88" y="591"/>
                    </a:lnTo>
                    <a:lnTo>
                      <a:pt x="87" y="593"/>
                    </a:lnTo>
                    <a:lnTo>
                      <a:pt x="85" y="593"/>
                    </a:lnTo>
                    <a:lnTo>
                      <a:pt x="84" y="596"/>
                    </a:lnTo>
                    <a:lnTo>
                      <a:pt x="83" y="598"/>
                    </a:lnTo>
                    <a:lnTo>
                      <a:pt x="83" y="598"/>
                    </a:lnTo>
                    <a:lnTo>
                      <a:pt x="85" y="598"/>
                    </a:lnTo>
                    <a:lnTo>
                      <a:pt x="85" y="598"/>
                    </a:lnTo>
                    <a:lnTo>
                      <a:pt x="87" y="598"/>
                    </a:lnTo>
                    <a:lnTo>
                      <a:pt x="88" y="599"/>
                    </a:lnTo>
                    <a:lnTo>
                      <a:pt x="87" y="600"/>
                    </a:lnTo>
                    <a:lnTo>
                      <a:pt x="87" y="600"/>
                    </a:lnTo>
                    <a:lnTo>
                      <a:pt x="88" y="600"/>
                    </a:lnTo>
                    <a:lnTo>
                      <a:pt x="89" y="602"/>
                    </a:lnTo>
                    <a:lnTo>
                      <a:pt x="89" y="602"/>
                    </a:lnTo>
                    <a:lnTo>
                      <a:pt x="88" y="603"/>
                    </a:lnTo>
                    <a:lnTo>
                      <a:pt x="89" y="604"/>
                    </a:lnTo>
                    <a:lnTo>
                      <a:pt x="89" y="606"/>
                    </a:lnTo>
                    <a:lnTo>
                      <a:pt x="88" y="607"/>
                    </a:lnTo>
                    <a:lnTo>
                      <a:pt x="87" y="607"/>
                    </a:lnTo>
                    <a:lnTo>
                      <a:pt x="89" y="607"/>
                    </a:lnTo>
                    <a:lnTo>
                      <a:pt x="89" y="606"/>
                    </a:lnTo>
                    <a:lnTo>
                      <a:pt x="91" y="606"/>
                    </a:lnTo>
                    <a:lnTo>
                      <a:pt x="94" y="604"/>
                    </a:lnTo>
                    <a:lnTo>
                      <a:pt x="94" y="604"/>
                    </a:lnTo>
                    <a:lnTo>
                      <a:pt x="94" y="606"/>
                    </a:lnTo>
                    <a:lnTo>
                      <a:pt x="94" y="607"/>
                    </a:lnTo>
                    <a:lnTo>
                      <a:pt x="92" y="608"/>
                    </a:lnTo>
                    <a:lnTo>
                      <a:pt x="91" y="610"/>
                    </a:lnTo>
                    <a:lnTo>
                      <a:pt x="89" y="610"/>
                    </a:lnTo>
                    <a:lnTo>
                      <a:pt x="88" y="610"/>
                    </a:lnTo>
                    <a:lnTo>
                      <a:pt x="87" y="611"/>
                    </a:lnTo>
                    <a:lnTo>
                      <a:pt x="88" y="613"/>
                    </a:lnTo>
                    <a:lnTo>
                      <a:pt x="91" y="611"/>
                    </a:lnTo>
                    <a:lnTo>
                      <a:pt x="91" y="610"/>
                    </a:lnTo>
                    <a:lnTo>
                      <a:pt x="94" y="611"/>
                    </a:lnTo>
                    <a:lnTo>
                      <a:pt x="94" y="611"/>
                    </a:lnTo>
                    <a:lnTo>
                      <a:pt x="94" y="613"/>
                    </a:lnTo>
                    <a:lnTo>
                      <a:pt x="91" y="614"/>
                    </a:lnTo>
                    <a:lnTo>
                      <a:pt x="91" y="615"/>
                    </a:lnTo>
                    <a:lnTo>
                      <a:pt x="89" y="617"/>
                    </a:lnTo>
                    <a:lnTo>
                      <a:pt x="88" y="617"/>
                    </a:lnTo>
                    <a:lnTo>
                      <a:pt x="87" y="618"/>
                    </a:lnTo>
                    <a:lnTo>
                      <a:pt x="89" y="619"/>
                    </a:lnTo>
                    <a:lnTo>
                      <a:pt x="92" y="618"/>
                    </a:lnTo>
                    <a:lnTo>
                      <a:pt x="94" y="617"/>
                    </a:lnTo>
                    <a:lnTo>
                      <a:pt x="96" y="617"/>
                    </a:lnTo>
                    <a:lnTo>
                      <a:pt x="98" y="617"/>
                    </a:lnTo>
                    <a:lnTo>
                      <a:pt x="98" y="618"/>
                    </a:lnTo>
                    <a:lnTo>
                      <a:pt x="96" y="618"/>
                    </a:lnTo>
                    <a:lnTo>
                      <a:pt x="95" y="618"/>
                    </a:lnTo>
                    <a:lnTo>
                      <a:pt x="92" y="619"/>
                    </a:lnTo>
                    <a:lnTo>
                      <a:pt x="92" y="621"/>
                    </a:lnTo>
                    <a:lnTo>
                      <a:pt x="94" y="621"/>
                    </a:lnTo>
                    <a:lnTo>
                      <a:pt x="95" y="622"/>
                    </a:lnTo>
                    <a:lnTo>
                      <a:pt x="94" y="624"/>
                    </a:lnTo>
                    <a:lnTo>
                      <a:pt x="94" y="625"/>
                    </a:lnTo>
                    <a:lnTo>
                      <a:pt x="95" y="626"/>
                    </a:lnTo>
                    <a:lnTo>
                      <a:pt x="98" y="624"/>
                    </a:lnTo>
                    <a:lnTo>
                      <a:pt x="99" y="624"/>
                    </a:lnTo>
                    <a:lnTo>
                      <a:pt x="100" y="624"/>
                    </a:lnTo>
                    <a:lnTo>
                      <a:pt x="102" y="625"/>
                    </a:lnTo>
                    <a:lnTo>
                      <a:pt x="102" y="628"/>
                    </a:lnTo>
                    <a:lnTo>
                      <a:pt x="103" y="629"/>
                    </a:lnTo>
                    <a:lnTo>
                      <a:pt x="105" y="629"/>
                    </a:lnTo>
                    <a:lnTo>
                      <a:pt x="103" y="630"/>
                    </a:lnTo>
                    <a:lnTo>
                      <a:pt x="100" y="630"/>
                    </a:lnTo>
                    <a:lnTo>
                      <a:pt x="100" y="632"/>
                    </a:lnTo>
                    <a:lnTo>
                      <a:pt x="100" y="633"/>
                    </a:lnTo>
                    <a:lnTo>
                      <a:pt x="103" y="635"/>
                    </a:lnTo>
                    <a:lnTo>
                      <a:pt x="105" y="633"/>
                    </a:lnTo>
                    <a:lnTo>
                      <a:pt x="105" y="633"/>
                    </a:lnTo>
                    <a:lnTo>
                      <a:pt x="105" y="632"/>
                    </a:lnTo>
                    <a:lnTo>
                      <a:pt x="105" y="630"/>
                    </a:lnTo>
                    <a:lnTo>
                      <a:pt x="106" y="632"/>
                    </a:lnTo>
                    <a:lnTo>
                      <a:pt x="107" y="630"/>
                    </a:lnTo>
                    <a:lnTo>
                      <a:pt x="110" y="630"/>
                    </a:lnTo>
                    <a:lnTo>
                      <a:pt x="111" y="630"/>
                    </a:lnTo>
                    <a:lnTo>
                      <a:pt x="113" y="632"/>
                    </a:lnTo>
                    <a:lnTo>
                      <a:pt x="113" y="630"/>
                    </a:lnTo>
                    <a:lnTo>
                      <a:pt x="114" y="629"/>
                    </a:lnTo>
                    <a:lnTo>
                      <a:pt x="116" y="629"/>
                    </a:lnTo>
                    <a:lnTo>
                      <a:pt x="117" y="629"/>
                    </a:lnTo>
                    <a:lnTo>
                      <a:pt x="118" y="628"/>
                    </a:lnTo>
                    <a:lnTo>
                      <a:pt x="120" y="629"/>
                    </a:lnTo>
                    <a:lnTo>
                      <a:pt x="121" y="628"/>
                    </a:lnTo>
                    <a:lnTo>
                      <a:pt x="121" y="626"/>
                    </a:lnTo>
                    <a:lnTo>
                      <a:pt x="121" y="625"/>
                    </a:lnTo>
                    <a:lnTo>
                      <a:pt x="121" y="624"/>
                    </a:lnTo>
                    <a:lnTo>
                      <a:pt x="122" y="624"/>
                    </a:lnTo>
                    <a:lnTo>
                      <a:pt x="122" y="624"/>
                    </a:lnTo>
                    <a:lnTo>
                      <a:pt x="124" y="626"/>
                    </a:lnTo>
                    <a:lnTo>
                      <a:pt x="124" y="628"/>
                    </a:lnTo>
                    <a:lnTo>
                      <a:pt x="122" y="630"/>
                    </a:lnTo>
                    <a:lnTo>
                      <a:pt x="121" y="630"/>
                    </a:lnTo>
                    <a:lnTo>
                      <a:pt x="120" y="632"/>
                    </a:lnTo>
                    <a:lnTo>
                      <a:pt x="120" y="632"/>
                    </a:lnTo>
                    <a:lnTo>
                      <a:pt x="122" y="632"/>
                    </a:lnTo>
                    <a:lnTo>
                      <a:pt x="127" y="629"/>
                    </a:lnTo>
                    <a:lnTo>
                      <a:pt x="128" y="626"/>
                    </a:lnTo>
                    <a:lnTo>
                      <a:pt x="129" y="626"/>
                    </a:lnTo>
                    <a:lnTo>
                      <a:pt x="131" y="628"/>
                    </a:lnTo>
                    <a:lnTo>
                      <a:pt x="131" y="629"/>
                    </a:lnTo>
                    <a:lnTo>
                      <a:pt x="128" y="630"/>
                    </a:lnTo>
                    <a:lnTo>
                      <a:pt x="127" y="632"/>
                    </a:lnTo>
                    <a:lnTo>
                      <a:pt x="125" y="633"/>
                    </a:lnTo>
                    <a:lnTo>
                      <a:pt x="122" y="633"/>
                    </a:lnTo>
                    <a:lnTo>
                      <a:pt x="122" y="633"/>
                    </a:lnTo>
                    <a:lnTo>
                      <a:pt x="122" y="635"/>
                    </a:lnTo>
                    <a:lnTo>
                      <a:pt x="125" y="633"/>
                    </a:lnTo>
                    <a:lnTo>
                      <a:pt x="127" y="632"/>
                    </a:lnTo>
                    <a:lnTo>
                      <a:pt x="128" y="632"/>
                    </a:lnTo>
                    <a:lnTo>
                      <a:pt x="125" y="635"/>
                    </a:lnTo>
                    <a:lnTo>
                      <a:pt x="124" y="635"/>
                    </a:lnTo>
                    <a:lnTo>
                      <a:pt x="124" y="637"/>
                    </a:lnTo>
                    <a:lnTo>
                      <a:pt x="120" y="639"/>
                    </a:lnTo>
                    <a:lnTo>
                      <a:pt x="120" y="640"/>
                    </a:lnTo>
                    <a:lnTo>
                      <a:pt x="121" y="640"/>
                    </a:lnTo>
                    <a:lnTo>
                      <a:pt x="122" y="639"/>
                    </a:lnTo>
                    <a:lnTo>
                      <a:pt x="122" y="639"/>
                    </a:lnTo>
                    <a:lnTo>
                      <a:pt x="122" y="640"/>
                    </a:lnTo>
                    <a:lnTo>
                      <a:pt x="124" y="641"/>
                    </a:lnTo>
                    <a:lnTo>
                      <a:pt x="124" y="640"/>
                    </a:lnTo>
                    <a:lnTo>
                      <a:pt x="125" y="640"/>
                    </a:lnTo>
                    <a:lnTo>
                      <a:pt x="127" y="639"/>
                    </a:lnTo>
                    <a:lnTo>
                      <a:pt x="128" y="639"/>
                    </a:lnTo>
                    <a:lnTo>
                      <a:pt x="128" y="639"/>
                    </a:lnTo>
                    <a:lnTo>
                      <a:pt x="127" y="640"/>
                    </a:lnTo>
                    <a:lnTo>
                      <a:pt x="125" y="641"/>
                    </a:lnTo>
                    <a:lnTo>
                      <a:pt x="127" y="643"/>
                    </a:lnTo>
                    <a:lnTo>
                      <a:pt x="128" y="643"/>
                    </a:lnTo>
                    <a:lnTo>
                      <a:pt x="129" y="640"/>
                    </a:lnTo>
                    <a:lnTo>
                      <a:pt x="129" y="640"/>
                    </a:lnTo>
                    <a:lnTo>
                      <a:pt x="131" y="640"/>
                    </a:lnTo>
                    <a:lnTo>
                      <a:pt x="129" y="641"/>
                    </a:lnTo>
                    <a:lnTo>
                      <a:pt x="129" y="644"/>
                    </a:lnTo>
                    <a:lnTo>
                      <a:pt x="127" y="647"/>
                    </a:lnTo>
                    <a:lnTo>
                      <a:pt x="127" y="648"/>
                    </a:lnTo>
                    <a:lnTo>
                      <a:pt x="128" y="648"/>
                    </a:lnTo>
                    <a:lnTo>
                      <a:pt x="129" y="647"/>
                    </a:lnTo>
                    <a:lnTo>
                      <a:pt x="132" y="643"/>
                    </a:lnTo>
                    <a:lnTo>
                      <a:pt x="133" y="641"/>
                    </a:lnTo>
                    <a:lnTo>
                      <a:pt x="133" y="641"/>
                    </a:lnTo>
                    <a:lnTo>
                      <a:pt x="131" y="646"/>
                    </a:lnTo>
                    <a:lnTo>
                      <a:pt x="131" y="647"/>
                    </a:lnTo>
                    <a:lnTo>
                      <a:pt x="131" y="648"/>
                    </a:lnTo>
                    <a:lnTo>
                      <a:pt x="129" y="651"/>
                    </a:lnTo>
                    <a:lnTo>
                      <a:pt x="131" y="651"/>
                    </a:lnTo>
                    <a:lnTo>
                      <a:pt x="132" y="650"/>
                    </a:lnTo>
                    <a:lnTo>
                      <a:pt x="132" y="648"/>
                    </a:lnTo>
                    <a:lnTo>
                      <a:pt x="132" y="647"/>
                    </a:lnTo>
                    <a:lnTo>
                      <a:pt x="133" y="647"/>
                    </a:lnTo>
                    <a:lnTo>
                      <a:pt x="135" y="648"/>
                    </a:lnTo>
                    <a:lnTo>
                      <a:pt x="135" y="646"/>
                    </a:lnTo>
                    <a:lnTo>
                      <a:pt x="136" y="644"/>
                    </a:lnTo>
                    <a:lnTo>
                      <a:pt x="136" y="643"/>
                    </a:lnTo>
                    <a:lnTo>
                      <a:pt x="138" y="644"/>
                    </a:lnTo>
                    <a:lnTo>
                      <a:pt x="138" y="644"/>
                    </a:lnTo>
                    <a:lnTo>
                      <a:pt x="138" y="644"/>
                    </a:lnTo>
                    <a:lnTo>
                      <a:pt x="138" y="647"/>
                    </a:lnTo>
                    <a:lnTo>
                      <a:pt x="138" y="647"/>
                    </a:lnTo>
                    <a:lnTo>
                      <a:pt x="140" y="648"/>
                    </a:lnTo>
                    <a:lnTo>
                      <a:pt x="146" y="651"/>
                    </a:lnTo>
                    <a:lnTo>
                      <a:pt x="146" y="651"/>
                    </a:lnTo>
                    <a:lnTo>
                      <a:pt x="146" y="650"/>
                    </a:lnTo>
                    <a:lnTo>
                      <a:pt x="147" y="648"/>
                    </a:lnTo>
                    <a:lnTo>
                      <a:pt x="149" y="648"/>
                    </a:lnTo>
                    <a:lnTo>
                      <a:pt x="149" y="647"/>
                    </a:lnTo>
                    <a:lnTo>
                      <a:pt x="149" y="647"/>
                    </a:lnTo>
                    <a:lnTo>
                      <a:pt x="147" y="647"/>
                    </a:lnTo>
                    <a:lnTo>
                      <a:pt x="146" y="647"/>
                    </a:lnTo>
                    <a:lnTo>
                      <a:pt x="144" y="647"/>
                    </a:lnTo>
                    <a:lnTo>
                      <a:pt x="144" y="646"/>
                    </a:lnTo>
                    <a:lnTo>
                      <a:pt x="146" y="646"/>
                    </a:lnTo>
                    <a:lnTo>
                      <a:pt x="146" y="644"/>
                    </a:lnTo>
                    <a:lnTo>
                      <a:pt x="143" y="643"/>
                    </a:lnTo>
                    <a:lnTo>
                      <a:pt x="140" y="641"/>
                    </a:lnTo>
                    <a:lnTo>
                      <a:pt x="139" y="640"/>
                    </a:lnTo>
                    <a:lnTo>
                      <a:pt x="140" y="640"/>
                    </a:lnTo>
                    <a:lnTo>
                      <a:pt x="142" y="640"/>
                    </a:lnTo>
                    <a:lnTo>
                      <a:pt x="143" y="640"/>
                    </a:lnTo>
                    <a:lnTo>
                      <a:pt x="143" y="640"/>
                    </a:lnTo>
                    <a:lnTo>
                      <a:pt x="143" y="640"/>
                    </a:lnTo>
                    <a:lnTo>
                      <a:pt x="146" y="643"/>
                    </a:lnTo>
                    <a:lnTo>
                      <a:pt x="147" y="643"/>
                    </a:lnTo>
                    <a:lnTo>
                      <a:pt x="149" y="643"/>
                    </a:lnTo>
                    <a:lnTo>
                      <a:pt x="150" y="643"/>
                    </a:lnTo>
                    <a:lnTo>
                      <a:pt x="153" y="641"/>
                    </a:lnTo>
                    <a:lnTo>
                      <a:pt x="153" y="640"/>
                    </a:lnTo>
                    <a:lnTo>
                      <a:pt x="151" y="640"/>
                    </a:lnTo>
                    <a:lnTo>
                      <a:pt x="149" y="640"/>
                    </a:lnTo>
                    <a:lnTo>
                      <a:pt x="147" y="640"/>
                    </a:lnTo>
                    <a:lnTo>
                      <a:pt x="147" y="639"/>
                    </a:lnTo>
                    <a:lnTo>
                      <a:pt x="149" y="639"/>
                    </a:lnTo>
                    <a:lnTo>
                      <a:pt x="150" y="639"/>
                    </a:lnTo>
                    <a:lnTo>
                      <a:pt x="151" y="639"/>
                    </a:lnTo>
                    <a:lnTo>
                      <a:pt x="151" y="637"/>
                    </a:lnTo>
                    <a:lnTo>
                      <a:pt x="150" y="637"/>
                    </a:lnTo>
                    <a:lnTo>
                      <a:pt x="147" y="636"/>
                    </a:lnTo>
                    <a:lnTo>
                      <a:pt x="149" y="636"/>
                    </a:lnTo>
                    <a:lnTo>
                      <a:pt x="149" y="636"/>
                    </a:lnTo>
                    <a:lnTo>
                      <a:pt x="150" y="636"/>
                    </a:lnTo>
                    <a:lnTo>
                      <a:pt x="149" y="635"/>
                    </a:lnTo>
                    <a:lnTo>
                      <a:pt x="146" y="635"/>
                    </a:lnTo>
                    <a:lnTo>
                      <a:pt x="146" y="633"/>
                    </a:lnTo>
                    <a:lnTo>
                      <a:pt x="146" y="632"/>
                    </a:lnTo>
                    <a:lnTo>
                      <a:pt x="149" y="633"/>
                    </a:lnTo>
                    <a:lnTo>
                      <a:pt x="150" y="633"/>
                    </a:lnTo>
                    <a:lnTo>
                      <a:pt x="153" y="633"/>
                    </a:lnTo>
                    <a:lnTo>
                      <a:pt x="155" y="632"/>
                    </a:lnTo>
                    <a:lnTo>
                      <a:pt x="155" y="632"/>
                    </a:lnTo>
                    <a:lnTo>
                      <a:pt x="155" y="630"/>
                    </a:lnTo>
                    <a:lnTo>
                      <a:pt x="153" y="629"/>
                    </a:lnTo>
                    <a:lnTo>
                      <a:pt x="149" y="629"/>
                    </a:lnTo>
                    <a:lnTo>
                      <a:pt x="147" y="628"/>
                    </a:lnTo>
                    <a:lnTo>
                      <a:pt x="147" y="628"/>
                    </a:lnTo>
                    <a:lnTo>
                      <a:pt x="149" y="628"/>
                    </a:lnTo>
                    <a:lnTo>
                      <a:pt x="150" y="629"/>
                    </a:lnTo>
                    <a:lnTo>
                      <a:pt x="153" y="629"/>
                    </a:lnTo>
                    <a:lnTo>
                      <a:pt x="154" y="628"/>
                    </a:lnTo>
                    <a:lnTo>
                      <a:pt x="154" y="626"/>
                    </a:lnTo>
                    <a:lnTo>
                      <a:pt x="153" y="625"/>
                    </a:lnTo>
                    <a:lnTo>
                      <a:pt x="151" y="625"/>
                    </a:lnTo>
                    <a:lnTo>
                      <a:pt x="151" y="624"/>
                    </a:lnTo>
                    <a:lnTo>
                      <a:pt x="153" y="624"/>
                    </a:lnTo>
                    <a:lnTo>
                      <a:pt x="153" y="624"/>
                    </a:lnTo>
                    <a:lnTo>
                      <a:pt x="154" y="625"/>
                    </a:lnTo>
                    <a:lnTo>
                      <a:pt x="155" y="624"/>
                    </a:lnTo>
                    <a:lnTo>
                      <a:pt x="157" y="624"/>
                    </a:lnTo>
                    <a:lnTo>
                      <a:pt x="157" y="622"/>
                    </a:lnTo>
                    <a:lnTo>
                      <a:pt x="155" y="621"/>
                    </a:lnTo>
                    <a:lnTo>
                      <a:pt x="154" y="621"/>
                    </a:lnTo>
                    <a:lnTo>
                      <a:pt x="154" y="619"/>
                    </a:lnTo>
                    <a:lnTo>
                      <a:pt x="155" y="619"/>
                    </a:lnTo>
                    <a:lnTo>
                      <a:pt x="155" y="621"/>
                    </a:lnTo>
                    <a:lnTo>
                      <a:pt x="157" y="621"/>
                    </a:lnTo>
                    <a:lnTo>
                      <a:pt x="158" y="618"/>
                    </a:lnTo>
                    <a:lnTo>
                      <a:pt x="158" y="618"/>
                    </a:lnTo>
                    <a:lnTo>
                      <a:pt x="157" y="618"/>
                    </a:lnTo>
                    <a:lnTo>
                      <a:pt x="154" y="617"/>
                    </a:lnTo>
                    <a:lnTo>
                      <a:pt x="154" y="615"/>
                    </a:lnTo>
                    <a:lnTo>
                      <a:pt x="155" y="615"/>
                    </a:lnTo>
                    <a:lnTo>
                      <a:pt x="157" y="617"/>
                    </a:lnTo>
                    <a:lnTo>
                      <a:pt x="158" y="617"/>
                    </a:lnTo>
                    <a:lnTo>
                      <a:pt x="160" y="618"/>
                    </a:lnTo>
                    <a:lnTo>
                      <a:pt x="161" y="618"/>
                    </a:lnTo>
                    <a:lnTo>
                      <a:pt x="161" y="615"/>
                    </a:lnTo>
                    <a:lnTo>
                      <a:pt x="162" y="615"/>
                    </a:lnTo>
                    <a:lnTo>
                      <a:pt x="162" y="614"/>
                    </a:lnTo>
                    <a:lnTo>
                      <a:pt x="162" y="613"/>
                    </a:lnTo>
                    <a:lnTo>
                      <a:pt x="162" y="611"/>
                    </a:lnTo>
                    <a:lnTo>
                      <a:pt x="162" y="610"/>
                    </a:lnTo>
                    <a:lnTo>
                      <a:pt x="164" y="608"/>
                    </a:lnTo>
                    <a:lnTo>
                      <a:pt x="161" y="607"/>
                    </a:lnTo>
                    <a:lnTo>
                      <a:pt x="160" y="604"/>
                    </a:lnTo>
                    <a:lnTo>
                      <a:pt x="157" y="604"/>
                    </a:lnTo>
                    <a:lnTo>
                      <a:pt x="155" y="603"/>
                    </a:lnTo>
                    <a:lnTo>
                      <a:pt x="155" y="602"/>
                    </a:lnTo>
                    <a:lnTo>
                      <a:pt x="157" y="602"/>
                    </a:lnTo>
                    <a:lnTo>
                      <a:pt x="158" y="603"/>
                    </a:lnTo>
                    <a:lnTo>
                      <a:pt x="161" y="604"/>
                    </a:lnTo>
                    <a:lnTo>
                      <a:pt x="162" y="606"/>
                    </a:lnTo>
                    <a:lnTo>
                      <a:pt x="164" y="606"/>
                    </a:lnTo>
                    <a:lnTo>
                      <a:pt x="165" y="606"/>
                    </a:lnTo>
                    <a:lnTo>
                      <a:pt x="164" y="603"/>
                    </a:lnTo>
                    <a:lnTo>
                      <a:pt x="164" y="602"/>
                    </a:lnTo>
                    <a:lnTo>
                      <a:pt x="161" y="600"/>
                    </a:lnTo>
                    <a:lnTo>
                      <a:pt x="157" y="599"/>
                    </a:lnTo>
                    <a:lnTo>
                      <a:pt x="155" y="599"/>
                    </a:lnTo>
                    <a:lnTo>
                      <a:pt x="155" y="598"/>
                    </a:lnTo>
                    <a:lnTo>
                      <a:pt x="157" y="598"/>
                    </a:lnTo>
                    <a:lnTo>
                      <a:pt x="158" y="598"/>
                    </a:lnTo>
                    <a:lnTo>
                      <a:pt x="160" y="599"/>
                    </a:lnTo>
                    <a:lnTo>
                      <a:pt x="161" y="599"/>
                    </a:lnTo>
                    <a:lnTo>
                      <a:pt x="162" y="598"/>
                    </a:lnTo>
                    <a:lnTo>
                      <a:pt x="162" y="596"/>
                    </a:lnTo>
                    <a:lnTo>
                      <a:pt x="162" y="593"/>
                    </a:lnTo>
                    <a:lnTo>
                      <a:pt x="164" y="593"/>
                    </a:lnTo>
                    <a:lnTo>
                      <a:pt x="165" y="595"/>
                    </a:lnTo>
                    <a:lnTo>
                      <a:pt x="165" y="595"/>
                    </a:lnTo>
                    <a:lnTo>
                      <a:pt x="165" y="596"/>
                    </a:lnTo>
                    <a:lnTo>
                      <a:pt x="166" y="598"/>
                    </a:lnTo>
                    <a:lnTo>
                      <a:pt x="168" y="598"/>
                    </a:lnTo>
                    <a:lnTo>
                      <a:pt x="169" y="598"/>
                    </a:lnTo>
                    <a:lnTo>
                      <a:pt x="170" y="598"/>
                    </a:lnTo>
                    <a:lnTo>
                      <a:pt x="172" y="598"/>
                    </a:lnTo>
                    <a:lnTo>
                      <a:pt x="172" y="596"/>
                    </a:lnTo>
                    <a:lnTo>
                      <a:pt x="173" y="595"/>
                    </a:lnTo>
                    <a:lnTo>
                      <a:pt x="173" y="595"/>
                    </a:lnTo>
                    <a:lnTo>
                      <a:pt x="170" y="593"/>
                    </a:lnTo>
                    <a:lnTo>
                      <a:pt x="168" y="593"/>
                    </a:lnTo>
                    <a:lnTo>
                      <a:pt x="168" y="593"/>
                    </a:lnTo>
                    <a:lnTo>
                      <a:pt x="168" y="592"/>
                    </a:lnTo>
                    <a:lnTo>
                      <a:pt x="166" y="591"/>
                    </a:lnTo>
                    <a:lnTo>
                      <a:pt x="166" y="589"/>
                    </a:lnTo>
                    <a:lnTo>
                      <a:pt x="166" y="589"/>
                    </a:lnTo>
                    <a:lnTo>
                      <a:pt x="166" y="588"/>
                    </a:lnTo>
                    <a:lnTo>
                      <a:pt x="168" y="588"/>
                    </a:lnTo>
                    <a:lnTo>
                      <a:pt x="169" y="589"/>
                    </a:lnTo>
                    <a:lnTo>
                      <a:pt x="169" y="591"/>
                    </a:lnTo>
                    <a:lnTo>
                      <a:pt x="170" y="592"/>
                    </a:lnTo>
                    <a:lnTo>
                      <a:pt x="173" y="592"/>
                    </a:lnTo>
                    <a:lnTo>
                      <a:pt x="173" y="591"/>
                    </a:lnTo>
                    <a:lnTo>
                      <a:pt x="173" y="591"/>
                    </a:lnTo>
                    <a:lnTo>
                      <a:pt x="173" y="589"/>
                    </a:lnTo>
                    <a:lnTo>
                      <a:pt x="170" y="588"/>
                    </a:lnTo>
                    <a:lnTo>
                      <a:pt x="169" y="587"/>
                    </a:lnTo>
                    <a:lnTo>
                      <a:pt x="169" y="585"/>
                    </a:lnTo>
                    <a:lnTo>
                      <a:pt x="169" y="585"/>
                    </a:lnTo>
                    <a:lnTo>
                      <a:pt x="170" y="587"/>
                    </a:lnTo>
                    <a:lnTo>
                      <a:pt x="172" y="588"/>
                    </a:lnTo>
                    <a:lnTo>
                      <a:pt x="173" y="588"/>
                    </a:lnTo>
                    <a:lnTo>
                      <a:pt x="176" y="589"/>
                    </a:lnTo>
                    <a:lnTo>
                      <a:pt x="176" y="588"/>
                    </a:lnTo>
                    <a:lnTo>
                      <a:pt x="176" y="588"/>
                    </a:lnTo>
                    <a:lnTo>
                      <a:pt x="176" y="587"/>
                    </a:lnTo>
                    <a:lnTo>
                      <a:pt x="173" y="585"/>
                    </a:lnTo>
                    <a:lnTo>
                      <a:pt x="172" y="584"/>
                    </a:lnTo>
                    <a:lnTo>
                      <a:pt x="172" y="582"/>
                    </a:lnTo>
                    <a:lnTo>
                      <a:pt x="172" y="581"/>
                    </a:lnTo>
                    <a:lnTo>
                      <a:pt x="173" y="580"/>
                    </a:lnTo>
                    <a:lnTo>
                      <a:pt x="175" y="580"/>
                    </a:lnTo>
                    <a:lnTo>
                      <a:pt x="175" y="581"/>
                    </a:lnTo>
                    <a:lnTo>
                      <a:pt x="177" y="584"/>
                    </a:lnTo>
                    <a:lnTo>
                      <a:pt x="179" y="584"/>
                    </a:lnTo>
                    <a:lnTo>
                      <a:pt x="180" y="582"/>
                    </a:lnTo>
                    <a:lnTo>
                      <a:pt x="181" y="584"/>
                    </a:lnTo>
                    <a:lnTo>
                      <a:pt x="183" y="582"/>
                    </a:lnTo>
                    <a:lnTo>
                      <a:pt x="184" y="581"/>
                    </a:lnTo>
                    <a:lnTo>
                      <a:pt x="183" y="580"/>
                    </a:lnTo>
                    <a:lnTo>
                      <a:pt x="181" y="580"/>
                    </a:lnTo>
                    <a:lnTo>
                      <a:pt x="180" y="578"/>
                    </a:lnTo>
                    <a:lnTo>
                      <a:pt x="177" y="577"/>
                    </a:lnTo>
                    <a:lnTo>
                      <a:pt x="177" y="577"/>
                    </a:lnTo>
                    <a:lnTo>
                      <a:pt x="175" y="577"/>
                    </a:lnTo>
                    <a:lnTo>
                      <a:pt x="176" y="576"/>
                    </a:lnTo>
                    <a:lnTo>
                      <a:pt x="176" y="574"/>
                    </a:lnTo>
                    <a:lnTo>
                      <a:pt x="177" y="574"/>
                    </a:lnTo>
                    <a:lnTo>
                      <a:pt x="179" y="576"/>
                    </a:lnTo>
                    <a:lnTo>
                      <a:pt x="180" y="577"/>
                    </a:lnTo>
                    <a:lnTo>
                      <a:pt x="181" y="577"/>
                    </a:lnTo>
                    <a:lnTo>
                      <a:pt x="183" y="578"/>
                    </a:lnTo>
                    <a:lnTo>
                      <a:pt x="184" y="580"/>
                    </a:lnTo>
                    <a:lnTo>
                      <a:pt x="184" y="578"/>
                    </a:lnTo>
                    <a:lnTo>
                      <a:pt x="186" y="578"/>
                    </a:lnTo>
                    <a:lnTo>
                      <a:pt x="186" y="577"/>
                    </a:lnTo>
                    <a:lnTo>
                      <a:pt x="186" y="576"/>
                    </a:lnTo>
                    <a:lnTo>
                      <a:pt x="186" y="574"/>
                    </a:lnTo>
                    <a:lnTo>
                      <a:pt x="184" y="573"/>
                    </a:lnTo>
                    <a:lnTo>
                      <a:pt x="184" y="573"/>
                    </a:lnTo>
                    <a:lnTo>
                      <a:pt x="186" y="573"/>
                    </a:lnTo>
                    <a:lnTo>
                      <a:pt x="187" y="573"/>
                    </a:lnTo>
                    <a:lnTo>
                      <a:pt x="187" y="570"/>
                    </a:lnTo>
                    <a:lnTo>
                      <a:pt x="187" y="570"/>
                    </a:lnTo>
                    <a:lnTo>
                      <a:pt x="186" y="569"/>
                    </a:lnTo>
                    <a:lnTo>
                      <a:pt x="184" y="570"/>
                    </a:lnTo>
                    <a:lnTo>
                      <a:pt x="184" y="569"/>
                    </a:lnTo>
                    <a:lnTo>
                      <a:pt x="183" y="567"/>
                    </a:lnTo>
                    <a:lnTo>
                      <a:pt x="180" y="567"/>
                    </a:lnTo>
                    <a:lnTo>
                      <a:pt x="179" y="566"/>
                    </a:lnTo>
                    <a:lnTo>
                      <a:pt x="177" y="566"/>
                    </a:lnTo>
                    <a:lnTo>
                      <a:pt x="179" y="565"/>
                    </a:lnTo>
                    <a:lnTo>
                      <a:pt x="180" y="565"/>
                    </a:lnTo>
                    <a:lnTo>
                      <a:pt x="183" y="565"/>
                    </a:lnTo>
                    <a:lnTo>
                      <a:pt x="184" y="565"/>
                    </a:lnTo>
                    <a:lnTo>
                      <a:pt x="186" y="563"/>
                    </a:lnTo>
                    <a:lnTo>
                      <a:pt x="187" y="563"/>
                    </a:lnTo>
                    <a:lnTo>
                      <a:pt x="188" y="565"/>
                    </a:lnTo>
                    <a:lnTo>
                      <a:pt x="188" y="562"/>
                    </a:lnTo>
                    <a:lnTo>
                      <a:pt x="188" y="559"/>
                    </a:lnTo>
                    <a:lnTo>
                      <a:pt x="187" y="556"/>
                    </a:lnTo>
                    <a:lnTo>
                      <a:pt x="186" y="555"/>
                    </a:lnTo>
                    <a:lnTo>
                      <a:pt x="186" y="554"/>
                    </a:lnTo>
                    <a:lnTo>
                      <a:pt x="186" y="552"/>
                    </a:lnTo>
                    <a:lnTo>
                      <a:pt x="187" y="551"/>
                    </a:lnTo>
                    <a:lnTo>
                      <a:pt x="186" y="550"/>
                    </a:lnTo>
                    <a:lnTo>
                      <a:pt x="186" y="548"/>
                    </a:lnTo>
                    <a:lnTo>
                      <a:pt x="186" y="548"/>
                    </a:lnTo>
                    <a:lnTo>
                      <a:pt x="187" y="548"/>
                    </a:lnTo>
                    <a:lnTo>
                      <a:pt x="187" y="550"/>
                    </a:lnTo>
                    <a:lnTo>
                      <a:pt x="190" y="550"/>
                    </a:lnTo>
                    <a:lnTo>
                      <a:pt x="190" y="550"/>
                    </a:lnTo>
                    <a:lnTo>
                      <a:pt x="191" y="548"/>
                    </a:lnTo>
                    <a:lnTo>
                      <a:pt x="191" y="550"/>
                    </a:lnTo>
                    <a:lnTo>
                      <a:pt x="192" y="552"/>
                    </a:lnTo>
                    <a:lnTo>
                      <a:pt x="194" y="552"/>
                    </a:lnTo>
                    <a:lnTo>
                      <a:pt x="195" y="552"/>
                    </a:lnTo>
                    <a:lnTo>
                      <a:pt x="197" y="550"/>
                    </a:lnTo>
                    <a:lnTo>
                      <a:pt x="198" y="547"/>
                    </a:lnTo>
                    <a:lnTo>
                      <a:pt x="198" y="544"/>
                    </a:lnTo>
                    <a:lnTo>
                      <a:pt x="198" y="543"/>
                    </a:lnTo>
                    <a:lnTo>
                      <a:pt x="197" y="541"/>
                    </a:lnTo>
                    <a:lnTo>
                      <a:pt x="198" y="541"/>
                    </a:lnTo>
                    <a:lnTo>
                      <a:pt x="199" y="541"/>
                    </a:lnTo>
                    <a:lnTo>
                      <a:pt x="201" y="540"/>
                    </a:lnTo>
                    <a:lnTo>
                      <a:pt x="201" y="540"/>
                    </a:lnTo>
                    <a:lnTo>
                      <a:pt x="202" y="541"/>
                    </a:lnTo>
                    <a:lnTo>
                      <a:pt x="202" y="543"/>
                    </a:lnTo>
                    <a:lnTo>
                      <a:pt x="203" y="543"/>
                    </a:lnTo>
                    <a:lnTo>
                      <a:pt x="205" y="541"/>
                    </a:lnTo>
                    <a:lnTo>
                      <a:pt x="205" y="540"/>
                    </a:lnTo>
                    <a:lnTo>
                      <a:pt x="205" y="540"/>
                    </a:lnTo>
                    <a:lnTo>
                      <a:pt x="206" y="540"/>
                    </a:lnTo>
                    <a:lnTo>
                      <a:pt x="206" y="541"/>
                    </a:lnTo>
                    <a:lnTo>
                      <a:pt x="208" y="543"/>
                    </a:lnTo>
                    <a:lnTo>
                      <a:pt x="208" y="544"/>
                    </a:lnTo>
                    <a:lnTo>
                      <a:pt x="210" y="543"/>
                    </a:lnTo>
                    <a:lnTo>
                      <a:pt x="212" y="541"/>
                    </a:lnTo>
                    <a:lnTo>
                      <a:pt x="212" y="541"/>
                    </a:lnTo>
                    <a:lnTo>
                      <a:pt x="213" y="543"/>
                    </a:lnTo>
                    <a:lnTo>
                      <a:pt x="214" y="543"/>
                    </a:lnTo>
                    <a:lnTo>
                      <a:pt x="216" y="541"/>
                    </a:lnTo>
                    <a:lnTo>
                      <a:pt x="217" y="540"/>
                    </a:lnTo>
                    <a:lnTo>
                      <a:pt x="217" y="540"/>
                    </a:lnTo>
                    <a:lnTo>
                      <a:pt x="217" y="539"/>
                    </a:lnTo>
                    <a:lnTo>
                      <a:pt x="216" y="537"/>
                    </a:lnTo>
                    <a:lnTo>
                      <a:pt x="216" y="534"/>
                    </a:lnTo>
                    <a:lnTo>
                      <a:pt x="214" y="533"/>
                    </a:lnTo>
                    <a:lnTo>
                      <a:pt x="216" y="532"/>
                    </a:lnTo>
                    <a:lnTo>
                      <a:pt x="217" y="532"/>
                    </a:lnTo>
                    <a:lnTo>
                      <a:pt x="217" y="534"/>
                    </a:lnTo>
                    <a:lnTo>
                      <a:pt x="219" y="534"/>
                    </a:lnTo>
                    <a:lnTo>
                      <a:pt x="220" y="533"/>
                    </a:lnTo>
                    <a:lnTo>
                      <a:pt x="220" y="530"/>
                    </a:lnTo>
                    <a:lnTo>
                      <a:pt x="221" y="529"/>
                    </a:lnTo>
                    <a:lnTo>
                      <a:pt x="221" y="528"/>
                    </a:lnTo>
                    <a:lnTo>
                      <a:pt x="220" y="526"/>
                    </a:lnTo>
                    <a:lnTo>
                      <a:pt x="220" y="525"/>
                    </a:lnTo>
                    <a:lnTo>
                      <a:pt x="221" y="523"/>
                    </a:lnTo>
                    <a:lnTo>
                      <a:pt x="221" y="523"/>
                    </a:lnTo>
                    <a:lnTo>
                      <a:pt x="223" y="523"/>
                    </a:lnTo>
                    <a:lnTo>
                      <a:pt x="223" y="525"/>
                    </a:lnTo>
                    <a:lnTo>
                      <a:pt x="224" y="526"/>
                    </a:lnTo>
                    <a:lnTo>
                      <a:pt x="225" y="526"/>
                    </a:lnTo>
                    <a:lnTo>
                      <a:pt x="227" y="528"/>
                    </a:lnTo>
                    <a:lnTo>
                      <a:pt x="225" y="529"/>
                    </a:lnTo>
                    <a:lnTo>
                      <a:pt x="224" y="530"/>
                    </a:lnTo>
                    <a:lnTo>
                      <a:pt x="223" y="532"/>
                    </a:lnTo>
                    <a:lnTo>
                      <a:pt x="223" y="534"/>
                    </a:lnTo>
                    <a:lnTo>
                      <a:pt x="225" y="537"/>
                    </a:lnTo>
                    <a:lnTo>
                      <a:pt x="227" y="537"/>
                    </a:lnTo>
                    <a:lnTo>
                      <a:pt x="227" y="536"/>
                    </a:lnTo>
                    <a:lnTo>
                      <a:pt x="227" y="534"/>
                    </a:lnTo>
                    <a:lnTo>
                      <a:pt x="227" y="533"/>
                    </a:lnTo>
                    <a:lnTo>
                      <a:pt x="228" y="530"/>
                    </a:lnTo>
                    <a:lnTo>
                      <a:pt x="228" y="530"/>
                    </a:lnTo>
                    <a:lnTo>
                      <a:pt x="230" y="532"/>
                    </a:lnTo>
                    <a:lnTo>
                      <a:pt x="228" y="533"/>
                    </a:lnTo>
                    <a:lnTo>
                      <a:pt x="228" y="534"/>
                    </a:lnTo>
                    <a:lnTo>
                      <a:pt x="230" y="537"/>
                    </a:lnTo>
                    <a:lnTo>
                      <a:pt x="231" y="537"/>
                    </a:lnTo>
                    <a:lnTo>
                      <a:pt x="232" y="537"/>
                    </a:lnTo>
                    <a:lnTo>
                      <a:pt x="234" y="537"/>
                    </a:lnTo>
                    <a:lnTo>
                      <a:pt x="235" y="536"/>
                    </a:lnTo>
                    <a:lnTo>
                      <a:pt x="234" y="534"/>
                    </a:lnTo>
                    <a:lnTo>
                      <a:pt x="235" y="533"/>
                    </a:lnTo>
                    <a:lnTo>
                      <a:pt x="236" y="533"/>
                    </a:lnTo>
                    <a:lnTo>
                      <a:pt x="236" y="533"/>
                    </a:lnTo>
                    <a:lnTo>
                      <a:pt x="236" y="534"/>
                    </a:lnTo>
                    <a:lnTo>
                      <a:pt x="236" y="536"/>
                    </a:lnTo>
                    <a:lnTo>
                      <a:pt x="238" y="536"/>
                    </a:lnTo>
                    <a:lnTo>
                      <a:pt x="239" y="536"/>
                    </a:lnTo>
                    <a:lnTo>
                      <a:pt x="240" y="534"/>
                    </a:lnTo>
                    <a:lnTo>
                      <a:pt x="243" y="533"/>
                    </a:lnTo>
                    <a:lnTo>
                      <a:pt x="245" y="532"/>
                    </a:lnTo>
                    <a:lnTo>
                      <a:pt x="246" y="532"/>
                    </a:lnTo>
                    <a:lnTo>
                      <a:pt x="246" y="530"/>
                    </a:lnTo>
                    <a:lnTo>
                      <a:pt x="245" y="528"/>
                    </a:lnTo>
                    <a:lnTo>
                      <a:pt x="243" y="528"/>
                    </a:lnTo>
                    <a:lnTo>
                      <a:pt x="243" y="526"/>
                    </a:lnTo>
                    <a:lnTo>
                      <a:pt x="243" y="526"/>
                    </a:lnTo>
                    <a:lnTo>
                      <a:pt x="245" y="526"/>
                    </a:lnTo>
                    <a:lnTo>
                      <a:pt x="245" y="528"/>
                    </a:lnTo>
                    <a:lnTo>
                      <a:pt x="247" y="529"/>
                    </a:lnTo>
                    <a:lnTo>
                      <a:pt x="249" y="529"/>
                    </a:lnTo>
                    <a:lnTo>
                      <a:pt x="249" y="528"/>
                    </a:lnTo>
                    <a:lnTo>
                      <a:pt x="250" y="528"/>
                    </a:lnTo>
                    <a:lnTo>
                      <a:pt x="250" y="528"/>
                    </a:lnTo>
                    <a:lnTo>
                      <a:pt x="250" y="529"/>
                    </a:lnTo>
                    <a:lnTo>
                      <a:pt x="251" y="529"/>
                    </a:lnTo>
                    <a:lnTo>
                      <a:pt x="251" y="529"/>
                    </a:lnTo>
                    <a:lnTo>
                      <a:pt x="256" y="526"/>
                    </a:lnTo>
                    <a:lnTo>
                      <a:pt x="256" y="525"/>
                    </a:lnTo>
                    <a:lnTo>
                      <a:pt x="256" y="525"/>
                    </a:lnTo>
                    <a:lnTo>
                      <a:pt x="256" y="523"/>
                    </a:lnTo>
                    <a:lnTo>
                      <a:pt x="257" y="522"/>
                    </a:lnTo>
                    <a:lnTo>
                      <a:pt x="257" y="522"/>
                    </a:lnTo>
                    <a:lnTo>
                      <a:pt x="257" y="522"/>
                    </a:lnTo>
                    <a:lnTo>
                      <a:pt x="257" y="523"/>
                    </a:lnTo>
                    <a:lnTo>
                      <a:pt x="258" y="523"/>
                    </a:lnTo>
                    <a:lnTo>
                      <a:pt x="260" y="523"/>
                    </a:lnTo>
                    <a:lnTo>
                      <a:pt x="261" y="521"/>
                    </a:lnTo>
                    <a:lnTo>
                      <a:pt x="261" y="519"/>
                    </a:lnTo>
                    <a:lnTo>
                      <a:pt x="261" y="518"/>
                    </a:lnTo>
                    <a:lnTo>
                      <a:pt x="261" y="517"/>
                    </a:lnTo>
                    <a:lnTo>
                      <a:pt x="264" y="514"/>
                    </a:lnTo>
                    <a:lnTo>
                      <a:pt x="267" y="512"/>
                    </a:lnTo>
                    <a:lnTo>
                      <a:pt x="267" y="511"/>
                    </a:lnTo>
                    <a:lnTo>
                      <a:pt x="267" y="510"/>
                    </a:lnTo>
                    <a:lnTo>
                      <a:pt x="267" y="510"/>
                    </a:lnTo>
                    <a:lnTo>
                      <a:pt x="267" y="508"/>
                    </a:lnTo>
                    <a:lnTo>
                      <a:pt x="268" y="510"/>
                    </a:lnTo>
                    <a:lnTo>
                      <a:pt x="269" y="510"/>
                    </a:lnTo>
                    <a:lnTo>
                      <a:pt x="269" y="510"/>
                    </a:lnTo>
                    <a:lnTo>
                      <a:pt x="271" y="508"/>
                    </a:lnTo>
                    <a:lnTo>
                      <a:pt x="269" y="507"/>
                    </a:lnTo>
                    <a:lnTo>
                      <a:pt x="269" y="507"/>
                    </a:lnTo>
                    <a:lnTo>
                      <a:pt x="269" y="507"/>
                    </a:lnTo>
                    <a:lnTo>
                      <a:pt x="271" y="508"/>
                    </a:lnTo>
                    <a:lnTo>
                      <a:pt x="271" y="507"/>
                    </a:lnTo>
                    <a:lnTo>
                      <a:pt x="271" y="506"/>
                    </a:lnTo>
                    <a:lnTo>
                      <a:pt x="272" y="504"/>
                    </a:lnTo>
                    <a:lnTo>
                      <a:pt x="273" y="504"/>
                    </a:lnTo>
                    <a:lnTo>
                      <a:pt x="275" y="503"/>
                    </a:lnTo>
                    <a:lnTo>
                      <a:pt x="275" y="502"/>
                    </a:lnTo>
                    <a:lnTo>
                      <a:pt x="275" y="502"/>
                    </a:lnTo>
                    <a:lnTo>
                      <a:pt x="275" y="500"/>
                    </a:lnTo>
                    <a:lnTo>
                      <a:pt x="276" y="500"/>
                    </a:lnTo>
                    <a:lnTo>
                      <a:pt x="278" y="500"/>
                    </a:lnTo>
                    <a:lnTo>
                      <a:pt x="279" y="497"/>
                    </a:lnTo>
                    <a:lnTo>
                      <a:pt x="282" y="497"/>
                    </a:lnTo>
                    <a:lnTo>
                      <a:pt x="282" y="496"/>
                    </a:lnTo>
                    <a:lnTo>
                      <a:pt x="283" y="497"/>
                    </a:lnTo>
                    <a:lnTo>
                      <a:pt x="284" y="497"/>
                    </a:lnTo>
                    <a:lnTo>
                      <a:pt x="286" y="495"/>
                    </a:lnTo>
                    <a:lnTo>
                      <a:pt x="286" y="492"/>
                    </a:lnTo>
                    <a:lnTo>
                      <a:pt x="286" y="491"/>
                    </a:lnTo>
                    <a:lnTo>
                      <a:pt x="284" y="489"/>
                    </a:lnTo>
                    <a:lnTo>
                      <a:pt x="283" y="489"/>
                    </a:lnTo>
                    <a:lnTo>
                      <a:pt x="284" y="488"/>
                    </a:lnTo>
                    <a:lnTo>
                      <a:pt x="284" y="485"/>
                    </a:lnTo>
                    <a:lnTo>
                      <a:pt x="283" y="484"/>
                    </a:lnTo>
                    <a:lnTo>
                      <a:pt x="283" y="482"/>
                    </a:lnTo>
                    <a:lnTo>
                      <a:pt x="282" y="481"/>
                    </a:lnTo>
                    <a:lnTo>
                      <a:pt x="282" y="480"/>
                    </a:lnTo>
                    <a:lnTo>
                      <a:pt x="282" y="478"/>
                    </a:lnTo>
                    <a:lnTo>
                      <a:pt x="283" y="478"/>
                    </a:lnTo>
                    <a:lnTo>
                      <a:pt x="283" y="478"/>
                    </a:lnTo>
                    <a:lnTo>
                      <a:pt x="284" y="481"/>
                    </a:lnTo>
                    <a:lnTo>
                      <a:pt x="284" y="482"/>
                    </a:lnTo>
                    <a:lnTo>
                      <a:pt x="284" y="484"/>
                    </a:lnTo>
                    <a:lnTo>
                      <a:pt x="286" y="486"/>
                    </a:lnTo>
                    <a:lnTo>
                      <a:pt x="287" y="486"/>
                    </a:lnTo>
                    <a:lnTo>
                      <a:pt x="289" y="488"/>
                    </a:lnTo>
                    <a:lnTo>
                      <a:pt x="287" y="489"/>
                    </a:lnTo>
                    <a:lnTo>
                      <a:pt x="289" y="492"/>
                    </a:lnTo>
                    <a:lnTo>
                      <a:pt x="290" y="492"/>
                    </a:lnTo>
                    <a:lnTo>
                      <a:pt x="291" y="492"/>
                    </a:lnTo>
                    <a:lnTo>
                      <a:pt x="291" y="492"/>
                    </a:lnTo>
                    <a:lnTo>
                      <a:pt x="293" y="491"/>
                    </a:lnTo>
                    <a:lnTo>
                      <a:pt x="294" y="491"/>
                    </a:lnTo>
                    <a:lnTo>
                      <a:pt x="294" y="492"/>
                    </a:lnTo>
                    <a:lnTo>
                      <a:pt x="297" y="492"/>
                    </a:lnTo>
                    <a:lnTo>
                      <a:pt x="298" y="492"/>
                    </a:lnTo>
                    <a:lnTo>
                      <a:pt x="300" y="491"/>
                    </a:lnTo>
                    <a:lnTo>
                      <a:pt x="300" y="492"/>
                    </a:lnTo>
                    <a:lnTo>
                      <a:pt x="301" y="492"/>
                    </a:lnTo>
                    <a:lnTo>
                      <a:pt x="302" y="491"/>
                    </a:lnTo>
                    <a:lnTo>
                      <a:pt x="304" y="489"/>
                    </a:lnTo>
                    <a:lnTo>
                      <a:pt x="304" y="489"/>
                    </a:lnTo>
                    <a:lnTo>
                      <a:pt x="304" y="488"/>
                    </a:lnTo>
                    <a:lnTo>
                      <a:pt x="305" y="486"/>
                    </a:lnTo>
                    <a:lnTo>
                      <a:pt x="306" y="488"/>
                    </a:lnTo>
                    <a:lnTo>
                      <a:pt x="309" y="491"/>
                    </a:lnTo>
                    <a:lnTo>
                      <a:pt x="309" y="492"/>
                    </a:lnTo>
                    <a:lnTo>
                      <a:pt x="311" y="492"/>
                    </a:lnTo>
                    <a:lnTo>
                      <a:pt x="312" y="491"/>
                    </a:lnTo>
                    <a:lnTo>
                      <a:pt x="313" y="491"/>
                    </a:lnTo>
                    <a:lnTo>
                      <a:pt x="313" y="488"/>
                    </a:lnTo>
                    <a:lnTo>
                      <a:pt x="313" y="488"/>
                    </a:lnTo>
                    <a:lnTo>
                      <a:pt x="315" y="488"/>
                    </a:lnTo>
                    <a:lnTo>
                      <a:pt x="315" y="489"/>
                    </a:lnTo>
                    <a:lnTo>
                      <a:pt x="316" y="488"/>
                    </a:lnTo>
                    <a:lnTo>
                      <a:pt x="316" y="486"/>
                    </a:lnTo>
                    <a:lnTo>
                      <a:pt x="317" y="488"/>
                    </a:lnTo>
                    <a:lnTo>
                      <a:pt x="319" y="488"/>
                    </a:lnTo>
                    <a:lnTo>
                      <a:pt x="319" y="486"/>
                    </a:lnTo>
                    <a:lnTo>
                      <a:pt x="319" y="485"/>
                    </a:lnTo>
                    <a:lnTo>
                      <a:pt x="320" y="485"/>
                    </a:lnTo>
                    <a:lnTo>
                      <a:pt x="321" y="485"/>
                    </a:lnTo>
                    <a:lnTo>
                      <a:pt x="323" y="485"/>
                    </a:lnTo>
                    <a:lnTo>
                      <a:pt x="323" y="484"/>
                    </a:lnTo>
                    <a:lnTo>
                      <a:pt x="323" y="484"/>
                    </a:lnTo>
                    <a:lnTo>
                      <a:pt x="323" y="485"/>
                    </a:lnTo>
                    <a:lnTo>
                      <a:pt x="324" y="485"/>
                    </a:lnTo>
                    <a:lnTo>
                      <a:pt x="326" y="484"/>
                    </a:lnTo>
                    <a:lnTo>
                      <a:pt x="326" y="482"/>
                    </a:lnTo>
                    <a:lnTo>
                      <a:pt x="327" y="482"/>
                    </a:lnTo>
                    <a:lnTo>
                      <a:pt x="328" y="484"/>
                    </a:lnTo>
                    <a:lnTo>
                      <a:pt x="328" y="485"/>
                    </a:lnTo>
                    <a:lnTo>
                      <a:pt x="330" y="482"/>
                    </a:lnTo>
                    <a:lnTo>
                      <a:pt x="331" y="482"/>
                    </a:lnTo>
                    <a:lnTo>
                      <a:pt x="331" y="484"/>
                    </a:lnTo>
                    <a:lnTo>
                      <a:pt x="332" y="484"/>
                    </a:lnTo>
                    <a:lnTo>
                      <a:pt x="334" y="484"/>
                    </a:lnTo>
                    <a:lnTo>
                      <a:pt x="335" y="482"/>
                    </a:lnTo>
                    <a:lnTo>
                      <a:pt x="335" y="481"/>
                    </a:lnTo>
                    <a:lnTo>
                      <a:pt x="338" y="481"/>
                    </a:lnTo>
                    <a:lnTo>
                      <a:pt x="339" y="481"/>
                    </a:lnTo>
                    <a:lnTo>
                      <a:pt x="341" y="481"/>
                    </a:lnTo>
                    <a:lnTo>
                      <a:pt x="342" y="482"/>
                    </a:lnTo>
                    <a:lnTo>
                      <a:pt x="342" y="482"/>
                    </a:lnTo>
                    <a:lnTo>
                      <a:pt x="343" y="480"/>
                    </a:lnTo>
                    <a:lnTo>
                      <a:pt x="345" y="478"/>
                    </a:lnTo>
                    <a:lnTo>
                      <a:pt x="348" y="478"/>
                    </a:lnTo>
                    <a:lnTo>
                      <a:pt x="348" y="478"/>
                    </a:lnTo>
                    <a:lnTo>
                      <a:pt x="350" y="477"/>
                    </a:lnTo>
                    <a:lnTo>
                      <a:pt x="350" y="477"/>
                    </a:lnTo>
                    <a:lnTo>
                      <a:pt x="350" y="475"/>
                    </a:lnTo>
                    <a:lnTo>
                      <a:pt x="350" y="474"/>
                    </a:lnTo>
                    <a:lnTo>
                      <a:pt x="350" y="473"/>
                    </a:lnTo>
                    <a:lnTo>
                      <a:pt x="352" y="4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4" name="Freeform 1039">
                <a:extLst>
                  <a:ext uri="{FF2B5EF4-FFF2-40B4-BE49-F238E27FC236}">
                    <a16:creationId xmlns:a16="http://schemas.microsoft.com/office/drawing/2014/main" id="{0C8A2D40-EB67-4699-9440-2F94717918C6}"/>
                  </a:ext>
                </a:extLst>
              </p:cNvPr>
              <p:cNvSpPr>
                <a:spLocks/>
              </p:cNvSpPr>
              <p:nvPr/>
            </p:nvSpPr>
            <p:spPr bwMode="auto">
              <a:xfrm>
                <a:off x="2933" y="2331"/>
                <a:ext cx="5" cy="2"/>
              </a:xfrm>
              <a:custGeom>
                <a:avLst/>
                <a:gdLst>
                  <a:gd name="T0" fmla="*/ 5 w 5"/>
                  <a:gd name="T1" fmla="*/ 2 h 2"/>
                  <a:gd name="T2" fmla="*/ 4 w 5"/>
                  <a:gd name="T3" fmla="*/ 1 h 2"/>
                  <a:gd name="T4" fmla="*/ 2 w 5"/>
                  <a:gd name="T5" fmla="*/ 1 h 2"/>
                  <a:gd name="T6" fmla="*/ 1 w 5"/>
                  <a:gd name="T7" fmla="*/ 0 h 2"/>
                  <a:gd name="T8" fmla="*/ 0 w 5"/>
                  <a:gd name="T9" fmla="*/ 1 h 2"/>
                  <a:gd name="T10" fmla="*/ 1 w 5"/>
                  <a:gd name="T11" fmla="*/ 2 h 2"/>
                  <a:gd name="T12" fmla="*/ 2 w 5"/>
                  <a:gd name="T13" fmla="*/ 2 h 2"/>
                  <a:gd name="T14" fmla="*/ 2 w 5"/>
                  <a:gd name="T15" fmla="*/ 2 h 2"/>
                  <a:gd name="T16" fmla="*/ 5 w 5"/>
                  <a:gd name="T17" fmla="*/ 2 h 2"/>
                  <a:gd name="T18" fmla="*/ 5 w 5"/>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2">
                    <a:moveTo>
                      <a:pt x="5" y="2"/>
                    </a:moveTo>
                    <a:lnTo>
                      <a:pt x="4" y="1"/>
                    </a:lnTo>
                    <a:lnTo>
                      <a:pt x="2" y="1"/>
                    </a:lnTo>
                    <a:lnTo>
                      <a:pt x="1" y="0"/>
                    </a:lnTo>
                    <a:lnTo>
                      <a:pt x="0" y="1"/>
                    </a:lnTo>
                    <a:lnTo>
                      <a:pt x="1" y="2"/>
                    </a:lnTo>
                    <a:lnTo>
                      <a:pt x="2" y="2"/>
                    </a:lnTo>
                    <a:lnTo>
                      <a:pt x="2" y="2"/>
                    </a:lnTo>
                    <a:lnTo>
                      <a:pt x="5"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5" name="Freeform 1040">
                <a:extLst>
                  <a:ext uri="{FF2B5EF4-FFF2-40B4-BE49-F238E27FC236}">
                    <a16:creationId xmlns:a16="http://schemas.microsoft.com/office/drawing/2014/main" id="{F68792E9-83D0-4073-92F8-04650BAAE4D2}"/>
                  </a:ext>
                </a:extLst>
              </p:cNvPr>
              <p:cNvSpPr>
                <a:spLocks/>
              </p:cNvSpPr>
              <p:nvPr/>
            </p:nvSpPr>
            <p:spPr bwMode="auto">
              <a:xfrm>
                <a:off x="2957" y="2287"/>
                <a:ext cx="3" cy="9"/>
              </a:xfrm>
              <a:custGeom>
                <a:avLst/>
                <a:gdLst>
                  <a:gd name="T0" fmla="*/ 3 w 3"/>
                  <a:gd name="T1" fmla="*/ 4 h 9"/>
                  <a:gd name="T2" fmla="*/ 3 w 3"/>
                  <a:gd name="T3" fmla="*/ 2 h 9"/>
                  <a:gd name="T4" fmla="*/ 2 w 3"/>
                  <a:gd name="T5" fmla="*/ 1 h 9"/>
                  <a:gd name="T6" fmla="*/ 0 w 3"/>
                  <a:gd name="T7" fmla="*/ 0 h 9"/>
                  <a:gd name="T8" fmla="*/ 0 w 3"/>
                  <a:gd name="T9" fmla="*/ 1 h 9"/>
                  <a:gd name="T10" fmla="*/ 0 w 3"/>
                  <a:gd name="T11" fmla="*/ 2 h 9"/>
                  <a:gd name="T12" fmla="*/ 2 w 3"/>
                  <a:gd name="T13" fmla="*/ 4 h 9"/>
                  <a:gd name="T14" fmla="*/ 2 w 3"/>
                  <a:gd name="T15" fmla="*/ 6 h 9"/>
                  <a:gd name="T16" fmla="*/ 2 w 3"/>
                  <a:gd name="T17" fmla="*/ 9 h 9"/>
                  <a:gd name="T18" fmla="*/ 3 w 3"/>
                  <a:gd name="T19" fmla="*/ 9 h 9"/>
                  <a:gd name="T20" fmla="*/ 3 w 3"/>
                  <a:gd name="T21" fmla="*/ 6 h 9"/>
                  <a:gd name="T22" fmla="*/ 3 w 3"/>
                  <a:gd name="T23"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9">
                    <a:moveTo>
                      <a:pt x="3" y="4"/>
                    </a:moveTo>
                    <a:lnTo>
                      <a:pt x="3" y="2"/>
                    </a:lnTo>
                    <a:lnTo>
                      <a:pt x="2" y="1"/>
                    </a:lnTo>
                    <a:lnTo>
                      <a:pt x="0" y="0"/>
                    </a:lnTo>
                    <a:lnTo>
                      <a:pt x="0" y="1"/>
                    </a:lnTo>
                    <a:lnTo>
                      <a:pt x="0" y="2"/>
                    </a:lnTo>
                    <a:lnTo>
                      <a:pt x="2" y="4"/>
                    </a:lnTo>
                    <a:lnTo>
                      <a:pt x="2" y="6"/>
                    </a:lnTo>
                    <a:lnTo>
                      <a:pt x="2" y="9"/>
                    </a:lnTo>
                    <a:lnTo>
                      <a:pt x="3" y="9"/>
                    </a:lnTo>
                    <a:lnTo>
                      <a:pt x="3"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6" name="Freeform 1041">
                <a:extLst>
                  <a:ext uri="{FF2B5EF4-FFF2-40B4-BE49-F238E27FC236}">
                    <a16:creationId xmlns:a16="http://schemas.microsoft.com/office/drawing/2014/main" id="{117C29F0-A542-4BF4-8F7A-741EFE1E9B4E}"/>
                  </a:ext>
                </a:extLst>
              </p:cNvPr>
              <p:cNvSpPr>
                <a:spLocks/>
              </p:cNvSpPr>
              <p:nvPr/>
            </p:nvSpPr>
            <p:spPr bwMode="auto">
              <a:xfrm>
                <a:off x="2944" y="2328"/>
                <a:ext cx="0" cy="3"/>
              </a:xfrm>
              <a:custGeom>
                <a:avLst/>
                <a:gdLst>
                  <a:gd name="T0" fmla="*/ 0 h 3"/>
                  <a:gd name="T1" fmla="*/ 3 h 3"/>
                  <a:gd name="T2" fmla="*/ 1 h 3"/>
                  <a:gd name="T3" fmla="*/ 0 h 3"/>
                  <a:gd name="T4" fmla="*/ 0 h 3"/>
                </a:gdLst>
                <a:ahLst/>
                <a:cxnLst>
                  <a:cxn ang="0">
                    <a:pos x="0" y="T0"/>
                  </a:cxn>
                  <a:cxn ang="0">
                    <a:pos x="0" y="T1"/>
                  </a:cxn>
                  <a:cxn ang="0">
                    <a:pos x="0" y="T2"/>
                  </a:cxn>
                  <a:cxn ang="0">
                    <a:pos x="0" y="T3"/>
                  </a:cxn>
                  <a:cxn ang="0">
                    <a:pos x="0" y="T4"/>
                  </a:cxn>
                </a:cxnLst>
                <a:rect l="0" t="0" r="r" b="b"/>
                <a:pathLst>
                  <a:path h="3">
                    <a:moveTo>
                      <a:pt x="0" y="0"/>
                    </a:moveTo>
                    <a:lnTo>
                      <a:pt x="0" y="3"/>
                    </a:ln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7" name="Freeform 1042">
                <a:extLst>
                  <a:ext uri="{FF2B5EF4-FFF2-40B4-BE49-F238E27FC236}">
                    <a16:creationId xmlns:a16="http://schemas.microsoft.com/office/drawing/2014/main" id="{8E9CC97F-6465-4578-A173-C725F05C0B5B}"/>
                  </a:ext>
                </a:extLst>
              </p:cNvPr>
              <p:cNvSpPr>
                <a:spLocks/>
              </p:cNvSpPr>
              <p:nvPr/>
            </p:nvSpPr>
            <p:spPr bwMode="auto">
              <a:xfrm>
                <a:off x="2942" y="2315"/>
                <a:ext cx="6" cy="5"/>
              </a:xfrm>
              <a:custGeom>
                <a:avLst/>
                <a:gdLst>
                  <a:gd name="T0" fmla="*/ 6 w 6"/>
                  <a:gd name="T1" fmla="*/ 5 h 5"/>
                  <a:gd name="T2" fmla="*/ 4 w 6"/>
                  <a:gd name="T3" fmla="*/ 3 h 5"/>
                  <a:gd name="T4" fmla="*/ 2 w 6"/>
                  <a:gd name="T5" fmla="*/ 2 h 5"/>
                  <a:gd name="T6" fmla="*/ 0 w 6"/>
                  <a:gd name="T7" fmla="*/ 0 h 5"/>
                  <a:gd name="T8" fmla="*/ 0 w 6"/>
                  <a:gd name="T9" fmla="*/ 0 h 5"/>
                  <a:gd name="T10" fmla="*/ 0 w 6"/>
                  <a:gd name="T11" fmla="*/ 0 h 5"/>
                  <a:gd name="T12" fmla="*/ 2 w 6"/>
                  <a:gd name="T13" fmla="*/ 3 h 5"/>
                  <a:gd name="T14" fmla="*/ 4 w 6"/>
                  <a:gd name="T15" fmla="*/ 5 h 5"/>
                  <a:gd name="T16" fmla="*/ 4 w 6"/>
                  <a:gd name="T17" fmla="*/ 5 h 5"/>
                  <a:gd name="T18" fmla="*/ 6 w 6"/>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6" y="5"/>
                    </a:moveTo>
                    <a:lnTo>
                      <a:pt x="4" y="3"/>
                    </a:lnTo>
                    <a:lnTo>
                      <a:pt x="2" y="2"/>
                    </a:lnTo>
                    <a:lnTo>
                      <a:pt x="0" y="0"/>
                    </a:lnTo>
                    <a:lnTo>
                      <a:pt x="0" y="0"/>
                    </a:lnTo>
                    <a:lnTo>
                      <a:pt x="0" y="0"/>
                    </a:lnTo>
                    <a:lnTo>
                      <a:pt x="2" y="3"/>
                    </a:lnTo>
                    <a:lnTo>
                      <a:pt x="4" y="5"/>
                    </a:lnTo>
                    <a:lnTo>
                      <a:pt x="4" y="5"/>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8" name="Freeform 1043">
                <a:extLst>
                  <a:ext uri="{FF2B5EF4-FFF2-40B4-BE49-F238E27FC236}">
                    <a16:creationId xmlns:a16="http://schemas.microsoft.com/office/drawing/2014/main" id="{74697009-EC42-4E86-B617-F32B6860B36A}"/>
                  </a:ext>
                </a:extLst>
              </p:cNvPr>
              <p:cNvSpPr>
                <a:spLocks/>
              </p:cNvSpPr>
              <p:nvPr/>
            </p:nvSpPr>
            <p:spPr bwMode="auto">
              <a:xfrm>
                <a:off x="2968" y="2280"/>
                <a:ext cx="3" cy="3"/>
              </a:xfrm>
              <a:custGeom>
                <a:avLst/>
                <a:gdLst>
                  <a:gd name="T0" fmla="*/ 3 w 3"/>
                  <a:gd name="T1" fmla="*/ 1 h 3"/>
                  <a:gd name="T2" fmla="*/ 2 w 3"/>
                  <a:gd name="T3" fmla="*/ 0 h 3"/>
                  <a:gd name="T4" fmla="*/ 0 w 3"/>
                  <a:gd name="T5" fmla="*/ 0 h 3"/>
                  <a:gd name="T6" fmla="*/ 2 w 3"/>
                  <a:gd name="T7" fmla="*/ 1 h 3"/>
                  <a:gd name="T8" fmla="*/ 2 w 3"/>
                  <a:gd name="T9" fmla="*/ 3 h 3"/>
                  <a:gd name="T10" fmla="*/ 3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3" y="1"/>
                    </a:moveTo>
                    <a:lnTo>
                      <a:pt x="2" y="0"/>
                    </a:lnTo>
                    <a:lnTo>
                      <a:pt x="0" y="0"/>
                    </a:lnTo>
                    <a:lnTo>
                      <a:pt x="2" y="1"/>
                    </a:lnTo>
                    <a:lnTo>
                      <a:pt x="2"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9" name="Rectangle 1044">
                <a:extLst>
                  <a:ext uri="{FF2B5EF4-FFF2-40B4-BE49-F238E27FC236}">
                    <a16:creationId xmlns:a16="http://schemas.microsoft.com/office/drawing/2014/main" id="{4A87D1C3-91B2-441C-B652-573C45C203D5}"/>
                  </a:ext>
                </a:extLst>
              </p:cNvPr>
              <p:cNvSpPr>
                <a:spLocks noChangeArrowheads="1"/>
              </p:cNvSpPr>
              <p:nvPr/>
            </p:nvSpPr>
            <p:spPr bwMode="auto">
              <a:xfrm>
                <a:off x="2933" y="234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0" name="Freeform 1045">
                <a:extLst>
                  <a:ext uri="{FF2B5EF4-FFF2-40B4-BE49-F238E27FC236}">
                    <a16:creationId xmlns:a16="http://schemas.microsoft.com/office/drawing/2014/main" id="{7FD94CB2-41AA-4366-81E4-388D8D466652}"/>
                  </a:ext>
                </a:extLst>
              </p:cNvPr>
              <p:cNvSpPr>
                <a:spLocks/>
              </p:cNvSpPr>
              <p:nvPr/>
            </p:nvSpPr>
            <p:spPr bwMode="auto">
              <a:xfrm>
                <a:off x="2935" y="2336"/>
                <a:ext cx="0" cy="1"/>
              </a:xfrm>
              <a:custGeom>
                <a:avLst/>
                <a:gdLst>
                  <a:gd name="T0" fmla="*/ 1 h 1"/>
                  <a:gd name="T1" fmla="*/ 1 h 1"/>
                  <a:gd name="T2" fmla="*/ 1 h 1"/>
                  <a:gd name="T3" fmla="*/ 0 h 1"/>
                  <a:gd name="T4" fmla="*/ 0 h 1"/>
                  <a:gd name="T5" fmla="*/ 1 h 1"/>
                </a:gdLst>
                <a:ahLst/>
                <a:cxnLst>
                  <a:cxn ang="0">
                    <a:pos x="0" y="T0"/>
                  </a:cxn>
                  <a:cxn ang="0">
                    <a:pos x="0" y="T1"/>
                  </a:cxn>
                  <a:cxn ang="0">
                    <a:pos x="0" y="T2"/>
                  </a:cxn>
                  <a:cxn ang="0">
                    <a:pos x="0" y="T3"/>
                  </a:cxn>
                  <a:cxn ang="0">
                    <a:pos x="0" y="T4"/>
                  </a:cxn>
                  <a:cxn ang="0">
                    <a:pos x="0" y="T5"/>
                  </a:cxn>
                </a:cxnLst>
                <a:rect l="0" t="0" r="r" b="b"/>
                <a:pathLst>
                  <a:path h="1">
                    <a:moveTo>
                      <a:pt x="0" y="1"/>
                    </a:moveTo>
                    <a:lnTo>
                      <a:pt x="0" y="1"/>
                    </a:lnTo>
                    <a:lnTo>
                      <a:pt x="0" y="1"/>
                    </a:lnTo>
                    <a:lnTo>
                      <a:pt x="0"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1" name="Freeform 1046">
                <a:extLst>
                  <a:ext uri="{FF2B5EF4-FFF2-40B4-BE49-F238E27FC236}">
                    <a16:creationId xmlns:a16="http://schemas.microsoft.com/office/drawing/2014/main" id="{18F31389-EC52-467C-8B7B-9B37DAC31583}"/>
                  </a:ext>
                </a:extLst>
              </p:cNvPr>
              <p:cNvSpPr>
                <a:spLocks/>
              </p:cNvSpPr>
              <p:nvPr/>
            </p:nvSpPr>
            <p:spPr bwMode="auto">
              <a:xfrm>
                <a:off x="2865" y="2366"/>
                <a:ext cx="3" cy="3"/>
              </a:xfrm>
              <a:custGeom>
                <a:avLst/>
                <a:gdLst>
                  <a:gd name="T0" fmla="*/ 2 w 3"/>
                  <a:gd name="T1" fmla="*/ 2 h 3"/>
                  <a:gd name="T2" fmla="*/ 2 w 3"/>
                  <a:gd name="T3" fmla="*/ 3 h 3"/>
                  <a:gd name="T4" fmla="*/ 3 w 3"/>
                  <a:gd name="T5" fmla="*/ 3 h 3"/>
                  <a:gd name="T6" fmla="*/ 3 w 3"/>
                  <a:gd name="T7" fmla="*/ 0 h 3"/>
                  <a:gd name="T8" fmla="*/ 2 w 3"/>
                  <a:gd name="T9" fmla="*/ 0 h 3"/>
                  <a:gd name="T10" fmla="*/ 0 w 3"/>
                  <a:gd name="T11" fmla="*/ 0 h 3"/>
                  <a:gd name="T12" fmla="*/ 0 w 3"/>
                  <a:gd name="T13" fmla="*/ 2 h 3"/>
                  <a:gd name="T14" fmla="*/ 2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2"/>
                    </a:moveTo>
                    <a:lnTo>
                      <a:pt x="2" y="3"/>
                    </a:lnTo>
                    <a:lnTo>
                      <a:pt x="3" y="3"/>
                    </a:lnTo>
                    <a:lnTo>
                      <a:pt x="3" y="0"/>
                    </a:lnTo>
                    <a:lnTo>
                      <a:pt x="2" y="0"/>
                    </a:lnTo>
                    <a:lnTo>
                      <a:pt x="0" y="0"/>
                    </a:lnTo>
                    <a:lnTo>
                      <a:pt x="0"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2" name="Freeform 1047">
                <a:extLst>
                  <a:ext uri="{FF2B5EF4-FFF2-40B4-BE49-F238E27FC236}">
                    <a16:creationId xmlns:a16="http://schemas.microsoft.com/office/drawing/2014/main" id="{6DFFD1F8-9662-4C02-A4A3-69F66DD09871}"/>
                  </a:ext>
                </a:extLst>
              </p:cNvPr>
              <p:cNvSpPr>
                <a:spLocks/>
              </p:cNvSpPr>
              <p:nvPr/>
            </p:nvSpPr>
            <p:spPr bwMode="auto">
              <a:xfrm>
                <a:off x="2838" y="2265"/>
                <a:ext cx="3" cy="2"/>
              </a:xfrm>
              <a:custGeom>
                <a:avLst/>
                <a:gdLst>
                  <a:gd name="T0" fmla="*/ 0 w 3"/>
                  <a:gd name="T1" fmla="*/ 1 h 2"/>
                  <a:gd name="T2" fmla="*/ 0 w 3"/>
                  <a:gd name="T3" fmla="*/ 2 h 2"/>
                  <a:gd name="T4" fmla="*/ 0 w 3"/>
                  <a:gd name="T5" fmla="*/ 2 h 2"/>
                  <a:gd name="T6" fmla="*/ 3 w 3"/>
                  <a:gd name="T7" fmla="*/ 1 h 2"/>
                  <a:gd name="T8" fmla="*/ 1 w 3"/>
                  <a:gd name="T9" fmla="*/ 1 h 2"/>
                  <a:gd name="T10" fmla="*/ 1 w 3"/>
                  <a:gd name="T11" fmla="*/ 0 h 2"/>
                  <a:gd name="T12" fmla="*/ 0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1"/>
                    </a:moveTo>
                    <a:lnTo>
                      <a:pt x="0" y="2"/>
                    </a:lnTo>
                    <a:lnTo>
                      <a:pt x="0" y="2"/>
                    </a:lnTo>
                    <a:lnTo>
                      <a:pt x="3" y="1"/>
                    </a:ln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3" name="Freeform 1048">
                <a:extLst>
                  <a:ext uri="{FF2B5EF4-FFF2-40B4-BE49-F238E27FC236}">
                    <a16:creationId xmlns:a16="http://schemas.microsoft.com/office/drawing/2014/main" id="{6FB2E734-0458-4C13-8811-AD045BA7D5E9}"/>
                  </a:ext>
                </a:extLst>
              </p:cNvPr>
              <p:cNvSpPr>
                <a:spLocks/>
              </p:cNvSpPr>
              <p:nvPr/>
            </p:nvSpPr>
            <p:spPr bwMode="auto">
              <a:xfrm>
                <a:off x="2837" y="2262"/>
                <a:ext cx="2" cy="3"/>
              </a:xfrm>
              <a:custGeom>
                <a:avLst/>
                <a:gdLst>
                  <a:gd name="T0" fmla="*/ 0 w 2"/>
                  <a:gd name="T1" fmla="*/ 0 h 3"/>
                  <a:gd name="T2" fmla="*/ 1 w 2"/>
                  <a:gd name="T3" fmla="*/ 1 h 3"/>
                  <a:gd name="T4" fmla="*/ 2 w 2"/>
                  <a:gd name="T5" fmla="*/ 3 h 3"/>
                  <a:gd name="T6" fmla="*/ 2 w 2"/>
                  <a:gd name="T7" fmla="*/ 0 h 3"/>
                  <a:gd name="T8" fmla="*/ 1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1" y="1"/>
                    </a:lnTo>
                    <a:lnTo>
                      <a:pt x="2" y="3"/>
                    </a:lnTo>
                    <a:lnTo>
                      <a:pt x="2"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4" name="Freeform 1049">
                <a:extLst>
                  <a:ext uri="{FF2B5EF4-FFF2-40B4-BE49-F238E27FC236}">
                    <a16:creationId xmlns:a16="http://schemas.microsoft.com/office/drawing/2014/main" id="{ACB1A6F2-80AA-40B1-BE06-EE6EE8826A2B}"/>
                  </a:ext>
                </a:extLst>
              </p:cNvPr>
              <p:cNvSpPr>
                <a:spLocks/>
              </p:cNvSpPr>
              <p:nvPr/>
            </p:nvSpPr>
            <p:spPr bwMode="auto">
              <a:xfrm>
                <a:off x="2878" y="2365"/>
                <a:ext cx="2" cy="1"/>
              </a:xfrm>
              <a:custGeom>
                <a:avLst/>
                <a:gdLst>
                  <a:gd name="T0" fmla="*/ 2 w 2"/>
                  <a:gd name="T1" fmla="*/ 1 h 1"/>
                  <a:gd name="T2" fmla="*/ 1 w 2"/>
                  <a:gd name="T3" fmla="*/ 0 h 1"/>
                  <a:gd name="T4" fmla="*/ 0 w 2"/>
                  <a:gd name="T5" fmla="*/ 0 h 1"/>
                  <a:gd name="T6" fmla="*/ 1 w 2"/>
                  <a:gd name="T7" fmla="*/ 1 h 1"/>
                  <a:gd name="T8" fmla="*/ 2 w 2"/>
                  <a:gd name="T9" fmla="*/ 1 h 1"/>
                  <a:gd name="T10" fmla="*/ 2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2" y="1"/>
                    </a:moveTo>
                    <a:lnTo>
                      <a:pt x="1" y="0"/>
                    </a:lnTo>
                    <a:lnTo>
                      <a:pt x="0" y="0"/>
                    </a:lnTo>
                    <a:lnTo>
                      <a:pt x="1" y="1"/>
                    </a:lnTo>
                    <a:lnTo>
                      <a:pt x="2"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5" name="Freeform 1050">
                <a:extLst>
                  <a:ext uri="{FF2B5EF4-FFF2-40B4-BE49-F238E27FC236}">
                    <a16:creationId xmlns:a16="http://schemas.microsoft.com/office/drawing/2014/main" id="{8E903A48-FA0E-4D7A-8906-470EF35E54BA}"/>
                  </a:ext>
                </a:extLst>
              </p:cNvPr>
              <p:cNvSpPr>
                <a:spLocks/>
              </p:cNvSpPr>
              <p:nvPr/>
            </p:nvSpPr>
            <p:spPr bwMode="auto">
              <a:xfrm>
                <a:off x="2905" y="2387"/>
                <a:ext cx="4" cy="2"/>
              </a:xfrm>
              <a:custGeom>
                <a:avLst/>
                <a:gdLst>
                  <a:gd name="T0" fmla="*/ 0 w 4"/>
                  <a:gd name="T1" fmla="*/ 2 h 2"/>
                  <a:gd name="T2" fmla="*/ 0 w 4"/>
                  <a:gd name="T3" fmla="*/ 2 h 2"/>
                  <a:gd name="T4" fmla="*/ 2 w 4"/>
                  <a:gd name="T5" fmla="*/ 2 h 2"/>
                  <a:gd name="T6" fmla="*/ 3 w 4"/>
                  <a:gd name="T7" fmla="*/ 2 h 2"/>
                  <a:gd name="T8" fmla="*/ 4 w 4"/>
                  <a:gd name="T9" fmla="*/ 1 h 2"/>
                  <a:gd name="T10" fmla="*/ 3 w 4"/>
                  <a:gd name="T11" fmla="*/ 0 h 2"/>
                  <a:gd name="T12" fmla="*/ 2 w 4"/>
                  <a:gd name="T13" fmla="*/ 0 h 2"/>
                  <a:gd name="T14" fmla="*/ 0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0" y="2"/>
                    </a:moveTo>
                    <a:lnTo>
                      <a:pt x="0" y="2"/>
                    </a:lnTo>
                    <a:lnTo>
                      <a:pt x="2" y="2"/>
                    </a:lnTo>
                    <a:lnTo>
                      <a:pt x="3" y="2"/>
                    </a:lnTo>
                    <a:lnTo>
                      <a:pt x="4" y="1"/>
                    </a:lnTo>
                    <a:lnTo>
                      <a:pt x="3"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6" name="Freeform 1051">
                <a:extLst>
                  <a:ext uri="{FF2B5EF4-FFF2-40B4-BE49-F238E27FC236}">
                    <a16:creationId xmlns:a16="http://schemas.microsoft.com/office/drawing/2014/main" id="{52099F0A-C76A-4BBA-916E-006400FF7CCF}"/>
                  </a:ext>
                </a:extLst>
              </p:cNvPr>
              <p:cNvSpPr>
                <a:spLocks/>
              </p:cNvSpPr>
              <p:nvPr/>
            </p:nvSpPr>
            <p:spPr bwMode="auto">
              <a:xfrm>
                <a:off x="2920" y="2368"/>
                <a:ext cx="3" cy="1"/>
              </a:xfrm>
              <a:custGeom>
                <a:avLst/>
                <a:gdLst>
                  <a:gd name="T0" fmla="*/ 2 w 3"/>
                  <a:gd name="T1" fmla="*/ 0 h 1"/>
                  <a:gd name="T2" fmla="*/ 0 w 3"/>
                  <a:gd name="T3" fmla="*/ 0 h 1"/>
                  <a:gd name="T4" fmla="*/ 2 w 3"/>
                  <a:gd name="T5" fmla="*/ 1 h 1"/>
                  <a:gd name="T6" fmla="*/ 3 w 3"/>
                  <a:gd name="T7" fmla="*/ 1 h 1"/>
                  <a:gd name="T8" fmla="*/ 3 w 3"/>
                  <a:gd name="T9" fmla="*/ 0 h 1"/>
                  <a:gd name="T10" fmla="*/ 2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2" y="0"/>
                    </a:moveTo>
                    <a:lnTo>
                      <a:pt x="0" y="0"/>
                    </a:lnTo>
                    <a:lnTo>
                      <a:pt x="2" y="1"/>
                    </a:lnTo>
                    <a:lnTo>
                      <a:pt x="3" y="1"/>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7" name="Freeform 1052">
                <a:extLst>
                  <a:ext uri="{FF2B5EF4-FFF2-40B4-BE49-F238E27FC236}">
                    <a16:creationId xmlns:a16="http://schemas.microsoft.com/office/drawing/2014/main" id="{79061BF9-2E36-4103-9722-BF8149499931}"/>
                  </a:ext>
                </a:extLst>
              </p:cNvPr>
              <p:cNvSpPr>
                <a:spLocks/>
              </p:cNvSpPr>
              <p:nvPr/>
            </p:nvSpPr>
            <p:spPr bwMode="auto">
              <a:xfrm>
                <a:off x="2883" y="2365"/>
                <a:ext cx="3" cy="1"/>
              </a:xfrm>
              <a:custGeom>
                <a:avLst/>
                <a:gdLst>
                  <a:gd name="T0" fmla="*/ 2 w 3"/>
                  <a:gd name="T1" fmla="*/ 1 h 1"/>
                  <a:gd name="T2" fmla="*/ 3 w 3"/>
                  <a:gd name="T3" fmla="*/ 0 h 1"/>
                  <a:gd name="T4" fmla="*/ 3 w 3"/>
                  <a:gd name="T5" fmla="*/ 0 h 1"/>
                  <a:gd name="T6" fmla="*/ 2 w 3"/>
                  <a:gd name="T7" fmla="*/ 0 h 1"/>
                  <a:gd name="T8" fmla="*/ 0 w 3"/>
                  <a:gd name="T9" fmla="*/ 1 h 1"/>
                  <a:gd name="T10" fmla="*/ 0 w 3"/>
                  <a:gd name="T11" fmla="*/ 1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lnTo>
                      <a:pt x="3" y="0"/>
                    </a:lnTo>
                    <a:lnTo>
                      <a:pt x="3" y="0"/>
                    </a:lnTo>
                    <a:lnTo>
                      <a:pt x="2" y="0"/>
                    </a:lnTo>
                    <a:lnTo>
                      <a:pt x="0" y="1"/>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8" name="Freeform 1053">
                <a:extLst>
                  <a:ext uri="{FF2B5EF4-FFF2-40B4-BE49-F238E27FC236}">
                    <a16:creationId xmlns:a16="http://schemas.microsoft.com/office/drawing/2014/main" id="{F2FE7F25-D97D-4BC3-BCEA-BA8413D2A78A}"/>
                  </a:ext>
                </a:extLst>
              </p:cNvPr>
              <p:cNvSpPr>
                <a:spLocks/>
              </p:cNvSpPr>
              <p:nvPr/>
            </p:nvSpPr>
            <p:spPr bwMode="auto">
              <a:xfrm>
                <a:off x="2907" y="2381"/>
                <a:ext cx="5" cy="4"/>
              </a:xfrm>
              <a:custGeom>
                <a:avLst/>
                <a:gdLst>
                  <a:gd name="T0" fmla="*/ 4 w 5"/>
                  <a:gd name="T1" fmla="*/ 4 h 4"/>
                  <a:gd name="T2" fmla="*/ 5 w 5"/>
                  <a:gd name="T3" fmla="*/ 3 h 4"/>
                  <a:gd name="T4" fmla="*/ 1 w 5"/>
                  <a:gd name="T5" fmla="*/ 0 h 4"/>
                  <a:gd name="T6" fmla="*/ 0 w 5"/>
                  <a:gd name="T7" fmla="*/ 0 h 4"/>
                  <a:gd name="T8" fmla="*/ 0 w 5"/>
                  <a:gd name="T9" fmla="*/ 2 h 4"/>
                  <a:gd name="T10" fmla="*/ 2 w 5"/>
                  <a:gd name="T11" fmla="*/ 4 h 4"/>
                  <a:gd name="T12" fmla="*/ 4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4"/>
                    </a:moveTo>
                    <a:lnTo>
                      <a:pt x="5" y="3"/>
                    </a:lnTo>
                    <a:lnTo>
                      <a:pt x="1" y="0"/>
                    </a:lnTo>
                    <a:lnTo>
                      <a:pt x="0" y="0"/>
                    </a:lnTo>
                    <a:lnTo>
                      <a:pt x="0" y="2"/>
                    </a:lnTo>
                    <a:lnTo>
                      <a:pt x="2"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9" name="Freeform 1054">
                <a:extLst>
                  <a:ext uri="{FF2B5EF4-FFF2-40B4-BE49-F238E27FC236}">
                    <a16:creationId xmlns:a16="http://schemas.microsoft.com/office/drawing/2014/main" id="{1CF9FE1D-444F-433D-8A43-BFCD77937E76}"/>
                  </a:ext>
                </a:extLst>
              </p:cNvPr>
              <p:cNvSpPr>
                <a:spLocks/>
              </p:cNvSpPr>
              <p:nvPr/>
            </p:nvSpPr>
            <p:spPr bwMode="auto">
              <a:xfrm>
                <a:off x="2891" y="2377"/>
                <a:ext cx="3" cy="4"/>
              </a:xfrm>
              <a:custGeom>
                <a:avLst/>
                <a:gdLst>
                  <a:gd name="T0" fmla="*/ 2 w 3"/>
                  <a:gd name="T1" fmla="*/ 4 h 4"/>
                  <a:gd name="T2" fmla="*/ 3 w 3"/>
                  <a:gd name="T3" fmla="*/ 3 h 4"/>
                  <a:gd name="T4" fmla="*/ 3 w 3"/>
                  <a:gd name="T5" fmla="*/ 0 h 4"/>
                  <a:gd name="T6" fmla="*/ 2 w 3"/>
                  <a:gd name="T7" fmla="*/ 0 h 4"/>
                  <a:gd name="T8" fmla="*/ 2 w 3"/>
                  <a:gd name="T9" fmla="*/ 2 h 4"/>
                  <a:gd name="T10" fmla="*/ 0 w 3"/>
                  <a:gd name="T11" fmla="*/ 3 h 4"/>
                  <a:gd name="T12" fmla="*/ 0 w 3"/>
                  <a:gd name="T13" fmla="*/ 4 h 4"/>
                  <a:gd name="T14" fmla="*/ 2 w 3"/>
                  <a:gd name="T15" fmla="*/ 4 h 4"/>
                  <a:gd name="T16" fmla="*/ 2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4"/>
                    </a:moveTo>
                    <a:lnTo>
                      <a:pt x="3" y="3"/>
                    </a:lnTo>
                    <a:lnTo>
                      <a:pt x="3" y="0"/>
                    </a:lnTo>
                    <a:lnTo>
                      <a:pt x="2" y="0"/>
                    </a:lnTo>
                    <a:lnTo>
                      <a:pt x="2" y="2"/>
                    </a:lnTo>
                    <a:lnTo>
                      <a:pt x="0" y="3"/>
                    </a:lnTo>
                    <a:lnTo>
                      <a:pt x="0" y="4"/>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0" name="Freeform 1055">
                <a:extLst>
                  <a:ext uri="{FF2B5EF4-FFF2-40B4-BE49-F238E27FC236}">
                    <a16:creationId xmlns:a16="http://schemas.microsoft.com/office/drawing/2014/main" id="{319BFF1D-B131-4139-B83F-465BA5B1E2F1}"/>
                  </a:ext>
                </a:extLst>
              </p:cNvPr>
              <p:cNvSpPr>
                <a:spLocks/>
              </p:cNvSpPr>
              <p:nvPr/>
            </p:nvSpPr>
            <p:spPr bwMode="auto">
              <a:xfrm>
                <a:off x="2879" y="2145"/>
                <a:ext cx="1" cy="5"/>
              </a:xfrm>
              <a:custGeom>
                <a:avLst/>
                <a:gdLst>
                  <a:gd name="T0" fmla="*/ 0 w 1"/>
                  <a:gd name="T1" fmla="*/ 3 h 5"/>
                  <a:gd name="T2" fmla="*/ 1 w 1"/>
                  <a:gd name="T3" fmla="*/ 5 h 5"/>
                  <a:gd name="T4" fmla="*/ 1 w 1"/>
                  <a:gd name="T5" fmla="*/ 3 h 5"/>
                  <a:gd name="T6" fmla="*/ 0 w 1"/>
                  <a:gd name="T7" fmla="*/ 2 h 5"/>
                  <a:gd name="T8" fmla="*/ 0 w 1"/>
                  <a:gd name="T9" fmla="*/ 0 h 5"/>
                  <a:gd name="T10" fmla="*/ 0 w 1"/>
                  <a:gd name="T11" fmla="*/ 3 h 5"/>
                </a:gdLst>
                <a:ahLst/>
                <a:cxnLst>
                  <a:cxn ang="0">
                    <a:pos x="T0" y="T1"/>
                  </a:cxn>
                  <a:cxn ang="0">
                    <a:pos x="T2" y="T3"/>
                  </a:cxn>
                  <a:cxn ang="0">
                    <a:pos x="T4" y="T5"/>
                  </a:cxn>
                  <a:cxn ang="0">
                    <a:pos x="T6" y="T7"/>
                  </a:cxn>
                  <a:cxn ang="0">
                    <a:pos x="T8" y="T9"/>
                  </a:cxn>
                  <a:cxn ang="0">
                    <a:pos x="T10" y="T11"/>
                  </a:cxn>
                </a:cxnLst>
                <a:rect l="0" t="0" r="r" b="b"/>
                <a:pathLst>
                  <a:path w="1" h="5">
                    <a:moveTo>
                      <a:pt x="0" y="3"/>
                    </a:moveTo>
                    <a:lnTo>
                      <a:pt x="1" y="5"/>
                    </a:lnTo>
                    <a:lnTo>
                      <a:pt x="1" y="3"/>
                    </a:lnTo>
                    <a:lnTo>
                      <a:pt x="0"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1" name="Freeform 1056">
                <a:extLst>
                  <a:ext uri="{FF2B5EF4-FFF2-40B4-BE49-F238E27FC236}">
                    <a16:creationId xmlns:a16="http://schemas.microsoft.com/office/drawing/2014/main" id="{B044AAAB-1DB9-4CF5-9A1D-305A43C07849}"/>
                  </a:ext>
                </a:extLst>
              </p:cNvPr>
              <p:cNvSpPr>
                <a:spLocks/>
              </p:cNvSpPr>
              <p:nvPr/>
            </p:nvSpPr>
            <p:spPr bwMode="auto">
              <a:xfrm>
                <a:off x="3184" y="2012"/>
                <a:ext cx="4" cy="3"/>
              </a:xfrm>
              <a:custGeom>
                <a:avLst/>
                <a:gdLst>
                  <a:gd name="T0" fmla="*/ 3 w 4"/>
                  <a:gd name="T1" fmla="*/ 3 h 3"/>
                  <a:gd name="T2" fmla="*/ 4 w 4"/>
                  <a:gd name="T3" fmla="*/ 2 h 3"/>
                  <a:gd name="T4" fmla="*/ 3 w 4"/>
                  <a:gd name="T5" fmla="*/ 0 h 3"/>
                  <a:gd name="T6" fmla="*/ 1 w 4"/>
                  <a:gd name="T7" fmla="*/ 0 h 3"/>
                  <a:gd name="T8" fmla="*/ 0 w 4"/>
                  <a:gd name="T9" fmla="*/ 2 h 3"/>
                  <a:gd name="T10" fmla="*/ 0 w 4"/>
                  <a:gd name="T11" fmla="*/ 3 h 3"/>
                  <a:gd name="T12" fmla="*/ 0 w 4"/>
                  <a:gd name="T13" fmla="*/ 3 h 3"/>
                  <a:gd name="T14" fmla="*/ 3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3" y="3"/>
                    </a:moveTo>
                    <a:lnTo>
                      <a:pt x="4" y="2"/>
                    </a:lnTo>
                    <a:lnTo>
                      <a:pt x="3" y="0"/>
                    </a:lnTo>
                    <a:lnTo>
                      <a:pt x="1" y="0"/>
                    </a:lnTo>
                    <a:lnTo>
                      <a:pt x="0" y="2"/>
                    </a:lnTo>
                    <a:lnTo>
                      <a:pt x="0" y="3"/>
                    </a:lnTo>
                    <a:lnTo>
                      <a:pt x="0"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2" name="Freeform 1057">
                <a:extLst>
                  <a:ext uri="{FF2B5EF4-FFF2-40B4-BE49-F238E27FC236}">
                    <a16:creationId xmlns:a16="http://schemas.microsoft.com/office/drawing/2014/main" id="{D4969036-EEBD-4F99-9561-C94472C745F7}"/>
                  </a:ext>
                </a:extLst>
              </p:cNvPr>
              <p:cNvSpPr>
                <a:spLocks/>
              </p:cNvSpPr>
              <p:nvPr/>
            </p:nvSpPr>
            <p:spPr bwMode="auto">
              <a:xfrm>
                <a:off x="3170" y="2106"/>
                <a:ext cx="1" cy="1"/>
              </a:xfrm>
              <a:custGeom>
                <a:avLst/>
                <a:gdLst>
                  <a:gd name="T0" fmla="*/ 0 w 1"/>
                  <a:gd name="T1" fmla="*/ 1 h 1"/>
                  <a:gd name="T2" fmla="*/ 0 w 1"/>
                  <a:gd name="T3" fmla="*/ 1 h 1"/>
                  <a:gd name="T4" fmla="*/ 1 w 1"/>
                  <a:gd name="T5" fmla="*/ 1 h 1"/>
                  <a:gd name="T6" fmla="*/ 1 w 1"/>
                  <a:gd name="T7" fmla="*/ 0 h 1"/>
                  <a:gd name="T8" fmla="*/ 0 w 1"/>
                  <a:gd name="T9" fmla="*/ 0 h 1"/>
                  <a:gd name="T10" fmla="*/ 0 w 1"/>
                  <a:gd name="T11" fmla="*/ 1 h 1"/>
                </a:gdLst>
                <a:ahLst/>
                <a:cxnLst>
                  <a:cxn ang="0">
                    <a:pos x="T0" y="T1"/>
                  </a:cxn>
                  <a:cxn ang="0">
                    <a:pos x="T2" y="T3"/>
                  </a:cxn>
                  <a:cxn ang="0">
                    <a:pos x="T4" y="T5"/>
                  </a:cxn>
                  <a:cxn ang="0">
                    <a:pos x="T6" y="T7"/>
                  </a:cxn>
                  <a:cxn ang="0">
                    <a:pos x="T8" y="T9"/>
                  </a:cxn>
                  <a:cxn ang="0">
                    <a:pos x="T10" y="T11"/>
                  </a:cxn>
                </a:cxnLst>
                <a:rect l="0" t="0" r="r" b="b"/>
                <a:pathLst>
                  <a:path w="1" h="1">
                    <a:moveTo>
                      <a:pt x="0" y="1"/>
                    </a:moveTo>
                    <a:lnTo>
                      <a:pt x="0" y="1"/>
                    </a:lnTo>
                    <a:lnTo>
                      <a:pt x="1" y="1"/>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3" name="Freeform 1058">
                <a:extLst>
                  <a:ext uri="{FF2B5EF4-FFF2-40B4-BE49-F238E27FC236}">
                    <a16:creationId xmlns:a16="http://schemas.microsoft.com/office/drawing/2014/main" id="{0088127F-8452-411C-B8F4-A8553BC23076}"/>
                  </a:ext>
                </a:extLst>
              </p:cNvPr>
              <p:cNvSpPr>
                <a:spLocks/>
              </p:cNvSpPr>
              <p:nvPr/>
            </p:nvSpPr>
            <p:spPr bwMode="auto">
              <a:xfrm>
                <a:off x="3184" y="2055"/>
                <a:ext cx="4" cy="8"/>
              </a:xfrm>
              <a:custGeom>
                <a:avLst/>
                <a:gdLst>
                  <a:gd name="T0" fmla="*/ 0 w 4"/>
                  <a:gd name="T1" fmla="*/ 0 h 8"/>
                  <a:gd name="T2" fmla="*/ 0 w 4"/>
                  <a:gd name="T3" fmla="*/ 1 h 8"/>
                  <a:gd name="T4" fmla="*/ 0 w 4"/>
                  <a:gd name="T5" fmla="*/ 5 h 8"/>
                  <a:gd name="T6" fmla="*/ 0 w 4"/>
                  <a:gd name="T7" fmla="*/ 7 h 8"/>
                  <a:gd name="T8" fmla="*/ 3 w 4"/>
                  <a:gd name="T9" fmla="*/ 8 h 8"/>
                  <a:gd name="T10" fmla="*/ 4 w 4"/>
                  <a:gd name="T11" fmla="*/ 7 h 8"/>
                  <a:gd name="T12" fmla="*/ 4 w 4"/>
                  <a:gd name="T13" fmla="*/ 5 h 8"/>
                  <a:gd name="T14" fmla="*/ 4 w 4"/>
                  <a:gd name="T15" fmla="*/ 4 h 8"/>
                  <a:gd name="T16" fmla="*/ 4 w 4"/>
                  <a:gd name="T17" fmla="*/ 3 h 8"/>
                  <a:gd name="T18" fmla="*/ 3 w 4"/>
                  <a:gd name="T19" fmla="*/ 0 h 8"/>
                  <a:gd name="T20" fmla="*/ 0 w 4"/>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0" y="0"/>
                    </a:moveTo>
                    <a:lnTo>
                      <a:pt x="0" y="1"/>
                    </a:lnTo>
                    <a:lnTo>
                      <a:pt x="0" y="5"/>
                    </a:lnTo>
                    <a:lnTo>
                      <a:pt x="0" y="7"/>
                    </a:lnTo>
                    <a:lnTo>
                      <a:pt x="3" y="8"/>
                    </a:lnTo>
                    <a:lnTo>
                      <a:pt x="4" y="7"/>
                    </a:lnTo>
                    <a:lnTo>
                      <a:pt x="4" y="5"/>
                    </a:lnTo>
                    <a:lnTo>
                      <a:pt x="4" y="4"/>
                    </a:lnTo>
                    <a:lnTo>
                      <a:pt x="4" y="3"/>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4" name="Freeform 1059">
                <a:extLst>
                  <a:ext uri="{FF2B5EF4-FFF2-40B4-BE49-F238E27FC236}">
                    <a16:creationId xmlns:a16="http://schemas.microsoft.com/office/drawing/2014/main" id="{D10EC2C5-AF17-4EF4-A481-74910ABA5B31}"/>
                  </a:ext>
                </a:extLst>
              </p:cNvPr>
              <p:cNvSpPr>
                <a:spLocks/>
              </p:cNvSpPr>
              <p:nvPr/>
            </p:nvSpPr>
            <p:spPr bwMode="auto">
              <a:xfrm>
                <a:off x="3170" y="2070"/>
                <a:ext cx="14" cy="11"/>
              </a:xfrm>
              <a:custGeom>
                <a:avLst/>
                <a:gdLst>
                  <a:gd name="T0" fmla="*/ 6 w 14"/>
                  <a:gd name="T1" fmla="*/ 0 h 11"/>
                  <a:gd name="T2" fmla="*/ 1 w 14"/>
                  <a:gd name="T3" fmla="*/ 1 h 11"/>
                  <a:gd name="T4" fmla="*/ 0 w 14"/>
                  <a:gd name="T5" fmla="*/ 4 h 11"/>
                  <a:gd name="T6" fmla="*/ 0 w 14"/>
                  <a:gd name="T7" fmla="*/ 5 h 11"/>
                  <a:gd name="T8" fmla="*/ 1 w 14"/>
                  <a:gd name="T9" fmla="*/ 7 h 11"/>
                  <a:gd name="T10" fmla="*/ 3 w 14"/>
                  <a:gd name="T11" fmla="*/ 8 h 11"/>
                  <a:gd name="T12" fmla="*/ 6 w 14"/>
                  <a:gd name="T13" fmla="*/ 10 h 11"/>
                  <a:gd name="T14" fmla="*/ 7 w 14"/>
                  <a:gd name="T15" fmla="*/ 10 h 11"/>
                  <a:gd name="T16" fmla="*/ 10 w 14"/>
                  <a:gd name="T17" fmla="*/ 11 h 11"/>
                  <a:gd name="T18" fmla="*/ 12 w 14"/>
                  <a:gd name="T19" fmla="*/ 10 h 11"/>
                  <a:gd name="T20" fmla="*/ 12 w 14"/>
                  <a:gd name="T21" fmla="*/ 7 h 11"/>
                  <a:gd name="T22" fmla="*/ 14 w 14"/>
                  <a:gd name="T23" fmla="*/ 5 h 11"/>
                  <a:gd name="T24" fmla="*/ 12 w 14"/>
                  <a:gd name="T25" fmla="*/ 3 h 11"/>
                  <a:gd name="T26" fmla="*/ 8 w 14"/>
                  <a:gd name="T27" fmla="*/ 0 h 11"/>
                  <a:gd name="T28" fmla="*/ 6 w 14"/>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1">
                    <a:moveTo>
                      <a:pt x="6" y="0"/>
                    </a:moveTo>
                    <a:lnTo>
                      <a:pt x="1" y="1"/>
                    </a:lnTo>
                    <a:lnTo>
                      <a:pt x="0" y="4"/>
                    </a:lnTo>
                    <a:lnTo>
                      <a:pt x="0" y="5"/>
                    </a:lnTo>
                    <a:lnTo>
                      <a:pt x="1" y="7"/>
                    </a:lnTo>
                    <a:lnTo>
                      <a:pt x="3" y="8"/>
                    </a:lnTo>
                    <a:lnTo>
                      <a:pt x="6" y="10"/>
                    </a:lnTo>
                    <a:lnTo>
                      <a:pt x="7" y="10"/>
                    </a:lnTo>
                    <a:lnTo>
                      <a:pt x="10" y="11"/>
                    </a:lnTo>
                    <a:lnTo>
                      <a:pt x="12" y="10"/>
                    </a:lnTo>
                    <a:lnTo>
                      <a:pt x="12" y="7"/>
                    </a:lnTo>
                    <a:lnTo>
                      <a:pt x="14" y="5"/>
                    </a:lnTo>
                    <a:lnTo>
                      <a:pt x="12" y="3"/>
                    </a:lnTo>
                    <a:lnTo>
                      <a:pt x="8" y="0"/>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5" name="Freeform 1060">
                <a:extLst>
                  <a:ext uri="{FF2B5EF4-FFF2-40B4-BE49-F238E27FC236}">
                    <a16:creationId xmlns:a16="http://schemas.microsoft.com/office/drawing/2014/main" id="{8160F44D-4860-4686-A15F-148CF1109119}"/>
                  </a:ext>
                </a:extLst>
              </p:cNvPr>
              <p:cNvSpPr>
                <a:spLocks/>
              </p:cNvSpPr>
              <p:nvPr/>
            </p:nvSpPr>
            <p:spPr bwMode="auto">
              <a:xfrm>
                <a:off x="3195" y="2066"/>
                <a:ext cx="3" cy="3"/>
              </a:xfrm>
              <a:custGeom>
                <a:avLst/>
                <a:gdLst>
                  <a:gd name="T0" fmla="*/ 0 w 3"/>
                  <a:gd name="T1" fmla="*/ 1 h 3"/>
                  <a:gd name="T2" fmla="*/ 0 w 3"/>
                  <a:gd name="T3" fmla="*/ 3 h 3"/>
                  <a:gd name="T4" fmla="*/ 1 w 3"/>
                  <a:gd name="T5" fmla="*/ 3 h 3"/>
                  <a:gd name="T6" fmla="*/ 3 w 3"/>
                  <a:gd name="T7" fmla="*/ 1 h 3"/>
                  <a:gd name="T8" fmla="*/ 3 w 3"/>
                  <a:gd name="T9" fmla="*/ 0 h 3"/>
                  <a:gd name="T10" fmla="*/ 1 w 3"/>
                  <a:gd name="T11" fmla="*/ 0 h 3"/>
                  <a:gd name="T12" fmla="*/ 0 w 3"/>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1"/>
                    </a:moveTo>
                    <a:lnTo>
                      <a:pt x="0" y="3"/>
                    </a:lnTo>
                    <a:lnTo>
                      <a:pt x="1" y="3"/>
                    </a:lnTo>
                    <a:lnTo>
                      <a:pt x="3" y="1"/>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6" name="Freeform 1061">
                <a:extLst>
                  <a:ext uri="{FF2B5EF4-FFF2-40B4-BE49-F238E27FC236}">
                    <a16:creationId xmlns:a16="http://schemas.microsoft.com/office/drawing/2014/main" id="{67A471E0-D596-44E8-95F9-1E8AFDA5FFCA}"/>
                  </a:ext>
                </a:extLst>
              </p:cNvPr>
              <p:cNvSpPr>
                <a:spLocks/>
              </p:cNvSpPr>
              <p:nvPr/>
            </p:nvSpPr>
            <p:spPr bwMode="auto">
              <a:xfrm>
                <a:off x="3181" y="2008"/>
                <a:ext cx="3" cy="3"/>
              </a:xfrm>
              <a:custGeom>
                <a:avLst/>
                <a:gdLst>
                  <a:gd name="T0" fmla="*/ 0 w 3"/>
                  <a:gd name="T1" fmla="*/ 0 h 3"/>
                  <a:gd name="T2" fmla="*/ 0 w 3"/>
                  <a:gd name="T3" fmla="*/ 2 h 3"/>
                  <a:gd name="T4" fmla="*/ 1 w 3"/>
                  <a:gd name="T5" fmla="*/ 3 h 3"/>
                  <a:gd name="T6" fmla="*/ 3 w 3"/>
                  <a:gd name="T7" fmla="*/ 3 h 3"/>
                  <a:gd name="T8" fmla="*/ 1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lnTo>
                      <a:pt x="0" y="2"/>
                    </a:lnTo>
                    <a:lnTo>
                      <a:pt x="1" y="3"/>
                    </a:lnTo>
                    <a:lnTo>
                      <a:pt x="3" y="3"/>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7" name="Freeform 1062">
                <a:extLst>
                  <a:ext uri="{FF2B5EF4-FFF2-40B4-BE49-F238E27FC236}">
                    <a16:creationId xmlns:a16="http://schemas.microsoft.com/office/drawing/2014/main" id="{A236A859-4ED4-4194-8F64-ABCB95E75A42}"/>
                  </a:ext>
                </a:extLst>
              </p:cNvPr>
              <p:cNvSpPr>
                <a:spLocks/>
              </p:cNvSpPr>
              <p:nvPr/>
            </p:nvSpPr>
            <p:spPr bwMode="auto">
              <a:xfrm>
                <a:off x="3206" y="1956"/>
                <a:ext cx="1" cy="2"/>
              </a:xfrm>
              <a:custGeom>
                <a:avLst/>
                <a:gdLst>
                  <a:gd name="T0" fmla="*/ 1 w 1"/>
                  <a:gd name="T1" fmla="*/ 0 h 2"/>
                  <a:gd name="T2" fmla="*/ 1 w 1"/>
                  <a:gd name="T3" fmla="*/ 0 h 2"/>
                  <a:gd name="T4" fmla="*/ 0 w 1"/>
                  <a:gd name="T5" fmla="*/ 2 h 2"/>
                  <a:gd name="T6" fmla="*/ 1 w 1"/>
                  <a:gd name="T7" fmla="*/ 2 h 2"/>
                  <a:gd name="T8" fmla="*/ 1 w 1"/>
                  <a:gd name="T9" fmla="*/ 2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lnTo>
                      <a:pt x="1" y="0"/>
                    </a:lnTo>
                    <a:lnTo>
                      <a:pt x="0" y="2"/>
                    </a:lnTo>
                    <a:lnTo>
                      <a:pt x="1"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8" name="Freeform 1063">
                <a:extLst>
                  <a:ext uri="{FF2B5EF4-FFF2-40B4-BE49-F238E27FC236}">
                    <a16:creationId xmlns:a16="http://schemas.microsoft.com/office/drawing/2014/main" id="{ED479889-8FAC-4F75-AE02-51B793BC49FA}"/>
                  </a:ext>
                </a:extLst>
              </p:cNvPr>
              <p:cNvSpPr>
                <a:spLocks/>
              </p:cNvSpPr>
              <p:nvPr/>
            </p:nvSpPr>
            <p:spPr bwMode="auto">
              <a:xfrm>
                <a:off x="3199" y="2044"/>
                <a:ext cx="12" cy="15"/>
              </a:xfrm>
              <a:custGeom>
                <a:avLst/>
                <a:gdLst>
                  <a:gd name="T0" fmla="*/ 0 w 12"/>
                  <a:gd name="T1" fmla="*/ 7 h 15"/>
                  <a:gd name="T2" fmla="*/ 0 w 12"/>
                  <a:gd name="T3" fmla="*/ 10 h 15"/>
                  <a:gd name="T4" fmla="*/ 0 w 12"/>
                  <a:gd name="T5" fmla="*/ 12 h 15"/>
                  <a:gd name="T6" fmla="*/ 3 w 12"/>
                  <a:gd name="T7" fmla="*/ 14 h 15"/>
                  <a:gd name="T8" fmla="*/ 4 w 12"/>
                  <a:gd name="T9" fmla="*/ 12 h 15"/>
                  <a:gd name="T10" fmla="*/ 7 w 12"/>
                  <a:gd name="T11" fmla="*/ 12 h 15"/>
                  <a:gd name="T12" fmla="*/ 8 w 12"/>
                  <a:gd name="T13" fmla="*/ 12 h 15"/>
                  <a:gd name="T14" fmla="*/ 8 w 12"/>
                  <a:gd name="T15" fmla="*/ 14 h 15"/>
                  <a:gd name="T16" fmla="*/ 11 w 12"/>
                  <a:gd name="T17" fmla="*/ 15 h 15"/>
                  <a:gd name="T18" fmla="*/ 11 w 12"/>
                  <a:gd name="T19" fmla="*/ 12 h 15"/>
                  <a:gd name="T20" fmla="*/ 12 w 12"/>
                  <a:gd name="T21" fmla="*/ 11 h 15"/>
                  <a:gd name="T22" fmla="*/ 12 w 12"/>
                  <a:gd name="T23" fmla="*/ 8 h 15"/>
                  <a:gd name="T24" fmla="*/ 11 w 12"/>
                  <a:gd name="T25" fmla="*/ 7 h 15"/>
                  <a:gd name="T26" fmla="*/ 11 w 12"/>
                  <a:gd name="T27" fmla="*/ 8 h 15"/>
                  <a:gd name="T28" fmla="*/ 11 w 12"/>
                  <a:gd name="T29" fmla="*/ 10 h 15"/>
                  <a:gd name="T30" fmla="*/ 10 w 12"/>
                  <a:gd name="T31" fmla="*/ 10 h 15"/>
                  <a:gd name="T32" fmla="*/ 7 w 12"/>
                  <a:gd name="T33" fmla="*/ 7 h 15"/>
                  <a:gd name="T34" fmla="*/ 8 w 12"/>
                  <a:gd name="T35" fmla="*/ 5 h 15"/>
                  <a:gd name="T36" fmla="*/ 5 w 12"/>
                  <a:gd name="T37" fmla="*/ 3 h 15"/>
                  <a:gd name="T38" fmla="*/ 7 w 12"/>
                  <a:gd name="T39" fmla="*/ 3 h 15"/>
                  <a:gd name="T40" fmla="*/ 8 w 12"/>
                  <a:gd name="T41" fmla="*/ 3 h 15"/>
                  <a:gd name="T42" fmla="*/ 8 w 12"/>
                  <a:gd name="T43" fmla="*/ 0 h 15"/>
                  <a:gd name="T44" fmla="*/ 7 w 12"/>
                  <a:gd name="T45" fmla="*/ 0 h 15"/>
                  <a:gd name="T46" fmla="*/ 5 w 12"/>
                  <a:gd name="T47" fmla="*/ 1 h 15"/>
                  <a:gd name="T48" fmla="*/ 3 w 12"/>
                  <a:gd name="T49" fmla="*/ 1 h 15"/>
                  <a:gd name="T50" fmla="*/ 3 w 12"/>
                  <a:gd name="T51" fmla="*/ 1 h 15"/>
                  <a:gd name="T52" fmla="*/ 0 w 12"/>
                  <a:gd name="T53" fmla="*/ 1 h 15"/>
                  <a:gd name="T54" fmla="*/ 0 w 12"/>
                  <a:gd name="T55"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 h="15">
                    <a:moveTo>
                      <a:pt x="0" y="7"/>
                    </a:moveTo>
                    <a:lnTo>
                      <a:pt x="0" y="10"/>
                    </a:lnTo>
                    <a:lnTo>
                      <a:pt x="0" y="12"/>
                    </a:lnTo>
                    <a:lnTo>
                      <a:pt x="3" y="14"/>
                    </a:lnTo>
                    <a:lnTo>
                      <a:pt x="4" y="12"/>
                    </a:lnTo>
                    <a:lnTo>
                      <a:pt x="7" y="12"/>
                    </a:lnTo>
                    <a:lnTo>
                      <a:pt x="8" y="12"/>
                    </a:lnTo>
                    <a:lnTo>
                      <a:pt x="8" y="14"/>
                    </a:lnTo>
                    <a:lnTo>
                      <a:pt x="11" y="15"/>
                    </a:lnTo>
                    <a:lnTo>
                      <a:pt x="11" y="12"/>
                    </a:lnTo>
                    <a:lnTo>
                      <a:pt x="12" y="11"/>
                    </a:lnTo>
                    <a:lnTo>
                      <a:pt x="12" y="8"/>
                    </a:lnTo>
                    <a:lnTo>
                      <a:pt x="11" y="7"/>
                    </a:lnTo>
                    <a:lnTo>
                      <a:pt x="11" y="8"/>
                    </a:lnTo>
                    <a:lnTo>
                      <a:pt x="11" y="10"/>
                    </a:lnTo>
                    <a:lnTo>
                      <a:pt x="10" y="10"/>
                    </a:lnTo>
                    <a:lnTo>
                      <a:pt x="7" y="7"/>
                    </a:lnTo>
                    <a:lnTo>
                      <a:pt x="8" y="5"/>
                    </a:lnTo>
                    <a:lnTo>
                      <a:pt x="5" y="3"/>
                    </a:lnTo>
                    <a:lnTo>
                      <a:pt x="7" y="3"/>
                    </a:lnTo>
                    <a:lnTo>
                      <a:pt x="8" y="3"/>
                    </a:lnTo>
                    <a:lnTo>
                      <a:pt x="8" y="0"/>
                    </a:lnTo>
                    <a:lnTo>
                      <a:pt x="7" y="0"/>
                    </a:lnTo>
                    <a:lnTo>
                      <a:pt x="5" y="1"/>
                    </a:lnTo>
                    <a:lnTo>
                      <a:pt x="3" y="1"/>
                    </a:lnTo>
                    <a:lnTo>
                      <a:pt x="3" y="1"/>
                    </a:lnTo>
                    <a:lnTo>
                      <a:pt x="0" y="1"/>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9" name="Freeform 1064">
                <a:extLst>
                  <a:ext uri="{FF2B5EF4-FFF2-40B4-BE49-F238E27FC236}">
                    <a16:creationId xmlns:a16="http://schemas.microsoft.com/office/drawing/2014/main" id="{3472DCC7-BDE9-436B-813C-57139A33186C}"/>
                  </a:ext>
                </a:extLst>
              </p:cNvPr>
              <p:cNvSpPr>
                <a:spLocks/>
              </p:cNvSpPr>
              <p:nvPr/>
            </p:nvSpPr>
            <p:spPr bwMode="auto">
              <a:xfrm>
                <a:off x="3206" y="1962"/>
                <a:ext cx="1" cy="4"/>
              </a:xfrm>
              <a:custGeom>
                <a:avLst/>
                <a:gdLst>
                  <a:gd name="T0" fmla="*/ 0 w 1"/>
                  <a:gd name="T1" fmla="*/ 4 h 4"/>
                  <a:gd name="T2" fmla="*/ 0 w 1"/>
                  <a:gd name="T3" fmla="*/ 4 h 4"/>
                  <a:gd name="T4" fmla="*/ 1 w 1"/>
                  <a:gd name="T5" fmla="*/ 4 h 4"/>
                  <a:gd name="T6" fmla="*/ 1 w 1"/>
                  <a:gd name="T7" fmla="*/ 1 h 4"/>
                  <a:gd name="T8" fmla="*/ 1 w 1"/>
                  <a:gd name="T9" fmla="*/ 0 h 4"/>
                  <a:gd name="T10" fmla="*/ 1 w 1"/>
                  <a:gd name="T11" fmla="*/ 0 h 4"/>
                  <a:gd name="T12" fmla="*/ 0 w 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0" y="4"/>
                    </a:moveTo>
                    <a:lnTo>
                      <a:pt x="0" y="4"/>
                    </a:lnTo>
                    <a:lnTo>
                      <a:pt x="1" y="4"/>
                    </a:lnTo>
                    <a:lnTo>
                      <a:pt x="1" y="1"/>
                    </a:lnTo>
                    <a:lnTo>
                      <a:pt x="1" y="0"/>
                    </a:lnTo>
                    <a:lnTo>
                      <a:pt x="1"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0" name="Freeform 1065">
                <a:extLst>
                  <a:ext uri="{FF2B5EF4-FFF2-40B4-BE49-F238E27FC236}">
                    <a16:creationId xmlns:a16="http://schemas.microsoft.com/office/drawing/2014/main" id="{0DFE48C6-835F-4402-A192-7CC847B886D7}"/>
                  </a:ext>
                </a:extLst>
              </p:cNvPr>
              <p:cNvSpPr>
                <a:spLocks/>
              </p:cNvSpPr>
              <p:nvPr/>
            </p:nvSpPr>
            <p:spPr bwMode="auto">
              <a:xfrm>
                <a:off x="3198" y="1968"/>
                <a:ext cx="4" cy="6"/>
              </a:xfrm>
              <a:custGeom>
                <a:avLst/>
                <a:gdLst>
                  <a:gd name="T0" fmla="*/ 1 w 4"/>
                  <a:gd name="T1" fmla="*/ 0 h 6"/>
                  <a:gd name="T2" fmla="*/ 0 w 4"/>
                  <a:gd name="T3" fmla="*/ 0 h 6"/>
                  <a:gd name="T4" fmla="*/ 0 w 4"/>
                  <a:gd name="T5" fmla="*/ 2 h 6"/>
                  <a:gd name="T6" fmla="*/ 1 w 4"/>
                  <a:gd name="T7" fmla="*/ 5 h 6"/>
                  <a:gd name="T8" fmla="*/ 2 w 4"/>
                  <a:gd name="T9" fmla="*/ 6 h 6"/>
                  <a:gd name="T10" fmla="*/ 4 w 4"/>
                  <a:gd name="T11" fmla="*/ 6 h 6"/>
                  <a:gd name="T12" fmla="*/ 4 w 4"/>
                  <a:gd name="T13" fmla="*/ 5 h 6"/>
                  <a:gd name="T14" fmla="*/ 2 w 4"/>
                  <a:gd name="T15" fmla="*/ 3 h 6"/>
                  <a:gd name="T16" fmla="*/ 1 w 4"/>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0"/>
                    </a:moveTo>
                    <a:lnTo>
                      <a:pt x="0" y="0"/>
                    </a:lnTo>
                    <a:lnTo>
                      <a:pt x="0" y="2"/>
                    </a:lnTo>
                    <a:lnTo>
                      <a:pt x="1" y="5"/>
                    </a:lnTo>
                    <a:lnTo>
                      <a:pt x="2" y="6"/>
                    </a:lnTo>
                    <a:lnTo>
                      <a:pt x="4" y="6"/>
                    </a:lnTo>
                    <a:lnTo>
                      <a:pt x="4" y="5"/>
                    </a:lnTo>
                    <a:lnTo>
                      <a:pt x="2"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1" name="Freeform 1066">
                <a:extLst>
                  <a:ext uri="{FF2B5EF4-FFF2-40B4-BE49-F238E27FC236}">
                    <a16:creationId xmlns:a16="http://schemas.microsoft.com/office/drawing/2014/main" id="{EA50DA30-CD94-4670-8CA1-555BF304B8D3}"/>
                  </a:ext>
                </a:extLst>
              </p:cNvPr>
              <p:cNvSpPr>
                <a:spLocks/>
              </p:cNvSpPr>
              <p:nvPr/>
            </p:nvSpPr>
            <p:spPr bwMode="auto">
              <a:xfrm>
                <a:off x="3143" y="2111"/>
                <a:ext cx="20" cy="21"/>
              </a:xfrm>
              <a:custGeom>
                <a:avLst/>
                <a:gdLst>
                  <a:gd name="T0" fmla="*/ 13 w 20"/>
                  <a:gd name="T1" fmla="*/ 10 h 21"/>
                  <a:gd name="T2" fmla="*/ 15 w 20"/>
                  <a:gd name="T3" fmla="*/ 11 h 21"/>
                  <a:gd name="T4" fmla="*/ 18 w 20"/>
                  <a:gd name="T5" fmla="*/ 12 h 21"/>
                  <a:gd name="T6" fmla="*/ 19 w 20"/>
                  <a:gd name="T7" fmla="*/ 12 h 21"/>
                  <a:gd name="T8" fmla="*/ 20 w 20"/>
                  <a:gd name="T9" fmla="*/ 12 h 21"/>
                  <a:gd name="T10" fmla="*/ 20 w 20"/>
                  <a:gd name="T11" fmla="*/ 12 h 21"/>
                  <a:gd name="T12" fmla="*/ 20 w 20"/>
                  <a:gd name="T13" fmla="*/ 10 h 21"/>
                  <a:gd name="T14" fmla="*/ 13 w 20"/>
                  <a:gd name="T15" fmla="*/ 7 h 21"/>
                  <a:gd name="T16" fmla="*/ 12 w 20"/>
                  <a:gd name="T17" fmla="*/ 4 h 21"/>
                  <a:gd name="T18" fmla="*/ 11 w 20"/>
                  <a:gd name="T19" fmla="*/ 3 h 21"/>
                  <a:gd name="T20" fmla="*/ 9 w 20"/>
                  <a:gd name="T21" fmla="*/ 3 h 21"/>
                  <a:gd name="T22" fmla="*/ 7 w 20"/>
                  <a:gd name="T23" fmla="*/ 1 h 21"/>
                  <a:gd name="T24" fmla="*/ 4 w 20"/>
                  <a:gd name="T25" fmla="*/ 1 h 21"/>
                  <a:gd name="T26" fmla="*/ 2 w 20"/>
                  <a:gd name="T27" fmla="*/ 1 h 21"/>
                  <a:gd name="T28" fmla="*/ 0 w 20"/>
                  <a:gd name="T29" fmla="*/ 0 h 21"/>
                  <a:gd name="T30" fmla="*/ 0 w 20"/>
                  <a:gd name="T31" fmla="*/ 1 h 21"/>
                  <a:gd name="T32" fmla="*/ 0 w 20"/>
                  <a:gd name="T33" fmla="*/ 3 h 21"/>
                  <a:gd name="T34" fmla="*/ 0 w 20"/>
                  <a:gd name="T35" fmla="*/ 4 h 21"/>
                  <a:gd name="T36" fmla="*/ 0 w 20"/>
                  <a:gd name="T37" fmla="*/ 6 h 21"/>
                  <a:gd name="T38" fmla="*/ 1 w 20"/>
                  <a:gd name="T39" fmla="*/ 8 h 21"/>
                  <a:gd name="T40" fmla="*/ 2 w 20"/>
                  <a:gd name="T41" fmla="*/ 11 h 21"/>
                  <a:gd name="T42" fmla="*/ 5 w 20"/>
                  <a:gd name="T43" fmla="*/ 12 h 21"/>
                  <a:gd name="T44" fmla="*/ 8 w 20"/>
                  <a:gd name="T45" fmla="*/ 14 h 21"/>
                  <a:gd name="T46" fmla="*/ 11 w 20"/>
                  <a:gd name="T47" fmla="*/ 17 h 21"/>
                  <a:gd name="T48" fmla="*/ 12 w 20"/>
                  <a:gd name="T49" fmla="*/ 18 h 21"/>
                  <a:gd name="T50" fmla="*/ 13 w 20"/>
                  <a:gd name="T51" fmla="*/ 18 h 21"/>
                  <a:gd name="T52" fmla="*/ 15 w 20"/>
                  <a:gd name="T53" fmla="*/ 19 h 21"/>
                  <a:gd name="T54" fmla="*/ 16 w 20"/>
                  <a:gd name="T55" fmla="*/ 21 h 21"/>
                  <a:gd name="T56" fmla="*/ 18 w 20"/>
                  <a:gd name="T57" fmla="*/ 19 h 21"/>
                  <a:gd name="T58" fmla="*/ 18 w 20"/>
                  <a:gd name="T59" fmla="*/ 18 h 21"/>
                  <a:gd name="T60" fmla="*/ 19 w 20"/>
                  <a:gd name="T61" fmla="*/ 17 h 21"/>
                  <a:gd name="T62" fmla="*/ 18 w 20"/>
                  <a:gd name="T63" fmla="*/ 14 h 21"/>
                  <a:gd name="T64" fmla="*/ 15 w 20"/>
                  <a:gd name="T65" fmla="*/ 14 h 21"/>
                  <a:gd name="T66" fmla="*/ 13 w 20"/>
                  <a:gd name="T67" fmla="*/ 14 h 21"/>
                  <a:gd name="T68" fmla="*/ 12 w 20"/>
                  <a:gd name="T69" fmla="*/ 12 h 21"/>
                  <a:gd name="T70" fmla="*/ 13 w 20"/>
                  <a:gd name="T71" fmla="*/ 11 h 21"/>
                  <a:gd name="T72" fmla="*/ 13 w 20"/>
                  <a:gd name="T73"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 h="21">
                    <a:moveTo>
                      <a:pt x="13" y="10"/>
                    </a:moveTo>
                    <a:lnTo>
                      <a:pt x="15" y="11"/>
                    </a:lnTo>
                    <a:lnTo>
                      <a:pt x="18" y="12"/>
                    </a:lnTo>
                    <a:lnTo>
                      <a:pt x="19" y="12"/>
                    </a:lnTo>
                    <a:lnTo>
                      <a:pt x="20" y="12"/>
                    </a:lnTo>
                    <a:lnTo>
                      <a:pt x="20" y="12"/>
                    </a:lnTo>
                    <a:lnTo>
                      <a:pt x="20" y="10"/>
                    </a:lnTo>
                    <a:lnTo>
                      <a:pt x="13" y="7"/>
                    </a:lnTo>
                    <a:lnTo>
                      <a:pt x="12" y="4"/>
                    </a:lnTo>
                    <a:lnTo>
                      <a:pt x="11" y="3"/>
                    </a:lnTo>
                    <a:lnTo>
                      <a:pt x="9" y="3"/>
                    </a:lnTo>
                    <a:lnTo>
                      <a:pt x="7" y="1"/>
                    </a:lnTo>
                    <a:lnTo>
                      <a:pt x="4" y="1"/>
                    </a:lnTo>
                    <a:lnTo>
                      <a:pt x="2" y="1"/>
                    </a:lnTo>
                    <a:lnTo>
                      <a:pt x="0" y="0"/>
                    </a:lnTo>
                    <a:lnTo>
                      <a:pt x="0" y="1"/>
                    </a:lnTo>
                    <a:lnTo>
                      <a:pt x="0" y="3"/>
                    </a:lnTo>
                    <a:lnTo>
                      <a:pt x="0" y="4"/>
                    </a:lnTo>
                    <a:lnTo>
                      <a:pt x="0" y="6"/>
                    </a:lnTo>
                    <a:lnTo>
                      <a:pt x="1" y="8"/>
                    </a:lnTo>
                    <a:lnTo>
                      <a:pt x="2" y="11"/>
                    </a:lnTo>
                    <a:lnTo>
                      <a:pt x="5" y="12"/>
                    </a:lnTo>
                    <a:lnTo>
                      <a:pt x="8" y="14"/>
                    </a:lnTo>
                    <a:lnTo>
                      <a:pt x="11" y="17"/>
                    </a:lnTo>
                    <a:lnTo>
                      <a:pt x="12" y="18"/>
                    </a:lnTo>
                    <a:lnTo>
                      <a:pt x="13" y="18"/>
                    </a:lnTo>
                    <a:lnTo>
                      <a:pt x="15" y="19"/>
                    </a:lnTo>
                    <a:lnTo>
                      <a:pt x="16" y="21"/>
                    </a:lnTo>
                    <a:lnTo>
                      <a:pt x="18" y="19"/>
                    </a:lnTo>
                    <a:lnTo>
                      <a:pt x="18" y="18"/>
                    </a:lnTo>
                    <a:lnTo>
                      <a:pt x="19" y="17"/>
                    </a:lnTo>
                    <a:lnTo>
                      <a:pt x="18" y="14"/>
                    </a:lnTo>
                    <a:lnTo>
                      <a:pt x="15" y="14"/>
                    </a:lnTo>
                    <a:lnTo>
                      <a:pt x="13" y="14"/>
                    </a:lnTo>
                    <a:lnTo>
                      <a:pt x="12" y="12"/>
                    </a:lnTo>
                    <a:lnTo>
                      <a:pt x="13" y="11"/>
                    </a:lnTo>
                    <a:lnTo>
                      <a:pt x="1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2" name="Freeform 1067">
                <a:extLst>
                  <a:ext uri="{FF2B5EF4-FFF2-40B4-BE49-F238E27FC236}">
                    <a16:creationId xmlns:a16="http://schemas.microsoft.com/office/drawing/2014/main" id="{89EFAACB-E380-4128-9B99-614EC4C508B5}"/>
                  </a:ext>
                </a:extLst>
              </p:cNvPr>
              <p:cNvSpPr>
                <a:spLocks/>
              </p:cNvSpPr>
              <p:nvPr/>
            </p:nvSpPr>
            <p:spPr bwMode="auto">
              <a:xfrm>
                <a:off x="3143" y="2107"/>
                <a:ext cx="23" cy="10"/>
              </a:xfrm>
              <a:custGeom>
                <a:avLst/>
                <a:gdLst>
                  <a:gd name="T0" fmla="*/ 23 w 23"/>
                  <a:gd name="T1" fmla="*/ 5 h 10"/>
                  <a:gd name="T2" fmla="*/ 20 w 23"/>
                  <a:gd name="T3" fmla="*/ 3 h 10"/>
                  <a:gd name="T4" fmla="*/ 18 w 23"/>
                  <a:gd name="T5" fmla="*/ 3 h 10"/>
                  <a:gd name="T6" fmla="*/ 15 w 23"/>
                  <a:gd name="T7" fmla="*/ 0 h 10"/>
                  <a:gd name="T8" fmla="*/ 12 w 23"/>
                  <a:gd name="T9" fmla="*/ 0 h 10"/>
                  <a:gd name="T10" fmla="*/ 8 w 23"/>
                  <a:gd name="T11" fmla="*/ 1 h 10"/>
                  <a:gd name="T12" fmla="*/ 5 w 23"/>
                  <a:gd name="T13" fmla="*/ 1 h 10"/>
                  <a:gd name="T14" fmla="*/ 2 w 23"/>
                  <a:gd name="T15" fmla="*/ 1 h 10"/>
                  <a:gd name="T16" fmla="*/ 0 w 23"/>
                  <a:gd name="T17" fmla="*/ 1 h 10"/>
                  <a:gd name="T18" fmla="*/ 0 w 23"/>
                  <a:gd name="T19" fmla="*/ 3 h 10"/>
                  <a:gd name="T20" fmla="*/ 1 w 23"/>
                  <a:gd name="T21" fmla="*/ 3 h 10"/>
                  <a:gd name="T22" fmla="*/ 4 w 23"/>
                  <a:gd name="T23" fmla="*/ 3 h 10"/>
                  <a:gd name="T24" fmla="*/ 7 w 23"/>
                  <a:gd name="T25" fmla="*/ 4 h 10"/>
                  <a:gd name="T26" fmla="*/ 9 w 23"/>
                  <a:gd name="T27" fmla="*/ 5 h 10"/>
                  <a:gd name="T28" fmla="*/ 12 w 23"/>
                  <a:gd name="T29" fmla="*/ 7 h 10"/>
                  <a:gd name="T30" fmla="*/ 15 w 23"/>
                  <a:gd name="T31" fmla="*/ 7 h 10"/>
                  <a:gd name="T32" fmla="*/ 15 w 23"/>
                  <a:gd name="T33" fmla="*/ 7 h 10"/>
                  <a:gd name="T34" fmla="*/ 15 w 23"/>
                  <a:gd name="T35" fmla="*/ 8 h 10"/>
                  <a:gd name="T36" fmla="*/ 16 w 23"/>
                  <a:gd name="T37" fmla="*/ 10 h 10"/>
                  <a:gd name="T38" fmla="*/ 19 w 23"/>
                  <a:gd name="T39" fmla="*/ 10 h 10"/>
                  <a:gd name="T40" fmla="*/ 20 w 23"/>
                  <a:gd name="T41" fmla="*/ 10 h 10"/>
                  <a:gd name="T42" fmla="*/ 22 w 23"/>
                  <a:gd name="T43" fmla="*/ 10 h 10"/>
                  <a:gd name="T44" fmla="*/ 22 w 23"/>
                  <a:gd name="T45" fmla="*/ 8 h 10"/>
                  <a:gd name="T46" fmla="*/ 22 w 23"/>
                  <a:gd name="T47" fmla="*/ 7 h 10"/>
                  <a:gd name="T48" fmla="*/ 22 w 23"/>
                  <a:gd name="T49" fmla="*/ 5 h 10"/>
                  <a:gd name="T50" fmla="*/ 23 w 23"/>
                  <a:gd name="T5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0">
                    <a:moveTo>
                      <a:pt x="23" y="5"/>
                    </a:moveTo>
                    <a:lnTo>
                      <a:pt x="20" y="3"/>
                    </a:lnTo>
                    <a:lnTo>
                      <a:pt x="18" y="3"/>
                    </a:lnTo>
                    <a:lnTo>
                      <a:pt x="15" y="0"/>
                    </a:lnTo>
                    <a:lnTo>
                      <a:pt x="12" y="0"/>
                    </a:lnTo>
                    <a:lnTo>
                      <a:pt x="8" y="1"/>
                    </a:lnTo>
                    <a:lnTo>
                      <a:pt x="5" y="1"/>
                    </a:lnTo>
                    <a:lnTo>
                      <a:pt x="2" y="1"/>
                    </a:lnTo>
                    <a:lnTo>
                      <a:pt x="0" y="1"/>
                    </a:lnTo>
                    <a:lnTo>
                      <a:pt x="0" y="3"/>
                    </a:lnTo>
                    <a:lnTo>
                      <a:pt x="1" y="3"/>
                    </a:lnTo>
                    <a:lnTo>
                      <a:pt x="4" y="3"/>
                    </a:lnTo>
                    <a:lnTo>
                      <a:pt x="7" y="4"/>
                    </a:lnTo>
                    <a:lnTo>
                      <a:pt x="9" y="5"/>
                    </a:lnTo>
                    <a:lnTo>
                      <a:pt x="12" y="7"/>
                    </a:lnTo>
                    <a:lnTo>
                      <a:pt x="15" y="7"/>
                    </a:lnTo>
                    <a:lnTo>
                      <a:pt x="15" y="7"/>
                    </a:lnTo>
                    <a:lnTo>
                      <a:pt x="15" y="8"/>
                    </a:lnTo>
                    <a:lnTo>
                      <a:pt x="16" y="10"/>
                    </a:lnTo>
                    <a:lnTo>
                      <a:pt x="19" y="10"/>
                    </a:lnTo>
                    <a:lnTo>
                      <a:pt x="20" y="10"/>
                    </a:lnTo>
                    <a:lnTo>
                      <a:pt x="22" y="10"/>
                    </a:lnTo>
                    <a:lnTo>
                      <a:pt x="22" y="8"/>
                    </a:lnTo>
                    <a:lnTo>
                      <a:pt x="22" y="7"/>
                    </a:lnTo>
                    <a:lnTo>
                      <a:pt x="22" y="5"/>
                    </a:ln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3" name="Freeform 1068">
                <a:extLst>
                  <a:ext uri="{FF2B5EF4-FFF2-40B4-BE49-F238E27FC236}">
                    <a16:creationId xmlns:a16="http://schemas.microsoft.com/office/drawing/2014/main" id="{9CCD023B-031B-4193-A10C-0FBFEFCCC9DC}"/>
                  </a:ext>
                </a:extLst>
              </p:cNvPr>
              <p:cNvSpPr>
                <a:spLocks/>
              </p:cNvSpPr>
              <p:nvPr/>
            </p:nvSpPr>
            <p:spPr bwMode="auto">
              <a:xfrm>
                <a:off x="3128" y="2158"/>
                <a:ext cx="1" cy="2"/>
              </a:xfrm>
              <a:custGeom>
                <a:avLst/>
                <a:gdLst>
                  <a:gd name="T0" fmla="*/ 1 w 1"/>
                  <a:gd name="T1" fmla="*/ 0 h 2"/>
                  <a:gd name="T2" fmla="*/ 0 w 1"/>
                  <a:gd name="T3" fmla="*/ 0 h 2"/>
                  <a:gd name="T4" fmla="*/ 0 w 1"/>
                  <a:gd name="T5" fmla="*/ 0 h 2"/>
                  <a:gd name="T6" fmla="*/ 0 w 1"/>
                  <a:gd name="T7" fmla="*/ 1 h 2"/>
                  <a:gd name="T8" fmla="*/ 1 w 1"/>
                  <a:gd name="T9" fmla="*/ 2 h 2"/>
                  <a:gd name="T10" fmla="*/ 1 w 1"/>
                  <a:gd name="T11" fmla="*/ 1 h 2"/>
                  <a:gd name="T12" fmla="*/ 1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lnTo>
                      <a:pt x="0" y="0"/>
                    </a:lnTo>
                    <a:lnTo>
                      <a:pt x="0" y="0"/>
                    </a:lnTo>
                    <a:lnTo>
                      <a:pt x="0" y="1"/>
                    </a:lnTo>
                    <a:lnTo>
                      <a:pt x="1" y="2"/>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4" name="Freeform 1069">
                <a:extLst>
                  <a:ext uri="{FF2B5EF4-FFF2-40B4-BE49-F238E27FC236}">
                    <a16:creationId xmlns:a16="http://schemas.microsoft.com/office/drawing/2014/main" id="{C7A05E04-19E6-4EB1-A464-A5C25ECFCAE8}"/>
                  </a:ext>
                </a:extLst>
              </p:cNvPr>
              <p:cNvSpPr>
                <a:spLocks/>
              </p:cNvSpPr>
              <p:nvPr/>
            </p:nvSpPr>
            <p:spPr bwMode="auto">
              <a:xfrm>
                <a:off x="3117" y="2173"/>
                <a:ext cx="2" cy="1"/>
              </a:xfrm>
              <a:custGeom>
                <a:avLst/>
                <a:gdLst>
                  <a:gd name="T0" fmla="*/ 0 w 2"/>
                  <a:gd name="T1" fmla="*/ 1 h 1"/>
                  <a:gd name="T2" fmla="*/ 1 w 2"/>
                  <a:gd name="T3" fmla="*/ 1 h 1"/>
                  <a:gd name="T4" fmla="*/ 2 w 2"/>
                  <a:gd name="T5" fmla="*/ 1 h 1"/>
                  <a:gd name="T6" fmla="*/ 2 w 2"/>
                  <a:gd name="T7" fmla="*/ 0 h 1"/>
                  <a:gd name="T8" fmla="*/ 1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lnTo>
                      <a:pt x="1" y="1"/>
                    </a:lnTo>
                    <a:lnTo>
                      <a:pt x="2" y="1"/>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5" name="Freeform 1070">
                <a:extLst>
                  <a:ext uri="{FF2B5EF4-FFF2-40B4-BE49-F238E27FC236}">
                    <a16:creationId xmlns:a16="http://schemas.microsoft.com/office/drawing/2014/main" id="{9B115319-D8F8-4014-BD8C-A4250DA4887F}"/>
                  </a:ext>
                </a:extLst>
              </p:cNvPr>
              <p:cNvSpPr>
                <a:spLocks/>
              </p:cNvSpPr>
              <p:nvPr/>
            </p:nvSpPr>
            <p:spPr bwMode="auto">
              <a:xfrm>
                <a:off x="3143" y="2193"/>
                <a:ext cx="1" cy="2"/>
              </a:xfrm>
              <a:custGeom>
                <a:avLst/>
                <a:gdLst>
                  <a:gd name="T0" fmla="*/ 0 w 1"/>
                  <a:gd name="T1" fmla="*/ 2 h 2"/>
                  <a:gd name="T2" fmla="*/ 0 w 1"/>
                  <a:gd name="T3" fmla="*/ 2 h 2"/>
                  <a:gd name="T4" fmla="*/ 1 w 1"/>
                  <a:gd name="T5" fmla="*/ 2 h 2"/>
                  <a:gd name="T6" fmla="*/ 1 w 1"/>
                  <a:gd name="T7" fmla="*/ 0 h 2"/>
                  <a:gd name="T8" fmla="*/ 0 w 1"/>
                  <a:gd name="T9" fmla="*/ 0 h 2"/>
                  <a:gd name="T10" fmla="*/ 0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0" y="2"/>
                    </a:moveTo>
                    <a:lnTo>
                      <a:pt x="0" y="2"/>
                    </a:lnTo>
                    <a:lnTo>
                      <a:pt x="1"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6" name="Freeform 1071">
                <a:extLst>
                  <a:ext uri="{FF2B5EF4-FFF2-40B4-BE49-F238E27FC236}">
                    <a16:creationId xmlns:a16="http://schemas.microsoft.com/office/drawing/2014/main" id="{396F2ACE-CC24-49A7-AD91-BE47E86721AD}"/>
                  </a:ext>
                </a:extLst>
              </p:cNvPr>
              <p:cNvSpPr>
                <a:spLocks/>
              </p:cNvSpPr>
              <p:nvPr/>
            </p:nvSpPr>
            <p:spPr bwMode="auto">
              <a:xfrm>
                <a:off x="3106" y="2163"/>
                <a:ext cx="2" cy="2"/>
              </a:xfrm>
              <a:custGeom>
                <a:avLst/>
                <a:gdLst>
                  <a:gd name="T0" fmla="*/ 2 w 2"/>
                  <a:gd name="T1" fmla="*/ 2 h 2"/>
                  <a:gd name="T2" fmla="*/ 2 w 2"/>
                  <a:gd name="T3" fmla="*/ 0 h 2"/>
                  <a:gd name="T4" fmla="*/ 1 w 2"/>
                  <a:gd name="T5" fmla="*/ 0 h 2"/>
                  <a:gd name="T6" fmla="*/ 0 w 2"/>
                  <a:gd name="T7" fmla="*/ 2 h 2"/>
                  <a:gd name="T8" fmla="*/ 1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1" y="0"/>
                    </a:lnTo>
                    <a:lnTo>
                      <a:pt x="0" y="2"/>
                    </a:lnTo>
                    <a:lnTo>
                      <a:pt x="1"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7" name="Freeform 1072">
                <a:extLst>
                  <a:ext uri="{FF2B5EF4-FFF2-40B4-BE49-F238E27FC236}">
                    <a16:creationId xmlns:a16="http://schemas.microsoft.com/office/drawing/2014/main" id="{6449FAEA-EF27-439F-987C-5583C0652709}"/>
                  </a:ext>
                </a:extLst>
              </p:cNvPr>
              <p:cNvSpPr>
                <a:spLocks/>
              </p:cNvSpPr>
              <p:nvPr/>
            </p:nvSpPr>
            <p:spPr bwMode="auto">
              <a:xfrm>
                <a:off x="3101" y="2159"/>
                <a:ext cx="28" cy="15"/>
              </a:xfrm>
              <a:custGeom>
                <a:avLst/>
                <a:gdLst>
                  <a:gd name="T0" fmla="*/ 24 w 28"/>
                  <a:gd name="T1" fmla="*/ 12 h 15"/>
                  <a:gd name="T2" fmla="*/ 25 w 28"/>
                  <a:gd name="T3" fmla="*/ 12 h 15"/>
                  <a:gd name="T4" fmla="*/ 28 w 28"/>
                  <a:gd name="T5" fmla="*/ 11 h 15"/>
                  <a:gd name="T6" fmla="*/ 28 w 28"/>
                  <a:gd name="T7" fmla="*/ 4 h 15"/>
                  <a:gd name="T8" fmla="*/ 27 w 28"/>
                  <a:gd name="T9" fmla="*/ 3 h 15"/>
                  <a:gd name="T10" fmla="*/ 25 w 28"/>
                  <a:gd name="T11" fmla="*/ 0 h 15"/>
                  <a:gd name="T12" fmla="*/ 24 w 28"/>
                  <a:gd name="T13" fmla="*/ 0 h 15"/>
                  <a:gd name="T14" fmla="*/ 16 w 28"/>
                  <a:gd name="T15" fmla="*/ 3 h 15"/>
                  <a:gd name="T16" fmla="*/ 10 w 28"/>
                  <a:gd name="T17" fmla="*/ 4 h 15"/>
                  <a:gd name="T18" fmla="*/ 7 w 28"/>
                  <a:gd name="T19" fmla="*/ 7 h 15"/>
                  <a:gd name="T20" fmla="*/ 6 w 28"/>
                  <a:gd name="T21" fmla="*/ 7 h 15"/>
                  <a:gd name="T22" fmla="*/ 5 w 28"/>
                  <a:gd name="T23" fmla="*/ 10 h 15"/>
                  <a:gd name="T24" fmla="*/ 2 w 28"/>
                  <a:gd name="T25" fmla="*/ 10 h 15"/>
                  <a:gd name="T26" fmla="*/ 0 w 28"/>
                  <a:gd name="T27" fmla="*/ 12 h 15"/>
                  <a:gd name="T28" fmla="*/ 0 w 28"/>
                  <a:gd name="T29" fmla="*/ 14 h 15"/>
                  <a:gd name="T30" fmla="*/ 0 w 28"/>
                  <a:gd name="T31" fmla="*/ 15 h 15"/>
                  <a:gd name="T32" fmla="*/ 3 w 28"/>
                  <a:gd name="T33" fmla="*/ 14 h 15"/>
                  <a:gd name="T34" fmla="*/ 9 w 28"/>
                  <a:gd name="T35" fmla="*/ 12 h 15"/>
                  <a:gd name="T36" fmla="*/ 14 w 28"/>
                  <a:gd name="T37" fmla="*/ 14 h 15"/>
                  <a:gd name="T38" fmla="*/ 16 w 28"/>
                  <a:gd name="T39" fmla="*/ 12 h 15"/>
                  <a:gd name="T40" fmla="*/ 18 w 28"/>
                  <a:gd name="T41" fmla="*/ 12 h 15"/>
                  <a:gd name="T42" fmla="*/ 21 w 28"/>
                  <a:gd name="T43" fmla="*/ 14 h 15"/>
                  <a:gd name="T44" fmla="*/ 24 w 28"/>
                  <a:gd name="T45"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15">
                    <a:moveTo>
                      <a:pt x="24" y="12"/>
                    </a:moveTo>
                    <a:lnTo>
                      <a:pt x="25" y="12"/>
                    </a:lnTo>
                    <a:lnTo>
                      <a:pt x="28" y="11"/>
                    </a:lnTo>
                    <a:lnTo>
                      <a:pt x="28" y="4"/>
                    </a:lnTo>
                    <a:lnTo>
                      <a:pt x="27" y="3"/>
                    </a:lnTo>
                    <a:lnTo>
                      <a:pt x="25" y="0"/>
                    </a:lnTo>
                    <a:lnTo>
                      <a:pt x="24" y="0"/>
                    </a:lnTo>
                    <a:lnTo>
                      <a:pt x="16" y="3"/>
                    </a:lnTo>
                    <a:lnTo>
                      <a:pt x="10" y="4"/>
                    </a:lnTo>
                    <a:lnTo>
                      <a:pt x="7" y="7"/>
                    </a:lnTo>
                    <a:lnTo>
                      <a:pt x="6" y="7"/>
                    </a:lnTo>
                    <a:lnTo>
                      <a:pt x="5" y="10"/>
                    </a:lnTo>
                    <a:lnTo>
                      <a:pt x="2" y="10"/>
                    </a:lnTo>
                    <a:lnTo>
                      <a:pt x="0" y="12"/>
                    </a:lnTo>
                    <a:lnTo>
                      <a:pt x="0" y="14"/>
                    </a:lnTo>
                    <a:lnTo>
                      <a:pt x="0" y="15"/>
                    </a:lnTo>
                    <a:lnTo>
                      <a:pt x="3" y="14"/>
                    </a:lnTo>
                    <a:lnTo>
                      <a:pt x="9" y="12"/>
                    </a:lnTo>
                    <a:lnTo>
                      <a:pt x="14" y="14"/>
                    </a:lnTo>
                    <a:lnTo>
                      <a:pt x="16" y="12"/>
                    </a:lnTo>
                    <a:lnTo>
                      <a:pt x="18" y="12"/>
                    </a:lnTo>
                    <a:lnTo>
                      <a:pt x="21" y="14"/>
                    </a:lnTo>
                    <a:lnTo>
                      <a:pt x="2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8" name="Freeform 1073">
                <a:extLst>
                  <a:ext uri="{FF2B5EF4-FFF2-40B4-BE49-F238E27FC236}">
                    <a16:creationId xmlns:a16="http://schemas.microsoft.com/office/drawing/2014/main" id="{9AFBC1E0-98AF-48CD-AF72-3B6E629F545F}"/>
                  </a:ext>
                </a:extLst>
              </p:cNvPr>
              <p:cNvSpPr>
                <a:spLocks/>
              </p:cNvSpPr>
              <p:nvPr/>
            </p:nvSpPr>
            <p:spPr bwMode="auto">
              <a:xfrm>
                <a:off x="3136" y="2110"/>
                <a:ext cx="3" cy="4"/>
              </a:xfrm>
              <a:custGeom>
                <a:avLst/>
                <a:gdLst>
                  <a:gd name="T0" fmla="*/ 0 w 3"/>
                  <a:gd name="T1" fmla="*/ 1 h 4"/>
                  <a:gd name="T2" fmla="*/ 0 w 3"/>
                  <a:gd name="T3" fmla="*/ 2 h 4"/>
                  <a:gd name="T4" fmla="*/ 1 w 3"/>
                  <a:gd name="T5" fmla="*/ 4 h 4"/>
                  <a:gd name="T6" fmla="*/ 3 w 3"/>
                  <a:gd name="T7" fmla="*/ 2 h 4"/>
                  <a:gd name="T8" fmla="*/ 1 w 3"/>
                  <a:gd name="T9" fmla="*/ 1 h 4"/>
                  <a:gd name="T10" fmla="*/ 3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0" y="2"/>
                    </a:lnTo>
                    <a:lnTo>
                      <a:pt x="1" y="4"/>
                    </a:lnTo>
                    <a:lnTo>
                      <a:pt x="3" y="2"/>
                    </a:lnTo>
                    <a:lnTo>
                      <a:pt x="1"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9" name="Freeform 1074">
                <a:extLst>
                  <a:ext uri="{FF2B5EF4-FFF2-40B4-BE49-F238E27FC236}">
                    <a16:creationId xmlns:a16="http://schemas.microsoft.com/office/drawing/2014/main" id="{4D2B6E1E-1CFF-43E1-B076-92EA3B9FA6A9}"/>
                  </a:ext>
                </a:extLst>
              </p:cNvPr>
              <p:cNvSpPr>
                <a:spLocks/>
              </p:cNvSpPr>
              <p:nvPr/>
            </p:nvSpPr>
            <p:spPr bwMode="auto">
              <a:xfrm>
                <a:off x="3200" y="2007"/>
                <a:ext cx="6" cy="23"/>
              </a:xfrm>
              <a:custGeom>
                <a:avLst/>
                <a:gdLst>
                  <a:gd name="T0" fmla="*/ 3 w 6"/>
                  <a:gd name="T1" fmla="*/ 1 h 23"/>
                  <a:gd name="T2" fmla="*/ 2 w 6"/>
                  <a:gd name="T3" fmla="*/ 0 h 23"/>
                  <a:gd name="T4" fmla="*/ 0 w 6"/>
                  <a:gd name="T5" fmla="*/ 3 h 23"/>
                  <a:gd name="T6" fmla="*/ 0 w 6"/>
                  <a:gd name="T7" fmla="*/ 3 h 23"/>
                  <a:gd name="T8" fmla="*/ 2 w 6"/>
                  <a:gd name="T9" fmla="*/ 4 h 23"/>
                  <a:gd name="T10" fmla="*/ 2 w 6"/>
                  <a:gd name="T11" fmla="*/ 5 h 23"/>
                  <a:gd name="T12" fmla="*/ 2 w 6"/>
                  <a:gd name="T13" fmla="*/ 7 h 23"/>
                  <a:gd name="T14" fmla="*/ 2 w 6"/>
                  <a:gd name="T15" fmla="*/ 9 h 23"/>
                  <a:gd name="T16" fmla="*/ 3 w 6"/>
                  <a:gd name="T17" fmla="*/ 12 h 23"/>
                  <a:gd name="T18" fmla="*/ 3 w 6"/>
                  <a:gd name="T19" fmla="*/ 16 h 23"/>
                  <a:gd name="T20" fmla="*/ 2 w 6"/>
                  <a:gd name="T21" fmla="*/ 19 h 23"/>
                  <a:gd name="T22" fmla="*/ 2 w 6"/>
                  <a:gd name="T23" fmla="*/ 22 h 23"/>
                  <a:gd name="T24" fmla="*/ 3 w 6"/>
                  <a:gd name="T25" fmla="*/ 23 h 23"/>
                  <a:gd name="T26" fmla="*/ 4 w 6"/>
                  <a:gd name="T27" fmla="*/ 22 h 23"/>
                  <a:gd name="T28" fmla="*/ 4 w 6"/>
                  <a:gd name="T29" fmla="*/ 18 h 23"/>
                  <a:gd name="T30" fmla="*/ 6 w 6"/>
                  <a:gd name="T31" fmla="*/ 16 h 23"/>
                  <a:gd name="T32" fmla="*/ 4 w 6"/>
                  <a:gd name="T33" fmla="*/ 14 h 23"/>
                  <a:gd name="T34" fmla="*/ 3 w 6"/>
                  <a:gd name="T35" fmla="*/ 11 h 23"/>
                  <a:gd name="T36" fmla="*/ 3 w 6"/>
                  <a:gd name="T37" fmla="*/ 7 h 23"/>
                  <a:gd name="T38" fmla="*/ 4 w 6"/>
                  <a:gd name="T39" fmla="*/ 4 h 23"/>
                  <a:gd name="T40" fmla="*/ 3 w 6"/>
                  <a:gd name="T41"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23">
                    <a:moveTo>
                      <a:pt x="3" y="1"/>
                    </a:moveTo>
                    <a:lnTo>
                      <a:pt x="2" y="0"/>
                    </a:lnTo>
                    <a:lnTo>
                      <a:pt x="0" y="3"/>
                    </a:lnTo>
                    <a:lnTo>
                      <a:pt x="0" y="3"/>
                    </a:lnTo>
                    <a:lnTo>
                      <a:pt x="2" y="4"/>
                    </a:lnTo>
                    <a:lnTo>
                      <a:pt x="2" y="5"/>
                    </a:lnTo>
                    <a:lnTo>
                      <a:pt x="2" y="7"/>
                    </a:lnTo>
                    <a:lnTo>
                      <a:pt x="2" y="9"/>
                    </a:lnTo>
                    <a:lnTo>
                      <a:pt x="3" y="12"/>
                    </a:lnTo>
                    <a:lnTo>
                      <a:pt x="3" y="16"/>
                    </a:lnTo>
                    <a:lnTo>
                      <a:pt x="2" y="19"/>
                    </a:lnTo>
                    <a:lnTo>
                      <a:pt x="2" y="22"/>
                    </a:lnTo>
                    <a:lnTo>
                      <a:pt x="3" y="23"/>
                    </a:lnTo>
                    <a:lnTo>
                      <a:pt x="4" y="22"/>
                    </a:lnTo>
                    <a:lnTo>
                      <a:pt x="4" y="18"/>
                    </a:lnTo>
                    <a:lnTo>
                      <a:pt x="6" y="16"/>
                    </a:lnTo>
                    <a:lnTo>
                      <a:pt x="4" y="14"/>
                    </a:lnTo>
                    <a:lnTo>
                      <a:pt x="3" y="11"/>
                    </a:lnTo>
                    <a:lnTo>
                      <a:pt x="3" y="7"/>
                    </a:lnTo>
                    <a:lnTo>
                      <a:pt x="4" y="4"/>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0" name="Freeform 1075">
                <a:extLst>
                  <a:ext uri="{FF2B5EF4-FFF2-40B4-BE49-F238E27FC236}">
                    <a16:creationId xmlns:a16="http://schemas.microsoft.com/office/drawing/2014/main" id="{FA67BDEF-F093-4981-B2E2-778F55762938}"/>
                  </a:ext>
                </a:extLst>
              </p:cNvPr>
              <p:cNvSpPr>
                <a:spLocks/>
              </p:cNvSpPr>
              <p:nvPr/>
            </p:nvSpPr>
            <p:spPr bwMode="auto">
              <a:xfrm>
                <a:off x="3133" y="2096"/>
                <a:ext cx="25" cy="11"/>
              </a:xfrm>
              <a:custGeom>
                <a:avLst/>
                <a:gdLst>
                  <a:gd name="T0" fmla="*/ 10 w 25"/>
                  <a:gd name="T1" fmla="*/ 4 h 11"/>
                  <a:gd name="T2" fmla="*/ 14 w 25"/>
                  <a:gd name="T3" fmla="*/ 7 h 11"/>
                  <a:gd name="T4" fmla="*/ 18 w 25"/>
                  <a:gd name="T5" fmla="*/ 7 h 11"/>
                  <a:gd name="T6" fmla="*/ 19 w 25"/>
                  <a:gd name="T7" fmla="*/ 7 h 11"/>
                  <a:gd name="T8" fmla="*/ 18 w 25"/>
                  <a:gd name="T9" fmla="*/ 6 h 11"/>
                  <a:gd name="T10" fmla="*/ 14 w 25"/>
                  <a:gd name="T11" fmla="*/ 1 h 11"/>
                  <a:gd name="T12" fmla="*/ 6 w 25"/>
                  <a:gd name="T13" fmla="*/ 0 h 11"/>
                  <a:gd name="T14" fmla="*/ 4 w 25"/>
                  <a:gd name="T15" fmla="*/ 1 h 11"/>
                  <a:gd name="T16" fmla="*/ 4 w 25"/>
                  <a:gd name="T17" fmla="*/ 3 h 11"/>
                  <a:gd name="T18" fmla="*/ 1 w 25"/>
                  <a:gd name="T19" fmla="*/ 4 h 11"/>
                  <a:gd name="T20" fmla="*/ 0 w 25"/>
                  <a:gd name="T21" fmla="*/ 6 h 11"/>
                  <a:gd name="T22" fmla="*/ 1 w 25"/>
                  <a:gd name="T23" fmla="*/ 7 h 11"/>
                  <a:gd name="T24" fmla="*/ 4 w 25"/>
                  <a:gd name="T25" fmla="*/ 7 h 11"/>
                  <a:gd name="T26" fmla="*/ 7 w 25"/>
                  <a:gd name="T27" fmla="*/ 10 h 11"/>
                  <a:gd name="T28" fmla="*/ 10 w 25"/>
                  <a:gd name="T29" fmla="*/ 11 h 11"/>
                  <a:gd name="T30" fmla="*/ 15 w 25"/>
                  <a:gd name="T31" fmla="*/ 11 h 11"/>
                  <a:gd name="T32" fmla="*/ 22 w 25"/>
                  <a:gd name="T33" fmla="*/ 11 h 11"/>
                  <a:gd name="T34" fmla="*/ 25 w 25"/>
                  <a:gd name="T35" fmla="*/ 10 h 11"/>
                  <a:gd name="T36" fmla="*/ 25 w 25"/>
                  <a:gd name="T37" fmla="*/ 10 h 11"/>
                  <a:gd name="T38" fmla="*/ 22 w 25"/>
                  <a:gd name="T39" fmla="*/ 8 h 11"/>
                  <a:gd name="T40" fmla="*/ 17 w 25"/>
                  <a:gd name="T41" fmla="*/ 8 h 11"/>
                  <a:gd name="T42" fmla="*/ 14 w 25"/>
                  <a:gd name="T43" fmla="*/ 8 h 11"/>
                  <a:gd name="T44" fmla="*/ 11 w 25"/>
                  <a:gd name="T45" fmla="*/ 6 h 11"/>
                  <a:gd name="T46" fmla="*/ 8 w 25"/>
                  <a:gd name="T47" fmla="*/ 6 h 11"/>
                  <a:gd name="T48" fmla="*/ 7 w 25"/>
                  <a:gd name="T49" fmla="*/ 4 h 11"/>
                  <a:gd name="T50" fmla="*/ 8 w 25"/>
                  <a:gd name="T51" fmla="*/ 4 h 11"/>
                  <a:gd name="T52" fmla="*/ 10 w 25"/>
                  <a:gd name="T5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 h="11">
                    <a:moveTo>
                      <a:pt x="10" y="4"/>
                    </a:moveTo>
                    <a:lnTo>
                      <a:pt x="14" y="7"/>
                    </a:lnTo>
                    <a:lnTo>
                      <a:pt x="18" y="7"/>
                    </a:lnTo>
                    <a:lnTo>
                      <a:pt x="19" y="7"/>
                    </a:lnTo>
                    <a:lnTo>
                      <a:pt x="18" y="6"/>
                    </a:lnTo>
                    <a:lnTo>
                      <a:pt x="14" y="1"/>
                    </a:lnTo>
                    <a:lnTo>
                      <a:pt x="6" y="0"/>
                    </a:lnTo>
                    <a:lnTo>
                      <a:pt x="4" y="1"/>
                    </a:lnTo>
                    <a:lnTo>
                      <a:pt x="4" y="3"/>
                    </a:lnTo>
                    <a:lnTo>
                      <a:pt x="1" y="4"/>
                    </a:lnTo>
                    <a:lnTo>
                      <a:pt x="0" y="6"/>
                    </a:lnTo>
                    <a:lnTo>
                      <a:pt x="1" y="7"/>
                    </a:lnTo>
                    <a:lnTo>
                      <a:pt x="4" y="7"/>
                    </a:lnTo>
                    <a:lnTo>
                      <a:pt x="7" y="10"/>
                    </a:lnTo>
                    <a:lnTo>
                      <a:pt x="10" y="11"/>
                    </a:lnTo>
                    <a:lnTo>
                      <a:pt x="15" y="11"/>
                    </a:lnTo>
                    <a:lnTo>
                      <a:pt x="22" y="11"/>
                    </a:lnTo>
                    <a:lnTo>
                      <a:pt x="25" y="10"/>
                    </a:lnTo>
                    <a:lnTo>
                      <a:pt x="25" y="10"/>
                    </a:lnTo>
                    <a:lnTo>
                      <a:pt x="22" y="8"/>
                    </a:lnTo>
                    <a:lnTo>
                      <a:pt x="17" y="8"/>
                    </a:lnTo>
                    <a:lnTo>
                      <a:pt x="14" y="8"/>
                    </a:lnTo>
                    <a:lnTo>
                      <a:pt x="11" y="6"/>
                    </a:lnTo>
                    <a:lnTo>
                      <a:pt x="8" y="6"/>
                    </a:lnTo>
                    <a:lnTo>
                      <a:pt x="7" y="4"/>
                    </a:lnTo>
                    <a:lnTo>
                      <a:pt x="8" y="4"/>
                    </a:lnTo>
                    <a:lnTo>
                      <a:pt x="1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1" name="Rectangle 1076">
                <a:extLst>
                  <a:ext uri="{FF2B5EF4-FFF2-40B4-BE49-F238E27FC236}">
                    <a16:creationId xmlns:a16="http://schemas.microsoft.com/office/drawing/2014/main" id="{EBE0DCE9-D8A0-4033-B9CF-27C2BE148806}"/>
                  </a:ext>
                </a:extLst>
              </p:cNvPr>
              <p:cNvSpPr>
                <a:spLocks noChangeArrowheads="1"/>
              </p:cNvSpPr>
              <p:nvPr/>
            </p:nvSpPr>
            <p:spPr bwMode="auto">
              <a:xfrm>
                <a:off x="2858" y="2074"/>
                <a:ext cx="2"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2" name="Freeform 1077">
                <a:extLst>
                  <a:ext uri="{FF2B5EF4-FFF2-40B4-BE49-F238E27FC236}">
                    <a16:creationId xmlns:a16="http://schemas.microsoft.com/office/drawing/2014/main" id="{B5CBF567-81E8-4510-B946-7EA0A775874C}"/>
                  </a:ext>
                </a:extLst>
              </p:cNvPr>
              <p:cNvSpPr>
                <a:spLocks/>
              </p:cNvSpPr>
              <p:nvPr/>
            </p:nvSpPr>
            <p:spPr bwMode="auto">
              <a:xfrm>
                <a:off x="2860" y="2071"/>
                <a:ext cx="1" cy="2"/>
              </a:xfrm>
              <a:custGeom>
                <a:avLst/>
                <a:gdLst>
                  <a:gd name="T0" fmla="*/ 0 w 1"/>
                  <a:gd name="T1" fmla="*/ 0 h 2"/>
                  <a:gd name="T2" fmla="*/ 0 w 1"/>
                  <a:gd name="T3" fmla="*/ 2 h 2"/>
                  <a:gd name="T4" fmla="*/ 0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2"/>
                    </a:lnTo>
                    <a:lnTo>
                      <a:pt x="0" y="2"/>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3" name="Freeform 1078">
                <a:extLst>
                  <a:ext uri="{FF2B5EF4-FFF2-40B4-BE49-F238E27FC236}">
                    <a16:creationId xmlns:a16="http://schemas.microsoft.com/office/drawing/2014/main" id="{B2DAE90E-9C0D-47D1-87F6-01E147513B35}"/>
                  </a:ext>
                </a:extLst>
              </p:cNvPr>
              <p:cNvSpPr>
                <a:spLocks/>
              </p:cNvSpPr>
              <p:nvPr/>
            </p:nvSpPr>
            <p:spPr bwMode="auto">
              <a:xfrm>
                <a:off x="3213" y="1971"/>
                <a:ext cx="4" cy="10"/>
              </a:xfrm>
              <a:custGeom>
                <a:avLst/>
                <a:gdLst>
                  <a:gd name="T0" fmla="*/ 4 w 4"/>
                  <a:gd name="T1" fmla="*/ 3 h 10"/>
                  <a:gd name="T2" fmla="*/ 2 w 4"/>
                  <a:gd name="T3" fmla="*/ 0 h 10"/>
                  <a:gd name="T4" fmla="*/ 1 w 4"/>
                  <a:gd name="T5" fmla="*/ 3 h 10"/>
                  <a:gd name="T6" fmla="*/ 1 w 4"/>
                  <a:gd name="T7" fmla="*/ 6 h 10"/>
                  <a:gd name="T8" fmla="*/ 0 w 4"/>
                  <a:gd name="T9" fmla="*/ 8 h 10"/>
                  <a:gd name="T10" fmla="*/ 0 w 4"/>
                  <a:gd name="T11" fmla="*/ 10 h 10"/>
                  <a:gd name="T12" fmla="*/ 1 w 4"/>
                  <a:gd name="T13" fmla="*/ 10 h 10"/>
                  <a:gd name="T14" fmla="*/ 2 w 4"/>
                  <a:gd name="T15" fmla="*/ 8 h 10"/>
                  <a:gd name="T16" fmla="*/ 2 w 4"/>
                  <a:gd name="T17" fmla="*/ 7 h 10"/>
                  <a:gd name="T18" fmla="*/ 2 w 4"/>
                  <a:gd name="T19" fmla="*/ 4 h 10"/>
                  <a:gd name="T20" fmla="*/ 4 w 4"/>
                  <a:gd name="T21"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10">
                    <a:moveTo>
                      <a:pt x="4" y="3"/>
                    </a:moveTo>
                    <a:lnTo>
                      <a:pt x="2" y="0"/>
                    </a:lnTo>
                    <a:lnTo>
                      <a:pt x="1" y="3"/>
                    </a:lnTo>
                    <a:lnTo>
                      <a:pt x="1" y="6"/>
                    </a:lnTo>
                    <a:lnTo>
                      <a:pt x="0" y="8"/>
                    </a:lnTo>
                    <a:lnTo>
                      <a:pt x="0" y="10"/>
                    </a:lnTo>
                    <a:lnTo>
                      <a:pt x="1" y="10"/>
                    </a:lnTo>
                    <a:lnTo>
                      <a:pt x="2" y="8"/>
                    </a:lnTo>
                    <a:lnTo>
                      <a:pt x="2" y="7"/>
                    </a:lnTo>
                    <a:lnTo>
                      <a:pt x="2"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4" name="Freeform 1079">
                <a:extLst>
                  <a:ext uri="{FF2B5EF4-FFF2-40B4-BE49-F238E27FC236}">
                    <a16:creationId xmlns:a16="http://schemas.microsoft.com/office/drawing/2014/main" id="{B7430287-3765-42CF-8799-59A35E35451C}"/>
                  </a:ext>
                </a:extLst>
              </p:cNvPr>
              <p:cNvSpPr>
                <a:spLocks/>
              </p:cNvSpPr>
              <p:nvPr/>
            </p:nvSpPr>
            <p:spPr bwMode="auto">
              <a:xfrm>
                <a:off x="2860" y="2052"/>
                <a:ext cx="4" cy="4"/>
              </a:xfrm>
              <a:custGeom>
                <a:avLst/>
                <a:gdLst>
                  <a:gd name="T0" fmla="*/ 4 w 4"/>
                  <a:gd name="T1" fmla="*/ 4 h 4"/>
                  <a:gd name="T2" fmla="*/ 4 w 4"/>
                  <a:gd name="T3" fmla="*/ 2 h 4"/>
                  <a:gd name="T4" fmla="*/ 1 w 4"/>
                  <a:gd name="T5" fmla="*/ 0 h 4"/>
                  <a:gd name="T6" fmla="*/ 0 w 4"/>
                  <a:gd name="T7" fmla="*/ 2 h 4"/>
                  <a:gd name="T8" fmla="*/ 0 w 4"/>
                  <a:gd name="T9" fmla="*/ 2 h 4"/>
                  <a:gd name="T10" fmla="*/ 0 w 4"/>
                  <a:gd name="T11" fmla="*/ 3 h 4"/>
                  <a:gd name="T12" fmla="*/ 1 w 4"/>
                  <a:gd name="T13" fmla="*/ 3 h 4"/>
                  <a:gd name="T14" fmla="*/ 3 w 4"/>
                  <a:gd name="T15" fmla="*/ 4 h 4"/>
                  <a:gd name="T16" fmla="*/ 4 w 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4"/>
                    </a:moveTo>
                    <a:lnTo>
                      <a:pt x="4" y="2"/>
                    </a:lnTo>
                    <a:lnTo>
                      <a:pt x="1" y="0"/>
                    </a:lnTo>
                    <a:lnTo>
                      <a:pt x="0" y="2"/>
                    </a:lnTo>
                    <a:lnTo>
                      <a:pt x="0" y="2"/>
                    </a:lnTo>
                    <a:lnTo>
                      <a:pt x="0" y="3"/>
                    </a:lnTo>
                    <a:lnTo>
                      <a:pt x="1" y="3"/>
                    </a:lnTo>
                    <a:lnTo>
                      <a:pt x="3"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5" name="Freeform 1080">
                <a:extLst>
                  <a:ext uri="{FF2B5EF4-FFF2-40B4-BE49-F238E27FC236}">
                    <a16:creationId xmlns:a16="http://schemas.microsoft.com/office/drawing/2014/main" id="{6B0C9831-8252-4D50-B3B1-0A5D4085E1DF}"/>
                  </a:ext>
                </a:extLst>
              </p:cNvPr>
              <p:cNvSpPr>
                <a:spLocks/>
              </p:cNvSpPr>
              <p:nvPr/>
            </p:nvSpPr>
            <p:spPr bwMode="auto">
              <a:xfrm>
                <a:off x="2861" y="2080"/>
                <a:ext cx="3" cy="2"/>
              </a:xfrm>
              <a:custGeom>
                <a:avLst/>
                <a:gdLst>
                  <a:gd name="T0" fmla="*/ 3 w 3"/>
                  <a:gd name="T1" fmla="*/ 1 h 2"/>
                  <a:gd name="T2" fmla="*/ 2 w 3"/>
                  <a:gd name="T3" fmla="*/ 0 h 2"/>
                  <a:gd name="T4" fmla="*/ 0 w 3"/>
                  <a:gd name="T5" fmla="*/ 1 h 2"/>
                  <a:gd name="T6" fmla="*/ 2 w 3"/>
                  <a:gd name="T7" fmla="*/ 2 h 2"/>
                  <a:gd name="T8" fmla="*/ 2 w 3"/>
                  <a:gd name="T9" fmla="*/ 2 h 2"/>
                  <a:gd name="T10" fmla="*/ 3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3" y="1"/>
                    </a:moveTo>
                    <a:lnTo>
                      <a:pt x="2" y="0"/>
                    </a:lnTo>
                    <a:lnTo>
                      <a:pt x="0" y="1"/>
                    </a:lnTo>
                    <a:lnTo>
                      <a:pt x="2" y="2"/>
                    </a:lnTo>
                    <a:lnTo>
                      <a:pt x="2" y="2"/>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6" name="Freeform 1081">
                <a:extLst>
                  <a:ext uri="{FF2B5EF4-FFF2-40B4-BE49-F238E27FC236}">
                    <a16:creationId xmlns:a16="http://schemas.microsoft.com/office/drawing/2014/main" id="{9DF02DFB-E4D5-4B19-B158-C81E0DB235E6}"/>
                  </a:ext>
                </a:extLst>
              </p:cNvPr>
              <p:cNvSpPr>
                <a:spLocks/>
              </p:cNvSpPr>
              <p:nvPr/>
            </p:nvSpPr>
            <p:spPr bwMode="auto">
              <a:xfrm>
                <a:off x="2857" y="2059"/>
                <a:ext cx="4" cy="1"/>
              </a:xfrm>
              <a:custGeom>
                <a:avLst/>
                <a:gdLst>
                  <a:gd name="T0" fmla="*/ 0 w 4"/>
                  <a:gd name="T1" fmla="*/ 0 h 1"/>
                  <a:gd name="T2" fmla="*/ 0 w 4"/>
                  <a:gd name="T3" fmla="*/ 0 h 1"/>
                  <a:gd name="T4" fmla="*/ 0 w 4"/>
                  <a:gd name="T5" fmla="*/ 1 h 1"/>
                  <a:gd name="T6" fmla="*/ 3 w 4"/>
                  <a:gd name="T7" fmla="*/ 1 h 1"/>
                  <a:gd name="T8" fmla="*/ 4 w 4"/>
                  <a:gd name="T9" fmla="*/ 1 h 1"/>
                  <a:gd name="T10" fmla="*/ 1 w 4"/>
                  <a:gd name="T11" fmla="*/ 0 h 1"/>
                  <a:gd name="T12" fmla="*/ 0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0" y="0"/>
                    </a:moveTo>
                    <a:lnTo>
                      <a:pt x="0" y="0"/>
                    </a:lnTo>
                    <a:lnTo>
                      <a:pt x="0" y="1"/>
                    </a:lnTo>
                    <a:lnTo>
                      <a:pt x="3" y="1"/>
                    </a:lnTo>
                    <a:lnTo>
                      <a:pt x="4"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7" name="Freeform 1082">
                <a:extLst>
                  <a:ext uri="{FF2B5EF4-FFF2-40B4-BE49-F238E27FC236}">
                    <a16:creationId xmlns:a16="http://schemas.microsoft.com/office/drawing/2014/main" id="{18C12230-F12C-4501-92E7-9C714E436E70}"/>
                  </a:ext>
                </a:extLst>
              </p:cNvPr>
              <p:cNvSpPr>
                <a:spLocks/>
              </p:cNvSpPr>
              <p:nvPr/>
            </p:nvSpPr>
            <p:spPr bwMode="auto">
              <a:xfrm>
                <a:off x="2858" y="2080"/>
                <a:ext cx="3" cy="0"/>
              </a:xfrm>
              <a:custGeom>
                <a:avLst/>
                <a:gdLst>
                  <a:gd name="T0" fmla="*/ 0 w 3"/>
                  <a:gd name="T1" fmla="*/ 0 w 3"/>
                  <a:gd name="T2" fmla="*/ 2 w 3"/>
                  <a:gd name="T3" fmla="*/ 3 w 3"/>
                  <a:gd name="T4" fmla="*/ 2 w 3"/>
                  <a:gd name="T5" fmla="*/ 0 w 3"/>
                </a:gdLst>
                <a:ahLst/>
                <a:cxnLst>
                  <a:cxn ang="0">
                    <a:pos x="T0" y="0"/>
                  </a:cxn>
                  <a:cxn ang="0">
                    <a:pos x="T1" y="0"/>
                  </a:cxn>
                  <a:cxn ang="0">
                    <a:pos x="T2" y="0"/>
                  </a:cxn>
                  <a:cxn ang="0">
                    <a:pos x="T3" y="0"/>
                  </a:cxn>
                  <a:cxn ang="0">
                    <a:pos x="T4" y="0"/>
                  </a:cxn>
                  <a:cxn ang="0">
                    <a:pos x="T5" y="0"/>
                  </a:cxn>
                </a:cxnLst>
                <a:rect l="0" t="0" r="r" b="b"/>
                <a:pathLst>
                  <a:path w="3">
                    <a:moveTo>
                      <a:pt x="0" y="0"/>
                    </a:moveTo>
                    <a:lnTo>
                      <a:pt x="0" y="0"/>
                    </a:lnTo>
                    <a:lnTo>
                      <a:pt x="2"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8" name="Freeform 1083">
                <a:extLst>
                  <a:ext uri="{FF2B5EF4-FFF2-40B4-BE49-F238E27FC236}">
                    <a16:creationId xmlns:a16="http://schemas.microsoft.com/office/drawing/2014/main" id="{09255C9E-CC3B-405F-8C96-A43A87611F8E}"/>
                  </a:ext>
                </a:extLst>
              </p:cNvPr>
              <p:cNvSpPr>
                <a:spLocks/>
              </p:cNvSpPr>
              <p:nvPr/>
            </p:nvSpPr>
            <p:spPr bwMode="auto">
              <a:xfrm>
                <a:off x="2863" y="2089"/>
                <a:ext cx="1" cy="2"/>
              </a:xfrm>
              <a:custGeom>
                <a:avLst/>
                <a:gdLst>
                  <a:gd name="T0" fmla="*/ 1 w 1"/>
                  <a:gd name="T1" fmla="*/ 2 h 2"/>
                  <a:gd name="T2" fmla="*/ 1 w 1"/>
                  <a:gd name="T3" fmla="*/ 0 h 2"/>
                  <a:gd name="T4" fmla="*/ 0 w 1"/>
                  <a:gd name="T5" fmla="*/ 2 h 2"/>
                  <a:gd name="T6" fmla="*/ 0 w 1"/>
                  <a:gd name="T7" fmla="*/ 2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lnTo>
                      <a:pt x="1" y="0"/>
                    </a:lnTo>
                    <a:lnTo>
                      <a:pt x="0" y="2"/>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9" name="Freeform 1084">
                <a:extLst>
                  <a:ext uri="{FF2B5EF4-FFF2-40B4-BE49-F238E27FC236}">
                    <a16:creationId xmlns:a16="http://schemas.microsoft.com/office/drawing/2014/main" id="{7844DCA5-FF6A-4264-A858-CEFB7FF41E04}"/>
                  </a:ext>
                </a:extLst>
              </p:cNvPr>
              <p:cNvSpPr>
                <a:spLocks/>
              </p:cNvSpPr>
              <p:nvPr/>
            </p:nvSpPr>
            <p:spPr bwMode="auto">
              <a:xfrm>
                <a:off x="2860" y="2092"/>
                <a:ext cx="3" cy="1"/>
              </a:xfrm>
              <a:custGeom>
                <a:avLst/>
                <a:gdLst>
                  <a:gd name="T0" fmla="*/ 1 w 3"/>
                  <a:gd name="T1" fmla="*/ 1 h 1"/>
                  <a:gd name="T2" fmla="*/ 3 w 3"/>
                  <a:gd name="T3" fmla="*/ 1 h 1"/>
                  <a:gd name="T4" fmla="*/ 1 w 3"/>
                  <a:gd name="T5" fmla="*/ 0 h 1"/>
                  <a:gd name="T6" fmla="*/ 0 w 3"/>
                  <a:gd name="T7" fmla="*/ 1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3" y="1"/>
                    </a:ln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0" name="Freeform 1085">
                <a:extLst>
                  <a:ext uri="{FF2B5EF4-FFF2-40B4-BE49-F238E27FC236}">
                    <a16:creationId xmlns:a16="http://schemas.microsoft.com/office/drawing/2014/main" id="{094D6316-4A6C-4A3B-BA13-7120D167A2DA}"/>
                  </a:ext>
                </a:extLst>
              </p:cNvPr>
              <p:cNvSpPr>
                <a:spLocks/>
              </p:cNvSpPr>
              <p:nvPr/>
            </p:nvSpPr>
            <p:spPr bwMode="auto">
              <a:xfrm>
                <a:off x="2857" y="2093"/>
                <a:ext cx="1" cy="2"/>
              </a:xfrm>
              <a:custGeom>
                <a:avLst/>
                <a:gdLst>
                  <a:gd name="T0" fmla="*/ 0 w 1"/>
                  <a:gd name="T1" fmla="*/ 0 h 2"/>
                  <a:gd name="T2" fmla="*/ 0 w 1"/>
                  <a:gd name="T3" fmla="*/ 2 h 2"/>
                  <a:gd name="T4" fmla="*/ 0 w 1"/>
                  <a:gd name="T5" fmla="*/ 2 h 2"/>
                  <a:gd name="T6" fmla="*/ 1 w 1"/>
                  <a:gd name="T7" fmla="*/ 0 h 2"/>
                  <a:gd name="T8" fmla="*/ 0 w 1"/>
                  <a:gd name="T9" fmla="*/ 0 h 2"/>
                  <a:gd name="T10" fmla="*/ 0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0" y="0"/>
                    </a:moveTo>
                    <a:lnTo>
                      <a:pt x="0" y="2"/>
                    </a:lnTo>
                    <a:lnTo>
                      <a:pt x="0" y="2"/>
                    </a:ln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1" name="Freeform 1086">
                <a:extLst>
                  <a:ext uri="{FF2B5EF4-FFF2-40B4-BE49-F238E27FC236}">
                    <a16:creationId xmlns:a16="http://schemas.microsoft.com/office/drawing/2014/main" id="{5A3AE34B-87FE-4CA4-9C6D-800D9E659EE6}"/>
                  </a:ext>
                </a:extLst>
              </p:cNvPr>
              <p:cNvSpPr>
                <a:spLocks/>
              </p:cNvSpPr>
              <p:nvPr/>
            </p:nvSpPr>
            <p:spPr bwMode="auto">
              <a:xfrm>
                <a:off x="2860" y="2066"/>
                <a:ext cx="1" cy="4"/>
              </a:xfrm>
              <a:custGeom>
                <a:avLst/>
                <a:gdLst>
                  <a:gd name="T0" fmla="*/ 1 w 1"/>
                  <a:gd name="T1" fmla="*/ 3 h 4"/>
                  <a:gd name="T2" fmla="*/ 1 w 1"/>
                  <a:gd name="T3" fmla="*/ 1 h 4"/>
                  <a:gd name="T4" fmla="*/ 0 w 1"/>
                  <a:gd name="T5" fmla="*/ 0 h 4"/>
                  <a:gd name="T6" fmla="*/ 0 w 1"/>
                  <a:gd name="T7" fmla="*/ 1 h 4"/>
                  <a:gd name="T8" fmla="*/ 0 w 1"/>
                  <a:gd name="T9" fmla="*/ 3 h 4"/>
                  <a:gd name="T10" fmla="*/ 1 w 1"/>
                  <a:gd name="T11" fmla="*/ 4 h 4"/>
                  <a:gd name="T12" fmla="*/ 1 w 1"/>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1" y="3"/>
                    </a:moveTo>
                    <a:lnTo>
                      <a:pt x="1" y="1"/>
                    </a:lnTo>
                    <a:lnTo>
                      <a:pt x="0" y="0"/>
                    </a:lnTo>
                    <a:lnTo>
                      <a:pt x="0" y="1"/>
                    </a:lnTo>
                    <a:lnTo>
                      <a:pt x="0" y="3"/>
                    </a:lnTo>
                    <a:lnTo>
                      <a:pt x="1" y="4"/>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2" name="Freeform 1087">
                <a:extLst>
                  <a:ext uri="{FF2B5EF4-FFF2-40B4-BE49-F238E27FC236}">
                    <a16:creationId xmlns:a16="http://schemas.microsoft.com/office/drawing/2014/main" id="{3AE56A6B-BFF7-4958-A2C5-9475670FBE63}"/>
                  </a:ext>
                </a:extLst>
              </p:cNvPr>
              <p:cNvSpPr>
                <a:spLocks/>
              </p:cNvSpPr>
              <p:nvPr/>
            </p:nvSpPr>
            <p:spPr bwMode="auto">
              <a:xfrm>
                <a:off x="2856" y="2071"/>
                <a:ext cx="1" cy="2"/>
              </a:xfrm>
              <a:custGeom>
                <a:avLst/>
                <a:gdLst>
                  <a:gd name="T0" fmla="*/ 0 w 1"/>
                  <a:gd name="T1" fmla="*/ 2 h 2"/>
                  <a:gd name="T2" fmla="*/ 0 w 1"/>
                  <a:gd name="T3" fmla="*/ 2 h 2"/>
                  <a:gd name="T4" fmla="*/ 1 w 1"/>
                  <a:gd name="T5" fmla="*/ 2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0" y="2"/>
                    </a:lnTo>
                    <a:lnTo>
                      <a:pt x="1"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3" name="Freeform 1088">
                <a:extLst>
                  <a:ext uri="{FF2B5EF4-FFF2-40B4-BE49-F238E27FC236}">
                    <a16:creationId xmlns:a16="http://schemas.microsoft.com/office/drawing/2014/main" id="{FA13C630-00C6-489B-BAC6-5F630BEC1E45}"/>
                  </a:ext>
                </a:extLst>
              </p:cNvPr>
              <p:cNvSpPr>
                <a:spLocks/>
              </p:cNvSpPr>
              <p:nvPr/>
            </p:nvSpPr>
            <p:spPr bwMode="auto">
              <a:xfrm>
                <a:off x="3210" y="1888"/>
                <a:ext cx="7" cy="8"/>
              </a:xfrm>
              <a:custGeom>
                <a:avLst/>
                <a:gdLst>
                  <a:gd name="T0" fmla="*/ 1 w 7"/>
                  <a:gd name="T1" fmla="*/ 2 h 8"/>
                  <a:gd name="T2" fmla="*/ 0 w 7"/>
                  <a:gd name="T3" fmla="*/ 5 h 8"/>
                  <a:gd name="T4" fmla="*/ 0 w 7"/>
                  <a:gd name="T5" fmla="*/ 8 h 8"/>
                  <a:gd name="T6" fmla="*/ 1 w 7"/>
                  <a:gd name="T7" fmla="*/ 8 h 8"/>
                  <a:gd name="T8" fmla="*/ 3 w 7"/>
                  <a:gd name="T9" fmla="*/ 6 h 8"/>
                  <a:gd name="T10" fmla="*/ 5 w 7"/>
                  <a:gd name="T11" fmla="*/ 6 h 8"/>
                  <a:gd name="T12" fmla="*/ 7 w 7"/>
                  <a:gd name="T13" fmla="*/ 5 h 8"/>
                  <a:gd name="T14" fmla="*/ 7 w 7"/>
                  <a:gd name="T15" fmla="*/ 2 h 8"/>
                  <a:gd name="T16" fmla="*/ 5 w 7"/>
                  <a:gd name="T17" fmla="*/ 0 h 8"/>
                  <a:gd name="T18" fmla="*/ 1 w 7"/>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1" y="2"/>
                    </a:moveTo>
                    <a:lnTo>
                      <a:pt x="0" y="5"/>
                    </a:lnTo>
                    <a:lnTo>
                      <a:pt x="0" y="8"/>
                    </a:lnTo>
                    <a:lnTo>
                      <a:pt x="1" y="8"/>
                    </a:lnTo>
                    <a:lnTo>
                      <a:pt x="3" y="6"/>
                    </a:lnTo>
                    <a:lnTo>
                      <a:pt x="5" y="6"/>
                    </a:lnTo>
                    <a:lnTo>
                      <a:pt x="7" y="5"/>
                    </a:lnTo>
                    <a:lnTo>
                      <a:pt x="7" y="2"/>
                    </a:lnTo>
                    <a:lnTo>
                      <a:pt x="5"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4" name="Freeform 1089">
                <a:extLst>
                  <a:ext uri="{FF2B5EF4-FFF2-40B4-BE49-F238E27FC236}">
                    <a16:creationId xmlns:a16="http://schemas.microsoft.com/office/drawing/2014/main" id="{C516D6FB-C21B-4194-910A-0C804E178F45}"/>
                  </a:ext>
                </a:extLst>
              </p:cNvPr>
              <p:cNvSpPr>
                <a:spLocks/>
              </p:cNvSpPr>
              <p:nvPr/>
            </p:nvSpPr>
            <p:spPr bwMode="auto">
              <a:xfrm>
                <a:off x="3217" y="1925"/>
                <a:ext cx="5" cy="9"/>
              </a:xfrm>
              <a:custGeom>
                <a:avLst/>
                <a:gdLst>
                  <a:gd name="T0" fmla="*/ 4 w 5"/>
                  <a:gd name="T1" fmla="*/ 0 h 9"/>
                  <a:gd name="T2" fmla="*/ 3 w 5"/>
                  <a:gd name="T3" fmla="*/ 0 h 9"/>
                  <a:gd name="T4" fmla="*/ 1 w 5"/>
                  <a:gd name="T5" fmla="*/ 2 h 9"/>
                  <a:gd name="T6" fmla="*/ 0 w 5"/>
                  <a:gd name="T7" fmla="*/ 5 h 9"/>
                  <a:gd name="T8" fmla="*/ 1 w 5"/>
                  <a:gd name="T9" fmla="*/ 8 h 9"/>
                  <a:gd name="T10" fmla="*/ 1 w 5"/>
                  <a:gd name="T11" fmla="*/ 9 h 9"/>
                  <a:gd name="T12" fmla="*/ 4 w 5"/>
                  <a:gd name="T13" fmla="*/ 6 h 9"/>
                  <a:gd name="T14" fmla="*/ 5 w 5"/>
                  <a:gd name="T15" fmla="*/ 4 h 9"/>
                  <a:gd name="T16" fmla="*/ 4 w 5"/>
                  <a:gd name="T17" fmla="*/ 1 h 9"/>
                  <a:gd name="T18" fmla="*/ 5 w 5"/>
                  <a:gd name="T19" fmla="*/ 0 h 9"/>
                  <a:gd name="T20" fmla="*/ 4 w 5"/>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9">
                    <a:moveTo>
                      <a:pt x="4" y="0"/>
                    </a:moveTo>
                    <a:lnTo>
                      <a:pt x="3" y="0"/>
                    </a:lnTo>
                    <a:lnTo>
                      <a:pt x="1" y="2"/>
                    </a:lnTo>
                    <a:lnTo>
                      <a:pt x="0" y="5"/>
                    </a:lnTo>
                    <a:lnTo>
                      <a:pt x="1" y="8"/>
                    </a:lnTo>
                    <a:lnTo>
                      <a:pt x="1" y="9"/>
                    </a:lnTo>
                    <a:lnTo>
                      <a:pt x="4" y="6"/>
                    </a:lnTo>
                    <a:lnTo>
                      <a:pt x="5" y="4"/>
                    </a:lnTo>
                    <a:lnTo>
                      <a:pt x="4" y="1"/>
                    </a:lnTo>
                    <a:lnTo>
                      <a:pt x="5"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5" name="Rectangle 1090">
                <a:extLst>
                  <a:ext uri="{FF2B5EF4-FFF2-40B4-BE49-F238E27FC236}">
                    <a16:creationId xmlns:a16="http://schemas.microsoft.com/office/drawing/2014/main" id="{2F312E1E-07E2-4800-98A8-5DC80E7058D6}"/>
                  </a:ext>
                </a:extLst>
              </p:cNvPr>
              <p:cNvSpPr>
                <a:spLocks noChangeArrowheads="1"/>
              </p:cNvSpPr>
              <p:nvPr/>
            </p:nvSpPr>
            <p:spPr bwMode="auto">
              <a:xfrm>
                <a:off x="2864" y="2071"/>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6" name="Freeform 1091">
                <a:extLst>
                  <a:ext uri="{FF2B5EF4-FFF2-40B4-BE49-F238E27FC236}">
                    <a16:creationId xmlns:a16="http://schemas.microsoft.com/office/drawing/2014/main" id="{BC49670D-9FE7-4249-81D9-69E5E8AED7D0}"/>
                  </a:ext>
                </a:extLst>
              </p:cNvPr>
              <p:cNvSpPr>
                <a:spLocks/>
              </p:cNvSpPr>
              <p:nvPr/>
            </p:nvSpPr>
            <p:spPr bwMode="auto">
              <a:xfrm>
                <a:off x="2775" y="1922"/>
                <a:ext cx="8" cy="5"/>
              </a:xfrm>
              <a:custGeom>
                <a:avLst/>
                <a:gdLst>
                  <a:gd name="T0" fmla="*/ 4 w 8"/>
                  <a:gd name="T1" fmla="*/ 4 h 5"/>
                  <a:gd name="T2" fmla="*/ 7 w 8"/>
                  <a:gd name="T3" fmla="*/ 5 h 5"/>
                  <a:gd name="T4" fmla="*/ 8 w 8"/>
                  <a:gd name="T5" fmla="*/ 5 h 5"/>
                  <a:gd name="T6" fmla="*/ 7 w 8"/>
                  <a:gd name="T7" fmla="*/ 3 h 5"/>
                  <a:gd name="T8" fmla="*/ 5 w 8"/>
                  <a:gd name="T9" fmla="*/ 3 h 5"/>
                  <a:gd name="T10" fmla="*/ 4 w 8"/>
                  <a:gd name="T11" fmla="*/ 0 h 5"/>
                  <a:gd name="T12" fmla="*/ 1 w 8"/>
                  <a:gd name="T13" fmla="*/ 1 h 5"/>
                  <a:gd name="T14" fmla="*/ 0 w 8"/>
                  <a:gd name="T15" fmla="*/ 0 h 5"/>
                  <a:gd name="T16" fmla="*/ 0 w 8"/>
                  <a:gd name="T17" fmla="*/ 1 h 5"/>
                  <a:gd name="T18" fmla="*/ 1 w 8"/>
                  <a:gd name="T19" fmla="*/ 4 h 5"/>
                  <a:gd name="T20" fmla="*/ 4 w 8"/>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4" y="4"/>
                    </a:moveTo>
                    <a:lnTo>
                      <a:pt x="7" y="5"/>
                    </a:lnTo>
                    <a:lnTo>
                      <a:pt x="8" y="5"/>
                    </a:lnTo>
                    <a:lnTo>
                      <a:pt x="7" y="3"/>
                    </a:lnTo>
                    <a:lnTo>
                      <a:pt x="5" y="3"/>
                    </a:lnTo>
                    <a:lnTo>
                      <a:pt x="4" y="0"/>
                    </a:lnTo>
                    <a:lnTo>
                      <a:pt x="1" y="1"/>
                    </a:lnTo>
                    <a:lnTo>
                      <a:pt x="0" y="0"/>
                    </a:lnTo>
                    <a:lnTo>
                      <a:pt x="0" y="1"/>
                    </a:lnTo>
                    <a:lnTo>
                      <a:pt x="1"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7" name="Freeform 1092">
                <a:extLst>
                  <a:ext uri="{FF2B5EF4-FFF2-40B4-BE49-F238E27FC236}">
                    <a16:creationId xmlns:a16="http://schemas.microsoft.com/office/drawing/2014/main" id="{C8E43879-3B6A-4C0B-B7F6-0CF9F5A0082C}"/>
                  </a:ext>
                </a:extLst>
              </p:cNvPr>
              <p:cNvSpPr>
                <a:spLocks/>
              </p:cNvSpPr>
              <p:nvPr/>
            </p:nvSpPr>
            <p:spPr bwMode="auto">
              <a:xfrm>
                <a:off x="2854" y="2086"/>
                <a:ext cx="3" cy="2"/>
              </a:xfrm>
              <a:custGeom>
                <a:avLst/>
                <a:gdLst>
                  <a:gd name="T0" fmla="*/ 0 w 3"/>
                  <a:gd name="T1" fmla="*/ 2 h 2"/>
                  <a:gd name="T2" fmla="*/ 0 w 3"/>
                  <a:gd name="T3" fmla="*/ 2 h 2"/>
                  <a:gd name="T4" fmla="*/ 2 w 3"/>
                  <a:gd name="T5" fmla="*/ 0 h 2"/>
                  <a:gd name="T6" fmla="*/ 3 w 3"/>
                  <a:gd name="T7" fmla="*/ 0 h 2"/>
                  <a:gd name="T8" fmla="*/ 3 w 3"/>
                  <a:gd name="T9" fmla="*/ 0 h 2"/>
                  <a:gd name="T10" fmla="*/ 0 w 3"/>
                  <a:gd name="T11" fmla="*/ 0 h 2"/>
                  <a:gd name="T12" fmla="*/ 0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2"/>
                    </a:moveTo>
                    <a:lnTo>
                      <a:pt x="0" y="2"/>
                    </a:lnTo>
                    <a:lnTo>
                      <a:pt x="2" y="0"/>
                    </a:lnTo>
                    <a:lnTo>
                      <a:pt x="3" y="0"/>
                    </a:lnTo>
                    <a:lnTo>
                      <a:pt x="3"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8" name="Freeform 1093">
                <a:extLst>
                  <a:ext uri="{FF2B5EF4-FFF2-40B4-BE49-F238E27FC236}">
                    <a16:creationId xmlns:a16="http://schemas.microsoft.com/office/drawing/2014/main" id="{C460F608-75DB-4914-8B3C-54D101B41F46}"/>
                  </a:ext>
                </a:extLst>
              </p:cNvPr>
              <p:cNvSpPr>
                <a:spLocks/>
              </p:cNvSpPr>
              <p:nvPr/>
            </p:nvSpPr>
            <p:spPr bwMode="auto">
              <a:xfrm>
                <a:off x="2854" y="2023"/>
                <a:ext cx="3" cy="3"/>
              </a:xfrm>
              <a:custGeom>
                <a:avLst/>
                <a:gdLst>
                  <a:gd name="T0" fmla="*/ 2 w 3"/>
                  <a:gd name="T1" fmla="*/ 2 h 3"/>
                  <a:gd name="T2" fmla="*/ 0 w 3"/>
                  <a:gd name="T3" fmla="*/ 3 h 3"/>
                  <a:gd name="T4" fmla="*/ 2 w 3"/>
                  <a:gd name="T5" fmla="*/ 3 h 3"/>
                  <a:gd name="T6" fmla="*/ 3 w 3"/>
                  <a:gd name="T7" fmla="*/ 2 h 3"/>
                  <a:gd name="T8" fmla="*/ 2 w 3"/>
                  <a:gd name="T9" fmla="*/ 0 h 3"/>
                  <a:gd name="T10" fmla="*/ 2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2" y="2"/>
                    </a:moveTo>
                    <a:lnTo>
                      <a:pt x="0" y="3"/>
                    </a:lnTo>
                    <a:lnTo>
                      <a:pt x="2" y="3"/>
                    </a:lnTo>
                    <a:lnTo>
                      <a:pt x="3" y="2"/>
                    </a:lnTo>
                    <a:lnTo>
                      <a:pt x="2"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9" name="Freeform 1094">
                <a:extLst>
                  <a:ext uri="{FF2B5EF4-FFF2-40B4-BE49-F238E27FC236}">
                    <a16:creationId xmlns:a16="http://schemas.microsoft.com/office/drawing/2014/main" id="{3D77473F-C3BD-4A65-8562-B3D7F4EADC9D}"/>
                  </a:ext>
                </a:extLst>
              </p:cNvPr>
              <p:cNvSpPr>
                <a:spLocks/>
              </p:cNvSpPr>
              <p:nvPr/>
            </p:nvSpPr>
            <p:spPr bwMode="auto">
              <a:xfrm>
                <a:off x="2853" y="2100"/>
                <a:ext cx="7" cy="4"/>
              </a:xfrm>
              <a:custGeom>
                <a:avLst/>
                <a:gdLst>
                  <a:gd name="T0" fmla="*/ 0 w 7"/>
                  <a:gd name="T1" fmla="*/ 4 h 4"/>
                  <a:gd name="T2" fmla="*/ 1 w 7"/>
                  <a:gd name="T3" fmla="*/ 4 h 4"/>
                  <a:gd name="T4" fmla="*/ 4 w 7"/>
                  <a:gd name="T5" fmla="*/ 3 h 4"/>
                  <a:gd name="T6" fmla="*/ 5 w 7"/>
                  <a:gd name="T7" fmla="*/ 2 h 4"/>
                  <a:gd name="T8" fmla="*/ 7 w 7"/>
                  <a:gd name="T9" fmla="*/ 0 h 4"/>
                  <a:gd name="T10" fmla="*/ 5 w 7"/>
                  <a:gd name="T11" fmla="*/ 0 h 4"/>
                  <a:gd name="T12" fmla="*/ 4 w 7"/>
                  <a:gd name="T13" fmla="*/ 0 h 4"/>
                  <a:gd name="T14" fmla="*/ 1 w 7"/>
                  <a:gd name="T15" fmla="*/ 0 h 4"/>
                  <a:gd name="T16" fmla="*/ 1 w 7"/>
                  <a:gd name="T17" fmla="*/ 2 h 4"/>
                  <a:gd name="T18" fmla="*/ 0 w 7"/>
                  <a:gd name="T19" fmla="*/ 3 h 4"/>
                  <a:gd name="T20" fmla="*/ 0 w 7"/>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4">
                    <a:moveTo>
                      <a:pt x="0" y="4"/>
                    </a:moveTo>
                    <a:lnTo>
                      <a:pt x="1" y="4"/>
                    </a:lnTo>
                    <a:lnTo>
                      <a:pt x="4" y="3"/>
                    </a:lnTo>
                    <a:lnTo>
                      <a:pt x="5" y="2"/>
                    </a:lnTo>
                    <a:lnTo>
                      <a:pt x="7" y="0"/>
                    </a:lnTo>
                    <a:lnTo>
                      <a:pt x="5" y="0"/>
                    </a:lnTo>
                    <a:lnTo>
                      <a:pt x="4" y="0"/>
                    </a:lnTo>
                    <a:lnTo>
                      <a:pt x="1" y="0"/>
                    </a:lnTo>
                    <a:lnTo>
                      <a:pt x="1" y="2"/>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0" name="Freeform 1095">
                <a:extLst>
                  <a:ext uri="{FF2B5EF4-FFF2-40B4-BE49-F238E27FC236}">
                    <a16:creationId xmlns:a16="http://schemas.microsoft.com/office/drawing/2014/main" id="{635A979F-C797-4D8D-9D98-0BEADFEA2F83}"/>
                  </a:ext>
                </a:extLst>
              </p:cNvPr>
              <p:cNvSpPr>
                <a:spLocks/>
              </p:cNvSpPr>
              <p:nvPr/>
            </p:nvSpPr>
            <p:spPr bwMode="auto">
              <a:xfrm>
                <a:off x="2852" y="2110"/>
                <a:ext cx="2" cy="2"/>
              </a:xfrm>
              <a:custGeom>
                <a:avLst/>
                <a:gdLst>
                  <a:gd name="T0" fmla="*/ 0 w 2"/>
                  <a:gd name="T1" fmla="*/ 0 h 2"/>
                  <a:gd name="T2" fmla="*/ 0 w 2"/>
                  <a:gd name="T3" fmla="*/ 2 h 2"/>
                  <a:gd name="T4" fmla="*/ 1 w 2"/>
                  <a:gd name="T5" fmla="*/ 2 h 2"/>
                  <a:gd name="T6" fmla="*/ 2 w 2"/>
                  <a:gd name="T7" fmla="*/ 1 h 2"/>
                  <a:gd name="T8" fmla="*/ 1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0" y="2"/>
                    </a:lnTo>
                    <a:lnTo>
                      <a:pt x="1" y="2"/>
                    </a:lnTo>
                    <a:lnTo>
                      <a:pt x="2"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1" name="Freeform 1096">
                <a:extLst>
                  <a:ext uri="{FF2B5EF4-FFF2-40B4-BE49-F238E27FC236}">
                    <a16:creationId xmlns:a16="http://schemas.microsoft.com/office/drawing/2014/main" id="{75B11138-ECC1-47EF-863B-2245A1056246}"/>
                  </a:ext>
                </a:extLst>
              </p:cNvPr>
              <p:cNvSpPr>
                <a:spLocks/>
              </p:cNvSpPr>
              <p:nvPr/>
            </p:nvSpPr>
            <p:spPr bwMode="auto">
              <a:xfrm>
                <a:off x="2304" y="211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2" name="Freeform 1097">
                <a:extLst>
                  <a:ext uri="{FF2B5EF4-FFF2-40B4-BE49-F238E27FC236}">
                    <a16:creationId xmlns:a16="http://schemas.microsoft.com/office/drawing/2014/main" id="{5DFD53B5-3CFF-4061-B389-437ACE8634B7}"/>
                  </a:ext>
                </a:extLst>
              </p:cNvPr>
              <p:cNvSpPr>
                <a:spLocks/>
              </p:cNvSpPr>
              <p:nvPr/>
            </p:nvSpPr>
            <p:spPr bwMode="auto">
              <a:xfrm>
                <a:off x="2304" y="2114"/>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3" name="Freeform 1098">
                <a:extLst>
                  <a:ext uri="{FF2B5EF4-FFF2-40B4-BE49-F238E27FC236}">
                    <a16:creationId xmlns:a16="http://schemas.microsoft.com/office/drawing/2014/main" id="{B4A30475-75AB-437A-AAAB-8521742AEAB9}"/>
                  </a:ext>
                </a:extLst>
              </p:cNvPr>
              <p:cNvSpPr>
                <a:spLocks/>
              </p:cNvSpPr>
              <p:nvPr/>
            </p:nvSpPr>
            <p:spPr bwMode="auto">
              <a:xfrm>
                <a:off x="2526" y="2007"/>
                <a:ext cx="236" cy="321"/>
              </a:xfrm>
              <a:custGeom>
                <a:avLst/>
                <a:gdLst>
                  <a:gd name="T0" fmla="*/ 220 w 236"/>
                  <a:gd name="T1" fmla="*/ 219 h 321"/>
                  <a:gd name="T2" fmla="*/ 213 w 236"/>
                  <a:gd name="T3" fmla="*/ 210 h 321"/>
                  <a:gd name="T4" fmla="*/ 209 w 236"/>
                  <a:gd name="T5" fmla="*/ 188 h 321"/>
                  <a:gd name="T6" fmla="*/ 199 w 236"/>
                  <a:gd name="T7" fmla="*/ 189 h 321"/>
                  <a:gd name="T8" fmla="*/ 195 w 236"/>
                  <a:gd name="T9" fmla="*/ 177 h 321"/>
                  <a:gd name="T10" fmla="*/ 175 w 236"/>
                  <a:gd name="T11" fmla="*/ 166 h 321"/>
                  <a:gd name="T12" fmla="*/ 181 w 236"/>
                  <a:gd name="T13" fmla="*/ 160 h 321"/>
                  <a:gd name="T14" fmla="*/ 203 w 236"/>
                  <a:gd name="T15" fmla="*/ 155 h 321"/>
                  <a:gd name="T16" fmla="*/ 199 w 236"/>
                  <a:gd name="T17" fmla="*/ 132 h 321"/>
                  <a:gd name="T18" fmla="*/ 184 w 236"/>
                  <a:gd name="T19" fmla="*/ 137 h 321"/>
                  <a:gd name="T20" fmla="*/ 194 w 236"/>
                  <a:gd name="T21" fmla="*/ 125 h 321"/>
                  <a:gd name="T22" fmla="*/ 180 w 236"/>
                  <a:gd name="T23" fmla="*/ 112 h 321"/>
                  <a:gd name="T24" fmla="*/ 171 w 236"/>
                  <a:gd name="T25" fmla="*/ 116 h 321"/>
                  <a:gd name="T26" fmla="*/ 165 w 236"/>
                  <a:gd name="T27" fmla="*/ 108 h 321"/>
                  <a:gd name="T28" fmla="*/ 166 w 236"/>
                  <a:gd name="T29" fmla="*/ 89 h 321"/>
                  <a:gd name="T30" fmla="*/ 158 w 236"/>
                  <a:gd name="T31" fmla="*/ 90 h 321"/>
                  <a:gd name="T32" fmla="*/ 140 w 236"/>
                  <a:gd name="T33" fmla="*/ 95 h 321"/>
                  <a:gd name="T34" fmla="*/ 154 w 236"/>
                  <a:gd name="T35" fmla="*/ 73 h 321"/>
                  <a:gd name="T36" fmla="*/ 149 w 236"/>
                  <a:gd name="T37" fmla="*/ 59 h 321"/>
                  <a:gd name="T38" fmla="*/ 125 w 236"/>
                  <a:gd name="T39" fmla="*/ 63 h 321"/>
                  <a:gd name="T40" fmla="*/ 110 w 236"/>
                  <a:gd name="T41" fmla="*/ 56 h 321"/>
                  <a:gd name="T42" fmla="*/ 98 w 236"/>
                  <a:gd name="T43" fmla="*/ 59 h 321"/>
                  <a:gd name="T44" fmla="*/ 107 w 236"/>
                  <a:gd name="T45" fmla="*/ 29 h 321"/>
                  <a:gd name="T46" fmla="*/ 77 w 236"/>
                  <a:gd name="T47" fmla="*/ 19 h 321"/>
                  <a:gd name="T48" fmla="*/ 68 w 236"/>
                  <a:gd name="T49" fmla="*/ 29 h 321"/>
                  <a:gd name="T50" fmla="*/ 55 w 236"/>
                  <a:gd name="T51" fmla="*/ 47 h 321"/>
                  <a:gd name="T52" fmla="*/ 44 w 236"/>
                  <a:gd name="T53" fmla="*/ 85 h 321"/>
                  <a:gd name="T54" fmla="*/ 44 w 236"/>
                  <a:gd name="T55" fmla="*/ 48 h 321"/>
                  <a:gd name="T56" fmla="*/ 62 w 236"/>
                  <a:gd name="T57" fmla="*/ 0 h 321"/>
                  <a:gd name="T58" fmla="*/ 14 w 236"/>
                  <a:gd name="T59" fmla="*/ 38 h 321"/>
                  <a:gd name="T60" fmla="*/ 24 w 236"/>
                  <a:gd name="T61" fmla="*/ 79 h 321"/>
                  <a:gd name="T62" fmla="*/ 7 w 236"/>
                  <a:gd name="T63" fmla="*/ 99 h 321"/>
                  <a:gd name="T64" fmla="*/ 30 w 236"/>
                  <a:gd name="T65" fmla="*/ 108 h 321"/>
                  <a:gd name="T66" fmla="*/ 63 w 236"/>
                  <a:gd name="T67" fmla="*/ 119 h 321"/>
                  <a:gd name="T68" fmla="*/ 81 w 236"/>
                  <a:gd name="T69" fmla="*/ 118 h 321"/>
                  <a:gd name="T70" fmla="*/ 98 w 236"/>
                  <a:gd name="T71" fmla="*/ 103 h 321"/>
                  <a:gd name="T72" fmla="*/ 107 w 236"/>
                  <a:gd name="T73" fmla="*/ 130 h 321"/>
                  <a:gd name="T74" fmla="*/ 105 w 236"/>
                  <a:gd name="T75" fmla="*/ 152 h 321"/>
                  <a:gd name="T76" fmla="*/ 122 w 236"/>
                  <a:gd name="T77" fmla="*/ 158 h 321"/>
                  <a:gd name="T78" fmla="*/ 138 w 236"/>
                  <a:gd name="T79" fmla="*/ 174 h 321"/>
                  <a:gd name="T80" fmla="*/ 117 w 236"/>
                  <a:gd name="T81" fmla="*/ 210 h 321"/>
                  <a:gd name="T82" fmla="*/ 90 w 236"/>
                  <a:gd name="T83" fmla="*/ 238 h 321"/>
                  <a:gd name="T84" fmla="*/ 55 w 236"/>
                  <a:gd name="T85" fmla="*/ 244 h 321"/>
                  <a:gd name="T86" fmla="*/ 90 w 236"/>
                  <a:gd name="T87" fmla="*/ 255 h 321"/>
                  <a:gd name="T88" fmla="*/ 109 w 236"/>
                  <a:gd name="T89" fmla="*/ 270 h 321"/>
                  <a:gd name="T90" fmla="*/ 125 w 236"/>
                  <a:gd name="T91" fmla="*/ 299 h 321"/>
                  <a:gd name="T92" fmla="*/ 161 w 236"/>
                  <a:gd name="T93" fmla="*/ 321 h 321"/>
                  <a:gd name="T94" fmla="*/ 150 w 236"/>
                  <a:gd name="T95" fmla="*/ 296 h 321"/>
                  <a:gd name="T96" fmla="*/ 153 w 236"/>
                  <a:gd name="T97" fmla="*/ 285 h 321"/>
                  <a:gd name="T98" fmla="*/ 169 w 236"/>
                  <a:gd name="T99" fmla="*/ 300 h 321"/>
                  <a:gd name="T100" fmla="*/ 184 w 236"/>
                  <a:gd name="T101" fmla="*/ 295 h 321"/>
                  <a:gd name="T102" fmla="*/ 179 w 236"/>
                  <a:gd name="T103" fmla="*/ 260 h 321"/>
                  <a:gd name="T104" fmla="*/ 171 w 236"/>
                  <a:gd name="T105" fmla="*/ 247 h 321"/>
                  <a:gd name="T106" fmla="*/ 155 w 236"/>
                  <a:gd name="T107" fmla="*/ 226 h 321"/>
                  <a:gd name="T108" fmla="*/ 169 w 236"/>
                  <a:gd name="T109" fmla="*/ 222 h 321"/>
                  <a:gd name="T110" fmla="*/ 181 w 236"/>
                  <a:gd name="T111" fmla="*/ 225 h 321"/>
                  <a:gd name="T112" fmla="*/ 201 w 236"/>
                  <a:gd name="T113" fmla="*/ 228 h 321"/>
                  <a:gd name="T114" fmla="*/ 190 w 236"/>
                  <a:gd name="T115" fmla="*/ 247 h 321"/>
                  <a:gd name="T116" fmla="*/ 199 w 236"/>
                  <a:gd name="T117" fmla="*/ 255 h 321"/>
                  <a:gd name="T118" fmla="*/ 205 w 236"/>
                  <a:gd name="T119" fmla="*/ 247 h 321"/>
                  <a:gd name="T120" fmla="*/ 214 w 236"/>
                  <a:gd name="T121" fmla="*/ 240 h 321"/>
                  <a:gd name="T122" fmla="*/ 223 w 236"/>
                  <a:gd name="T123" fmla="*/ 230 h 321"/>
                  <a:gd name="T124" fmla="*/ 228 w 236"/>
                  <a:gd name="T125" fmla="*/ 22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321">
                    <a:moveTo>
                      <a:pt x="235" y="228"/>
                    </a:moveTo>
                    <a:lnTo>
                      <a:pt x="236" y="226"/>
                    </a:lnTo>
                    <a:lnTo>
                      <a:pt x="236" y="226"/>
                    </a:lnTo>
                    <a:lnTo>
                      <a:pt x="236" y="225"/>
                    </a:lnTo>
                    <a:lnTo>
                      <a:pt x="235" y="223"/>
                    </a:lnTo>
                    <a:lnTo>
                      <a:pt x="235" y="222"/>
                    </a:lnTo>
                    <a:lnTo>
                      <a:pt x="234" y="221"/>
                    </a:lnTo>
                    <a:lnTo>
                      <a:pt x="232" y="221"/>
                    </a:lnTo>
                    <a:lnTo>
                      <a:pt x="234" y="218"/>
                    </a:lnTo>
                    <a:lnTo>
                      <a:pt x="232" y="217"/>
                    </a:lnTo>
                    <a:lnTo>
                      <a:pt x="230" y="217"/>
                    </a:lnTo>
                    <a:lnTo>
                      <a:pt x="230" y="217"/>
                    </a:lnTo>
                    <a:lnTo>
                      <a:pt x="231" y="215"/>
                    </a:lnTo>
                    <a:lnTo>
                      <a:pt x="230" y="214"/>
                    </a:lnTo>
                    <a:lnTo>
                      <a:pt x="227" y="217"/>
                    </a:lnTo>
                    <a:lnTo>
                      <a:pt x="225" y="218"/>
                    </a:lnTo>
                    <a:lnTo>
                      <a:pt x="227" y="219"/>
                    </a:lnTo>
                    <a:lnTo>
                      <a:pt x="225" y="219"/>
                    </a:lnTo>
                    <a:lnTo>
                      <a:pt x="224" y="219"/>
                    </a:lnTo>
                    <a:lnTo>
                      <a:pt x="224" y="215"/>
                    </a:lnTo>
                    <a:lnTo>
                      <a:pt x="223" y="215"/>
                    </a:lnTo>
                    <a:lnTo>
                      <a:pt x="223" y="215"/>
                    </a:lnTo>
                    <a:lnTo>
                      <a:pt x="223" y="217"/>
                    </a:lnTo>
                    <a:lnTo>
                      <a:pt x="221" y="219"/>
                    </a:lnTo>
                    <a:lnTo>
                      <a:pt x="220" y="221"/>
                    </a:lnTo>
                    <a:lnTo>
                      <a:pt x="220" y="219"/>
                    </a:lnTo>
                    <a:lnTo>
                      <a:pt x="220" y="217"/>
                    </a:lnTo>
                    <a:lnTo>
                      <a:pt x="221" y="214"/>
                    </a:lnTo>
                    <a:lnTo>
                      <a:pt x="223" y="212"/>
                    </a:lnTo>
                    <a:lnTo>
                      <a:pt x="220" y="214"/>
                    </a:lnTo>
                    <a:lnTo>
                      <a:pt x="217" y="217"/>
                    </a:lnTo>
                    <a:lnTo>
                      <a:pt x="217" y="217"/>
                    </a:lnTo>
                    <a:lnTo>
                      <a:pt x="216" y="219"/>
                    </a:lnTo>
                    <a:lnTo>
                      <a:pt x="214" y="219"/>
                    </a:lnTo>
                    <a:lnTo>
                      <a:pt x="214" y="218"/>
                    </a:lnTo>
                    <a:lnTo>
                      <a:pt x="216" y="215"/>
                    </a:lnTo>
                    <a:lnTo>
                      <a:pt x="219" y="214"/>
                    </a:lnTo>
                    <a:lnTo>
                      <a:pt x="220" y="212"/>
                    </a:lnTo>
                    <a:lnTo>
                      <a:pt x="220" y="210"/>
                    </a:lnTo>
                    <a:lnTo>
                      <a:pt x="221" y="210"/>
                    </a:lnTo>
                    <a:lnTo>
                      <a:pt x="223" y="208"/>
                    </a:lnTo>
                    <a:lnTo>
                      <a:pt x="223" y="207"/>
                    </a:lnTo>
                    <a:lnTo>
                      <a:pt x="221" y="207"/>
                    </a:lnTo>
                    <a:lnTo>
                      <a:pt x="219" y="208"/>
                    </a:lnTo>
                    <a:lnTo>
                      <a:pt x="217" y="210"/>
                    </a:lnTo>
                    <a:lnTo>
                      <a:pt x="216" y="211"/>
                    </a:lnTo>
                    <a:lnTo>
                      <a:pt x="214" y="212"/>
                    </a:lnTo>
                    <a:lnTo>
                      <a:pt x="214" y="210"/>
                    </a:lnTo>
                    <a:lnTo>
                      <a:pt x="217" y="208"/>
                    </a:lnTo>
                    <a:lnTo>
                      <a:pt x="216" y="208"/>
                    </a:lnTo>
                    <a:lnTo>
                      <a:pt x="214" y="208"/>
                    </a:lnTo>
                    <a:lnTo>
                      <a:pt x="213" y="210"/>
                    </a:lnTo>
                    <a:lnTo>
                      <a:pt x="210" y="208"/>
                    </a:lnTo>
                    <a:lnTo>
                      <a:pt x="208" y="208"/>
                    </a:lnTo>
                    <a:lnTo>
                      <a:pt x="206" y="207"/>
                    </a:lnTo>
                    <a:lnTo>
                      <a:pt x="209" y="208"/>
                    </a:lnTo>
                    <a:lnTo>
                      <a:pt x="213" y="207"/>
                    </a:lnTo>
                    <a:lnTo>
                      <a:pt x="212" y="206"/>
                    </a:lnTo>
                    <a:lnTo>
                      <a:pt x="210" y="204"/>
                    </a:lnTo>
                    <a:lnTo>
                      <a:pt x="212" y="206"/>
                    </a:lnTo>
                    <a:lnTo>
                      <a:pt x="213" y="204"/>
                    </a:lnTo>
                    <a:lnTo>
                      <a:pt x="212" y="203"/>
                    </a:lnTo>
                    <a:lnTo>
                      <a:pt x="210" y="203"/>
                    </a:lnTo>
                    <a:lnTo>
                      <a:pt x="210" y="201"/>
                    </a:lnTo>
                    <a:lnTo>
                      <a:pt x="212" y="200"/>
                    </a:lnTo>
                    <a:lnTo>
                      <a:pt x="213" y="199"/>
                    </a:lnTo>
                    <a:lnTo>
                      <a:pt x="212" y="196"/>
                    </a:lnTo>
                    <a:lnTo>
                      <a:pt x="210" y="195"/>
                    </a:lnTo>
                    <a:lnTo>
                      <a:pt x="208" y="196"/>
                    </a:lnTo>
                    <a:lnTo>
                      <a:pt x="208" y="197"/>
                    </a:lnTo>
                    <a:lnTo>
                      <a:pt x="206" y="196"/>
                    </a:lnTo>
                    <a:lnTo>
                      <a:pt x="205" y="197"/>
                    </a:lnTo>
                    <a:lnTo>
                      <a:pt x="205" y="196"/>
                    </a:lnTo>
                    <a:lnTo>
                      <a:pt x="205" y="195"/>
                    </a:lnTo>
                    <a:lnTo>
                      <a:pt x="206" y="193"/>
                    </a:lnTo>
                    <a:lnTo>
                      <a:pt x="209" y="192"/>
                    </a:lnTo>
                    <a:lnTo>
                      <a:pt x="209" y="190"/>
                    </a:lnTo>
                    <a:lnTo>
                      <a:pt x="209" y="188"/>
                    </a:lnTo>
                    <a:lnTo>
                      <a:pt x="209" y="188"/>
                    </a:lnTo>
                    <a:lnTo>
                      <a:pt x="208" y="189"/>
                    </a:lnTo>
                    <a:lnTo>
                      <a:pt x="205" y="192"/>
                    </a:lnTo>
                    <a:lnTo>
                      <a:pt x="203" y="193"/>
                    </a:lnTo>
                    <a:lnTo>
                      <a:pt x="202" y="195"/>
                    </a:lnTo>
                    <a:lnTo>
                      <a:pt x="201" y="196"/>
                    </a:lnTo>
                    <a:lnTo>
                      <a:pt x="202" y="197"/>
                    </a:lnTo>
                    <a:lnTo>
                      <a:pt x="201" y="199"/>
                    </a:lnTo>
                    <a:lnTo>
                      <a:pt x="201" y="196"/>
                    </a:lnTo>
                    <a:lnTo>
                      <a:pt x="201" y="195"/>
                    </a:lnTo>
                    <a:lnTo>
                      <a:pt x="201" y="192"/>
                    </a:lnTo>
                    <a:lnTo>
                      <a:pt x="203" y="189"/>
                    </a:lnTo>
                    <a:lnTo>
                      <a:pt x="203" y="188"/>
                    </a:lnTo>
                    <a:lnTo>
                      <a:pt x="203" y="188"/>
                    </a:lnTo>
                    <a:lnTo>
                      <a:pt x="202" y="189"/>
                    </a:lnTo>
                    <a:lnTo>
                      <a:pt x="201" y="190"/>
                    </a:lnTo>
                    <a:lnTo>
                      <a:pt x="201" y="190"/>
                    </a:lnTo>
                    <a:lnTo>
                      <a:pt x="199" y="192"/>
                    </a:lnTo>
                    <a:lnTo>
                      <a:pt x="198" y="193"/>
                    </a:lnTo>
                    <a:lnTo>
                      <a:pt x="198" y="195"/>
                    </a:lnTo>
                    <a:lnTo>
                      <a:pt x="197" y="197"/>
                    </a:lnTo>
                    <a:lnTo>
                      <a:pt x="195" y="199"/>
                    </a:lnTo>
                    <a:lnTo>
                      <a:pt x="195" y="196"/>
                    </a:lnTo>
                    <a:lnTo>
                      <a:pt x="197" y="195"/>
                    </a:lnTo>
                    <a:lnTo>
                      <a:pt x="198" y="190"/>
                    </a:lnTo>
                    <a:lnTo>
                      <a:pt x="199" y="189"/>
                    </a:lnTo>
                    <a:lnTo>
                      <a:pt x="199" y="188"/>
                    </a:lnTo>
                    <a:lnTo>
                      <a:pt x="197" y="188"/>
                    </a:lnTo>
                    <a:lnTo>
                      <a:pt x="195" y="189"/>
                    </a:lnTo>
                    <a:lnTo>
                      <a:pt x="195" y="190"/>
                    </a:lnTo>
                    <a:lnTo>
                      <a:pt x="194" y="192"/>
                    </a:lnTo>
                    <a:lnTo>
                      <a:pt x="194" y="190"/>
                    </a:lnTo>
                    <a:lnTo>
                      <a:pt x="195" y="188"/>
                    </a:lnTo>
                    <a:lnTo>
                      <a:pt x="197" y="186"/>
                    </a:lnTo>
                    <a:lnTo>
                      <a:pt x="195" y="185"/>
                    </a:lnTo>
                    <a:lnTo>
                      <a:pt x="194" y="184"/>
                    </a:lnTo>
                    <a:lnTo>
                      <a:pt x="194" y="184"/>
                    </a:lnTo>
                    <a:lnTo>
                      <a:pt x="192" y="182"/>
                    </a:lnTo>
                    <a:lnTo>
                      <a:pt x="190" y="182"/>
                    </a:lnTo>
                    <a:lnTo>
                      <a:pt x="188" y="182"/>
                    </a:lnTo>
                    <a:lnTo>
                      <a:pt x="188" y="181"/>
                    </a:lnTo>
                    <a:lnTo>
                      <a:pt x="191" y="181"/>
                    </a:lnTo>
                    <a:lnTo>
                      <a:pt x="188" y="181"/>
                    </a:lnTo>
                    <a:lnTo>
                      <a:pt x="186" y="181"/>
                    </a:lnTo>
                    <a:lnTo>
                      <a:pt x="184" y="182"/>
                    </a:lnTo>
                    <a:lnTo>
                      <a:pt x="184" y="181"/>
                    </a:lnTo>
                    <a:lnTo>
                      <a:pt x="188" y="178"/>
                    </a:lnTo>
                    <a:lnTo>
                      <a:pt x="191" y="178"/>
                    </a:lnTo>
                    <a:lnTo>
                      <a:pt x="192" y="180"/>
                    </a:lnTo>
                    <a:lnTo>
                      <a:pt x="194" y="180"/>
                    </a:lnTo>
                    <a:lnTo>
                      <a:pt x="195" y="178"/>
                    </a:lnTo>
                    <a:lnTo>
                      <a:pt x="195" y="177"/>
                    </a:lnTo>
                    <a:lnTo>
                      <a:pt x="194" y="177"/>
                    </a:lnTo>
                    <a:lnTo>
                      <a:pt x="191" y="177"/>
                    </a:lnTo>
                    <a:lnTo>
                      <a:pt x="188" y="175"/>
                    </a:lnTo>
                    <a:lnTo>
                      <a:pt x="187" y="175"/>
                    </a:lnTo>
                    <a:lnTo>
                      <a:pt x="187" y="177"/>
                    </a:lnTo>
                    <a:lnTo>
                      <a:pt x="186" y="177"/>
                    </a:lnTo>
                    <a:lnTo>
                      <a:pt x="186" y="177"/>
                    </a:lnTo>
                    <a:lnTo>
                      <a:pt x="187" y="175"/>
                    </a:lnTo>
                    <a:lnTo>
                      <a:pt x="187" y="174"/>
                    </a:lnTo>
                    <a:lnTo>
                      <a:pt x="184" y="174"/>
                    </a:lnTo>
                    <a:lnTo>
                      <a:pt x="184" y="175"/>
                    </a:lnTo>
                    <a:lnTo>
                      <a:pt x="184" y="175"/>
                    </a:lnTo>
                    <a:lnTo>
                      <a:pt x="183" y="174"/>
                    </a:lnTo>
                    <a:lnTo>
                      <a:pt x="183" y="173"/>
                    </a:lnTo>
                    <a:lnTo>
                      <a:pt x="181" y="173"/>
                    </a:lnTo>
                    <a:lnTo>
                      <a:pt x="181" y="173"/>
                    </a:lnTo>
                    <a:lnTo>
                      <a:pt x="180" y="171"/>
                    </a:lnTo>
                    <a:lnTo>
                      <a:pt x="179" y="171"/>
                    </a:lnTo>
                    <a:lnTo>
                      <a:pt x="177" y="171"/>
                    </a:lnTo>
                    <a:lnTo>
                      <a:pt x="179" y="170"/>
                    </a:lnTo>
                    <a:lnTo>
                      <a:pt x="180" y="170"/>
                    </a:lnTo>
                    <a:lnTo>
                      <a:pt x="183" y="171"/>
                    </a:lnTo>
                    <a:lnTo>
                      <a:pt x="184" y="171"/>
                    </a:lnTo>
                    <a:lnTo>
                      <a:pt x="184" y="170"/>
                    </a:lnTo>
                    <a:lnTo>
                      <a:pt x="177" y="167"/>
                    </a:lnTo>
                    <a:lnTo>
                      <a:pt x="175" y="166"/>
                    </a:lnTo>
                    <a:lnTo>
                      <a:pt x="175" y="166"/>
                    </a:lnTo>
                    <a:lnTo>
                      <a:pt x="176" y="164"/>
                    </a:lnTo>
                    <a:lnTo>
                      <a:pt x="180" y="167"/>
                    </a:lnTo>
                    <a:lnTo>
                      <a:pt x="184" y="167"/>
                    </a:lnTo>
                    <a:lnTo>
                      <a:pt x="188" y="169"/>
                    </a:lnTo>
                    <a:lnTo>
                      <a:pt x="190" y="169"/>
                    </a:lnTo>
                    <a:lnTo>
                      <a:pt x="188" y="167"/>
                    </a:lnTo>
                    <a:lnTo>
                      <a:pt x="188" y="166"/>
                    </a:lnTo>
                    <a:lnTo>
                      <a:pt x="188" y="164"/>
                    </a:lnTo>
                    <a:lnTo>
                      <a:pt x="186" y="163"/>
                    </a:lnTo>
                    <a:lnTo>
                      <a:pt x="184" y="162"/>
                    </a:lnTo>
                    <a:lnTo>
                      <a:pt x="186" y="162"/>
                    </a:lnTo>
                    <a:lnTo>
                      <a:pt x="186" y="162"/>
                    </a:lnTo>
                    <a:lnTo>
                      <a:pt x="187" y="163"/>
                    </a:lnTo>
                    <a:lnTo>
                      <a:pt x="188" y="163"/>
                    </a:lnTo>
                    <a:lnTo>
                      <a:pt x="188" y="163"/>
                    </a:lnTo>
                    <a:lnTo>
                      <a:pt x="191" y="163"/>
                    </a:lnTo>
                    <a:lnTo>
                      <a:pt x="191" y="162"/>
                    </a:lnTo>
                    <a:lnTo>
                      <a:pt x="191" y="162"/>
                    </a:lnTo>
                    <a:lnTo>
                      <a:pt x="190" y="160"/>
                    </a:lnTo>
                    <a:lnTo>
                      <a:pt x="190" y="160"/>
                    </a:lnTo>
                    <a:lnTo>
                      <a:pt x="188" y="158"/>
                    </a:lnTo>
                    <a:lnTo>
                      <a:pt x="187" y="159"/>
                    </a:lnTo>
                    <a:lnTo>
                      <a:pt x="186" y="159"/>
                    </a:lnTo>
                    <a:lnTo>
                      <a:pt x="183" y="159"/>
                    </a:lnTo>
                    <a:lnTo>
                      <a:pt x="181" y="160"/>
                    </a:lnTo>
                    <a:lnTo>
                      <a:pt x="180" y="160"/>
                    </a:lnTo>
                    <a:lnTo>
                      <a:pt x="180" y="159"/>
                    </a:lnTo>
                    <a:lnTo>
                      <a:pt x="181" y="158"/>
                    </a:lnTo>
                    <a:lnTo>
                      <a:pt x="184" y="158"/>
                    </a:lnTo>
                    <a:lnTo>
                      <a:pt x="186" y="158"/>
                    </a:lnTo>
                    <a:lnTo>
                      <a:pt x="188" y="158"/>
                    </a:lnTo>
                    <a:lnTo>
                      <a:pt x="190" y="156"/>
                    </a:lnTo>
                    <a:lnTo>
                      <a:pt x="187" y="156"/>
                    </a:lnTo>
                    <a:lnTo>
                      <a:pt x="186" y="155"/>
                    </a:lnTo>
                    <a:lnTo>
                      <a:pt x="184" y="153"/>
                    </a:lnTo>
                    <a:lnTo>
                      <a:pt x="187" y="155"/>
                    </a:lnTo>
                    <a:lnTo>
                      <a:pt x="188" y="155"/>
                    </a:lnTo>
                    <a:lnTo>
                      <a:pt x="190" y="155"/>
                    </a:lnTo>
                    <a:lnTo>
                      <a:pt x="191" y="155"/>
                    </a:lnTo>
                    <a:lnTo>
                      <a:pt x="194" y="158"/>
                    </a:lnTo>
                    <a:lnTo>
                      <a:pt x="195" y="158"/>
                    </a:lnTo>
                    <a:lnTo>
                      <a:pt x="197" y="158"/>
                    </a:lnTo>
                    <a:lnTo>
                      <a:pt x="198" y="159"/>
                    </a:lnTo>
                    <a:lnTo>
                      <a:pt x="198" y="159"/>
                    </a:lnTo>
                    <a:lnTo>
                      <a:pt x="199" y="158"/>
                    </a:lnTo>
                    <a:lnTo>
                      <a:pt x="201" y="158"/>
                    </a:lnTo>
                    <a:lnTo>
                      <a:pt x="202" y="160"/>
                    </a:lnTo>
                    <a:lnTo>
                      <a:pt x="203" y="160"/>
                    </a:lnTo>
                    <a:lnTo>
                      <a:pt x="203" y="159"/>
                    </a:lnTo>
                    <a:lnTo>
                      <a:pt x="203" y="156"/>
                    </a:lnTo>
                    <a:lnTo>
                      <a:pt x="203" y="155"/>
                    </a:lnTo>
                    <a:lnTo>
                      <a:pt x="202" y="153"/>
                    </a:lnTo>
                    <a:lnTo>
                      <a:pt x="201" y="152"/>
                    </a:lnTo>
                    <a:lnTo>
                      <a:pt x="198" y="151"/>
                    </a:lnTo>
                    <a:lnTo>
                      <a:pt x="197" y="149"/>
                    </a:lnTo>
                    <a:lnTo>
                      <a:pt x="195" y="151"/>
                    </a:lnTo>
                    <a:lnTo>
                      <a:pt x="194" y="151"/>
                    </a:lnTo>
                    <a:lnTo>
                      <a:pt x="192" y="151"/>
                    </a:lnTo>
                    <a:lnTo>
                      <a:pt x="190" y="147"/>
                    </a:lnTo>
                    <a:lnTo>
                      <a:pt x="187" y="147"/>
                    </a:lnTo>
                    <a:lnTo>
                      <a:pt x="183" y="147"/>
                    </a:lnTo>
                    <a:lnTo>
                      <a:pt x="181" y="147"/>
                    </a:lnTo>
                    <a:lnTo>
                      <a:pt x="186" y="145"/>
                    </a:lnTo>
                    <a:lnTo>
                      <a:pt x="187" y="144"/>
                    </a:lnTo>
                    <a:lnTo>
                      <a:pt x="188" y="144"/>
                    </a:lnTo>
                    <a:lnTo>
                      <a:pt x="190" y="145"/>
                    </a:lnTo>
                    <a:lnTo>
                      <a:pt x="191" y="145"/>
                    </a:lnTo>
                    <a:lnTo>
                      <a:pt x="192" y="144"/>
                    </a:lnTo>
                    <a:lnTo>
                      <a:pt x="194" y="143"/>
                    </a:lnTo>
                    <a:lnTo>
                      <a:pt x="198" y="143"/>
                    </a:lnTo>
                    <a:lnTo>
                      <a:pt x="199" y="144"/>
                    </a:lnTo>
                    <a:lnTo>
                      <a:pt x="202" y="144"/>
                    </a:lnTo>
                    <a:lnTo>
                      <a:pt x="203" y="143"/>
                    </a:lnTo>
                    <a:lnTo>
                      <a:pt x="203" y="141"/>
                    </a:lnTo>
                    <a:lnTo>
                      <a:pt x="202" y="138"/>
                    </a:lnTo>
                    <a:lnTo>
                      <a:pt x="202" y="136"/>
                    </a:lnTo>
                    <a:lnTo>
                      <a:pt x="199" y="132"/>
                    </a:lnTo>
                    <a:lnTo>
                      <a:pt x="198" y="129"/>
                    </a:lnTo>
                    <a:lnTo>
                      <a:pt x="198" y="129"/>
                    </a:lnTo>
                    <a:lnTo>
                      <a:pt x="197" y="129"/>
                    </a:lnTo>
                    <a:lnTo>
                      <a:pt x="195" y="129"/>
                    </a:lnTo>
                    <a:lnTo>
                      <a:pt x="195" y="130"/>
                    </a:lnTo>
                    <a:lnTo>
                      <a:pt x="194" y="133"/>
                    </a:lnTo>
                    <a:lnTo>
                      <a:pt x="195" y="133"/>
                    </a:lnTo>
                    <a:lnTo>
                      <a:pt x="195" y="134"/>
                    </a:lnTo>
                    <a:lnTo>
                      <a:pt x="194" y="136"/>
                    </a:lnTo>
                    <a:lnTo>
                      <a:pt x="191" y="136"/>
                    </a:lnTo>
                    <a:lnTo>
                      <a:pt x="190" y="138"/>
                    </a:lnTo>
                    <a:lnTo>
                      <a:pt x="188" y="137"/>
                    </a:lnTo>
                    <a:lnTo>
                      <a:pt x="187" y="137"/>
                    </a:lnTo>
                    <a:lnTo>
                      <a:pt x="184" y="137"/>
                    </a:lnTo>
                    <a:lnTo>
                      <a:pt x="183" y="140"/>
                    </a:lnTo>
                    <a:lnTo>
                      <a:pt x="180" y="143"/>
                    </a:lnTo>
                    <a:lnTo>
                      <a:pt x="179" y="141"/>
                    </a:lnTo>
                    <a:lnTo>
                      <a:pt x="177" y="141"/>
                    </a:lnTo>
                    <a:lnTo>
                      <a:pt x="176" y="141"/>
                    </a:lnTo>
                    <a:lnTo>
                      <a:pt x="175" y="141"/>
                    </a:lnTo>
                    <a:lnTo>
                      <a:pt x="176" y="140"/>
                    </a:lnTo>
                    <a:lnTo>
                      <a:pt x="177" y="140"/>
                    </a:lnTo>
                    <a:lnTo>
                      <a:pt x="180" y="140"/>
                    </a:lnTo>
                    <a:lnTo>
                      <a:pt x="181" y="140"/>
                    </a:lnTo>
                    <a:lnTo>
                      <a:pt x="183" y="137"/>
                    </a:lnTo>
                    <a:lnTo>
                      <a:pt x="184" y="137"/>
                    </a:lnTo>
                    <a:lnTo>
                      <a:pt x="186" y="137"/>
                    </a:lnTo>
                    <a:lnTo>
                      <a:pt x="188" y="136"/>
                    </a:lnTo>
                    <a:lnTo>
                      <a:pt x="190" y="134"/>
                    </a:lnTo>
                    <a:lnTo>
                      <a:pt x="190" y="132"/>
                    </a:lnTo>
                    <a:lnTo>
                      <a:pt x="190" y="130"/>
                    </a:lnTo>
                    <a:lnTo>
                      <a:pt x="188" y="130"/>
                    </a:lnTo>
                    <a:lnTo>
                      <a:pt x="187" y="132"/>
                    </a:lnTo>
                    <a:lnTo>
                      <a:pt x="184" y="130"/>
                    </a:lnTo>
                    <a:lnTo>
                      <a:pt x="183" y="132"/>
                    </a:lnTo>
                    <a:lnTo>
                      <a:pt x="179" y="134"/>
                    </a:lnTo>
                    <a:lnTo>
                      <a:pt x="176" y="137"/>
                    </a:lnTo>
                    <a:lnTo>
                      <a:pt x="172" y="137"/>
                    </a:lnTo>
                    <a:lnTo>
                      <a:pt x="173" y="136"/>
                    </a:lnTo>
                    <a:lnTo>
                      <a:pt x="176" y="136"/>
                    </a:lnTo>
                    <a:lnTo>
                      <a:pt x="177" y="134"/>
                    </a:lnTo>
                    <a:lnTo>
                      <a:pt x="176" y="133"/>
                    </a:lnTo>
                    <a:lnTo>
                      <a:pt x="173" y="133"/>
                    </a:lnTo>
                    <a:lnTo>
                      <a:pt x="177" y="132"/>
                    </a:lnTo>
                    <a:lnTo>
                      <a:pt x="179" y="132"/>
                    </a:lnTo>
                    <a:lnTo>
                      <a:pt x="181" y="129"/>
                    </a:lnTo>
                    <a:lnTo>
                      <a:pt x="184" y="129"/>
                    </a:lnTo>
                    <a:lnTo>
                      <a:pt x="187" y="129"/>
                    </a:lnTo>
                    <a:lnTo>
                      <a:pt x="190" y="129"/>
                    </a:lnTo>
                    <a:lnTo>
                      <a:pt x="191" y="127"/>
                    </a:lnTo>
                    <a:lnTo>
                      <a:pt x="192" y="126"/>
                    </a:lnTo>
                    <a:lnTo>
                      <a:pt x="194" y="125"/>
                    </a:lnTo>
                    <a:lnTo>
                      <a:pt x="195" y="125"/>
                    </a:lnTo>
                    <a:lnTo>
                      <a:pt x="194" y="126"/>
                    </a:lnTo>
                    <a:lnTo>
                      <a:pt x="195" y="127"/>
                    </a:lnTo>
                    <a:lnTo>
                      <a:pt x="198" y="125"/>
                    </a:lnTo>
                    <a:lnTo>
                      <a:pt x="198" y="123"/>
                    </a:lnTo>
                    <a:lnTo>
                      <a:pt x="198" y="122"/>
                    </a:lnTo>
                    <a:lnTo>
                      <a:pt x="195" y="121"/>
                    </a:lnTo>
                    <a:lnTo>
                      <a:pt x="194" y="118"/>
                    </a:lnTo>
                    <a:lnTo>
                      <a:pt x="192" y="115"/>
                    </a:lnTo>
                    <a:lnTo>
                      <a:pt x="191" y="114"/>
                    </a:lnTo>
                    <a:lnTo>
                      <a:pt x="190" y="114"/>
                    </a:lnTo>
                    <a:lnTo>
                      <a:pt x="187" y="114"/>
                    </a:lnTo>
                    <a:lnTo>
                      <a:pt x="187" y="115"/>
                    </a:lnTo>
                    <a:lnTo>
                      <a:pt x="184" y="115"/>
                    </a:lnTo>
                    <a:lnTo>
                      <a:pt x="183" y="118"/>
                    </a:lnTo>
                    <a:lnTo>
                      <a:pt x="180" y="118"/>
                    </a:lnTo>
                    <a:lnTo>
                      <a:pt x="179" y="119"/>
                    </a:lnTo>
                    <a:lnTo>
                      <a:pt x="177" y="119"/>
                    </a:lnTo>
                    <a:lnTo>
                      <a:pt x="179" y="116"/>
                    </a:lnTo>
                    <a:lnTo>
                      <a:pt x="180" y="116"/>
                    </a:lnTo>
                    <a:lnTo>
                      <a:pt x="181" y="116"/>
                    </a:lnTo>
                    <a:lnTo>
                      <a:pt x="184" y="114"/>
                    </a:lnTo>
                    <a:lnTo>
                      <a:pt x="186" y="112"/>
                    </a:lnTo>
                    <a:lnTo>
                      <a:pt x="186" y="111"/>
                    </a:lnTo>
                    <a:lnTo>
                      <a:pt x="184" y="111"/>
                    </a:lnTo>
                    <a:lnTo>
                      <a:pt x="180" y="112"/>
                    </a:lnTo>
                    <a:lnTo>
                      <a:pt x="177" y="115"/>
                    </a:lnTo>
                    <a:lnTo>
                      <a:pt x="176" y="115"/>
                    </a:lnTo>
                    <a:lnTo>
                      <a:pt x="175" y="116"/>
                    </a:lnTo>
                    <a:lnTo>
                      <a:pt x="175" y="118"/>
                    </a:lnTo>
                    <a:lnTo>
                      <a:pt x="173" y="122"/>
                    </a:lnTo>
                    <a:lnTo>
                      <a:pt x="169" y="126"/>
                    </a:lnTo>
                    <a:lnTo>
                      <a:pt x="165" y="129"/>
                    </a:lnTo>
                    <a:lnTo>
                      <a:pt x="165" y="127"/>
                    </a:lnTo>
                    <a:lnTo>
                      <a:pt x="166" y="126"/>
                    </a:lnTo>
                    <a:lnTo>
                      <a:pt x="169" y="123"/>
                    </a:lnTo>
                    <a:lnTo>
                      <a:pt x="171" y="121"/>
                    </a:lnTo>
                    <a:lnTo>
                      <a:pt x="172" y="119"/>
                    </a:lnTo>
                    <a:lnTo>
                      <a:pt x="172" y="118"/>
                    </a:lnTo>
                    <a:lnTo>
                      <a:pt x="171" y="118"/>
                    </a:lnTo>
                    <a:lnTo>
                      <a:pt x="171" y="118"/>
                    </a:lnTo>
                    <a:lnTo>
                      <a:pt x="169" y="118"/>
                    </a:lnTo>
                    <a:lnTo>
                      <a:pt x="168" y="121"/>
                    </a:lnTo>
                    <a:lnTo>
                      <a:pt x="165" y="123"/>
                    </a:lnTo>
                    <a:lnTo>
                      <a:pt x="164" y="125"/>
                    </a:lnTo>
                    <a:lnTo>
                      <a:pt x="164" y="123"/>
                    </a:lnTo>
                    <a:lnTo>
                      <a:pt x="165" y="122"/>
                    </a:lnTo>
                    <a:lnTo>
                      <a:pt x="166" y="119"/>
                    </a:lnTo>
                    <a:lnTo>
                      <a:pt x="166" y="118"/>
                    </a:lnTo>
                    <a:lnTo>
                      <a:pt x="168" y="116"/>
                    </a:lnTo>
                    <a:lnTo>
                      <a:pt x="169" y="116"/>
                    </a:lnTo>
                    <a:lnTo>
                      <a:pt x="171" y="116"/>
                    </a:lnTo>
                    <a:lnTo>
                      <a:pt x="173" y="116"/>
                    </a:lnTo>
                    <a:lnTo>
                      <a:pt x="173" y="115"/>
                    </a:lnTo>
                    <a:lnTo>
                      <a:pt x="175" y="114"/>
                    </a:lnTo>
                    <a:lnTo>
                      <a:pt x="177" y="114"/>
                    </a:lnTo>
                    <a:lnTo>
                      <a:pt x="180" y="111"/>
                    </a:lnTo>
                    <a:lnTo>
                      <a:pt x="181" y="108"/>
                    </a:lnTo>
                    <a:lnTo>
                      <a:pt x="180" y="107"/>
                    </a:lnTo>
                    <a:lnTo>
                      <a:pt x="180" y="104"/>
                    </a:lnTo>
                    <a:lnTo>
                      <a:pt x="180" y="104"/>
                    </a:lnTo>
                    <a:lnTo>
                      <a:pt x="176" y="105"/>
                    </a:lnTo>
                    <a:lnTo>
                      <a:pt x="175" y="107"/>
                    </a:lnTo>
                    <a:lnTo>
                      <a:pt x="175" y="110"/>
                    </a:lnTo>
                    <a:lnTo>
                      <a:pt x="175" y="112"/>
                    </a:lnTo>
                    <a:lnTo>
                      <a:pt x="173" y="112"/>
                    </a:lnTo>
                    <a:lnTo>
                      <a:pt x="175" y="112"/>
                    </a:lnTo>
                    <a:lnTo>
                      <a:pt x="173" y="111"/>
                    </a:lnTo>
                    <a:lnTo>
                      <a:pt x="172" y="110"/>
                    </a:lnTo>
                    <a:lnTo>
                      <a:pt x="171" y="110"/>
                    </a:lnTo>
                    <a:lnTo>
                      <a:pt x="168" y="111"/>
                    </a:lnTo>
                    <a:lnTo>
                      <a:pt x="166" y="111"/>
                    </a:lnTo>
                    <a:lnTo>
                      <a:pt x="164" y="111"/>
                    </a:lnTo>
                    <a:lnTo>
                      <a:pt x="162" y="112"/>
                    </a:lnTo>
                    <a:lnTo>
                      <a:pt x="160" y="112"/>
                    </a:lnTo>
                    <a:lnTo>
                      <a:pt x="161" y="111"/>
                    </a:lnTo>
                    <a:lnTo>
                      <a:pt x="162" y="111"/>
                    </a:lnTo>
                    <a:lnTo>
                      <a:pt x="165" y="108"/>
                    </a:lnTo>
                    <a:lnTo>
                      <a:pt x="164" y="107"/>
                    </a:lnTo>
                    <a:lnTo>
                      <a:pt x="162" y="107"/>
                    </a:lnTo>
                    <a:lnTo>
                      <a:pt x="161" y="107"/>
                    </a:lnTo>
                    <a:lnTo>
                      <a:pt x="162" y="105"/>
                    </a:lnTo>
                    <a:lnTo>
                      <a:pt x="164" y="105"/>
                    </a:lnTo>
                    <a:lnTo>
                      <a:pt x="165" y="105"/>
                    </a:lnTo>
                    <a:lnTo>
                      <a:pt x="166" y="103"/>
                    </a:lnTo>
                    <a:lnTo>
                      <a:pt x="168" y="103"/>
                    </a:lnTo>
                    <a:lnTo>
                      <a:pt x="168" y="101"/>
                    </a:lnTo>
                    <a:lnTo>
                      <a:pt x="169" y="101"/>
                    </a:lnTo>
                    <a:lnTo>
                      <a:pt x="172" y="103"/>
                    </a:lnTo>
                    <a:lnTo>
                      <a:pt x="173" y="104"/>
                    </a:lnTo>
                    <a:lnTo>
                      <a:pt x="175" y="104"/>
                    </a:lnTo>
                    <a:lnTo>
                      <a:pt x="177" y="101"/>
                    </a:lnTo>
                    <a:lnTo>
                      <a:pt x="179" y="100"/>
                    </a:lnTo>
                    <a:lnTo>
                      <a:pt x="179" y="99"/>
                    </a:lnTo>
                    <a:lnTo>
                      <a:pt x="176" y="96"/>
                    </a:lnTo>
                    <a:lnTo>
                      <a:pt x="176" y="95"/>
                    </a:lnTo>
                    <a:lnTo>
                      <a:pt x="175" y="92"/>
                    </a:lnTo>
                    <a:lnTo>
                      <a:pt x="173" y="89"/>
                    </a:lnTo>
                    <a:lnTo>
                      <a:pt x="172" y="89"/>
                    </a:lnTo>
                    <a:lnTo>
                      <a:pt x="169" y="85"/>
                    </a:lnTo>
                    <a:lnTo>
                      <a:pt x="168" y="85"/>
                    </a:lnTo>
                    <a:lnTo>
                      <a:pt x="168" y="88"/>
                    </a:lnTo>
                    <a:lnTo>
                      <a:pt x="168" y="89"/>
                    </a:lnTo>
                    <a:lnTo>
                      <a:pt x="166" y="89"/>
                    </a:lnTo>
                    <a:lnTo>
                      <a:pt x="165" y="90"/>
                    </a:lnTo>
                    <a:lnTo>
                      <a:pt x="165" y="92"/>
                    </a:lnTo>
                    <a:lnTo>
                      <a:pt x="164" y="93"/>
                    </a:lnTo>
                    <a:lnTo>
                      <a:pt x="162" y="95"/>
                    </a:lnTo>
                    <a:lnTo>
                      <a:pt x="162" y="97"/>
                    </a:lnTo>
                    <a:lnTo>
                      <a:pt x="160" y="99"/>
                    </a:lnTo>
                    <a:lnTo>
                      <a:pt x="158" y="101"/>
                    </a:lnTo>
                    <a:lnTo>
                      <a:pt x="158" y="103"/>
                    </a:lnTo>
                    <a:lnTo>
                      <a:pt x="157" y="104"/>
                    </a:lnTo>
                    <a:lnTo>
                      <a:pt x="155" y="104"/>
                    </a:lnTo>
                    <a:lnTo>
                      <a:pt x="157" y="101"/>
                    </a:lnTo>
                    <a:lnTo>
                      <a:pt x="158" y="97"/>
                    </a:lnTo>
                    <a:lnTo>
                      <a:pt x="161" y="97"/>
                    </a:lnTo>
                    <a:lnTo>
                      <a:pt x="161" y="96"/>
                    </a:lnTo>
                    <a:lnTo>
                      <a:pt x="160" y="96"/>
                    </a:lnTo>
                    <a:lnTo>
                      <a:pt x="160" y="95"/>
                    </a:lnTo>
                    <a:lnTo>
                      <a:pt x="157" y="95"/>
                    </a:lnTo>
                    <a:lnTo>
                      <a:pt x="154" y="99"/>
                    </a:lnTo>
                    <a:lnTo>
                      <a:pt x="153" y="100"/>
                    </a:lnTo>
                    <a:lnTo>
                      <a:pt x="151" y="101"/>
                    </a:lnTo>
                    <a:lnTo>
                      <a:pt x="151" y="100"/>
                    </a:lnTo>
                    <a:lnTo>
                      <a:pt x="153" y="100"/>
                    </a:lnTo>
                    <a:lnTo>
                      <a:pt x="154" y="96"/>
                    </a:lnTo>
                    <a:lnTo>
                      <a:pt x="154" y="95"/>
                    </a:lnTo>
                    <a:lnTo>
                      <a:pt x="157" y="92"/>
                    </a:lnTo>
                    <a:lnTo>
                      <a:pt x="158" y="90"/>
                    </a:lnTo>
                    <a:lnTo>
                      <a:pt x="158" y="89"/>
                    </a:lnTo>
                    <a:lnTo>
                      <a:pt x="158" y="88"/>
                    </a:lnTo>
                    <a:lnTo>
                      <a:pt x="155" y="89"/>
                    </a:lnTo>
                    <a:lnTo>
                      <a:pt x="153" y="92"/>
                    </a:lnTo>
                    <a:lnTo>
                      <a:pt x="151" y="95"/>
                    </a:lnTo>
                    <a:lnTo>
                      <a:pt x="150" y="96"/>
                    </a:lnTo>
                    <a:lnTo>
                      <a:pt x="150" y="96"/>
                    </a:lnTo>
                    <a:lnTo>
                      <a:pt x="150" y="93"/>
                    </a:lnTo>
                    <a:lnTo>
                      <a:pt x="151" y="92"/>
                    </a:lnTo>
                    <a:lnTo>
                      <a:pt x="150" y="90"/>
                    </a:lnTo>
                    <a:lnTo>
                      <a:pt x="150" y="89"/>
                    </a:lnTo>
                    <a:lnTo>
                      <a:pt x="153" y="89"/>
                    </a:lnTo>
                    <a:lnTo>
                      <a:pt x="157" y="86"/>
                    </a:lnTo>
                    <a:lnTo>
                      <a:pt x="160" y="84"/>
                    </a:lnTo>
                    <a:lnTo>
                      <a:pt x="160" y="82"/>
                    </a:lnTo>
                    <a:lnTo>
                      <a:pt x="158" y="82"/>
                    </a:lnTo>
                    <a:lnTo>
                      <a:pt x="155" y="84"/>
                    </a:lnTo>
                    <a:lnTo>
                      <a:pt x="155" y="85"/>
                    </a:lnTo>
                    <a:lnTo>
                      <a:pt x="153" y="86"/>
                    </a:lnTo>
                    <a:lnTo>
                      <a:pt x="153" y="85"/>
                    </a:lnTo>
                    <a:lnTo>
                      <a:pt x="153" y="84"/>
                    </a:lnTo>
                    <a:lnTo>
                      <a:pt x="149" y="86"/>
                    </a:lnTo>
                    <a:lnTo>
                      <a:pt x="147" y="89"/>
                    </a:lnTo>
                    <a:lnTo>
                      <a:pt x="146" y="93"/>
                    </a:lnTo>
                    <a:lnTo>
                      <a:pt x="143" y="95"/>
                    </a:lnTo>
                    <a:lnTo>
                      <a:pt x="140" y="95"/>
                    </a:lnTo>
                    <a:lnTo>
                      <a:pt x="143" y="93"/>
                    </a:lnTo>
                    <a:lnTo>
                      <a:pt x="146" y="90"/>
                    </a:lnTo>
                    <a:lnTo>
                      <a:pt x="147" y="88"/>
                    </a:lnTo>
                    <a:lnTo>
                      <a:pt x="146" y="88"/>
                    </a:lnTo>
                    <a:lnTo>
                      <a:pt x="144" y="88"/>
                    </a:lnTo>
                    <a:lnTo>
                      <a:pt x="146" y="86"/>
                    </a:lnTo>
                    <a:lnTo>
                      <a:pt x="149" y="86"/>
                    </a:lnTo>
                    <a:lnTo>
                      <a:pt x="150" y="85"/>
                    </a:lnTo>
                    <a:lnTo>
                      <a:pt x="150" y="84"/>
                    </a:lnTo>
                    <a:lnTo>
                      <a:pt x="149" y="84"/>
                    </a:lnTo>
                    <a:lnTo>
                      <a:pt x="146" y="85"/>
                    </a:lnTo>
                    <a:lnTo>
                      <a:pt x="144" y="86"/>
                    </a:lnTo>
                    <a:lnTo>
                      <a:pt x="143" y="86"/>
                    </a:lnTo>
                    <a:lnTo>
                      <a:pt x="147" y="84"/>
                    </a:lnTo>
                    <a:lnTo>
                      <a:pt x="146" y="82"/>
                    </a:lnTo>
                    <a:lnTo>
                      <a:pt x="144" y="82"/>
                    </a:lnTo>
                    <a:lnTo>
                      <a:pt x="144" y="81"/>
                    </a:lnTo>
                    <a:lnTo>
                      <a:pt x="147" y="81"/>
                    </a:lnTo>
                    <a:lnTo>
                      <a:pt x="149" y="82"/>
                    </a:lnTo>
                    <a:lnTo>
                      <a:pt x="151" y="81"/>
                    </a:lnTo>
                    <a:lnTo>
                      <a:pt x="153" y="79"/>
                    </a:lnTo>
                    <a:lnTo>
                      <a:pt x="154" y="78"/>
                    </a:lnTo>
                    <a:lnTo>
                      <a:pt x="154" y="77"/>
                    </a:lnTo>
                    <a:lnTo>
                      <a:pt x="155" y="74"/>
                    </a:lnTo>
                    <a:lnTo>
                      <a:pt x="155" y="73"/>
                    </a:lnTo>
                    <a:lnTo>
                      <a:pt x="154" y="73"/>
                    </a:lnTo>
                    <a:lnTo>
                      <a:pt x="153" y="71"/>
                    </a:lnTo>
                    <a:lnTo>
                      <a:pt x="150" y="71"/>
                    </a:lnTo>
                    <a:lnTo>
                      <a:pt x="147" y="73"/>
                    </a:lnTo>
                    <a:lnTo>
                      <a:pt x="144" y="74"/>
                    </a:lnTo>
                    <a:lnTo>
                      <a:pt x="143" y="77"/>
                    </a:lnTo>
                    <a:lnTo>
                      <a:pt x="139" y="82"/>
                    </a:lnTo>
                    <a:lnTo>
                      <a:pt x="138" y="81"/>
                    </a:lnTo>
                    <a:lnTo>
                      <a:pt x="138" y="79"/>
                    </a:lnTo>
                    <a:lnTo>
                      <a:pt x="139" y="79"/>
                    </a:lnTo>
                    <a:lnTo>
                      <a:pt x="140" y="78"/>
                    </a:lnTo>
                    <a:lnTo>
                      <a:pt x="143" y="74"/>
                    </a:lnTo>
                    <a:lnTo>
                      <a:pt x="146" y="73"/>
                    </a:lnTo>
                    <a:lnTo>
                      <a:pt x="147" y="71"/>
                    </a:lnTo>
                    <a:lnTo>
                      <a:pt x="147" y="70"/>
                    </a:lnTo>
                    <a:lnTo>
                      <a:pt x="143" y="70"/>
                    </a:lnTo>
                    <a:lnTo>
                      <a:pt x="139" y="73"/>
                    </a:lnTo>
                    <a:lnTo>
                      <a:pt x="143" y="68"/>
                    </a:lnTo>
                    <a:lnTo>
                      <a:pt x="146" y="68"/>
                    </a:lnTo>
                    <a:lnTo>
                      <a:pt x="149" y="68"/>
                    </a:lnTo>
                    <a:lnTo>
                      <a:pt x="150" y="68"/>
                    </a:lnTo>
                    <a:lnTo>
                      <a:pt x="153" y="67"/>
                    </a:lnTo>
                    <a:lnTo>
                      <a:pt x="151" y="64"/>
                    </a:lnTo>
                    <a:lnTo>
                      <a:pt x="151" y="64"/>
                    </a:lnTo>
                    <a:lnTo>
                      <a:pt x="151" y="62"/>
                    </a:lnTo>
                    <a:lnTo>
                      <a:pt x="151" y="60"/>
                    </a:lnTo>
                    <a:lnTo>
                      <a:pt x="149" y="59"/>
                    </a:lnTo>
                    <a:lnTo>
                      <a:pt x="149" y="57"/>
                    </a:lnTo>
                    <a:lnTo>
                      <a:pt x="146" y="57"/>
                    </a:lnTo>
                    <a:lnTo>
                      <a:pt x="146" y="57"/>
                    </a:lnTo>
                    <a:lnTo>
                      <a:pt x="144" y="57"/>
                    </a:lnTo>
                    <a:lnTo>
                      <a:pt x="144" y="56"/>
                    </a:lnTo>
                    <a:lnTo>
                      <a:pt x="143" y="56"/>
                    </a:lnTo>
                    <a:lnTo>
                      <a:pt x="140" y="53"/>
                    </a:lnTo>
                    <a:lnTo>
                      <a:pt x="140" y="52"/>
                    </a:lnTo>
                    <a:lnTo>
                      <a:pt x="138" y="51"/>
                    </a:lnTo>
                    <a:lnTo>
                      <a:pt x="136" y="51"/>
                    </a:lnTo>
                    <a:lnTo>
                      <a:pt x="135" y="49"/>
                    </a:lnTo>
                    <a:lnTo>
                      <a:pt x="132" y="49"/>
                    </a:lnTo>
                    <a:lnTo>
                      <a:pt x="128" y="51"/>
                    </a:lnTo>
                    <a:lnTo>
                      <a:pt x="127" y="52"/>
                    </a:lnTo>
                    <a:lnTo>
                      <a:pt x="124" y="52"/>
                    </a:lnTo>
                    <a:lnTo>
                      <a:pt x="121" y="56"/>
                    </a:lnTo>
                    <a:lnTo>
                      <a:pt x="121" y="57"/>
                    </a:lnTo>
                    <a:lnTo>
                      <a:pt x="124" y="57"/>
                    </a:lnTo>
                    <a:lnTo>
                      <a:pt x="128" y="62"/>
                    </a:lnTo>
                    <a:lnTo>
                      <a:pt x="128" y="63"/>
                    </a:lnTo>
                    <a:lnTo>
                      <a:pt x="131" y="63"/>
                    </a:lnTo>
                    <a:lnTo>
                      <a:pt x="131" y="66"/>
                    </a:lnTo>
                    <a:lnTo>
                      <a:pt x="131" y="66"/>
                    </a:lnTo>
                    <a:lnTo>
                      <a:pt x="128" y="64"/>
                    </a:lnTo>
                    <a:lnTo>
                      <a:pt x="125" y="64"/>
                    </a:lnTo>
                    <a:lnTo>
                      <a:pt x="125" y="63"/>
                    </a:lnTo>
                    <a:lnTo>
                      <a:pt x="121" y="59"/>
                    </a:lnTo>
                    <a:lnTo>
                      <a:pt x="120" y="59"/>
                    </a:lnTo>
                    <a:lnTo>
                      <a:pt x="118" y="60"/>
                    </a:lnTo>
                    <a:lnTo>
                      <a:pt x="120" y="59"/>
                    </a:lnTo>
                    <a:lnTo>
                      <a:pt x="120" y="56"/>
                    </a:lnTo>
                    <a:lnTo>
                      <a:pt x="117" y="55"/>
                    </a:lnTo>
                    <a:lnTo>
                      <a:pt x="117" y="55"/>
                    </a:lnTo>
                    <a:lnTo>
                      <a:pt x="117" y="60"/>
                    </a:lnTo>
                    <a:lnTo>
                      <a:pt x="118" y="62"/>
                    </a:lnTo>
                    <a:lnTo>
                      <a:pt x="118" y="66"/>
                    </a:lnTo>
                    <a:lnTo>
                      <a:pt x="117" y="67"/>
                    </a:lnTo>
                    <a:lnTo>
                      <a:pt x="117" y="64"/>
                    </a:lnTo>
                    <a:lnTo>
                      <a:pt x="116" y="62"/>
                    </a:lnTo>
                    <a:lnTo>
                      <a:pt x="114" y="63"/>
                    </a:lnTo>
                    <a:lnTo>
                      <a:pt x="113" y="66"/>
                    </a:lnTo>
                    <a:lnTo>
                      <a:pt x="114" y="67"/>
                    </a:lnTo>
                    <a:lnTo>
                      <a:pt x="113" y="68"/>
                    </a:lnTo>
                    <a:lnTo>
                      <a:pt x="110" y="67"/>
                    </a:lnTo>
                    <a:lnTo>
                      <a:pt x="109" y="67"/>
                    </a:lnTo>
                    <a:lnTo>
                      <a:pt x="109" y="66"/>
                    </a:lnTo>
                    <a:lnTo>
                      <a:pt x="111" y="63"/>
                    </a:lnTo>
                    <a:lnTo>
                      <a:pt x="114" y="59"/>
                    </a:lnTo>
                    <a:lnTo>
                      <a:pt x="116" y="57"/>
                    </a:lnTo>
                    <a:lnTo>
                      <a:pt x="114" y="56"/>
                    </a:lnTo>
                    <a:lnTo>
                      <a:pt x="113" y="53"/>
                    </a:lnTo>
                    <a:lnTo>
                      <a:pt x="110" y="56"/>
                    </a:lnTo>
                    <a:lnTo>
                      <a:pt x="109" y="57"/>
                    </a:lnTo>
                    <a:lnTo>
                      <a:pt x="109" y="56"/>
                    </a:lnTo>
                    <a:lnTo>
                      <a:pt x="109" y="53"/>
                    </a:lnTo>
                    <a:lnTo>
                      <a:pt x="106" y="53"/>
                    </a:lnTo>
                    <a:lnTo>
                      <a:pt x="106" y="53"/>
                    </a:lnTo>
                    <a:lnTo>
                      <a:pt x="105" y="55"/>
                    </a:lnTo>
                    <a:lnTo>
                      <a:pt x="106" y="57"/>
                    </a:lnTo>
                    <a:lnTo>
                      <a:pt x="106" y="60"/>
                    </a:lnTo>
                    <a:lnTo>
                      <a:pt x="105" y="60"/>
                    </a:lnTo>
                    <a:lnTo>
                      <a:pt x="105" y="56"/>
                    </a:lnTo>
                    <a:lnTo>
                      <a:pt x="103" y="56"/>
                    </a:lnTo>
                    <a:lnTo>
                      <a:pt x="103" y="57"/>
                    </a:lnTo>
                    <a:lnTo>
                      <a:pt x="100" y="59"/>
                    </a:lnTo>
                    <a:lnTo>
                      <a:pt x="100" y="60"/>
                    </a:lnTo>
                    <a:lnTo>
                      <a:pt x="99" y="63"/>
                    </a:lnTo>
                    <a:lnTo>
                      <a:pt x="98" y="63"/>
                    </a:lnTo>
                    <a:lnTo>
                      <a:pt x="96" y="64"/>
                    </a:lnTo>
                    <a:lnTo>
                      <a:pt x="94" y="64"/>
                    </a:lnTo>
                    <a:lnTo>
                      <a:pt x="96" y="63"/>
                    </a:lnTo>
                    <a:lnTo>
                      <a:pt x="96" y="62"/>
                    </a:lnTo>
                    <a:lnTo>
                      <a:pt x="95" y="60"/>
                    </a:lnTo>
                    <a:lnTo>
                      <a:pt x="94" y="60"/>
                    </a:lnTo>
                    <a:lnTo>
                      <a:pt x="94" y="59"/>
                    </a:lnTo>
                    <a:lnTo>
                      <a:pt x="96" y="59"/>
                    </a:lnTo>
                    <a:lnTo>
                      <a:pt x="96" y="60"/>
                    </a:lnTo>
                    <a:lnTo>
                      <a:pt x="98" y="59"/>
                    </a:lnTo>
                    <a:lnTo>
                      <a:pt x="98" y="57"/>
                    </a:lnTo>
                    <a:lnTo>
                      <a:pt x="98" y="56"/>
                    </a:lnTo>
                    <a:lnTo>
                      <a:pt x="99" y="55"/>
                    </a:lnTo>
                    <a:lnTo>
                      <a:pt x="103" y="52"/>
                    </a:lnTo>
                    <a:lnTo>
                      <a:pt x="103" y="51"/>
                    </a:lnTo>
                    <a:lnTo>
                      <a:pt x="105" y="49"/>
                    </a:lnTo>
                    <a:lnTo>
                      <a:pt x="105" y="49"/>
                    </a:lnTo>
                    <a:lnTo>
                      <a:pt x="103" y="49"/>
                    </a:lnTo>
                    <a:lnTo>
                      <a:pt x="99" y="51"/>
                    </a:lnTo>
                    <a:lnTo>
                      <a:pt x="98" y="53"/>
                    </a:lnTo>
                    <a:lnTo>
                      <a:pt x="95" y="53"/>
                    </a:lnTo>
                    <a:lnTo>
                      <a:pt x="98" y="52"/>
                    </a:lnTo>
                    <a:lnTo>
                      <a:pt x="99" y="49"/>
                    </a:lnTo>
                    <a:lnTo>
                      <a:pt x="100" y="48"/>
                    </a:lnTo>
                    <a:lnTo>
                      <a:pt x="102" y="48"/>
                    </a:lnTo>
                    <a:lnTo>
                      <a:pt x="105" y="45"/>
                    </a:lnTo>
                    <a:lnTo>
                      <a:pt x="106" y="45"/>
                    </a:lnTo>
                    <a:lnTo>
                      <a:pt x="107" y="44"/>
                    </a:lnTo>
                    <a:lnTo>
                      <a:pt x="107" y="42"/>
                    </a:lnTo>
                    <a:lnTo>
                      <a:pt x="106" y="40"/>
                    </a:lnTo>
                    <a:lnTo>
                      <a:pt x="106" y="38"/>
                    </a:lnTo>
                    <a:lnTo>
                      <a:pt x="106" y="37"/>
                    </a:lnTo>
                    <a:lnTo>
                      <a:pt x="110" y="33"/>
                    </a:lnTo>
                    <a:lnTo>
                      <a:pt x="110" y="31"/>
                    </a:lnTo>
                    <a:lnTo>
                      <a:pt x="109" y="30"/>
                    </a:lnTo>
                    <a:lnTo>
                      <a:pt x="107" y="29"/>
                    </a:lnTo>
                    <a:lnTo>
                      <a:pt x="106" y="27"/>
                    </a:lnTo>
                    <a:lnTo>
                      <a:pt x="109" y="25"/>
                    </a:lnTo>
                    <a:lnTo>
                      <a:pt x="110" y="22"/>
                    </a:lnTo>
                    <a:lnTo>
                      <a:pt x="110" y="20"/>
                    </a:lnTo>
                    <a:lnTo>
                      <a:pt x="110" y="16"/>
                    </a:lnTo>
                    <a:lnTo>
                      <a:pt x="111" y="15"/>
                    </a:lnTo>
                    <a:lnTo>
                      <a:pt x="111" y="14"/>
                    </a:lnTo>
                    <a:lnTo>
                      <a:pt x="107" y="12"/>
                    </a:lnTo>
                    <a:lnTo>
                      <a:pt x="103" y="12"/>
                    </a:lnTo>
                    <a:lnTo>
                      <a:pt x="100" y="11"/>
                    </a:lnTo>
                    <a:lnTo>
                      <a:pt x="98" y="14"/>
                    </a:lnTo>
                    <a:lnTo>
                      <a:pt x="95" y="14"/>
                    </a:lnTo>
                    <a:lnTo>
                      <a:pt x="91" y="15"/>
                    </a:lnTo>
                    <a:lnTo>
                      <a:pt x="85" y="16"/>
                    </a:lnTo>
                    <a:lnTo>
                      <a:pt x="84" y="18"/>
                    </a:lnTo>
                    <a:lnTo>
                      <a:pt x="87" y="20"/>
                    </a:lnTo>
                    <a:lnTo>
                      <a:pt x="87" y="22"/>
                    </a:lnTo>
                    <a:lnTo>
                      <a:pt x="85" y="23"/>
                    </a:lnTo>
                    <a:lnTo>
                      <a:pt x="84" y="20"/>
                    </a:lnTo>
                    <a:lnTo>
                      <a:pt x="84" y="19"/>
                    </a:lnTo>
                    <a:lnTo>
                      <a:pt x="83" y="16"/>
                    </a:lnTo>
                    <a:lnTo>
                      <a:pt x="80" y="16"/>
                    </a:lnTo>
                    <a:lnTo>
                      <a:pt x="79" y="19"/>
                    </a:lnTo>
                    <a:lnTo>
                      <a:pt x="79" y="20"/>
                    </a:lnTo>
                    <a:lnTo>
                      <a:pt x="77" y="22"/>
                    </a:lnTo>
                    <a:lnTo>
                      <a:pt x="77" y="19"/>
                    </a:lnTo>
                    <a:lnTo>
                      <a:pt x="77" y="18"/>
                    </a:lnTo>
                    <a:lnTo>
                      <a:pt x="76" y="18"/>
                    </a:lnTo>
                    <a:lnTo>
                      <a:pt x="73" y="18"/>
                    </a:lnTo>
                    <a:lnTo>
                      <a:pt x="72" y="20"/>
                    </a:lnTo>
                    <a:lnTo>
                      <a:pt x="72" y="22"/>
                    </a:lnTo>
                    <a:lnTo>
                      <a:pt x="74" y="23"/>
                    </a:lnTo>
                    <a:lnTo>
                      <a:pt x="76" y="27"/>
                    </a:lnTo>
                    <a:lnTo>
                      <a:pt x="80" y="29"/>
                    </a:lnTo>
                    <a:lnTo>
                      <a:pt x="79" y="29"/>
                    </a:lnTo>
                    <a:lnTo>
                      <a:pt x="74" y="27"/>
                    </a:lnTo>
                    <a:lnTo>
                      <a:pt x="72" y="23"/>
                    </a:lnTo>
                    <a:lnTo>
                      <a:pt x="70" y="23"/>
                    </a:lnTo>
                    <a:lnTo>
                      <a:pt x="69" y="25"/>
                    </a:lnTo>
                    <a:lnTo>
                      <a:pt x="65" y="25"/>
                    </a:lnTo>
                    <a:lnTo>
                      <a:pt x="65" y="25"/>
                    </a:lnTo>
                    <a:lnTo>
                      <a:pt x="66" y="26"/>
                    </a:lnTo>
                    <a:lnTo>
                      <a:pt x="69" y="26"/>
                    </a:lnTo>
                    <a:lnTo>
                      <a:pt x="69" y="27"/>
                    </a:lnTo>
                    <a:lnTo>
                      <a:pt x="69" y="30"/>
                    </a:lnTo>
                    <a:lnTo>
                      <a:pt x="73" y="31"/>
                    </a:lnTo>
                    <a:lnTo>
                      <a:pt x="73" y="34"/>
                    </a:lnTo>
                    <a:lnTo>
                      <a:pt x="76" y="36"/>
                    </a:lnTo>
                    <a:lnTo>
                      <a:pt x="73" y="34"/>
                    </a:lnTo>
                    <a:lnTo>
                      <a:pt x="72" y="33"/>
                    </a:lnTo>
                    <a:lnTo>
                      <a:pt x="68" y="31"/>
                    </a:lnTo>
                    <a:lnTo>
                      <a:pt x="68" y="29"/>
                    </a:lnTo>
                    <a:lnTo>
                      <a:pt x="66" y="27"/>
                    </a:lnTo>
                    <a:lnTo>
                      <a:pt x="63" y="27"/>
                    </a:lnTo>
                    <a:lnTo>
                      <a:pt x="61" y="29"/>
                    </a:lnTo>
                    <a:lnTo>
                      <a:pt x="61" y="30"/>
                    </a:lnTo>
                    <a:lnTo>
                      <a:pt x="59" y="34"/>
                    </a:lnTo>
                    <a:lnTo>
                      <a:pt x="58" y="37"/>
                    </a:lnTo>
                    <a:lnTo>
                      <a:pt x="59" y="40"/>
                    </a:lnTo>
                    <a:lnTo>
                      <a:pt x="57" y="40"/>
                    </a:lnTo>
                    <a:lnTo>
                      <a:pt x="57" y="41"/>
                    </a:lnTo>
                    <a:lnTo>
                      <a:pt x="58" y="42"/>
                    </a:lnTo>
                    <a:lnTo>
                      <a:pt x="59" y="45"/>
                    </a:lnTo>
                    <a:lnTo>
                      <a:pt x="61" y="45"/>
                    </a:lnTo>
                    <a:lnTo>
                      <a:pt x="65" y="42"/>
                    </a:lnTo>
                    <a:lnTo>
                      <a:pt x="66" y="42"/>
                    </a:lnTo>
                    <a:lnTo>
                      <a:pt x="68" y="44"/>
                    </a:lnTo>
                    <a:lnTo>
                      <a:pt x="65" y="45"/>
                    </a:lnTo>
                    <a:lnTo>
                      <a:pt x="63" y="45"/>
                    </a:lnTo>
                    <a:lnTo>
                      <a:pt x="65" y="47"/>
                    </a:lnTo>
                    <a:lnTo>
                      <a:pt x="62" y="47"/>
                    </a:lnTo>
                    <a:lnTo>
                      <a:pt x="61" y="49"/>
                    </a:lnTo>
                    <a:lnTo>
                      <a:pt x="61" y="51"/>
                    </a:lnTo>
                    <a:lnTo>
                      <a:pt x="59" y="52"/>
                    </a:lnTo>
                    <a:lnTo>
                      <a:pt x="58" y="52"/>
                    </a:lnTo>
                    <a:lnTo>
                      <a:pt x="59" y="51"/>
                    </a:lnTo>
                    <a:lnTo>
                      <a:pt x="58" y="48"/>
                    </a:lnTo>
                    <a:lnTo>
                      <a:pt x="55" y="47"/>
                    </a:lnTo>
                    <a:lnTo>
                      <a:pt x="54" y="49"/>
                    </a:lnTo>
                    <a:lnTo>
                      <a:pt x="55" y="51"/>
                    </a:lnTo>
                    <a:lnTo>
                      <a:pt x="54" y="52"/>
                    </a:lnTo>
                    <a:lnTo>
                      <a:pt x="51" y="53"/>
                    </a:lnTo>
                    <a:lnTo>
                      <a:pt x="50" y="53"/>
                    </a:lnTo>
                    <a:lnTo>
                      <a:pt x="50" y="52"/>
                    </a:lnTo>
                    <a:lnTo>
                      <a:pt x="48" y="52"/>
                    </a:lnTo>
                    <a:lnTo>
                      <a:pt x="48" y="55"/>
                    </a:lnTo>
                    <a:lnTo>
                      <a:pt x="50" y="57"/>
                    </a:lnTo>
                    <a:lnTo>
                      <a:pt x="50" y="60"/>
                    </a:lnTo>
                    <a:lnTo>
                      <a:pt x="50" y="62"/>
                    </a:lnTo>
                    <a:lnTo>
                      <a:pt x="51" y="64"/>
                    </a:lnTo>
                    <a:lnTo>
                      <a:pt x="52" y="64"/>
                    </a:lnTo>
                    <a:lnTo>
                      <a:pt x="54" y="66"/>
                    </a:lnTo>
                    <a:lnTo>
                      <a:pt x="52" y="67"/>
                    </a:lnTo>
                    <a:lnTo>
                      <a:pt x="54" y="68"/>
                    </a:lnTo>
                    <a:lnTo>
                      <a:pt x="54" y="71"/>
                    </a:lnTo>
                    <a:lnTo>
                      <a:pt x="51" y="73"/>
                    </a:lnTo>
                    <a:lnTo>
                      <a:pt x="51" y="74"/>
                    </a:lnTo>
                    <a:lnTo>
                      <a:pt x="50" y="78"/>
                    </a:lnTo>
                    <a:lnTo>
                      <a:pt x="48" y="79"/>
                    </a:lnTo>
                    <a:lnTo>
                      <a:pt x="47" y="84"/>
                    </a:lnTo>
                    <a:lnTo>
                      <a:pt x="47" y="85"/>
                    </a:lnTo>
                    <a:lnTo>
                      <a:pt x="43" y="88"/>
                    </a:lnTo>
                    <a:lnTo>
                      <a:pt x="44" y="86"/>
                    </a:lnTo>
                    <a:lnTo>
                      <a:pt x="44" y="85"/>
                    </a:lnTo>
                    <a:lnTo>
                      <a:pt x="44" y="81"/>
                    </a:lnTo>
                    <a:lnTo>
                      <a:pt x="47" y="79"/>
                    </a:lnTo>
                    <a:lnTo>
                      <a:pt x="46" y="78"/>
                    </a:lnTo>
                    <a:lnTo>
                      <a:pt x="46" y="79"/>
                    </a:lnTo>
                    <a:lnTo>
                      <a:pt x="44" y="79"/>
                    </a:lnTo>
                    <a:lnTo>
                      <a:pt x="43" y="77"/>
                    </a:lnTo>
                    <a:lnTo>
                      <a:pt x="41" y="77"/>
                    </a:lnTo>
                    <a:lnTo>
                      <a:pt x="43" y="77"/>
                    </a:lnTo>
                    <a:lnTo>
                      <a:pt x="44" y="75"/>
                    </a:lnTo>
                    <a:lnTo>
                      <a:pt x="46" y="75"/>
                    </a:lnTo>
                    <a:lnTo>
                      <a:pt x="46" y="74"/>
                    </a:lnTo>
                    <a:lnTo>
                      <a:pt x="47" y="74"/>
                    </a:lnTo>
                    <a:lnTo>
                      <a:pt x="48" y="77"/>
                    </a:lnTo>
                    <a:lnTo>
                      <a:pt x="48" y="74"/>
                    </a:lnTo>
                    <a:lnTo>
                      <a:pt x="48" y="71"/>
                    </a:lnTo>
                    <a:lnTo>
                      <a:pt x="47" y="70"/>
                    </a:lnTo>
                    <a:lnTo>
                      <a:pt x="46" y="70"/>
                    </a:lnTo>
                    <a:lnTo>
                      <a:pt x="44" y="67"/>
                    </a:lnTo>
                    <a:lnTo>
                      <a:pt x="44" y="63"/>
                    </a:lnTo>
                    <a:lnTo>
                      <a:pt x="43" y="62"/>
                    </a:lnTo>
                    <a:lnTo>
                      <a:pt x="43" y="59"/>
                    </a:lnTo>
                    <a:lnTo>
                      <a:pt x="41" y="56"/>
                    </a:lnTo>
                    <a:lnTo>
                      <a:pt x="41" y="55"/>
                    </a:lnTo>
                    <a:lnTo>
                      <a:pt x="43" y="53"/>
                    </a:lnTo>
                    <a:lnTo>
                      <a:pt x="44" y="51"/>
                    </a:lnTo>
                    <a:lnTo>
                      <a:pt x="44" y="48"/>
                    </a:lnTo>
                    <a:lnTo>
                      <a:pt x="47" y="45"/>
                    </a:lnTo>
                    <a:lnTo>
                      <a:pt x="48" y="44"/>
                    </a:lnTo>
                    <a:lnTo>
                      <a:pt x="50" y="42"/>
                    </a:lnTo>
                    <a:lnTo>
                      <a:pt x="50" y="40"/>
                    </a:lnTo>
                    <a:lnTo>
                      <a:pt x="50" y="38"/>
                    </a:lnTo>
                    <a:lnTo>
                      <a:pt x="48" y="36"/>
                    </a:lnTo>
                    <a:lnTo>
                      <a:pt x="48" y="33"/>
                    </a:lnTo>
                    <a:lnTo>
                      <a:pt x="51" y="29"/>
                    </a:lnTo>
                    <a:lnTo>
                      <a:pt x="52" y="27"/>
                    </a:lnTo>
                    <a:lnTo>
                      <a:pt x="55" y="26"/>
                    </a:lnTo>
                    <a:lnTo>
                      <a:pt x="59" y="20"/>
                    </a:lnTo>
                    <a:lnTo>
                      <a:pt x="65" y="16"/>
                    </a:lnTo>
                    <a:lnTo>
                      <a:pt x="68" y="15"/>
                    </a:lnTo>
                    <a:lnTo>
                      <a:pt x="69" y="12"/>
                    </a:lnTo>
                    <a:lnTo>
                      <a:pt x="70" y="11"/>
                    </a:lnTo>
                    <a:lnTo>
                      <a:pt x="73" y="11"/>
                    </a:lnTo>
                    <a:lnTo>
                      <a:pt x="76" y="9"/>
                    </a:lnTo>
                    <a:lnTo>
                      <a:pt x="80" y="8"/>
                    </a:lnTo>
                    <a:lnTo>
                      <a:pt x="80" y="7"/>
                    </a:lnTo>
                    <a:lnTo>
                      <a:pt x="80" y="5"/>
                    </a:lnTo>
                    <a:lnTo>
                      <a:pt x="74" y="3"/>
                    </a:lnTo>
                    <a:lnTo>
                      <a:pt x="72" y="1"/>
                    </a:lnTo>
                    <a:lnTo>
                      <a:pt x="69" y="0"/>
                    </a:lnTo>
                    <a:lnTo>
                      <a:pt x="68" y="0"/>
                    </a:lnTo>
                    <a:lnTo>
                      <a:pt x="65" y="1"/>
                    </a:lnTo>
                    <a:lnTo>
                      <a:pt x="62" y="0"/>
                    </a:lnTo>
                    <a:lnTo>
                      <a:pt x="61" y="1"/>
                    </a:lnTo>
                    <a:lnTo>
                      <a:pt x="55" y="1"/>
                    </a:lnTo>
                    <a:lnTo>
                      <a:pt x="50" y="3"/>
                    </a:lnTo>
                    <a:lnTo>
                      <a:pt x="46" y="7"/>
                    </a:lnTo>
                    <a:lnTo>
                      <a:pt x="41" y="8"/>
                    </a:lnTo>
                    <a:lnTo>
                      <a:pt x="40" y="11"/>
                    </a:lnTo>
                    <a:lnTo>
                      <a:pt x="41" y="14"/>
                    </a:lnTo>
                    <a:lnTo>
                      <a:pt x="40" y="12"/>
                    </a:lnTo>
                    <a:lnTo>
                      <a:pt x="37" y="12"/>
                    </a:lnTo>
                    <a:lnTo>
                      <a:pt x="36" y="14"/>
                    </a:lnTo>
                    <a:lnTo>
                      <a:pt x="33" y="15"/>
                    </a:lnTo>
                    <a:lnTo>
                      <a:pt x="32" y="18"/>
                    </a:lnTo>
                    <a:lnTo>
                      <a:pt x="32" y="19"/>
                    </a:lnTo>
                    <a:lnTo>
                      <a:pt x="30" y="19"/>
                    </a:lnTo>
                    <a:lnTo>
                      <a:pt x="28" y="23"/>
                    </a:lnTo>
                    <a:lnTo>
                      <a:pt x="28" y="25"/>
                    </a:lnTo>
                    <a:lnTo>
                      <a:pt x="26" y="27"/>
                    </a:lnTo>
                    <a:lnTo>
                      <a:pt x="26" y="25"/>
                    </a:lnTo>
                    <a:lnTo>
                      <a:pt x="25" y="25"/>
                    </a:lnTo>
                    <a:lnTo>
                      <a:pt x="24" y="29"/>
                    </a:lnTo>
                    <a:lnTo>
                      <a:pt x="24" y="29"/>
                    </a:lnTo>
                    <a:lnTo>
                      <a:pt x="21" y="29"/>
                    </a:lnTo>
                    <a:lnTo>
                      <a:pt x="20" y="30"/>
                    </a:lnTo>
                    <a:lnTo>
                      <a:pt x="18" y="31"/>
                    </a:lnTo>
                    <a:lnTo>
                      <a:pt x="17" y="36"/>
                    </a:lnTo>
                    <a:lnTo>
                      <a:pt x="14" y="38"/>
                    </a:lnTo>
                    <a:lnTo>
                      <a:pt x="14" y="41"/>
                    </a:lnTo>
                    <a:lnTo>
                      <a:pt x="15" y="40"/>
                    </a:lnTo>
                    <a:lnTo>
                      <a:pt x="17" y="40"/>
                    </a:lnTo>
                    <a:lnTo>
                      <a:pt x="15" y="41"/>
                    </a:lnTo>
                    <a:lnTo>
                      <a:pt x="14" y="42"/>
                    </a:lnTo>
                    <a:lnTo>
                      <a:pt x="11" y="44"/>
                    </a:lnTo>
                    <a:lnTo>
                      <a:pt x="10" y="45"/>
                    </a:lnTo>
                    <a:lnTo>
                      <a:pt x="9" y="47"/>
                    </a:lnTo>
                    <a:lnTo>
                      <a:pt x="7" y="48"/>
                    </a:lnTo>
                    <a:lnTo>
                      <a:pt x="7" y="52"/>
                    </a:lnTo>
                    <a:lnTo>
                      <a:pt x="6" y="55"/>
                    </a:lnTo>
                    <a:lnTo>
                      <a:pt x="4" y="55"/>
                    </a:lnTo>
                    <a:lnTo>
                      <a:pt x="4" y="57"/>
                    </a:lnTo>
                    <a:lnTo>
                      <a:pt x="4" y="59"/>
                    </a:lnTo>
                    <a:lnTo>
                      <a:pt x="2" y="60"/>
                    </a:lnTo>
                    <a:lnTo>
                      <a:pt x="2" y="64"/>
                    </a:lnTo>
                    <a:lnTo>
                      <a:pt x="2" y="66"/>
                    </a:lnTo>
                    <a:lnTo>
                      <a:pt x="6" y="68"/>
                    </a:lnTo>
                    <a:lnTo>
                      <a:pt x="9" y="68"/>
                    </a:lnTo>
                    <a:lnTo>
                      <a:pt x="11" y="71"/>
                    </a:lnTo>
                    <a:lnTo>
                      <a:pt x="14" y="71"/>
                    </a:lnTo>
                    <a:lnTo>
                      <a:pt x="17" y="73"/>
                    </a:lnTo>
                    <a:lnTo>
                      <a:pt x="20" y="73"/>
                    </a:lnTo>
                    <a:lnTo>
                      <a:pt x="20" y="75"/>
                    </a:lnTo>
                    <a:lnTo>
                      <a:pt x="22" y="78"/>
                    </a:lnTo>
                    <a:lnTo>
                      <a:pt x="24" y="79"/>
                    </a:lnTo>
                    <a:lnTo>
                      <a:pt x="25" y="81"/>
                    </a:lnTo>
                    <a:lnTo>
                      <a:pt x="21" y="81"/>
                    </a:lnTo>
                    <a:lnTo>
                      <a:pt x="20" y="81"/>
                    </a:lnTo>
                    <a:lnTo>
                      <a:pt x="17" y="81"/>
                    </a:lnTo>
                    <a:lnTo>
                      <a:pt x="11" y="79"/>
                    </a:lnTo>
                    <a:lnTo>
                      <a:pt x="11" y="77"/>
                    </a:lnTo>
                    <a:lnTo>
                      <a:pt x="9" y="75"/>
                    </a:lnTo>
                    <a:lnTo>
                      <a:pt x="6" y="75"/>
                    </a:lnTo>
                    <a:lnTo>
                      <a:pt x="4" y="74"/>
                    </a:lnTo>
                    <a:lnTo>
                      <a:pt x="2" y="74"/>
                    </a:lnTo>
                    <a:lnTo>
                      <a:pt x="2" y="74"/>
                    </a:lnTo>
                    <a:lnTo>
                      <a:pt x="3" y="77"/>
                    </a:lnTo>
                    <a:lnTo>
                      <a:pt x="3" y="78"/>
                    </a:lnTo>
                    <a:lnTo>
                      <a:pt x="2" y="78"/>
                    </a:lnTo>
                    <a:lnTo>
                      <a:pt x="0" y="81"/>
                    </a:lnTo>
                    <a:lnTo>
                      <a:pt x="2" y="84"/>
                    </a:lnTo>
                    <a:lnTo>
                      <a:pt x="2" y="86"/>
                    </a:lnTo>
                    <a:lnTo>
                      <a:pt x="2" y="89"/>
                    </a:lnTo>
                    <a:lnTo>
                      <a:pt x="2" y="92"/>
                    </a:lnTo>
                    <a:lnTo>
                      <a:pt x="4" y="93"/>
                    </a:lnTo>
                    <a:lnTo>
                      <a:pt x="7" y="95"/>
                    </a:lnTo>
                    <a:lnTo>
                      <a:pt x="7" y="96"/>
                    </a:lnTo>
                    <a:lnTo>
                      <a:pt x="6" y="95"/>
                    </a:lnTo>
                    <a:lnTo>
                      <a:pt x="4" y="95"/>
                    </a:lnTo>
                    <a:lnTo>
                      <a:pt x="6" y="97"/>
                    </a:lnTo>
                    <a:lnTo>
                      <a:pt x="7" y="99"/>
                    </a:lnTo>
                    <a:lnTo>
                      <a:pt x="9" y="99"/>
                    </a:lnTo>
                    <a:lnTo>
                      <a:pt x="9" y="97"/>
                    </a:lnTo>
                    <a:lnTo>
                      <a:pt x="10" y="97"/>
                    </a:lnTo>
                    <a:lnTo>
                      <a:pt x="13" y="97"/>
                    </a:lnTo>
                    <a:lnTo>
                      <a:pt x="14" y="99"/>
                    </a:lnTo>
                    <a:lnTo>
                      <a:pt x="15" y="100"/>
                    </a:lnTo>
                    <a:lnTo>
                      <a:pt x="15" y="99"/>
                    </a:lnTo>
                    <a:lnTo>
                      <a:pt x="15" y="97"/>
                    </a:lnTo>
                    <a:lnTo>
                      <a:pt x="17" y="96"/>
                    </a:lnTo>
                    <a:lnTo>
                      <a:pt x="17" y="95"/>
                    </a:lnTo>
                    <a:lnTo>
                      <a:pt x="18" y="96"/>
                    </a:lnTo>
                    <a:lnTo>
                      <a:pt x="18" y="99"/>
                    </a:lnTo>
                    <a:lnTo>
                      <a:pt x="18" y="100"/>
                    </a:lnTo>
                    <a:lnTo>
                      <a:pt x="20" y="100"/>
                    </a:lnTo>
                    <a:lnTo>
                      <a:pt x="21" y="97"/>
                    </a:lnTo>
                    <a:lnTo>
                      <a:pt x="24" y="96"/>
                    </a:lnTo>
                    <a:lnTo>
                      <a:pt x="25" y="95"/>
                    </a:lnTo>
                    <a:lnTo>
                      <a:pt x="26" y="96"/>
                    </a:lnTo>
                    <a:lnTo>
                      <a:pt x="25" y="97"/>
                    </a:lnTo>
                    <a:lnTo>
                      <a:pt x="21" y="99"/>
                    </a:lnTo>
                    <a:lnTo>
                      <a:pt x="21" y="101"/>
                    </a:lnTo>
                    <a:lnTo>
                      <a:pt x="22" y="103"/>
                    </a:lnTo>
                    <a:lnTo>
                      <a:pt x="24" y="105"/>
                    </a:lnTo>
                    <a:lnTo>
                      <a:pt x="26" y="108"/>
                    </a:lnTo>
                    <a:lnTo>
                      <a:pt x="29" y="108"/>
                    </a:lnTo>
                    <a:lnTo>
                      <a:pt x="30" y="108"/>
                    </a:lnTo>
                    <a:lnTo>
                      <a:pt x="28" y="107"/>
                    </a:lnTo>
                    <a:lnTo>
                      <a:pt x="29" y="105"/>
                    </a:lnTo>
                    <a:lnTo>
                      <a:pt x="32" y="107"/>
                    </a:lnTo>
                    <a:lnTo>
                      <a:pt x="33" y="108"/>
                    </a:lnTo>
                    <a:lnTo>
                      <a:pt x="35" y="108"/>
                    </a:lnTo>
                    <a:lnTo>
                      <a:pt x="36" y="105"/>
                    </a:lnTo>
                    <a:lnTo>
                      <a:pt x="39" y="104"/>
                    </a:lnTo>
                    <a:lnTo>
                      <a:pt x="40" y="104"/>
                    </a:lnTo>
                    <a:lnTo>
                      <a:pt x="40" y="104"/>
                    </a:lnTo>
                    <a:lnTo>
                      <a:pt x="39" y="105"/>
                    </a:lnTo>
                    <a:lnTo>
                      <a:pt x="35" y="108"/>
                    </a:lnTo>
                    <a:lnTo>
                      <a:pt x="36" y="110"/>
                    </a:lnTo>
                    <a:lnTo>
                      <a:pt x="39" y="111"/>
                    </a:lnTo>
                    <a:lnTo>
                      <a:pt x="39" y="114"/>
                    </a:lnTo>
                    <a:lnTo>
                      <a:pt x="41" y="114"/>
                    </a:lnTo>
                    <a:lnTo>
                      <a:pt x="44" y="114"/>
                    </a:lnTo>
                    <a:lnTo>
                      <a:pt x="46" y="115"/>
                    </a:lnTo>
                    <a:lnTo>
                      <a:pt x="48" y="114"/>
                    </a:lnTo>
                    <a:lnTo>
                      <a:pt x="52" y="114"/>
                    </a:lnTo>
                    <a:lnTo>
                      <a:pt x="52" y="115"/>
                    </a:lnTo>
                    <a:lnTo>
                      <a:pt x="55" y="116"/>
                    </a:lnTo>
                    <a:lnTo>
                      <a:pt x="57" y="118"/>
                    </a:lnTo>
                    <a:lnTo>
                      <a:pt x="58" y="118"/>
                    </a:lnTo>
                    <a:lnTo>
                      <a:pt x="61" y="121"/>
                    </a:lnTo>
                    <a:lnTo>
                      <a:pt x="62" y="119"/>
                    </a:lnTo>
                    <a:lnTo>
                      <a:pt x="63" y="119"/>
                    </a:lnTo>
                    <a:lnTo>
                      <a:pt x="63" y="118"/>
                    </a:lnTo>
                    <a:lnTo>
                      <a:pt x="63" y="116"/>
                    </a:lnTo>
                    <a:lnTo>
                      <a:pt x="62" y="115"/>
                    </a:lnTo>
                    <a:lnTo>
                      <a:pt x="59" y="112"/>
                    </a:lnTo>
                    <a:lnTo>
                      <a:pt x="59" y="111"/>
                    </a:lnTo>
                    <a:lnTo>
                      <a:pt x="54" y="107"/>
                    </a:lnTo>
                    <a:lnTo>
                      <a:pt x="54" y="105"/>
                    </a:lnTo>
                    <a:lnTo>
                      <a:pt x="55" y="107"/>
                    </a:lnTo>
                    <a:lnTo>
                      <a:pt x="57" y="108"/>
                    </a:lnTo>
                    <a:lnTo>
                      <a:pt x="58" y="108"/>
                    </a:lnTo>
                    <a:lnTo>
                      <a:pt x="59" y="111"/>
                    </a:lnTo>
                    <a:lnTo>
                      <a:pt x="62" y="111"/>
                    </a:lnTo>
                    <a:lnTo>
                      <a:pt x="62" y="112"/>
                    </a:lnTo>
                    <a:lnTo>
                      <a:pt x="63" y="115"/>
                    </a:lnTo>
                    <a:lnTo>
                      <a:pt x="66" y="116"/>
                    </a:lnTo>
                    <a:lnTo>
                      <a:pt x="66" y="119"/>
                    </a:lnTo>
                    <a:lnTo>
                      <a:pt x="68" y="119"/>
                    </a:lnTo>
                    <a:lnTo>
                      <a:pt x="69" y="121"/>
                    </a:lnTo>
                    <a:lnTo>
                      <a:pt x="70" y="123"/>
                    </a:lnTo>
                    <a:lnTo>
                      <a:pt x="73" y="123"/>
                    </a:lnTo>
                    <a:lnTo>
                      <a:pt x="73" y="123"/>
                    </a:lnTo>
                    <a:lnTo>
                      <a:pt x="72" y="121"/>
                    </a:lnTo>
                    <a:lnTo>
                      <a:pt x="70" y="116"/>
                    </a:lnTo>
                    <a:lnTo>
                      <a:pt x="73" y="116"/>
                    </a:lnTo>
                    <a:lnTo>
                      <a:pt x="77" y="118"/>
                    </a:lnTo>
                    <a:lnTo>
                      <a:pt x="81" y="118"/>
                    </a:lnTo>
                    <a:lnTo>
                      <a:pt x="81" y="121"/>
                    </a:lnTo>
                    <a:lnTo>
                      <a:pt x="81" y="122"/>
                    </a:lnTo>
                    <a:lnTo>
                      <a:pt x="83" y="123"/>
                    </a:lnTo>
                    <a:lnTo>
                      <a:pt x="85" y="123"/>
                    </a:lnTo>
                    <a:lnTo>
                      <a:pt x="85" y="123"/>
                    </a:lnTo>
                    <a:lnTo>
                      <a:pt x="91" y="123"/>
                    </a:lnTo>
                    <a:lnTo>
                      <a:pt x="92" y="122"/>
                    </a:lnTo>
                    <a:lnTo>
                      <a:pt x="95" y="119"/>
                    </a:lnTo>
                    <a:lnTo>
                      <a:pt x="95" y="118"/>
                    </a:lnTo>
                    <a:lnTo>
                      <a:pt x="95" y="115"/>
                    </a:lnTo>
                    <a:lnTo>
                      <a:pt x="94" y="114"/>
                    </a:lnTo>
                    <a:lnTo>
                      <a:pt x="92" y="110"/>
                    </a:lnTo>
                    <a:lnTo>
                      <a:pt x="91" y="110"/>
                    </a:lnTo>
                    <a:lnTo>
                      <a:pt x="90" y="108"/>
                    </a:lnTo>
                    <a:lnTo>
                      <a:pt x="90" y="105"/>
                    </a:lnTo>
                    <a:lnTo>
                      <a:pt x="91" y="104"/>
                    </a:lnTo>
                    <a:lnTo>
                      <a:pt x="91" y="103"/>
                    </a:lnTo>
                    <a:lnTo>
                      <a:pt x="91" y="103"/>
                    </a:lnTo>
                    <a:lnTo>
                      <a:pt x="92" y="104"/>
                    </a:lnTo>
                    <a:lnTo>
                      <a:pt x="94" y="105"/>
                    </a:lnTo>
                    <a:lnTo>
                      <a:pt x="95" y="104"/>
                    </a:lnTo>
                    <a:lnTo>
                      <a:pt x="95" y="100"/>
                    </a:lnTo>
                    <a:lnTo>
                      <a:pt x="96" y="99"/>
                    </a:lnTo>
                    <a:lnTo>
                      <a:pt x="98" y="99"/>
                    </a:lnTo>
                    <a:lnTo>
                      <a:pt x="98" y="101"/>
                    </a:lnTo>
                    <a:lnTo>
                      <a:pt x="98" y="103"/>
                    </a:lnTo>
                    <a:lnTo>
                      <a:pt x="98" y="104"/>
                    </a:lnTo>
                    <a:lnTo>
                      <a:pt x="95" y="104"/>
                    </a:lnTo>
                    <a:lnTo>
                      <a:pt x="95" y="107"/>
                    </a:lnTo>
                    <a:lnTo>
                      <a:pt x="96" y="108"/>
                    </a:lnTo>
                    <a:lnTo>
                      <a:pt x="96" y="110"/>
                    </a:lnTo>
                    <a:lnTo>
                      <a:pt x="98" y="111"/>
                    </a:lnTo>
                    <a:lnTo>
                      <a:pt x="100" y="114"/>
                    </a:lnTo>
                    <a:lnTo>
                      <a:pt x="102" y="114"/>
                    </a:lnTo>
                    <a:lnTo>
                      <a:pt x="102" y="112"/>
                    </a:lnTo>
                    <a:lnTo>
                      <a:pt x="102" y="112"/>
                    </a:lnTo>
                    <a:lnTo>
                      <a:pt x="103" y="114"/>
                    </a:lnTo>
                    <a:lnTo>
                      <a:pt x="106" y="112"/>
                    </a:lnTo>
                    <a:lnTo>
                      <a:pt x="107" y="114"/>
                    </a:lnTo>
                    <a:lnTo>
                      <a:pt x="106" y="115"/>
                    </a:lnTo>
                    <a:lnTo>
                      <a:pt x="106" y="116"/>
                    </a:lnTo>
                    <a:lnTo>
                      <a:pt x="105" y="121"/>
                    </a:lnTo>
                    <a:lnTo>
                      <a:pt x="105" y="121"/>
                    </a:lnTo>
                    <a:lnTo>
                      <a:pt x="102" y="125"/>
                    </a:lnTo>
                    <a:lnTo>
                      <a:pt x="100" y="129"/>
                    </a:lnTo>
                    <a:lnTo>
                      <a:pt x="100" y="130"/>
                    </a:lnTo>
                    <a:lnTo>
                      <a:pt x="102" y="129"/>
                    </a:lnTo>
                    <a:lnTo>
                      <a:pt x="102" y="127"/>
                    </a:lnTo>
                    <a:lnTo>
                      <a:pt x="105" y="127"/>
                    </a:lnTo>
                    <a:lnTo>
                      <a:pt x="105" y="129"/>
                    </a:lnTo>
                    <a:lnTo>
                      <a:pt x="106" y="129"/>
                    </a:lnTo>
                    <a:lnTo>
                      <a:pt x="107" y="130"/>
                    </a:lnTo>
                    <a:lnTo>
                      <a:pt x="110" y="130"/>
                    </a:lnTo>
                    <a:lnTo>
                      <a:pt x="109" y="132"/>
                    </a:lnTo>
                    <a:lnTo>
                      <a:pt x="107" y="133"/>
                    </a:lnTo>
                    <a:lnTo>
                      <a:pt x="107" y="134"/>
                    </a:lnTo>
                    <a:lnTo>
                      <a:pt x="106" y="133"/>
                    </a:lnTo>
                    <a:lnTo>
                      <a:pt x="105" y="133"/>
                    </a:lnTo>
                    <a:lnTo>
                      <a:pt x="105" y="134"/>
                    </a:lnTo>
                    <a:lnTo>
                      <a:pt x="106" y="136"/>
                    </a:lnTo>
                    <a:lnTo>
                      <a:pt x="106" y="136"/>
                    </a:lnTo>
                    <a:lnTo>
                      <a:pt x="109" y="137"/>
                    </a:lnTo>
                    <a:lnTo>
                      <a:pt x="109" y="138"/>
                    </a:lnTo>
                    <a:lnTo>
                      <a:pt x="110" y="138"/>
                    </a:lnTo>
                    <a:lnTo>
                      <a:pt x="110" y="141"/>
                    </a:lnTo>
                    <a:lnTo>
                      <a:pt x="110" y="143"/>
                    </a:lnTo>
                    <a:lnTo>
                      <a:pt x="113" y="143"/>
                    </a:lnTo>
                    <a:lnTo>
                      <a:pt x="114" y="144"/>
                    </a:lnTo>
                    <a:lnTo>
                      <a:pt x="116" y="145"/>
                    </a:lnTo>
                    <a:lnTo>
                      <a:pt x="114" y="148"/>
                    </a:lnTo>
                    <a:lnTo>
                      <a:pt x="113" y="149"/>
                    </a:lnTo>
                    <a:lnTo>
                      <a:pt x="111" y="149"/>
                    </a:lnTo>
                    <a:lnTo>
                      <a:pt x="110" y="151"/>
                    </a:lnTo>
                    <a:lnTo>
                      <a:pt x="109" y="149"/>
                    </a:lnTo>
                    <a:lnTo>
                      <a:pt x="107" y="149"/>
                    </a:lnTo>
                    <a:lnTo>
                      <a:pt x="106" y="149"/>
                    </a:lnTo>
                    <a:lnTo>
                      <a:pt x="105" y="152"/>
                    </a:lnTo>
                    <a:lnTo>
                      <a:pt x="105" y="152"/>
                    </a:lnTo>
                    <a:lnTo>
                      <a:pt x="106" y="153"/>
                    </a:lnTo>
                    <a:lnTo>
                      <a:pt x="105" y="155"/>
                    </a:lnTo>
                    <a:lnTo>
                      <a:pt x="105" y="156"/>
                    </a:lnTo>
                    <a:lnTo>
                      <a:pt x="106" y="156"/>
                    </a:lnTo>
                    <a:lnTo>
                      <a:pt x="106" y="155"/>
                    </a:lnTo>
                    <a:lnTo>
                      <a:pt x="107" y="155"/>
                    </a:lnTo>
                    <a:lnTo>
                      <a:pt x="110" y="155"/>
                    </a:lnTo>
                    <a:lnTo>
                      <a:pt x="111" y="153"/>
                    </a:lnTo>
                    <a:lnTo>
                      <a:pt x="113" y="153"/>
                    </a:lnTo>
                    <a:lnTo>
                      <a:pt x="114" y="152"/>
                    </a:lnTo>
                    <a:lnTo>
                      <a:pt x="116" y="151"/>
                    </a:lnTo>
                    <a:lnTo>
                      <a:pt x="116" y="153"/>
                    </a:lnTo>
                    <a:lnTo>
                      <a:pt x="117" y="155"/>
                    </a:lnTo>
                    <a:lnTo>
                      <a:pt x="118" y="153"/>
                    </a:lnTo>
                    <a:lnTo>
                      <a:pt x="120" y="151"/>
                    </a:lnTo>
                    <a:lnTo>
                      <a:pt x="122" y="149"/>
                    </a:lnTo>
                    <a:lnTo>
                      <a:pt x="122" y="151"/>
                    </a:lnTo>
                    <a:lnTo>
                      <a:pt x="122" y="152"/>
                    </a:lnTo>
                    <a:lnTo>
                      <a:pt x="121" y="152"/>
                    </a:lnTo>
                    <a:lnTo>
                      <a:pt x="120" y="153"/>
                    </a:lnTo>
                    <a:lnTo>
                      <a:pt x="121" y="153"/>
                    </a:lnTo>
                    <a:lnTo>
                      <a:pt x="121" y="155"/>
                    </a:lnTo>
                    <a:lnTo>
                      <a:pt x="118" y="155"/>
                    </a:lnTo>
                    <a:lnTo>
                      <a:pt x="118" y="156"/>
                    </a:lnTo>
                    <a:lnTo>
                      <a:pt x="121" y="156"/>
                    </a:lnTo>
                    <a:lnTo>
                      <a:pt x="122" y="158"/>
                    </a:lnTo>
                    <a:lnTo>
                      <a:pt x="120" y="159"/>
                    </a:lnTo>
                    <a:lnTo>
                      <a:pt x="121" y="162"/>
                    </a:lnTo>
                    <a:lnTo>
                      <a:pt x="121" y="163"/>
                    </a:lnTo>
                    <a:lnTo>
                      <a:pt x="122" y="164"/>
                    </a:lnTo>
                    <a:lnTo>
                      <a:pt x="125" y="164"/>
                    </a:lnTo>
                    <a:lnTo>
                      <a:pt x="127" y="163"/>
                    </a:lnTo>
                    <a:lnTo>
                      <a:pt x="125" y="162"/>
                    </a:lnTo>
                    <a:lnTo>
                      <a:pt x="125" y="160"/>
                    </a:lnTo>
                    <a:lnTo>
                      <a:pt x="127" y="159"/>
                    </a:lnTo>
                    <a:lnTo>
                      <a:pt x="129" y="162"/>
                    </a:lnTo>
                    <a:lnTo>
                      <a:pt x="129" y="163"/>
                    </a:lnTo>
                    <a:lnTo>
                      <a:pt x="128" y="164"/>
                    </a:lnTo>
                    <a:lnTo>
                      <a:pt x="129" y="166"/>
                    </a:lnTo>
                    <a:lnTo>
                      <a:pt x="129" y="167"/>
                    </a:lnTo>
                    <a:lnTo>
                      <a:pt x="127" y="169"/>
                    </a:lnTo>
                    <a:lnTo>
                      <a:pt x="127" y="170"/>
                    </a:lnTo>
                    <a:lnTo>
                      <a:pt x="128" y="171"/>
                    </a:lnTo>
                    <a:lnTo>
                      <a:pt x="132" y="171"/>
                    </a:lnTo>
                    <a:lnTo>
                      <a:pt x="133" y="171"/>
                    </a:lnTo>
                    <a:lnTo>
                      <a:pt x="133" y="174"/>
                    </a:lnTo>
                    <a:lnTo>
                      <a:pt x="133" y="175"/>
                    </a:lnTo>
                    <a:lnTo>
                      <a:pt x="135" y="175"/>
                    </a:lnTo>
                    <a:lnTo>
                      <a:pt x="135" y="174"/>
                    </a:lnTo>
                    <a:lnTo>
                      <a:pt x="136" y="173"/>
                    </a:lnTo>
                    <a:lnTo>
                      <a:pt x="136" y="173"/>
                    </a:lnTo>
                    <a:lnTo>
                      <a:pt x="138" y="174"/>
                    </a:lnTo>
                    <a:lnTo>
                      <a:pt x="136" y="175"/>
                    </a:lnTo>
                    <a:lnTo>
                      <a:pt x="136" y="177"/>
                    </a:lnTo>
                    <a:lnTo>
                      <a:pt x="133" y="178"/>
                    </a:lnTo>
                    <a:lnTo>
                      <a:pt x="133" y="181"/>
                    </a:lnTo>
                    <a:lnTo>
                      <a:pt x="133" y="182"/>
                    </a:lnTo>
                    <a:lnTo>
                      <a:pt x="135" y="182"/>
                    </a:lnTo>
                    <a:lnTo>
                      <a:pt x="135" y="185"/>
                    </a:lnTo>
                    <a:lnTo>
                      <a:pt x="133" y="186"/>
                    </a:lnTo>
                    <a:lnTo>
                      <a:pt x="133" y="189"/>
                    </a:lnTo>
                    <a:lnTo>
                      <a:pt x="133" y="189"/>
                    </a:lnTo>
                    <a:lnTo>
                      <a:pt x="133" y="190"/>
                    </a:lnTo>
                    <a:lnTo>
                      <a:pt x="133" y="195"/>
                    </a:lnTo>
                    <a:lnTo>
                      <a:pt x="132" y="196"/>
                    </a:lnTo>
                    <a:lnTo>
                      <a:pt x="133" y="199"/>
                    </a:lnTo>
                    <a:lnTo>
                      <a:pt x="132" y="200"/>
                    </a:lnTo>
                    <a:lnTo>
                      <a:pt x="129" y="201"/>
                    </a:lnTo>
                    <a:lnTo>
                      <a:pt x="125" y="200"/>
                    </a:lnTo>
                    <a:lnTo>
                      <a:pt x="124" y="201"/>
                    </a:lnTo>
                    <a:lnTo>
                      <a:pt x="124" y="203"/>
                    </a:lnTo>
                    <a:lnTo>
                      <a:pt x="120" y="207"/>
                    </a:lnTo>
                    <a:lnTo>
                      <a:pt x="120" y="208"/>
                    </a:lnTo>
                    <a:lnTo>
                      <a:pt x="122" y="210"/>
                    </a:lnTo>
                    <a:lnTo>
                      <a:pt x="121" y="210"/>
                    </a:lnTo>
                    <a:lnTo>
                      <a:pt x="120" y="211"/>
                    </a:lnTo>
                    <a:lnTo>
                      <a:pt x="118" y="210"/>
                    </a:lnTo>
                    <a:lnTo>
                      <a:pt x="117" y="210"/>
                    </a:lnTo>
                    <a:lnTo>
                      <a:pt x="114" y="212"/>
                    </a:lnTo>
                    <a:lnTo>
                      <a:pt x="113" y="214"/>
                    </a:lnTo>
                    <a:lnTo>
                      <a:pt x="109" y="217"/>
                    </a:lnTo>
                    <a:lnTo>
                      <a:pt x="105" y="219"/>
                    </a:lnTo>
                    <a:lnTo>
                      <a:pt x="103" y="219"/>
                    </a:lnTo>
                    <a:lnTo>
                      <a:pt x="103" y="221"/>
                    </a:lnTo>
                    <a:lnTo>
                      <a:pt x="102" y="223"/>
                    </a:lnTo>
                    <a:lnTo>
                      <a:pt x="103" y="225"/>
                    </a:lnTo>
                    <a:lnTo>
                      <a:pt x="103" y="228"/>
                    </a:lnTo>
                    <a:lnTo>
                      <a:pt x="106" y="230"/>
                    </a:lnTo>
                    <a:lnTo>
                      <a:pt x="106" y="236"/>
                    </a:lnTo>
                    <a:lnTo>
                      <a:pt x="105" y="237"/>
                    </a:lnTo>
                    <a:lnTo>
                      <a:pt x="105" y="237"/>
                    </a:lnTo>
                    <a:lnTo>
                      <a:pt x="103" y="237"/>
                    </a:lnTo>
                    <a:lnTo>
                      <a:pt x="102" y="240"/>
                    </a:lnTo>
                    <a:lnTo>
                      <a:pt x="102" y="238"/>
                    </a:lnTo>
                    <a:lnTo>
                      <a:pt x="102" y="234"/>
                    </a:lnTo>
                    <a:lnTo>
                      <a:pt x="100" y="233"/>
                    </a:lnTo>
                    <a:lnTo>
                      <a:pt x="98" y="234"/>
                    </a:lnTo>
                    <a:lnTo>
                      <a:pt x="98" y="237"/>
                    </a:lnTo>
                    <a:lnTo>
                      <a:pt x="95" y="238"/>
                    </a:lnTo>
                    <a:lnTo>
                      <a:pt x="94" y="238"/>
                    </a:lnTo>
                    <a:lnTo>
                      <a:pt x="94" y="237"/>
                    </a:lnTo>
                    <a:lnTo>
                      <a:pt x="94" y="236"/>
                    </a:lnTo>
                    <a:lnTo>
                      <a:pt x="91" y="236"/>
                    </a:lnTo>
                    <a:lnTo>
                      <a:pt x="90" y="238"/>
                    </a:lnTo>
                    <a:lnTo>
                      <a:pt x="88" y="240"/>
                    </a:lnTo>
                    <a:lnTo>
                      <a:pt x="85" y="240"/>
                    </a:lnTo>
                    <a:lnTo>
                      <a:pt x="84" y="240"/>
                    </a:lnTo>
                    <a:lnTo>
                      <a:pt x="83" y="238"/>
                    </a:lnTo>
                    <a:lnTo>
                      <a:pt x="81" y="238"/>
                    </a:lnTo>
                    <a:lnTo>
                      <a:pt x="80" y="240"/>
                    </a:lnTo>
                    <a:lnTo>
                      <a:pt x="77" y="238"/>
                    </a:lnTo>
                    <a:lnTo>
                      <a:pt x="76" y="238"/>
                    </a:lnTo>
                    <a:lnTo>
                      <a:pt x="74" y="236"/>
                    </a:lnTo>
                    <a:lnTo>
                      <a:pt x="72" y="234"/>
                    </a:lnTo>
                    <a:lnTo>
                      <a:pt x="69" y="234"/>
                    </a:lnTo>
                    <a:lnTo>
                      <a:pt x="66" y="230"/>
                    </a:lnTo>
                    <a:lnTo>
                      <a:pt x="66" y="230"/>
                    </a:lnTo>
                    <a:lnTo>
                      <a:pt x="66" y="232"/>
                    </a:lnTo>
                    <a:lnTo>
                      <a:pt x="66" y="233"/>
                    </a:lnTo>
                    <a:lnTo>
                      <a:pt x="65" y="233"/>
                    </a:lnTo>
                    <a:lnTo>
                      <a:pt x="63" y="233"/>
                    </a:lnTo>
                    <a:lnTo>
                      <a:pt x="63" y="234"/>
                    </a:lnTo>
                    <a:lnTo>
                      <a:pt x="65" y="237"/>
                    </a:lnTo>
                    <a:lnTo>
                      <a:pt x="65" y="238"/>
                    </a:lnTo>
                    <a:lnTo>
                      <a:pt x="63" y="238"/>
                    </a:lnTo>
                    <a:lnTo>
                      <a:pt x="61" y="238"/>
                    </a:lnTo>
                    <a:lnTo>
                      <a:pt x="59" y="240"/>
                    </a:lnTo>
                    <a:lnTo>
                      <a:pt x="57" y="240"/>
                    </a:lnTo>
                    <a:lnTo>
                      <a:pt x="55" y="243"/>
                    </a:lnTo>
                    <a:lnTo>
                      <a:pt x="55" y="244"/>
                    </a:lnTo>
                    <a:lnTo>
                      <a:pt x="54" y="245"/>
                    </a:lnTo>
                    <a:lnTo>
                      <a:pt x="52" y="248"/>
                    </a:lnTo>
                    <a:lnTo>
                      <a:pt x="54" y="254"/>
                    </a:lnTo>
                    <a:lnTo>
                      <a:pt x="57" y="255"/>
                    </a:lnTo>
                    <a:lnTo>
                      <a:pt x="58" y="255"/>
                    </a:lnTo>
                    <a:lnTo>
                      <a:pt x="61" y="258"/>
                    </a:lnTo>
                    <a:lnTo>
                      <a:pt x="59" y="259"/>
                    </a:lnTo>
                    <a:lnTo>
                      <a:pt x="63" y="259"/>
                    </a:lnTo>
                    <a:lnTo>
                      <a:pt x="65" y="259"/>
                    </a:lnTo>
                    <a:lnTo>
                      <a:pt x="66" y="259"/>
                    </a:lnTo>
                    <a:lnTo>
                      <a:pt x="69" y="259"/>
                    </a:lnTo>
                    <a:lnTo>
                      <a:pt x="70" y="258"/>
                    </a:lnTo>
                    <a:lnTo>
                      <a:pt x="72" y="258"/>
                    </a:lnTo>
                    <a:lnTo>
                      <a:pt x="73" y="256"/>
                    </a:lnTo>
                    <a:lnTo>
                      <a:pt x="76" y="258"/>
                    </a:lnTo>
                    <a:lnTo>
                      <a:pt x="77" y="256"/>
                    </a:lnTo>
                    <a:lnTo>
                      <a:pt x="77" y="254"/>
                    </a:lnTo>
                    <a:lnTo>
                      <a:pt x="77" y="252"/>
                    </a:lnTo>
                    <a:lnTo>
                      <a:pt x="79" y="252"/>
                    </a:lnTo>
                    <a:lnTo>
                      <a:pt x="81" y="256"/>
                    </a:lnTo>
                    <a:lnTo>
                      <a:pt x="83" y="256"/>
                    </a:lnTo>
                    <a:lnTo>
                      <a:pt x="84" y="258"/>
                    </a:lnTo>
                    <a:lnTo>
                      <a:pt x="87" y="259"/>
                    </a:lnTo>
                    <a:lnTo>
                      <a:pt x="88" y="258"/>
                    </a:lnTo>
                    <a:lnTo>
                      <a:pt x="90" y="255"/>
                    </a:lnTo>
                    <a:lnTo>
                      <a:pt x="90" y="255"/>
                    </a:lnTo>
                    <a:lnTo>
                      <a:pt x="92" y="254"/>
                    </a:lnTo>
                    <a:lnTo>
                      <a:pt x="94" y="252"/>
                    </a:lnTo>
                    <a:lnTo>
                      <a:pt x="94" y="254"/>
                    </a:lnTo>
                    <a:lnTo>
                      <a:pt x="94" y="256"/>
                    </a:lnTo>
                    <a:lnTo>
                      <a:pt x="92" y="259"/>
                    </a:lnTo>
                    <a:lnTo>
                      <a:pt x="92" y="260"/>
                    </a:lnTo>
                    <a:lnTo>
                      <a:pt x="94" y="260"/>
                    </a:lnTo>
                    <a:lnTo>
                      <a:pt x="95" y="256"/>
                    </a:lnTo>
                    <a:lnTo>
                      <a:pt x="96" y="256"/>
                    </a:lnTo>
                    <a:lnTo>
                      <a:pt x="98" y="256"/>
                    </a:lnTo>
                    <a:lnTo>
                      <a:pt x="99" y="256"/>
                    </a:lnTo>
                    <a:lnTo>
                      <a:pt x="98" y="259"/>
                    </a:lnTo>
                    <a:lnTo>
                      <a:pt x="98" y="260"/>
                    </a:lnTo>
                    <a:lnTo>
                      <a:pt x="99" y="259"/>
                    </a:lnTo>
                    <a:lnTo>
                      <a:pt x="103" y="255"/>
                    </a:lnTo>
                    <a:lnTo>
                      <a:pt x="103" y="256"/>
                    </a:lnTo>
                    <a:lnTo>
                      <a:pt x="100" y="259"/>
                    </a:lnTo>
                    <a:lnTo>
                      <a:pt x="100" y="260"/>
                    </a:lnTo>
                    <a:lnTo>
                      <a:pt x="102" y="262"/>
                    </a:lnTo>
                    <a:lnTo>
                      <a:pt x="103" y="265"/>
                    </a:lnTo>
                    <a:lnTo>
                      <a:pt x="103" y="267"/>
                    </a:lnTo>
                    <a:lnTo>
                      <a:pt x="105" y="269"/>
                    </a:lnTo>
                    <a:lnTo>
                      <a:pt x="106" y="269"/>
                    </a:lnTo>
                    <a:lnTo>
                      <a:pt x="106" y="271"/>
                    </a:lnTo>
                    <a:lnTo>
                      <a:pt x="107" y="273"/>
                    </a:lnTo>
                    <a:lnTo>
                      <a:pt x="109" y="270"/>
                    </a:lnTo>
                    <a:lnTo>
                      <a:pt x="107" y="273"/>
                    </a:lnTo>
                    <a:lnTo>
                      <a:pt x="106" y="276"/>
                    </a:lnTo>
                    <a:lnTo>
                      <a:pt x="109" y="277"/>
                    </a:lnTo>
                    <a:lnTo>
                      <a:pt x="109" y="276"/>
                    </a:lnTo>
                    <a:lnTo>
                      <a:pt x="110" y="273"/>
                    </a:lnTo>
                    <a:lnTo>
                      <a:pt x="111" y="273"/>
                    </a:lnTo>
                    <a:lnTo>
                      <a:pt x="110" y="274"/>
                    </a:lnTo>
                    <a:lnTo>
                      <a:pt x="111" y="277"/>
                    </a:lnTo>
                    <a:lnTo>
                      <a:pt x="113" y="278"/>
                    </a:lnTo>
                    <a:lnTo>
                      <a:pt x="117" y="278"/>
                    </a:lnTo>
                    <a:lnTo>
                      <a:pt x="116" y="280"/>
                    </a:lnTo>
                    <a:lnTo>
                      <a:pt x="111" y="282"/>
                    </a:lnTo>
                    <a:lnTo>
                      <a:pt x="109" y="282"/>
                    </a:lnTo>
                    <a:lnTo>
                      <a:pt x="107" y="284"/>
                    </a:lnTo>
                    <a:lnTo>
                      <a:pt x="110" y="284"/>
                    </a:lnTo>
                    <a:lnTo>
                      <a:pt x="110" y="288"/>
                    </a:lnTo>
                    <a:lnTo>
                      <a:pt x="111" y="289"/>
                    </a:lnTo>
                    <a:lnTo>
                      <a:pt x="113" y="291"/>
                    </a:lnTo>
                    <a:lnTo>
                      <a:pt x="114" y="291"/>
                    </a:lnTo>
                    <a:lnTo>
                      <a:pt x="114" y="292"/>
                    </a:lnTo>
                    <a:lnTo>
                      <a:pt x="117" y="295"/>
                    </a:lnTo>
                    <a:lnTo>
                      <a:pt x="117" y="295"/>
                    </a:lnTo>
                    <a:lnTo>
                      <a:pt x="120" y="296"/>
                    </a:lnTo>
                    <a:lnTo>
                      <a:pt x="122" y="297"/>
                    </a:lnTo>
                    <a:lnTo>
                      <a:pt x="125" y="297"/>
                    </a:lnTo>
                    <a:lnTo>
                      <a:pt x="125" y="299"/>
                    </a:lnTo>
                    <a:lnTo>
                      <a:pt x="127" y="300"/>
                    </a:lnTo>
                    <a:lnTo>
                      <a:pt x="127" y="299"/>
                    </a:lnTo>
                    <a:lnTo>
                      <a:pt x="128" y="299"/>
                    </a:lnTo>
                    <a:lnTo>
                      <a:pt x="129" y="299"/>
                    </a:lnTo>
                    <a:lnTo>
                      <a:pt x="128" y="300"/>
                    </a:lnTo>
                    <a:lnTo>
                      <a:pt x="128" y="302"/>
                    </a:lnTo>
                    <a:lnTo>
                      <a:pt x="128" y="303"/>
                    </a:lnTo>
                    <a:lnTo>
                      <a:pt x="129" y="304"/>
                    </a:lnTo>
                    <a:lnTo>
                      <a:pt x="131" y="304"/>
                    </a:lnTo>
                    <a:lnTo>
                      <a:pt x="131" y="306"/>
                    </a:lnTo>
                    <a:lnTo>
                      <a:pt x="133" y="308"/>
                    </a:lnTo>
                    <a:lnTo>
                      <a:pt x="135" y="308"/>
                    </a:lnTo>
                    <a:lnTo>
                      <a:pt x="136" y="310"/>
                    </a:lnTo>
                    <a:lnTo>
                      <a:pt x="138" y="311"/>
                    </a:lnTo>
                    <a:lnTo>
                      <a:pt x="140" y="313"/>
                    </a:lnTo>
                    <a:lnTo>
                      <a:pt x="142" y="311"/>
                    </a:lnTo>
                    <a:lnTo>
                      <a:pt x="143" y="313"/>
                    </a:lnTo>
                    <a:lnTo>
                      <a:pt x="144" y="313"/>
                    </a:lnTo>
                    <a:lnTo>
                      <a:pt x="146" y="313"/>
                    </a:lnTo>
                    <a:lnTo>
                      <a:pt x="147" y="314"/>
                    </a:lnTo>
                    <a:lnTo>
                      <a:pt x="150" y="317"/>
                    </a:lnTo>
                    <a:lnTo>
                      <a:pt x="151" y="318"/>
                    </a:lnTo>
                    <a:lnTo>
                      <a:pt x="153" y="319"/>
                    </a:lnTo>
                    <a:lnTo>
                      <a:pt x="157" y="321"/>
                    </a:lnTo>
                    <a:lnTo>
                      <a:pt x="160" y="321"/>
                    </a:lnTo>
                    <a:lnTo>
                      <a:pt x="161" y="321"/>
                    </a:lnTo>
                    <a:lnTo>
                      <a:pt x="162" y="321"/>
                    </a:lnTo>
                    <a:lnTo>
                      <a:pt x="162" y="319"/>
                    </a:lnTo>
                    <a:lnTo>
                      <a:pt x="161" y="318"/>
                    </a:lnTo>
                    <a:lnTo>
                      <a:pt x="160" y="317"/>
                    </a:lnTo>
                    <a:lnTo>
                      <a:pt x="161" y="315"/>
                    </a:lnTo>
                    <a:lnTo>
                      <a:pt x="162" y="315"/>
                    </a:lnTo>
                    <a:lnTo>
                      <a:pt x="162" y="314"/>
                    </a:lnTo>
                    <a:lnTo>
                      <a:pt x="162" y="313"/>
                    </a:lnTo>
                    <a:lnTo>
                      <a:pt x="161" y="314"/>
                    </a:lnTo>
                    <a:lnTo>
                      <a:pt x="161" y="313"/>
                    </a:lnTo>
                    <a:lnTo>
                      <a:pt x="161" y="310"/>
                    </a:lnTo>
                    <a:lnTo>
                      <a:pt x="160" y="310"/>
                    </a:lnTo>
                    <a:lnTo>
                      <a:pt x="158" y="311"/>
                    </a:lnTo>
                    <a:lnTo>
                      <a:pt x="158" y="310"/>
                    </a:lnTo>
                    <a:lnTo>
                      <a:pt x="158" y="308"/>
                    </a:lnTo>
                    <a:lnTo>
                      <a:pt x="157" y="308"/>
                    </a:lnTo>
                    <a:lnTo>
                      <a:pt x="158" y="307"/>
                    </a:lnTo>
                    <a:lnTo>
                      <a:pt x="158" y="304"/>
                    </a:lnTo>
                    <a:lnTo>
                      <a:pt x="157" y="303"/>
                    </a:lnTo>
                    <a:lnTo>
                      <a:pt x="154" y="303"/>
                    </a:lnTo>
                    <a:lnTo>
                      <a:pt x="155" y="302"/>
                    </a:lnTo>
                    <a:lnTo>
                      <a:pt x="154" y="299"/>
                    </a:lnTo>
                    <a:lnTo>
                      <a:pt x="153" y="297"/>
                    </a:lnTo>
                    <a:lnTo>
                      <a:pt x="151" y="297"/>
                    </a:lnTo>
                    <a:lnTo>
                      <a:pt x="151" y="296"/>
                    </a:lnTo>
                    <a:lnTo>
                      <a:pt x="150" y="296"/>
                    </a:lnTo>
                    <a:lnTo>
                      <a:pt x="150" y="296"/>
                    </a:lnTo>
                    <a:lnTo>
                      <a:pt x="150" y="295"/>
                    </a:lnTo>
                    <a:lnTo>
                      <a:pt x="149" y="292"/>
                    </a:lnTo>
                    <a:lnTo>
                      <a:pt x="146" y="292"/>
                    </a:lnTo>
                    <a:lnTo>
                      <a:pt x="144" y="292"/>
                    </a:lnTo>
                    <a:lnTo>
                      <a:pt x="144" y="289"/>
                    </a:lnTo>
                    <a:lnTo>
                      <a:pt x="144" y="288"/>
                    </a:lnTo>
                    <a:lnTo>
                      <a:pt x="144" y="286"/>
                    </a:lnTo>
                    <a:lnTo>
                      <a:pt x="140" y="284"/>
                    </a:lnTo>
                    <a:lnTo>
                      <a:pt x="140" y="281"/>
                    </a:lnTo>
                    <a:lnTo>
                      <a:pt x="140" y="278"/>
                    </a:lnTo>
                    <a:lnTo>
                      <a:pt x="142" y="280"/>
                    </a:lnTo>
                    <a:lnTo>
                      <a:pt x="143" y="278"/>
                    </a:lnTo>
                    <a:lnTo>
                      <a:pt x="146" y="278"/>
                    </a:lnTo>
                    <a:lnTo>
                      <a:pt x="146" y="281"/>
                    </a:lnTo>
                    <a:lnTo>
                      <a:pt x="147" y="284"/>
                    </a:lnTo>
                    <a:lnTo>
                      <a:pt x="150" y="285"/>
                    </a:lnTo>
                    <a:lnTo>
                      <a:pt x="151" y="286"/>
                    </a:lnTo>
                    <a:lnTo>
                      <a:pt x="151" y="288"/>
                    </a:lnTo>
                    <a:lnTo>
                      <a:pt x="153" y="289"/>
                    </a:lnTo>
                    <a:lnTo>
                      <a:pt x="153" y="286"/>
                    </a:lnTo>
                    <a:lnTo>
                      <a:pt x="151" y="284"/>
                    </a:lnTo>
                    <a:lnTo>
                      <a:pt x="151" y="282"/>
                    </a:lnTo>
                    <a:lnTo>
                      <a:pt x="153" y="282"/>
                    </a:lnTo>
                    <a:lnTo>
                      <a:pt x="153" y="284"/>
                    </a:lnTo>
                    <a:lnTo>
                      <a:pt x="153" y="285"/>
                    </a:lnTo>
                    <a:lnTo>
                      <a:pt x="154" y="286"/>
                    </a:lnTo>
                    <a:lnTo>
                      <a:pt x="155" y="291"/>
                    </a:lnTo>
                    <a:lnTo>
                      <a:pt x="157" y="291"/>
                    </a:lnTo>
                    <a:lnTo>
                      <a:pt x="157" y="292"/>
                    </a:lnTo>
                    <a:lnTo>
                      <a:pt x="158" y="293"/>
                    </a:lnTo>
                    <a:lnTo>
                      <a:pt x="161" y="297"/>
                    </a:lnTo>
                    <a:lnTo>
                      <a:pt x="162" y="296"/>
                    </a:lnTo>
                    <a:lnTo>
                      <a:pt x="161" y="293"/>
                    </a:lnTo>
                    <a:lnTo>
                      <a:pt x="161" y="289"/>
                    </a:lnTo>
                    <a:lnTo>
                      <a:pt x="162" y="288"/>
                    </a:lnTo>
                    <a:lnTo>
                      <a:pt x="162" y="289"/>
                    </a:lnTo>
                    <a:lnTo>
                      <a:pt x="162" y="293"/>
                    </a:lnTo>
                    <a:lnTo>
                      <a:pt x="162" y="295"/>
                    </a:lnTo>
                    <a:lnTo>
                      <a:pt x="162" y="297"/>
                    </a:lnTo>
                    <a:lnTo>
                      <a:pt x="164" y="297"/>
                    </a:lnTo>
                    <a:lnTo>
                      <a:pt x="165" y="299"/>
                    </a:lnTo>
                    <a:lnTo>
                      <a:pt x="166" y="297"/>
                    </a:lnTo>
                    <a:lnTo>
                      <a:pt x="165" y="296"/>
                    </a:lnTo>
                    <a:lnTo>
                      <a:pt x="165" y="295"/>
                    </a:lnTo>
                    <a:lnTo>
                      <a:pt x="166" y="295"/>
                    </a:lnTo>
                    <a:lnTo>
                      <a:pt x="168" y="297"/>
                    </a:lnTo>
                    <a:lnTo>
                      <a:pt x="168" y="299"/>
                    </a:lnTo>
                    <a:lnTo>
                      <a:pt x="168" y="300"/>
                    </a:lnTo>
                    <a:lnTo>
                      <a:pt x="168" y="297"/>
                    </a:lnTo>
                    <a:lnTo>
                      <a:pt x="169" y="297"/>
                    </a:lnTo>
                    <a:lnTo>
                      <a:pt x="169" y="300"/>
                    </a:lnTo>
                    <a:lnTo>
                      <a:pt x="171" y="302"/>
                    </a:lnTo>
                    <a:lnTo>
                      <a:pt x="172" y="302"/>
                    </a:lnTo>
                    <a:lnTo>
                      <a:pt x="173" y="300"/>
                    </a:lnTo>
                    <a:lnTo>
                      <a:pt x="173" y="303"/>
                    </a:lnTo>
                    <a:lnTo>
                      <a:pt x="172" y="304"/>
                    </a:lnTo>
                    <a:lnTo>
                      <a:pt x="173" y="307"/>
                    </a:lnTo>
                    <a:lnTo>
                      <a:pt x="175" y="308"/>
                    </a:lnTo>
                    <a:lnTo>
                      <a:pt x="177" y="310"/>
                    </a:lnTo>
                    <a:lnTo>
                      <a:pt x="177" y="308"/>
                    </a:lnTo>
                    <a:lnTo>
                      <a:pt x="176" y="307"/>
                    </a:lnTo>
                    <a:lnTo>
                      <a:pt x="176" y="304"/>
                    </a:lnTo>
                    <a:lnTo>
                      <a:pt x="175" y="300"/>
                    </a:lnTo>
                    <a:lnTo>
                      <a:pt x="177" y="300"/>
                    </a:lnTo>
                    <a:lnTo>
                      <a:pt x="177" y="302"/>
                    </a:lnTo>
                    <a:lnTo>
                      <a:pt x="180" y="302"/>
                    </a:lnTo>
                    <a:lnTo>
                      <a:pt x="180" y="302"/>
                    </a:lnTo>
                    <a:lnTo>
                      <a:pt x="179" y="299"/>
                    </a:lnTo>
                    <a:lnTo>
                      <a:pt x="180" y="297"/>
                    </a:lnTo>
                    <a:lnTo>
                      <a:pt x="180" y="293"/>
                    </a:lnTo>
                    <a:lnTo>
                      <a:pt x="179" y="289"/>
                    </a:lnTo>
                    <a:lnTo>
                      <a:pt x="179" y="285"/>
                    </a:lnTo>
                    <a:lnTo>
                      <a:pt x="180" y="282"/>
                    </a:lnTo>
                    <a:lnTo>
                      <a:pt x="180" y="286"/>
                    </a:lnTo>
                    <a:lnTo>
                      <a:pt x="180" y="289"/>
                    </a:lnTo>
                    <a:lnTo>
                      <a:pt x="180" y="292"/>
                    </a:lnTo>
                    <a:lnTo>
                      <a:pt x="184" y="295"/>
                    </a:lnTo>
                    <a:lnTo>
                      <a:pt x="184" y="293"/>
                    </a:lnTo>
                    <a:lnTo>
                      <a:pt x="184" y="292"/>
                    </a:lnTo>
                    <a:lnTo>
                      <a:pt x="186" y="289"/>
                    </a:lnTo>
                    <a:lnTo>
                      <a:pt x="186" y="285"/>
                    </a:lnTo>
                    <a:lnTo>
                      <a:pt x="187" y="285"/>
                    </a:lnTo>
                    <a:lnTo>
                      <a:pt x="186" y="284"/>
                    </a:lnTo>
                    <a:lnTo>
                      <a:pt x="184" y="280"/>
                    </a:lnTo>
                    <a:lnTo>
                      <a:pt x="183" y="277"/>
                    </a:lnTo>
                    <a:lnTo>
                      <a:pt x="181" y="277"/>
                    </a:lnTo>
                    <a:lnTo>
                      <a:pt x="183" y="276"/>
                    </a:lnTo>
                    <a:lnTo>
                      <a:pt x="181" y="273"/>
                    </a:lnTo>
                    <a:lnTo>
                      <a:pt x="180" y="271"/>
                    </a:lnTo>
                    <a:lnTo>
                      <a:pt x="183" y="270"/>
                    </a:lnTo>
                    <a:lnTo>
                      <a:pt x="183" y="270"/>
                    </a:lnTo>
                    <a:lnTo>
                      <a:pt x="184" y="269"/>
                    </a:lnTo>
                    <a:lnTo>
                      <a:pt x="184" y="267"/>
                    </a:lnTo>
                    <a:lnTo>
                      <a:pt x="183" y="267"/>
                    </a:lnTo>
                    <a:lnTo>
                      <a:pt x="179" y="269"/>
                    </a:lnTo>
                    <a:lnTo>
                      <a:pt x="179" y="267"/>
                    </a:lnTo>
                    <a:lnTo>
                      <a:pt x="179" y="266"/>
                    </a:lnTo>
                    <a:lnTo>
                      <a:pt x="179" y="265"/>
                    </a:lnTo>
                    <a:lnTo>
                      <a:pt x="180" y="263"/>
                    </a:lnTo>
                    <a:lnTo>
                      <a:pt x="181" y="262"/>
                    </a:lnTo>
                    <a:lnTo>
                      <a:pt x="180" y="260"/>
                    </a:lnTo>
                    <a:lnTo>
                      <a:pt x="179" y="259"/>
                    </a:lnTo>
                    <a:lnTo>
                      <a:pt x="179" y="260"/>
                    </a:lnTo>
                    <a:lnTo>
                      <a:pt x="177" y="262"/>
                    </a:lnTo>
                    <a:lnTo>
                      <a:pt x="177" y="260"/>
                    </a:lnTo>
                    <a:lnTo>
                      <a:pt x="177" y="262"/>
                    </a:lnTo>
                    <a:lnTo>
                      <a:pt x="173" y="262"/>
                    </a:lnTo>
                    <a:lnTo>
                      <a:pt x="173" y="260"/>
                    </a:lnTo>
                    <a:lnTo>
                      <a:pt x="175" y="260"/>
                    </a:lnTo>
                    <a:lnTo>
                      <a:pt x="176" y="259"/>
                    </a:lnTo>
                    <a:lnTo>
                      <a:pt x="175" y="258"/>
                    </a:lnTo>
                    <a:lnTo>
                      <a:pt x="175" y="255"/>
                    </a:lnTo>
                    <a:lnTo>
                      <a:pt x="173" y="255"/>
                    </a:lnTo>
                    <a:lnTo>
                      <a:pt x="172" y="255"/>
                    </a:lnTo>
                    <a:lnTo>
                      <a:pt x="172" y="258"/>
                    </a:lnTo>
                    <a:lnTo>
                      <a:pt x="171" y="259"/>
                    </a:lnTo>
                    <a:lnTo>
                      <a:pt x="171" y="258"/>
                    </a:lnTo>
                    <a:lnTo>
                      <a:pt x="171" y="255"/>
                    </a:lnTo>
                    <a:lnTo>
                      <a:pt x="171" y="254"/>
                    </a:lnTo>
                    <a:lnTo>
                      <a:pt x="169" y="254"/>
                    </a:lnTo>
                    <a:lnTo>
                      <a:pt x="169" y="251"/>
                    </a:lnTo>
                    <a:lnTo>
                      <a:pt x="168" y="251"/>
                    </a:lnTo>
                    <a:lnTo>
                      <a:pt x="168" y="251"/>
                    </a:lnTo>
                    <a:lnTo>
                      <a:pt x="169" y="251"/>
                    </a:lnTo>
                    <a:lnTo>
                      <a:pt x="168" y="249"/>
                    </a:lnTo>
                    <a:lnTo>
                      <a:pt x="166" y="248"/>
                    </a:lnTo>
                    <a:lnTo>
                      <a:pt x="168" y="248"/>
                    </a:lnTo>
                    <a:lnTo>
                      <a:pt x="169" y="247"/>
                    </a:lnTo>
                    <a:lnTo>
                      <a:pt x="171" y="247"/>
                    </a:lnTo>
                    <a:lnTo>
                      <a:pt x="169" y="245"/>
                    </a:lnTo>
                    <a:lnTo>
                      <a:pt x="168" y="245"/>
                    </a:lnTo>
                    <a:lnTo>
                      <a:pt x="166" y="244"/>
                    </a:lnTo>
                    <a:lnTo>
                      <a:pt x="168" y="243"/>
                    </a:lnTo>
                    <a:lnTo>
                      <a:pt x="169" y="241"/>
                    </a:lnTo>
                    <a:lnTo>
                      <a:pt x="169" y="241"/>
                    </a:lnTo>
                    <a:lnTo>
                      <a:pt x="169" y="240"/>
                    </a:lnTo>
                    <a:lnTo>
                      <a:pt x="165" y="240"/>
                    </a:lnTo>
                    <a:lnTo>
                      <a:pt x="165" y="241"/>
                    </a:lnTo>
                    <a:lnTo>
                      <a:pt x="164" y="243"/>
                    </a:lnTo>
                    <a:lnTo>
                      <a:pt x="160" y="244"/>
                    </a:lnTo>
                    <a:lnTo>
                      <a:pt x="161" y="241"/>
                    </a:lnTo>
                    <a:lnTo>
                      <a:pt x="165" y="238"/>
                    </a:lnTo>
                    <a:lnTo>
                      <a:pt x="166" y="237"/>
                    </a:lnTo>
                    <a:lnTo>
                      <a:pt x="166" y="236"/>
                    </a:lnTo>
                    <a:lnTo>
                      <a:pt x="164" y="236"/>
                    </a:lnTo>
                    <a:lnTo>
                      <a:pt x="162" y="236"/>
                    </a:lnTo>
                    <a:lnTo>
                      <a:pt x="164" y="234"/>
                    </a:lnTo>
                    <a:lnTo>
                      <a:pt x="162" y="233"/>
                    </a:lnTo>
                    <a:lnTo>
                      <a:pt x="162" y="233"/>
                    </a:lnTo>
                    <a:lnTo>
                      <a:pt x="161" y="232"/>
                    </a:lnTo>
                    <a:lnTo>
                      <a:pt x="162" y="230"/>
                    </a:lnTo>
                    <a:lnTo>
                      <a:pt x="162" y="228"/>
                    </a:lnTo>
                    <a:lnTo>
                      <a:pt x="161" y="228"/>
                    </a:lnTo>
                    <a:lnTo>
                      <a:pt x="158" y="226"/>
                    </a:lnTo>
                    <a:lnTo>
                      <a:pt x="155" y="226"/>
                    </a:lnTo>
                    <a:lnTo>
                      <a:pt x="154" y="225"/>
                    </a:lnTo>
                    <a:lnTo>
                      <a:pt x="157" y="225"/>
                    </a:lnTo>
                    <a:lnTo>
                      <a:pt x="160" y="225"/>
                    </a:lnTo>
                    <a:lnTo>
                      <a:pt x="161" y="223"/>
                    </a:lnTo>
                    <a:lnTo>
                      <a:pt x="161" y="225"/>
                    </a:lnTo>
                    <a:lnTo>
                      <a:pt x="162" y="226"/>
                    </a:lnTo>
                    <a:lnTo>
                      <a:pt x="164" y="226"/>
                    </a:lnTo>
                    <a:lnTo>
                      <a:pt x="165" y="228"/>
                    </a:lnTo>
                    <a:lnTo>
                      <a:pt x="166" y="229"/>
                    </a:lnTo>
                    <a:lnTo>
                      <a:pt x="165" y="230"/>
                    </a:lnTo>
                    <a:lnTo>
                      <a:pt x="165" y="232"/>
                    </a:lnTo>
                    <a:lnTo>
                      <a:pt x="168" y="234"/>
                    </a:lnTo>
                    <a:lnTo>
                      <a:pt x="169" y="234"/>
                    </a:lnTo>
                    <a:lnTo>
                      <a:pt x="169" y="233"/>
                    </a:lnTo>
                    <a:lnTo>
                      <a:pt x="171" y="234"/>
                    </a:lnTo>
                    <a:lnTo>
                      <a:pt x="173" y="234"/>
                    </a:lnTo>
                    <a:lnTo>
                      <a:pt x="175" y="234"/>
                    </a:lnTo>
                    <a:lnTo>
                      <a:pt x="175" y="233"/>
                    </a:lnTo>
                    <a:lnTo>
                      <a:pt x="173" y="233"/>
                    </a:lnTo>
                    <a:lnTo>
                      <a:pt x="173" y="230"/>
                    </a:lnTo>
                    <a:lnTo>
                      <a:pt x="173" y="229"/>
                    </a:lnTo>
                    <a:lnTo>
                      <a:pt x="172" y="228"/>
                    </a:lnTo>
                    <a:lnTo>
                      <a:pt x="171" y="226"/>
                    </a:lnTo>
                    <a:lnTo>
                      <a:pt x="171" y="225"/>
                    </a:lnTo>
                    <a:lnTo>
                      <a:pt x="171" y="223"/>
                    </a:lnTo>
                    <a:lnTo>
                      <a:pt x="169" y="222"/>
                    </a:lnTo>
                    <a:lnTo>
                      <a:pt x="169" y="222"/>
                    </a:lnTo>
                    <a:lnTo>
                      <a:pt x="171" y="222"/>
                    </a:lnTo>
                    <a:lnTo>
                      <a:pt x="172" y="225"/>
                    </a:lnTo>
                    <a:lnTo>
                      <a:pt x="172" y="226"/>
                    </a:lnTo>
                    <a:lnTo>
                      <a:pt x="175" y="226"/>
                    </a:lnTo>
                    <a:lnTo>
                      <a:pt x="173" y="225"/>
                    </a:lnTo>
                    <a:lnTo>
                      <a:pt x="175" y="225"/>
                    </a:lnTo>
                    <a:lnTo>
                      <a:pt x="176" y="225"/>
                    </a:lnTo>
                    <a:lnTo>
                      <a:pt x="176" y="223"/>
                    </a:lnTo>
                    <a:lnTo>
                      <a:pt x="175" y="221"/>
                    </a:lnTo>
                    <a:lnTo>
                      <a:pt x="172" y="219"/>
                    </a:lnTo>
                    <a:lnTo>
                      <a:pt x="173" y="219"/>
                    </a:lnTo>
                    <a:lnTo>
                      <a:pt x="175" y="221"/>
                    </a:lnTo>
                    <a:lnTo>
                      <a:pt x="176" y="221"/>
                    </a:lnTo>
                    <a:lnTo>
                      <a:pt x="177" y="221"/>
                    </a:lnTo>
                    <a:lnTo>
                      <a:pt x="177" y="219"/>
                    </a:lnTo>
                    <a:lnTo>
                      <a:pt x="177" y="218"/>
                    </a:lnTo>
                    <a:lnTo>
                      <a:pt x="179" y="218"/>
                    </a:lnTo>
                    <a:lnTo>
                      <a:pt x="179" y="219"/>
                    </a:lnTo>
                    <a:lnTo>
                      <a:pt x="180" y="219"/>
                    </a:lnTo>
                    <a:lnTo>
                      <a:pt x="180" y="221"/>
                    </a:lnTo>
                    <a:lnTo>
                      <a:pt x="180" y="221"/>
                    </a:lnTo>
                    <a:lnTo>
                      <a:pt x="179" y="223"/>
                    </a:lnTo>
                    <a:lnTo>
                      <a:pt x="180" y="225"/>
                    </a:lnTo>
                    <a:lnTo>
                      <a:pt x="180" y="225"/>
                    </a:lnTo>
                    <a:lnTo>
                      <a:pt x="181" y="225"/>
                    </a:lnTo>
                    <a:lnTo>
                      <a:pt x="181" y="226"/>
                    </a:lnTo>
                    <a:lnTo>
                      <a:pt x="180" y="226"/>
                    </a:lnTo>
                    <a:lnTo>
                      <a:pt x="180" y="228"/>
                    </a:lnTo>
                    <a:lnTo>
                      <a:pt x="181" y="228"/>
                    </a:lnTo>
                    <a:lnTo>
                      <a:pt x="181" y="228"/>
                    </a:lnTo>
                    <a:lnTo>
                      <a:pt x="183" y="229"/>
                    </a:lnTo>
                    <a:lnTo>
                      <a:pt x="183" y="230"/>
                    </a:lnTo>
                    <a:lnTo>
                      <a:pt x="183" y="230"/>
                    </a:lnTo>
                    <a:lnTo>
                      <a:pt x="184" y="232"/>
                    </a:lnTo>
                    <a:lnTo>
                      <a:pt x="186" y="230"/>
                    </a:lnTo>
                    <a:lnTo>
                      <a:pt x="190" y="228"/>
                    </a:lnTo>
                    <a:lnTo>
                      <a:pt x="192" y="225"/>
                    </a:lnTo>
                    <a:lnTo>
                      <a:pt x="192" y="228"/>
                    </a:lnTo>
                    <a:lnTo>
                      <a:pt x="191" y="228"/>
                    </a:lnTo>
                    <a:lnTo>
                      <a:pt x="191" y="229"/>
                    </a:lnTo>
                    <a:lnTo>
                      <a:pt x="188" y="230"/>
                    </a:lnTo>
                    <a:lnTo>
                      <a:pt x="184" y="234"/>
                    </a:lnTo>
                    <a:lnTo>
                      <a:pt x="184" y="234"/>
                    </a:lnTo>
                    <a:lnTo>
                      <a:pt x="187" y="236"/>
                    </a:lnTo>
                    <a:lnTo>
                      <a:pt x="188" y="234"/>
                    </a:lnTo>
                    <a:lnTo>
                      <a:pt x="191" y="233"/>
                    </a:lnTo>
                    <a:lnTo>
                      <a:pt x="192" y="233"/>
                    </a:lnTo>
                    <a:lnTo>
                      <a:pt x="197" y="232"/>
                    </a:lnTo>
                    <a:lnTo>
                      <a:pt x="197" y="230"/>
                    </a:lnTo>
                    <a:lnTo>
                      <a:pt x="198" y="229"/>
                    </a:lnTo>
                    <a:lnTo>
                      <a:pt x="201" y="228"/>
                    </a:lnTo>
                    <a:lnTo>
                      <a:pt x="202" y="228"/>
                    </a:lnTo>
                    <a:lnTo>
                      <a:pt x="202" y="228"/>
                    </a:lnTo>
                    <a:lnTo>
                      <a:pt x="201" y="229"/>
                    </a:lnTo>
                    <a:lnTo>
                      <a:pt x="199" y="230"/>
                    </a:lnTo>
                    <a:lnTo>
                      <a:pt x="198" y="232"/>
                    </a:lnTo>
                    <a:lnTo>
                      <a:pt x="197" y="233"/>
                    </a:lnTo>
                    <a:lnTo>
                      <a:pt x="194" y="234"/>
                    </a:lnTo>
                    <a:lnTo>
                      <a:pt x="192" y="236"/>
                    </a:lnTo>
                    <a:lnTo>
                      <a:pt x="191" y="236"/>
                    </a:lnTo>
                    <a:lnTo>
                      <a:pt x="190" y="238"/>
                    </a:lnTo>
                    <a:lnTo>
                      <a:pt x="188" y="240"/>
                    </a:lnTo>
                    <a:lnTo>
                      <a:pt x="190" y="240"/>
                    </a:lnTo>
                    <a:lnTo>
                      <a:pt x="191" y="238"/>
                    </a:lnTo>
                    <a:lnTo>
                      <a:pt x="192" y="238"/>
                    </a:lnTo>
                    <a:lnTo>
                      <a:pt x="194" y="240"/>
                    </a:lnTo>
                    <a:lnTo>
                      <a:pt x="192" y="240"/>
                    </a:lnTo>
                    <a:lnTo>
                      <a:pt x="191" y="241"/>
                    </a:lnTo>
                    <a:lnTo>
                      <a:pt x="190" y="241"/>
                    </a:lnTo>
                    <a:lnTo>
                      <a:pt x="190" y="243"/>
                    </a:lnTo>
                    <a:lnTo>
                      <a:pt x="191" y="243"/>
                    </a:lnTo>
                    <a:lnTo>
                      <a:pt x="192" y="243"/>
                    </a:lnTo>
                    <a:lnTo>
                      <a:pt x="194" y="243"/>
                    </a:lnTo>
                    <a:lnTo>
                      <a:pt x="191" y="244"/>
                    </a:lnTo>
                    <a:lnTo>
                      <a:pt x="190" y="244"/>
                    </a:lnTo>
                    <a:lnTo>
                      <a:pt x="190" y="245"/>
                    </a:lnTo>
                    <a:lnTo>
                      <a:pt x="190" y="247"/>
                    </a:lnTo>
                    <a:lnTo>
                      <a:pt x="191" y="247"/>
                    </a:lnTo>
                    <a:lnTo>
                      <a:pt x="192" y="247"/>
                    </a:lnTo>
                    <a:lnTo>
                      <a:pt x="195" y="247"/>
                    </a:lnTo>
                    <a:lnTo>
                      <a:pt x="195" y="247"/>
                    </a:lnTo>
                    <a:lnTo>
                      <a:pt x="194" y="248"/>
                    </a:lnTo>
                    <a:lnTo>
                      <a:pt x="194" y="248"/>
                    </a:lnTo>
                    <a:lnTo>
                      <a:pt x="191" y="249"/>
                    </a:lnTo>
                    <a:lnTo>
                      <a:pt x="191" y="249"/>
                    </a:lnTo>
                    <a:lnTo>
                      <a:pt x="191" y="251"/>
                    </a:lnTo>
                    <a:lnTo>
                      <a:pt x="192" y="252"/>
                    </a:lnTo>
                    <a:lnTo>
                      <a:pt x="192" y="254"/>
                    </a:lnTo>
                    <a:lnTo>
                      <a:pt x="192" y="255"/>
                    </a:lnTo>
                    <a:lnTo>
                      <a:pt x="194" y="254"/>
                    </a:lnTo>
                    <a:lnTo>
                      <a:pt x="195" y="251"/>
                    </a:lnTo>
                    <a:lnTo>
                      <a:pt x="197" y="249"/>
                    </a:lnTo>
                    <a:lnTo>
                      <a:pt x="197" y="249"/>
                    </a:lnTo>
                    <a:lnTo>
                      <a:pt x="197" y="251"/>
                    </a:lnTo>
                    <a:lnTo>
                      <a:pt x="197" y="252"/>
                    </a:lnTo>
                    <a:lnTo>
                      <a:pt x="195" y="252"/>
                    </a:lnTo>
                    <a:lnTo>
                      <a:pt x="195" y="254"/>
                    </a:lnTo>
                    <a:lnTo>
                      <a:pt x="197" y="255"/>
                    </a:lnTo>
                    <a:lnTo>
                      <a:pt x="195" y="255"/>
                    </a:lnTo>
                    <a:lnTo>
                      <a:pt x="197" y="256"/>
                    </a:lnTo>
                    <a:lnTo>
                      <a:pt x="197" y="258"/>
                    </a:lnTo>
                    <a:lnTo>
                      <a:pt x="198" y="256"/>
                    </a:lnTo>
                    <a:lnTo>
                      <a:pt x="199" y="255"/>
                    </a:lnTo>
                    <a:lnTo>
                      <a:pt x="201" y="255"/>
                    </a:lnTo>
                    <a:lnTo>
                      <a:pt x="201" y="256"/>
                    </a:lnTo>
                    <a:lnTo>
                      <a:pt x="199" y="258"/>
                    </a:lnTo>
                    <a:lnTo>
                      <a:pt x="199" y="258"/>
                    </a:lnTo>
                    <a:lnTo>
                      <a:pt x="201" y="259"/>
                    </a:lnTo>
                    <a:lnTo>
                      <a:pt x="201" y="259"/>
                    </a:lnTo>
                    <a:lnTo>
                      <a:pt x="201" y="260"/>
                    </a:lnTo>
                    <a:lnTo>
                      <a:pt x="202" y="260"/>
                    </a:lnTo>
                    <a:lnTo>
                      <a:pt x="202" y="262"/>
                    </a:lnTo>
                    <a:lnTo>
                      <a:pt x="203" y="260"/>
                    </a:lnTo>
                    <a:lnTo>
                      <a:pt x="205" y="259"/>
                    </a:lnTo>
                    <a:lnTo>
                      <a:pt x="206" y="258"/>
                    </a:lnTo>
                    <a:lnTo>
                      <a:pt x="205" y="256"/>
                    </a:lnTo>
                    <a:lnTo>
                      <a:pt x="203" y="255"/>
                    </a:lnTo>
                    <a:lnTo>
                      <a:pt x="205" y="255"/>
                    </a:lnTo>
                    <a:lnTo>
                      <a:pt x="205" y="255"/>
                    </a:lnTo>
                    <a:lnTo>
                      <a:pt x="206" y="255"/>
                    </a:lnTo>
                    <a:lnTo>
                      <a:pt x="206" y="254"/>
                    </a:lnTo>
                    <a:lnTo>
                      <a:pt x="205" y="252"/>
                    </a:lnTo>
                    <a:lnTo>
                      <a:pt x="206" y="251"/>
                    </a:lnTo>
                    <a:lnTo>
                      <a:pt x="206" y="251"/>
                    </a:lnTo>
                    <a:lnTo>
                      <a:pt x="206" y="249"/>
                    </a:lnTo>
                    <a:lnTo>
                      <a:pt x="206" y="248"/>
                    </a:lnTo>
                    <a:lnTo>
                      <a:pt x="206" y="248"/>
                    </a:lnTo>
                    <a:lnTo>
                      <a:pt x="205" y="248"/>
                    </a:lnTo>
                    <a:lnTo>
                      <a:pt x="205" y="247"/>
                    </a:lnTo>
                    <a:lnTo>
                      <a:pt x="205" y="247"/>
                    </a:lnTo>
                    <a:lnTo>
                      <a:pt x="206" y="248"/>
                    </a:lnTo>
                    <a:lnTo>
                      <a:pt x="208" y="247"/>
                    </a:lnTo>
                    <a:lnTo>
                      <a:pt x="208" y="245"/>
                    </a:lnTo>
                    <a:lnTo>
                      <a:pt x="206" y="245"/>
                    </a:lnTo>
                    <a:lnTo>
                      <a:pt x="205" y="244"/>
                    </a:lnTo>
                    <a:lnTo>
                      <a:pt x="206" y="244"/>
                    </a:lnTo>
                    <a:lnTo>
                      <a:pt x="208" y="244"/>
                    </a:lnTo>
                    <a:lnTo>
                      <a:pt x="208" y="240"/>
                    </a:lnTo>
                    <a:lnTo>
                      <a:pt x="208" y="238"/>
                    </a:lnTo>
                    <a:lnTo>
                      <a:pt x="209" y="240"/>
                    </a:lnTo>
                    <a:lnTo>
                      <a:pt x="209" y="241"/>
                    </a:lnTo>
                    <a:lnTo>
                      <a:pt x="209" y="244"/>
                    </a:lnTo>
                    <a:lnTo>
                      <a:pt x="209" y="245"/>
                    </a:lnTo>
                    <a:lnTo>
                      <a:pt x="210" y="245"/>
                    </a:lnTo>
                    <a:lnTo>
                      <a:pt x="212" y="245"/>
                    </a:lnTo>
                    <a:lnTo>
                      <a:pt x="212" y="244"/>
                    </a:lnTo>
                    <a:lnTo>
                      <a:pt x="213" y="243"/>
                    </a:lnTo>
                    <a:lnTo>
                      <a:pt x="213" y="245"/>
                    </a:lnTo>
                    <a:lnTo>
                      <a:pt x="214" y="247"/>
                    </a:lnTo>
                    <a:lnTo>
                      <a:pt x="214" y="247"/>
                    </a:lnTo>
                    <a:lnTo>
                      <a:pt x="216" y="245"/>
                    </a:lnTo>
                    <a:lnTo>
                      <a:pt x="216" y="243"/>
                    </a:lnTo>
                    <a:lnTo>
                      <a:pt x="216" y="241"/>
                    </a:lnTo>
                    <a:lnTo>
                      <a:pt x="214" y="240"/>
                    </a:lnTo>
                    <a:lnTo>
                      <a:pt x="214" y="240"/>
                    </a:lnTo>
                    <a:lnTo>
                      <a:pt x="216" y="240"/>
                    </a:lnTo>
                    <a:lnTo>
                      <a:pt x="217" y="241"/>
                    </a:lnTo>
                    <a:lnTo>
                      <a:pt x="219" y="243"/>
                    </a:lnTo>
                    <a:lnTo>
                      <a:pt x="220" y="243"/>
                    </a:lnTo>
                    <a:lnTo>
                      <a:pt x="220" y="241"/>
                    </a:lnTo>
                    <a:lnTo>
                      <a:pt x="220" y="238"/>
                    </a:lnTo>
                    <a:lnTo>
                      <a:pt x="219" y="237"/>
                    </a:lnTo>
                    <a:lnTo>
                      <a:pt x="217" y="236"/>
                    </a:lnTo>
                    <a:lnTo>
                      <a:pt x="216" y="234"/>
                    </a:lnTo>
                    <a:lnTo>
                      <a:pt x="217" y="234"/>
                    </a:lnTo>
                    <a:lnTo>
                      <a:pt x="219" y="236"/>
                    </a:lnTo>
                    <a:lnTo>
                      <a:pt x="220" y="237"/>
                    </a:lnTo>
                    <a:lnTo>
                      <a:pt x="221" y="238"/>
                    </a:lnTo>
                    <a:lnTo>
                      <a:pt x="224" y="238"/>
                    </a:lnTo>
                    <a:lnTo>
                      <a:pt x="225" y="237"/>
                    </a:lnTo>
                    <a:lnTo>
                      <a:pt x="224" y="236"/>
                    </a:lnTo>
                    <a:lnTo>
                      <a:pt x="223" y="234"/>
                    </a:lnTo>
                    <a:lnTo>
                      <a:pt x="223" y="234"/>
                    </a:lnTo>
                    <a:lnTo>
                      <a:pt x="220" y="234"/>
                    </a:lnTo>
                    <a:lnTo>
                      <a:pt x="219" y="233"/>
                    </a:lnTo>
                    <a:lnTo>
                      <a:pt x="219" y="230"/>
                    </a:lnTo>
                    <a:lnTo>
                      <a:pt x="219" y="232"/>
                    </a:lnTo>
                    <a:lnTo>
                      <a:pt x="221" y="233"/>
                    </a:lnTo>
                    <a:lnTo>
                      <a:pt x="223" y="233"/>
                    </a:lnTo>
                    <a:lnTo>
                      <a:pt x="223" y="232"/>
                    </a:lnTo>
                    <a:lnTo>
                      <a:pt x="223" y="230"/>
                    </a:lnTo>
                    <a:lnTo>
                      <a:pt x="221" y="229"/>
                    </a:lnTo>
                    <a:lnTo>
                      <a:pt x="221" y="228"/>
                    </a:lnTo>
                    <a:lnTo>
                      <a:pt x="223" y="228"/>
                    </a:lnTo>
                    <a:lnTo>
                      <a:pt x="223" y="228"/>
                    </a:lnTo>
                    <a:lnTo>
                      <a:pt x="224" y="229"/>
                    </a:lnTo>
                    <a:lnTo>
                      <a:pt x="224" y="230"/>
                    </a:lnTo>
                    <a:lnTo>
                      <a:pt x="224" y="232"/>
                    </a:lnTo>
                    <a:lnTo>
                      <a:pt x="225" y="232"/>
                    </a:lnTo>
                    <a:lnTo>
                      <a:pt x="228" y="233"/>
                    </a:lnTo>
                    <a:lnTo>
                      <a:pt x="230" y="232"/>
                    </a:lnTo>
                    <a:lnTo>
                      <a:pt x="232" y="232"/>
                    </a:lnTo>
                    <a:lnTo>
                      <a:pt x="232" y="230"/>
                    </a:lnTo>
                    <a:lnTo>
                      <a:pt x="232" y="230"/>
                    </a:lnTo>
                    <a:lnTo>
                      <a:pt x="232" y="230"/>
                    </a:lnTo>
                    <a:lnTo>
                      <a:pt x="228" y="230"/>
                    </a:lnTo>
                    <a:lnTo>
                      <a:pt x="228" y="229"/>
                    </a:lnTo>
                    <a:lnTo>
                      <a:pt x="230" y="229"/>
                    </a:lnTo>
                    <a:lnTo>
                      <a:pt x="231" y="229"/>
                    </a:lnTo>
                    <a:lnTo>
                      <a:pt x="232" y="229"/>
                    </a:lnTo>
                    <a:lnTo>
                      <a:pt x="231" y="228"/>
                    </a:lnTo>
                    <a:lnTo>
                      <a:pt x="231" y="226"/>
                    </a:lnTo>
                    <a:lnTo>
                      <a:pt x="231" y="226"/>
                    </a:lnTo>
                    <a:lnTo>
                      <a:pt x="231" y="225"/>
                    </a:lnTo>
                    <a:lnTo>
                      <a:pt x="230" y="225"/>
                    </a:lnTo>
                    <a:lnTo>
                      <a:pt x="228" y="225"/>
                    </a:lnTo>
                    <a:lnTo>
                      <a:pt x="228" y="223"/>
                    </a:lnTo>
                    <a:lnTo>
                      <a:pt x="230" y="223"/>
                    </a:lnTo>
                    <a:lnTo>
                      <a:pt x="231" y="223"/>
                    </a:lnTo>
                    <a:lnTo>
                      <a:pt x="232" y="225"/>
                    </a:lnTo>
                    <a:lnTo>
                      <a:pt x="234" y="226"/>
                    </a:lnTo>
                    <a:lnTo>
                      <a:pt x="232" y="228"/>
                    </a:lnTo>
                    <a:lnTo>
                      <a:pt x="235"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4" name="Freeform 1099">
                <a:extLst>
                  <a:ext uri="{FF2B5EF4-FFF2-40B4-BE49-F238E27FC236}">
                    <a16:creationId xmlns:a16="http://schemas.microsoft.com/office/drawing/2014/main" id="{3A2BB779-A880-4BBB-8C7C-19630CD9DC4A}"/>
                  </a:ext>
                </a:extLst>
              </p:cNvPr>
              <p:cNvSpPr>
                <a:spLocks/>
              </p:cNvSpPr>
              <p:nvPr/>
            </p:nvSpPr>
            <p:spPr bwMode="auto">
              <a:xfrm>
                <a:off x="2602" y="1908"/>
                <a:ext cx="5" cy="12"/>
              </a:xfrm>
              <a:custGeom>
                <a:avLst/>
                <a:gdLst>
                  <a:gd name="T0" fmla="*/ 0 w 5"/>
                  <a:gd name="T1" fmla="*/ 2 h 12"/>
                  <a:gd name="T2" fmla="*/ 0 w 5"/>
                  <a:gd name="T3" fmla="*/ 2 h 12"/>
                  <a:gd name="T4" fmla="*/ 0 w 5"/>
                  <a:gd name="T5" fmla="*/ 4 h 12"/>
                  <a:gd name="T6" fmla="*/ 1 w 5"/>
                  <a:gd name="T7" fmla="*/ 6 h 12"/>
                  <a:gd name="T8" fmla="*/ 1 w 5"/>
                  <a:gd name="T9" fmla="*/ 10 h 12"/>
                  <a:gd name="T10" fmla="*/ 1 w 5"/>
                  <a:gd name="T11" fmla="*/ 12 h 12"/>
                  <a:gd name="T12" fmla="*/ 4 w 5"/>
                  <a:gd name="T13" fmla="*/ 12 h 12"/>
                  <a:gd name="T14" fmla="*/ 5 w 5"/>
                  <a:gd name="T15" fmla="*/ 12 h 12"/>
                  <a:gd name="T16" fmla="*/ 4 w 5"/>
                  <a:gd name="T17" fmla="*/ 11 h 12"/>
                  <a:gd name="T18" fmla="*/ 4 w 5"/>
                  <a:gd name="T19" fmla="*/ 10 h 12"/>
                  <a:gd name="T20" fmla="*/ 4 w 5"/>
                  <a:gd name="T21" fmla="*/ 8 h 12"/>
                  <a:gd name="T22" fmla="*/ 5 w 5"/>
                  <a:gd name="T23" fmla="*/ 4 h 12"/>
                  <a:gd name="T24" fmla="*/ 5 w 5"/>
                  <a:gd name="T25" fmla="*/ 2 h 12"/>
                  <a:gd name="T26" fmla="*/ 3 w 5"/>
                  <a:gd name="T27" fmla="*/ 0 h 12"/>
                  <a:gd name="T28" fmla="*/ 0 w 5"/>
                  <a:gd name="T2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2">
                    <a:moveTo>
                      <a:pt x="0" y="2"/>
                    </a:moveTo>
                    <a:lnTo>
                      <a:pt x="0" y="2"/>
                    </a:lnTo>
                    <a:lnTo>
                      <a:pt x="0" y="4"/>
                    </a:lnTo>
                    <a:lnTo>
                      <a:pt x="1" y="6"/>
                    </a:lnTo>
                    <a:lnTo>
                      <a:pt x="1" y="10"/>
                    </a:lnTo>
                    <a:lnTo>
                      <a:pt x="1" y="12"/>
                    </a:lnTo>
                    <a:lnTo>
                      <a:pt x="4" y="12"/>
                    </a:lnTo>
                    <a:lnTo>
                      <a:pt x="5" y="12"/>
                    </a:lnTo>
                    <a:lnTo>
                      <a:pt x="4" y="11"/>
                    </a:lnTo>
                    <a:lnTo>
                      <a:pt x="4" y="10"/>
                    </a:lnTo>
                    <a:lnTo>
                      <a:pt x="4" y="8"/>
                    </a:lnTo>
                    <a:lnTo>
                      <a:pt x="5" y="4"/>
                    </a:lnTo>
                    <a:lnTo>
                      <a:pt x="5"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5" name="Freeform 1100">
                <a:extLst>
                  <a:ext uri="{FF2B5EF4-FFF2-40B4-BE49-F238E27FC236}">
                    <a16:creationId xmlns:a16="http://schemas.microsoft.com/office/drawing/2014/main" id="{5E908352-4A38-4AE1-8057-FD48D24D36D0}"/>
                  </a:ext>
                </a:extLst>
              </p:cNvPr>
              <p:cNvSpPr>
                <a:spLocks/>
              </p:cNvSpPr>
              <p:nvPr/>
            </p:nvSpPr>
            <p:spPr bwMode="auto">
              <a:xfrm>
                <a:off x="2607" y="1893"/>
                <a:ext cx="3" cy="6"/>
              </a:xfrm>
              <a:custGeom>
                <a:avLst/>
                <a:gdLst>
                  <a:gd name="T0" fmla="*/ 3 w 3"/>
                  <a:gd name="T1" fmla="*/ 4 h 6"/>
                  <a:gd name="T2" fmla="*/ 2 w 3"/>
                  <a:gd name="T3" fmla="*/ 3 h 6"/>
                  <a:gd name="T4" fmla="*/ 2 w 3"/>
                  <a:gd name="T5" fmla="*/ 3 h 6"/>
                  <a:gd name="T6" fmla="*/ 0 w 3"/>
                  <a:gd name="T7" fmla="*/ 0 h 6"/>
                  <a:gd name="T8" fmla="*/ 0 w 3"/>
                  <a:gd name="T9" fmla="*/ 1 h 6"/>
                  <a:gd name="T10" fmla="*/ 0 w 3"/>
                  <a:gd name="T11" fmla="*/ 3 h 6"/>
                  <a:gd name="T12" fmla="*/ 0 w 3"/>
                  <a:gd name="T13" fmla="*/ 4 h 6"/>
                  <a:gd name="T14" fmla="*/ 2 w 3"/>
                  <a:gd name="T15" fmla="*/ 6 h 6"/>
                  <a:gd name="T16" fmla="*/ 3 w 3"/>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6">
                    <a:moveTo>
                      <a:pt x="3" y="4"/>
                    </a:moveTo>
                    <a:lnTo>
                      <a:pt x="2" y="3"/>
                    </a:lnTo>
                    <a:lnTo>
                      <a:pt x="2" y="3"/>
                    </a:lnTo>
                    <a:lnTo>
                      <a:pt x="0" y="0"/>
                    </a:lnTo>
                    <a:lnTo>
                      <a:pt x="0" y="1"/>
                    </a:lnTo>
                    <a:lnTo>
                      <a:pt x="0" y="3"/>
                    </a:lnTo>
                    <a:lnTo>
                      <a:pt x="0" y="4"/>
                    </a:lnTo>
                    <a:lnTo>
                      <a:pt x="2"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6" name="Freeform 1101">
                <a:extLst>
                  <a:ext uri="{FF2B5EF4-FFF2-40B4-BE49-F238E27FC236}">
                    <a16:creationId xmlns:a16="http://schemas.microsoft.com/office/drawing/2014/main" id="{E4CA6B2A-DE4B-4A30-BE00-906675855643}"/>
                  </a:ext>
                </a:extLst>
              </p:cNvPr>
              <p:cNvSpPr>
                <a:spLocks/>
              </p:cNvSpPr>
              <p:nvPr/>
            </p:nvSpPr>
            <p:spPr bwMode="auto">
              <a:xfrm>
                <a:off x="2572" y="1866"/>
                <a:ext cx="28" cy="16"/>
              </a:xfrm>
              <a:custGeom>
                <a:avLst/>
                <a:gdLst>
                  <a:gd name="T0" fmla="*/ 22 w 28"/>
                  <a:gd name="T1" fmla="*/ 5 h 16"/>
                  <a:gd name="T2" fmla="*/ 19 w 28"/>
                  <a:gd name="T3" fmla="*/ 2 h 16"/>
                  <a:gd name="T4" fmla="*/ 16 w 28"/>
                  <a:gd name="T5" fmla="*/ 2 h 16"/>
                  <a:gd name="T6" fmla="*/ 15 w 28"/>
                  <a:gd name="T7" fmla="*/ 1 h 16"/>
                  <a:gd name="T8" fmla="*/ 13 w 28"/>
                  <a:gd name="T9" fmla="*/ 1 h 16"/>
                  <a:gd name="T10" fmla="*/ 12 w 28"/>
                  <a:gd name="T11" fmla="*/ 1 h 16"/>
                  <a:gd name="T12" fmla="*/ 12 w 28"/>
                  <a:gd name="T13" fmla="*/ 0 h 16"/>
                  <a:gd name="T14" fmla="*/ 11 w 28"/>
                  <a:gd name="T15" fmla="*/ 0 h 16"/>
                  <a:gd name="T16" fmla="*/ 9 w 28"/>
                  <a:gd name="T17" fmla="*/ 0 h 16"/>
                  <a:gd name="T18" fmla="*/ 6 w 28"/>
                  <a:gd name="T19" fmla="*/ 0 h 16"/>
                  <a:gd name="T20" fmla="*/ 5 w 28"/>
                  <a:gd name="T21" fmla="*/ 0 h 16"/>
                  <a:gd name="T22" fmla="*/ 2 w 28"/>
                  <a:gd name="T23" fmla="*/ 0 h 16"/>
                  <a:gd name="T24" fmla="*/ 1 w 28"/>
                  <a:gd name="T25" fmla="*/ 2 h 16"/>
                  <a:gd name="T26" fmla="*/ 0 w 28"/>
                  <a:gd name="T27" fmla="*/ 5 h 16"/>
                  <a:gd name="T28" fmla="*/ 0 w 28"/>
                  <a:gd name="T29" fmla="*/ 9 h 16"/>
                  <a:gd name="T30" fmla="*/ 1 w 28"/>
                  <a:gd name="T31" fmla="*/ 9 h 16"/>
                  <a:gd name="T32" fmla="*/ 4 w 28"/>
                  <a:gd name="T33" fmla="*/ 9 h 16"/>
                  <a:gd name="T34" fmla="*/ 5 w 28"/>
                  <a:gd name="T35" fmla="*/ 11 h 16"/>
                  <a:gd name="T36" fmla="*/ 8 w 28"/>
                  <a:gd name="T37" fmla="*/ 12 h 16"/>
                  <a:gd name="T38" fmla="*/ 11 w 28"/>
                  <a:gd name="T39" fmla="*/ 12 h 16"/>
                  <a:gd name="T40" fmla="*/ 13 w 28"/>
                  <a:gd name="T41" fmla="*/ 15 h 16"/>
                  <a:gd name="T42" fmla="*/ 17 w 28"/>
                  <a:gd name="T43" fmla="*/ 15 h 16"/>
                  <a:gd name="T44" fmla="*/ 20 w 28"/>
                  <a:gd name="T45" fmla="*/ 16 h 16"/>
                  <a:gd name="T46" fmla="*/ 23 w 28"/>
                  <a:gd name="T47" fmla="*/ 16 h 16"/>
                  <a:gd name="T48" fmla="*/ 26 w 28"/>
                  <a:gd name="T49" fmla="*/ 13 h 16"/>
                  <a:gd name="T50" fmla="*/ 28 w 28"/>
                  <a:gd name="T51" fmla="*/ 15 h 16"/>
                  <a:gd name="T52" fmla="*/ 28 w 28"/>
                  <a:gd name="T53" fmla="*/ 13 h 16"/>
                  <a:gd name="T54" fmla="*/ 28 w 28"/>
                  <a:gd name="T55" fmla="*/ 12 h 16"/>
                  <a:gd name="T56" fmla="*/ 28 w 28"/>
                  <a:gd name="T57" fmla="*/ 11 h 16"/>
                  <a:gd name="T58" fmla="*/ 27 w 28"/>
                  <a:gd name="T59" fmla="*/ 9 h 16"/>
                  <a:gd name="T60" fmla="*/ 26 w 28"/>
                  <a:gd name="T61" fmla="*/ 8 h 16"/>
                  <a:gd name="T62" fmla="*/ 24 w 28"/>
                  <a:gd name="T63" fmla="*/ 8 h 16"/>
                  <a:gd name="T64" fmla="*/ 23 w 28"/>
                  <a:gd name="T65" fmla="*/ 8 h 16"/>
                  <a:gd name="T66" fmla="*/ 22 w 28"/>
                  <a:gd name="T67" fmla="*/ 7 h 16"/>
                  <a:gd name="T68" fmla="*/ 23 w 28"/>
                  <a:gd name="T69" fmla="*/ 7 h 16"/>
                  <a:gd name="T70" fmla="*/ 22 w 28"/>
                  <a:gd name="T7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16">
                    <a:moveTo>
                      <a:pt x="22" y="5"/>
                    </a:moveTo>
                    <a:lnTo>
                      <a:pt x="19" y="2"/>
                    </a:lnTo>
                    <a:lnTo>
                      <a:pt x="16" y="2"/>
                    </a:lnTo>
                    <a:lnTo>
                      <a:pt x="15" y="1"/>
                    </a:lnTo>
                    <a:lnTo>
                      <a:pt x="13" y="1"/>
                    </a:lnTo>
                    <a:lnTo>
                      <a:pt x="12" y="1"/>
                    </a:lnTo>
                    <a:lnTo>
                      <a:pt x="12" y="0"/>
                    </a:lnTo>
                    <a:lnTo>
                      <a:pt x="11" y="0"/>
                    </a:lnTo>
                    <a:lnTo>
                      <a:pt x="9" y="0"/>
                    </a:lnTo>
                    <a:lnTo>
                      <a:pt x="6" y="0"/>
                    </a:lnTo>
                    <a:lnTo>
                      <a:pt x="5" y="0"/>
                    </a:lnTo>
                    <a:lnTo>
                      <a:pt x="2" y="0"/>
                    </a:lnTo>
                    <a:lnTo>
                      <a:pt x="1" y="2"/>
                    </a:lnTo>
                    <a:lnTo>
                      <a:pt x="0" y="5"/>
                    </a:lnTo>
                    <a:lnTo>
                      <a:pt x="0" y="9"/>
                    </a:lnTo>
                    <a:lnTo>
                      <a:pt x="1" y="9"/>
                    </a:lnTo>
                    <a:lnTo>
                      <a:pt x="4" y="9"/>
                    </a:lnTo>
                    <a:lnTo>
                      <a:pt x="5" y="11"/>
                    </a:lnTo>
                    <a:lnTo>
                      <a:pt x="8" y="12"/>
                    </a:lnTo>
                    <a:lnTo>
                      <a:pt x="11" y="12"/>
                    </a:lnTo>
                    <a:lnTo>
                      <a:pt x="13" y="15"/>
                    </a:lnTo>
                    <a:lnTo>
                      <a:pt x="17" y="15"/>
                    </a:lnTo>
                    <a:lnTo>
                      <a:pt x="20" y="16"/>
                    </a:lnTo>
                    <a:lnTo>
                      <a:pt x="23" y="16"/>
                    </a:lnTo>
                    <a:lnTo>
                      <a:pt x="26" y="13"/>
                    </a:lnTo>
                    <a:lnTo>
                      <a:pt x="28" y="15"/>
                    </a:lnTo>
                    <a:lnTo>
                      <a:pt x="28" y="13"/>
                    </a:lnTo>
                    <a:lnTo>
                      <a:pt x="28" y="12"/>
                    </a:lnTo>
                    <a:lnTo>
                      <a:pt x="28" y="11"/>
                    </a:lnTo>
                    <a:lnTo>
                      <a:pt x="27" y="9"/>
                    </a:lnTo>
                    <a:lnTo>
                      <a:pt x="26" y="8"/>
                    </a:lnTo>
                    <a:lnTo>
                      <a:pt x="24" y="8"/>
                    </a:lnTo>
                    <a:lnTo>
                      <a:pt x="23" y="8"/>
                    </a:lnTo>
                    <a:lnTo>
                      <a:pt x="22" y="7"/>
                    </a:lnTo>
                    <a:lnTo>
                      <a:pt x="23" y="7"/>
                    </a:lnTo>
                    <a:lnTo>
                      <a:pt x="2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7" name="Freeform 1102">
                <a:extLst>
                  <a:ext uri="{FF2B5EF4-FFF2-40B4-BE49-F238E27FC236}">
                    <a16:creationId xmlns:a16="http://schemas.microsoft.com/office/drawing/2014/main" id="{DDC1C775-5CC0-4418-8672-36EC1CE39DD0}"/>
                  </a:ext>
                </a:extLst>
              </p:cNvPr>
              <p:cNvSpPr>
                <a:spLocks/>
              </p:cNvSpPr>
              <p:nvPr/>
            </p:nvSpPr>
            <p:spPr bwMode="auto">
              <a:xfrm>
                <a:off x="2552" y="1886"/>
                <a:ext cx="123" cy="111"/>
              </a:xfrm>
              <a:custGeom>
                <a:avLst/>
                <a:gdLst>
                  <a:gd name="T0" fmla="*/ 9 w 123"/>
                  <a:gd name="T1" fmla="*/ 15 h 111"/>
                  <a:gd name="T2" fmla="*/ 10 w 123"/>
                  <a:gd name="T3" fmla="*/ 25 h 111"/>
                  <a:gd name="T4" fmla="*/ 6 w 123"/>
                  <a:gd name="T5" fmla="*/ 26 h 111"/>
                  <a:gd name="T6" fmla="*/ 18 w 123"/>
                  <a:gd name="T7" fmla="*/ 33 h 111"/>
                  <a:gd name="T8" fmla="*/ 25 w 123"/>
                  <a:gd name="T9" fmla="*/ 33 h 111"/>
                  <a:gd name="T10" fmla="*/ 24 w 123"/>
                  <a:gd name="T11" fmla="*/ 50 h 111"/>
                  <a:gd name="T12" fmla="*/ 14 w 123"/>
                  <a:gd name="T13" fmla="*/ 62 h 111"/>
                  <a:gd name="T14" fmla="*/ 13 w 123"/>
                  <a:gd name="T15" fmla="*/ 72 h 111"/>
                  <a:gd name="T16" fmla="*/ 10 w 123"/>
                  <a:gd name="T17" fmla="*/ 82 h 111"/>
                  <a:gd name="T18" fmla="*/ 15 w 123"/>
                  <a:gd name="T19" fmla="*/ 82 h 111"/>
                  <a:gd name="T20" fmla="*/ 17 w 123"/>
                  <a:gd name="T21" fmla="*/ 85 h 111"/>
                  <a:gd name="T22" fmla="*/ 22 w 123"/>
                  <a:gd name="T23" fmla="*/ 92 h 111"/>
                  <a:gd name="T24" fmla="*/ 32 w 123"/>
                  <a:gd name="T25" fmla="*/ 85 h 111"/>
                  <a:gd name="T26" fmla="*/ 36 w 123"/>
                  <a:gd name="T27" fmla="*/ 85 h 111"/>
                  <a:gd name="T28" fmla="*/ 35 w 123"/>
                  <a:gd name="T29" fmla="*/ 98 h 111"/>
                  <a:gd name="T30" fmla="*/ 44 w 123"/>
                  <a:gd name="T31" fmla="*/ 98 h 111"/>
                  <a:gd name="T32" fmla="*/ 48 w 123"/>
                  <a:gd name="T33" fmla="*/ 100 h 111"/>
                  <a:gd name="T34" fmla="*/ 53 w 123"/>
                  <a:gd name="T35" fmla="*/ 102 h 111"/>
                  <a:gd name="T36" fmla="*/ 54 w 123"/>
                  <a:gd name="T37" fmla="*/ 103 h 111"/>
                  <a:gd name="T38" fmla="*/ 61 w 123"/>
                  <a:gd name="T39" fmla="*/ 103 h 111"/>
                  <a:gd name="T40" fmla="*/ 68 w 123"/>
                  <a:gd name="T41" fmla="*/ 104 h 111"/>
                  <a:gd name="T42" fmla="*/ 79 w 123"/>
                  <a:gd name="T43" fmla="*/ 104 h 111"/>
                  <a:gd name="T44" fmla="*/ 83 w 123"/>
                  <a:gd name="T45" fmla="*/ 95 h 111"/>
                  <a:gd name="T46" fmla="*/ 83 w 123"/>
                  <a:gd name="T47" fmla="*/ 109 h 111"/>
                  <a:gd name="T48" fmla="*/ 92 w 123"/>
                  <a:gd name="T49" fmla="*/ 111 h 111"/>
                  <a:gd name="T50" fmla="*/ 107 w 123"/>
                  <a:gd name="T51" fmla="*/ 110 h 111"/>
                  <a:gd name="T52" fmla="*/ 109 w 123"/>
                  <a:gd name="T53" fmla="*/ 99 h 111"/>
                  <a:gd name="T54" fmla="*/ 117 w 123"/>
                  <a:gd name="T55" fmla="*/ 103 h 111"/>
                  <a:gd name="T56" fmla="*/ 114 w 123"/>
                  <a:gd name="T57" fmla="*/ 98 h 111"/>
                  <a:gd name="T58" fmla="*/ 117 w 123"/>
                  <a:gd name="T59" fmla="*/ 93 h 111"/>
                  <a:gd name="T60" fmla="*/ 121 w 123"/>
                  <a:gd name="T61" fmla="*/ 87 h 111"/>
                  <a:gd name="T62" fmla="*/ 120 w 123"/>
                  <a:gd name="T63" fmla="*/ 82 h 111"/>
                  <a:gd name="T64" fmla="*/ 114 w 123"/>
                  <a:gd name="T65" fmla="*/ 76 h 111"/>
                  <a:gd name="T66" fmla="*/ 99 w 123"/>
                  <a:gd name="T67" fmla="*/ 72 h 111"/>
                  <a:gd name="T68" fmla="*/ 88 w 123"/>
                  <a:gd name="T69" fmla="*/ 69 h 111"/>
                  <a:gd name="T70" fmla="*/ 76 w 123"/>
                  <a:gd name="T71" fmla="*/ 69 h 111"/>
                  <a:gd name="T72" fmla="*/ 66 w 123"/>
                  <a:gd name="T73" fmla="*/ 69 h 111"/>
                  <a:gd name="T74" fmla="*/ 66 w 123"/>
                  <a:gd name="T75" fmla="*/ 73 h 111"/>
                  <a:gd name="T76" fmla="*/ 59 w 123"/>
                  <a:gd name="T77" fmla="*/ 67 h 111"/>
                  <a:gd name="T78" fmla="*/ 54 w 123"/>
                  <a:gd name="T79" fmla="*/ 67 h 111"/>
                  <a:gd name="T80" fmla="*/ 50 w 123"/>
                  <a:gd name="T81" fmla="*/ 63 h 111"/>
                  <a:gd name="T82" fmla="*/ 43 w 123"/>
                  <a:gd name="T83" fmla="*/ 66 h 111"/>
                  <a:gd name="T84" fmla="*/ 40 w 123"/>
                  <a:gd name="T85" fmla="*/ 56 h 111"/>
                  <a:gd name="T86" fmla="*/ 39 w 123"/>
                  <a:gd name="T87" fmla="*/ 50 h 111"/>
                  <a:gd name="T88" fmla="*/ 33 w 123"/>
                  <a:gd name="T89" fmla="*/ 50 h 111"/>
                  <a:gd name="T90" fmla="*/ 36 w 123"/>
                  <a:gd name="T91" fmla="*/ 44 h 111"/>
                  <a:gd name="T92" fmla="*/ 37 w 123"/>
                  <a:gd name="T93" fmla="*/ 41 h 111"/>
                  <a:gd name="T94" fmla="*/ 36 w 123"/>
                  <a:gd name="T95" fmla="*/ 39 h 111"/>
                  <a:gd name="T96" fmla="*/ 50 w 123"/>
                  <a:gd name="T97" fmla="*/ 44 h 111"/>
                  <a:gd name="T98" fmla="*/ 44 w 123"/>
                  <a:gd name="T99" fmla="*/ 34 h 111"/>
                  <a:gd name="T100" fmla="*/ 42 w 123"/>
                  <a:gd name="T101" fmla="*/ 28 h 111"/>
                  <a:gd name="T102" fmla="*/ 47 w 123"/>
                  <a:gd name="T103" fmla="*/ 26 h 111"/>
                  <a:gd name="T104" fmla="*/ 35 w 123"/>
                  <a:gd name="T105" fmla="*/ 24 h 111"/>
                  <a:gd name="T106" fmla="*/ 22 w 123"/>
                  <a:gd name="T107" fmla="*/ 28 h 111"/>
                  <a:gd name="T108" fmla="*/ 29 w 123"/>
                  <a:gd name="T109" fmla="*/ 19 h 111"/>
                  <a:gd name="T110" fmla="*/ 24 w 123"/>
                  <a:gd name="T111" fmla="*/ 10 h 111"/>
                  <a:gd name="T112" fmla="*/ 14 w 123"/>
                  <a:gd name="T113" fmla="*/ 2 h 111"/>
                  <a:gd name="T114" fmla="*/ 3 w 123"/>
                  <a:gd name="T115" fmla="*/ 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3" h="111">
                    <a:moveTo>
                      <a:pt x="2" y="4"/>
                    </a:moveTo>
                    <a:lnTo>
                      <a:pt x="0" y="7"/>
                    </a:lnTo>
                    <a:lnTo>
                      <a:pt x="2" y="10"/>
                    </a:lnTo>
                    <a:lnTo>
                      <a:pt x="3" y="11"/>
                    </a:lnTo>
                    <a:lnTo>
                      <a:pt x="6" y="15"/>
                    </a:lnTo>
                    <a:lnTo>
                      <a:pt x="9" y="15"/>
                    </a:lnTo>
                    <a:lnTo>
                      <a:pt x="7" y="17"/>
                    </a:lnTo>
                    <a:lnTo>
                      <a:pt x="4" y="17"/>
                    </a:lnTo>
                    <a:lnTo>
                      <a:pt x="4" y="18"/>
                    </a:lnTo>
                    <a:lnTo>
                      <a:pt x="7" y="22"/>
                    </a:lnTo>
                    <a:lnTo>
                      <a:pt x="10" y="24"/>
                    </a:lnTo>
                    <a:lnTo>
                      <a:pt x="10" y="25"/>
                    </a:lnTo>
                    <a:lnTo>
                      <a:pt x="9" y="24"/>
                    </a:lnTo>
                    <a:lnTo>
                      <a:pt x="4" y="24"/>
                    </a:lnTo>
                    <a:lnTo>
                      <a:pt x="4" y="25"/>
                    </a:lnTo>
                    <a:lnTo>
                      <a:pt x="3" y="26"/>
                    </a:lnTo>
                    <a:lnTo>
                      <a:pt x="3" y="28"/>
                    </a:lnTo>
                    <a:lnTo>
                      <a:pt x="6" y="26"/>
                    </a:lnTo>
                    <a:lnTo>
                      <a:pt x="7" y="28"/>
                    </a:lnTo>
                    <a:lnTo>
                      <a:pt x="11" y="26"/>
                    </a:lnTo>
                    <a:lnTo>
                      <a:pt x="11" y="28"/>
                    </a:lnTo>
                    <a:lnTo>
                      <a:pt x="14" y="29"/>
                    </a:lnTo>
                    <a:lnTo>
                      <a:pt x="15" y="30"/>
                    </a:lnTo>
                    <a:lnTo>
                      <a:pt x="18" y="33"/>
                    </a:lnTo>
                    <a:lnTo>
                      <a:pt x="20" y="33"/>
                    </a:lnTo>
                    <a:lnTo>
                      <a:pt x="20" y="30"/>
                    </a:lnTo>
                    <a:lnTo>
                      <a:pt x="21" y="32"/>
                    </a:lnTo>
                    <a:lnTo>
                      <a:pt x="22" y="30"/>
                    </a:lnTo>
                    <a:lnTo>
                      <a:pt x="25" y="30"/>
                    </a:lnTo>
                    <a:lnTo>
                      <a:pt x="25" y="33"/>
                    </a:lnTo>
                    <a:lnTo>
                      <a:pt x="24" y="34"/>
                    </a:lnTo>
                    <a:lnTo>
                      <a:pt x="24" y="39"/>
                    </a:lnTo>
                    <a:lnTo>
                      <a:pt x="24" y="41"/>
                    </a:lnTo>
                    <a:lnTo>
                      <a:pt x="24" y="44"/>
                    </a:lnTo>
                    <a:lnTo>
                      <a:pt x="25" y="47"/>
                    </a:lnTo>
                    <a:lnTo>
                      <a:pt x="24" y="50"/>
                    </a:lnTo>
                    <a:lnTo>
                      <a:pt x="24" y="51"/>
                    </a:lnTo>
                    <a:lnTo>
                      <a:pt x="22" y="54"/>
                    </a:lnTo>
                    <a:lnTo>
                      <a:pt x="20" y="56"/>
                    </a:lnTo>
                    <a:lnTo>
                      <a:pt x="17" y="56"/>
                    </a:lnTo>
                    <a:lnTo>
                      <a:pt x="17" y="59"/>
                    </a:lnTo>
                    <a:lnTo>
                      <a:pt x="14" y="62"/>
                    </a:lnTo>
                    <a:lnTo>
                      <a:pt x="14" y="63"/>
                    </a:lnTo>
                    <a:lnTo>
                      <a:pt x="11" y="65"/>
                    </a:lnTo>
                    <a:lnTo>
                      <a:pt x="10" y="67"/>
                    </a:lnTo>
                    <a:lnTo>
                      <a:pt x="10" y="70"/>
                    </a:lnTo>
                    <a:lnTo>
                      <a:pt x="13" y="70"/>
                    </a:lnTo>
                    <a:lnTo>
                      <a:pt x="13" y="72"/>
                    </a:lnTo>
                    <a:lnTo>
                      <a:pt x="10" y="73"/>
                    </a:lnTo>
                    <a:lnTo>
                      <a:pt x="10" y="74"/>
                    </a:lnTo>
                    <a:lnTo>
                      <a:pt x="11" y="76"/>
                    </a:lnTo>
                    <a:lnTo>
                      <a:pt x="9" y="78"/>
                    </a:lnTo>
                    <a:lnTo>
                      <a:pt x="9" y="80"/>
                    </a:lnTo>
                    <a:lnTo>
                      <a:pt x="10" y="82"/>
                    </a:lnTo>
                    <a:lnTo>
                      <a:pt x="11" y="82"/>
                    </a:lnTo>
                    <a:lnTo>
                      <a:pt x="11" y="84"/>
                    </a:lnTo>
                    <a:lnTo>
                      <a:pt x="13" y="87"/>
                    </a:lnTo>
                    <a:lnTo>
                      <a:pt x="14" y="85"/>
                    </a:lnTo>
                    <a:lnTo>
                      <a:pt x="14" y="84"/>
                    </a:lnTo>
                    <a:lnTo>
                      <a:pt x="15" y="82"/>
                    </a:lnTo>
                    <a:lnTo>
                      <a:pt x="17" y="84"/>
                    </a:lnTo>
                    <a:lnTo>
                      <a:pt x="17" y="84"/>
                    </a:lnTo>
                    <a:lnTo>
                      <a:pt x="20" y="80"/>
                    </a:lnTo>
                    <a:lnTo>
                      <a:pt x="20" y="81"/>
                    </a:lnTo>
                    <a:lnTo>
                      <a:pt x="20" y="84"/>
                    </a:lnTo>
                    <a:lnTo>
                      <a:pt x="17" y="85"/>
                    </a:lnTo>
                    <a:lnTo>
                      <a:pt x="17" y="87"/>
                    </a:lnTo>
                    <a:lnTo>
                      <a:pt x="17" y="87"/>
                    </a:lnTo>
                    <a:lnTo>
                      <a:pt x="18" y="88"/>
                    </a:lnTo>
                    <a:lnTo>
                      <a:pt x="20" y="91"/>
                    </a:lnTo>
                    <a:lnTo>
                      <a:pt x="22" y="91"/>
                    </a:lnTo>
                    <a:lnTo>
                      <a:pt x="22" y="92"/>
                    </a:lnTo>
                    <a:lnTo>
                      <a:pt x="26" y="92"/>
                    </a:lnTo>
                    <a:lnTo>
                      <a:pt x="28" y="91"/>
                    </a:lnTo>
                    <a:lnTo>
                      <a:pt x="31" y="89"/>
                    </a:lnTo>
                    <a:lnTo>
                      <a:pt x="29" y="87"/>
                    </a:lnTo>
                    <a:lnTo>
                      <a:pt x="31" y="87"/>
                    </a:lnTo>
                    <a:lnTo>
                      <a:pt x="32" y="85"/>
                    </a:lnTo>
                    <a:lnTo>
                      <a:pt x="33" y="87"/>
                    </a:lnTo>
                    <a:lnTo>
                      <a:pt x="32" y="88"/>
                    </a:lnTo>
                    <a:lnTo>
                      <a:pt x="32" y="89"/>
                    </a:lnTo>
                    <a:lnTo>
                      <a:pt x="33" y="89"/>
                    </a:lnTo>
                    <a:lnTo>
                      <a:pt x="35" y="85"/>
                    </a:lnTo>
                    <a:lnTo>
                      <a:pt x="36" y="85"/>
                    </a:lnTo>
                    <a:lnTo>
                      <a:pt x="37" y="87"/>
                    </a:lnTo>
                    <a:lnTo>
                      <a:pt x="36" y="89"/>
                    </a:lnTo>
                    <a:lnTo>
                      <a:pt x="33" y="93"/>
                    </a:lnTo>
                    <a:lnTo>
                      <a:pt x="32" y="95"/>
                    </a:lnTo>
                    <a:lnTo>
                      <a:pt x="32" y="96"/>
                    </a:lnTo>
                    <a:lnTo>
                      <a:pt x="35" y="98"/>
                    </a:lnTo>
                    <a:lnTo>
                      <a:pt x="36" y="99"/>
                    </a:lnTo>
                    <a:lnTo>
                      <a:pt x="39" y="99"/>
                    </a:lnTo>
                    <a:lnTo>
                      <a:pt x="39" y="99"/>
                    </a:lnTo>
                    <a:lnTo>
                      <a:pt x="42" y="100"/>
                    </a:lnTo>
                    <a:lnTo>
                      <a:pt x="43" y="98"/>
                    </a:lnTo>
                    <a:lnTo>
                      <a:pt x="44" y="98"/>
                    </a:lnTo>
                    <a:lnTo>
                      <a:pt x="44" y="99"/>
                    </a:lnTo>
                    <a:lnTo>
                      <a:pt x="44" y="100"/>
                    </a:lnTo>
                    <a:lnTo>
                      <a:pt x="46" y="102"/>
                    </a:lnTo>
                    <a:lnTo>
                      <a:pt x="48" y="102"/>
                    </a:lnTo>
                    <a:lnTo>
                      <a:pt x="50" y="102"/>
                    </a:lnTo>
                    <a:lnTo>
                      <a:pt x="48" y="100"/>
                    </a:lnTo>
                    <a:lnTo>
                      <a:pt x="48" y="98"/>
                    </a:lnTo>
                    <a:lnTo>
                      <a:pt x="50" y="96"/>
                    </a:lnTo>
                    <a:lnTo>
                      <a:pt x="51" y="98"/>
                    </a:lnTo>
                    <a:lnTo>
                      <a:pt x="50" y="100"/>
                    </a:lnTo>
                    <a:lnTo>
                      <a:pt x="51" y="102"/>
                    </a:lnTo>
                    <a:lnTo>
                      <a:pt x="53" y="102"/>
                    </a:lnTo>
                    <a:lnTo>
                      <a:pt x="53" y="100"/>
                    </a:lnTo>
                    <a:lnTo>
                      <a:pt x="54" y="99"/>
                    </a:lnTo>
                    <a:lnTo>
                      <a:pt x="55" y="99"/>
                    </a:lnTo>
                    <a:lnTo>
                      <a:pt x="55" y="100"/>
                    </a:lnTo>
                    <a:lnTo>
                      <a:pt x="54" y="100"/>
                    </a:lnTo>
                    <a:lnTo>
                      <a:pt x="54" y="103"/>
                    </a:lnTo>
                    <a:lnTo>
                      <a:pt x="58" y="103"/>
                    </a:lnTo>
                    <a:lnTo>
                      <a:pt x="59" y="102"/>
                    </a:lnTo>
                    <a:lnTo>
                      <a:pt x="61" y="98"/>
                    </a:lnTo>
                    <a:lnTo>
                      <a:pt x="61" y="100"/>
                    </a:lnTo>
                    <a:lnTo>
                      <a:pt x="61" y="102"/>
                    </a:lnTo>
                    <a:lnTo>
                      <a:pt x="61" y="103"/>
                    </a:lnTo>
                    <a:lnTo>
                      <a:pt x="64" y="102"/>
                    </a:lnTo>
                    <a:lnTo>
                      <a:pt x="64" y="99"/>
                    </a:lnTo>
                    <a:lnTo>
                      <a:pt x="65" y="98"/>
                    </a:lnTo>
                    <a:lnTo>
                      <a:pt x="65" y="103"/>
                    </a:lnTo>
                    <a:lnTo>
                      <a:pt x="65" y="104"/>
                    </a:lnTo>
                    <a:lnTo>
                      <a:pt x="68" y="104"/>
                    </a:lnTo>
                    <a:lnTo>
                      <a:pt x="70" y="106"/>
                    </a:lnTo>
                    <a:lnTo>
                      <a:pt x="73" y="106"/>
                    </a:lnTo>
                    <a:lnTo>
                      <a:pt x="74" y="104"/>
                    </a:lnTo>
                    <a:lnTo>
                      <a:pt x="74" y="106"/>
                    </a:lnTo>
                    <a:lnTo>
                      <a:pt x="77" y="106"/>
                    </a:lnTo>
                    <a:lnTo>
                      <a:pt x="79" y="104"/>
                    </a:lnTo>
                    <a:lnTo>
                      <a:pt x="79" y="102"/>
                    </a:lnTo>
                    <a:lnTo>
                      <a:pt x="81" y="100"/>
                    </a:lnTo>
                    <a:lnTo>
                      <a:pt x="83" y="99"/>
                    </a:lnTo>
                    <a:lnTo>
                      <a:pt x="81" y="96"/>
                    </a:lnTo>
                    <a:lnTo>
                      <a:pt x="83" y="93"/>
                    </a:lnTo>
                    <a:lnTo>
                      <a:pt x="83" y="95"/>
                    </a:lnTo>
                    <a:lnTo>
                      <a:pt x="83" y="98"/>
                    </a:lnTo>
                    <a:lnTo>
                      <a:pt x="84" y="98"/>
                    </a:lnTo>
                    <a:lnTo>
                      <a:pt x="85" y="99"/>
                    </a:lnTo>
                    <a:lnTo>
                      <a:pt x="83" y="100"/>
                    </a:lnTo>
                    <a:lnTo>
                      <a:pt x="81" y="103"/>
                    </a:lnTo>
                    <a:lnTo>
                      <a:pt x="83" y="109"/>
                    </a:lnTo>
                    <a:lnTo>
                      <a:pt x="84" y="110"/>
                    </a:lnTo>
                    <a:lnTo>
                      <a:pt x="87" y="109"/>
                    </a:lnTo>
                    <a:lnTo>
                      <a:pt x="88" y="111"/>
                    </a:lnTo>
                    <a:lnTo>
                      <a:pt x="90" y="111"/>
                    </a:lnTo>
                    <a:lnTo>
                      <a:pt x="90" y="111"/>
                    </a:lnTo>
                    <a:lnTo>
                      <a:pt x="92" y="111"/>
                    </a:lnTo>
                    <a:lnTo>
                      <a:pt x="96" y="109"/>
                    </a:lnTo>
                    <a:lnTo>
                      <a:pt x="99" y="109"/>
                    </a:lnTo>
                    <a:lnTo>
                      <a:pt x="102" y="110"/>
                    </a:lnTo>
                    <a:lnTo>
                      <a:pt x="105" y="110"/>
                    </a:lnTo>
                    <a:lnTo>
                      <a:pt x="106" y="111"/>
                    </a:lnTo>
                    <a:lnTo>
                      <a:pt x="107" y="110"/>
                    </a:lnTo>
                    <a:lnTo>
                      <a:pt x="107" y="109"/>
                    </a:lnTo>
                    <a:lnTo>
                      <a:pt x="109" y="106"/>
                    </a:lnTo>
                    <a:lnTo>
                      <a:pt x="110" y="106"/>
                    </a:lnTo>
                    <a:lnTo>
                      <a:pt x="110" y="104"/>
                    </a:lnTo>
                    <a:lnTo>
                      <a:pt x="109" y="102"/>
                    </a:lnTo>
                    <a:lnTo>
                      <a:pt x="109" y="99"/>
                    </a:lnTo>
                    <a:lnTo>
                      <a:pt x="110" y="100"/>
                    </a:lnTo>
                    <a:lnTo>
                      <a:pt x="110" y="102"/>
                    </a:lnTo>
                    <a:lnTo>
                      <a:pt x="113" y="104"/>
                    </a:lnTo>
                    <a:lnTo>
                      <a:pt x="113" y="103"/>
                    </a:lnTo>
                    <a:lnTo>
                      <a:pt x="116" y="103"/>
                    </a:lnTo>
                    <a:lnTo>
                      <a:pt x="117" y="103"/>
                    </a:lnTo>
                    <a:lnTo>
                      <a:pt x="118" y="103"/>
                    </a:lnTo>
                    <a:lnTo>
                      <a:pt x="118" y="102"/>
                    </a:lnTo>
                    <a:lnTo>
                      <a:pt x="117" y="99"/>
                    </a:lnTo>
                    <a:lnTo>
                      <a:pt x="118" y="98"/>
                    </a:lnTo>
                    <a:lnTo>
                      <a:pt x="116" y="96"/>
                    </a:lnTo>
                    <a:lnTo>
                      <a:pt x="114" y="98"/>
                    </a:lnTo>
                    <a:lnTo>
                      <a:pt x="110" y="98"/>
                    </a:lnTo>
                    <a:lnTo>
                      <a:pt x="110" y="96"/>
                    </a:lnTo>
                    <a:lnTo>
                      <a:pt x="112" y="95"/>
                    </a:lnTo>
                    <a:lnTo>
                      <a:pt x="113" y="96"/>
                    </a:lnTo>
                    <a:lnTo>
                      <a:pt x="116" y="95"/>
                    </a:lnTo>
                    <a:lnTo>
                      <a:pt x="117" y="93"/>
                    </a:lnTo>
                    <a:lnTo>
                      <a:pt x="118" y="93"/>
                    </a:lnTo>
                    <a:lnTo>
                      <a:pt x="120" y="93"/>
                    </a:lnTo>
                    <a:lnTo>
                      <a:pt x="121" y="92"/>
                    </a:lnTo>
                    <a:lnTo>
                      <a:pt x="121" y="91"/>
                    </a:lnTo>
                    <a:lnTo>
                      <a:pt x="121" y="88"/>
                    </a:lnTo>
                    <a:lnTo>
                      <a:pt x="121" y="87"/>
                    </a:lnTo>
                    <a:lnTo>
                      <a:pt x="123" y="87"/>
                    </a:lnTo>
                    <a:lnTo>
                      <a:pt x="123" y="85"/>
                    </a:lnTo>
                    <a:lnTo>
                      <a:pt x="120" y="84"/>
                    </a:lnTo>
                    <a:lnTo>
                      <a:pt x="118" y="85"/>
                    </a:lnTo>
                    <a:lnTo>
                      <a:pt x="118" y="82"/>
                    </a:lnTo>
                    <a:lnTo>
                      <a:pt x="120" y="82"/>
                    </a:lnTo>
                    <a:lnTo>
                      <a:pt x="120" y="80"/>
                    </a:lnTo>
                    <a:lnTo>
                      <a:pt x="118" y="78"/>
                    </a:lnTo>
                    <a:lnTo>
                      <a:pt x="113" y="78"/>
                    </a:lnTo>
                    <a:lnTo>
                      <a:pt x="113" y="77"/>
                    </a:lnTo>
                    <a:lnTo>
                      <a:pt x="113" y="76"/>
                    </a:lnTo>
                    <a:lnTo>
                      <a:pt x="114" y="76"/>
                    </a:lnTo>
                    <a:lnTo>
                      <a:pt x="113" y="73"/>
                    </a:lnTo>
                    <a:lnTo>
                      <a:pt x="109" y="70"/>
                    </a:lnTo>
                    <a:lnTo>
                      <a:pt x="107" y="70"/>
                    </a:lnTo>
                    <a:lnTo>
                      <a:pt x="106" y="72"/>
                    </a:lnTo>
                    <a:lnTo>
                      <a:pt x="102" y="72"/>
                    </a:lnTo>
                    <a:lnTo>
                      <a:pt x="99" y="72"/>
                    </a:lnTo>
                    <a:lnTo>
                      <a:pt x="95" y="69"/>
                    </a:lnTo>
                    <a:lnTo>
                      <a:pt x="94" y="67"/>
                    </a:lnTo>
                    <a:lnTo>
                      <a:pt x="92" y="66"/>
                    </a:lnTo>
                    <a:lnTo>
                      <a:pt x="91" y="67"/>
                    </a:lnTo>
                    <a:lnTo>
                      <a:pt x="90" y="67"/>
                    </a:lnTo>
                    <a:lnTo>
                      <a:pt x="88" y="69"/>
                    </a:lnTo>
                    <a:lnTo>
                      <a:pt x="85" y="69"/>
                    </a:lnTo>
                    <a:lnTo>
                      <a:pt x="84" y="70"/>
                    </a:lnTo>
                    <a:lnTo>
                      <a:pt x="83" y="69"/>
                    </a:lnTo>
                    <a:lnTo>
                      <a:pt x="81" y="69"/>
                    </a:lnTo>
                    <a:lnTo>
                      <a:pt x="79" y="69"/>
                    </a:lnTo>
                    <a:lnTo>
                      <a:pt x="76" y="69"/>
                    </a:lnTo>
                    <a:lnTo>
                      <a:pt x="76" y="72"/>
                    </a:lnTo>
                    <a:lnTo>
                      <a:pt x="74" y="72"/>
                    </a:lnTo>
                    <a:lnTo>
                      <a:pt x="74" y="70"/>
                    </a:lnTo>
                    <a:lnTo>
                      <a:pt x="74" y="69"/>
                    </a:lnTo>
                    <a:lnTo>
                      <a:pt x="72" y="70"/>
                    </a:lnTo>
                    <a:lnTo>
                      <a:pt x="66" y="69"/>
                    </a:lnTo>
                    <a:lnTo>
                      <a:pt x="66" y="70"/>
                    </a:lnTo>
                    <a:lnTo>
                      <a:pt x="68" y="72"/>
                    </a:lnTo>
                    <a:lnTo>
                      <a:pt x="68" y="73"/>
                    </a:lnTo>
                    <a:lnTo>
                      <a:pt x="69" y="74"/>
                    </a:lnTo>
                    <a:lnTo>
                      <a:pt x="66" y="74"/>
                    </a:lnTo>
                    <a:lnTo>
                      <a:pt x="66" y="73"/>
                    </a:lnTo>
                    <a:lnTo>
                      <a:pt x="64" y="73"/>
                    </a:lnTo>
                    <a:lnTo>
                      <a:pt x="61" y="73"/>
                    </a:lnTo>
                    <a:lnTo>
                      <a:pt x="59" y="73"/>
                    </a:lnTo>
                    <a:lnTo>
                      <a:pt x="62" y="72"/>
                    </a:lnTo>
                    <a:lnTo>
                      <a:pt x="62" y="70"/>
                    </a:lnTo>
                    <a:lnTo>
                      <a:pt x="59" y="67"/>
                    </a:lnTo>
                    <a:lnTo>
                      <a:pt x="59" y="65"/>
                    </a:lnTo>
                    <a:lnTo>
                      <a:pt x="59" y="63"/>
                    </a:lnTo>
                    <a:lnTo>
                      <a:pt x="57" y="66"/>
                    </a:lnTo>
                    <a:lnTo>
                      <a:pt x="57" y="67"/>
                    </a:lnTo>
                    <a:lnTo>
                      <a:pt x="57" y="69"/>
                    </a:lnTo>
                    <a:lnTo>
                      <a:pt x="54" y="67"/>
                    </a:lnTo>
                    <a:lnTo>
                      <a:pt x="55" y="66"/>
                    </a:lnTo>
                    <a:lnTo>
                      <a:pt x="55" y="65"/>
                    </a:lnTo>
                    <a:lnTo>
                      <a:pt x="53" y="65"/>
                    </a:lnTo>
                    <a:lnTo>
                      <a:pt x="51" y="66"/>
                    </a:lnTo>
                    <a:lnTo>
                      <a:pt x="50" y="66"/>
                    </a:lnTo>
                    <a:lnTo>
                      <a:pt x="50" y="63"/>
                    </a:lnTo>
                    <a:lnTo>
                      <a:pt x="50" y="62"/>
                    </a:lnTo>
                    <a:lnTo>
                      <a:pt x="50" y="59"/>
                    </a:lnTo>
                    <a:lnTo>
                      <a:pt x="47" y="61"/>
                    </a:lnTo>
                    <a:lnTo>
                      <a:pt x="44" y="63"/>
                    </a:lnTo>
                    <a:lnTo>
                      <a:pt x="44" y="66"/>
                    </a:lnTo>
                    <a:lnTo>
                      <a:pt x="43" y="66"/>
                    </a:lnTo>
                    <a:lnTo>
                      <a:pt x="43" y="63"/>
                    </a:lnTo>
                    <a:lnTo>
                      <a:pt x="43" y="62"/>
                    </a:lnTo>
                    <a:lnTo>
                      <a:pt x="43" y="61"/>
                    </a:lnTo>
                    <a:lnTo>
                      <a:pt x="44" y="56"/>
                    </a:lnTo>
                    <a:lnTo>
                      <a:pt x="43" y="55"/>
                    </a:lnTo>
                    <a:lnTo>
                      <a:pt x="40" y="56"/>
                    </a:lnTo>
                    <a:lnTo>
                      <a:pt x="40" y="55"/>
                    </a:lnTo>
                    <a:lnTo>
                      <a:pt x="42" y="54"/>
                    </a:lnTo>
                    <a:lnTo>
                      <a:pt x="43" y="51"/>
                    </a:lnTo>
                    <a:lnTo>
                      <a:pt x="43" y="50"/>
                    </a:lnTo>
                    <a:lnTo>
                      <a:pt x="42" y="50"/>
                    </a:lnTo>
                    <a:lnTo>
                      <a:pt x="39" y="50"/>
                    </a:lnTo>
                    <a:lnTo>
                      <a:pt x="39" y="51"/>
                    </a:lnTo>
                    <a:lnTo>
                      <a:pt x="36" y="51"/>
                    </a:lnTo>
                    <a:lnTo>
                      <a:pt x="37" y="50"/>
                    </a:lnTo>
                    <a:lnTo>
                      <a:pt x="37" y="48"/>
                    </a:lnTo>
                    <a:lnTo>
                      <a:pt x="36" y="48"/>
                    </a:lnTo>
                    <a:lnTo>
                      <a:pt x="33" y="50"/>
                    </a:lnTo>
                    <a:lnTo>
                      <a:pt x="31" y="50"/>
                    </a:lnTo>
                    <a:lnTo>
                      <a:pt x="31" y="50"/>
                    </a:lnTo>
                    <a:lnTo>
                      <a:pt x="32" y="48"/>
                    </a:lnTo>
                    <a:lnTo>
                      <a:pt x="33" y="47"/>
                    </a:lnTo>
                    <a:lnTo>
                      <a:pt x="35" y="44"/>
                    </a:lnTo>
                    <a:lnTo>
                      <a:pt x="36" y="44"/>
                    </a:lnTo>
                    <a:lnTo>
                      <a:pt x="37" y="47"/>
                    </a:lnTo>
                    <a:lnTo>
                      <a:pt x="42" y="47"/>
                    </a:lnTo>
                    <a:lnTo>
                      <a:pt x="40" y="45"/>
                    </a:lnTo>
                    <a:lnTo>
                      <a:pt x="39" y="43"/>
                    </a:lnTo>
                    <a:lnTo>
                      <a:pt x="36" y="43"/>
                    </a:lnTo>
                    <a:lnTo>
                      <a:pt x="37" y="41"/>
                    </a:lnTo>
                    <a:lnTo>
                      <a:pt x="35" y="39"/>
                    </a:lnTo>
                    <a:lnTo>
                      <a:pt x="32" y="37"/>
                    </a:lnTo>
                    <a:lnTo>
                      <a:pt x="33" y="37"/>
                    </a:lnTo>
                    <a:lnTo>
                      <a:pt x="35" y="36"/>
                    </a:lnTo>
                    <a:lnTo>
                      <a:pt x="35" y="36"/>
                    </a:lnTo>
                    <a:lnTo>
                      <a:pt x="36" y="39"/>
                    </a:lnTo>
                    <a:lnTo>
                      <a:pt x="39" y="40"/>
                    </a:lnTo>
                    <a:lnTo>
                      <a:pt x="42" y="41"/>
                    </a:lnTo>
                    <a:lnTo>
                      <a:pt x="44" y="43"/>
                    </a:lnTo>
                    <a:lnTo>
                      <a:pt x="44" y="41"/>
                    </a:lnTo>
                    <a:lnTo>
                      <a:pt x="46" y="44"/>
                    </a:lnTo>
                    <a:lnTo>
                      <a:pt x="50" y="44"/>
                    </a:lnTo>
                    <a:lnTo>
                      <a:pt x="53" y="44"/>
                    </a:lnTo>
                    <a:lnTo>
                      <a:pt x="54" y="43"/>
                    </a:lnTo>
                    <a:lnTo>
                      <a:pt x="53" y="40"/>
                    </a:lnTo>
                    <a:lnTo>
                      <a:pt x="48" y="36"/>
                    </a:lnTo>
                    <a:lnTo>
                      <a:pt x="46" y="33"/>
                    </a:lnTo>
                    <a:lnTo>
                      <a:pt x="44" y="34"/>
                    </a:lnTo>
                    <a:lnTo>
                      <a:pt x="44" y="32"/>
                    </a:lnTo>
                    <a:lnTo>
                      <a:pt x="42" y="30"/>
                    </a:lnTo>
                    <a:lnTo>
                      <a:pt x="40" y="29"/>
                    </a:lnTo>
                    <a:lnTo>
                      <a:pt x="39" y="29"/>
                    </a:lnTo>
                    <a:lnTo>
                      <a:pt x="40" y="28"/>
                    </a:lnTo>
                    <a:lnTo>
                      <a:pt x="42" y="28"/>
                    </a:lnTo>
                    <a:lnTo>
                      <a:pt x="43" y="29"/>
                    </a:lnTo>
                    <a:lnTo>
                      <a:pt x="46" y="29"/>
                    </a:lnTo>
                    <a:lnTo>
                      <a:pt x="46" y="32"/>
                    </a:lnTo>
                    <a:lnTo>
                      <a:pt x="47" y="32"/>
                    </a:lnTo>
                    <a:lnTo>
                      <a:pt x="48" y="30"/>
                    </a:lnTo>
                    <a:lnTo>
                      <a:pt x="47" y="26"/>
                    </a:lnTo>
                    <a:lnTo>
                      <a:pt x="44" y="22"/>
                    </a:lnTo>
                    <a:lnTo>
                      <a:pt x="43" y="24"/>
                    </a:lnTo>
                    <a:lnTo>
                      <a:pt x="42" y="22"/>
                    </a:lnTo>
                    <a:lnTo>
                      <a:pt x="39" y="22"/>
                    </a:lnTo>
                    <a:lnTo>
                      <a:pt x="36" y="24"/>
                    </a:lnTo>
                    <a:lnTo>
                      <a:pt x="35" y="24"/>
                    </a:lnTo>
                    <a:lnTo>
                      <a:pt x="32" y="22"/>
                    </a:lnTo>
                    <a:lnTo>
                      <a:pt x="31" y="24"/>
                    </a:lnTo>
                    <a:lnTo>
                      <a:pt x="29" y="21"/>
                    </a:lnTo>
                    <a:lnTo>
                      <a:pt x="26" y="25"/>
                    </a:lnTo>
                    <a:lnTo>
                      <a:pt x="24" y="26"/>
                    </a:lnTo>
                    <a:lnTo>
                      <a:pt x="22" y="28"/>
                    </a:lnTo>
                    <a:lnTo>
                      <a:pt x="21" y="29"/>
                    </a:lnTo>
                    <a:lnTo>
                      <a:pt x="21" y="28"/>
                    </a:lnTo>
                    <a:lnTo>
                      <a:pt x="22" y="25"/>
                    </a:lnTo>
                    <a:lnTo>
                      <a:pt x="24" y="25"/>
                    </a:lnTo>
                    <a:lnTo>
                      <a:pt x="29" y="21"/>
                    </a:lnTo>
                    <a:lnTo>
                      <a:pt x="29" y="19"/>
                    </a:lnTo>
                    <a:lnTo>
                      <a:pt x="28" y="17"/>
                    </a:lnTo>
                    <a:lnTo>
                      <a:pt x="28" y="11"/>
                    </a:lnTo>
                    <a:lnTo>
                      <a:pt x="29" y="10"/>
                    </a:lnTo>
                    <a:lnTo>
                      <a:pt x="28" y="8"/>
                    </a:lnTo>
                    <a:lnTo>
                      <a:pt x="26" y="10"/>
                    </a:lnTo>
                    <a:lnTo>
                      <a:pt x="24" y="10"/>
                    </a:lnTo>
                    <a:lnTo>
                      <a:pt x="22" y="8"/>
                    </a:lnTo>
                    <a:lnTo>
                      <a:pt x="22" y="6"/>
                    </a:lnTo>
                    <a:lnTo>
                      <a:pt x="22" y="4"/>
                    </a:lnTo>
                    <a:lnTo>
                      <a:pt x="18" y="3"/>
                    </a:lnTo>
                    <a:lnTo>
                      <a:pt x="15" y="2"/>
                    </a:lnTo>
                    <a:lnTo>
                      <a:pt x="14" y="2"/>
                    </a:lnTo>
                    <a:lnTo>
                      <a:pt x="11" y="0"/>
                    </a:lnTo>
                    <a:lnTo>
                      <a:pt x="10" y="0"/>
                    </a:lnTo>
                    <a:lnTo>
                      <a:pt x="6" y="2"/>
                    </a:lnTo>
                    <a:lnTo>
                      <a:pt x="4" y="2"/>
                    </a:lnTo>
                    <a:lnTo>
                      <a:pt x="3" y="3"/>
                    </a:lnTo>
                    <a:lnTo>
                      <a:pt x="3" y="4"/>
                    </a:lnTo>
                    <a:lnTo>
                      <a:pt x="4" y="7"/>
                    </a:lnTo>
                    <a:lnTo>
                      <a:pt x="6" y="8"/>
                    </a:lnTo>
                    <a:lnTo>
                      <a:pt x="3" y="8"/>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8" name="Freeform 1103">
                <a:extLst>
                  <a:ext uri="{FF2B5EF4-FFF2-40B4-BE49-F238E27FC236}">
                    <a16:creationId xmlns:a16="http://schemas.microsoft.com/office/drawing/2014/main" id="{D888E8C8-FAEB-415F-932B-2074E6068BC0}"/>
                  </a:ext>
                </a:extLst>
              </p:cNvPr>
              <p:cNvSpPr>
                <a:spLocks/>
              </p:cNvSpPr>
              <p:nvPr/>
            </p:nvSpPr>
            <p:spPr bwMode="auto">
              <a:xfrm>
                <a:off x="2670" y="1949"/>
                <a:ext cx="5" cy="3"/>
              </a:xfrm>
              <a:custGeom>
                <a:avLst/>
                <a:gdLst>
                  <a:gd name="T0" fmla="*/ 5 w 5"/>
                  <a:gd name="T1" fmla="*/ 2 h 3"/>
                  <a:gd name="T2" fmla="*/ 3 w 5"/>
                  <a:gd name="T3" fmla="*/ 0 h 3"/>
                  <a:gd name="T4" fmla="*/ 0 w 5"/>
                  <a:gd name="T5" fmla="*/ 2 h 3"/>
                  <a:gd name="T6" fmla="*/ 2 w 5"/>
                  <a:gd name="T7" fmla="*/ 2 h 3"/>
                  <a:gd name="T8" fmla="*/ 3 w 5"/>
                  <a:gd name="T9" fmla="*/ 3 h 3"/>
                  <a:gd name="T10" fmla="*/ 5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5" y="2"/>
                    </a:moveTo>
                    <a:lnTo>
                      <a:pt x="3" y="0"/>
                    </a:lnTo>
                    <a:lnTo>
                      <a:pt x="0" y="2"/>
                    </a:lnTo>
                    <a:lnTo>
                      <a:pt x="2" y="2"/>
                    </a:lnTo>
                    <a:lnTo>
                      <a:pt x="3"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9" name="Freeform 1104">
                <a:extLst>
                  <a:ext uri="{FF2B5EF4-FFF2-40B4-BE49-F238E27FC236}">
                    <a16:creationId xmlns:a16="http://schemas.microsoft.com/office/drawing/2014/main" id="{92336597-A0B5-4086-A06C-7A7E23D9C72D}"/>
                  </a:ext>
                </a:extLst>
              </p:cNvPr>
              <p:cNvSpPr>
                <a:spLocks/>
              </p:cNvSpPr>
              <p:nvPr/>
            </p:nvSpPr>
            <p:spPr bwMode="auto">
              <a:xfrm>
                <a:off x="2600" y="1851"/>
                <a:ext cx="3" cy="5"/>
              </a:xfrm>
              <a:custGeom>
                <a:avLst/>
                <a:gdLst>
                  <a:gd name="T0" fmla="*/ 2 w 3"/>
                  <a:gd name="T1" fmla="*/ 0 h 5"/>
                  <a:gd name="T2" fmla="*/ 0 w 3"/>
                  <a:gd name="T3" fmla="*/ 1 h 5"/>
                  <a:gd name="T4" fmla="*/ 0 w 3"/>
                  <a:gd name="T5" fmla="*/ 4 h 5"/>
                  <a:gd name="T6" fmla="*/ 2 w 3"/>
                  <a:gd name="T7" fmla="*/ 5 h 5"/>
                  <a:gd name="T8" fmla="*/ 3 w 3"/>
                  <a:gd name="T9" fmla="*/ 5 h 5"/>
                  <a:gd name="T10" fmla="*/ 3 w 3"/>
                  <a:gd name="T11" fmla="*/ 4 h 5"/>
                  <a:gd name="T12" fmla="*/ 3 w 3"/>
                  <a:gd name="T13" fmla="*/ 0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lnTo>
                      <a:pt x="0" y="1"/>
                    </a:lnTo>
                    <a:lnTo>
                      <a:pt x="0" y="4"/>
                    </a:lnTo>
                    <a:lnTo>
                      <a:pt x="2" y="5"/>
                    </a:lnTo>
                    <a:lnTo>
                      <a:pt x="3" y="5"/>
                    </a:lnTo>
                    <a:lnTo>
                      <a:pt x="3" y="4"/>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0" name="Freeform 1105">
                <a:extLst>
                  <a:ext uri="{FF2B5EF4-FFF2-40B4-BE49-F238E27FC236}">
                    <a16:creationId xmlns:a16="http://schemas.microsoft.com/office/drawing/2014/main" id="{4636E972-6F3E-4D92-A449-8BB8DCEE76FE}"/>
                  </a:ext>
                </a:extLst>
              </p:cNvPr>
              <p:cNvSpPr>
                <a:spLocks/>
              </p:cNvSpPr>
              <p:nvPr/>
            </p:nvSpPr>
            <p:spPr bwMode="auto">
              <a:xfrm>
                <a:off x="2525" y="1933"/>
                <a:ext cx="5" cy="5"/>
              </a:xfrm>
              <a:custGeom>
                <a:avLst/>
                <a:gdLst>
                  <a:gd name="T0" fmla="*/ 0 w 5"/>
                  <a:gd name="T1" fmla="*/ 1 h 5"/>
                  <a:gd name="T2" fmla="*/ 0 w 5"/>
                  <a:gd name="T3" fmla="*/ 1 h 5"/>
                  <a:gd name="T4" fmla="*/ 0 w 5"/>
                  <a:gd name="T5" fmla="*/ 4 h 5"/>
                  <a:gd name="T6" fmla="*/ 1 w 5"/>
                  <a:gd name="T7" fmla="*/ 5 h 5"/>
                  <a:gd name="T8" fmla="*/ 3 w 5"/>
                  <a:gd name="T9" fmla="*/ 5 h 5"/>
                  <a:gd name="T10" fmla="*/ 3 w 5"/>
                  <a:gd name="T11" fmla="*/ 4 h 5"/>
                  <a:gd name="T12" fmla="*/ 4 w 5"/>
                  <a:gd name="T13" fmla="*/ 4 h 5"/>
                  <a:gd name="T14" fmla="*/ 4 w 5"/>
                  <a:gd name="T15" fmla="*/ 3 h 5"/>
                  <a:gd name="T16" fmla="*/ 5 w 5"/>
                  <a:gd name="T17" fmla="*/ 1 h 5"/>
                  <a:gd name="T18" fmla="*/ 4 w 5"/>
                  <a:gd name="T19" fmla="*/ 0 h 5"/>
                  <a:gd name="T20" fmla="*/ 3 w 5"/>
                  <a:gd name="T21" fmla="*/ 0 h 5"/>
                  <a:gd name="T22" fmla="*/ 1 w 5"/>
                  <a:gd name="T23" fmla="*/ 0 h 5"/>
                  <a:gd name="T24" fmla="*/ 0 w 5"/>
                  <a:gd name="T2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5">
                    <a:moveTo>
                      <a:pt x="0" y="1"/>
                    </a:moveTo>
                    <a:lnTo>
                      <a:pt x="0" y="1"/>
                    </a:lnTo>
                    <a:lnTo>
                      <a:pt x="0" y="4"/>
                    </a:lnTo>
                    <a:lnTo>
                      <a:pt x="1" y="5"/>
                    </a:lnTo>
                    <a:lnTo>
                      <a:pt x="3" y="5"/>
                    </a:lnTo>
                    <a:lnTo>
                      <a:pt x="3" y="4"/>
                    </a:lnTo>
                    <a:lnTo>
                      <a:pt x="4" y="4"/>
                    </a:lnTo>
                    <a:lnTo>
                      <a:pt x="4" y="3"/>
                    </a:lnTo>
                    <a:lnTo>
                      <a:pt x="5" y="1"/>
                    </a:lnTo>
                    <a:lnTo>
                      <a:pt x="4" y="0"/>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1" name="Freeform 1106">
                <a:extLst>
                  <a:ext uri="{FF2B5EF4-FFF2-40B4-BE49-F238E27FC236}">
                    <a16:creationId xmlns:a16="http://schemas.microsoft.com/office/drawing/2014/main" id="{696A2D12-DBF7-4803-BD51-6C22259B601C}"/>
                  </a:ext>
                </a:extLst>
              </p:cNvPr>
              <p:cNvSpPr>
                <a:spLocks/>
              </p:cNvSpPr>
              <p:nvPr/>
            </p:nvSpPr>
            <p:spPr bwMode="auto">
              <a:xfrm>
                <a:off x="2528" y="1929"/>
                <a:ext cx="2" cy="2"/>
              </a:xfrm>
              <a:custGeom>
                <a:avLst/>
                <a:gdLst>
                  <a:gd name="T0" fmla="*/ 2 w 2"/>
                  <a:gd name="T1" fmla="*/ 0 h 2"/>
                  <a:gd name="T2" fmla="*/ 1 w 2"/>
                  <a:gd name="T3" fmla="*/ 0 h 2"/>
                  <a:gd name="T4" fmla="*/ 0 w 2"/>
                  <a:gd name="T5" fmla="*/ 1 h 2"/>
                  <a:gd name="T6" fmla="*/ 0 w 2"/>
                  <a:gd name="T7" fmla="*/ 2 h 2"/>
                  <a:gd name="T8" fmla="*/ 1 w 2"/>
                  <a:gd name="T9" fmla="*/ 1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1" y="0"/>
                    </a:lnTo>
                    <a:lnTo>
                      <a:pt x="0" y="1"/>
                    </a:lnTo>
                    <a:lnTo>
                      <a:pt x="0" y="2"/>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2" name="Freeform 1107">
                <a:extLst>
                  <a:ext uri="{FF2B5EF4-FFF2-40B4-BE49-F238E27FC236}">
                    <a16:creationId xmlns:a16="http://schemas.microsoft.com/office/drawing/2014/main" id="{0D90CDDE-0A72-46F8-8D7B-E0E90E8D9759}"/>
                  </a:ext>
                </a:extLst>
              </p:cNvPr>
              <p:cNvSpPr>
                <a:spLocks/>
              </p:cNvSpPr>
              <p:nvPr/>
            </p:nvSpPr>
            <p:spPr bwMode="auto">
              <a:xfrm>
                <a:off x="2522" y="1936"/>
                <a:ext cx="29" cy="31"/>
              </a:xfrm>
              <a:custGeom>
                <a:avLst/>
                <a:gdLst>
                  <a:gd name="T0" fmla="*/ 0 w 29"/>
                  <a:gd name="T1" fmla="*/ 15 h 31"/>
                  <a:gd name="T2" fmla="*/ 3 w 29"/>
                  <a:gd name="T3" fmla="*/ 16 h 31"/>
                  <a:gd name="T4" fmla="*/ 2 w 29"/>
                  <a:gd name="T5" fmla="*/ 19 h 31"/>
                  <a:gd name="T6" fmla="*/ 4 w 29"/>
                  <a:gd name="T7" fmla="*/ 16 h 31"/>
                  <a:gd name="T8" fmla="*/ 3 w 29"/>
                  <a:gd name="T9" fmla="*/ 19 h 31"/>
                  <a:gd name="T10" fmla="*/ 6 w 29"/>
                  <a:gd name="T11" fmla="*/ 22 h 31"/>
                  <a:gd name="T12" fmla="*/ 7 w 29"/>
                  <a:gd name="T13" fmla="*/ 22 h 31"/>
                  <a:gd name="T14" fmla="*/ 8 w 29"/>
                  <a:gd name="T15" fmla="*/ 24 h 31"/>
                  <a:gd name="T16" fmla="*/ 11 w 29"/>
                  <a:gd name="T17" fmla="*/ 23 h 31"/>
                  <a:gd name="T18" fmla="*/ 11 w 29"/>
                  <a:gd name="T19" fmla="*/ 27 h 31"/>
                  <a:gd name="T20" fmla="*/ 14 w 29"/>
                  <a:gd name="T21" fmla="*/ 28 h 31"/>
                  <a:gd name="T22" fmla="*/ 19 w 29"/>
                  <a:gd name="T23" fmla="*/ 31 h 31"/>
                  <a:gd name="T24" fmla="*/ 22 w 29"/>
                  <a:gd name="T25" fmla="*/ 31 h 31"/>
                  <a:gd name="T26" fmla="*/ 22 w 29"/>
                  <a:gd name="T27" fmla="*/ 28 h 31"/>
                  <a:gd name="T28" fmla="*/ 25 w 29"/>
                  <a:gd name="T29" fmla="*/ 26 h 31"/>
                  <a:gd name="T30" fmla="*/ 26 w 29"/>
                  <a:gd name="T31" fmla="*/ 19 h 31"/>
                  <a:gd name="T32" fmla="*/ 28 w 29"/>
                  <a:gd name="T33" fmla="*/ 15 h 31"/>
                  <a:gd name="T34" fmla="*/ 29 w 29"/>
                  <a:gd name="T35" fmla="*/ 11 h 31"/>
                  <a:gd name="T36" fmla="*/ 26 w 29"/>
                  <a:gd name="T37" fmla="*/ 6 h 31"/>
                  <a:gd name="T38" fmla="*/ 26 w 29"/>
                  <a:gd name="T39" fmla="*/ 2 h 31"/>
                  <a:gd name="T40" fmla="*/ 22 w 29"/>
                  <a:gd name="T41" fmla="*/ 0 h 31"/>
                  <a:gd name="T42" fmla="*/ 18 w 29"/>
                  <a:gd name="T43" fmla="*/ 0 h 31"/>
                  <a:gd name="T44" fmla="*/ 14 w 29"/>
                  <a:gd name="T45" fmla="*/ 1 h 31"/>
                  <a:gd name="T46" fmla="*/ 15 w 29"/>
                  <a:gd name="T47" fmla="*/ 4 h 31"/>
                  <a:gd name="T48" fmla="*/ 13 w 29"/>
                  <a:gd name="T49" fmla="*/ 2 h 31"/>
                  <a:gd name="T50" fmla="*/ 10 w 29"/>
                  <a:gd name="T51" fmla="*/ 4 h 31"/>
                  <a:gd name="T52" fmla="*/ 13 w 29"/>
                  <a:gd name="T53" fmla="*/ 5 h 31"/>
                  <a:gd name="T54" fmla="*/ 10 w 29"/>
                  <a:gd name="T55" fmla="*/ 6 h 31"/>
                  <a:gd name="T56" fmla="*/ 10 w 29"/>
                  <a:gd name="T57" fmla="*/ 9 h 31"/>
                  <a:gd name="T58" fmla="*/ 10 w 29"/>
                  <a:gd name="T59" fmla="*/ 11 h 31"/>
                  <a:gd name="T60" fmla="*/ 4 w 29"/>
                  <a:gd name="T61" fmla="*/ 9 h 31"/>
                  <a:gd name="T62" fmla="*/ 2 w 29"/>
                  <a:gd name="T63"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 h="31">
                    <a:moveTo>
                      <a:pt x="2" y="13"/>
                    </a:moveTo>
                    <a:lnTo>
                      <a:pt x="0" y="15"/>
                    </a:lnTo>
                    <a:lnTo>
                      <a:pt x="2" y="15"/>
                    </a:lnTo>
                    <a:lnTo>
                      <a:pt x="3" y="16"/>
                    </a:lnTo>
                    <a:lnTo>
                      <a:pt x="2" y="16"/>
                    </a:lnTo>
                    <a:lnTo>
                      <a:pt x="2" y="19"/>
                    </a:lnTo>
                    <a:lnTo>
                      <a:pt x="2" y="19"/>
                    </a:lnTo>
                    <a:lnTo>
                      <a:pt x="4" y="16"/>
                    </a:lnTo>
                    <a:lnTo>
                      <a:pt x="4" y="17"/>
                    </a:lnTo>
                    <a:lnTo>
                      <a:pt x="3" y="19"/>
                    </a:lnTo>
                    <a:lnTo>
                      <a:pt x="4" y="20"/>
                    </a:lnTo>
                    <a:lnTo>
                      <a:pt x="6" y="22"/>
                    </a:lnTo>
                    <a:lnTo>
                      <a:pt x="7" y="22"/>
                    </a:lnTo>
                    <a:lnTo>
                      <a:pt x="7" y="22"/>
                    </a:lnTo>
                    <a:lnTo>
                      <a:pt x="7" y="24"/>
                    </a:lnTo>
                    <a:lnTo>
                      <a:pt x="8" y="24"/>
                    </a:lnTo>
                    <a:lnTo>
                      <a:pt x="8" y="23"/>
                    </a:lnTo>
                    <a:lnTo>
                      <a:pt x="11" y="23"/>
                    </a:lnTo>
                    <a:lnTo>
                      <a:pt x="10" y="26"/>
                    </a:lnTo>
                    <a:lnTo>
                      <a:pt x="11" y="27"/>
                    </a:lnTo>
                    <a:lnTo>
                      <a:pt x="13" y="27"/>
                    </a:lnTo>
                    <a:lnTo>
                      <a:pt x="14" y="28"/>
                    </a:lnTo>
                    <a:lnTo>
                      <a:pt x="15" y="28"/>
                    </a:lnTo>
                    <a:lnTo>
                      <a:pt x="19" y="31"/>
                    </a:lnTo>
                    <a:lnTo>
                      <a:pt x="21" y="31"/>
                    </a:lnTo>
                    <a:lnTo>
                      <a:pt x="22" y="31"/>
                    </a:lnTo>
                    <a:lnTo>
                      <a:pt x="22" y="31"/>
                    </a:lnTo>
                    <a:lnTo>
                      <a:pt x="22" y="28"/>
                    </a:lnTo>
                    <a:lnTo>
                      <a:pt x="24" y="28"/>
                    </a:lnTo>
                    <a:lnTo>
                      <a:pt x="25" y="26"/>
                    </a:lnTo>
                    <a:lnTo>
                      <a:pt x="25" y="23"/>
                    </a:lnTo>
                    <a:lnTo>
                      <a:pt x="26" y="19"/>
                    </a:lnTo>
                    <a:lnTo>
                      <a:pt x="28" y="19"/>
                    </a:lnTo>
                    <a:lnTo>
                      <a:pt x="28" y="15"/>
                    </a:lnTo>
                    <a:lnTo>
                      <a:pt x="29" y="11"/>
                    </a:lnTo>
                    <a:lnTo>
                      <a:pt x="29" y="11"/>
                    </a:lnTo>
                    <a:lnTo>
                      <a:pt x="29" y="8"/>
                    </a:lnTo>
                    <a:lnTo>
                      <a:pt x="26" y="6"/>
                    </a:lnTo>
                    <a:lnTo>
                      <a:pt x="26" y="4"/>
                    </a:lnTo>
                    <a:lnTo>
                      <a:pt x="26" y="2"/>
                    </a:lnTo>
                    <a:lnTo>
                      <a:pt x="25" y="1"/>
                    </a:lnTo>
                    <a:lnTo>
                      <a:pt x="22" y="0"/>
                    </a:lnTo>
                    <a:lnTo>
                      <a:pt x="19" y="0"/>
                    </a:lnTo>
                    <a:lnTo>
                      <a:pt x="18" y="0"/>
                    </a:lnTo>
                    <a:lnTo>
                      <a:pt x="14" y="0"/>
                    </a:lnTo>
                    <a:lnTo>
                      <a:pt x="14" y="1"/>
                    </a:lnTo>
                    <a:lnTo>
                      <a:pt x="15" y="2"/>
                    </a:lnTo>
                    <a:lnTo>
                      <a:pt x="15" y="4"/>
                    </a:lnTo>
                    <a:lnTo>
                      <a:pt x="14" y="4"/>
                    </a:lnTo>
                    <a:lnTo>
                      <a:pt x="13" y="2"/>
                    </a:lnTo>
                    <a:lnTo>
                      <a:pt x="10" y="2"/>
                    </a:lnTo>
                    <a:lnTo>
                      <a:pt x="10" y="4"/>
                    </a:lnTo>
                    <a:lnTo>
                      <a:pt x="11" y="4"/>
                    </a:lnTo>
                    <a:lnTo>
                      <a:pt x="13" y="5"/>
                    </a:lnTo>
                    <a:lnTo>
                      <a:pt x="13" y="5"/>
                    </a:lnTo>
                    <a:lnTo>
                      <a:pt x="10" y="6"/>
                    </a:lnTo>
                    <a:lnTo>
                      <a:pt x="8" y="6"/>
                    </a:lnTo>
                    <a:lnTo>
                      <a:pt x="10" y="9"/>
                    </a:lnTo>
                    <a:lnTo>
                      <a:pt x="10" y="9"/>
                    </a:lnTo>
                    <a:lnTo>
                      <a:pt x="10" y="11"/>
                    </a:lnTo>
                    <a:lnTo>
                      <a:pt x="7" y="9"/>
                    </a:lnTo>
                    <a:lnTo>
                      <a:pt x="4" y="9"/>
                    </a:lnTo>
                    <a:lnTo>
                      <a:pt x="3" y="12"/>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3" name="Freeform 1108">
                <a:extLst>
                  <a:ext uri="{FF2B5EF4-FFF2-40B4-BE49-F238E27FC236}">
                    <a16:creationId xmlns:a16="http://schemas.microsoft.com/office/drawing/2014/main" id="{DFE5BAD1-B841-4330-BB80-CA63CACE2729}"/>
                  </a:ext>
                </a:extLst>
              </p:cNvPr>
              <p:cNvSpPr>
                <a:spLocks/>
              </p:cNvSpPr>
              <p:nvPr/>
            </p:nvSpPr>
            <p:spPr bwMode="auto">
              <a:xfrm>
                <a:off x="2543" y="1833"/>
                <a:ext cx="1" cy="2"/>
              </a:xfrm>
              <a:custGeom>
                <a:avLst/>
                <a:gdLst>
                  <a:gd name="T0" fmla="*/ 1 w 1"/>
                  <a:gd name="T1" fmla="*/ 1 h 2"/>
                  <a:gd name="T2" fmla="*/ 1 w 1"/>
                  <a:gd name="T3" fmla="*/ 0 h 2"/>
                  <a:gd name="T4" fmla="*/ 0 w 1"/>
                  <a:gd name="T5" fmla="*/ 1 h 2"/>
                  <a:gd name="T6" fmla="*/ 0 w 1"/>
                  <a:gd name="T7" fmla="*/ 2 h 2"/>
                  <a:gd name="T8" fmla="*/ 0 w 1"/>
                  <a:gd name="T9" fmla="*/ 2 h 2"/>
                  <a:gd name="T10" fmla="*/ 1 w 1"/>
                  <a:gd name="T11" fmla="*/ 2 h 2"/>
                  <a:gd name="T12" fmla="*/ 1 w 1"/>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1"/>
                    </a:moveTo>
                    <a:lnTo>
                      <a:pt x="1" y="0"/>
                    </a:lnTo>
                    <a:lnTo>
                      <a:pt x="0" y="1"/>
                    </a:lnTo>
                    <a:lnTo>
                      <a:pt x="0" y="2"/>
                    </a:lnTo>
                    <a:lnTo>
                      <a:pt x="0" y="2"/>
                    </a:lnTo>
                    <a:lnTo>
                      <a:pt x="1" y="2"/>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4" name="Freeform 1109">
                <a:extLst>
                  <a:ext uri="{FF2B5EF4-FFF2-40B4-BE49-F238E27FC236}">
                    <a16:creationId xmlns:a16="http://schemas.microsoft.com/office/drawing/2014/main" id="{3C682953-4BF4-4F63-99B5-F5AB18673C73}"/>
                  </a:ext>
                </a:extLst>
              </p:cNvPr>
              <p:cNvSpPr>
                <a:spLocks/>
              </p:cNvSpPr>
              <p:nvPr/>
            </p:nvSpPr>
            <p:spPr bwMode="auto">
              <a:xfrm>
                <a:off x="2532" y="1925"/>
                <a:ext cx="4" cy="2"/>
              </a:xfrm>
              <a:custGeom>
                <a:avLst/>
                <a:gdLst>
                  <a:gd name="T0" fmla="*/ 1 w 4"/>
                  <a:gd name="T1" fmla="*/ 2 h 2"/>
                  <a:gd name="T2" fmla="*/ 3 w 4"/>
                  <a:gd name="T3" fmla="*/ 1 h 2"/>
                  <a:gd name="T4" fmla="*/ 4 w 4"/>
                  <a:gd name="T5" fmla="*/ 1 h 2"/>
                  <a:gd name="T6" fmla="*/ 3 w 4"/>
                  <a:gd name="T7" fmla="*/ 0 h 2"/>
                  <a:gd name="T8" fmla="*/ 1 w 4"/>
                  <a:gd name="T9" fmla="*/ 1 h 2"/>
                  <a:gd name="T10" fmla="*/ 0 w 4"/>
                  <a:gd name="T11" fmla="*/ 2 h 2"/>
                  <a:gd name="T12" fmla="*/ 0 w 4"/>
                  <a:gd name="T13" fmla="*/ 2 h 2"/>
                  <a:gd name="T14" fmla="*/ 1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1" y="2"/>
                    </a:moveTo>
                    <a:lnTo>
                      <a:pt x="3" y="1"/>
                    </a:lnTo>
                    <a:lnTo>
                      <a:pt x="4" y="1"/>
                    </a:lnTo>
                    <a:lnTo>
                      <a:pt x="3" y="0"/>
                    </a:lnTo>
                    <a:lnTo>
                      <a:pt x="1" y="1"/>
                    </a:lnTo>
                    <a:lnTo>
                      <a:pt x="0" y="2"/>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5" name="Freeform 1110">
                <a:extLst>
                  <a:ext uri="{FF2B5EF4-FFF2-40B4-BE49-F238E27FC236}">
                    <a16:creationId xmlns:a16="http://schemas.microsoft.com/office/drawing/2014/main" id="{70A9F3E8-7E30-408A-9EEB-CADE3F3E9A3F}"/>
                  </a:ext>
                </a:extLst>
              </p:cNvPr>
              <p:cNvSpPr>
                <a:spLocks/>
              </p:cNvSpPr>
              <p:nvPr/>
            </p:nvSpPr>
            <p:spPr bwMode="auto">
              <a:xfrm>
                <a:off x="2636" y="2019"/>
                <a:ext cx="40" cy="37"/>
              </a:xfrm>
              <a:custGeom>
                <a:avLst/>
                <a:gdLst>
                  <a:gd name="T0" fmla="*/ 12 w 40"/>
                  <a:gd name="T1" fmla="*/ 36 h 37"/>
                  <a:gd name="T2" fmla="*/ 14 w 40"/>
                  <a:gd name="T3" fmla="*/ 33 h 37"/>
                  <a:gd name="T4" fmla="*/ 17 w 40"/>
                  <a:gd name="T5" fmla="*/ 33 h 37"/>
                  <a:gd name="T6" fmla="*/ 19 w 40"/>
                  <a:gd name="T7" fmla="*/ 32 h 37"/>
                  <a:gd name="T8" fmla="*/ 22 w 40"/>
                  <a:gd name="T9" fmla="*/ 33 h 37"/>
                  <a:gd name="T10" fmla="*/ 23 w 40"/>
                  <a:gd name="T11" fmla="*/ 33 h 37"/>
                  <a:gd name="T12" fmla="*/ 26 w 40"/>
                  <a:gd name="T13" fmla="*/ 33 h 37"/>
                  <a:gd name="T14" fmla="*/ 28 w 40"/>
                  <a:gd name="T15" fmla="*/ 35 h 37"/>
                  <a:gd name="T16" fmla="*/ 32 w 40"/>
                  <a:gd name="T17" fmla="*/ 36 h 37"/>
                  <a:gd name="T18" fmla="*/ 33 w 40"/>
                  <a:gd name="T19" fmla="*/ 37 h 37"/>
                  <a:gd name="T20" fmla="*/ 37 w 40"/>
                  <a:gd name="T21" fmla="*/ 37 h 37"/>
                  <a:gd name="T22" fmla="*/ 39 w 40"/>
                  <a:gd name="T23" fmla="*/ 36 h 37"/>
                  <a:gd name="T24" fmla="*/ 40 w 40"/>
                  <a:gd name="T25" fmla="*/ 36 h 37"/>
                  <a:gd name="T26" fmla="*/ 40 w 40"/>
                  <a:gd name="T27" fmla="*/ 35 h 37"/>
                  <a:gd name="T28" fmla="*/ 36 w 40"/>
                  <a:gd name="T29" fmla="*/ 33 h 37"/>
                  <a:gd name="T30" fmla="*/ 37 w 40"/>
                  <a:gd name="T31" fmla="*/ 32 h 37"/>
                  <a:gd name="T32" fmla="*/ 39 w 40"/>
                  <a:gd name="T33" fmla="*/ 30 h 37"/>
                  <a:gd name="T34" fmla="*/ 37 w 40"/>
                  <a:gd name="T35" fmla="*/ 28 h 37"/>
                  <a:gd name="T36" fmla="*/ 37 w 40"/>
                  <a:gd name="T37" fmla="*/ 26 h 37"/>
                  <a:gd name="T38" fmla="*/ 36 w 40"/>
                  <a:gd name="T39" fmla="*/ 24 h 37"/>
                  <a:gd name="T40" fmla="*/ 37 w 40"/>
                  <a:gd name="T41" fmla="*/ 22 h 37"/>
                  <a:gd name="T42" fmla="*/ 34 w 40"/>
                  <a:gd name="T43" fmla="*/ 21 h 37"/>
                  <a:gd name="T44" fmla="*/ 34 w 40"/>
                  <a:gd name="T45" fmla="*/ 19 h 37"/>
                  <a:gd name="T46" fmla="*/ 36 w 40"/>
                  <a:gd name="T47" fmla="*/ 17 h 37"/>
                  <a:gd name="T48" fmla="*/ 34 w 40"/>
                  <a:gd name="T49" fmla="*/ 14 h 37"/>
                  <a:gd name="T50" fmla="*/ 32 w 40"/>
                  <a:gd name="T51" fmla="*/ 13 h 37"/>
                  <a:gd name="T52" fmla="*/ 30 w 40"/>
                  <a:gd name="T53" fmla="*/ 10 h 37"/>
                  <a:gd name="T54" fmla="*/ 29 w 40"/>
                  <a:gd name="T55" fmla="*/ 8 h 37"/>
                  <a:gd name="T56" fmla="*/ 26 w 40"/>
                  <a:gd name="T57" fmla="*/ 8 h 37"/>
                  <a:gd name="T58" fmla="*/ 21 w 40"/>
                  <a:gd name="T59" fmla="*/ 7 h 37"/>
                  <a:gd name="T60" fmla="*/ 21 w 40"/>
                  <a:gd name="T61" fmla="*/ 8 h 37"/>
                  <a:gd name="T62" fmla="*/ 18 w 40"/>
                  <a:gd name="T63" fmla="*/ 7 h 37"/>
                  <a:gd name="T64" fmla="*/ 15 w 40"/>
                  <a:gd name="T65" fmla="*/ 6 h 37"/>
                  <a:gd name="T66" fmla="*/ 11 w 40"/>
                  <a:gd name="T67" fmla="*/ 4 h 37"/>
                  <a:gd name="T68" fmla="*/ 11 w 40"/>
                  <a:gd name="T69" fmla="*/ 3 h 37"/>
                  <a:gd name="T70" fmla="*/ 10 w 40"/>
                  <a:gd name="T71" fmla="*/ 0 h 37"/>
                  <a:gd name="T72" fmla="*/ 7 w 40"/>
                  <a:gd name="T73" fmla="*/ 2 h 37"/>
                  <a:gd name="T74" fmla="*/ 6 w 40"/>
                  <a:gd name="T75" fmla="*/ 4 h 37"/>
                  <a:gd name="T76" fmla="*/ 4 w 40"/>
                  <a:gd name="T77" fmla="*/ 7 h 37"/>
                  <a:gd name="T78" fmla="*/ 6 w 40"/>
                  <a:gd name="T79" fmla="*/ 8 h 37"/>
                  <a:gd name="T80" fmla="*/ 4 w 40"/>
                  <a:gd name="T81" fmla="*/ 10 h 37"/>
                  <a:gd name="T82" fmla="*/ 3 w 40"/>
                  <a:gd name="T83" fmla="*/ 10 h 37"/>
                  <a:gd name="T84" fmla="*/ 0 w 40"/>
                  <a:gd name="T85" fmla="*/ 15 h 37"/>
                  <a:gd name="T86" fmla="*/ 3 w 40"/>
                  <a:gd name="T87" fmla="*/ 17 h 37"/>
                  <a:gd name="T88" fmla="*/ 6 w 40"/>
                  <a:gd name="T89" fmla="*/ 17 h 37"/>
                  <a:gd name="T90" fmla="*/ 6 w 40"/>
                  <a:gd name="T91" fmla="*/ 19 h 37"/>
                  <a:gd name="T92" fmla="*/ 4 w 40"/>
                  <a:gd name="T93" fmla="*/ 21 h 37"/>
                  <a:gd name="T94" fmla="*/ 4 w 40"/>
                  <a:gd name="T95" fmla="*/ 22 h 37"/>
                  <a:gd name="T96" fmla="*/ 1 w 40"/>
                  <a:gd name="T97" fmla="*/ 24 h 37"/>
                  <a:gd name="T98" fmla="*/ 1 w 40"/>
                  <a:gd name="T99" fmla="*/ 28 h 37"/>
                  <a:gd name="T100" fmla="*/ 3 w 40"/>
                  <a:gd name="T101" fmla="*/ 29 h 37"/>
                  <a:gd name="T102" fmla="*/ 4 w 40"/>
                  <a:gd name="T103" fmla="*/ 30 h 37"/>
                  <a:gd name="T104" fmla="*/ 4 w 40"/>
                  <a:gd name="T105" fmla="*/ 33 h 37"/>
                  <a:gd name="T106" fmla="*/ 7 w 40"/>
                  <a:gd name="T107" fmla="*/ 35 h 37"/>
                  <a:gd name="T108" fmla="*/ 11 w 40"/>
                  <a:gd name="T109" fmla="*/ 36 h 37"/>
                  <a:gd name="T110" fmla="*/ 12 w 40"/>
                  <a:gd name="T111"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 h="37">
                    <a:moveTo>
                      <a:pt x="12" y="36"/>
                    </a:moveTo>
                    <a:lnTo>
                      <a:pt x="14" y="33"/>
                    </a:lnTo>
                    <a:lnTo>
                      <a:pt x="17" y="33"/>
                    </a:lnTo>
                    <a:lnTo>
                      <a:pt x="19" y="32"/>
                    </a:lnTo>
                    <a:lnTo>
                      <a:pt x="22" y="33"/>
                    </a:lnTo>
                    <a:lnTo>
                      <a:pt x="23" y="33"/>
                    </a:lnTo>
                    <a:lnTo>
                      <a:pt x="26" y="33"/>
                    </a:lnTo>
                    <a:lnTo>
                      <a:pt x="28" y="35"/>
                    </a:lnTo>
                    <a:lnTo>
                      <a:pt x="32" y="36"/>
                    </a:lnTo>
                    <a:lnTo>
                      <a:pt x="33" y="37"/>
                    </a:lnTo>
                    <a:lnTo>
                      <a:pt x="37" y="37"/>
                    </a:lnTo>
                    <a:lnTo>
                      <a:pt x="39" y="36"/>
                    </a:lnTo>
                    <a:lnTo>
                      <a:pt x="40" y="36"/>
                    </a:lnTo>
                    <a:lnTo>
                      <a:pt x="40" y="35"/>
                    </a:lnTo>
                    <a:lnTo>
                      <a:pt x="36" y="33"/>
                    </a:lnTo>
                    <a:lnTo>
                      <a:pt x="37" y="32"/>
                    </a:lnTo>
                    <a:lnTo>
                      <a:pt x="39" y="30"/>
                    </a:lnTo>
                    <a:lnTo>
                      <a:pt x="37" y="28"/>
                    </a:lnTo>
                    <a:lnTo>
                      <a:pt x="37" y="26"/>
                    </a:lnTo>
                    <a:lnTo>
                      <a:pt x="36" y="24"/>
                    </a:lnTo>
                    <a:lnTo>
                      <a:pt x="37" y="22"/>
                    </a:lnTo>
                    <a:lnTo>
                      <a:pt x="34" y="21"/>
                    </a:lnTo>
                    <a:lnTo>
                      <a:pt x="34" y="19"/>
                    </a:lnTo>
                    <a:lnTo>
                      <a:pt x="36" y="17"/>
                    </a:lnTo>
                    <a:lnTo>
                      <a:pt x="34" y="14"/>
                    </a:lnTo>
                    <a:lnTo>
                      <a:pt x="32" y="13"/>
                    </a:lnTo>
                    <a:lnTo>
                      <a:pt x="30" y="10"/>
                    </a:lnTo>
                    <a:lnTo>
                      <a:pt x="29" y="8"/>
                    </a:lnTo>
                    <a:lnTo>
                      <a:pt x="26" y="8"/>
                    </a:lnTo>
                    <a:lnTo>
                      <a:pt x="21" y="7"/>
                    </a:lnTo>
                    <a:lnTo>
                      <a:pt x="21" y="8"/>
                    </a:lnTo>
                    <a:lnTo>
                      <a:pt x="18" y="7"/>
                    </a:lnTo>
                    <a:lnTo>
                      <a:pt x="15" y="6"/>
                    </a:lnTo>
                    <a:lnTo>
                      <a:pt x="11" y="4"/>
                    </a:lnTo>
                    <a:lnTo>
                      <a:pt x="11" y="3"/>
                    </a:lnTo>
                    <a:lnTo>
                      <a:pt x="10" y="0"/>
                    </a:lnTo>
                    <a:lnTo>
                      <a:pt x="7" y="2"/>
                    </a:lnTo>
                    <a:lnTo>
                      <a:pt x="6" y="4"/>
                    </a:lnTo>
                    <a:lnTo>
                      <a:pt x="4" y="7"/>
                    </a:lnTo>
                    <a:lnTo>
                      <a:pt x="6" y="8"/>
                    </a:lnTo>
                    <a:lnTo>
                      <a:pt x="4" y="10"/>
                    </a:lnTo>
                    <a:lnTo>
                      <a:pt x="3" y="10"/>
                    </a:lnTo>
                    <a:lnTo>
                      <a:pt x="0" y="15"/>
                    </a:lnTo>
                    <a:lnTo>
                      <a:pt x="3" y="17"/>
                    </a:lnTo>
                    <a:lnTo>
                      <a:pt x="6" y="17"/>
                    </a:lnTo>
                    <a:lnTo>
                      <a:pt x="6" y="19"/>
                    </a:lnTo>
                    <a:lnTo>
                      <a:pt x="4" y="21"/>
                    </a:lnTo>
                    <a:lnTo>
                      <a:pt x="4" y="22"/>
                    </a:lnTo>
                    <a:lnTo>
                      <a:pt x="1" y="24"/>
                    </a:lnTo>
                    <a:lnTo>
                      <a:pt x="1" y="28"/>
                    </a:lnTo>
                    <a:lnTo>
                      <a:pt x="3" y="29"/>
                    </a:lnTo>
                    <a:lnTo>
                      <a:pt x="4" y="30"/>
                    </a:lnTo>
                    <a:lnTo>
                      <a:pt x="4" y="33"/>
                    </a:lnTo>
                    <a:lnTo>
                      <a:pt x="7" y="35"/>
                    </a:lnTo>
                    <a:lnTo>
                      <a:pt x="11" y="36"/>
                    </a:ln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6" name="Freeform 1111">
                <a:extLst>
                  <a:ext uri="{FF2B5EF4-FFF2-40B4-BE49-F238E27FC236}">
                    <a16:creationId xmlns:a16="http://schemas.microsoft.com/office/drawing/2014/main" id="{83A1394E-385A-4720-9627-A47367C633B0}"/>
                  </a:ext>
                </a:extLst>
              </p:cNvPr>
              <p:cNvSpPr>
                <a:spLocks/>
              </p:cNvSpPr>
              <p:nvPr/>
            </p:nvSpPr>
            <p:spPr bwMode="auto">
              <a:xfrm>
                <a:off x="2530" y="1931"/>
                <a:ext cx="5" cy="5"/>
              </a:xfrm>
              <a:custGeom>
                <a:avLst/>
                <a:gdLst>
                  <a:gd name="T0" fmla="*/ 0 w 5"/>
                  <a:gd name="T1" fmla="*/ 3 h 5"/>
                  <a:gd name="T2" fmla="*/ 2 w 5"/>
                  <a:gd name="T3" fmla="*/ 3 h 5"/>
                  <a:gd name="T4" fmla="*/ 2 w 5"/>
                  <a:gd name="T5" fmla="*/ 5 h 5"/>
                  <a:gd name="T6" fmla="*/ 2 w 5"/>
                  <a:gd name="T7" fmla="*/ 5 h 5"/>
                  <a:gd name="T8" fmla="*/ 5 w 5"/>
                  <a:gd name="T9" fmla="*/ 3 h 5"/>
                  <a:gd name="T10" fmla="*/ 3 w 5"/>
                  <a:gd name="T11" fmla="*/ 2 h 5"/>
                  <a:gd name="T12" fmla="*/ 2 w 5"/>
                  <a:gd name="T13" fmla="*/ 0 h 5"/>
                  <a:gd name="T14" fmla="*/ 2 w 5"/>
                  <a:gd name="T15" fmla="*/ 0 h 5"/>
                  <a:gd name="T16" fmla="*/ 0 w 5"/>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0" y="3"/>
                    </a:moveTo>
                    <a:lnTo>
                      <a:pt x="2" y="3"/>
                    </a:lnTo>
                    <a:lnTo>
                      <a:pt x="2" y="5"/>
                    </a:lnTo>
                    <a:lnTo>
                      <a:pt x="2" y="5"/>
                    </a:lnTo>
                    <a:lnTo>
                      <a:pt x="5" y="3"/>
                    </a:lnTo>
                    <a:lnTo>
                      <a:pt x="3" y="2"/>
                    </a:lnTo>
                    <a:lnTo>
                      <a:pt x="2" y="0"/>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7" name="Freeform 1112">
                <a:extLst>
                  <a:ext uri="{FF2B5EF4-FFF2-40B4-BE49-F238E27FC236}">
                    <a16:creationId xmlns:a16="http://schemas.microsoft.com/office/drawing/2014/main" id="{7ADA8236-E870-4879-98D0-CB3B61F95D06}"/>
                  </a:ext>
                </a:extLst>
              </p:cNvPr>
              <p:cNvSpPr>
                <a:spLocks/>
              </p:cNvSpPr>
              <p:nvPr/>
            </p:nvSpPr>
            <p:spPr bwMode="auto">
              <a:xfrm>
                <a:off x="2374" y="2117"/>
                <a:ext cx="5" cy="5"/>
              </a:xfrm>
              <a:custGeom>
                <a:avLst/>
                <a:gdLst>
                  <a:gd name="T0" fmla="*/ 5 w 5"/>
                  <a:gd name="T1" fmla="*/ 0 h 5"/>
                  <a:gd name="T2" fmla="*/ 4 w 5"/>
                  <a:gd name="T3" fmla="*/ 1 h 5"/>
                  <a:gd name="T4" fmla="*/ 3 w 5"/>
                  <a:gd name="T5" fmla="*/ 1 h 5"/>
                  <a:gd name="T6" fmla="*/ 1 w 5"/>
                  <a:gd name="T7" fmla="*/ 1 h 5"/>
                  <a:gd name="T8" fmla="*/ 0 w 5"/>
                  <a:gd name="T9" fmla="*/ 2 h 5"/>
                  <a:gd name="T10" fmla="*/ 1 w 5"/>
                  <a:gd name="T11" fmla="*/ 4 h 5"/>
                  <a:gd name="T12" fmla="*/ 3 w 5"/>
                  <a:gd name="T13" fmla="*/ 5 h 5"/>
                  <a:gd name="T14" fmla="*/ 5 w 5"/>
                  <a:gd name="T15" fmla="*/ 4 h 5"/>
                  <a:gd name="T16" fmla="*/ 5 w 5"/>
                  <a:gd name="T17" fmla="*/ 2 h 5"/>
                  <a:gd name="T18" fmla="*/ 5 w 5"/>
                  <a:gd name="T19" fmla="*/ 1 h 5"/>
                  <a:gd name="T20" fmla="*/ 5 w 5"/>
                  <a:gd name="T21" fmla="*/ 0 h 5"/>
                  <a:gd name="T22" fmla="*/ 5 w 5"/>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5">
                    <a:moveTo>
                      <a:pt x="5" y="0"/>
                    </a:moveTo>
                    <a:lnTo>
                      <a:pt x="4" y="1"/>
                    </a:lnTo>
                    <a:lnTo>
                      <a:pt x="3" y="1"/>
                    </a:lnTo>
                    <a:lnTo>
                      <a:pt x="1" y="1"/>
                    </a:lnTo>
                    <a:lnTo>
                      <a:pt x="0" y="2"/>
                    </a:lnTo>
                    <a:lnTo>
                      <a:pt x="1" y="4"/>
                    </a:lnTo>
                    <a:lnTo>
                      <a:pt x="3" y="5"/>
                    </a:lnTo>
                    <a:lnTo>
                      <a:pt x="5" y="4"/>
                    </a:lnTo>
                    <a:lnTo>
                      <a:pt x="5" y="2"/>
                    </a:lnTo>
                    <a:lnTo>
                      <a:pt x="5" y="1"/>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8" name="Freeform 1113">
                <a:extLst>
                  <a:ext uri="{FF2B5EF4-FFF2-40B4-BE49-F238E27FC236}">
                    <a16:creationId xmlns:a16="http://schemas.microsoft.com/office/drawing/2014/main" id="{09B2BB2D-BD38-4C12-8091-96C5C6FEDF37}"/>
                  </a:ext>
                </a:extLst>
              </p:cNvPr>
              <p:cNvSpPr>
                <a:spLocks/>
              </p:cNvSpPr>
              <p:nvPr/>
            </p:nvSpPr>
            <p:spPr bwMode="auto">
              <a:xfrm>
                <a:off x="2547" y="1897"/>
                <a:ext cx="3" cy="3"/>
              </a:xfrm>
              <a:custGeom>
                <a:avLst/>
                <a:gdLst>
                  <a:gd name="T0" fmla="*/ 1 w 3"/>
                  <a:gd name="T1" fmla="*/ 2 h 3"/>
                  <a:gd name="T2" fmla="*/ 0 w 3"/>
                  <a:gd name="T3" fmla="*/ 3 h 3"/>
                  <a:gd name="T4" fmla="*/ 1 w 3"/>
                  <a:gd name="T5" fmla="*/ 3 h 3"/>
                  <a:gd name="T6" fmla="*/ 3 w 3"/>
                  <a:gd name="T7" fmla="*/ 2 h 3"/>
                  <a:gd name="T8" fmla="*/ 3 w 3"/>
                  <a:gd name="T9" fmla="*/ 0 h 3"/>
                  <a:gd name="T10" fmla="*/ 1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1" y="2"/>
                    </a:moveTo>
                    <a:lnTo>
                      <a:pt x="0" y="3"/>
                    </a:lnTo>
                    <a:lnTo>
                      <a:pt x="1" y="3"/>
                    </a:lnTo>
                    <a:lnTo>
                      <a:pt x="3" y="2"/>
                    </a:lnTo>
                    <a:lnTo>
                      <a:pt x="3"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9" name="Freeform 1114">
                <a:extLst>
                  <a:ext uri="{FF2B5EF4-FFF2-40B4-BE49-F238E27FC236}">
                    <a16:creationId xmlns:a16="http://schemas.microsoft.com/office/drawing/2014/main" id="{56D0245A-7A65-494B-B99B-98645B35760E}"/>
                  </a:ext>
                </a:extLst>
              </p:cNvPr>
              <p:cNvSpPr>
                <a:spLocks/>
              </p:cNvSpPr>
              <p:nvPr/>
            </p:nvSpPr>
            <p:spPr bwMode="auto">
              <a:xfrm>
                <a:off x="2524" y="1962"/>
                <a:ext cx="2" cy="5"/>
              </a:xfrm>
              <a:custGeom>
                <a:avLst/>
                <a:gdLst>
                  <a:gd name="T0" fmla="*/ 0 w 2"/>
                  <a:gd name="T1" fmla="*/ 1 h 5"/>
                  <a:gd name="T2" fmla="*/ 1 w 2"/>
                  <a:gd name="T3" fmla="*/ 4 h 5"/>
                  <a:gd name="T4" fmla="*/ 1 w 2"/>
                  <a:gd name="T5" fmla="*/ 5 h 5"/>
                  <a:gd name="T6" fmla="*/ 2 w 2"/>
                  <a:gd name="T7" fmla="*/ 5 h 5"/>
                  <a:gd name="T8" fmla="*/ 2 w 2"/>
                  <a:gd name="T9" fmla="*/ 2 h 5"/>
                  <a:gd name="T10" fmla="*/ 2 w 2"/>
                  <a:gd name="T11" fmla="*/ 1 h 5"/>
                  <a:gd name="T12" fmla="*/ 1 w 2"/>
                  <a:gd name="T13" fmla="*/ 0 h 5"/>
                  <a:gd name="T14" fmla="*/ 0 w 2"/>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0" y="1"/>
                    </a:moveTo>
                    <a:lnTo>
                      <a:pt x="1" y="4"/>
                    </a:lnTo>
                    <a:lnTo>
                      <a:pt x="1" y="5"/>
                    </a:lnTo>
                    <a:lnTo>
                      <a:pt x="2" y="5"/>
                    </a:lnTo>
                    <a:lnTo>
                      <a:pt x="2" y="2"/>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0" name="Freeform 1115">
                <a:extLst>
                  <a:ext uri="{FF2B5EF4-FFF2-40B4-BE49-F238E27FC236}">
                    <a16:creationId xmlns:a16="http://schemas.microsoft.com/office/drawing/2014/main" id="{727DB1F5-CDE9-451D-B051-5258BA096260}"/>
                  </a:ext>
                </a:extLst>
              </p:cNvPr>
              <p:cNvSpPr>
                <a:spLocks/>
              </p:cNvSpPr>
              <p:nvPr/>
            </p:nvSpPr>
            <p:spPr bwMode="auto">
              <a:xfrm>
                <a:off x="2632" y="2055"/>
                <a:ext cx="3" cy="4"/>
              </a:xfrm>
              <a:custGeom>
                <a:avLst/>
                <a:gdLst>
                  <a:gd name="T0" fmla="*/ 0 w 3"/>
                  <a:gd name="T1" fmla="*/ 1 h 4"/>
                  <a:gd name="T2" fmla="*/ 1 w 3"/>
                  <a:gd name="T3" fmla="*/ 4 h 4"/>
                  <a:gd name="T4" fmla="*/ 3 w 3"/>
                  <a:gd name="T5" fmla="*/ 3 h 4"/>
                  <a:gd name="T6" fmla="*/ 3 w 3"/>
                  <a:gd name="T7" fmla="*/ 1 h 4"/>
                  <a:gd name="T8" fmla="*/ 1 w 3"/>
                  <a:gd name="T9" fmla="*/ 0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lnTo>
                      <a:pt x="1" y="4"/>
                    </a:lnTo>
                    <a:lnTo>
                      <a:pt x="3" y="3"/>
                    </a:ln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1" name="Freeform 1116">
                <a:extLst>
                  <a:ext uri="{FF2B5EF4-FFF2-40B4-BE49-F238E27FC236}">
                    <a16:creationId xmlns:a16="http://schemas.microsoft.com/office/drawing/2014/main" id="{6F4167C9-F7BF-4835-9257-95D296AE16A9}"/>
                  </a:ext>
                </a:extLst>
              </p:cNvPr>
              <p:cNvSpPr>
                <a:spLocks/>
              </p:cNvSpPr>
              <p:nvPr/>
            </p:nvSpPr>
            <p:spPr bwMode="auto">
              <a:xfrm>
                <a:off x="2640" y="2059"/>
                <a:ext cx="3" cy="1"/>
              </a:xfrm>
              <a:custGeom>
                <a:avLst/>
                <a:gdLst>
                  <a:gd name="T0" fmla="*/ 0 w 3"/>
                  <a:gd name="T1" fmla="*/ 0 h 1"/>
                  <a:gd name="T2" fmla="*/ 2 w 3"/>
                  <a:gd name="T3" fmla="*/ 1 h 1"/>
                  <a:gd name="T4" fmla="*/ 3 w 3"/>
                  <a:gd name="T5" fmla="*/ 1 h 1"/>
                  <a:gd name="T6" fmla="*/ 3 w 3"/>
                  <a:gd name="T7" fmla="*/ 1 h 1"/>
                  <a:gd name="T8" fmla="*/ 2 w 3"/>
                  <a:gd name="T9" fmla="*/ 0 h 1"/>
                  <a:gd name="T10" fmla="*/ 0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0" y="0"/>
                    </a:moveTo>
                    <a:lnTo>
                      <a:pt x="2" y="1"/>
                    </a:lnTo>
                    <a:lnTo>
                      <a:pt x="3" y="1"/>
                    </a:lnTo>
                    <a:lnTo>
                      <a:pt x="3"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2" name="Freeform 1117">
                <a:extLst>
                  <a:ext uri="{FF2B5EF4-FFF2-40B4-BE49-F238E27FC236}">
                    <a16:creationId xmlns:a16="http://schemas.microsoft.com/office/drawing/2014/main" id="{95CDFC9F-F338-4933-BE7E-A33F5FC7F261}"/>
                  </a:ext>
                </a:extLst>
              </p:cNvPr>
              <p:cNvSpPr>
                <a:spLocks/>
              </p:cNvSpPr>
              <p:nvPr/>
            </p:nvSpPr>
            <p:spPr bwMode="auto">
              <a:xfrm>
                <a:off x="2690" y="2091"/>
                <a:ext cx="2" cy="4"/>
              </a:xfrm>
              <a:custGeom>
                <a:avLst/>
                <a:gdLst>
                  <a:gd name="T0" fmla="*/ 0 w 2"/>
                  <a:gd name="T1" fmla="*/ 1 h 4"/>
                  <a:gd name="T2" fmla="*/ 0 w 2"/>
                  <a:gd name="T3" fmla="*/ 2 h 4"/>
                  <a:gd name="T4" fmla="*/ 1 w 2"/>
                  <a:gd name="T5" fmla="*/ 4 h 4"/>
                  <a:gd name="T6" fmla="*/ 2 w 2"/>
                  <a:gd name="T7" fmla="*/ 4 h 4"/>
                  <a:gd name="T8" fmla="*/ 2 w 2"/>
                  <a:gd name="T9" fmla="*/ 1 h 4"/>
                  <a:gd name="T10" fmla="*/ 1 w 2"/>
                  <a:gd name="T11" fmla="*/ 0 h 4"/>
                  <a:gd name="T12" fmla="*/ 0 w 2"/>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1"/>
                    </a:moveTo>
                    <a:lnTo>
                      <a:pt x="0" y="2"/>
                    </a:lnTo>
                    <a:lnTo>
                      <a:pt x="1" y="4"/>
                    </a:lnTo>
                    <a:lnTo>
                      <a:pt x="2" y="4"/>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3" name="Freeform 1118">
                <a:extLst>
                  <a:ext uri="{FF2B5EF4-FFF2-40B4-BE49-F238E27FC236}">
                    <a16:creationId xmlns:a16="http://schemas.microsoft.com/office/drawing/2014/main" id="{5EC59DCE-7B2A-4A28-97B6-3D8D2B6488E6}"/>
                  </a:ext>
                </a:extLst>
              </p:cNvPr>
              <p:cNvSpPr>
                <a:spLocks/>
              </p:cNvSpPr>
              <p:nvPr/>
            </p:nvSpPr>
            <p:spPr bwMode="auto">
              <a:xfrm>
                <a:off x="2686" y="2095"/>
                <a:ext cx="4" cy="5"/>
              </a:xfrm>
              <a:custGeom>
                <a:avLst/>
                <a:gdLst>
                  <a:gd name="T0" fmla="*/ 1 w 4"/>
                  <a:gd name="T1" fmla="*/ 5 h 5"/>
                  <a:gd name="T2" fmla="*/ 1 w 4"/>
                  <a:gd name="T3" fmla="*/ 5 h 5"/>
                  <a:gd name="T4" fmla="*/ 2 w 4"/>
                  <a:gd name="T5" fmla="*/ 4 h 5"/>
                  <a:gd name="T6" fmla="*/ 4 w 4"/>
                  <a:gd name="T7" fmla="*/ 2 h 5"/>
                  <a:gd name="T8" fmla="*/ 2 w 4"/>
                  <a:gd name="T9" fmla="*/ 1 h 5"/>
                  <a:gd name="T10" fmla="*/ 2 w 4"/>
                  <a:gd name="T11" fmla="*/ 1 h 5"/>
                  <a:gd name="T12" fmla="*/ 1 w 4"/>
                  <a:gd name="T13" fmla="*/ 0 h 5"/>
                  <a:gd name="T14" fmla="*/ 0 w 4"/>
                  <a:gd name="T15" fmla="*/ 1 h 5"/>
                  <a:gd name="T16" fmla="*/ 1 w 4"/>
                  <a:gd name="T17" fmla="*/ 2 h 5"/>
                  <a:gd name="T18" fmla="*/ 0 w 4"/>
                  <a:gd name="T19" fmla="*/ 4 h 5"/>
                  <a:gd name="T20" fmla="*/ 1 w 4"/>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5">
                    <a:moveTo>
                      <a:pt x="1" y="5"/>
                    </a:moveTo>
                    <a:lnTo>
                      <a:pt x="1" y="5"/>
                    </a:lnTo>
                    <a:lnTo>
                      <a:pt x="2" y="4"/>
                    </a:lnTo>
                    <a:lnTo>
                      <a:pt x="4" y="2"/>
                    </a:lnTo>
                    <a:lnTo>
                      <a:pt x="2" y="1"/>
                    </a:lnTo>
                    <a:lnTo>
                      <a:pt x="2" y="1"/>
                    </a:lnTo>
                    <a:lnTo>
                      <a:pt x="1" y="0"/>
                    </a:lnTo>
                    <a:lnTo>
                      <a:pt x="0" y="1"/>
                    </a:lnTo>
                    <a:lnTo>
                      <a:pt x="1" y="2"/>
                    </a:lnTo>
                    <a:lnTo>
                      <a:pt x="0" y="4"/>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4" name="Freeform 1119">
                <a:extLst>
                  <a:ext uri="{FF2B5EF4-FFF2-40B4-BE49-F238E27FC236}">
                    <a16:creationId xmlns:a16="http://schemas.microsoft.com/office/drawing/2014/main" id="{F79960EF-3068-445F-9EBA-9DA17EFF23FE}"/>
                  </a:ext>
                </a:extLst>
              </p:cNvPr>
              <p:cNvSpPr>
                <a:spLocks/>
              </p:cNvSpPr>
              <p:nvPr/>
            </p:nvSpPr>
            <p:spPr bwMode="auto">
              <a:xfrm>
                <a:off x="2548" y="1925"/>
                <a:ext cx="4" cy="8"/>
              </a:xfrm>
              <a:custGeom>
                <a:avLst/>
                <a:gdLst>
                  <a:gd name="T0" fmla="*/ 0 w 4"/>
                  <a:gd name="T1" fmla="*/ 1 h 8"/>
                  <a:gd name="T2" fmla="*/ 0 w 4"/>
                  <a:gd name="T3" fmla="*/ 4 h 8"/>
                  <a:gd name="T4" fmla="*/ 0 w 4"/>
                  <a:gd name="T5" fmla="*/ 5 h 8"/>
                  <a:gd name="T6" fmla="*/ 0 w 4"/>
                  <a:gd name="T7" fmla="*/ 5 h 8"/>
                  <a:gd name="T8" fmla="*/ 0 w 4"/>
                  <a:gd name="T9" fmla="*/ 6 h 8"/>
                  <a:gd name="T10" fmla="*/ 2 w 4"/>
                  <a:gd name="T11" fmla="*/ 8 h 8"/>
                  <a:gd name="T12" fmla="*/ 2 w 4"/>
                  <a:gd name="T13" fmla="*/ 8 h 8"/>
                  <a:gd name="T14" fmla="*/ 3 w 4"/>
                  <a:gd name="T15" fmla="*/ 5 h 8"/>
                  <a:gd name="T16" fmla="*/ 4 w 4"/>
                  <a:gd name="T17" fmla="*/ 0 h 8"/>
                  <a:gd name="T18" fmla="*/ 2 w 4"/>
                  <a:gd name="T19" fmla="*/ 0 h 8"/>
                  <a:gd name="T20" fmla="*/ 0 w 4"/>
                  <a:gd name="T2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0" y="1"/>
                    </a:moveTo>
                    <a:lnTo>
                      <a:pt x="0" y="4"/>
                    </a:lnTo>
                    <a:lnTo>
                      <a:pt x="0" y="5"/>
                    </a:lnTo>
                    <a:lnTo>
                      <a:pt x="0" y="5"/>
                    </a:lnTo>
                    <a:lnTo>
                      <a:pt x="0" y="6"/>
                    </a:lnTo>
                    <a:lnTo>
                      <a:pt x="2" y="8"/>
                    </a:lnTo>
                    <a:lnTo>
                      <a:pt x="2" y="8"/>
                    </a:lnTo>
                    <a:lnTo>
                      <a:pt x="3" y="5"/>
                    </a:lnTo>
                    <a:lnTo>
                      <a:pt x="4" y="0"/>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5" name="Freeform 1120">
                <a:extLst>
                  <a:ext uri="{FF2B5EF4-FFF2-40B4-BE49-F238E27FC236}">
                    <a16:creationId xmlns:a16="http://schemas.microsoft.com/office/drawing/2014/main" id="{B44BD422-381D-4FBE-9819-9C8B0EDAD1B3}"/>
                  </a:ext>
                </a:extLst>
              </p:cNvPr>
              <p:cNvSpPr>
                <a:spLocks/>
              </p:cNvSpPr>
              <p:nvPr/>
            </p:nvSpPr>
            <p:spPr bwMode="auto">
              <a:xfrm>
                <a:off x="2636" y="2058"/>
                <a:ext cx="1" cy="2"/>
              </a:xfrm>
              <a:custGeom>
                <a:avLst/>
                <a:gdLst>
                  <a:gd name="T0" fmla="*/ 0 w 1"/>
                  <a:gd name="T1" fmla="*/ 1 h 2"/>
                  <a:gd name="T2" fmla="*/ 0 w 1"/>
                  <a:gd name="T3" fmla="*/ 2 h 2"/>
                  <a:gd name="T4" fmla="*/ 1 w 1"/>
                  <a:gd name="T5" fmla="*/ 2 h 2"/>
                  <a:gd name="T6" fmla="*/ 1 w 1"/>
                  <a:gd name="T7" fmla="*/ 0 h 2"/>
                  <a:gd name="T8" fmla="*/ 0 w 1"/>
                  <a:gd name="T9" fmla="*/ 0 h 2"/>
                  <a:gd name="T10" fmla="*/ 0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0" y="1"/>
                    </a:moveTo>
                    <a:lnTo>
                      <a:pt x="0" y="2"/>
                    </a:lnTo>
                    <a:lnTo>
                      <a:pt x="1" y="2"/>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6" name="Freeform 1121">
                <a:extLst>
                  <a:ext uri="{FF2B5EF4-FFF2-40B4-BE49-F238E27FC236}">
                    <a16:creationId xmlns:a16="http://schemas.microsoft.com/office/drawing/2014/main" id="{C8B4E8FA-A3D5-43A6-AECC-65D722A1912A}"/>
                  </a:ext>
                </a:extLst>
              </p:cNvPr>
              <p:cNvSpPr>
                <a:spLocks/>
              </p:cNvSpPr>
              <p:nvPr/>
            </p:nvSpPr>
            <p:spPr bwMode="auto">
              <a:xfrm>
                <a:off x="2563" y="1992"/>
                <a:ext cx="4" cy="3"/>
              </a:xfrm>
              <a:custGeom>
                <a:avLst/>
                <a:gdLst>
                  <a:gd name="T0" fmla="*/ 0 w 4"/>
                  <a:gd name="T1" fmla="*/ 1 h 3"/>
                  <a:gd name="T2" fmla="*/ 2 w 4"/>
                  <a:gd name="T3" fmla="*/ 3 h 3"/>
                  <a:gd name="T4" fmla="*/ 3 w 4"/>
                  <a:gd name="T5" fmla="*/ 3 h 3"/>
                  <a:gd name="T6" fmla="*/ 4 w 4"/>
                  <a:gd name="T7" fmla="*/ 1 h 3"/>
                  <a:gd name="T8" fmla="*/ 3 w 4"/>
                  <a:gd name="T9" fmla="*/ 1 h 3"/>
                  <a:gd name="T10" fmla="*/ 0 w 4"/>
                  <a:gd name="T11" fmla="*/ 0 h 3"/>
                  <a:gd name="T12" fmla="*/ 0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1"/>
                    </a:moveTo>
                    <a:lnTo>
                      <a:pt x="2" y="3"/>
                    </a:lnTo>
                    <a:lnTo>
                      <a:pt x="3" y="3"/>
                    </a:lnTo>
                    <a:lnTo>
                      <a:pt x="4" y="1"/>
                    </a:lnTo>
                    <a:lnTo>
                      <a:pt x="3"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7" name="Rectangle 1122">
                <a:extLst>
                  <a:ext uri="{FF2B5EF4-FFF2-40B4-BE49-F238E27FC236}">
                    <a16:creationId xmlns:a16="http://schemas.microsoft.com/office/drawing/2014/main" id="{19E0E9B9-B322-45B8-8921-CB399E055C7E}"/>
                  </a:ext>
                </a:extLst>
              </p:cNvPr>
              <p:cNvSpPr>
                <a:spLocks noChangeArrowheads="1"/>
              </p:cNvSpPr>
              <p:nvPr/>
            </p:nvSpPr>
            <p:spPr bwMode="auto">
              <a:xfrm>
                <a:off x="2551" y="1919"/>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8" name="Freeform 1123">
                <a:extLst>
                  <a:ext uri="{FF2B5EF4-FFF2-40B4-BE49-F238E27FC236}">
                    <a16:creationId xmlns:a16="http://schemas.microsoft.com/office/drawing/2014/main" id="{CD2979A0-B444-44B9-BAAF-7DA3E5CBDC18}"/>
                  </a:ext>
                </a:extLst>
              </p:cNvPr>
              <p:cNvSpPr>
                <a:spLocks/>
              </p:cNvSpPr>
              <p:nvPr/>
            </p:nvSpPr>
            <p:spPr bwMode="auto">
              <a:xfrm>
                <a:off x="2551" y="1883"/>
                <a:ext cx="3" cy="2"/>
              </a:xfrm>
              <a:custGeom>
                <a:avLst/>
                <a:gdLst>
                  <a:gd name="T0" fmla="*/ 0 w 3"/>
                  <a:gd name="T1" fmla="*/ 2 h 2"/>
                  <a:gd name="T2" fmla="*/ 0 w 3"/>
                  <a:gd name="T3" fmla="*/ 2 h 2"/>
                  <a:gd name="T4" fmla="*/ 3 w 3"/>
                  <a:gd name="T5" fmla="*/ 2 h 2"/>
                  <a:gd name="T6" fmla="*/ 3 w 3"/>
                  <a:gd name="T7" fmla="*/ 0 h 2"/>
                  <a:gd name="T8" fmla="*/ 0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0" y="2"/>
                    </a:lnTo>
                    <a:lnTo>
                      <a:pt x="3" y="2"/>
                    </a:lnTo>
                    <a:lnTo>
                      <a:pt x="3"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9" name="Freeform 1124">
                <a:extLst>
                  <a:ext uri="{FF2B5EF4-FFF2-40B4-BE49-F238E27FC236}">
                    <a16:creationId xmlns:a16="http://schemas.microsoft.com/office/drawing/2014/main" id="{0F53C8F0-7FF5-4B8B-A3B3-6D114A02D340}"/>
                  </a:ext>
                </a:extLst>
              </p:cNvPr>
              <p:cNvSpPr>
                <a:spLocks/>
              </p:cNvSpPr>
              <p:nvPr/>
            </p:nvSpPr>
            <p:spPr bwMode="auto">
              <a:xfrm>
                <a:off x="2477" y="1901"/>
                <a:ext cx="15" cy="4"/>
              </a:xfrm>
              <a:custGeom>
                <a:avLst/>
                <a:gdLst>
                  <a:gd name="T0" fmla="*/ 1 w 15"/>
                  <a:gd name="T1" fmla="*/ 3 h 4"/>
                  <a:gd name="T2" fmla="*/ 7 w 15"/>
                  <a:gd name="T3" fmla="*/ 4 h 4"/>
                  <a:gd name="T4" fmla="*/ 8 w 15"/>
                  <a:gd name="T5" fmla="*/ 3 h 4"/>
                  <a:gd name="T6" fmla="*/ 11 w 15"/>
                  <a:gd name="T7" fmla="*/ 3 h 4"/>
                  <a:gd name="T8" fmla="*/ 12 w 15"/>
                  <a:gd name="T9" fmla="*/ 4 h 4"/>
                  <a:gd name="T10" fmla="*/ 14 w 15"/>
                  <a:gd name="T11" fmla="*/ 3 h 4"/>
                  <a:gd name="T12" fmla="*/ 15 w 15"/>
                  <a:gd name="T13" fmla="*/ 3 h 4"/>
                  <a:gd name="T14" fmla="*/ 15 w 15"/>
                  <a:gd name="T15" fmla="*/ 2 h 4"/>
                  <a:gd name="T16" fmla="*/ 14 w 15"/>
                  <a:gd name="T17" fmla="*/ 0 h 4"/>
                  <a:gd name="T18" fmla="*/ 8 w 15"/>
                  <a:gd name="T19" fmla="*/ 2 h 4"/>
                  <a:gd name="T20" fmla="*/ 7 w 15"/>
                  <a:gd name="T21" fmla="*/ 2 h 4"/>
                  <a:gd name="T22" fmla="*/ 5 w 15"/>
                  <a:gd name="T23" fmla="*/ 2 h 4"/>
                  <a:gd name="T24" fmla="*/ 3 w 15"/>
                  <a:gd name="T25" fmla="*/ 0 h 4"/>
                  <a:gd name="T26" fmla="*/ 0 w 15"/>
                  <a:gd name="T27" fmla="*/ 2 h 4"/>
                  <a:gd name="T28" fmla="*/ 1 w 15"/>
                  <a:gd name="T2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4">
                    <a:moveTo>
                      <a:pt x="1" y="3"/>
                    </a:moveTo>
                    <a:lnTo>
                      <a:pt x="7" y="4"/>
                    </a:lnTo>
                    <a:lnTo>
                      <a:pt x="8" y="3"/>
                    </a:lnTo>
                    <a:lnTo>
                      <a:pt x="11" y="3"/>
                    </a:lnTo>
                    <a:lnTo>
                      <a:pt x="12" y="4"/>
                    </a:lnTo>
                    <a:lnTo>
                      <a:pt x="14" y="3"/>
                    </a:lnTo>
                    <a:lnTo>
                      <a:pt x="15" y="3"/>
                    </a:lnTo>
                    <a:lnTo>
                      <a:pt x="15" y="2"/>
                    </a:lnTo>
                    <a:lnTo>
                      <a:pt x="14" y="0"/>
                    </a:lnTo>
                    <a:lnTo>
                      <a:pt x="8" y="2"/>
                    </a:lnTo>
                    <a:lnTo>
                      <a:pt x="7" y="2"/>
                    </a:lnTo>
                    <a:lnTo>
                      <a:pt x="5" y="2"/>
                    </a:lnTo>
                    <a:lnTo>
                      <a:pt x="3" y="0"/>
                    </a:lnTo>
                    <a:lnTo>
                      <a:pt x="0"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0" name="Freeform 1125">
                <a:extLst>
                  <a:ext uri="{FF2B5EF4-FFF2-40B4-BE49-F238E27FC236}">
                    <a16:creationId xmlns:a16="http://schemas.microsoft.com/office/drawing/2014/main" id="{9F31D52B-1ACB-4DF9-983C-597F16D0CF54}"/>
                  </a:ext>
                </a:extLst>
              </p:cNvPr>
              <p:cNvSpPr>
                <a:spLocks/>
              </p:cNvSpPr>
              <p:nvPr/>
            </p:nvSpPr>
            <p:spPr bwMode="auto">
              <a:xfrm>
                <a:off x="2337" y="1862"/>
                <a:ext cx="27" cy="17"/>
              </a:xfrm>
              <a:custGeom>
                <a:avLst/>
                <a:gdLst>
                  <a:gd name="T0" fmla="*/ 4 w 27"/>
                  <a:gd name="T1" fmla="*/ 15 h 17"/>
                  <a:gd name="T2" fmla="*/ 5 w 27"/>
                  <a:gd name="T3" fmla="*/ 17 h 17"/>
                  <a:gd name="T4" fmla="*/ 5 w 27"/>
                  <a:gd name="T5" fmla="*/ 17 h 17"/>
                  <a:gd name="T6" fmla="*/ 7 w 27"/>
                  <a:gd name="T7" fmla="*/ 16 h 17"/>
                  <a:gd name="T8" fmla="*/ 8 w 27"/>
                  <a:gd name="T9" fmla="*/ 16 h 17"/>
                  <a:gd name="T10" fmla="*/ 11 w 27"/>
                  <a:gd name="T11" fmla="*/ 15 h 17"/>
                  <a:gd name="T12" fmla="*/ 12 w 27"/>
                  <a:gd name="T13" fmla="*/ 12 h 17"/>
                  <a:gd name="T14" fmla="*/ 20 w 27"/>
                  <a:gd name="T15" fmla="*/ 6 h 17"/>
                  <a:gd name="T16" fmla="*/ 23 w 27"/>
                  <a:gd name="T17" fmla="*/ 5 h 17"/>
                  <a:gd name="T18" fmla="*/ 27 w 27"/>
                  <a:gd name="T19" fmla="*/ 2 h 17"/>
                  <a:gd name="T20" fmla="*/ 27 w 27"/>
                  <a:gd name="T21" fmla="*/ 0 h 17"/>
                  <a:gd name="T22" fmla="*/ 27 w 27"/>
                  <a:gd name="T23" fmla="*/ 0 h 17"/>
                  <a:gd name="T24" fmla="*/ 23 w 27"/>
                  <a:gd name="T25" fmla="*/ 1 h 17"/>
                  <a:gd name="T26" fmla="*/ 22 w 27"/>
                  <a:gd name="T27" fmla="*/ 1 h 17"/>
                  <a:gd name="T28" fmla="*/ 19 w 27"/>
                  <a:gd name="T29" fmla="*/ 1 h 17"/>
                  <a:gd name="T30" fmla="*/ 16 w 27"/>
                  <a:gd name="T31" fmla="*/ 2 h 17"/>
                  <a:gd name="T32" fmla="*/ 12 w 27"/>
                  <a:gd name="T33" fmla="*/ 5 h 17"/>
                  <a:gd name="T34" fmla="*/ 11 w 27"/>
                  <a:gd name="T35" fmla="*/ 5 h 17"/>
                  <a:gd name="T36" fmla="*/ 9 w 27"/>
                  <a:gd name="T37" fmla="*/ 6 h 17"/>
                  <a:gd name="T38" fmla="*/ 5 w 27"/>
                  <a:gd name="T39" fmla="*/ 8 h 17"/>
                  <a:gd name="T40" fmla="*/ 1 w 27"/>
                  <a:gd name="T41" fmla="*/ 12 h 17"/>
                  <a:gd name="T42" fmla="*/ 0 w 27"/>
                  <a:gd name="T43" fmla="*/ 13 h 17"/>
                  <a:gd name="T44" fmla="*/ 1 w 27"/>
                  <a:gd name="T45" fmla="*/ 15 h 17"/>
                  <a:gd name="T46" fmla="*/ 3 w 27"/>
                  <a:gd name="T47" fmla="*/ 15 h 17"/>
                  <a:gd name="T48" fmla="*/ 4 w 27"/>
                  <a:gd name="T4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17">
                    <a:moveTo>
                      <a:pt x="4" y="15"/>
                    </a:moveTo>
                    <a:lnTo>
                      <a:pt x="5" y="17"/>
                    </a:lnTo>
                    <a:lnTo>
                      <a:pt x="5" y="17"/>
                    </a:lnTo>
                    <a:lnTo>
                      <a:pt x="7" y="16"/>
                    </a:lnTo>
                    <a:lnTo>
                      <a:pt x="8" y="16"/>
                    </a:lnTo>
                    <a:lnTo>
                      <a:pt x="11" y="15"/>
                    </a:lnTo>
                    <a:lnTo>
                      <a:pt x="12" y="12"/>
                    </a:lnTo>
                    <a:lnTo>
                      <a:pt x="20" y="6"/>
                    </a:lnTo>
                    <a:lnTo>
                      <a:pt x="23" y="5"/>
                    </a:lnTo>
                    <a:lnTo>
                      <a:pt x="27" y="2"/>
                    </a:lnTo>
                    <a:lnTo>
                      <a:pt x="27" y="0"/>
                    </a:lnTo>
                    <a:lnTo>
                      <a:pt x="27" y="0"/>
                    </a:lnTo>
                    <a:lnTo>
                      <a:pt x="23" y="1"/>
                    </a:lnTo>
                    <a:lnTo>
                      <a:pt x="22" y="1"/>
                    </a:lnTo>
                    <a:lnTo>
                      <a:pt x="19" y="1"/>
                    </a:lnTo>
                    <a:lnTo>
                      <a:pt x="16" y="2"/>
                    </a:lnTo>
                    <a:lnTo>
                      <a:pt x="12" y="5"/>
                    </a:lnTo>
                    <a:lnTo>
                      <a:pt x="11" y="5"/>
                    </a:lnTo>
                    <a:lnTo>
                      <a:pt x="9" y="6"/>
                    </a:lnTo>
                    <a:lnTo>
                      <a:pt x="5" y="8"/>
                    </a:lnTo>
                    <a:lnTo>
                      <a:pt x="1" y="12"/>
                    </a:lnTo>
                    <a:lnTo>
                      <a:pt x="0" y="13"/>
                    </a:lnTo>
                    <a:lnTo>
                      <a:pt x="1" y="15"/>
                    </a:lnTo>
                    <a:lnTo>
                      <a:pt x="3" y="15"/>
                    </a:lnTo>
                    <a:lnTo>
                      <a:pt x="4"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1" name="Freeform 1126">
                <a:extLst>
                  <a:ext uri="{FF2B5EF4-FFF2-40B4-BE49-F238E27FC236}">
                    <a16:creationId xmlns:a16="http://schemas.microsoft.com/office/drawing/2014/main" id="{4CE5C69B-5AAD-4DF9-8F89-A9EE3AC1C650}"/>
                  </a:ext>
                </a:extLst>
              </p:cNvPr>
              <p:cNvSpPr>
                <a:spLocks/>
              </p:cNvSpPr>
              <p:nvPr/>
            </p:nvSpPr>
            <p:spPr bwMode="auto">
              <a:xfrm>
                <a:off x="2447" y="2107"/>
                <a:ext cx="2" cy="5"/>
              </a:xfrm>
              <a:custGeom>
                <a:avLst/>
                <a:gdLst>
                  <a:gd name="T0" fmla="*/ 2 w 2"/>
                  <a:gd name="T1" fmla="*/ 3 h 5"/>
                  <a:gd name="T2" fmla="*/ 1 w 2"/>
                  <a:gd name="T3" fmla="*/ 0 h 5"/>
                  <a:gd name="T4" fmla="*/ 0 w 2"/>
                  <a:gd name="T5" fmla="*/ 1 h 5"/>
                  <a:gd name="T6" fmla="*/ 0 w 2"/>
                  <a:gd name="T7" fmla="*/ 5 h 5"/>
                  <a:gd name="T8" fmla="*/ 1 w 2"/>
                  <a:gd name="T9" fmla="*/ 5 h 5"/>
                  <a:gd name="T10" fmla="*/ 2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2" y="3"/>
                    </a:moveTo>
                    <a:lnTo>
                      <a:pt x="1" y="0"/>
                    </a:lnTo>
                    <a:lnTo>
                      <a:pt x="0" y="1"/>
                    </a:lnTo>
                    <a:lnTo>
                      <a:pt x="0" y="5"/>
                    </a:lnTo>
                    <a:lnTo>
                      <a:pt x="1" y="5"/>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2" name="Freeform 1127">
                <a:extLst>
                  <a:ext uri="{FF2B5EF4-FFF2-40B4-BE49-F238E27FC236}">
                    <a16:creationId xmlns:a16="http://schemas.microsoft.com/office/drawing/2014/main" id="{DEABA366-B6C7-4613-AE79-365378D47E52}"/>
                  </a:ext>
                </a:extLst>
              </p:cNvPr>
              <p:cNvSpPr>
                <a:spLocks/>
              </p:cNvSpPr>
              <p:nvPr/>
            </p:nvSpPr>
            <p:spPr bwMode="auto">
              <a:xfrm>
                <a:off x="2329" y="1859"/>
                <a:ext cx="1" cy="3"/>
              </a:xfrm>
              <a:custGeom>
                <a:avLst/>
                <a:gdLst>
                  <a:gd name="T0" fmla="*/ 0 w 1"/>
                  <a:gd name="T1" fmla="*/ 3 h 3"/>
                  <a:gd name="T2" fmla="*/ 1 w 1"/>
                  <a:gd name="T3" fmla="*/ 1 h 3"/>
                  <a:gd name="T4" fmla="*/ 1 w 1"/>
                  <a:gd name="T5" fmla="*/ 0 h 3"/>
                  <a:gd name="T6" fmla="*/ 0 w 1"/>
                  <a:gd name="T7" fmla="*/ 3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lnTo>
                      <a:pt x="1" y="1"/>
                    </a:lnTo>
                    <a:lnTo>
                      <a:pt x="1" y="0"/>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3" name="Rectangle 1128">
                <a:extLst>
                  <a:ext uri="{FF2B5EF4-FFF2-40B4-BE49-F238E27FC236}">
                    <a16:creationId xmlns:a16="http://schemas.microsoft.com/office/drawing/2014/main" id="{D4784B20-64C0-4842-BB9D-425C003BE75F}"/>
                  </a:ext>
                </a:extLst>
              </p:cNvPr>
              <p:cNvSpPr>
                <a:spLocks noChangeArrowheads="1"/>
              </p:cNvSpPr>
              <p:nvPr/>
            </p:nvSpPr>
            <p:spPr bwMode="auto">
              <a:xfrm>
                <a:off x="2300" y="2125"/>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4" name="Freeform 1129">
                <a:extLst>
                  <a:ext uri="{FF2B5EF4-FFF2-40B4-BE49-F238E27FC236}">
                    <a16:creationId xmlns:a16="http://schemas.microsoft.com/office/drawing/2014/main" id="{1CA5B7F0-8691-40BA-99D4-10E09531E915}"/>
                  </a:ext>
                </a:extLst>
              </p:cNvPr>
              <p:cNvSpPr>
                <a:spLocks/>
              </p:cNvSpPr>
              <p:nvPr/>
            </p:nvSpPr>
            <p:spPr bwMode="auto">
              <a:xfrm>
                <a:off x="2418" y="2067"/>
                <a:ext cx="4" cy="7"/>
              </a:xfrm>
              <a:custGeom>
                <a:avLst/>
                <a:gdLst>
                  <a:gd name="T0" fmla="*/ 3 w 4"/>
                  <a:gd name="T1" fmla="*/ 0 h 7"/>
                  <a:gd name="T2" fmla="*/ 1 w 4"/>
                  <a:gd name="T3" fmla="*/ 0 h 7"/>
                  <a:gd name="T4" fmla="*/ 0 w 4"/>
                  <a:gd name="T5" fmla="*/ 3 h 7"/>
                  <a:gd name="T6" fmla="*/ 1 w 4"/>
                  <a:gd name="T7" fmla="*/ 4 h 7"/>
                  <a:gd name="T8" fmla="*/ 1 w 4"/>
                  <a:gd name="T9" fmla="*/ 7 h 7"/>
                  <a:gd name="T10" fmla="*/ 3 w 4"/>
                  <a:gd name="T11" fmla="*/ 7 h 7"/>
                  <a:gd name="T12" fmla="*/ 3 w 4"/>
                  <a:gd name="T13" fmla="*/ 4 h 7"/>
                  <a:gd name="T14" fmla="*/ 4 w 4"/>
                  <a:gd name="T15" fmla="*/ 3 h 7"/>
                  <a:gd name="T16" fmla="*/ 3 w 4"/>
                  <a:gd name="T17" fmla="*/ 2 h 7"/>
                  <a:gd name="T18" fmla="*/ 4 w 4"/>
                  <a:gd name="T19" fmla="*/ 2 h 7"/>
                  <a:gd name="T20" fmla="*/ 3 w 4"/>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7">
                    <a:moveTo>
                      <a:pt x="3" y="0"/>
                    </a:moveTo>
                    <a:lnTo>
                      <a:pt x="1" y="0"/>
                    </a:lnTo>
                    <a:lnTo>
                      <a:pt x="0" y="3"/>
                    </a:lnTo>
                    <a:lnTo>
                      <a:pt x="1" y="4"/>
                    </a:lnTo>
                    <a:lnTo>
                      <a:pt x="1" y="7"/>
                    </a:lnTo>
                    <a:lnTo>
                      <a:pt x="3" y="7"/>
                    </a:lnTo>
                    <a:lnTo>
                      <a:pt x="3" y="4"/>
                    </a:lnTo>
                    <a:lnTo>
                      <a:pt x="4" y="3"/>
                    </a:lnTo>
                    <a:lnTo>
                      <a:pt x="3"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5" name="Freeform 1130">
                <a:extLst>
                  <a:ext uri="{FF2B5EF4-FFF2-40B4-BE49-F238E27FC236}">
                    <a16:creationId xmlns:a16="http://schemas.microsoft.com/office/drawing/2014/main" id="{FC8842E3-5693-4B5A-B38E-07F18BE2ED2D}"/>
                  </a:ext>
                </a:extLst>
              </p:cNvPr>
              <p:cNvSpPr>
                <a:spLocks/>
              </p:cNvSpPr>
              <p:nvPr/>
            </p:nvSpPr>
            <p:spPr bwMode="auto">
              <a:xfrm>
                <a:off x="2403" y="1964"/>
                <a:ext cx="27" cy="31"/>
              </a:xfrm>
              <a:custGeom>
                <a:avLst/>
                <a:gdLst>
                  <a:gd name="T0" fmla="*/ 8 w 27"/>
                  <a:gd name="T1" fmla="*/ 31 h 31"/>
                  <a:gd name="T2" fmla="*/ 9 w 27"/>
                  <a:gd name="T3" fmla="*/ 31 h 31"/>
                  <a:gd name="T4" fmla="*/ 8 w 27"/>
                  <a:gd name="T5" fmla="*/ 28 h 31"/>
                  <a:gd name="T6" fmla="*/ 11 w 27"/>
                  <a:gd name="T7" fmla="*/ 28 h 31"/>
                  <a:gd name="T8" fmla="*/ 12 w 27"/>
                  <a:gd name="T9" fmla="*/ 28 h 31"/>
                  <a:gd name="T10" fmla="*/ 15 w 27"/>
                  <a:gd name="T11" fmla="*/ 24 h 31"/>
                  <a:gd name="T12" fmla="*/ 18 w 27"/>
                  <a:gd name="T13" fmla="*/ 22 h 31"/>
                  <a:gd name="T14" fmla="*/ 22 w 27"/>
                  <a:gd name="T15" fmla="*/ 18 h 31"/>
                  <a:gd name="T16" fmla="*/ 23 w 27"/>
                  <a:gd name="T17" fmla="*/ 18 h 31"/>
                  <a:gd name="T18" fmla="*/ 26 w 27"/>
                  <a:gd name="T19" fmla="*/ 15 h 31"/>
                  <a:gd name="T20" fmla="*/ 26 w 27"/>
                  <a:gd name="T21" fmla="*/ 14 h 31"/>
                  <a:gd name="T22" fmla="*/ 27 w 27"/>
                  <a:gd name="T23" fmla="*/ 13 h 31"/>
                  <a:gd name="T24" fmla="*/ 27 w 27"/>
                  <a:gd name="T25" fmla="*/ 11 h 31"/>
                  <a:gd name="T26" fmla="*/ 26 w 27"/>
                  <a:gd name="T27" fmla="*/ 10 h 31"/>
                  <a:gd name="T28" fmla="*/ 26 w 27"/>
                  <a:gd name="T29" fmla="*/ 9 h 31"/>
                  <a:gd name="T30" fmla="*/ 26 w 27"/>
                  <a:gd name="T31" fmla="*/ 7 h 31"/>
                  <a:gd name="T32" fmla="*/ 24 w 27"/>
                  <a:gd name="T33" fmla="*/ 3 h 31"/>
                  <a:gd name="T34" fmla="*/ 22 w 27"/>
                  <a:gd name="T35" fmla="*/ 3 h 31"/>
                  <a:gd name="T36" fmla="*/ 20 w 27"/>
                  <a:gd name="T37" fmla="*/ 4 h 31"/>
                  <a:gd name="T38" fmla="*/ 19 w 27"/>
                  <a:gd name="T39" fmla="*/ 3 h 31"/>
                  <a:gd name="T40" fmla="*/ 18 w 27"/>
                  <a:gd name="T41" fmla="*/ 3 h 31"/>
                  <a:gd name="T42" fmla="*/ 15 w 27"/>
                  <a:gd name="T43" fmla="*/ 2 h 31"/>
                  <a:gd name="T44" fmla="*/ 13 w 27"/>
                  <a:gd name="T45" fmla="*/ 2 h 31"/>
                  <a:gd name="T46" fmla="*/ 11 w 27"/>
                  <a:gd name="T47" fmla="*/ 0 h 31"/>
                  <a:gd name="T48" fmla="*/ 8 w 27"/>
                  <a:gd name="T49" fmla="*/ 0 h 31"/>
                  <a:gd name="T50" fmla="*/ 5 w 27"/>
                  <a:gd name="T51" fmla="*/ 3 h 31"/>
                  <a:gd name="T52" fmla="*/ 4 w 27"/>
                  <a:gd name="T53" fmla="*/ 3 h 31"/>
                  <a:gd name="T54" fmla="*/ 0 w 27"/>
                  <a:gd name="T55" fmla="*/ 7 h 31"/>
                  <a:gd name="T56" fmla="*/ 0 w 27"/>
                  <a:gd name="T57" fmla="*/ 7 h 31"/>
                  <a:gd name="T58" fmla="*/ 2 w 27"/>
                  <a:gd name="T59" fmla="*/ 10 h 31"/>
                  <a:gd name="T60" fmla="*/ 4 w 27"/>
                  <a:gd name="T61" fmla="*/ 13 h 31"/>
                  <a:gd name="T62" fmla="*/ 4 w 27"/>
                  <a:gd name="T63" fmla="*/ 15 h 31"/>
                  <a:gd name="T64" fmla="*/ 5 w 27"/>
                  <a:gd name="T65" fmla="*/ 18 h 31"/>
                  <a:gd name="T66" fmla="*/ 4 w 27"/>
                  <a:gd name="T67" fmla="*/ 20 h 31"/>
                  <a:gd name="T68" fmla="*/ 4 w 27"/>
                  <a:gd name="T69" fmla="*/ 21 h 31"/>
                  <a:gd name="T70" fmla="*/ 5 w 27"/>
                  <a:gd name="T71" fmla="*/ 24 h 31"/>
                  <a:gd name="T72" fmla="*/ 7 w 27"/>
                  <a:gd name="T73" fmla="*/ 29 h 31"/>
                  <a:gd name="T74" fmla="*/ 8 w 27"/>
                  <a:gd name="T7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31">
                    <a:moveTo>
                      <a:pt x="8" y="31"/>
                    </a:moveTo>
                    <a:lnTo>
                      <a:pt x="9" y="31"/>
                    </a:lnTo>
                    <a:lnTo>
                      <a:pt x="8" y="28"/>
                    </a:lnTo>
                    <a:lnTo>
                      <a:pt x="11" y="28"/>
                    </a:lnTo>
                    <a:lnTo>
                      <a:pt x="12" y="28"/>
                    </a:lnTo>
                    <a:lnTo>
                      <a:pt x="15" y="24"/>
                    </a:lnTo>
                    <a:lnTo>
                      <a:pt x="18" y="22"/>
                    </a:lnTo>
                    <a:lnTo>
                      <a:pt x="22" y="18"/>
                    </a:lnTo>
                    <a:lnTo>
                      <a:pt x="23" y="18"/>
                    </a:lnTo>
                    <a:lnTo>
                      <a:pt x="26" y="15"/>
                    </a:lnTo>
                    <a:lnTo>
                      <a:pt x="26" y="14"/>
                    </a:lnTo>
                    <a:lnTo>
                      <a:pt x="27" y="13"/>
                    </a:lnTo>
                    <a:lnTo>
                      <a:pt x="27" y="11"/>
                    </a:lnTo>
                    <a:lnTo>
                      <a:pt x="26" y="10"/>
                    </a:lnTo>
                    <a:lnTo>
                      <a:pt x="26" y="9"/>
                    </a:lnTo>
                    <a:lnTo>
                      <a:pt x="26" y="7"/>
                    </a:lnTo>
                    <a:lnTo>
                      <a:pt x="24" y="3"/>
                    </a:lnTo>
                    <a:lnTo>
                      <a:pt x="22" y="3"/>
                    </a:lnTo>
                    <a:lnTo>
                      <a:pt x="20" y="4"/>
                    </a:lnTo>
                    <a:lnTo>
                      <a:pt x="19" y="3"/>
                    </a:lnTo>
                    <a:lnTo>
                      <a:pt x="18" y="3"/>
                    </a:lnTo>
                    <a:lnTo>
                      <a:pt x="15" y="2"/>
                    </a:lnTo>
                    <a:lnTo>
                      <a:pt x="13" y="2"/>
                    </a:lnTo>
                    <a:lnTo>
                      <a:pt x="11" y="0"/>
                    </a:lnTo>
                    <a:lnTo>
                      <a:pt x="8" y="0"/>
                    </a:lnTo>
                    <a:lnTo>
                      <a:pt x="5" y="3"/>
                    </a:lnTo>
                    <a:lnTo>
                      <a:pt x="4" y="3"/>
                    </a:lnTo>
                    <a:lnTo>
                      <a:pt x="0" y="7"/>
                    </a:lnTo>
                    <a:lnTo>
                      <a:pt x="0" y="7"/>
                    </a:lnTo>
                    <a:lnTo>
                      <a:pt x="2" y="10"/>
                    </a:lnTo>
                    <a:lnTo>
                      <a:pt x="4" y="13"/>
                    </a:lnTo>
                    <a:lnTo>
                      <a:pt x="4" y="15"/>
                    </a:lnTo>
                    <a:lnTo>
                      <a:pt x="5" y="18"/>
                    </a:lnTo>
                    <a:lnTo>
                      <a:pt x="4" y="20"/>
                    </a:lnTo>
                    <a:lnTo>
                      <a:pt x="4" y="21"/>
                    </a:lnTo>
                    <a:lnTo>
                      <a:pt x="5" y="24"/>
                    </a:lnTo>
                    <a:lnTo>
                      <a:pt x="7" y="29"/>
                    </a:lnTo>
                    <a:lnTo>
                      <a:pt x="8"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6" name="Freeform 1131">
                <a:extLst>
                  <a:ext uri="{FF2B5EF4-FFF2-40B4-BE49-F238E27FC236}">
                    <a16:creationId xmlns:a16="http://schemas.microsoft.com/office/drawing/2014/main" id="{8EB09BC0-1AC3-4D09-92D6-9EC5E3152010}"/>
                  </a:ext>
                </a:extLst>
              </p:cNvPr>
              <p:cNvSpPr>
                <a:spLocks/>
              </p:cNvSpPr>
              <p:nvPr/>
            </p:nvSpPr>
            <p:spPr bwMode="auto">
              <a:xfrm>
                <a:off x="2396" y="1964"/>
                <a:ext cx="4" cy="3"/>
              </a:xfrm>
              <a:custGeom>
                <a:avLst/>
                <a:gdLst>
                  <a:gd name="T0" fmla="*/ 1 w 4"/>
                  <a:gd name="T1" fmla="*/ 2 h 3"/>
                  <a:gd name="T2" fmla="*/ 3 w 4"/>
                  <a:gd name="T3" fmla="*/ 3 h 3"/>
                  <a:gd name="T4" fmla="*/ 4 w 4"/>
                  <a:gd name="T5" fmla="*/ 2 h 3"/>
                  <a:gd name="T6" fmla="*/ 3 w 4"/>
                  <a:gd name="T7" fmla="*/ 0 h 3"/>
                  <a:gd name="T8" fmla="*/ 0 w 4"/>
                  <a:gd name="T9" fmla="*/ 0 h 3"/>
                  <a:gd name="T10" fmla="*/ 0 w 4"/>
                  <a:gd name="T11" fmla="*/ 0 h 3"/>
                  <a:gd name="T12" fmla="*/ 0 w 4"/>
                  <a:gd name="T13" fmla="*/ 2 h 3"/>
                  <a:gd name="T14" fmla="*/ 0 w 4"/>
                  <a:gd name="T15" fmla="*/ 3 h 3"/>
                  <a:gd name="T16" fmla="*/ 1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2"/>
                    </a:moveTo>
                    <a:lnTo>
                      <a:pt x="3" y="3"/>
                    </a:lnTo>
                    <a:lnTo>
                      <a:pt x="4" y="2"/>
                    </a:lnTo>
                    <a:lnTo>
                      <a:pt x="3" y="0"/>
                    </a:lnTo>
                    <a:lnTo>
                      <a:pt x="0" y="0"/>
                    </a:lnTo>
                    <a:lnTo>
                      <a:pt x="0" y="0"/>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7" name="Freeform 1132">
                <a:extLst>
                  <a:ext uri="{FF2B5EF4-FFF2-40B4-BE49-F238E27FC236}">
                    <a16:creationId xmlns:a16="http://schemas.microsoft.com/office/drawing/2014/main" id="{6479D144-F6E2-44E0-B025-15439F2D3CB4}"/>
                  </a:ext>
                </a:extLst>
              </p:cNvPr>
              <p:cNvSpPr>
                <a:spLocks/>
              </p:cNvSpPr>
              <p:nvPr/>
            </p:nvSpPr>
            <p:spPr bwMode="auto">
              <a:xfrm>
                <a:off x="2304" y="2132"/>
                <a:ext cx="4" cy="5"/>
              </a:xfrm>
              <a:custGeom>
                <a:avLst/>
                <a:gdLst>
                  <a:gd name="T0" fmla="*/ 1 w 4"/>
                  <a:gd name="T1" fmla="*/ 0 h 5"/>
                  <a:gd name="T2" fmla="*/ 1 w 4"/>
                  <a:gd name="T3" fmla="*/ 1 h 5"/>
                  <a:gd name="T4" fmla="*/ 0 w 4"/>
                  <a:gd name="T5" fmla="*/ 1 h 5"/>
                  <a:gd name="T6" fmla="*/ 0 w 4"/>
                  <a:gd name="T7" fmla="*/ 1 h 5"/>
                  <a:gd name="T8" fmla="*/ 0 w 4"/>
                  <a:gd name="T9" fmla="*/ 4 h 5"/>
                  <a:gd name="T10" fmla="*/ 1 w 4"/>
                  <a:gd name="T11" fmla="*/ 5 h 5"/>
                  <a:gd name="T12" fmla="*/ 3 w 4"/>
                  <a:gd name="T13" fmla="*/ 2 h 5"/>
                  <a:gd name="T14" fmla="*/ 3 w 4"/>
                  <a:gd name="T15" fmla="*/ 1 h 5"/>
                  <a:gd name="T16" fmla="*/ 4 w 4"/>
                  <a:gd name="T17" fmla="*/ 0 h 5"/>
                  <a:gd name="T18" fmla="*/ 1 w 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1" y="0"/>
                    </a:moveTo>
                    <a:lnTo>
                      <a:pt x="1" y="1"/>
                    </a:lnTo>
                    <a:lnTo>
                      <a:pt x="0" y="1"/>
                    </a:lnTo>
                    <a:lnTo>
                      <a:pt x="0" y="1"/>
                    </a:lnTo>
                    <a:lnTo>
                      <a:pt x="0" y="4"/>
                    </a:lnTo>
                    <a:lnTo>
                      <a:pt x="1" y="5"/>
                    </a:lnTo>
                    <a:lnTo>
                      <a:pt x="3" y="2"/>
                    </a:lnTo>
                    <a:lnTo>
                      <a:pt x="3" y="1"/>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8" name="Freeform 1133">
                <a:extLst>
                  <a:ext uri="{FF2B5EF4-FFF2-40B4-BE49-F238E27FC236}">
                    <a16:creationId xmlns:a16="http://schemas.microsoft.com/office/drawing/2014/main" id="{162A4B34-036C-4048-BD4B-598EDE50F0F2}"/>
                  </a:ext>
                </a:extLst>
              </p:cNvPr>
              <p:cNvSpPr>
                <a:spLocks/>
              </p:cNvSpPr>
              <p:nvPr/>
            </p:nvSpPr>
            <p:spPr bwMode="auto">
              <a:xfrm>
                <a:off x="2304" y="2114"/>
                <a:ext cx="3" cy="0"/>
              </a:xfrm>
              <a:custGeom>
                <a:avLst/>
                <a:gdLst>
                  <a:gd name="T0" fmla="*/ 3 w 3"/>
                  <a:gd name="T1" fmla="*/ 1 w 3"/>
                  <a:gd name="T2" fmla="*/ 0 w 3"/>
                  <a:gd name="T3" fmla="*/ 1 w 3"/>
                  <a:gd name="T4" fmla="*/ 3 w 3"/>
                </a:gdLst>
                <a:ahLst/>
                <a:cxnLst>
                  <a:cxn ang="0">
                    <a:pos x="T0" y="0"/>
                  </a:cxn>
                  <a:cxn ang="0">
                    <a:pos x="T1" y="0"/>
                  </a:cxn>
                  <a:cxn ang="0">
                    <a:pos x="T2" y="0"/>
                  </a:cxn>
                  <a:cxn ang="0">
                    <a:pos x="T3" y="0"/>
                  </a:cxn>
                  <a:cxn ang="0">
                    <a:pos x="T4" y="0"/>
                  </a:cxn>
                </a:cxnLst>
                <a:rect l="0" t="0" r="r" b="b"/>
                <a:pathLst>
                  <a:path w="3">
                    <a:moveTo>
                      <a:pt x="3" y="0"/>
                    </a:moveTo>
                    <a:lnTo>
                      <a:pt x="1" y="0"/>
                    </a:lnTo>
                    <a:lnTo>
                      <a:pt x="0" y="0"/>
                    </a:lnTo>
                    <a:lnTo>
                      <a:pt x="1"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9" name="Freeform 1134">
                <a:extLst>
                  <a:ext uri="{FF2B5EF4-FFF2-40B4-BE49-F238E27FC236}">
                    <a16:creationId xmlns:a16="http://schemas.microsoft.com/office/drawing/2014/main" id="{469CB0B6-BC04-4B99-99CF-F684BD97E7E6}"/>
                  </a:ext>
                </a:extLst>
              </p:cNvPr>
              <p:cNvSpPr>
                <a:spLocks/>
              </p:cNvSpPr>
              <p:nvPr/>
            </p:nvSpPr>
            <p:spPr bwMode="auto">
              <a:xfrm>
                <a:off x="2296" y="2117"/>
                <a:ext cx="2" cy="1"/>
              </a:xfrm>
              <a:custGeom>
                <a:avLst/>
                <a:gdLst>
                  <a:gd name="T0" fmla="*/ 2 w 2"/>
                  <a:gd name="T1" fmla="*/ 0 h 1"/>
                  <a:gd name="T2" fmla="*/ 1 w 2"/>
                  <a:gd name="T3" fmla="*/ 0 h 1"/>
                  <a:gd name="T4" fmla="*/ 0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0" name="Freeform 1135">
                <a:extLst>
                  <a:ext uri="{FF2B5EF4-FFF2-40B4-BE49-F238E27FC236}">
                    <a16:creationId xmlns:a16="http://schemas.microsoft.com/office/drawing/2014/main" id="{BBA10CAA-D114-4A3C-BE4B-01161965C6DC}"/>
                  </a:ext>
                </a:extLst>
              </p:cNvPr>
              <p:cNvSpPr>
                <a:spLocks/>
              </p:cNvSpPr>
              <p:nvPr/>
            </p:nvSpPr>
            <p:spPr bwMode="auto">
              <a:xfrm>
                <a:off x="2300" y="2139"/>
                <a:ext cx="4" cy="9"/>
              </a:xfrm>
              <a:custGeom>
                <a:avLst/>
                <a:gdLst>
                  <a:gd name="T0" fmla="*/ 3 w 4"/>
                  <a:gd name="T1" fmla="*/ 2 h 9"/>
                  <a:gd name="T2" fmla="*/ 3 w 4"/>
                  <a:gd name="T3" fmla="*/ 1 h 9"/>
                  <a:gd name="T4" fmla="*/ 3 w 4"/>
                  <a:gd name="T5" fmla="*/ 0 h 9"/>
                  <a:gd name="T6" fmla="*/ 1 w 4"/>
                  <a:gd name="T7" fmla="*/ 2 h 9"/>
                  <a:gd name="T8" fmla="*/ 0 w 4"/>
                  <a:gd name="T9" fmla="*/ 4 h 9"/>
                  <a:gd name="T10" fmla="*/ 0 w 4"/>
                  <a:gd name="T11" fmla="*/ 5 h 9"/>
                  <a:gd name="T12" fmla="*/ 0 w 4"/>
                  <a:gd name="T13" fmla="*/ 9 h 9"/>
                  <a:gd name="T14" fmla="*/ 1 w 4"/>
                  <a:gd name="T15" fmla="*/ 8 h 9"/>
                  <a:gd name="T16" fmla="*/ 1 w 4"/>
                  <a:gd name="T17" fmla="*/ 6 h 9"/>
                  <a:gd name="T18" fmla="*/ 4 w 4"/>
                  <a:gd name="T19" fmla="*/ 6 h 9"/>
                  <a:gd name="T20" fmla="*/ 3 w 4"/>
                  <a:gd name="T21" fmla="*/ 4 h 9"/>
                  <a:gd name="T22" fmla="*/ 4 w 4"/>
                  <a:gd name="T23" fmla="*/ 4 h 9"/>
                  <a:gd name="T24" fmla="*/ 3 w 4"/>
                  <a:gd name="T2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9">
                    <a:moveTo>
                      <a:pt x="3" y="2"/>
                    </a:moveTo>
                    <a:lnTo>
                      <a:pt x="3" y="1"/>
                    </a:lnTo>
                    <a:lnTo>
                      <a:pt x="3" y="0"/>
                    </a:lnTo>
                    <a:lnTo>
                      <a:pt x="1" y="2"/>
                    </a:lnTo>
                    <a:lnTo>
                      <a:pt x="0" y="4"/>
                    </a:lnTo>
                    <a:lnTo>
                      <a:pt x="0" y="5"/>
                    </a:lnTo>
                    <a:lnTo>
                      <a:pt x="0" y="9"/>
                    </a:lnTo>
                    <a:lnTo>
                      <a:pt x="1" y="8"/>
                    </a:lnTo>
                    <a:lnTo>
                      <a:pt x="1" y="6"/>
                    </a:lnTo>
                    <a:lnTo>
                      <a:pt x="4" y="6"/>
                    </a:lnTo>
                    <a:lnTo>
                      <a:pt x="3" y="4"/>
                    </a:lnTo>
                    <a:lnTo>
                      <a:pt x="4"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1" name="Freeform 1136">
                <a:extLst>
                  <a:ext uri="{FF2B5EF4-FFF2-40B4-BE49-F238E27FC236}">
                    <a16:creationId xmlns:a16="http://schemas.microsoft.com/office/drawing/2014/main" id="{11A95680-4C71-4CF7-92F4-411BD3C4B77D}"/>
                  </a:ext>
                </a:extLst>
              </p:cNvPr>
              <p:cNvSpPr>
                <a:spLocks/>
              </p:cNvSpPr>
              <p:nvPr/>
            </p:nvSpPr>
            <p:spPr bwMode="auto">
              <a:xfrm>
                <a:off x="2297" y="2125"/>
                <a:ext cx="3" cy="3"/>
              </a:xfrm>
              <a:custGeom>
                <a:avLst/>
                <a:gdLst>
                  <a:gd name="T0" fmla="*/ 3 w 3"/>
                  <a:gd name="T1" fmla="*/ 3 h 3"/>
                  <a:gd name="T2" fmla="*/ 1 w 3"/>
                  <a:gd name="T3" fmla="*/ 0 h 3"/>
                  <a:gd name="T4" fmla="*/ 0 w 3"/>
                  <a:gd name="T5" fmla="*/ 1 h 3"/>
                  <a:gd name="T6" fmla="*/ 1 w 3"/>
                  <a:gd name="T7" fmla="*/ 1 h 3"/>
                  <a:gd name="T8" fmla="*/ 3 w 3"/>
                  <a:gd name="T9" fmla="*/ 3 h 3"/>
                </a:gdLst>
                <a:ahLst/>
                <a:cxnLst>
                  <a:cxn ang="0">
                    <a:pos x="T0" y="T1"/>
                  </a:cxn>
                  <a:cxn ang="0">
                    <a:pos x="T2" y="T3"/>
                  </a:cxn>
                  <a:cxn ang="0">
                    <a:pos x="T4" y="T5"/>
                  </a:cxn>
                  <a:cxn ang="0">
                    <a:pos x="T6" y="T7"/>
                  </a:cxn>
                  <a:cxn ang="0">
                    <a:pos x="T8" y="T9"/>
                  </a:cxn>
                </a:cxnLst>
                <a:rect l="0" t="0" r="r" b="b"/>
                <a:pathLst>
                  <a:path w="3" h="3">
                    <a:moveTo>
                      <a:pt x="3" y="3"/>
                    </a:moveTo>
                    <a:lnTo>
                      <a:pt x="1" y="0"/>
                    </a:lnTo>
                    <a:lnTo>
                      <a:pt x="0" y="1"/>
                    </a:lnTo>
                    <a:lnTo>
                      <a:pt x="1" y="1"/>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2" name="Freeform 1137">
                <a:extLst>
                  <a:ext uri="{FF2B5EF4-FFF2-40B4-BE49-F238E27FC236}">
                    <a16:creationId xmlns:a16="http://schemas.microsoft.com/office/drawing/2014/main" id="{40181E41-E37C-4DCA-B532-3CCD64F2CBCE}"/>
                  </a:ext>
                </a:extLst>
              </p:cNvPr>
              <p:cNvSpPr>
                <a:spLocks/>
              </p:cNvSpPr>
              <p:nvPr/>
            </p:nvSpPr>
            <p:spPr bwMode="auto">
              <a:xfrm>
                <a:off x="2519" y="1937"/>
                <a:ext cx="2" cy="3"/>
              </a:xfrm>
              <a:custGeom>
                <a:avLst/>
                <a:gdLst>
                  <a:gd name="T0" fmla="*/ 2 w 2"/>
                  <a:gd name="T1" fmla="*/ 1 h 3"/>
                  <a:gd name="T2" fmla="*/ 2 w 2"/>
                  <a:gd name="T3" fmla="*/ 0 h 3"/>
                  <a:gd name="T4" fmla="*/ 0 w 2"/>
                  <a:gd name="T5" fmla="*/ 1 h 3"/>
                  <a:gd name="T6" fmla="*/ 0 w 2"/>
                  <a:gd name="T7" fmla="*/ 3 h 3"/>
                  <a:gd name="T8" fmla="*/ 2 w 2"/>
                  <a:gd name="T9" fmla="*/ 3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lnTo>
                      <a:pt x="2" y="0"/>
                    </a:lnTo>
                    <a:lnTo>
                      <a:pt x="0" y="1"/>
                    </a:lnTo>
                    <a:lnTo>
                      <a:pt x="0" y="3"/>
                    </a:lnTo>
                    <a:lnTo>
                      <a:pt x="2" y="3"/>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3" name="Freeform 1138">
                <a:extLst>
                  <a:ext uri="{FF2B5EF4-FFF2-40B4-BE49-F238E27FC236}">
                    <a16:creationId xmlns:a16="http://schemas.microsoft.com/office/drawing/2014/main" id="{014F98CC-E079-48A4-ABD3-3EF51A1CEB9F}"/>
                  </a:ext>
                </a:extLst>
              </p:cNvPr>
              <p:cNvSpPr>
                <a:spLocks/>
              </p:cNvSpPr>
              <p:nvPr/>
            </p:nvSpPr>
            <p:spPr bwMode="auto">
              <a:xfrm>
                <a:off x="1881" y="1988"/>
                <a:ext cx="879" cy="684"/>
              </a:xfrm>
              <a:custGeom>
                <a:avLst/>
                <a:gdLst>
                  <a:gd name="T0" fmla="*/ 535 w 879"/>
                  <a:gd name="T1" fmla="*/ 680 h 684"/>
                  <a:gd name="T2" fmla="*/ 725 w 879"/>
                  <a:gd name="T3" fmla="*/ 609 h 684"/>
                  <a:gd name="T4" fmla="*/ 756 w 879"/>
                  <a:gd name="T5" fmla="*/ 637 h 684"/>
                  <a:gd name="T6" fmla="*/ 762 w 879"/>
                  <a:gd name="T7" fmla="*/ 650 h 684"/>
                  <a:gd name="T8" fmla="*/ 762 w 879"/>
                  <a:gd name="T9" fmla="*/ 625 h 684"/>
                  <a:gd name="T10" fmla="*/ 766 w 879"/>
                  <a:gd name="T11" fmla="*/ 582 h 684"/>
                  <a:gd name="T12" fmla="*/ 719 w 879"/>
                  <a:gd name="T13" fmla="*/ 581 h 684"/>
                  <a:gd name="T14" fmla="*/ 799 w 879"/>
                  <a:gd name="T15" fmla="*/ 562 h 684"/>
                  <a:gd name="T16" fmla="*/ 859 w 879"/>
                  <a:gd name="T17" fmla="*/ 543 h 684"/>
                  <a:gd name="T18" fmla="*/ 872 w 879"/>
                  <a:gd name="T19" fmla="*/ 506 h 684"/>
                  <a:gd name="T20" fmla="*/ 825 w 879"/>
                  <a:gd name="T21" fmla="*/ 502 h 684"/>
                  <a:gd name="T22" fmla="*/ 847 w 879"/>
                  <a:gd name="T23" fmla="*/ 478 h 684"/>
                  <a:gd name="T24" fmla="*/ 829 w 879"/>
                  <a:gd name="T25" fmla="*/ 466 h 684"/>
                  <a:gd name="T26" fmla="*/ 821 w 879"/>
                  <a:gd name="T27" fmla="*/ 434 h 684"/>
                  <a:gd name="T28" fmla="*/ 818 w 879"/>
                  <a:gd name="T29" fmla="*/ 401 h 684"/>
                  <a:gd name="T30" fmla="*/ 807 w 879"/>
                  <a:gd name="T31" fmla="*/ 377 h 684"/>
                  <a:gd name="T32" fmla="*/ 766 w 879"/>
                  <a:gd name="T33" fmla="*/ 417 h 684"/>
                  <a:gd name="T34" fmla="*/ 758 w 879"/>
                  <a:gd name="T35" fmla="*/ 366 h 684"/>
                  <a:gd name="T36" fmla="*/ 722 w 879"/>
                  <a:gd name="T37" fmla="*/ 322 h 684"/>
                  <a:gd name="T38" fmla="*/ 677 w 879"/>
                  <a:gd name="T39" fmla="*/ 351 h 684"/>
                  <a:gd name="T40" fmla="*/ 666 w 879"/>
                  <a:gd name="T41" fmla="*/ 432 h 684"/>
                  <a:gd name="T42" fmla="*/ 621 w 879"/>
                  <a:gd name="T43" fmla="*/ 492 h 684"/>
                  <a:gd name="T44" fmla="*/ 597 w 879"/>
                  <a:gd name="T45" fmla="*/ 529 h 684"/>
                  <a:gd name="T46" fmla="*/ 574 w 879"/>
                  <a:gd name="T47" fmla="*/ 455 h 684"/>
                  <a:gd name="T48" fmla="*/ 500 w 879"/>
                  <a:gd name="T49" fmla="*/ 392 h 684"/>
                  <a:gd name="T50" fmla="*/ 504 w 879"/>
                  <a:gd name="T51" fmla="*/ 330 h 684"/>
                  <a:gd name="T52" fmla="*/ 534 w 879"/>
                  <a:gd name="T53" fmla="*/ 295 h 684"/>
                  <a:gd name="T54" fmla="*/ 538 w 879"/>
                  <a:gd name="T55" fmla="*/ 264 h 684"/>
                  <a:gd name="T56" fmla="*/ 584 w 879"/>
                  <a:gd name="T57" fmla="*/ 270 h 684"/>
                  <a:gd name="T58" fmla="*/ 597 w 879"/>
                  <a:gd name="T59" fmla="*/ 229 h 684"/>
                  <a:gd name="T60" fmla="*/ 648 w 879"/>
                  <a:gd name="T61" fmla="*/ 222 h 684"/>
                  <a:gd name="T62" fmla="*/ 666 w 879"/>
                  <a:gd name="T63" fmla="*/ 218 h 684"/>
                  <a:gd name="T64" fmla="*/ 692 w 879"/>
                  <a:gd name="T65" fmla="*/ 174 h 684"/>
                  <a:gd name="T66" fmla="*/ 682 w 879"/>
                  <a:gd name="T67" fmla="*/ 134 h 684"/>
                  <a:gd name="T68" fmla="*/ 651 w 879"/>
                  <a:gd name="T69" fmla="*/ 175 h 684"/>
                  <a:gd name="T70" fmla="*/ 626 w 879"/>
                  <a:gd name="T71" fmla="*/ 141 h 684"/>
                  <a:gd name="T72" fmla="*/ 612 w 879"/>
                  <a:gd name="T73" fmla="*/ 130 h 684"/>
                  <a:gd name="T74" fmla="*/ 614 w 879"/>
                  <a:gd name="T75" fmla="*/ 92 h 684"/>
                  <a:gd name="T76" fmla="*/ 589 w 879"/>
                  <a:gd name="T77" fmla="*/ 70 h 684"/>
                  <a:gd name="T78" fmla="*/ 592 w 879"/>
                  <a:gd name="T79" fmla="*/ 129 h 684"/>
                  <a:gd name="T80" fmla="*/ 562 w 879"/>
                  <a:gd name="T81" fmla="*/ 160 h 684"/>
                  <a:gd name="T82" fmla="*/ 542 w 879"/>
                  <a:gd name="T83" fmla="*/ 183 h 684"/>
                  <a:gd name="T84" fmla="*/ 546 w 879"/>
                  <a:gd name="T85" fmla="*/ 153 h 684"/>
                  <a:gd name="T86" fmla="*/ 524 w 879"/>
                  <a:gd name="T87" fmla="*/ 153 h 684"/>
                  <a:gd name="T88" fmla="*/ 471 w 879"/>
                  <a:gd name="T89" fmla="*/ 144 h 684"/>
                  <a:gd name="T90" fmla="*/ 441 w 879"/>
                  <a:gd name="T91" fmla="*/ 129 h 684"/>
                  <a:gd name="T92" fmla="*/ 443 w 879"/>
                  <a:gd name="T93" fmla="*/ 134 h 684"/>
                  <a:gd name="T94" fmla="*/ 417 w 879"/>
                  <a:gd name="T95" fmla="*/ 164 h 684"/>
                  <a:gd name="T96" fmla="*/ 383 w 879"/>
                  <a:gd name="T97" fmla="*/ 135 h 684"/>
                  <a:gd name="T98" fmla="*/ 367 w 879"/>
                  <a:gd name="T99" fmla="*/ 94 h 684"/>
                  <a:gd name="T100" fmla="*/ 299 w 879"/>
                  <a:gd name="T101" fmla="*/ 56 h 684"/>
                  <a:gd name="T102" fmla="*/ 280 w 879"/>
                  <a:gd name="T103" fmla="*/ 16 h 684"/>
                  <a:gd name="T104" fmla="*/ 216 w 879"/>
                  <a:gd name="T105" fmla="*/ 45 h 684"/>
                  <a:gd name="T106" fmla="*/ 258 w 879"/>
                  <a:gd name="T107" fmla="*/ 22 h 684"/>
                  <a:gd name="T108" fmla="*/ 190 w 879"/>
                  <a:gd name="T109" fmla="*/ 57 h 684"/>
                  <a:gd name="T110" fmla="*/ 141 w 879"/>
                  <a:gd name="T111" fmla="*/ 2 h 684"/>
                  <a:gd name="T112" fmla="*/ 63 w 879"/>
                  <a:gd name="T113" fmla="*/ 327 h 684"/>
                  <a:gd name="T114" fmla="*/ 77 w 879"/>
                  <a:gd name="T115" fmla="*/ 385 h 684"/>
                  <a:gd name="T116" fmla="*/ 78 w 879"/>
                  <a:gd name="T117" fmla="*/ 432 h 684"/>
                  <a:gd name="T118" fmla="*/ 85 w 879"/>
                  <a:gd name="T119" fmla="*/ 451 h 684"/>
                  <a:gd name="T120" fmla="*/ 71 w 879"/>
                  <a:gd name="T121" fmla="*/ 474 h 684"/>
                  <a:gd name="T122" fmla="*/ 91 w 879"/>
                  <a:gd name="T123" fmla="*/ 485 h 684"/>
                  <a:gd name="T124" fmla="*/ 95 w 879"/>
                  <a:gd name="T125" fmla="*/ 508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79" h="684">
                    <a:moveTo>
                      <a:pt x="424" y="558"/>
                    </a:moveTo>
                    <a:lnTo>
                      <a:pt x="427" y="558"/>
                    </a:lnTo>
                    <a:lnTo>
                      <a:pt x="430" y="559"/>
                    </a:lnTo>
                    <a:lnTo>
                      <a:pt x="430" y="561"/>
                    </a:lnTo>
                    <a:lnTo>
                      <a:pt x="431" y="562"/>
                    </a:lnTo>
                    <a:lnTo>
                      <a:pt x="433" y="563"/>
                    </a:lnTo>
                    <a:lnTo>
                      <a:pt x="434" y="563"/>
                    </a:lnTo>
                    <a:lnTo>
                      <a:pt x="435" y="565"/>
                    </a:lnTo>
                    <a:lnTo>
                      <a:pt x="438" y="565"/>
                    </a:lnTo>
                    <a:lnTo>
                      <a:pt x="438" y="566"/>
                    </a:lnTo>
                    <a:lnTo>
                      <a:pt x="439" y="566"/>
                    </a:lnTo>
                    <a:lnTo>
                      <a:pt x="442" y="566"/>
                    </a:lnTo>
                    <a:lnTo>
                      <a:pt x="443" y="566"/>
                    </a:lnTo>
                    <a:lnTo>
                      <a:pt x="446" y="566"/>
                    </a:lnTo>
                    <a:lnTo>
                      <a:pt x="449" y="569"/>
                    </a:lnTo>
                    <a:lnTo>
                      <a:pt x="450" y="569"/>
                    </a:lnTo>
                    <a:lnTo>
                      <a:pt x="452" y="572"/>
                    </a:lnTo>
                    <a:lnTo>
                      <a:pt x="456" y="573"/>
                    </a:lnTo>
                    <a:lnTo>
                      <a:pt x="459" y="573"/>
                    </a:lnTo>
                    <a:lnTo>
                      <a:pt x="460" y="574"/>
                    </a:lnTo>
                    <a:lnTo>
                      <a:pt x="461" y="576"/>
                    </a:lnTo>
                    <a:lnTo>
                      <a:pt x="465" y="576"/>
                    </a:lnTo>
                    <a:lnTo>
                      <a:pt x="468" y="574"/>
                    </a:lnTo>
                    <a:lnTo>
                      <a:pt x="468" y="576"/>
                    </a:lnTo>
                    <a:lnTo>
                      <a:pt x="470" y="577"/>
                    </a:lnTo>
                    <a:lnTo>
                      <a:pt x="475" y="578"/>
                    </a:lnTo>
                    <a:lnTo>
                      <a:pt x="476" y="578"/>
                    </a:lnTo>
                    <a:lnTo>
                      <a:pt x="479" y="580"/>
                    </a:lnTo>
                    <a:lnTo>
                      <a:pt x="482" y="581"/>
                    </a:lnTo>
                    <a:lnTo>
                      <a:pt x="530" y="603"/>
                    </a:lnTo>
                    <a:lnTo>
                      <a:pt x="533" y="607"/>
                    </a:lnTo>
                    <a:lnTo>
                      <a:pt x="541" y="613"/>
                    </a:lnTo>
                    <a:lnTo>
                      <a:pt x="548" y="650"/>
                    </a:lnTo>
                    <a:lnTo>
                      <a:pt x="548" y="666"/>
                    </a:lnTo>
                    <a:lnTo>
                      <a:pt x="546" y="669"/>
                    </a:lnTo>
                    <a:lnTo>
                      <a:pt x="545" y="672"/>
                    </a:lnTo>
                    <a:lnTo>
                      <a:pt x="542" y="674"/>
                    </a:lnTo>
                    <a:lnTo>
                      <a:pt x="538" y="677"/>
                    </a:lnTo>
                    <a:lnTo>
                      <a:pt x="535" y="680"/>
                    </a:lnTo>
                    <a:lnTo>
                      <a:pt x="538" y="684"/>
                    </a:lnTo>
                    <a:lnTo>
                      <a:pt x="579" y="672"/>
                    </a:lnTo>
                    <a:lnTo>
                      <a:pt x="585" y="670"/>
                    </a:lnTo>
                    <a:lnTo>
                      <a:pt x="586" y="665"/>
                    </a:lnTo>
                    <a:lnTo>
                      <a:pt x="608" y="658"/>
                    </a:lnTo>
                    <a:lnTo>
                      <a:pt x="619" y="651"/>
                    </a:lnTo>
                    <a:lnTo>
                      <a:pt x="621" y="648"/>
                    </a:lnTo>
                    <a:lnTo>
                      <a:pt x="625" y="648"/>
                    </a:lnTo>
                    <a:lnTo>
                      <a:pt x="630" y="643"/>
                    </a:lnTo>
                    <a:lnTo>
                      <a:pt x="632" y="641"/>
                    </a:lnTo>
                    <a:lnTo>
                      <a:pt x="634" y="640"/>
                    </a:lnTo>
                    <a:lnTo>
                      <a:pt x="637" y="637"/>
                    </a:lnTo>
                    <a:lnTo>
                      <a:pt x="641" y="637"/>
                    </a:lnTo>
                    <a:lnTo>
                      <a:pt x="677" y="637"/>
                    </a:lnTo>
                    <a:lnTo>
                      <a:pt x="680" y="635"/>
                    </a:lnTo>
                    <a:lnTo>
                      <a:pt x="680" y="635"/>
                    </a:lnTo>
                    <a:lnTo>
                      <a:pt x="681" y="635"/>
                    </a:lnTo>
                    <a:lnTo>
                      <a:pt x="682" y="635"/>
                    </a:lnTo>
                    <a:lnTo>
                      <a:pt x="685" y="635"/>
                    </a:lnTo>
                    <a:lnTo>
                      <a:pt x="686" y="633"/>
                    </a:lnTo>
                    <a:lnTo>
                      <a:pt x="686" y="632"/>
                    </a:lnTo>
                    <a:lnTo>
                      <a:pt x="691" y="628"/>
                    </a:lnTo>
                    <a:lnTo>
                      <a:pt x="692" y="628"/>
                    </a:lnTo>
                    <a:lnTo>
                      <a:pt x="696" y="624"/>
                    </a:lnTo>
                    <a:lnTo>
                      <a:pt x="696" y="621"/>
                    </a:lnTo>
                    <a:lnTo>
                      <a:pt x="697" y="618"/>
                    </a:lnTo>
                    <a:lnTo>
                      <a:pt x="700" y="617"/>
                    </a:lnTo>
                    <a:lnTo>
                      <a:pt x="700" y="614"/>
                    </a:lnTo>
                    <a:lnTo>
                      <a:pt x="702" y="611"/>
                    </a:lnTo>
                    <a:lnTo>
                      <a:pt x="707" y="607"/>
                    </a:lnTo>
                    <a:lnTo>
                      <a:pt x="707" y="604"/>
                    </a:lnTo>
                    <a:lnTo>
                      <a:pt x="710" y="603"/>
                    </a:lnTo>
                    <a:lnTo>
                      <a:pt x="710" y="603"/>
                    </a:lnTo>
                    <a:lnTo>
                      <a:pt x="711" y="603"/>
                    </a:lnTo>
                    <a:lnTo>
                      <a:pt x="714" y="606"/>
                    </a:lnTo>
                    <a:lnTo>
                      <a:pt x="715" y="604"/>
                    </a:lnTo>
                    <a:lnTo>
                      <a:pt x="719" y="606"/>
                    </a:lnTo>
                    <a:lnTo>
                      <a:pt x="721" y="604"/>
                    </a:lnTo>
                    <a:lnTo>
                      <a:pt x="725" y="609"/>
                    </a:lnTo>
                    <a:lnTo>
                      <a:pt x="725" y="613"/>
                    </a:lnTo>
                    <a:lnTo>
                      <a:pt x="722" y="628"/>
                    </a:lnTo>
                    <a:lnTo>
                      <a:pt x="722" y="630"/>
                    </a:lnTo>
                    <a:lnTo>
                      <a:pt x="724" y="630"/>
                    </a:lnTo>
                    <a:lnTo>
                      <a:pt x="724" y="632"/>
                    </a:lnTo>
                    <a:lnTo>
                      <a:pt x="725" y="633"/>
                    </a:lnTo>
                    <a:lnTo>
                      <a:pt x="725" y="635"/>
                    </a:lnTo>
                    <a:lnTo>
                      <a:pt x="725" y="636"/>
                    </a:lnTo>
                    <a:lnTo>
                      <a:pt x="725" y="637"/>
                    </a:lnTo>
                    <a:lnTo>
                      <a:pt x="724" y="639"/>
                    </a:lnTo>
                    <a:lnTo>
                      <a:pt x="725" y="639"/>
                    </a:lnTo>
                    <a:lnTo>
                      <a:pt x="725" y="639"/>
                    </a:lnTo>
                    <a:lnTo>
                      <a:pt x="728" y="640"/>
                    </a:lnTo>
                    <a:lnTo>
                      <a:pt x="730" y="640"/>
                    </a:lnTo>
                    <a:lnTo>
                      <a:pt x="732" y="641"/>
                    </a:lnTo>
                    <a:lnTo>
                      <a:pt x="733" y="641"/>
                    </a:lnTo>
                    <a:lnTo>
                      <a:pt x="735" y="640"/>
                    </a:lnTo>
                    <a:lnTo>
                      <a:pt x="736" y="641"/>
                    </a:lnTo>
                    <a:lnTo>
                      <a:pt x="739" y="640"/>
                    </a:lnTo>
                    <a:lnTo>
                      <a:pt x="740" y="637"/>
                    </a:lnTo>
                    <a:lnTo>
                      <a:pt x="743" y="636"/>
                    </a:lnTo>
                    <a:lnTo>
                      <a:pt x="740" y="639"/>
                    </a:lnTo>
                    <a:lnTo>
                      <a:pt x="741" y="639"/>
                    </a:lnTo>
                    <a:lnTo>
                      <a:pt x="741" y="639"/>
                    </a:lnTo>
                    <a:lnTo>
                      <a:pt x="741" y="640"/>
                    </a:lnTo>
                    <a:lnTo>
                      <a:pt x="747" y="639"/>
                    </a:lnTo>
                    <a:lnTo>
                      <a:pt x="748" y="637"/>
                    </a:lnTo>
                    <a:lnTo>
                      <a:pt x="751" y="637"/>
                    </a:lnTo>
                    <a:lnTo>
                      <a:pt x="754" y="635"/>
                    </a:lnTo>
                    <a:lnTo>
                      <a:pt x="755" y="633"/>
                    </a:lnTo>
                    <a:lnTo>
                      <a:pt x="758" y="630"/>
                    </a:lnTo>
                    <a:lnTo>
                      <a:pt x="759" y="632"/>
                    </a:lnTo>
                    <a:lnTo>
                      <a:pt x="761" y="630"/>
                    </a:lnTo>
                    <a:lnTo>
                      <a:pt x="761" y="632"/>
                    </a:lnTo>
                    <a:lnTo>
                      <a:pt x="758" y="635"/>
                    </a:lnTo>
                    <a:lnTo>
                      <a:pt x="755" y="635"/>
                    </a:lnTo>
                    <a:lnTo>
                      <a:pt x="752" y="639"/>
                    </a:lnTo>
                    <a:lnTo>
                      <a:pt x="755" y="639"/>
                    </a:lnTo>
                    <a:lnTo>
                      <a:pt x="756" y="637"/>
                    </a:lnTo>
                    <a:lnTo>
                      <a:pt x="759" y="637"/>
                    </a:lnTo>
                    <a:lnTo>
                      <a:pt x="761" y="637"/>
                    </a:lnTo>
                    <a:lnTo>
                      <a:pt x="766" y="639"/>
                    </a:lnTo>
                    <a:lnTo>
                      <a:pt x="770" y="639"/>
                    </a:lnTo>
                    <a:lnTo>
                      <a:pt x="767" y="640"/>
                    </a:lnTo>
                    <a:lnTo>
                      <a:pt x="763" y="640"/>
                    </a:lnTo>
                    <a:lnTo>
                      <a:pt x="762" y="640"/>
                    </a:lnTo>
                    <a:lnTo>
                      <a:pt x="761" y="641"/>
                    </a:lnTo>
                    <a:lnTo>
                      <a:pt x="762" y="643"/>
                    </a:lnTo>
                    <a:lnTo>
                      <a:pt x="761" y="641"/>
                    </a:lnTo>
                    <a:lnTo>
                      <a:pt x="759" y="640"/>
                    </a:lnTo>
                    <a:lnTo>
                      <a:pt x="758" y="639"/>
                    </a:lnTo>
                    <a:lnTo>
                      <a:pt x="754" y="640"/>
                    </a:lnTo>
                    <a:lnTo>
                      <a:pt x="750" y="643"/>
                    </a:lnTo>
                    <a:lnTo>
                      <a:pt x="745" y="644"/>
                    </a:lnTo>
                    <a:lnTo>
                      <a:pt x="740" y="647"/>
                    </a:lnTo>
                    <a:lnTo>
                      <a:pt x="740" y="648"/>
                    </a:lnTo>
                    <a:lnTo>
                      <a:pt x="737" y="651"/>
                    </a:lnTo>
                    <a:lnTo>
                      <a:pt x="736" y="655"/>
                    </a:lnTo>
                    <a:lnTo>
                      <a:pt x="735" y="658"/>
                    </a:lnTo>
                    <a:lnTo>
                      <a:pt x="736" y="659"/>
                    </a:lnTo>
                    <a:lnTo>
                      <a:pt x="736" y="662"/>
                    </a:lnTo>
                    <a:lnTo>
                      <a:pt x="737" y="661"/>
                    </a:lnTo>
                    <a:lnTo>
                      <a:pt x="739" y="662"/>
                    </a:lnTo>
                    <a:lnTo>
                      <a:pt x="739" y="665"/>
                    </a:lnTo>
                    <a:lnTo>
                      <a:pt x="741" y="666"/>
                    </a:lnTo>
                    <a:lnTo>
                      <a:pt x="743" y="665"/>
                    </a:lnTo>
                    <a:lnTo>
                      <a:pt x="743" y="666"/>
                    </a:lnTo>
                    <a:lnTo>
                      <a:pt x="744" y="665"/>
                    </a:lnTo>
                    <a:lnTo>
                      <a:pt x="744" y="663"/>
                    </a:lnTo>
                    <a:lnTo>
                      <a:pt x="745" y="662"/>
                    </a:lnTo>
                    <a:lnTo>
                      <a:pt x="747" y="663"/>
                    </a:lnTo>
                    <a:lnTo>
                      <a:pt x="750" y="661"/>
                    </a:lnTo>
                    <a:lnTo>
                      <a:pt x="752" y="661"/>
                    </a:lnTo>
                    <a:lnTo>
                      <a:pt x="755" y="657"/>
                    </a:lnTo>
                    <a:lnTo>
                      <a:pt x="759" y="652"/>
                    </a:lnTo>
                    <a:lnTo>
                      <a:pt x="758" y="652"/>
                    </a:lnTo>
                    <a:lnTo>
                      <a:pt x="761" y="650"/>
                    </a:lnTo>
                    <a:lnTo>
                      <a:pt x="762" y="650"/>
                    </a:lnTo>
                    <a:lnTo>
                      <a:pt x="762" y="648"/>
                    </a:lnTo>
                    <a:lnTo>
                      <a:pt x="763" y="648"/>
                    </a:lnTo>
                    <a:lnTo>
                      <a:pt x="765" y="651"/>
                    </a:lnTo>
                    <a:lnTo>
                      <a:pt x="767" y="651"/>
                    </a:lnTo>
                    <a:lnTo>
                      <a:pt x="767" y="650"/>
                    </a:lnTo>
                    <a:lnTo>
                      <a:pt x="769" y="650"/>
                    </a:lnTo>
                    <a:lnTo>
                      <a:pt x="773" y="648"/>
                    </a:lnTo>
                    <a:lnTo>
                      <a:pt x="777" y="647"/>
                    </a:lnTo>
                    <a:lnTo>
                      <a:pt x="781" y="646"/>
                    </a:lnTo>
                    <a:lnTo>
                      <a:pt x="783" y="646"/>
                    </a:lnTo>
                    <a:lnTo>
                      <a:pt x="788" y="643"/>
                    </a:lnTo>
                    <a:lnTo>
                      <a:pt x="792" y="641"/>
                    </a:lnTo>
                    <a:lnTo>
                      <a:pt x="795" y="641"/>
                    </a:lnTo>
                    <a:lnTo>
                      <a:pt x="796" y="641"/>
                    </a:lnTo>
                    <a:lnTo>
                      <a:pt x="798" y="641"/>
                    </a:lnTo>
                    <a:lnTo>
                      <a:pt x="796" y="640"/>
                    </a:lnTo>
                    <a:lnTo>
                      <a:pt x="795" y="640"/>
                    </a:lnTo>
                    <a:lnTo>
                      <a:pt x="792" y="639"/>
                    </a:lnTo>
                    <a:lnTo>
                      <a:pt x="794" y="639"/>
                    </a:lnTo>
                    <a:lnTo>
                      <a:pt x="795" y="637"/>
                    </a:lnTo>
                    <a:lnTo>
                      <a:pt x="795" y="637"/>
                    </a:lnTo>
                    <a:lnTo>
                      <a:pt x="791" y="635"/>
                    </a:lnTo>
                    <a:lnTo>
                      <a:pt x="788" y="635"/>
                    </a:lnTo>
                    <a:lnTo>
                      <a:pt x="788" y="633"/>
                    </a:lnTo>
                    <a:lnTo>
                      <a:pt x="788" y="632"/>
                    </a:lnTo>
                    <a:lnTo>
                      <a:pt x="784" y="633"/>
                    </a:lnTo>
                    <a:lnTo>
                      <a:pt x="784" y="635"/>
                    </a:lnTo>
                    <a:lnTo>
                      <a:pt x="780" y="635"/>
                    </a:lnTo>
                    <a:lnTo>
                      <a:pt x="778" y="633"/>
                    </a:lnTo>
                    <a:lnTo>
                      <a:pt x="776" y="632"/>
                    </a:lnTo>
                    <a:lnTo>
                      <a:pt x="774" y="632"/>
                    </a:lnTo>
                    <a:lnTo>
                      <a:pt x="772" y="632"/>
                    </a:lnTo>
                    <a:lnTo>
                      <a:pt x="769" y="632"/>
                    </a:lnTo>
                    <a:lnTo>
                      <a:pt x="765" y="629"/>
                    </a:lnTo>
                    <a:lnTo>
                      <a:pt x="767" y="628"/>
                    </a:lnTo>
                    <a:lnTo>
                      <a:pt x="769" y="626"/>
                    </a:lnTo>
                    <a:lnTo>
                      <a:pt x="765" y="626"/>
                    </a:lnTo>
                    <a:lnTo>
                      <a:pt x="763" y="625"/>
                    </a:lnTo>
                    <a:lnTo>
                      <a:pt x="762" y="625"/>
                    </a:lnTo>
                    <a:lnTo>
                      <a:pt x="761" y="622"/>
                    </a:lnTo>
                    <a:lnTo>
                      <a:pt x="759" y="621"/>
                    </a:lnTo>
                    <a:lnTo>
                      <a:pt x="759" y="618"/>
                    </a:lnTo>
                    <a:lnTo>
                      <a:pt x="759" y="615"/>
                    </a:lnTo>
                    <a:lnTo>
                      <a:pt x="758" y="614"/>
                    </a:lnTo>
                    <a:lnTo>
                      <a:pt x="759" y="611"/>
                    </a:lnTo>
                    <a:lnTo>
                      <a:pt x="759" y="611"/>
                    </a:lnTo>
                    <a:lnTo>
                      <a:pt x="754" y="611"/>
                    </a:lnTo>
                    <a:lnTo>
                      <a:pt x="756" y="609"/>
                    </a:lnTo>
                    <a:lnTo>
                      <a:pt x="758" y="609"/>
                    </a:lnTo>
                    <a:lnTo>
                      <a:pt x="761" y="603"/>
                    </a:lnTo>
                    <a:lnTo>
                      <a:pt x="763" y="600"/>
                    </a:lnTo>
                    <a:lnTo>
                      <a:pt x="762" y="599"/>
                    </a:lnTo>
                    <a:lnTo>
                      <a:pt x="761" y="599"/>
                    </a:lnTo>
                    <a:lnTo>
                      <a:pt x="759" y="599"/>
                    </a:lnTo>
                    <a:lnTo>
                      <a:pt x="758" y="599"/>
                    </a:lnTo>
                    <a:lnTo>
                      <a:pt x="755" y="600"/>
                    </a:lnTo>
                    <a:lnTo>
                      <a:pt x="752" y="602"/>
                    </a:lnTo>
                    <a:lnTo>
                      <a:pt x="751" y="600"/>
                    </a:lnTo>
                    <a:lnTo>
                      <a:pt x="751" y="598"/>
                    </a:lnTo>
                    <a:lnTo>
                      <a:pt x="745" y="596"/>
                    </a:lnTo>
                    <a:lnTo>
                      <a:pt x="743" y="596"/>
                    </a:lnTo>
                    <a:lnTo>
                      <a:pt x="740" y="596"/>
                    </a:lnTo>
                    <a:lnTo>
                      <a:pt x="743" y="595"/>
                    </a:lnTo>
                    <a:lnTo>
                      <a:pt x="745" y="595"/>
                    </a:lnTo>
                    <a:lnTo>
                      <a:pt x="748" y="595"/>
                    </a:lnTo>
                    <a:lnTo>
                      <a:pt x="750" y="593"/>
                    </a:lnTo>
                    <a:lnTo>
                      <a:pt x="752" y="595"/>
                    </a:lnTo>
                    <a:lnTo>
                      <a:pt x="754" y="596"/>
                    </a:lnTo>
                    <a:lnTo>
                      <a:pt x="756" y="596"/>
                    </a:lnTo>
                    <a:lnTo>
                      <a:pt x="761" y="593"/>
                    </a:lnTo>
                    <a:lnTo>
                      <a:pt x="762" y="593"/>
                    </a:lnTo>
                    <a:lnTo>
                      <a:pt x="765" y="592"/>
                    </a:lnTo>
                    <a:lnTo>
                      <a:pt x="767" y="591"/>
                    </a:lnTo>
                    <a:lnTo>
                      <a:pt x="769" y="587"/>
                    </a:lnTo>
                    <a:lnTo>
                      <a:pt x="767" y="587"/>
                    </a:lnTo>
                    <a:lnTo>
                      <a:pt x="769" y="585"/>
                    </a:lnTo>
                    <a:lnTo>
                      <a:pt x="769" y="584"/>
                    </a:lnTo>
                    <a:lnTo>
                      <a:pt x="766" y="582"/>
                    </a:lnTo>
                    <a:lnTo>
                      <a:pt x="763" y="582"/>
                    </a:lnTo>
                    <a:lnTo>
                      <a:pt x="765" y="582"/>
                    </a:lnTo>
                    <a:lnTo>
                      <a:pt x="763" y="581"/>
                    </a:lnTo>
                    <a:lnTo>
                      <a:pt x="767" y="582"/>
                    </a:lnTo>
                    <a:lnTo>
                      <a:pt x="767" y="581"/>
                    </a:lnTo>
                    <a:lnTo>
                      <a:pt x="762" y="578"/>
                    </a:lnTo>
                    <a:lnTo>
                      <a:pt x="758" y="577"/>
                    </a:lnTo>
                    <a:lnTo>
                      <a:pt x="750" y="577"/>
                    </a:lnTo>
                    <a:lnTo>
                      <a:pt x="748" y="578"/>
                    </a:lnTo>
                    <a:lnTo>
                      <a:pt x="745" y="578"/>
                    </a:lnTo>
                    <a:lnTo>
                      <a:pt x="737" y="581"/>
                    </a:lnTo>
                    <a:lnTo>
                      <a:pt x="732" y="581"/>
                    </a:lnTo>
                    <a:lnTo>
                      <a:pt x="728" y="584"/>
                    </a:lnTo>
                    <a:lnTo>
                      <a:pt x="725" y="584"/>
                    </a:lnTo>
                    <a:lnTo>
                      <a:pt x="719" y="588"/>
                    </a:lnTo>
                    <a:lnTo>
                      <a:pt x="711" y="593"/>
                    </a:lnTo>
                    <a:lnTo>
                      <a:pt x="706" y="599"/>
                    </a:lnTo>
                    <a:lnTo>
                      <a:pt x="703" y="600"/>
                    </a:lnTo>
                    <a:lnTo>
                      <a:pt x="700" y="603"/>
                    </a:lnTo>
                    <a:lnTo>
                      <a:pt x="697" y="607"/>
                    </a:lnTo>
                    <a:lnTo>
                      <a:pt x="693" y="610"/>
                    </a:lnTo>
                    <a:lnTo>
                      <a:pt x="688" y="611"/>
                    </a:lnTo>
                    <a:lnTo>
                      <a:pt x="681" y="614"/>
                    </a:lnTo>
                    <a:lnTo>
                      <a:pt x="678" y="614"/>
                    </a:lnTo>
                    <a:lnTo>
                      <a:pt x="682" y="614"/>
                    </a:lnTo>
                    <a:lnTo>
                      <a:pt x="689" y="611"/>
                    </a:lnTo>
                    <a:lnTo>
                      <a:pt x="689" y="609"/>
                    </a:lnTo>
                    <a:lnTo>
                      <a:pt x="695" y="606"/>
                    </a:lnTo>
                    <a:lnTo>
                      <a:pt x="696" y="603"/>
                    </a:lnTo>
                    <a:lnTo>
                      <a:pt x="697" y="600"/>
                    </a:lnTo>
                    <a:lnTo>
                      <a:pt x="700" y="599"/>
                    </a:lnTo>
                    <a:lnTo>
                      <a:pt x="702" y="596"/>
                    </a:lnTo>
                    <a:lnTo>
                      <a:pt x="706" y="595"/>
                    </a:lnTo>
                    <a:lnTo>
                      <a:pt x="707" y="591"/>
                    </a:lnTo>
                    <a:lnTo>
                      <a:pt x="711" y="588"/>
                    </a:lnTo>
                    <a:lnTo>
                      <a:pt x="714" y="584"/>
                    </a:lnTo>
                    <a:lnTo>
                      <a:pt x="715" y="584"/>
                    </a:lnTo>
                    <a:lnTo>
                      <a:pt x="717" y="582"/>
                    </a:lnTo>
                    <a:lnTo>
                      <a:pt x="719" y="581"/>
                    </a:lnTo>
                    <a:lnTo>
                      <a:pt x="721" y="580"/>
                    </a:lnTo>
                    <a:lnTo>
                      <a:pt x="722" y="577"/>
                    </a:lnTo>
                    <a:lnTo>
                      <a:pt x="724" y="576"/>
                    </a:lnTo>
                    <a:lnTo>
                      <a:pt x="725" y="577"/>
                    </a:lnTo>
                    <a:lnTo>
                      <a:pt x="726" y="577"/>
                    </a:lnTo>
                    <a:lnTo>
                      <a:pt x="729" y="574"/>
                    </a:lnTo>
                    <a:lnTo>
                      <a:pt x="733" y="574"/>
                    </a:lnTo>
                    <a:lnTo>
                      <a:pt x="735" y="573"/>
                    </a:lnTo>
                    <a:lnTo>
                      <a:pt x="739" y="573"/>
                    </a:lnTo>
                    <a:lnTo>
                      <a:pt x="740" y="572"/>
                    </a:lnTo>
                    <a:lnTo>
                      <a:pt x="740" y="567"/>
                    </a:lnTo>
                    <a:lnTo>
                      <a:pt x="741" y="567"/>
                    </a:lnTo>
                    <a:lnTo>
                      <a:pt x="741" y="565"/>
                    </a:lnTo>
                    <a:lnTo>
                      <a:pt x="744" y="563"/>
                    </a:lnTo>
                    <a:lnTo>
                      <a:pt x="748" y="559"/>
                    </a:lnTo>
                    <a:lnTo>
                      <a:pt x="751" y="559"/>
                    </a:lnTo>
                    <a:lnTo>
                      <a:pt x="751" y="558"/>
                    </a:lnTo>
                    <a:lnTo>
                      <a:pt x="751" y="556"/>
                    </a:lnTo>
                    <a:lnTo>
                      <a:pt x="751" y="555"/>
                    </a:lnTo>
                    <a:lnTo>
                      <a:pt x="754" y="555"/>
                    </a:lnTo>
                    <a:lnTo>
                      <a:pt x="755" y="556"/>
                    </a:lnTo>
                    <a:lnTo>
                      <a:pt x="759" y="558"/>
                    </a:lnTo>
                    <a:lnTo>
                      <a:pt x="763" y="556"/>
                    </a:lnTo>
                    <a:lnTo>
                      <a:pt x="767" y="558"/>
                    </a:lnTo>
                    <a:lnTo>
                      <a:pt x="769" y="558"/>
                    </a:lnTo>
                    <a:lnTo>
                      <a:pt x="770" y="559"/>
                    </a:lnTo>
                    <a:lnTo>
                      <a:pt x="773" y="558"/>
                    </a:lnTo>
                    <a:lnTo>
                      <a:pt x="774" y="559"/>
                    </a:lnTo>
                    <a:lnTo>
                      <a:pt x="777" y="559"/>
                    </a:lnTo>
                    <a:lnTo>
                      <a:pt x="778" y="558"/>
                    </a:lnTo>
                    <a:lnTo>
                      <a:pt x="781" y="559"/>
                    </a:lnTo>
                    <a:lnTo>
                      <a:pt x="785" y="559"/>
                    </a:lnTo>
                    <a:lnTo>
                      <a:pt x="787" y="558"/>
                    </a:lnTo>
                    <a:lnTo>
                      <a:pt x="788" y="558"/>
                    </a:lnTo>
                    <a:lnTo>
                      <a:pt x="791" y="559"/>
                    </a:lnTo>
                    <a:lnTo>
                      <a:pt x="794" y="561"/>
                    </a:lnTo>
                    <a:lnTo>
                      <a:pt x="794" y="559"/>
                    </a:lnTo>
                    <a:lnTo>
                      <a:pt x="798" y="562"/>
                    </a:lnTo>
                    <a:lnTo>
                      <a:pt x="799" y="562"/>
                    </a:lnTo>
                    <a:lnTo>
                      <a:pt x="802" y="561"/>
                    </a:lnTo>
                    <a:lnTo>
                      <a:pt x="803" y="561"/>
                    </a:lnTo>
                    <a:lnTo>
                      <a:pt x="803" y="562"/>
                    </a:lnTo>
                    <a:lnTo>
                      <a:pt x="805" y="563"/>
                    </a:lnTo>
                    <a:lnTo>
                      <a:pt x="810" y="561"/>
                    </a:lnTo>
                    <a:lnTo>
                      <a:pt x="811" y="561"/>
                    </a:lnTo>
                    <a:lnTo>
                      <a:pt x="814" y="561"/>
                    </a:lnTo>
                    <a:lnTo>
                      <a:pt x="816" y="561"/>
                    </a:lnTo>
                    <a:lnTo>
                      <a:pt x="820" y="561"/>
                    </a:lnTo>
                    <a:lnTo>
                      <a:pt x="821" y="562"/>
                    </a:lnTo>
                    <a:lnTo>
                      <a:pt x="824" y="561"/>
                    </a:lnTo>
                    <a:lnTo>
                      <a:pt x="824" y="559"/>
                    </a:lnTo>
                    <a:lnTo>
                      <a:pt x="826" y="559"/>
                    </a:lnTo>
                    <a:lnTo>
                      <a:pt x="828" y="559"/>
                    </a:lnTo>
                    <a:lnTo>
                      <a:pt x="829" y="559"/>
                    </a:lnTo>
                    <a:lnTo>
                      <a:pt x="831" y="556"/>
                    </a:lnTo>
                    <a:lnTo>
                      <a:pt x="832" y="555"/>
                    </a:lnTo>
                    <a:lnTo>
                      <a:pt x="833" y="554"/>
                    </a:lnTo>
                    <a:lnTo>
                      <a:pt x="835" y="555"/>
                    </a:lnTo>
                    <a:lnTo>
                      <a:pt x="836" y="551"/>
                    </a:lnTo>
                    <a:lnTo>
                      <a:pt x="836" y="550"/>
                    </a:lnTo>
                    <a:lnTo>
                      <a:pt x="837" y="550"/>
                    </a:lnTo>
                    <a:lnTo>
                      <a:pt x="840" y="548"/>
                    </a:lnTo>
                    <a:lnTo>
                      <a:pt x="840" y="547"/>
                    </a:lnTo>
                    <a:lnTo>
                      <a:pt x="839" y="545"/>
                    </a:lnTo>
                    <a:lnTo>
                      <a:pt x="840" y="545"/>
                    </a:lnTo>
                    <a:lnTo>
                      <a:pt x="843" y="545"/>
                    </a:lnTo>
                    <a:lnTo>
                      <a:pt x="844" y="544"/>
                    </a:lnTo>
                    <a:lnTo>
                      <a:pt x="844" y="543"/>
                    </a:lnTo>
                    <a:lnTo>
                      <a:pt x="846" y="543"/>
                    </a:lnTo>
                    <a:lnTo>
                      <a:pt x="847" y="544"/>
                    </a:lnTo>
                    <a:lnTo>
                      <a:pt x="848" y="544"/>
                    </a:lnTo>
                    <a:lnTo>
                      <a:pt x="851" y="543"/>
                    </a:lnTo>
                    <a:lnTo>
                      <a:pt x="853" y="544"/>
                    </a:lnTo>
                    <a:lnTo>
                      <a:pt x="854" y="544"/>
                    </a:lnTo>
                    <a:lnTo>
                      <a:pt x="855" y="543"/>
                    </a:lnTo>
                    <a:lnTo>
                      <a:pt x="857" y="544"/>
                    </a:lnTo>
                    <a:lnTo>
                      <a:pt x="859" y="544"/>
                    </a:lnTo>
                    <a:lnTo>
                      <a:pt x="859" y="543"/>
                    </a:lnTo>
                    <a:lnTo>
                      <a:pt x="861" y="543"/>
                    </a:lnTo>
                    <a:lnTo>
                      <a:pt x="864" y="540"/>
                    </a:lnTo>
                    <a:lnTo>
                      <a:pt x="864" y="540"/>
                    </a:lnTo>
                    <a:lnTo>
                      <a:pt x="866" y="539"/>
                    </a:lnTo>
                    <a:lnTo>
                      <a:pt x="869" y="539"/>
                    </a:lnTo>
                    <a:lnTo>
                      <a:pt x="872" y="536"/>
                    </a:lnTo>
                    <a:lnTo>
                      <a:pt x="873" y="534"/>
                    </a:lnTo>
                    <a:lnTo>
                      <a:pt x="875" y="534"/>
                    </a:lnTo>
                    <a:lnTo>
                      <a:pt x="876" y="532"/>
                    </a:lnTo>
                    <a:lnTo>
                      <a:pt x="876" y="529"/>
                    </a:lnTo>
                    <a:lnTo>
                      <a:pt x="875" y="529"/>
                    </a:lnTo>
                    <a:lnTo>
                      <a:pt x="873" y="529"/>
                    </a:lnTo>
                    <a:lnTo>
                      <a:pt x="872" y="528"/>
                    </a:lnTo>
                    <a:lnTo>
                      <a:pt x="873" y="528"/>
                    </a:lnTo>
                    <a:lnTo>
                      <a:pt x="875" y="528"/>
                    </a:lnTo>
                    <a:lnTo>
                      <a:pt x="876" y="528"/>
                    </a:lnTo>
                    <a:lnTo>
                      <a:pt x="875" y="526"/>
                    </a:lnTo>
                    <a:lnTo>
                      <a:pt x="873" y="526"/>
                    </a:lnTo>
                    <a:lnTo>
                      <a:pt x="869" y="525"/>
                    </a:lnTo>
                    <a:lnTo>
                      <a:pt x="868" y="522"/>
                    </a:lnTo>
                    <a:lnTo>
                      <a:pt x="872" y="525"/>
                    </a:lnTo>
                    <a:lnTo>
                      <a:pt x="873" y="524"/>
                    </a:lnTo>
                    <a:lnTo>
                      <a:pt x="875" y="521"/>
                    </a:lnTo>
                    <a:lnTo>
                      <a:pt x="876" y="521"/>
                    </a:lnTo>
                    <a:lnTo>
                      <a:pt x="876" y="518"/>
                    </a:lnTo>
                    <a:lnTo>
                      <a:pt x="873" y="518"/>
                    </a:lnTo>
                    <a:lnTo>
                      <a:pt x="875" y="515"/>
                    </a:lnTo>
                    <a:lnTo>
                      <a:pt x="877" y="517"/>
                    </a:lnTo>
                    <a:lnTo>
                      <a:pt x="879" y="515"/>
                    </a:lnTo>
                    <a:lnTo>
                      <a:pt x="879" y="513"/>
                    </a:lnTo>
                    <a:lnTo>
                      <a:pt x="875" y="511"/>
                    </a:lnTo>
                    <a:lnTo>
                      <a:pt x="875" y="510"/>
                    </a:lnTo>
                    <a:lnTo>
                      <a:pt x="875" y="508"/>
                    </a:lnTo>
                    <a:lnTo>
                      <a:pt x="877" y="510"/>
                    </a:lnTo>
                    <a:lnTo>
                      <a:pt x="877" y="508"/>
                    </a:lnTo>
                    <a:lnTo>
                      <a:pt x="873" y="507"/>
                    </a:lnTo>
                    <a:lnTo>
                      <a:pt x="870" y="507"/>
                    </a:lnTo>
                    <a:lnTo>
                      <a:pt x="870" y="506"/>
                    </a:lnTo>
                    <a:lnTo>
                      <a:pt x="872" y="506"/>
                    </a:lnTo>
                    <a:lnTo>
                      <a:pt x="872" y="504"/>
                    </a:lnTo>
                    <a:lnTo>
                      <a:pt x="869" y="504"/>
                    </a:lnTo>
                    <a:lnTo>
                      <a:pt x="865" y="506"/>
                    </a:lnTo>
                    <a:lnTo>
                      <a:pt x="865" y="508"/>
                    </a:lnTo>
                    <a:lnTo>
                      <a:pt x="864" y="510"/>
                    </a:lnTo>
                    <a:lnTo>
                      <a:pt x="862" y="507"/>
                    </a:lnTo>
                    <a:lnTo>
                      <a:pt x="859" y="507"/>
                    </a:lnTo>
                    <a:lnTo>
                      <a:pt x="861" y="506"/>
                    </a:lnTo>
                    <a:lnTo>
                      <a:pt x="862" y="506"/>
                    </a:lnTo>
                    <a:lnTo>
                      <a:pt x="865" y="503"/>
                    </a:lnTo>
                    <a:lnTo>
                      <a:pt x="865" y="500"/>
                    </a:lnTo>
                    <a:lnTo>
                      <a:pt x="864" y="497"/>
                    </a:lnTo>
                    <a:lnTo>
                      <a:pt x="859" y="496"/>
                    </a:lnTo>
                    <a:lnTo>
                      <a:pt x="854" y="496"/>
                    </a:lnTo>
                    <a:lnTo>
                      <a:pt x="853" y="497"/>
                    </a:lnTo>
                    <a:lnTo>
                      <a:pt x="854" y="497"/>
                    </a:lnTo>
                    <a:lnTo>
                      <a:pt x="857" y="497"/>
                    </a:lnTo>
                    <a:lnTo>
                      <a:pt x="857" y="499"/>
                    </a:lnTo>
                    <a:lnTo>
                      <a:pt x="855" y="499"/>
                    </a:lnTo>
                    <a:lnTo>
                      <a:pt x="851" y="499"/>
                    </a:lnTo>
                    <a:lnTo>
                      <a:pt x="848" y="500"/>
                    </a:lnTo>
                    <a:lnTo>
                      <a:pt x="846" y="500"/>
                    </a:lnTo>
                    <a:lnTo>
                      <a:pt x="843" y="503"/>
                    </a:lnTo>
                    <a:lnTo>
                      <a:pt x="842" y="506"/>
                    </a:lnTo>
                    <a:lnTo>
                      <a:pt x="840" y="506"/>
                    </a:lnTo>
                    <a:lnTo>
                      <a:pt x="837" y="507"/>
                    </a:lnTo>
                    <a:lnTo>
                      <a:pt x="833" y="507"/>
                    </a:lnTo>
                    <a:lnTo>
                      <a:pt x="832" y="511"/>
                    </a:lnTo>
                    <a:lnTo>
                      <a:pt x="831" y="511"/>
                    </a:lnTo>
                    <a:lnTo>
                      <a:pt x="829" y="513"/>
                    </a:lnTo>
                    <a:lnTo>
                      <a:pt x="828" y="513"/>
                    </a:lnTo>
                    <a:lnTo>
                      <a:pt x="826" y="510"/>
                    </a:lnTo>
                    <a:lnTo>
                      <a:pt x="829" y="508"/>
                    </a:lnTo>
                    <a:lnTo>
                      <a:pt x="831" y="510"/>
                    </a:lnTo>
                    <a:lnTo>
                      <a:pt x="831" y="508"/>
                    </a:lnTo>
                    <a:lnTo>
                      <a:pt x="826" y="504"/>
                    </a:lnTo>
                    <a:lnTo>
                      <a:pt x="825" y="503"/>
                    </a:lnTo>
                    <a:lnTo>
                      <a:pt x="824" y="502"/>
                    </a:lnTo>
                    <a:lnTo>
                      <a:pt x="825" y="502"/>
                    </a:lnTo>
                    <a:lnTo>
                      <a:pt x="824" y="499"/>
                    </a:lnTo>
                    <a:lnTo>
                      <a:pt x="826" y="503"/>
                    </a:lnTo>
                    <a:lnTo>
                      <a:pt x="831" y="506"/>
                    </a:lnTo>
                    <a:lnTo>
                      <a:pt x="832" y="504"/>
                    </a:lnTo>
                    <a:lnTo>
                      <a:pt x="832" y="503"/>
                    </a:lnTo>
                    <a:lnTo>
                      <a:pt x="835" y="503"/>
                    </a:lnTo>
                    <a:lnTo>
                      <a:pt x="836" y="502"/>
                    </a:lnTo>
                    <a:lnTo>
                      <a:pt x="840" y="499"/>
                    </a:lnTo>
                    <a:lnTo>
                      <a:pt x="846" y="499"/>
                    </a:lnTo>
                    <a:lnTo>
                      <a:pt x="850" y="497"/>
                    </a:lnTo>
                    <a:lnTo>
                      <a:pt x="850" y="496"/>
                    </a:lnTo>
                    <a:lnTo>
                      <a:pt x="848" y="496"/>
                    </a:lnTo>
                    <a:lnTo>
                      <a:pt x="843" y="497"/>
                    </a:lnTo>
                    <a:lnTo>
                      <a:pt x="839" y="499"/>
                    </a:lnTo>
                    <a:lnTo>
                      <a:pt x="839" y="497"/>
                    </a:lnTo>
                    <a:lnTo>
                      <a:pt x="846" y="496"/>
                    </a:lnTo>
                    <a:lnTo>
                      <a:pt x="850" y="496"/>
                    </a:lnTo>
                    <a:lnTo>
                      <a:pt x="853" y="493"/>
                    </a:lnTo>
                    <a:lnTo>
                      <a:pt x="855" y="492"/>
                    </a:lnTo>
                    <a:lnTo>
                      <a:pt x="857" y="493"/>
                    </a:lnTo>
                    <a:lnTo>
                      <a:pt x="861" y="492"/>
                    </a:lnTo>
                    <a:lnTo>
                      <a:pt x="861" y="491"/>
                    </a:lnTo>
                    <a:lnTo>
                      <a:pt x="865" y="491"/>
                    </a:lnTo>
                    <a:lnTo>
                      <a:pt x="864" y="488"/>
                    </a:lnTo>
                    <a:lnTo>
                      <a:pt x="857" y="486"/>
                    </a:lnTo>
                    <a:lnTo>
                      <a:pt x="858" y="486"/>
                    </a:lnTo>
                    <a:lnTo>
                      <a:pt x="859" y="486"/>
                    </a:lnTo>
                    <a:lnTo>
                      <a:pt x="861" y="484"/>
                    </a:lnTo>
                    <a:lnTo>
                      <a:pt x="859" y="482"/>
                    </a:lnTo>
                    <a:lnTo>
                      <a:pt x="855" y="484"/>
                    </a:lnTo>
                    <a:lnTo>
                      <a:pt x="854" y="486"/>
                    </a:lnTo>
                    <a:lnTo>
                      <a:pt x="851" y="484"/>
                    </a:lnTo>
                    <a:lnTo>
                      <a:pt x="848" y="485"/>
                    </a:lnTo>
                    <a:lnTo>
                      <a:pt x="848" y="484"/>
                    </a:lnTo>
                    <a:lnTo>
                      <a:pt x="850" y="482"/>
                    </a:lnTo>
                    <a:lnTo>
                      <a:pt x="850" y="478"/>
                    </a:lnTo>
                    <a:lnTo>
                      <a:pt x="850" y="478"/>
                    </a:lnTo>
                    <a:lnTo>
                      <a:pt x="847" y="480"/>
                    </a:lnTo>
                    <a:lnTo>
                      <a:pt x="847" y="478"/>
                    </a:lnTo>
                    <a:lnTo>
                      <a:pt x="848" y="478"/>
                    </a:lnTo>
                    <a:lnTo>
                      <a:pt x="847" y="477"/>
                    </a:lnTo>
                    <a:lnTo>
                      <a:pt x="843" y="481"/>
                    </a:lnTo>
                    <a:lnTo>
                      <a:pt x="840" y="482"/>
                    </a:lnTo>
                    <a:lnTo>
                      <a:pt x="840" y="482"/>
                    </a:lnTo>
                    <a:lnTo>
                      <a:pt x="842" y="481"/>
                    </a:lnTo>
                    <a:lnTo>
                      <a:pt x="844" y="478"/>
                    </a:lnTo>
                    <a:lnTo>
                      <a:pt x="843" y="477"/>
                    </a:lnTo>
                    <a:lnTo>
                      <a:pt x="840" y="478"/>
                    </a:lnTo>
                    <a:lnTo>
                      <a:pt x="840" y="478"/>
                    </a:lnTo>
                    <a:lnTo>
                      <a:pt x="840" y="477"/>
                    </a:lnTo>
                    <a:lnTo>
                      <a:pt x="843" y="476"/>
                    </a:lnTo>
                    <a:lnTo>
                      <a:pt x="843" y="476"/>
                    </a:lnTo>
                    <a:lnTo>
                      <a:pt x="840" y="476"/>
                    </a:lnTo>
                    <a:lnTo>
                      <a:pt x="837" y="478"/>
                    </a:lnTo>
                    <a:lnTo>
                      <a:pt x="835" y="481"/>
                    </a:lnTo>
                    <a:lnTo>
                      <a:pt x="835" y="480"/>
                    </a:lnTo>
                    <a:lnTo>
                      <a:pt x="835" y="478"/>
                    </a:lnTo>
                    <a:lnTo>
                      <a:pt x="837" y="477"/>
                    </a:lnTo>
                    <a:lnTo>
                      <a:pt x="837" y="476"/>
                    </a:lnTo>
                    <a:lnTo>
                      <a:pt x="835" y="476"/>
                    </a:lnTo>
                    <a:lnTo>
                      <a:pt x="831" y="480"/>
                    </a:lnTo>
                    <a:lnTo>
                      <a:pt x="829" y="480"/>
                    </a:lnTo>
                    <a:lnTo>
                      <a:pt x="826" y="478"/>
                    </a:lnTo>
                    <a:lnTo>
                      <a:pt x="829" y="480"/>
                    </a:lnTo>
                    <a:lnTo>
                      <a:pt x="831" y="478"/>
                    </a:lnTo>
                    <a:lnTo>
                      <a:pt x="835" y="473"/>
                    </a:lnTo>
                    <a:lnTo>
                      <a:pt x="837" y="471"/>
                    </a:lnTo>
                    <a:lnTo>
                      <a:pt x="836" y="470"/>
                    </a:lnTo>
                    <a:lnTo>
                      <a:pt x="836" y="467"/>
                    </a:lnTo>
                    <a:lnTo>
                      <a:pt x="836" y="467"/>
                    </a:lnTo>
                    <a:lnTo>
                      <a:pt x="833" y="470"/>
                    </a:lnTo>
                    <a:lnTo>
                      <a:pt x="832" y="470"/>
                    </a:lnTo>
                    <a:lnTo>
                      <a:pt x="832" y="470"/>
                    </a:lnTo>
                    <a:lnTo>
                      <a:pt x="833" y="469"/>
                    </a:lnTo>
                    <a:lnTo>
                      <a:pt x="833" y="465"/>
                    </a:lnTo>
                    <a:lnTo>
                      <a:pt x="832" y="465"/>
                    </a:lnTo>
                    <a:lnTo>
                      <a:pt x="831" y="465"/>
                    </a:lnTo>
                    <a:lnTo>
                      <a:pt x="829" y="466"/>
                    </a:lnTo>
                    <a:lnTo>
                      <a:pt x="828" y="465"/>
                    </a:lnTo>
                    <a:lnTo>
                      <a:pt x="829" y="463"/>
                    </a:lnTo>
                    <a:lnTo>
                      <a:pt x="828" y="462"/>
                    </a:lnTo>
                    <a:lnTo>
                      <a:pt x="826" y="462"/>
                    </a:lnTo>
                    <a:lnTo>
                      <a:pt x="828" y="460"/>
                    </a:lnTo>
                    <a:lnTo>
                      <a:pt x="826" y="460"/>
                    </a:lnTo>
                    <a:lnTo>
                      <a:pt x="826" y="458"/>
                    </a:lnTo>
                    <a:lnTo>
                      <a:pt x="825" y="458"/>
                    </a:lnTo>
                    <a:lnTo>
                      <a:pt x="822" y="459"/>
                    </a:lnTo>
                    <a:lnTo>
                      <a:pt x="822" y="459"/>
                    </a:lnTo>
                    <a:lnTo>
                      <a:pt x="821" y="460"/>
                    </a:lnTo>
                    <a:lnTo>
                      <a:pt x="817" y="459"/>
                    </a:lnTo>
                    <a:lnTo>
                      <a:pt x="820" y="459"/>
                    </a:lnTo>
                    <a:lnTo>
                      <a:pt x="821" y="458"/>
                    </a:lnTo>
                    <a:lnTo>
                      <a:pt x="824" y="458"/>
                    </a:lnTo>
                    <a:lnTo>
                      <a:pt x="824" y="456"/>
                    </a:lnTo>
                    <a:lnTo>
                      <a:pt x="822" y="455"/>
                    </a:lnTo>
                    <a:lnTo>
                      <a:pt x="820" y="452"/>
                    </a:lnTo>
                    <a:lnTo>
                      <a:pt x="820" y="449"/>
                    </a:lnTo>
                    <a:lnTo>
                      <a:pt x="817" y="448"/>
                    </a:lnTo>
                    <a:lnTo>
                      <a:pt x="820" y="448"/>
                    </a:lnTo>
                    <a:lnTo>
                      <a:pt x="824" y="449"/>
                    </a:lnTo>
                    <a:lnTo>
                      <a:pt x="826" y="449"/>
                    </a:lnTo>
                    <a:lnTo>
                      <a:pt x="825" y="448"/>
                    </a:lnTo>
                    <a:lnTo>
                      <a:pt x="824" y="448"/>
                    </a:lnTo>
                    <a:lnTo>
                      <a:pt x="824" y="447"/>
                    </a:lnTo>
                    <a:lnTo>
                      <a:pt x="826" y="447"/>
                    </a:lnTo>
                    <a:lnTo>
                      <a:pt x="829" y="444"/>
                    </a:lnTo>
                    <a:lnTo>
                      <a:pt x="831" y="444"/>
                    </a:lnTo>
                    <a:lnTo>
                      <a:pt x="832" y="441"/>
                    </a:lnTo>
                    <a:lnTo>
                      <a:pt x="829" y="440"/>
                    </a:lnTo>
                    <a:lnTo>
                      <a:pt x="828" y="440"/>
                    </a:lnTo>
                    <a:lnTo>
                      <a:pt x="825" y="438"/>
                    </a:lnTo>
                    <a:lnTo>
                      <a:pt x="826" y="438"/>
                    </a:lnTo>
                    <a:lnTo>
                      <a:pt x="828" y="436"/>
                    </a:lnTo>
                    <a:lnTo>
                      <a:pt x="826" y="434"/>
                    </a:lnTo>
                    <a:lnTo>
                      <a:pt x="824" y="434"/>
                    </a:lnTo>
                    <a:lnTo>
                      <a:pt x="822" y="434"/>
                    </a:lnTo>
                    <a:lnTo>
                      <a:pt x="821" y="434"/>
                    </a:lnTo>
                    <a:lnTo>
                      <a:pt x="820" y="433"/>
                    </a:lnTo>
                    <a:lnTo>
                      <a:pt x="822" y="433"/>
                    </a:lnTo>
                    <a:lnTo>
                      <a:pt x="822" y="432"/>
                    </a:lnTo>
                    <a:lnTo>
                      <a:pt x="825" y="433"/>
                    </a:lnTo>
                    <a:lnTo>
                      <a:pt x="826" y="430"/>
                    </a:lnTo>
                    <a:lnTo>
                      <a:pt x="826" y="426"/>
                    </a:lnTo>
                    <a:lnTo>
                      <a:pt x="824" y="425"/>
                    </a:lnTo>
                    <a:lnTo>
                      <a:pt x="822" y="426"/>
                    </a:lnTo>
                    <a:lnTo>
                      <a:pt x="820" y="425"/>
                    </a:lnTo>
                    <a:lnTo>
                      <a:pt x="818" y="426"/>
                    </a:lnTo>
                    <a:lnTo>
                      <a:pt x="820" y="425"/>
                    </a:lnTo>
                    <a:lnTo>
                      <a:pt x="822" y="423"/>
                    </a:lnTo>
                    <a:lnTo>
                      <a:pt x="824" y="422"/>
                    </a:lnTo>
                    <a:lnTo>
                      <a:pt x="824" y="421"/>
                    </a:lnTo>
                    <a:lnTo>
                      <a:pt x="821" y="419"/>
                    </a:lnTo>
                    <a:lnTo>
                      <a:pt x="820" y="421"/>
                    </a:lnTo>
                    <a:lnTo>
                      <a:pt x="817" y="421"/>
                    </a:lnTo>
                    <a:lnTo>
                      <a:pt x="814" y="422"/>
                    </a:lnTo>
                    <a:lnTo>
                      <a:pt x="817" y="418"/>
                    </a:lnTo>
                    <a:lnTo>
                      <a:pt x="820" y="418"/>
                    </a:lnTo>
                    <a:lnTo>
                      <a:pt x="821" y="417"/>
                    </a:lnTo>
                    <a:lnTo>
                      <a:pt x="821" y="415"/>
                    </a:lnTo>
                    <a:lnTo>
                      <a:pt x="822" y="414"/>
                    </a:lnTo>
                    <a:lnTo>
                      <a:pt x="822" y="414"/>
                    </a:lnTo>
                    <a:lnTo>
                      <a:pt x="820" y="414"/>
                    </a:lnTo>
                    <a:lnTo>
                      <a:pt x="816" y="414"/>
                    </a:lnTo>
                    <a:lnTo>
                      <a:pt x="813" y="415"/>
                    </a:lnTo>
                    <a:lnTo>
                      <a:pt x="813" y="414"/>
                    </a:lnTo>
                    <a:lnTo>
                      <a:pt x="813" y="412"/>
                    </a:lnTo>
                    <a:lnTo>
                      <a:pt x="814" y="411"/>
                    </a:lnTo>
                    <a:lnTo>
                      <a:pt x="816" y="412"/>
                    </a:lnTo>
                    <a:lnTo>
                      <a:pt x="820" y="412"/>
                    </a:lnTo>
                    <a:lnTo>
                      <a:pt x="821" y="408"/>
                    </a:lnTo>
                    <a:lnTo>
                      <a:pt x="821" y="407"/>
                    </a:lnTo>
                    <a:lnTo>
                      <a:pt x="820" y="407"/>
                    </a:lnTo>
                    <a:lnTo>
                      <a:pt x="817" y="407"/>
                    </a:lnTo>
                    <a:lnTo>
                      <a:pt x="820" y="404"/>
                    </a:lnTo>
                    <a:lnTo>
                      <a:pt x="820" y="403"/>
                    </a:lnTo>
                    <a:lnTo>
                      <a:pt x="818" y="401"/>
                    </a:lnTo>
                    <a:lnTo>
                      <a:pt x="813" y="403"/>
                    </a:lnTo>
                    <a:lnTo>
                      <a:pt x="811" y="403"/>
                    </a:lnTo>
                    <a:lnTo>
                      <a:pt x="813" y="400"/>
                    </a:lnTo>
                    <a:lnTo>
                      <a:pt x="814" y="401"/>
                    </a:lnTo>
                    <a:lnTo>
                      <a:pt x="817" y="400"/>
                    </a:lnTo>
                    <a:lnTo>
                      <a:pt x="818" y="397"/>
                    </a:lnTo>
                    <a:lnTo>
                      <a:pt x="817" y="396"/>
                    </a:lnTo>
                    <a:lnTo>
                      <a:pt x="817" y="395"/>
                    </a:lnTo>
                    <a:lnTo>
                      <a:pt x="816" y="396"/>
                    </a:lnTo>
                    <a:lnTo>
                      <a:pt x="814" y="396"/>
                    </a:lnTo>
                    <a:lnTo>
                      <a:pt x="814" y="395"/>
                    </a:lnTo>
                    <a:lnTo>
                      <a:pt x="811" y="393"/>
                    </a:lnTo>
                    <a:lnTo>
                      <a:pt x="814" y="393"/>
                    </a:lnTo>
                    <a:lnTo>
                      <a:pt x="816" y="395"/>
                    </a:lnTo>
                    <a:lnTo>
                      <a:pt x="816" y="393"/>
                    </a:lnTo>
                    <a:lnTo>
                      <a:pt x="816" y="391"/>
                    </a:lnTo>
                    <a:lnTo>
                      <a:pt x="813" y="388"/>
                    </a:lnTo>
                    <a:lnTo>
                      <a:pt x="813" y="385"/>
                    </a:lnTo>
                    <a:lnTo>
                      <a:pt x="814" y="385"/>
                    </a:lnTo>
                    <a:lnTo>
                      <a:pt x="814" y="382"/>
                    </a:lnTo>
                    <a:lnTo>
                      <a:pt x="813" y="382"/>
                    </a:lnTo>
                    <a:lnTo>
                      <a:pt x="813" y="381"/>
                    </a:lnTo>
                    <a:lnTo>
                      <a:pt x="814" y="380"/>
                    </a:lnTo>
                    <a:lnTo>
                      <a:pt x="813" y="380"/>
                    </a:lnTo>
                    <a:lnTo>
                      <a:pt x="811" y="380"/>
                    </a:lnTo>
                    <a:lnTo>
                      <a:pt x="811" y="378"/>
                    </a:lnTo>
                    <a:lnTo>
                      <a:pt x="813" y="378"/>
                    </a:lnTo>
                    <a:lnTo>
                      <a:pt x="814" y="377"/>
                    </a:lnTo>
                    <a:lnTo>
                      <a:pt x="813" y="375"/>
                    </a:lnTo>
                    <a:lnTo>
                      <a:pt x="813" y="374"/>
                    </a:lnTo>
                    <a:lnTo>
                      <a:pt x="814" y="373"/>
                    </a:lnTo>
                    <a:lnTo>
                      <a:pt x="813" y="371"/>
                    </a:lnTo>
                    <a:lnTo>
                      <a:pt x="811" y="373"/>
                    </a:lnTo>
                    <a:lnTo>
                      <a:pt x="813" y="371"/>
                    </a:lnTo>
                    <a:lnTo>
                      <a:pt x="811" y="370"/>
                    </a:lnTo>
                    <a:lnTo>
                      <a:pt x="810" y="370"/>
                    </a:lnTo>
                    <a:lnTo>
                      <a:pt x="807" y="373"/>
                    </a:lnTo>
                    <a:lnTo>
                      <a:pt x="809" y="375"/>
                    </a:lnTo>
                    <a:lnTo>
                      <a:pt x="807" y="377"/>
                    </a:lnTo>
                    <a:lnTo>
                      <a:pt x="805" y="380"/>
                    </a:lnTo>
                    <a:lnTo>
                      <a:pt x="805" y="382"/>
                    </a:lnTo>
                    <a:lnTo>
                      <a:pt x="803" y="382"/>
                    </a:lnTo>
                    <a:lnTo>
                      <a:pt x="803" y="385"/>
                    </a:lnTo>
                    <a:lnTo>
                      <a:pt x="802" y="384"/>
                    </a:lnTo>
                    <a:lnTo>
                      <a:pt x="800" y="384"/>
                    </a:lnTo>
                    <a:lnTo>
                      <a:pt x="799" y="388"/>
                    </a:lnTo>
                    <a:lnTo>
                      <a:pt x="799" y="389"/>
                    </a:lnTo>
                    <a:lnTo>
                      <a:pt x="800" y="389"/>
                    </a:lnTo>
                    <a:lnTo>
                      <a:pt x="802" y="391"/>
                    </a:lnTo>
                    <a:lnTo>
                      <a:pt x="802" y="393"/>
                    </a:lnTo>
                    <a:lnTo>
                      <a:pt x="799" y="391"/>
                    </a:lnTo>
                    <a:lnTo>
                      <a:pt x="798" y="391"/>
                    </a:lnTo>
                    <a:lnTo>
                      <a:pt x="798" y="392"/>
                    </a:lnTo>
                    <a:lnTo>
                      <a:pt x="796" y="395"/>
                    </a:lnTo>
                    <a:lnTo>
                      <a:pt x="794" y="396"/>
                    </a:lnTo>
                    <a:lnTo>
                      <a:pt x="794" y="399"/>
                    </a:lnTo>
                    <a:lnTo>
                      <a:pt x="792" y="399"/>
                    </a:lnTo>
                    <a:lnTo>
                      <a:pt x="789" y="401"/>
                    </a:lnTo>
                    <a:lnTo>
                      <a:pt x="791" y="403"/>
                    </a:lnTo>
                    <a:lnTo>
                      <a:pt x="789" y="403"/>
                    </a:lnTo>
                    <a:lnTo>
                      <a:pt x="789" y="407"/>
                    </a:lnTo>
                    <a:lnTo>
                      <a:pt x="788" y="410"/>
                    </a:lnTo>
                    <a:lnTo>
                      <a:pt x="788" y="407"/>
                    </a:lnTo>
                    <a:lnTo>
                      <a:pt x="788" y="404"/>
                    </a:lnTo>
                    <a:lnTo>
                      <a:pt x="787" y="403"/>
                    </a:lnTo>
                    <a:lnTo>
                      <a:pt x="783" y="404"/>
                    </a:lnTo>
                    <a:lnTo>
                      <a:pt x="781" y="407"/>
                    </a:lnTo>
                    <a:lnTo>
                      <a:pt x="781" y="410"/>
                    </a:lnTo>
                    <a:lnTo>
                      <a:pt x="778" y="410"/>
                    </a:lnTo>
                    <a:lnTo>
                      <a:pt x="777" y="411"/>
                    </a:lnTo>
                    <a:lnTo>
                      <a:pt x="777" y="410"/>
                    </a:lnTo>
                    <a:lnTo>
                      <a:pt x="776" y="410"/>
                    </a:lnTo>
                    <a:lnTo>
                      <a:pt x="773" y="411"/>
                    </a:lnTo>
                    <a:lnTo>
                      <a:pt x="772" y="411"/>
                    </a:lnTo>
                    <a:lnTo>
                      <a:pt x="769" y="414"/>
                    </a:lnTo>
                    <a:lnTo>
                      <a:pt x="769" y="417"/>
                    </a:lnTo>
                    <a:lnTo>
                      <a:pt x="766" y="419"/>
                    </a:lnTo>
                    <a:lnTo>
                      <a:pt x="766" y="417"/>
                    </a:lnTo>
                    <a:lnTo>
                      <a:pt x="766" y="415"/>
                    </a:lnTo>
                    <a:lnTo>
                      <a:pt x="767" y="414"/>
                    </a:lnTo>
                    <a:lnTo>
                      <a:pt x="767" y="410"/>
                    </a:lnTo>
                    <a:lnTo>
                      <a:pt x="767" y="407"/>
                    </a:lnTo>
                    <a:lnTo>
                      <a:pt x="766" y="407"/>
                    </a:lnTo>
                    <a:lnTo>
                      <a:pt x="763" y="410"/>
                    </a:lnTo>
                    <a:lnTo>
                      <a:pt x="761" y="417"/>
                    </a:lnTo>
                    <a:lnTo>
                      <a:pt x="758" y="418"/>
                    </a:lnTo>
                    <a:lnTo>
                      <a:pt x="759" y="415"/>
                    </a:lnTo>
                    <a:lnTo>
                      <a:pt x="761" y="412"/>
                    </a:lnTo>
                    <a:lnTo>
                      <a:pt x="762" y="408"/>
                    </a:lnTo>
                    <a:lnTo>
                      <a:pt x="762" y="406"/>
                    </a:lnTo>
                    <a:lnTo>
                      <a:pt x="763" y="403"/>
                    </a:lnTo>
                    <a:lnTo>
                      <a:pt x="762" y="401"/>
                    </a:lnTo>
                    <a:lnTo>
                      <a:pt x="759" y="399"/>
                    </a:lnTo>
                    <a:lnTo>
                      <a:pt x="756" y="399"/>
                    </a:lnTo>
                    <a:lnTo>
                      <a:pt x="758" y="401"/>
                    </a:lnTo>
                    <a:lnTo>
                      <a:pt x="756" y="401"/>
                    </a:lnTo>
                    <a:lnTo>
                      <a:pt x="755" y="400"/>
                    </a:lnTo>
                    <a:lnTo>
                      <a:pt x="752" y="396"/>
                    </a:lnTo>
                    <a:lnTo>
                      <a:pt x="756" y="397"/>
                    </a:lnTo>
                    <a:lnTo>
                      <a:pt x="758" y="397"/>
                    </a:lnTo>
                    <a:lnTo>
                      <a:pt x="755" y="396"/>
                    </a:lnTo>
                    <a:lnTo>
                      <a:pt x="752" y="392"/>
                    </a:lnTo>
                    <a:lnTo>
                      <a:pt x="752" y="392"/>
                    </a:lnTo>
                    <a:lnTo>
                      <a:pt x="754" y="388"/>
                    </a:lnTo>
                    <a:lnTo>
                      <a:pt x="755" y="386"/>
                    </a:lnTo>
                    <a:lnTo>
                      <a:pt x="756" y="384"/>
                    </a:lnTo>
                    <a:lnTo>
                      <a:pt x="756" y="380"/>
                    </a:lnTo>
                    <a:lnTo>
                      <a:pt x="754" y="377"/>
                    </a:lnTo>
                    <a:lnTo>
                      <a:pt x="750" y="375"/>
                    </a:lnTo>
                    <a:lnTo>
                      <a:pt x="744" y="373"/>
                    </a:lnTo>
                    <a:lnTo>
                      <a:pt x="750" y="375"/>
                    </a:lnTo>
                    <a:lnTo>
                      <a:pt x="755" y="375"/>
                    </a:lnTo>
                    <a:lnTo>
                      <a:pt x="756" y="371"/>
                    </a:lnTo>
                    <a:lnTo>
                      <a:pt x="756" y="370"/>
                    </a:lnTo>
                    <a:lnTo>
                      <a:pt x="758" y="374"/>
                    </a:lnTo>
                    <a:lnTo>
                      <a:pt x="758" y="371"/>
                    </a:lnTo>
                    <a:lnTo>
                      <a:pt x="758" y="366"/>
                    </a:lnTo>
                    <a:lnTo>
                      <a:pt x="761" y="362"/>
                    </a:lnTo>
                    <a:lnTo>
                      <a:pt x="763" y="362"/>
                    </a:lnTo>
                    <a:lnTo>
                      <a:pt x="763" y="358"/>
                    </a:lnTo>
                    <a:lnTo>
                      <a:pt x="763" y="353"/>
                    </a:lnTo>
                    <a:lnTo>
                      <a:pt x="762" y="353"/>
                    </a:lnTo>
                    <a:lnTo>
                      <a:pt x="762" y="358"/>
                    </a:lnTo>
                    <a:lnTo>
                      <a:pt x="759" y="359"/>
                    </a:lnTo>
                    <a:lnTo>
                      <a:pt x="758" y="358"/>
                    </a:lnTo>
                    <a:lnTo>
                      <a:pt x="758" y="353"/>
                    </a:lnTo>
                    <a:lnTo>
                      <a:pt x="755" y="352"/>
                    </a:lnTo>
                    <a:lnTo>
                      <a:pt x="752" y="353"/>
                    </a:lnTo>
                    <a:lnTo>
                      <a:pt x="751" y="352"/>
                    </a:lnTo>
                    <a:lnTo>
                      <a:pt x="750" y="352"/>
                    </a:lnTo>
                    <a:lnTo>
                      <a:pt x="745" y="349"/>
                    </a:lnTo>
                    <a:lnTo>
                      <a:pt x="744" y="351"/>
                    </a:lnTo>
                    <a:lnTo>
                      <a:pt x="744" y="348"/>
                    </a:lnTo>
                    <a:lnTo>
                      <a:pt x="741" y="351"/>
                    </a:lnTo>
                    <a:lnTo>
                      <a:pt x="741" y="348"/>
                    </a:lnTo>
                    <a:lnTo>
                      <a:pt x="739" y="345"/>
                    </a:lnTo>
                    <a:lnTo>
                      <a:pt x="741" y="345"/>
                    </a:lnTo>
                    <a:lnTo>
                      <a:pt x="743" y="343"/>
                    </a:lnTo>
                    <a:lnTo>
                      <a:pt x="744" y="344"/>
                    </a:lnTo>
                    <a:lnTo>
                      <a:pt x="744" y="343"/>
                    </a:lnTo>
                    <a:lnTo>
                      <a:pt x="743" y="340"/>
                    </a:lnTo>
                    <a:lnTo>
                      <a:pt x="741" y="341"/>
                    </a:lnTo>
                    <a:lnTo>
                      <a:pt x="739" y="340"/>
                    </a:lnTo>
                    <a:lnTo>
                      <a:pt x="740" y="340"/>
                    </a:lnTo>
                    <a:lnTo>
                      <a:pt x="740" y="337"/>
                    </a:lnTo>
                    <a:lnTo>
                      <a:pt x="737" y="334"/>
                    </a:lnTo>
                    <a:lnTo>
                      <a:pt x="735" y="336"/>
                    </a:lnTo>
                    <a:lnTo>
                      <a:pt x="735" y="334"/>
                    </a:lnTo>
                    <a:lnTo>
                      <a:pt x="737" y="332"/>
                    </a:lnTo>
                    <a:lnTo>
                      <a:pt x="737" y="327"/>
                    </a:lnTo>
                    <a:lnTo>
                      <a:pt x="735" y="327"/>
                    </a:lnTo>
                    <a:lnTo>
                      <a:pt x="732" y="326"/>
                    </a:lnTo>
                    <a:lnTo>
                      <a:pt x="732" y="323"/>
                    </a:lnTo>
                    <a:lnTo>
                      <a:pt x="728" y="321"/>
                    </a:lnTo>
                    <a:lnTo>
                      <a:pt x="725" y="322"/>
                    </a:lnTo>
                    <a:lnTo>
                      <a:pt x="722" y="322"/>
                    </a:lnTo>
                    <a:lnTo>
                      <a:pt x="721" y="323"/>
                    </a:lnTo>
                    <a:lnTo>
                      <a:pt x="718" y="322"/>
                    </a:lnTo>
                    <a:lnTo>
                      <a:pt x="718" y="325"/>
                    </a:lnTo>
                    <a:lnTo>
                      <a:pt x="717" y="322"/>
                    </a:lnTo>
                    <a:lnTo>
                      <a:pt x="715" y="322"/>
                    </a:lnTo>
                    <a:lnTo>
                      <a:pt x="714" y="321"/>
                    </a:lnTo>
                    <a:lnTo>
                      <a:pt x="711" y="321"/>
                    </a:lnTo>
                    <a:lnTo>
                      <a:pt x="708" y="323"/>
                    </a:lnTo>
                    <a:lnTo>
                      <a:pt x="704" y="323"/>
                    </a:lnTo>
                    <a:lnTo>
                      <a:pt x="707" y="322"/>
                    </a:lnTo>
                    <a:lnTo>
                      <a:pt x="708" y="321"/>
                    </a:lnTo>
                    <a:lnTo>
                      <a:pt x="704" y="321"/>
                    </a:lnTo>
                    <a:lnTo>
                      <a:pt x="700" y="316"/>
                    </a:lnTo>
                    <a:lnTo>
                      <a:pt x="696" y="315"/>
                    </a:lnTo>
                    <a:lnTo>
                      <a:pt x="692" y="315"/>
                    </a:lnTo>
                    <a:lnTo>
                      <a:pt x="691" y="314"/>
                    </a:lnTo>
                    <a:lnTo>
                      <a:pt x="689" y="314"/>
                    </a:lnTo>
                    <a:lnTo>
                      <a:pt x="686" y="314"/>
                    </a:lnTo>
                    <a:lnTo>
                      <a:pt x="685" y="316"/>
                    </a:lnTo>
                    <a:lnTo>
                      <a:pt x="685" y="318"/>
                    </a:lnTo>
                    <a:lnTo>
                      <a:pt x="684" y="318"/>
                    </a:lnTo>
                    <a:lnTo>
                      <a:pt x="684" y="316"/>
                    </a:lnTo>
                    <a:lnTo>
                      <a:pt x="681" y="318"/>
                    </a:lnTo>
                    <a:lnTo>
                      <a:pt x="681" y="321"/>
                    </a:lnTo>
                    <a:lnTo>
                      <a:pt x="680" y="325"/>
                    </a:lnTo>
                    <a:lnTo>
                      <a:pt x="680" y="329"/>
                    </a:lnTo>
                    <a:lnTo>
                      <a:pt x="681" y="332"/>
                    </a:lnTo>
                    <a:lnTo>
                      <a:pt x="682" y="332"/>
                    </a:lnTo>
                    <a:lnTo>
                      <a:pt x="682" y="333"/>
                    </a:lnTo>
                    <a:lnTo>
                      <a:pt x="684" y="333"/>
                    </a:lnTo>
                    <a:lnTo>
                      <a:pt x="684" y="336"/>
                    </a:lnTo>
                    <a:lnTo>
                      <a:pt x="682" y="337"/>
                    </a:lnTo>
                    <a:lnTo>
                      <a:pt x="681" y="337"/>
                    </a:lnTo>
                    <a:lnTo>
                      <a:pt x="681" y="340"/>
                    </a:lnTo>
                    <a:lnTo>
                      <a:pt x="677" y="345"/>
                    </a:lnTo>
                    <a:lnTo>
                      <a:pt x="671" y="348"/>
                    </a:lnTo>
                    <a:lnTo>
                      <a:pt x="671" y="351"/>
                    </a:lnTo>
                    <a:lnTo>
                      <a:pt x="673" y="351"/>
                    </a:lnTo>
                    <a:lnTo>
                      <a:pt x="677" y="351"/>
                    </a:lnTo>
                    <a:lnTo>
                      <a:pt x="678" y="351"/>
                    </a:lnTo>
                    <a:lnTo>
                      <a:pt x="677" y="352"/>
                    </a:lnTo>
                    <a:lnTo>
                      <a:pt x="675" y="355"/>
                    </a:lnTo>
                    <a:lnTo>
                      <a:pt x="675" y="356"/>
                    </a:lnTo>
                    <a:lnTo>
                      <a:pt x="678" y="358"/>
                    </a:lnTo>
                    <a:lnTo>
                      <a:pt x="675" y="358"/>
                    </a:lnTo>
                    <a:lnTo>
                      <a:pt x="674" y="360"/>
                    </a:lnTo>
                    <a:lnTo>
                      <a:pt x="675" y="362"/>
                    </a:lnTo>
                    <a:lnTo>
                      <a:pt x="677" y="363"/>
                    </a:lnTo>
                    <a:lnTo>
                      <a:pt x="674" y="366"/>
                    </a:lnTo>
                    <a:lnTo>
                      <a:pt x="674" y="367"/>
                    </a:lnTo>
                    <a:lnTo>
                      <a:pt x="678" y="367"/>
                    </a:lnTo>
                    <a:lnTo>
                      <a:pt x="678" y="369"/>
                    </a:lnTo>
                    <a:lnTo>
                      <a:pt x="675" y="373"/>
                    </a:lnTo>
                    <a:lnTo>
                      <a:pt x="673" y="374"/>
                    </a:lnTo>
                    <a:lnTo>
                      <a:pt x="673" y="377"/>
                    </a:lnTo>
                    <a:lnTo>
                      <a:pt x="674" y="378"/>
                    </a:lnTo>
                    <a:lnTo>
                      <a:pt x="673" y="377"/>
                    </a:lnTo>
                    <a:lnTo>
                      <a:pt x="670" y="374"/>
                    </a:lnTo>
                    <a:lnTo>
                      <a:pt x="670" y="374"/>
                    </a:lnTo>
                    <a:lnTo>
                      <a:pt x="667" y="378"/>
                    </a:lnTo>
                    <a:lnTo>
                      <a:pt x="667" y="378"/>
                    </a:lnTo>
                    <a:lnTo>
                      <a:pt x="667" y="380"/>
                    </a:lnTo>
                    <a:lnTo>
                      <a:pt x="667" y="381"/>
                    </a:lnTo>
                    <a:lnTo>
                      <a:pt x="666" y="382"/>
                    </a:lnTo>
                    <a:lnTo>
                      <a:pt x="665" y="382"/>
                    </a:lnTo>
                    <a:lnTo>
                      <a:pt x="658" y="389"/>
                    </a:lnTo>
                    <a:lnTo>
                      <a:pt x="655" y="391"/>
                    </a:lnTo>
                    <a:lnTo>
                      <a:pt x="654" y="395"/>
                    </a:lnTo>
                    <a:lnTo>
                      <a:pt x="655" y="397"/>
                    </a:lnTo>
                    <a:lnTo>
                      <a:pt x="658" y="397"/>
                    </a:lnTo>
                    <a:lnTo>
                      <a:pt x="658" y="400"/>
                    </a:lnTo>
                    <a:lnTo>
                      <a:pt x="660" y="401"/>
                    </a:lnTo>
                    <a:lnTo>
                      <a:pt x="665" y="408"/>
                    </a:lnTo>
                    <a:lnTo>
                      <a:pt x="665" y="414"/>
                    </a:lnTo>
                    <a:lnTo>
                      <a:pt x="665" y="422"/>
                    </a:lnTo>
                    <a:lnTo>
                      <a:pt x="667" y="425"/>
                    </a:lnTo>
                    <a:lnTo>
                      <a:pt x="666" y="428"/>
                    </a:lnTo>
                    <a:lnTo>
                      <a:pt x="666" y="432"/>
                    </a:lnTo>
                    <a:lnTo>
                      <a:pt x="666" y="433"/>
                    </a:lnTo>
                    <a:lnTo>
                      <a:pt x="663" y="438"/>
                    </a:lnTo>
                    <a:lnTo>
                      <a:pt x="662" y="443"/>
                    </a:lnTo>
                    <a:lnTo>
                      <a:pt x="663" y="443"/>
                    </a:lnTo>
                    <a:lnTo>
                      <a:pt x="665" y="440"/>
                    </a:lnTo>
                    <a:lnTo>
                      <a:pt x="666" y="438"/>
                    </a:lnTo>
                    <a:lnTo>
                      <a:pt x="666" y="441"/>
                    </a:lnTo>
                    <a:lnTo>
                      <a:pt x="667" y="444"/>
                    </a:lnTo>
                    <a:lnTo>
                      <a:pt x="666" y="445"/>
                    </a:lnTo>
                    <a:lnTo>
                      <a:pt x="663" y="447"/>
                    </a:lnTo>
                    <a:lnTo>
                      <a:pt x="662" y="445"/>
                    </a:lnTo>
                    <a:lnTo>
                      <a:pt x="660" y="445"/>
                    </a:lnTo>
                    <a:lnTo>
                      <a:pt x="658" y="449"/>
                    </a:lnTo>
                    <a:lnTo>
                      <a:pt x="655" y="451"/>
                    </a:lnTo>
                    <a:lnTo>
                      <a:pt x="655" y="454"/>
                    </a:lnTo>
                    <a:lnTo>
                      <a:pt x="649" y="456"/>
                    </a:lnTo>
                    <a:lnTo>
                      <a:pt x="647" y="458"/>
                    </a:lnTo>
                    <a:lnTo>
                      <a:pt x="647" y="458"/>
                    </a:lnTo>
                    <a:lnTo>
                      <a:pt x="640" y="460"/>
                    </a:lnTo>
                    <a:lnTo>
                      <a:pt x="634" y="463"/>
                    </a:lnTo>
                    <a:lnTo>
                      <a:pt x="633" y="465"/>
                    </a:lnTo>
                    <a:lnTo>
                      <a:pt x="630" y="465"/>
                    </a:lnTo>
                    <a:lnTo>
                      <a:pt x="629" y="466"/>
                    </a:lnTo>
                    <a:lnTo>
                      <a:pt x="623" y="467"/>
                    </a:lnTo>
                    <a:lnTo>
                      <a:pt x="621" y="469"/>
                    </a:lnTo>
                    <a:lnTo>
                      <a:pt x="621" y="470"/>
                    </a:lnTo>
                    <a:lnTo>
                      <a:pt x="622" y="473"/>
                    </a:lnTo>
                    <a:lnTo>
                      <a:pt x="622" y="474"/>
                    </a:lnTo>
                    <a:lnTo>
                      <a:pt x="622" y="477"/>
                    </a:lnTo>
                    <a:lnTo>
                      <a:pt x="623" y="478"/>
                    </a:lnTo>
                    <a:lnTo>
                      <a:pt x="622" y="478"/>
                    </a:lnTo>
                    <a:lnTo>
                      <a:pt x="623" y="481"/>
                    </a:lnTo>
                    <a:lnTo>
                      <a:pt x="625" y="481"/>
                    </a:lnTo>
                    <a:lnTo>
                      <a:pt x="623" y="482"/>
                    </a:lnTo>
                    <a:lnTo>
                      <a:pt x="623" y="484"/>
                    </a:lnTo>
                    <a:lnTo>
                      <a:pt x="622" y="485"/>
                    </a:lnTo>
                    <a:lnTo>
                      <a:pt x="623" y="486"/>
                    </a:lnTo>
                    <a:lnTo>
                      <a:pt x="622" y="488"/>
                    </a:lnTo>
                    <a:lnTo>
                      <a:pt x="621" y="492"/>
                    </a:lnTo>
                    <a:lnTo>
                      <a:pt x="622" y="495"/>
                    </a:lnTo>
                    <a:lnTo>
                      <a:pt x="621" y="500"/>
                    </a:lnTo>
                    <a:lnTo>
                      <a:pt x="621" y="502"/>
                    </a:lnTo>
                    <a:lnTo>
                      <a:pt x="622" y="503"/>
                    </a:lnTo>
                    <a:lnTo>
                      <a:pt x="622" y="504"/>
                    </a:lnTo>
                    <a:lnTo>
                      <a:pt x="622" y="506"/>
                    </a:lnTo>
                    <a:lnTo>
                      <a:pt x="621" y="508"/>
                    </a:lnTo>
                    <a:lnTo>
                      <a:pt x="621" y="510"/>
                    </a:lnTo>
                    <a:lnTo>
                      <a:pt x="622" y="511"/>
                    </a:lnTo>
                    <a:lnTo>
                      <a:pt x="622" y="515"/>
                    </a:lnTo>
                    <a:lnTo>
                      <a:pt x="622" y="515"/>
                    </a:lnTo>
                    <a:lnTo>
                      <a:pt x="619" y="518"/>
                    </a:lnTo>
                    <a:lnTo>
                      <a:pt x="619" y="522"/>
                    </a:lnTo>
                    <a:lnTo>
                      <a:pt x="618" y="522"/>
                    </a:lnTo>
                    <a:lnTo>
                      <a:pt x="616" y="522"/>
                    </a:lnTo>
                    <a:lnTo>
                      <a:pt x="616" y="525"/>
                    </a:lnTo>
                    <a:lnTo>
                      <a:pt x="618" y="526"/>
                    </a:lnTo>
                    <a:lnTo>
                      <a:pt x="616" y="528"/>
                    </a:lnTo>
                    <a:lnTo>
                      <a:pt x="616" y="532"/>
                    </a:lnTo>
                    <a:lnTo>
                      <a:pt x="616" y="534"/>
                    </a:lnTo>
                    <a:lnTo>
                      <a:pt x="619" y="537"/>
                    </a:lnTo>
                    <a:lnTo>
                      <a:pt x="621" y="537"/>
                    </a:lnTo>
                    <a:lnTo>
                      <a:pt x="616" y="537"/>
                    </a:lnTo>
                    <a:lnTo>
                      <a:pt x="614" y="534"/>
                    </a:lnTo>
                    <a:lnTo>
                      <a:pt x="615" y="532"/>
                    </a:lnTo>
                    <a:lnTo>
                      <a:pt x="614" y="528"/>
                    </a:lnTo>
                    <a:lnTo>
                      <a:pt x="612" y="528"/>
                    </a:lnTo>
                    <a:lnTo>
                      <a:pt x="612" y="526"/>
                    </a:lnTo>
                    <a:lnTo>
                      <a:pt x="612" y="524"/>
                    </a:lnTo>
                    <a:lnTo>
                      <a:pt x="611" y="524"/>
                    </a:lnTo>
                    <a:lnTo>
                      <a:pt x="607" y="529"/>
                    </a:lnTo>
                    <a:lnTo>
                      <a:pt x="607" y="532"/>
                    </a:lnTo>
                    <a:lnTo>
                      <a:pt x="607" y="533"/>
                    </a:lnTo>
                    <a:lnTo>
                      <a:pt x="604" y="533"/>
                    </a:lnTo>
                    <a:lnTo>
                      <a:pt x="603" y="530"/>
                    </a:lnTo>
                    <a:lnTo>
                      <a:pt x="600" y="530"/>
                    </a:lnTo>
                    <a:lnTo>
                      <a:pt x="596" y="532"/>
                    </a:lnTo>
                    <a:lnTo>
                      <a:pt x="593" y="533"/>
                    </a:lnTo>
                    <a:lnTo>
                      <a:pt x="597" y="529"/>
                    </a:lnTo>
                    <a:lnTo>
                      <a:pt x="599" y="526"/>
                    </a:lnTo>
                    <a:lnTo>
                      <a:pt x="599" y="525"/>
                    </a:lnTo>
                    <a:lnTo>
                      <a:pt x="597" y="521"/>
                    </a:lnTo>
                    <a:lnTo>
                      <a:pt x="596" y="519"/>
                    </a:lnTo>
                    <a:lnTo>
                      <a:pt x="596" y="517"/>
                    </a:lnTo>
                    <a:lnTo>
                      <a:pt x="594" y="517"/>
                    </a:lnTo>
                    <a:lnTo>
                      <a:pt x="592" y="515"/>
                    </a:lnTo>
                    <a:lnTo>
                      <a:pt x="590" y="515"/>
                    </a:lnTo>
                    <a:lnTo>
                      <a:pt x="590" y="513"/>
                    </a:lnTo>
                    <a:lnTo>
                      <a:pt x="590" y="513"/>
                    </a:lnTo>
                    <a:lnTo>
                      <a:pt x="590" y="510"/>
                    </a:lnTo>
                    <a:lnTo>
                      <a:pt x="589" y="508"/>
                    </a:lnTo>
                    <a:lnTo>
                      <a:pt x="588" y="507"/>
                    </a:lnTo>
                    <a:lnTo>
                      <a:pt x="588" y="504"/>
                    </a:lnTo>
                    <a:lnTo>
                      <a:pt x="585" y="502"/>
                    </a:lnTo>
                    <a:lnTo>
                      <a:pt x="584" y="500"/>
                    </a:lnTo>
                    <a:lnTo>
                      <a:pt x="585" y="495"/>
                    </a:lnTo>
                    <a:lnTo>
                      <a:pt x="588" y="493"/>
                    </a:lnTo>
                    <a:lnTo>
                      <a:pt x="588" y="491"/>
                    </a:lnTo>
                    <a:lnTo>
                      <a:pt x="588" y="488"/>
                    </a:lnTo>
                    <a:lnTo>
                      <a:pt x="592" y="484"/>
                    </a:lnTo>
                    <a:lnTo>
                      <a:pt x="592" y="478"/>
                    </a:lnTo>
                    <a:lnTo>
                      <a:pt x="590" y="477"/>
                    </a:lnTo>
                    <a:lnTo>
                      <a:pt x="590" y="474"/>
                    </a:lnTo>
                    <a:lnTo>
                      <a:pt x="592" y="471"/>
                    </a:lnTo>
                    <a:lnTo>
                      <a:pt x="593" y="469"/>
                    </a:lnTo>
                    <a:lnTo>
                      <a:pt x="593" y="467"/>
                    </a:lnTo>
                    <a:lnTo>
                      <a:pt x="597" y="462"/>
                    </a:lnTo>
                    <a:lnTo>
                      <a:pt x="596" y="458"/>
                    </a:lnTo>
                    <a:lnTo>
                      <a:pt x="594" y="458"/>
                    </a:lnTo>
                    <a:lnTo>
                      <a:pt x="594" y="458"/>
                    </a:lnTo>
                    <a:lnTo>
                      <a:pt x="594" y="458"/>
                    </a:lnTo>
                    <a:lnTo>
                      <a:pt x="593" y="458"/>
                    </a:lnTo>
                    <a:lnTo>
                      <a:pt x="589" y="458"/>
                    </a:lnTo>
                    <a:lnTo>
                      <a:pt x="585" y="458"/>
                    </a:lnTo>
                    <a:lnTo>
                      <a:pt x="582" y="456"/>
                    </a:lnTo>
                    <a:lnTo>
                      <a:pt x="581" y="456"/>
                    </a:lnTo>
                    <a:lnTo>
                      <a:pt x="579" y="455"/>
                    </a:lnTo>
                    <a:lnTo>
                      <a:pt x="574" y="455"/>
                    </a:lnTo>
                    <a:lnTo>
                      <a:pt x="571" y="455"/>
                    </a:lnTo>
                    <a:lnTo>
                      <a:pt x="571" y="455"/>
                    </a:lnTo>
                    <a:lnTo>
                      <a:pt x="567" y="455"/>
                    </a:lnTo>
                    <a:lnTo>
                      <a:pt x="566" y="454"/>
                    </a:lnTo>
                    <a:lnTo>
                      <a:pt x="567" y="454"/>
                    </a:lnTo>
                    <a:lnTo>
                      <a:pt x="563" y="449"/>
                    </a:lnTo>
                    <a:lnTo>
                      <a:pt x="563" y="448"/>
                    </a:lnTo>
                    <a:lnTo>
                      <a:pt x="559" y="445"/>
                    </a:lnTo>
                    <a:lnTo>
                      <a:pt x="557" y="444"/>
                    </a:lnTo>
                    <a:lnTo>
                      <a:pt x="553" y="441"/>
                    </a:lnTo>
                    <a:lnTo>
                      <a:pt x="552" y="441"/>
                    </a:lnTo>
                    <a:lnTo>
                      <a:pt x="546" y="438"/>
                    </a:lnTo>
                    <a:lnTo>
                      <a:pt x="545" y="437"/>
                    </a:lnTo>
                    <a:lnTo>
                      <a:pt x="544" y="437"/>
                    </a:lnTo>
                    <a:lnTo>
                      <a:pt x="544" y="436"/>
                    </a:lnTo>
                    <a:lnTo>
                      <a:pt x="542" y="432"/>
                    </a:lnTo>
                    <a:lnTo>
                      <a:pt x="541" y="430"/>
                    </a:lnTo>
                    <a:lnTo>
                      <a:pt x="541" y="428"/>
                    </a:lnTo>
                    <a:lnTo>
                      <a:pt x="538" y="428"/>
                    </a:lnTo>
                    <a:lnTo>
                      <a:pt x="537" y="423"/>
                    </a:lnTo>
                    <a:lnTo>
                      <a:pt x="535" y="422"/>
                    </a:lnTo>
                    <a:lnTo>
                      <a:pt x="531" y="418"/>
                    </a:lnTo>
                    <a:lnTo>
                      <a:pt x="529" y="418"/>
                    </a:lnTo>
                    <a:lnTo>
                      <a:pt x="527" y="417"/>
                    </a:lnTo>
                    <a:lnTo>
                      <a:pt x="522" y="415"/>
                    </a:lnTo>
                    <a:lnTo>
                      <a:pt x="519" y="412"/>
                    </a:lnTo>
                    <a:lnTo>
                      <a:pt x="514" y="408"/>
                    </a:lnTo>
                    <a:lnTo>
                      <a:pt x="509" y="408"/>
                    </a:lnTo>
                    <a:lnTo>
                      <a:pt x="500" y="411"/>
                    </a:lnTo>
                    <a:lnTo>
                      <a:pt x="492" y="414"/>
                    </a:lnTo>
                    <a:lnTo>
                      <a:pt x="487" y="414"/>
                    </a:lnTo>
                    <a:lnTo>
                      <a:pt x="485" y="414"/>
                    </a:lnTo>
                    <a:lnTo>
                      <a:pt x="487" y="414"/>
                    </a:lnTo>
                    <a:lnTo>
                      <a:pt x="492" y="412"/>
                    </a:lnTo>
                    <a:lnTo>
                      <a:pt x="498" y="406"/>
                    </a:lnTo>
                    <a:lnTo>
                      <a:pt x="500" y="403"/>
                    </a:lnTo>
                    <a:lnTo>
                      <a:pt x="498" y="399"/>
                    </a:lnTo>
                    <a:lnTo>
                      <a:pt x="497" y="396"/>
                    </a:lnTo>
                    <a:lnTo>
                      <a:pt x="500" y="392"/>
                    </a:lnTo>
                    <a:lnTo>
                      <a:pt x="500" y="386"/>
                    </a:lnTo>
                    <a:lnTo>
                      <a:pt x="498" y="384"/>
                    </a:lnTo>
                    <a:lnTo>
                      <a:pt x="498" y="381"/>
                    </a:lnTo>
                    <a:lnTo>
                      <a:pt x="498" y="378"/>
                    </a:lnTo>
                    <a:lnTo>
                      <a:pt x="498" y="375"/>
                    </a:lnTo>
                    <a:lnTo>
                      <a:pt x="497" y="374"/>
                    </a:lnTo>
                    <a:lnTo>
                      <a:pt x="490" y="375"/>
                    </a:lnTo>
                    <a:lnTo>
                      <a:pt x="486" y="381"/>
                    </a:lnTo>
                    <a:lnTo>
                      <a:pt x="482" y="386"/>
                    </a:lnTo>
                    <a:lnTo>
                      <a:pt x="476" y="386"/>
                    </a:lnTo>
                    <a:lnTo>
                      <a:pt x="474" y="389"/>
                    </a:lnTo>
                    <a:lnTo>
                      <a:pt x="475" y="386"/>
                    </a:lnTo>
                    <a:lnTo>
                      <a:pt x="481" y="385"/>
                    </a:lnTo>
                    <a:lnTo>
                      <a:pt x="485" y="382"/>
                    </a:lnTo>
                    <a:lnTo>
                      <a:pt x="486" y="377"/>
                    </a:lnTo>
                    <a:lnTo>
                      <a:pt x="486" y="377"/>
                    </a:lnTo>
                    <a:lnTo>
                      <a:pt x="486" y="373"/>
                    </a:lnTo>
                    <a:lnTo>
                      <a:pt x="485" y="371"/>
                    </a:lnTo>
                    <a:lnTo>
                      <a:pt x="485" y="370"/>
                    </a:lnTo>
                    <a:lnTo>
                      <a:pt x="485" y="367"/>
                    </a:lnTo>
                    <a:lnTo>
                      <a:pt x="482" y="367"/>
                    </a:lnTo>
                    <a:lnTo>
                      <a:pt x="483" y="366"/>
                    </a:lnTo>
                    <a:lnTo>
                      <a:pt x="485" y="366"/>
                    </a:lnTo>
                    <a:lnTo>
                      <a:pt x="486" y="363"/>
                    </a:lnTo>
                    <a:lnTo>
                      <a:pt x="489" y="359"/>
                    </a:lnTo>
                    <a:lnTo>
                      <a:pt x="489" y="356"/>
                    </a:lnTo>
                    <a:lnTo>
                      <a:pt x="487" y="355"/>
                    </a:lnTo>
                    <a:lnTo>
                      <a:pt x="489" y="351"/>
                    </a:lnTo>
                    <a:lnTo>
                      <a:pt x="492" y="349"/>
                    </a:lnTo>
                    <a:lnTo>
                      <a:pt x="492" y="347"/>
                    </a:lnTo>
                    <a:lnTo>
                      <a:pt x="493" y="344"/>
                    </a:lnTo>
                    <a:lnTo>
                      <a:pt x="494" y="340"/>
                    </a:lnTo>
                    <a:lnTo>
                      <a:pt x="497" y="337"/>
                    </a:lnTo>
                    <a:lnTo>
                      <a:pt x="496" y="334"/>
                    </a:lnTo>
                    <a:lnTo>
                      <a:pt x="496" y="333"/>
                    </a:lnTo>
                    <a:lnTo>
                      <a:pt x="498" y="334"/>
                    </a:lnTo>
                    <a:lnTo>
                      <a:pt x="501" y="333"/>
                    </a:lnTo>
                    <a:lnTo>
                      <a:pt x="501" y="330"/>
                    </a:lnTo>
                    <a:lnTo>
                      <a:pt x="504" y="330"/>
                    </a:lnTo>
                    <a:lnTo>
                      <a:pt x="507" y="326"/>
                    </a:lnTo>
                    <a:lnTo>
                      <a:pt x="509" y="325"/>
                    </a:lnTo>
                    <a:lnTo>
                      <a:pt x="508" y="323"/>
                    </a:lnTo>
                    <a:lnTo>
                      <a:pt x="509" y="321"/>
                    </a:lnTo>
                    <a:lnTo>
                      <a:pt x="512" y="321"/>
                    </a:lnTo>
                    <a:lnTo>
                      <a:pt x="512" y="319"/>
                    </a:lnTo>
                    <a:lnTo>
                      <a:pt x="511" y="318"/>
                    </a:lnTo>
                    <a:lnTo>
                      <a:pt x="514" y="316"/>
                    </a:lnTo>
                    <a:lnTo>
                      <a:pt x="516" y="314"/>
                    </a:lnTo>
                    <a:lnTo>
                      <a:pt x="518" y="314"/>
                    </a:lnTo>
                    <a:lnTo>
                      <a:pt x="518" y="312"/>
                    </a:lnTo>
                    <a:lnTo>
                      <a:pt x="519" y="311"/>
                    </a:lnTo>
                    <a:lnTo>
                      <a:pt x="516" y="308"/>
                    </a:lnTo>
                    <a:lnTo>
                      <a:pt x="518" y="308"/>
                    </a:lnTo>
                    <a:lnTo>
                      <a:pt x="518" y="307"/>
                    </a:lnTo>
                    <a:lnTo>
                      <a:pt x="519" y="307"/>
                    </a:lnTo>
                    <a:lnTo>
                      <a:pt x="522" y="308"/>
                    </a:lnTo>
                    <a:lnTo>
                      <a:pt x="523" y="310"/>
                    </a:lnTo>
                    <a:lnTo>
                      <a:pt x="523" y="310"/>
                    </a:lnTo>
                    <a:lnTo>
                      <a:pt x="523" y="308"/>
                    </a:lnTo>
                    <a:lnTo>
                      <a:pt x="522" y="307"/>
                    </a:lnTo>
                    <a:lnTo>
                      <a:pt x="524" y="305"/>
                    </a:lnTo>
                    <a:lnTo>
                      <a:pt x="526" y="304"/>
                    </a:lnTo>
                    <a:lnTo>
                      <a:pt x="529" y="304"/>
                    </a:lnTo>
                    <a:lnTo>
                      <a:pt x="530" y="304"/>
                    </a:lnTo>
                    <a:lnTo>
                      <a:pt x="530" y="303"/>
                    </a:lnTo>
                    <a:lnTo>
                      <a:pt x="530" y="301"/>
                    </a:lnTo>
                    <a:lnTo>
                      <a:pt x="531" y="301"/>
                    </a:lnTo>
                    <a:lnTo>
                      <a:pt x="531" y="304"/>
                    </a:lnTo>
                    <a:lnTo>
                      <a:pt x="533" y="303"/>
                    </a:lnTo>
                    <a:lnTo>
                      <a:pt x="533" y="300"/>
                    </a:lnTo>
                    <a:lnTo>
                      <a:pt x="531" y="299"/>
                    </a:lnTo>
                    <a:lnTo>
                      <a:pt x="531" y="297"/>
                    </a:lnTo>
                    <a:lnTo>
                      <a:pt x="533" y="297"/>
                    </a:lnTo>
                    <a:lnTo>
                      <a:pt x="537" y="299"/>
                    </a:lnTo>
                    <a:lnTo>
                      <a:pt x="537" y="297"/>
                    </a:lnTo>
                    <a:lnTo>
                      <a:pt x="534" y="296"/>
                    </a:lnTo>
                    <a:lnTo>
                      <a:pt x="534" y="295"/>
                    </a:lnTo>
                    <a:lnTo>
                      <a:pt x="534" y="295"/>
                    </a:lnTo>
                    <a:lnTo>
                      <a:pt x="535" y="293"/>
                    </a:lnTo>
                    <a:lnTo>
                      <a:pt x="535" y="296"/>
                    </a:lnTo>
                    <a:lnTo>
                      <a:pt x="538" y="296"/>
                    </a:lnTo>
                    <a:lnTo>
                      <a:pt x="540" y="296"/>
                    </a:lnTo>
                    <a:lnTo>
                      <a:pt x="541" y="295"/>
                    </a:lnTo>
                    <a:lnTo>
                      <a:pt x="538" y="290"/>
                    </a:lnTo>
                    <a:lnTo>
                      <a:pt x="537" y="286"/>
                    </a:lnTo>
                    <a:lnTo>
                      <a:pt x="534" y="284"/>
                    </a:lnTo>
                    <a:lnTo>
                      <a:pt x="535" y="281"/>
                    </a:lnTo>
                    <a:lnTo>
                      <a:pt x="534" y="279"/>
                    </a:lnTo>
                    <a:lnTo>
                      <a:pt x="535" y="278"/>
                    </a:lnTo>
                    <a:lnTo>
                      <a:pt x="537" y="279"/>
                    </a:lnTo>
                    <a:lnTo>
                      <a:pt x="538" y="284"/>
                    </a:lnTo>
                    <a:lnTo>
                      <a:pt x="541" y="288"/>
                    </a:lnTo>
                    <a:lnTo>
                      <a:pt x="546" y="289"/>
                    </a:lnTo>
                    <a:lnTo>
                      <a:pt x="549" y="290"/>
                    </a:lnTo>
                    <a:lnTo>
                      <a:pt x="552" y="290"/>
                    </a:lnTo>
                    <a:lnTo>
                      <a:pt x="553" y="289"/>
                    </a:lnTo>
                    <a:lnTo>
                      <a:pt x="555" y="289"/>
                    </a:lnTo>
                    <a:lnTo>
                      <a:pt x="557" y="286"/>
                    </a:lnTo>
                    <a:lnTo>
                      <a:pt x="559" y="281"/>
                    </a:lnTo>
                    <a:lnTo>
                      <a:pt x="553" y="275"/>
                    </a:lnTo>
                    <a:lnTo>
                      <a:pt x="553" y="273"/>
                    </a:lnTo>
                    <a:lnTo>
                      <a:pt x="552" y="270"/>
                    </a:lnTo>
                    <a:lnTo>
                      <a:pt x="551" y="271"/>
                    </a:lnTo>
                    <a:lnTo>
                      <a:pt x="548" y="273"/>
                    </a:lnTo>
                    <a:lnTo>
                      <a:pt x="544" y="274"/>
                    </a:lnTo>
                    <a:lnTo>
                      <a:pt x="542" y="274"/>
                    </a:lnTo>
                    <a:lnTo>
                      <a:pt x="542" y="274"/>
                    </a:lnTo>
                    <a:lnTo>
                      <a:pt x="541" y="273"/>
                    </a:lnTo>
                    <a:lnTo>
                      <a:pt x="544" y="273"/>
                    </a:lnTo>
                    <a:lnTo>
                      <a:pt x="546" y="273"/>
                    </a:lnTo>
                    <a:lnTo>
                      <a:pt x="549" y="270"/>
                    </a:lnTo>
                    <a:lnTo>
                      <a:pt x="549" y="268"/>
                    </a:lnTo>
                    <a:lnTo>
                      <a:pt x="544" y="266"/>
                    </a:lnTo>
                    <a:lnTo>
                      <a:pt x="540" y="262"/>
                    </a:lnTo>
                    <a:lnTo>
                      <a:pt x="538" y="262"/>
                    </a:lnTo>
                    <a:lnTo>
                      <a:pt x="538" y="262"/>
                    </a:lnTo>
                    <a:lnTo>
                      <a:pt x="538" y="264"/>
                    </a:lnTo>
                    <a:lnTo>
                      <a:pt x="538" y="264"/>
                    </a:lnTo>
                    <a:lnTo>
                      <a:pt x="535" y="263"/>
                    </a:lnTo>
                    <a:lnTo>
                      <a:pt x="534" y="260"/>
                    </a:lnTo>
                    <a:lnTo>
                      <a:pt x="537" y="260"/>
                    </a:lnTo>
                    <a:lnTo>
                      <a:pt x="537" y="256"/>
                    </a:lnTo>
                    <a:lnTo>
                      <a:pt x="538" y="259"/>
                    </a:lnTo>
                    <a:lnTo>
                      <a:pt x="541" y="262"/>
                    </a:lnTo>
                    <a:lnTo>
                      <a:pt x="544" y="262"/>
                    </a:lnTo>
                    <a:lnTo>
                      <a:pt x="545" y="266"/>
                    </a:lnTo>
                    <a:lnTo>
                      <a:pt x="549" y="268"/>
                    </a:lnTo>
                    <a:lnTo>
                      <a:pt x="555" y="270"/>
                    </a:lnTo>
                    <a:lnTo>
                      <a:pt x="556" y="273"/>
                    </a:lnTo>
                    <a:lnTo>
                      <a:pt x="559" y="274"/>
                    </a:lnTo>
                    <a:lnTo>
                      <a:pt x="559" y="275"/>
                    </a:lnTo>
                    <a:lnTo>
                      <a:pt x="562" y="277"/>
                    </a:lnTo>
                    <a:lnTo>
                      <a:pt x="563" y="278"/>
                    </a:lnTo>
                    <a:lnTo>
                      <a:pt x="563" y="275"/>
                    </a:lnTo>
                    <a:lnTo>
                      <a:pt x="566" y="274"/>
                    </a:lnTo>
                    <a:lnTo>
                      <a:pt x="563" y="273"/>
                    </a:lnTo>
                    <a:lnTo>
                      <a:pt x="564" y="270"/>
                    </a:lnTo>
                    <a:lnTo>
                      <a:pt x="566" y="273"/>
                    </a:lnTo>
                    <a:lnTo>
                      <a:pt x="566" y="274"/>
                    </a:lnTo>
                    <a:lnTo>
                      <a:pt x="568" y="275"/>
                    </a:lnTo>
                    <a:lnTo>
                      <a:pt x="571" y="271"/>
                    </a:lnTo>
                    <a:lnTo>
                      <a:pt x="571" y="266"/>
                    </a:lnTo>
                    <a:lnTo>
                      <a:pt x="570" y="264"/>
                    </a:lnTo>
                    <a:lnTo>
                      <a:pt x="571" y="262"/>
                    </a:lnTo>
                    <a:lnTo>
                      <a:pt x="573" y="266"/>
                    </a:lnTo>
                    <a:lnTo>
                      <a:pt x="573" y="267"/>
                    </a:lnTo>
                    <a:lnTo>
                      <a:pt x="574" y="263"/>
                    </a:lnTo>
                    <a:lnTo>
                      <a:pt x="577" y="262"/>
                    </a:lnTo>
                    <a:lnTo>
                      <a:pt x="577" y="263"/>
                    </a:lnTo>
                    <a:lnTo>
                      <a:pt x="578" y="263"/>
                    </a:lnTo>
                    <a:lnTo>
                      <a:pt x="577" y="266"/>
                    </a:lnTo>
                    <a:lnTo>
                      <a:pt x="577" y="266"/>
                    </a:lnTo>
                    <a:lnTo>
                      <a:pt x="578" y="267"/>
                    </a:lnTo>
                    <a:lnTo>
                      <a:pt x="579" y="266"/>
                    </a:lnTo>
                    <a:lnTo>
                      <a:pt x="581" y="267"/>
                    </a:lnTo>
                    <a:lnTo>
                      <a:pt x="584" y="270"/>
                    </a:lnTo>
                    <a:lnTo>
                      <a:pt x="585" y="268"/>
                    </a:lnTo>
                    <a:lnTo>
                      <a:pt x="586" y="268"/>
                    </a:lnTo>
                    <a:lnTo>
                      <a:pt x="586" y="270"/>
                    </a:lnTo>
                    <a:lnTo>
                      <a:pt x="589" y="270"/>
                    </a:lnTo>
                    <a:lnTo>
                      <a:pt x="590" y="266"/>
                    </a:lnTo>
                    <a:lnTo>
                      <a:pt x="594" y="264"/>
                    </a:lnTo>
                    <a:lnTo>
                      <a:pt x="601" y="256"/>
                    </a:lnTo>
                    <a:lnTo>
                      <a:pt x="603" y="255"/>
                    </a:lnTo>
                    <a:lnTo>
                      <a:pt x="603" y="253"/>
                    </a:lnTo>
                    <a:lnTo>
                      <a:pt x="604" y="255"/>
                    </a:lnTo>
                    <a:lnTo>
                      <a:pt x="607" y="251"/>
                    </a:lnTo>
                    <a:lnTo>
                      <a:pt x="610" y="249"/>
                    </a:lnTo>
                    <a:lnTo>
                      <a:pt x="612" y="248"/>
                    </a:lnTo>
                    <a:lnTo>
                      <a:pt x="614" y="247"/>
                    </a:lnTo>
                    <a:lnTo>
                      <a:pt x="612" y="244"/>
                    </a:lnTo>
                    <a:lnTo>
                      <a:pt x="604" y="241"/>
                    </a:lnTo>
                    <a:lnTo>
                      <a:pt x="600" y="241"/>
                    </a:lnTo>
                    <a:lnTo>
                      <a:pt x="594" y="238"/>
                    </a:lnTo>
                    <a:lnTo>
                      <a:pt x="593" y="236"/>
                    </a:lnTo>
                    <a:lnTo>
                      <a:pt x="590" y="230"/>
                    </a:lnTo>
                    <a:lnTo>
                      <a:pt x="590" y="230"/>
                    </a:lnTo>
                    <a:lnTo>
                      <a:pt x="589" y="226"/>
                    </a:lnTo>
                    <a:lnTo>
                      <a:pt x="589" y="226"/>
                    </a:lnTo>
                    <a:lnTo>
                      <a:pt x="589" y="225"/>
                    </a:lnTo>
                    <a:lnTo>
                      <a:pt x="590" y="225"/>
                    </a:lnTo>
                    <a:lnTo>
                      <a:pt x="590" y="223"/>
                    </a:lnTo>
                    <a:lnTo>
                      <a:pt x="589" y="222"/>
                    </a:lnTo>
                    <a:lnTo>
                      <a:pt x="585" y="222"/>
                    </a:lnTo>
                    <a:lnTo>
                      <a:pt x="579" y="220"/>
                    </a:lnTo>
                    <a:lnTo>
                      <a:pt x="578" y="220"/>
                    </a:lnTo>
                    <a:lnTo>
                      <a:pt x="577" y="222"/>
                    </a:lnTo>
                    <a:lnTo>
                      <a:pt x="575" y="220"/>
                    </a:lnTo>
                    <a:lnTo>
                      <a:pt x="575" y="218"/>
                    </a:lnTo>
                    <a:lnTo>
                      <a:pt x="578" y="219"/>
                    </a:lnTo>
                    <a:lnTo>
                      <a:pt x="584" y="219"/>
                    </a:lnTo>
                    <a:lnTo>
                      <a:pt x="586" y="222"/>
                    </a:lnTo>
                    <a:lnTo>
                      <a:pt x="592" y="222"/>
                    </a:lnTo>
                    <a:lnTo>
                      <a:pt x="594" y="223"/>
                    </a:lnTo>
                    <a:lnTo>
                      <a:pt x="597" y="229"/>
                    </a:lnTo>
                    <a:lnTo>
                      <a:pt x="599" y="229"/>
                    </a:lnTo>
                    <a:lnTo>
                      <a:pt x="600" y="230"/>
                    </a:lnTo>
                    <a:lnTo>
                      <a:pt x="600" y="231"/>
                    </a:lnTo>
                    <a:lnTo>
                      <a:pt x="599" y="231"/>
                    </a:lnTo>
                    <a:lnTo>
                      <a:pt x="599" y="233"/>
                    </a:lnTo>
                    <a:lnTo>
                      <a:pt x="601" y="234"/>
                    </a:lnTo>
                    <a:lnTo>
                      <a:pt x="603" y="237"/>
                    </a:lnTo>
                    <a:lnTo>
                      <a:pt x="604" y="240"/>
                    </a:lnTo>
                    <a:lnTo>
                      <a:pt x="612" y="241"/>
                    </a:lnTo>
                    <a:lnTo>
                      <a:pt x="614" y="240"/>
                    </a:lnTo>
                    <a:lnTo>
                      <a:pt x="615" y="237"/>
                    </a:lnTo>
                    <a:lnTo>
                      <a:pt x="616" y="236"/>
                    </a:lnTo>
                    <a:lnTo>
                      <a:pt x="619" y="237"/>
                    </a:lnTo>
                    <a:lnTo>
                      <a:pt x="622" y="233"/>
                    </a:lnTo>
                    <a:lnTo>
                      <a:pt x="625" y="230"/>
                    </a:lnTo>
                    <a:lnTo>
                      <a:pt x="630" y="226"/>
                    </a:lnTo>
                    <a:lnTo>
                      <a:pt x="632" y="226"/>
                    </a:lnTo>
                    <a:lnTo>
                      <a:pt x="633" y="222"/>
                    </a:lnTo>
                    <a:lnTo>
                      <a:pt x="632" y="220"/>
                    </a:lnTo>
                    <a:lnTo>
                      <a:pt x="629" y="219"/>
                    </a:lnTo>
                    <a:lnTo>
                      <a:pt x="627" y="218"/>
                    </a:lnTo>
                    <a:lnTo>
                      <a:pt x="627" y="215"/>
                    </a:lnTo>
                    <a:lnTo>
                      <a:pt x="629" y="215"/>
                    </a:lnTo>
                    <a:lnTo>
                      <a:pt x="627" y="214"/>
                    </a:lnTo>
                    <a:lnTo>
                      <a:pt x="629" y="211"/>
                    </a:lnTo>
                    <a:lnTo>
                      <a:pt x="632" y="212"/>
                    </a:lnTo>
                    <a:lnTo>
                      <a:pt x="633" y="212"/>
                    </a:lnTo>
                    <a:lnTo>
                      <a:pt x="636" y="214"/>
                    </a:lnTo>
                    <a:lnTo>
                      <a:pt x="638" y="214"/>
                    </a:lnTo>
                    <a:lnTo>
                      <a:pt x="641" y="212"/>
                    </a:lnTo>
                    <a:lnTo>
                      <a:pt x="641" y="214"/>
                    </a:lnTo>
                    <a:lnTo>
                      <a:pt x="643" y="215"/>
                    </a:lnTo>
                    <a:lnTo>
                      <a:pt x="643" y="215"/>
                    </a:lnTo>
                    <a:lnTo>
                      <a:pt x="641" y="219"/>
                    </a:lnTo>
                    <a:lnTo>
                      <a:pt x="641" y="220"/>
                    </a:lnTo>
                    <a:lnTo>
                      <a:pt x="643" y="219"/>
                    </a:lnTo>
                    <a:lnTo>
                      <a:pt x="644" y="220"/>
                    </a:lnTo>
                    <a:lnTo>
                      <a:pt x="645" y="220"/>
                    </a:lnTo>
                    <a:lnTo>
                      <a:pt x="648" y="222"/>
                    </a:lnTo>
                    <a:lnTo>
                      <a:pt x="648" y="220"/>
                    </a:lnTo>
                    <a:lnTo>
                      <a:pt x="647" y="218"/>
                    </a:lnTo>
                    <a:lnTo>
                      <a:pt x="648" y="216"/>
                    </a:lnTo>
                    <a:lnTo>
                      <a:pt x="648" y="218"/>
                    </a:lnTo>
                    <a:lnTo>
                      <a:pt x="649" y="219"/>
                    </a:lnTo>
                    <a:lnTo>
                      <a:pt x="651" y="220"/>
                    </a:lnTo>
                    <a:lnTo>
                      <a:pt x="654" y="225"/>
                    </a:lnTo>
                    <a:lnTo>
                      <a:pt x="655" y="225"/>
                    </a:lnTo>
                    <a:lnTo>
                      <a:pt x="655" y="222"/>
                    </a:lnTo>
                    <a:lnTo>
                      <a:pt x="655" y="222"/>
                    </a:lnTo>
                    <a:lnTo>
                      <a:pt x="655" y="220"/>
                    </a:lnTo>
                    <a:lnTo>
                      <a:pt x="655" y="216"/>
                    </a:lnTo>
                    <a:lnTo>
                      <a:pt x="654" y="216"/>
                    </a:lnTo>
                    <a:lnTo>
                      <a:pt x="655" y="212"/>
                    </a:lnTo>
                    <a:lnTo>
                      <a:pt x="654" y="208"/>
                    </a:lnTo>
                    <a:lnTo>
                      <a:pt x="651" y="208"/>
                    </a:lnTo>
                    <a:lnTo>
                      <a:pt x="651" y="205"/>
                    </a:lnTo>
                    <a:lnTo>
                      <a:pt x="649" y="205"/>
                    </a:lnTo>
                    <a:lnTo>
                      <a:pt x="647" y="207"/>
                    </a:lnTo>
                    <a:lnTo>
                      <a:pt x="645" y="207"/>
                    </a:lnTo>
                    <a:lnTo>
                      <a:pt x="648" y="204"/>
                    </a:lnTo>
                    <a:lnTo>
                      <a:pt x="649" y="204"/>
                    </a:lnTo>
                    <a:lnTo>
                      <a:pt x="651" y="204"/>
                    </a:lnTo>
                    <a:lnTo>
                      <a:pt x="654" y="203"/>
                    </a:lnTo>
                    <a:lnTo>
                      <a:pt x="655" y="205"/>
                    </a:lnTo>
                    <a:lnTo>
                      <a:pt x="655" y="205"/>
                    </a:lnTo>
                    <a:lnTo>
                      <a:pt x="656" y="211"/>
                    </a:lnTo>
                    <a:lnTo>
                      <a:pt x="656" y="211"/>
                    </a:lnTo>
                    <a:lnTo>
                      <a:pt x="659" y="208"/>
                    </a:lnTo>
                    <a:lnTo>
                      <a:pt x="658" y="211"/>
                    </a:lnTo>
                    <a:lnTo>
                      <a:pt x="658" y="214"/>
                    </a:lnTo>
                    <a:lnTo>
                      <a:pt x="656" y="214"/>
                    </a:lnTo>
                    <a:lnTo>
                      <a:pt x="656" y="215"/>
                    </a:lnTo>
                    <a:lnTo>
                      <a:pt x="658" y="216"/>
                    </a:lnTo>
                    <a:lnTo>
                      <a:pt x="658" y="219"/>
                    </a:lnTo>
                    <a:lnTo>
                      <a:pt x="658" y="222"/>
                    </a:lnTo>
                    <a:lnTo>
                      <a:pt x="659" y="222"/>
                    </a:lnTo>
                    <a:lnTo>
                      <a:pt x="665" y="220"/>
                    </a:lnTo>
                    <a:lnTo>
                      <a:pt x="666" y="218"/>
                    </a:lnTo>
                    <a:lnTo>
                      <a:pt x="667" y="218"/>
                    </a:lnTo>
                    <a:lnTo>
                      <a:pt x="669" y="219"/>
                    </a:lnTo>
                    <a:lnTo>
                      <a:pt x="673" y="215"/>
                    </a:lnTo>
                    <a:lnTo>
                      <a:pt x="674" y="215"/>
                    </a:lnTo>
                    <a:lnTo>
                      <a:pt x="675" y="214"/>
                    </a:lnTo>
                    <a:lnTo>
                      <a:pt x="678" y="212"/>
                    </a:lnTo>
                    <a:lnTo>
                      <a:pt x="678" y="209"/>
                    </a:lnTo>
                    <a:lnTo>
                      <a:pt x="680" y="208"/>
                    </a:lnTo>
                    <a:lnTo>
                      <a:pt x="684" y="208"/>
                    </a:lnTo>
                    <a:lnTo>
                      <a:pt x="685" y="208"/>
                    </a:lnTo>
                    <a:lnTo>
                      <a:pt x="686" y="207"/>
                    </a:lnTo>
                    <a:lnTo>
                      <a:pt x="686" y="205"/>
                    </a:lnTo>
                    <a:lnTo>
                      <a:pt x="689" y="203"/>
                    </a:lnTo>
                    <a:lnTo>
                      <a:pt x="689" y="200"/>
                    </a:lnTo>
                    <a:lnTo>
                      <a:pt x="691" y="200"/>
                    </a:lnTo>
                    <a:lnTo>
                      <a:pt x="691" y="197"/>
                    </a:lnTo>
                    <a:lnTo>
                      <a:pt x="688" y="192"/>
                    </a:lnTo>
                    <a:lnTo>
                      <a:pt x="689" y="190"/>
                    </a:lnTo>
                    <a:lnTo>
                      <a:pt x="686" y="188"/>
                    </a:lnTo>
                    <a:lnTo>
                      <a:pt x="685" y="185"/>
                    </a:lnTo>
                    <a:lnTo>
                      <a:pt x="686" y="183"/>
                    </a:lnTo>
                    <a:lnTo>
                      <a:pt x="689" y="182"/>
                    </a:lnTo>
                    <a:lnTo>
                      <a:pt x="691" y="181"/>
                    </a:lnTo>
                    <a:lnTo>
                      <a:pt x="689" y="181"/>
                    </a:lnTo>
                    <a:lnTo>
                      <a:pt x="688" y="182"/>
                    </a:lnTo>
                    <a:lnTo>
                      <a:pt x="686" y="182"/>
                    </a:lnTo>
                    <a:lnTo>
                      <a:pt x="686" y="181"/>
                    </a:lnTo>
                    <a:lnTo>
                      <a:pt x="688" y="178"/>
                    </a:lnTo>
                    <a:lnTo>
                      <a:pt x="686" y="178"/>
                    </a:lnTo>
                    <a:lnTo>
                      <a:pt x="688" y="177"/>
                    </a:lnTo>
                    <a:lnTo>
                      <a:pt x="688" y="175"/>
                    </a:lnTo>
                    <a:lnTo>
                      <a:pt x="686" y="174"/>
                    </a:lnTo>
                    <a:lnTo>
                      <a:pt x="685" y="172"/>
                    </a:lnTo>
                    <a:lnTo>
                      <a:pt x="686" y="172"/>
                    </a:lnTo>
                    <a:lnTo>
                      <a:pt x="686" y="170"/>
                    </a:lnTo>
                    <a:lnTo>
                      <a:pt x="688" y="170"/>
                    </a:lnTo>
                    <a:lnTo>
                      <a:pt x="688" y="171"/>
                    </a:lnTo>
                    <a:lnTo>
                      <a:pt x="691" y="171"/>
                    </a:lnTo>
                    <a:lnTo>
                      <a:pt x="692" y="174"/>
                    </a:lnTo>
                    <a:lnTo>
                      <a:pt x="695" y="174"/>
                    </a:lnTo>
                    <a:lnTo>
                      <a:pt x="695" y="172"/>
                    </a:lnTo>
                    <a:lnTo>
                      <a:pt x="697" y="174"/>
                    </a:lnTo>
                    <a:lnTo>
                      <a:pt x="700" y="172"/>
                    </a:lnTo>
                    <a:lnTo>
                      <a:pt x="703" y="170"/>
                    </a:lnTo>
                    <a:lnTo>
                      <a:pt x="703" y="170"/>
                    </a:lnTo>
                    <a:lnTo>
                      <a:pt x="704" y="167"/>
                    </a:lnTo>
                    <a:lnTo>
                      <a:pt x="703" y="167"/>
                    </a:lnTo>
                    <a:lnTo>
                      <a:pt x="702" y="167"/>
                    </a:lnTo>
                    <a:lnTo>
                      <a:pt x="702" y="164"/>
                    </a:lnTo>
                    <a:lnTo>
                      <a:pt x="700" y="164"/>
                    </a:lnTo>
                    <a:lnTo>
                      <a:pt x="697" y="164"/>
                    </a:lnTo>
                    <a:lnTo>
                      <a:pt x="699" y="163"/>
                    </a:lnTo>
                    <a:lnTo>
                      <a:pt x="702" y="163"/>
                    </a:lnTo>
                    <a:lnTo>
                      <a:pt x="706" y="160"/>
                    </a:lnTo>
                    <a:lnTo>
                      <a:pt x="707" y="157"/>
                    </a:lnTo>
                    <a:lnTo>
                      <a:pt x="706" y="156"/>
                    </a:lnTo>
                    <a:lnTo>
                      <a:pt x="704" y="156"/>
                    </a:lnTo>
                    <a:lnTo>
                      <a:pt x="704" y="155"/>
                    </a:lnTo>
                    <a:lnTo>
                      <a:pt x="700" y="153"/>
                    </a:lnTo>
                    <a:lnTo>
                      <a:pt x="699" y="155"/>
                    </a:lnTo>
                    <a:lnTo>
                      <a:pt x="697" y="153"/>
                    </a:lnTo>
                    <a:lnTo>
                      <a:pt x="699" y="153"/>
                    </a:lnTo>
                    <a:lnTo>
                      <a:pt x="699" y="151"/>
                    </a:lnTo>
                    <a:lnTo>
                      <a:pt x="693" y="146"/>
                    </a:lnTo>
                    <a:lnTo>
                      <a:pt x="693" y="145"/>
                    </a:lnTo>
                    <a:lnTo>
                      <a:pt x="695" y="146"/>
                    </a:lnTo>
                    <a:lnTo>
                      <a:pt x="697" y="148"/>
                    </a:lnTo>
                    <a:lnTo>
                      <a:pt x="699" y="146"/>
                    </a:lnTo>
                    <a:lnTo>
                      <a:pt x="697" y="145"/>
                    </a:lnTo>
                    <a:lnTo>
                      <a:pt x="699" y="144"/>
                    </a:lnTo>
                    <a:lnTo>
                      <a:pt x="699" y="142"/>
                    </a:lnTo>
                    <a:lnTo>
                      <a:pt x="695" y="142"/>
                    </a:lnTo>
                    <a:lnTo>
                      <a:pt x="693" y="140"/>
                    </a:lnTo>
                    <a:lnTo>
                      <a:pt x="691" y="141"/>
                    </a:lnTo>
                    <a:lnTo>
                      <a:pt x="686" y="140"/>
                    </a:lnTo>
                    <a:lnTo>
                      <a:pt x="685" y="138"/>
                    </a:lnTo>
                    <a:lnTo>
                      <a:pt x="685" y="137"/>
                    </a:lnTo>
                    <a:lnTo>
                      <a:pt x="682" y="134"/>
                    </a:lnTo>
                    <a:lnTo>
                      <a:pt x="678" y="134"/>
                    </a:lnTo>
                    <a:lnTo>
                      <a:pt x="677" y="135"/>
                    </a:lnTo>
                    <a:lnTo>
                      <a:pt x="674" y="134"/>
                    </a:lnTo>
                    <a:lnTo>
                      <a:pt x="674" y="133"/>
                    </a:lnTo>
                    <a:lnTo>
                      <a:pt x="671" y="133"/>
                    </a:lnTo>
                    <a:lnTo>
                      <a:pt x="671" y="134"/>
                    </a:lnTo>
                    <a:lnTo>
                      <a:pt x="674" y="135"/>
                    </a:lnTo>
                    <a:lnTo>
                      <a:pt x="673" y="137"/>
                    </a:lnTo>
                    <a:lnTo>
                      <a:pt x="670" y="137"/>
                    </a:lnTo>
                    <a:lnTo>
                      <a:pt x="670" y="138"/>
                    </a:lnTo>
                    <a:lnTo>
                      <a:pt x="671" y="138"/>
                    </a:lnTo>
                    <a:lnTo>
                      <a:pt x="670" y="141"/>
                    </a:lnTo>
                    <a:lnTo>
                      <a:pt x="670" y="142"/>
                    </a:lnTo>
                    <a:lnTo>
                      <a:pt x="670" y="144"/>
                    </a:lnTo>
                    <a:lnTo>
                      <a:pt x="669" y="144"/>
                    </a:lnTo>
                    <a:lnTo>
                      <a:pt x="669" y="146"/>
                    </a:lnTo>
                    <a:lnTo>
                      <a:pt x="667" y="148"/>
                    </a:lnTo>
                    <a:lnTo>
                      <a:pt x="667" y="152"/>
                    </a:lnTo>
                    <a:lnTo>
                      <a:pt x="669" y="152"/>
                    </a:lnTo>
                    <a:lnTo>
                      <a:pt x="670" y="153"/>
                    </a:lnTo>
                    <a:lnTo>
                      <a:pt x="670" y="153"/>
                    </a:lnTo>
                    <a:lnTo>
                      <a:pt x="671" y="156"/>
                    </a:lnTo>
                    <a:lnTo>
                      <a:pt x="671" y="156"/>
                    </a:lnTo>
                    <a:lnTo>
                      <a:pt x="669" y="156"/>
                    </a:lnTo>
                    <a:lnTo>
                      <a:pt x="669" y="157"/>
                    </a:lnTo>
                    <a:lnTo>
                      <a:pt x="667" y="156"/>
                    </a:lnTo>
                    <a:lnTo>
                      <a:pt x="665" y="156"/>
                    </a:lnTo>
                    <a:lnTo>
                      <a:pt x="663" y="157"/>
                    </a:lnTo>
                    <a:lnTo>
                      <a:pt x="665" y="160"/>
                    </a:lnTo>
                    <a:lnTo>
                      <a:pt x="666" y="160"/>
                    </a:lnTo>
                    <a:lnTo>
                      <a:pt x="666" y="162"/>
                    </a:lnTo>
                    <a:lnTo>
                      <a:pt x="665" y="162"/>
                    </a:lnTo>
                    <a:lnTo>
                      <a:pt x="663" y="160"/>
                    </a:lnTo>
                    <a:lnTo>
                      <a:pt x="662" y="162"/>
                    </a:lnTo>
                    <a:lnTo>
                      <a:pt x="659" y="160"/>
                    </a:lnTo>
                    <a:lnTo>
                      <a:pt x="658" y="162"/>
                    </a:lnTo>
                    <a:lnTo>
                      <a:pt x="655" y="166"/>
                    </a:lnTo>
                    <a:lnTo>
                      <a:pt x="654" y="171"/>
                    </a:lnTo>
                    <a:lnTo>
                      <a:pt x="651" y="175"/>
                    </a:lnTo>
                    <a:lnTo>
                      <a:pt x="647" y="179"/>
                    </a:lnTo>
                    <a:lnTo>
                      <a:pt x="645" y="181"/>
                    </a:lnTo>
                    <a:lnTo>
                      <a:pt x="644" y="181"/>
                    </a:lnTo>
                    <a:lnTo>
                      <a:pt x="641" y="183"/>
                    </a:lnTo>
                    <a:lnTo>
                      <a:pt x="640" y="185"/>
                    </a:lnTo>
                    <a:lnTo>
                      <a:pt x="640" y="189"/>
                    </a:lnTo>
                    <a:lnTo>
                      <a:pt x="637" y="190"/>
                    </a:lnTo>
                    <a:lnTo>
                      <a:pt x="637" y="193"/>
                    </a:lnTo>
                    <a:lnTo>
                      <a:pt x="636" y="193"/>
                    </a:lnTo>
                    <a:lnTo>
                      <a:pt x="634" y="190"/>
                    </a:lnTo>
                    <a:lnTo>
                      <a:pt x="633" y="190"/>
                    </a:lnTo>
                    <a:lnTo>
                      <a:pt x="632" y="193"/>
                    </a:lnTo>
                    <a:lnTo>
                      <a:pt x="632" y="193"/>
                    </a:lnTo>
                    <a:lnTo>
                      <a:pt x="633" y="196"/>
                    </a:lnTo>
                    <a:lnTo>
                      <a:pt x="632" y="196"/>
                    </a:lnTo>
                    <a:lnTo>
                      <a:pt x="629" y="194"/>
                    </a:lnTo>
                    <a:lnTo>
                      <a:pt x="630" y="192"/>
                    </a:lnTo>
                    <a:lnTo>
                      <a:pt x="627" y="189"/>
                    </a:lnTo>
                    <a:lnTo>
                      <a:pt x="626" y="181"/>
                    </a:lnTo>
                    <a:lnTo>
                      <a:pt x="626" y="177"/>
                    </a:lnTo>
                    <a:lnTo>
                      <a:pt x="625" y="175"/>
                    </a:lnTo>
                    <a:lnTo>
                      <a:pt x="626" y="172"/>
                    </a:lnTo>
                    <a:lnTo>
                      <a:pt x="627" y="170"/>
                    </a:lnTo>
                    <a:lnTo>
                      <a:pt x="627" y="167"/>
                    </a:lnTo>
                    <a:lnTo>
                      <a:pt x="629" y="166"/>
                    </a:lnTo>
                    <a:lnTo>
                      <a:pt x="630" y="164"/>
                    </a:lnTo>
                    <a:lnTo>
                      <a:pt x="632" y="166"/>
                    </a:lnTo>
                    <a:lnTo>
                      <a:pt x="633" y="164"/>
                    </a:lnTo>
                    <a:lnTo>
                      <a:pt x="634" y="162"/>
                    </a:lnTo>
                    <a:lnTo>
                      <a:pt x="633" y="157"/>
                    </a:lnTo>
                    <a:lnTo>
                      <a:pt x="634" y="155"/>
                    </a:lnTo>
                    <a:lnTo>
                      <a:pt x="634" y="152"/>
                    </a:lnTo>
                    <a:lnTo>
                      <a:pt x="633" y="149"/>
                    </a:lnTo>
                    <a:lnTo>
                      <a:pt x="632" y="146"/>
                    </a:lnTo>
                    <a:lnTo>
                      <a:pt x="630" y="142"/>
                    </a:lnTo>
                    <a:lnTo>
                      <a:pt x="630" y="140"/>
                    </a:lnTo>
                    <a:lnTo>
                      <a:pt x="629" y="140"/>
                    </a:lnTo>
                    <a:lnTo>
                      <a:pt x="627" y="140"/>
                    </a:lnTo>
                    <a:lnTo>
                      <a:pt x="626" y="141"/>
                    </a:lnTo>
                    <a:lnTo>
                      <a:pt x="623" y="146"/>
                    </a:lnTo>
                    <a:lnTo>
                      <a:pt x="621" y="148"/>
                    </a:lnTo>
                    <a:lnTo>
                      <a:pt x="621" y="151"/>
                    </a:lnTo>
                    <a:lnTo>
                      <a:pt x="621" y="155"/>
                    </a:lnTo>
                    <a:lnTo>
                      <a:pt x="619" y="156"/>
                    </a:lnTo>
                    <a:lnTo>
                      <a:pt x="618" y="155"/>
                    </a:lnTo>
                    <a:lnTo>
                      <a:pt x="616" y="156"/>
                    </a:lnTo>
                    <a:lnTo>
                      <a:pt x="616" y="157"/>
                    </a:lnTo>
                    <a:lnTo>
                      <a:pt x="616" y="159"/>
                    </a:lnTo>
                    <a:lnTo>
                      <a:pt x="614" y="160"/>
                    </a:lnTo>
                    <a:lnTo>
                      <a:pt x="612" y="162"/>
                    </a:lnTo>
                    <a:lnTo>
                      <a:pt x="611" y="164"/>
                    </a:lnTo>
                    <a:lnTo>
                      <a:pt x="610" y="164"/>
                    </a:lnTo>
                    <a:lnTo>
                      <a:pt x="608" y="162"/>
                    </a:lnTo>
                    <a:lnTo>
                      <a:pt x="610" y="162"/>
                    </a:lnTo>
                    <a:lnTo>
                      <a:pt x="610" y="159"/>
                    </a:lnTo>
                    <a:lnTo>
                      <a:pt x="610" y="157"/>
                    </a:lnTo>
                    <a:lnTo>
                      <a:pt x="612" y="155"/>
                    </a:lnTo>
                    <a:lnTo>
                      <a:pt x="612" y="152"/>
                    </a:lnTo>
                    <a:lnTo>
                      <a:pt x="612" y="151"/>
                    </a:lnTo>
                    <a:lnTo>
                      <a:pt x="614" y="149"/>
                    </a:lnTo>
                    <a:lnTo>
                      <a:pt x="614" y="146"/>
                    </a:lnTo>
                    <a:lnTo>
                      <a:pt x="614" y="146"/>
                    </a:lnTo>
                    <a:lnTo>
                      <a:pt x="614" y="144"/>
                    </a:lnTo>
                    <a:lnTo>
                      <a:pt x="612" y="140"/>
                    </a:lnTo>
                    <a:lnTo>
                      <a:pt x="612" y="138"/>
                    </a:lnTo>
                    <a:lnTo>
                      <a:pt x="611" y="135"/>
                    </a:lnTo>
                    <a:lnTo>
                      <a:pt x="611" y="134"/>
                    </a:lnTo>
                    <a:lnTo>
                      <a:pt x="611" y="135"/>
                    </a:lnTo>
                    <a:lnTo>
                      <a:pt x="612" y="135"/>
                    </a:lnTo>
                    <a:lnTo>
                      <a:pt x="614" y="138"/>
                    </a:lnTo>
                    <a:lnTo>
                      <a:pt x="614" y="137"/>
                    </a:lnTo>
                    <a:lnTo>
                      <a:pt x="616" y="134"/>
                    </a:lnTo>
                    <a:lnTo>
                      <a:pt x="619" y="134"/>
                    </a:lnTo>
                    <a:lnTo>
                      <a:pt x="621" y="133"/>
                    </a:lnTo>
                    <a:lnTo>
                      <a:pt x="619" y="131"/>
                    </a:lnTo>
                    <a:lnTo>
                      <a:pt x="616" y="133"/>
                    </a:lnTo>
                    <a:lnTo>
                      <a:pt x="615" y="131"/>
                    </a:lnTo>
                    <a:lnTo>
                      <a:pt x="612" y="130"/>
                    </a:lnTo>
                    <a:lnTo>
                      <a:pt x="612" y="130"/>
                    </a:lnTo>
                    <a:lnTo>
                      <a:pt x="614" y="129"/>
                    </a:lnTo>
                    <a:lnTo>
                      <a:pt x="614" y="129"/>
                    </a:lnTo>
                    <a:lnTo>
                      <a:pt x="611" y="129"/>
                    </a:lnTo>
                    <a:lnTo>
                      <a:pt x="611" y="130"/>
                    </a:lnTo>
                    <a:lnTo>
                      <a:pt x="608" y="131"/>
                    </a:lnTo>
                    <a:lnTo>
                      <a:pt x="605" y="129"/>
                    </a:lnTo>
                    <a:lnTo>
                      <a:pt x="605" y="127"/>
                    </a:lnTo>
                    <a:lnTo>
                      <a:pt x="604" y="126"/>
                    </a:lnTo>
                    <a:lnTo>
                      <a:pt x="601" y="127"/>
                    </a:lnTo>
                    <a:lnTo>
                      <a:pt x="600" y="126"/>
                    </a:lnTo>
                    <a:lnTo>
                      <a:pt x="601" y="123"/>
                    </a:lnTo>
                    <a:lnTo>
                      <a:pt x="603" y="123"/>
                    </a:lnTo>
                    <a:lnTo>
                      <a:pt x="603" y="122"/>
                    </a:lnTo>
                    <a:lnTo>
                      <a:pt x="604" y="120"/>
                    </a:lnTo>
                    <a:lnTo>
                      <a:pt x="611" y="116"/>
                    </a:lnTo>
                    <a:lnTo>
                      <a:pt x="611" y="115"/>
                    </a:lnTo>
                    <a:lnTo>
                      <a:pt x="610" y="114"/>
                    </a:lnTo>
                    <a:lnTo>
                      <a:pt x="607" y="115"/>
                    </a:lnTo>
                    <a:lnTo>
                      <a:pt x="607" y="114"/>
                    </a:lnTo>
                    <a:lnTo>
                      <a:pt x="608" y="112"/>
                    </a:lnTo>
                    <a:lnTo>
                      <a:pt x="610" y="109"/>
                    </a:lnTo>
                    <a:lnTo>
                      <a:pt x="612" y="109"/>
                    </a:lnTo>
                    <a:lnTo>
                      <a:pt x="612" y="111"/>
                    </a:lnTo>
                    <a:lnTo>
                      <a:pt x="614" y="114"/>
                    </a:lnTo>
                    <a:lnTo>
                      <a:pt x="615" y="114"/>
                    </a:lnTo>
                    <a:lnTo>
                      <a:pt x="616" y="114"/>
                    </a:lnTo>
                    <a:lnTo>
                      <a:pt x="619" y="112"/>
                    </a:lnTo>
                    <a:lnTo>
                      <a:pt x="619" y="111"/>
                    </a:lnTo>
                    <a:lnTo>
                      <a:pt x="618" y="108"/>
                    </a:lnTo>
                    <a:lnTo>
                      <a:pt x="615" y="108"/>
                    </a:lnTo>
                    <a:lnTo>
                      <a:pt x="615" y="107"/>
                    </a:lnTo>
                    <a:lnTo>
                      <a:pt x="616" y="104"/>
                    </a:lnTo>
                    <a:lnTo>
                      <a:pt x="615" y="103"/>
                    </a:lnTo>
                    <a:lnTo>
                      <a:pt x="616" y="101"/>
                    </a:lnTo>
                    <a:lnTo>
                      <a:pt x="616" y="98"/>
                    </a:lnTo>
                    <a:lnTo>
                      <a:pt x="614" y="96"/>
                    </a:lnTo>
                    <a:lnTo>
                      <a:pt x="615" y="94"/>
                    </a:lnTo>
                    <a:lnTo>
                      <a:pt x="614" y="92"/>
                    </a:lnTo>
                    <a:lnTo>
                      <a:pt x="615" y="92"/>
                    </a:lnTo>
                    <a:lnTo>
                      <a:pt x="615" y="87"/>
                    </a:lnTo>
                    <a:lnTo>
                      <a:pt x="616" y="85"/>
                    </a:lnTo>
                    <a:lnTo>
                      <a:pt x="616" y="83"/>
                    </a:lnTo>
                    <a:lnTo>
                      <a:pt x="619" y="81"/>
                    </a:lnTo>
                    <a:lnTo>
                      <a:pt x="619" y="79"/>
                    </a:lnTo>
                    <a:lnTo>
                      <a:pt x="616" y="79"/>
                    </a:lnTo>
                    <a:lnTo>
                      <a:pt x="618" y="75"/>
                    </a:lnTo>
                    <a:lnTo>
                      <a:pt x="616" y="72"/>
                    </a:lnTo>
                    <a:lnTo>
                      <a:pt x="615" y="71"/>
                    </a:lnTo>
                    <a:lnTo>
                      <a:pt x="615" y="68"/>
                    </a:lnTo>
                    <a:lnTo>
                      <a:pt x="615" y="67"/>
                    </a:lnTo>
                    <a:lnTo>
                      <a:pt x="616" y="67"/>
                    </a:lnTo>
                    <a:lnTo>
                      <a:pt x="616" y="64"/>
                    </a:lnTo>
                    <a:lnTo>
                      <a:pt x="615" y="63"/>
                    </a:lnTo>
                    <a:lnTo>
                      <a:pt x="614" y="61"/>
                    </a:lnTo>
                    <a:lnTo>
                      <a:pt x="611" y="60"/>
                    </a:lnTo>
                    <a:lnTo>
                      <a:pt x="612" y="59"/>
                    </a:lnTo>
                    <a:lnTo>
                      <a:pt x="612" y="57"/>
                    </a:lnTo>
                    <a:lnTo>
                      <a:pt x="608" y="56"/>
                    </a:lnTo>
                    <a:lnTo>
                      <a:pt x="605" y="55"/>
                    </a:lnTo>
                    <a:lnTo>
                      <a:pt x="604" y="56"/>
                    </a:lnTo>
                    <a:lnTo>
                      <a:pt x="604" y="57"/>
                    </a:lnTo>
                    <a:lnTo>
                      <a:pt x="600" y="60"/>
                    </a:lnTo>
                    <a:lnTo>
                      <a:pt x="600" y="61"/>
                    </a:lnTo>
                    <a:lnTo>
                      <a:pt x="596" y="61"/>
                    </a:lnTo>
                    <a:lnTo>
                      <a:pt x="594" y="63"/>
                    </a:lnTo>
                    <a:lnTo>
                      <a:pt x="596" y="66"/>
                    </a:lnTo>
                    <a:lnTo>
                      <a:pt x="597" y="67"/>
                    </a:lnTo>
                    <a:lnTo>
                      <a:pt x="600" y="67"/>
                    </a:lnTo>
                    <a:lnTo>
                      <a:pt x="600" y="68"/>
                    </a:lnTo>
                    <a:lnTo>
                      <a:pt x="597" y="72"/>
                    </a:lnTo>
                    <a:lnTo>
                      <a:pt x="596" y="74"/>
                    </a:lnTo>
                    <a:lnTo>
                      <a:pt x="594" y="75"/>
                    </a:lnTo>
                    <a:lnTo>
                      <a:pt x="594" y="72"/>
                    </a:lnTo>
                    <a:lnTo>
                      <a:pt x="593" y="72"/>
                    </a:lnTo>
                    <a:lnTo>
                      <a:pt x="594" y="70"/>
                    </a:lnTo>
                    <a:lnTo>
                      <a:pt x="592" y="68"/>
                    </a:lnTo>
                    <a:lnTo>
                      <a:pt x="589" y="70"/>
                    </a:lnTo>
                    <a:lnTo>
                      <a:pt x="588" y="71"/>
                    </a:lnTo>
                    <a:lnTo>
                      <a:pt x="586" y="72"/>
                    </a:lnTo>
                    <a:lnTo>
                      <a:pt x="585" y="75"/>
                    </a:lnTo>
                    <a:lnTo>
                      <a:pt x="584" y="75"/>
                    </a:lnTo>
                    <a:lnTo>
                      <a:pt x="581" y="79"/>
                    </a:lnTo>
                    <a:lnTo>
                      <a:pt x="578" y="83"/>
                    </a:lnTo>
                    <a:lnTo>
                      <a:pt x="578" y="86"/>
                    </a:lnTo>
                    <a:lnTo>
                      <a:pt x="578" y="89"/>
                    </a:lnTo>
                    <a:lnTo>
                      <a:pt x="578" y="90"/>
                    </a:lnTo>
                    <a:lnTo>
                      <a:pt x="579" y="90"/>
                    </a:lnTo>
                    <a:lnTo>
                      <a:pt x="582" y="89"/>
                    </a:lnTo>
                    <a:lnTo>
                      <a:pt x="584" y="89"/>
                    </a:lnTo>
                    <a:lnTo>
                      <a:pt x="582" y="90"/>
                    </a:lnTo>
                    <a:lnTo>
                      <a:pt x="581" y="92"/>
                    </a:lnTo>
                    <a:lnTo>
                      <a:pt x="581" y="93"/>
                    </a:lnTo>
                    <a:lnTo>
                      <a:pt x="579" y="93"/>
                    </a:lnTo>
                    <a:lnTo>
                      <a:pt x="577" y="94"/>
                    </a:lnTo>
                    <a:lnTo>
                      <a:pt x="573" y="97"/>
                    </a:lnTo>
                    <a:lnTo>
                      <a:pt x="571" y="100"/>
                    </a:lnTo>
                    <a:lnTo>
                      <a:pt x="570" y="105"/>
                    </a:lnTo>
                    <a:lnTo>
                      <a:pt x="571" y="108"/>
                    </a:lnTo>
                    <a:lnTo>
                      <a:pt x="571" y="109"/>
                    </a:lnTo>
                    <a:lnTo>
                      <a:pt x="570" y="111"/>
                    </a:lnTo>
                    <a:lnTo>
                      <a:pt x="571" y="112"/>
                    </a:lnTo>
                    <a:lnTo>
                      <a:pt x="571" y="115"/>
                    </a:lnTo>
                    <a:lnTo>
                      <a:pt x="574" y="114"/>
                    </a:lnTo>
                    <a:lnTo>
                      <a:pt x="574" y="115"/>
                    </a:lnTo>
                    <a:lnTo>
                      <a:pt x="575" y="118"/>
                    </a:lnTo>
                    <a:lnTo>
                      <a:pt x="577" y="119"/>
                    </a:lnTo>
                    <a:lnTo>
                      <a:pt x="578" y="120"/>
                    </a:lnTo>
                    <a:lnTo>
                      <a:pt x="579" y="120"/>
                    </a:lnTo>
                    <a:lnTo>
                      <a:pt x="581" y="118"/>
                    </a:lnTo>
                    <a:lnTo>
                      <a:pt x="581" y="120"/>
                    </a:lnTo>
                    <a:lnTo>
                      <a:pt x="582" y="124"/>
                    </a:lnTo>
                    <a:lnTo>
                      <a:pt x="585" y="124"/>
                    </a:lnTo>
                    <a:lnTo>
                      <a:pt x="588" y="126"/>
                    </a:lnTo>
                    <a:lnTo>
                      <a:pt x="589" y="126"/>
                    </a:lnTo>
                    <a:lnTo>
                      <a:pt x="592" y="127"/>
                    </a:lnTo>
                    <a:lnTo>
                      <a:pt x="592" y="129"/>
                    </a:lnTo>
                    <a:lnTo>
                      <a:pt x="589" y="133"/>
                    </a:lnTo>
                    <a:lnTo>
                      <a:pt x="588" y="134"/>
                    </a:lnTo>
                    <a:lnTo>
                      <a:pt x="586" y="134"/>
                    </a:lnTo>
                    <a:lnTo>
                      <a:pt x="586" y="131"/>
                    </a:lnTo>
                    <a:lnTo>
                      <a:pt x="589" y="130"/>
                    </a:lnTo>
                    <a:lnTo>
                      <a:pt x="586" y="130"/>
                    </a:lnTo>
                    <a:lnTo>
                      <a:pt x="584" y="130"/>
                    </a:lnTo>
                    <a:lnTo>
                      <a:pt x="581" y="133"/>
                    </a:lnTo>
                    <a:lnTo>
                      <a:pt x="582" y="134"/>
                    </a:lnTo>
                    <a:lnTo>
                      <a:pt x="582" y="135"/>
                    </a:lnTo>
                    <a:lnTo>
                      <a:pt x="579" y="137"/>
                    </a:lnTo>
                    <a:lnTo>
                      <a:pt x="578" y="138"/>
                    </a:lnTo>
                    <a:lnTo>
                      <a:pt x="577" y="138"/>
                    </a:lnTo>
                    <a:lnTo>
                      <a:pt x="574" y="141"/>
                    </a:lnTo>
                    <a:lnTo>
                      <a:pt x="575" y="142"/>
                    </a:lnTo>
                    <a:lnTo>
                      <a:pt x="577" y="142"/>
                    </a:lnTo>
                    <a:lnTo>
                      <a:pt x="578" y="144"/>
                    </a:lnTo>
                    <a:lnTo>
                      <a:pt x="581" y="142"/>
                    </a:lnTo>
                    <a:lnTo>
                      <a:pt x="581" y="141"/>
                    </a:lnTo>
                    <a:lnTo>
                      <a:pt x="581" y="140"/>
                    </a:lnTo>
                    <a:lnTo>
                      <a:pt x="582" y="140"/>
                    </a:lnTo>
                    <a:lnTo>
                      <a:pt x="584" y="138"/>
                    </a:lnTo>
                    <a:lnTo>
                      <a:pt x="585" y="140"/>
                    </a:lnTo>
                    <a:lnTo>
                      <a:pt x="585" y="142"/>
                    </a:lnTo>
                    <a:lnTo>
                      <a:pt x="584" y="145"/>
                    </a:lnTo>
                    <a:lnTo>
                      <a:pt x="582" y="148"/>
                    </a:lnTo>
                    <a:lnTo>
                      <a:pt x="582" y="149"/>
                    </a:lnTo>
                    <a:lnTo>
                      <a:pt x="581" y="151"/>
                    </a:lnTo>
                    <a:lnTo>
                      <a:pt x="578" y="152"/>
                    </a:lnTo>
                    <a:lnTo>
                      <a:pt x="575" y="153"/>
                    </a:lnTo>
                    <a:lnTo>
                      <a:pt x="574" y="155"/>
                    </a:lnTo>
                    <a:lnTo>
                      <a:pt x="574" y="156"/>
                    </a:lnTo>
                    <a:lnTo>
                      <a:pt x="573" y="157"/>
                    </a:lnTo>
                    <a:lnTo>
                      <a:pt x="567" y="160"/>
                    </a:lnTo>
                    <a:lnTo>
                      <a:pt x="566" y="162"/>
                    </a:lnTo>
                    <a:lnTo>
                      <a:pt x="563" y="163"/>
                    </a:lnTo>
                    <a:lnTo>
                      <a:pt x="563" y="162"/>
                    </a:lnTo>
                    <a:lnTo>
                      <a:pt x="562" y="162"/>
                    </a:lnTo>
                    <a:lnTo>
                      <a:pt x="562" y="160"/>
                    </a:lnTo>
                    <a:lnTo>
                      <a:pt x="560" y="162"/>
                    </a:lnTo>
                    <a:lnTo>
                      <a:pt x="559" y="163"/>
                    </a:lnTo>
                    <a:lnTo>
                      <a:pt x="559" y="162"/>
                    </a:lnTo>
                    <a:lnTo>
                      <a:pt x="559" y="160"/>
                    </a:lnTo>
                    <a:lnTo>
                      <a:pt x="556" y="163"/>
                    </a:lnTo>
                    <a:lnTo>
                      <a:pt x="555" y="166"/>
                    </a:lnTo>
                    <a:lnTo>
                      <a:pt x="553" y="168"/>
                    </a:lnTo>
                    <a:lnTo>
                      <a:pt x="552" y="170"/>
                    </a:lnTo>
                    <a:lnTo>
                      <a:pt x="553" y="171"/>
                    </a:lnTo>
                    <a:lnTo>
                      <a:pt x="553" y="172"/>
                    </a:lnTo>
                    <a:lnTo>
                      <a:pt x="552" y="177"/>
                    </a:lnTo>
                    <a:lnTo>
                      <a:pt x="552" y="178"/>
                    </a:lnTo>
                    <a:lnTo>
                      <a:pt x="553" y="179"/>
                    </a:lnTo>
                    <a:lnTo>
                      <a:pt x="552" y="181"/>
                    </a:lnTo>
                    <a:lnTo>
                      <a:pt x="551" y="183"/>
                    </a:lnTo>
                    <a:lnTo>
                      <a:pt x="552" y="183"/>
                    </a:lnTo>
                    <a:lnTo>
                      <a:pt x="553" y="182"/>
                    </a:lnTo>
                    <a:lnTo>
                      <a:pt x="555" y="181"/>
                    </a:lnTo>
                    <a:lnTo>
                      <a:pt x="556" y="181"/>
                    </a:lnTo>
                    <a:lnTo>
                      <a:pt x="559" y="179"/>
                    </a:lnTo>
                    <a:lnTo>
                      <a:pt x="556" y="182"/>
                    </a:lnTo>
                    <a:lnTo>
                      <a:pt x="555" y="182"/>
                    </a:lnTo>
                    <a:lnTo>
                      <a:pt x="552" y="185"/>
                    </a:lnTo>
                    <a:lnTo>
                      <a:pt x="549" y="185"/>
                    </a:lnTo>
                    <a:lnTo>
                      <a:pt x="549" y="188"/>
                    </a:lnTo>
                    <a:lnTo>
                      <a:pt x="548" y="189"/>
                    </a:lnTo>
                    <a:lnTo>
                      <a:pt x="545" y="188"/>
                    </a:lnTo>
                    <a:lnTo>
                      <a:pt x="542" y="188"/>
                    </a:lnTo>
                    <a:lnTo>
                      <a:pt x="541" y="186"/>
                    </a:lnTo>
                    <a:lnTo>
                      <a:pt x="540" y="188"/>
                    </a:lnTo>
                    <a:lnTo>
                      <a:pt x="541" y="192"/>
                    </a:lnTo>
                    <a:lnTo>
                      <a:pt x="538" y="196"/>
                    </a:lnTo>
                    <a:lnTo>
                      <a:pt x="540" y="190"/>
                    </a:lnTo>
                    <a:lnTo>
                      <a:pt x="538" y="188"/>
                    </a:lnTo>
                    <a:lnTo>
                      <a:pt x="537" y="185"/>
                    </a:lnTo>
                    <a:lnTo>
                      <a:pt x="537" y="182"/>
                    </a:lnTo>
                    <a:lnTo>
                      <a:pt x="538" y="182"/>
                    </a:lnTo>
                    <a:lnTo>
                      <a:pt x="540" y="185"/>
                    </a:lnTo>
                    <a:lnTo>
                      <a:pt x="542" y="183"/>
                    </a:lnTo>
                    <a:lnTo>
                      <a:pt x="544" y="186"/>
                    </a:lnTo>
                    <a:lnTo>
                      <a:pt x="546" y="188"/>
                    </a:lnTo>
                    <a:lnTo>
                      <a:pt x="548" y="186"/>
                    </a:lnTo>
                    <a:lnTo>
                      <a:pt x="548" y="183"/>
                    </a:lnTo>
                    <a:lnTo>
                      <a:pt x="549" y="181"/>
                    </a:lnTo>
                    <a:lnTo>
                      <a:pt x="546" y="182"/>
                    </a:lnTo>
                    <a:lnTo>
                      <a:pt x="545" y="181"/>
                    </a:lnTo>
                    <a:lnTo>
                      <a:pt x="548" y="179"/>
                    </a:lnTo>
                    <a:lnTo>
                      <a:pt x="549" y="178"/>
                    </a:lnTo>
                    <a:lnTo>
                      <a:pt x="546" y="177"/>
                    </a:lnTo>
                    <a:lnTo>
                      <a:pt x="545" y="179"/>
                    </a:lnTo>
                    <a:lnTo>
                      <a:pt x="542" y="179"/>
                    </a:lnTo>
                    <a:lnTo>
                      <a:pt x="542" y="178"/>
                    </a:lnTo>
                    <a:lnTo>
                      <a:pt x="545" y="177"/>
                    </a:lnTo>
                    <a:lnTo>
                      <a:pt x="545" y="174"/>
                    </a:lnTo>
                    <a:lnTo>
                      <a:pt x="544" y="174"/>
                    </a:lnTo>
                    <a:lnTo>
                      <a:pt x="541" y="175"/>
                    </a:lnTo>
                    <a:lnTo>
                      <a:pt x="541" y="174"/>
                    </a:lnTo>
                    <a:lnTo>
                      <a:pt x="542" y="170"/>
                    </a:lnTo>
                    <a:lnTo>
                      <a:pt x="544" y="168"/>
                    </a:lnTo>
                    <a:lnTo>
                      <a:pt x="544" y="170"/>
                    </a:lnTo>
                    <a:lnTo>
                      <a:pt x="545" y="168"/>
                    </a:lnTo>
                    <a:lnTo>
                      <a:pt x="545" y="167"/>
                    </a:lnTo>
                    <a:lnTo>
                      <a:pt x="549" y="164"/>
                    </a:lnTo>
                    <a:lnTo>
                      <a:pt x="549" y="163"/>
                    </a:lnTo>
                    <a:lnTo>
                      <a:pt x="552" y="160"/>
                    </a:lnTo>
                    <a:lnTo>
                      <a:pt x="553" y="157"/>
                    </a:lnTo>
                    <a:lnTo>
                      <a:pt x="555" y="156"/>
                    </a:lnTo>
                    <a:lnTo>
                      <a:pt x="556" y="156"/>
                    </a:lnTo>
                    <a:lnTo>
                      <a:pt x="556" y="155"/>
                    </a:lnTo>
                    <a:lnTo>
                      <a:pt x="553" y="155"/>
                    </a:lnTo>
                    <a:lnTo>
                      <a:pt x="551" y="155"/>
                    </a:lnTo>
                    <a:lnTo>
                      <a:pt x="549" y="157"/>
                    </a:lnTo>
                    <a:lnTo>
                      <a:pt x="546" y="159"/>
                    </a:lnTo>
                    <a:lnTo>
                      <a:pt x="545" y="159"/>
                    </a:lnTo>
                    <a:lnTo>
                      <a:pt x="545" y="157"/>
                    </a:lnTo>
                    <a:lnTo>
                      <a:pt x="548" y="156"/>
                    </a:lnTo>
                    <a:lnTo>
                      <a:pt x="549" y="155"/>
                    </a:lnTo>
                    <a:lnTo>
                      <a:pt x="546" y="153"/>
                    </a:lnTo>
                    <a:lnTo>
                      <a:pt x="545" y="155"/>
                    </a:lnTo>
                    <a:lnTo>
                      <a:pt x="544" y="152"/>
                    </a:lnTo>
                    <a:lnTo>
                      <a:pt x="545" y="151"/>
                    </a:lnTo>
                    <a:lnTo>
                      <a:pt x="545" y="148"/>
                    </a:lnTo>
                    <a:lnTo>
                      <a:pt x="544" y="146"/>
                    </a:lnTo>
                    <a:lnTo>
                      <a:pt x="542" y="146"/>
                    </a:lnTo>
                    <a:lnTo>
                      <a:pt x="541" y="149"/>
                    </a:lnTo>
                    <a:lnTo>
                      <a:pt x="541" y="148"/>
                    </a:lnTo>
                    <a:lnTo>
                      <a:pt x="542" y="146"/>
                    </a:lnTo>
                    <a:lnTo>
                      <a:pt x="541" y="144"/>
                    </a:lnTo>
                    <a:lnTo>
                      <a:pt x="538" y="144"/>
                    </a:lnTo>
                    <a:lnTo>
                      <a:pt x="538" y="146"/>
                    </a:lnTo>
                    <a:lnTo>
                      <a:pt x="535" y="148"/>
                    </a:lnTo>
                    <a:lnTo>
                      <a:pt x="535" y="149"/>
                    </a:lnTo>
                    <a:lnTo>
                      <a:pt x="534" y="148"/>
                    </a:lnTo>
                    <a:lnTo>
                      <a:pt x="534" y="146"/>
                    </a:lnTo>
                    <a:lnTo>
                      <a:pt x="533" y="145"/>
                    </a:lnTo>
                    <a:lnTo>
                      <a:pt x="531" y="145"/>
                    </a:lnTo>
                    <a:lnTo>
                      <a:pt x="530" y="146"/>
                    </a:lnTo>
                    <a:lnTo>
                      <a:pt x="531" y="148"/>
                    </a:lnTo>
                    <a:lnTo>
                      <a:pt x="530" y="149"/>
                    </a:lnTo>
                    <a:lnTo>
                      <a:pt x="531" y="151"/>
                    </a:lnTo>
                    <a:lnTo>
                      <a:pt x="531" y="152"/>
                    </a:lnTo>
                    <a:lnTo>
                      <a:pt x="530" y="153"/>
                    </a:lnTo>
                    <a:lnTo>
                      <a:pt x="529" y="152"/>
                    </a:lnTo>
                    <a:lnTo>
                      <a:pt x="529" y="151"/>
                    </a:lnTo>
                    <a:lnTo>
                      <a:pt x="529" y="151"/>
                    </a:lnTo>
                    <a:lnTo>
                      <a:pt x="527" y="152"/>
                    </a:lnTo>
                    <a:lnTo>
                      <a:pt x="529" y="157"/>
                    </a:lnTo>
                    <a:lnTo>
                      <a:pt x="530" y="160"/>
                    </a:lnTo>
                    <a:lnTo>
                      <a:pt x="533" y="162"/>
                    </a:lnTo>
                    <a:lnTo>
                      <a:pt x="534" y="163"/>
                    </a:lnTo>
                    <a:lnTo>
                      <a:pt x="534" y="168"/>
                    </a:lnTo>
                    <a:lnTo>
                      <a:pt x="533" y="166"/>
                    </a:lnTo>
                    <a:lnTo>
                      <a:pt x="531" y="164"/>
                    </a:lnTo>
                    <a:lnTo>
                      <a:pt x="529" y="160"/>
                    </a:lnTo>
                    <a:lnTo>
                      <a:pt x="527" y="157"/>
                    </a:lnTo>
                    <a:lnTo>
                      <a:pt x="526" y="153"/>
                    </a:lnTo>
                    <a:lnTo>
                      <a:pt x="524" y="153"/>
                    </a:lnTo>
                    <a:lnTo>
                      <a:pt x="524" y="155"/>
                    </a:lnTo>
                    <a:lnTo>
                      <a:pt x="524" y="157"/>
                    </a:lnTo>
                    <a:lnTo>
                      <a:pt x="527" y="160"/>
                    </a:lnTo>
                    <a:lnTo>
                      <a:pt x="527" y="162"/>
                    </a:lnTo>
                    <a:lnTo>
                      <a:pt x="526" y="163"/>
                    </a:lnTo>
                    <a:lnTo>
                      <a:pt x="524" y="162"/>
                    </a:lnTo>
                    <a:lnTo>
                      <a:pt x="520" y="162"/>
                    </a:lnTo>
                    <a:lnTo>
                      <a:pt x="519" y="163"/>
                    </a:lnTo>
                    <a:lnTo>
                      <a:pt x="516" y="162"/>
                    </a:lnTo>
                    <a:lnTo>
                      <a:pt x="515" y="160"/>
                    </a:lnTo>
                    <a:lnTo>
                      <a:pt x="511" y="157"/>
                    </a:lnTo>
                    <a:lnTo>
                      <a:pt x="507" y="157"/>
                    </a:lnTo>
                    <a:lnTo>
                      <a:pt x="505" y="156"/>
                    </a:lnTo>
                    <a:lnTo>
                      <a:pt x="505" y="156"/>
                    </a:lnTo>
                    <a:lnTo>
                      <a:pt x="501" y="157"/>
                    </a:lnTo>
                    <a:lnTo>
                      <a:pt x="501" y="160"/>
                    </a:lnTo>
                    <a:lnTo>
                      <a:pt x="497" y="160"/>
                    </a:lnTo>
                    <a:lnTo>
                      <a:pt x="494" y="162"/>
                    </a:lnTo>
                    <a:lnTo>
                      <a:pt x="492" y="159"/>
                    </a:lnTo>
                    <a:lnTo>
                      <a:pt x="490" y="159"/>
                    </a:lnTo>
                    <a:lnTo>
                      <a:pt x="490" y="156"/>
                    </a:lnTo>
                    <a:lnTo>
                      <a:pt x="489" y="156"/>
                    </a:lnTo>
                    <a:lnTo>
                      <a:pt x="487" y="157"/>
                    </a:lnTo>
                    <a:lnTo>
                      <a:pt x="487" y="156"/>
                    </a:lnTo>
                    <a:lnTo>
                      <a:pt x="483" y="153"/>
                    </a:lnTo>
                    <a:lnTo>
                      <a:pt x="483" y="152"/>
                    </a:lnTo>
                    <a:lnTo>
                      <a:pt x="482" y="151"/>
                    </a:lnTo>
                    <a:lnTo>
                      <a:pt x="482" y="149"/>
                    </a:lnTo>
                    <a:lnTo>
                      <a:pt x="483" y="148"/>
                    </a:lnTo>
                    <a:lnTo>
                      <a:pt x="482" y="146"/>
                    </a:lnTo>
                    <a:lnTo>
                      <a:pt x="481" y="148"/>
                    </a:lnTo>
                    <a:lnTo>
                      <a:pt x="479" y="146"/>
                    </a:lnTo>
                    <a:lnTo>
                      <a:pt x="479" y="145"/>
                    </a:lnTo>
                    <a:lnTo>
                      <a:pt x="479" y="144"/>
                    </a:lnTo>
                    <a:lnTo>
                      <a:pt x="476" y="145"/>
                    </a:lnTo>
                    <a:lnTo>
                      <a:pt x="474" y="145"/>
                    </a:lnTo>
                    <a:lnTo>
                      <a:pt x="472" y="144"/>
                    </a:lnTo>
                    <a:lnTo>
                      <a:pt x="472" y="144"/>
                    </a:lnTo>
                    <a:lnTo>
                      <a:pt x="471" y="144"/>
                    </a:lnTo>
                    <a:lnTo>
                      <a:pt x="470" y="142"/>
                    </a:lnTo>
                    <a:lnTo>
                      <a:pt x="467" y="142"/>
                    </a:lnTo>
                    <a:lnTo>
                      <a:pt x="468" y="141"/>
                    </a:lnTo>
                    <a:lnTo>
                      <a:pt x="468" y="138"/>
                    </a:lnTo>
                    <a:lnTo>
                      <a:pt x="470" y="137"/>
                    </a:lnTo>
                    <a:lnTo>
                      <a:pt x="470" y="137"/>
                    </a:lnTo>
                    <a:lnTo>
                      <a:pt x="468" y="135"/>
                    </a:lnTo>
                    <a:lnTo>
                      <a:pt x="467" y="135"/>
                    </a:lnTo>
                    <a:lnTo>
                      <a:pt x="465" y="131"/>
                    </a:lnTo>
                    <a:lnTo>
                      <a:pt x="465" y="130"/>
                    </a:lnTo>
                    <a:lnTo>
                      <a:pt x="464" y="129"/>
                    </a:lnTo>
                    <a:lnTo>
                      <a:pt x="467" y="127"/>
                    </a:lnTo>
                    <a:lnTo>
                      <a:pt x="467" y="127"/>
                    </a:lnTo>
                    <a:lnTo>
                      <a:pt x="465" y="126"/>
                    </a:lnTo>
                    <a:lnTo>
                      <a:pt x="467" y="124"/>
                    </a:lnTo>
                    <a:lnTo>
                      <a:pt x="467" y="120"/>
                    </a:lnTo>
                    <a:lnTo>
                      <a:pt x="467" y="118"/>
                    </a:lnTo>
                    <a:lnTo>
                      <a:pt x="465" y="118"/>
                    </a:lnTo>
                    <a:lnTo>
                      <a:pt x="464" y="116"/>
                    </a:lnTo>
                    <a:lnTo>
                      <a:pt x="463" y="115"/>
                    </a:lnTo>
                    <a:lnTo>
                      <a:pt x="460" y="116"/>
                    </a:lnTo>
                    <a:lnTo>
                      <a:pt x="457" y="115"/>
                    </a:lnTo>
                    <a:lnTo>
                      <a:pt x="452" y="118"/>
                    </a:lnTo>
                    <a:lnTo>
                      <a:pt x="442" y="118"/>
                    </a:lnTo>
                    <a:lnTo>
                      <a:pt x="441" y="118"/>
                    </a:lnTo>
                    <a:lnTo>
                      <a:pt x="438" y="118"/>
                    </a:lnTo>
                    <a:lnTo>
                      <a:pt x="435" y="122"/>
                    </a:lnTo>
                    <a:lnTo>
                      <a:pt x="433" y="123"/>
                    </a:lnTo>
                    <a:lnTo>
                      <a:pt x="431" y="124"/>
                    </a:lnTo>
                    <a:lnTo>
                      <a:pt x="434" y="126"/>
                    </a:lnTo>
                    <a:lnTo>
                      <a:pt x="435" y="124"/>
                    </a:lnTo>
                    <a:lnTo>
                      <a:pt x="437" y="124"/>
                    </a:lnTo>
                    <a:lnTo>
                      <a:pt x="435" y="127"/>
                    </a:lnTo>
                    <a:lnTo>
                      <a:pt x="434" y="129"/>
                    </a:lnTo>
                    <a:lnTo>
                      <a:pt x="434" y="130"/>
                    </a:lnTo>
                    <a:lnTo>
                      <a:pt x="438" y="130"/>
                    </a:lnTo>
                    <a:lnTo>
                      <a:pt x="438" y="131"/>
                    </a:lnTo>
                    <a:lnTo>
                      <a:pt x="441" y="130"/>
                    </a:lnTo>
                    <a:lnTo>
                      <a:pt x="441" y="129"/>
                    </a:lnTo>
                    <a:lnTo>
                      <a:pt x="439" y="127"/>
                    </a:lnTo>
                    <a:lnTo>
                      <a:pt x="439" y="126"/>
                    </a:lnTo>
                    <a:lnTo>
                      <a:pt x="441" y="126"/>
                    </a:lnTo>
                    <a:lnTo>
                      <a:pt x="441" y="126"/>
                    </a:lnTo>
                    <a:lnTo>
                      <a:pt x="443" y="126"/>
                    </a:lnTo>
                    <a:lnTo>
                      <a:pt x="445" y="129"/>
                    </a:lnTo>
                    <a:lnTo>
                      <a:pt x="448" y="127"/>
                    </a:lnTo>
                    <a:lnTo>
                      <a:pt x="448" y="126"/>
                    </a:lnTo>
                    <a:lnTo>
                      <a:pt x="449" y="124"/>
                    </a:lnTo>
                    <a:lnTo>
                      <a:pt x="449" y="126"/>
                    </a:lnTo>
                    <a:lnTo>
                      <a:pt x="450" y="129"/>
                    </a:lnTo>
                    <a:lnTo>
                      <a:pt x="452" y="127"/>
                    </a:lnTo>
                    <a:lnTo>
                      <a:pt x="452" y="126"/>
                    </a:lnTo>
                    <a:lnTo>
                      <a:pt x="453" y="126"/>
                    </a:lnTo>
                    <a:lnTo>
                      <a:pt x="454" y="124"/>
                    </a:lnTo>
                    <a:lnTo>
                      <a:pt x="456" y="124"/>
                    </a:lnTo>
                    <a:lnTo>
                      <a:pt x="460" y="122"/>
                    </a:lnTo>
                    <a:lnTo>
                      <a:pt x="463" y="122"/>
                    </a:lnTo>
                    <a:lnTo>
                      <a:pt x="463" y="123"/>
                    </a:lnTo>
                    <a:lnTo>
                      <a:pt x="464" y="123"/>
                    </a:lnTo>
                    <a:lnTo>
                      <a:pt x="463" y="124"/>
                    </a:lnTo>
                    <a:lnTo>
                      <a:pt x="464" y="126"/>
                    </a:lnTo>
                    <a:lnTo>
                      <a:pt x="461" y="130"/>
                    </a:lnTo>
                    <a:lnTo>
                      <a:pt x="460" y="129"/>
                    </a:lnTo>
                    <a:lnTo>
                      <a:pt x="459" y="129"/>
                    </a:lnTo>
                    <a:lnTo>
                      <a:pt x="456" y="129"/>
                    </a:lnTo>
                    <a:lnTo>
                      <a:pt x="454" y="129"/>
                    </a:lnTo>
                    <a:lnTo>
                      <a:pt x="453" y="129"/>
                    </a:lnTo>
                    <a:lnTo>
                      <a:pt x="452" y="131"/>
                    </a:lnTo>
                    <a:lnTo>
                      <a:pt x="452" y="134"/>
                    </a:lnTo>
                    <a:lnTo>
                      <a:pt x="453" y="138"/>
                    </a:lnTo>
                    <a:lnTo>
                      <a:pt x="452" y="134"/>
                    </a:lnTo>
                    <a:lnTo>
                      <a:pt x="450" y="134"/>
                    </a:lnTo>
                    <a:lnTo>
                      <a:pt x="450" y="133"/>
                    </a:lnTo>
                    <a:lnTo>
                      <a:pt x="449" y="133"/>
                    </a:lnTo>
                    <a:lnTo>
                      <a:pt x="448" y="135"/>
                    </a:lnTo>
                    <a:lnTo>
                      <a:pt x="445" y="135"/>
                    </a:lnTo>
                    <a:lnTo>
                      <a:pt x="443" y="135"/>
                    </a:lnTo>
                    <a:lnTo>
                      <a:pt x="443" y="134"/>
                    </a:lnTo>
                    <a:lnTo>
                      <a:pt x="442" y="134"/>
                    </a:lnTo>
                    <a:lnTo>
                      <a:pt x="441" y="137"/>
                    </a:lnTo>
                    <a:lnTo>
                      <a:pt x="439" y="137"/>
                    </a:lnTo>
                    <a:lnTo>
                      <a:pt x="438" y="135"/>
                    </a:lnTo>
                    <a:lnTo>
                      <a:pt x="437" y="137"/>
                    </a:lnTo>
                    <a:lnTo>
                      <a:pt x="435" y="138"/>
                    </a:lnTo>
                    <a:lnTo>
                      <a:pt x="435" y="138"/>
                    </a:lnTo>
                    <a:lnTo>
                      <a:pt x="431" y="138"/>
                    </a:lnTo>
                    <a:lnTo>
                      <a:pt x="430" y="140"/>
                    </a:lnTo>
                    <a:lnTo>
                      <a:pt x="430" y="142"/>
                    </a:lnTo>
                    <a:lnTo>
                      <a:pt x="431" y="144"/>
                    </a:lnTo>
                    <a:lnTo>
                      <a:pt x="428" y="151"/>
                    </a:lnTo>
                    <a:lnTo>
                      <a:pt x="427" y="155"/>
                    </a:lnTo>
                    <a:lnTo>
                      <a:pt x="427" y="156"/>
                    </a:lnTo>
                    <a:lnTo>
                      <a:pt x="430" y="157"/>
                    </a:lnTo>
                    <a:lnTo>
                      <a:pt x="428" y="159"/>
                    </a:lnTo>
                    <a:lnTo>
                      <a:pt x="427" y="160"/>
                    </a:lnTo>
                    <a:lnTo>
                      <a:pt x="427" y="162"/>
                    </a:lnTo>
                    <a:lnTo>
                      <a:pt x="428" y="163"/>
                    </a:lnTo>
                    <a:lnTo>
                      <a:pt x="428" y="166"/>
                    </a:lnTo>
                    <a:lnTo>
                      <a:pt x="427" y="167"/>
                    </a:lnTo>
                    <a:lnTo>
                      <a:pt x="427" y="166"/>
                    </a:lnTo>
                    <a:lnTo>
                      <a:pt x="424" y="167"/>
                    </a:lnTo>
                    <a:lnTo>
                      <a:pt x="424" y="167"/>
                    </a:lnTo>
                    <a:lnTo>
                      <a:pt x="424" y="164"/>
                    </a:lnTo>
                    <a:lnTo>
                      <a:pt x="426" y="164"/>
                    </a:lnTo>
                    <a:lnTo>
                      <a:pt x="426" y="162"/>
                    </a:lnTo>
                    <a:lnTo>
                      <a:pt x="424" y="162"/>
                    </a:lnTo>
                    <a:lnTo>
                      <a:pt x="420" y="167"/>
                    </a:lnTo>
                    <a:lnTo>
                      <a:pt x="420" y="172"/>
                    </a:lnTo>
                    <a:lnTo>
                      <a:pt x="422" y="178"/>
                    </a:lnTo>
                    <a:lnTo>
                      <a:pt x="422" y="185"/>
                    </a:lnTo>
                    <a:lnTo>
                      <a:pt x="420" y="178"/>
                    </a:lnTo>
                    <a:lnTo>
                      <a:pt x="420" y="174"/>
                    </a:lnTo>
                    <a:lnTo>
                      <a:pt x="419" y="174"/>
                    </a:lnTo>
                    <a:lnTo>
                      <a:pt x="420" y="171"/>
                    </a:lnTo>
                    <a:lnTo>
                      <a:pt x="420" y="170"/>
                    </a:lnTo>
                    <a:lnTo>
                      <a:pt x="417" y="168"/>
                    </a:lnTo>
                    <a:lnTo>
                      <a:pt x="417" y="164"/>
                    </a:lnTo>
                    <a:lnTo>
                      <a:pt x="417" y="160"/>
                    </a:lnTo>
                    <a:lnTo>
                      <a:pt x="416" y="159"/>
                    </a:lnTo>
                    <a:lnTo>
                      <a:pt x="416" y="153"/>
                    </a:lnTo>
                    <a:lnTo>
                      <a:pt x="417" y="152"/>
                    </a:lnTo>
                    <a:lnTo>
                      <a:pt x="420" y="148"/>
                    </a:lnTo>
                    <a:lnTo>
                      <a:pt x="420" y="144"/>
                    </a:lnTo>
                    <a:lnTo>
                      <a:pt x="419" y="144"/>
                    </a:lnTo>
                    <a:lnTo>
                      <a:pt x="419" y="145"/>
                    </a:lnTo>
                    <a:lnTo>
                      <a:pt x="417" y="149"/>
                    </a:lnTo>
                    <a:lnTo>
                      <a:pt x="416" y="151"/>
                    </a:lnTo>
                    <a:lnTo>
                      <a:pt x="416" y="149"/>
                    </a:lnTo>
                    <a:lnTo>
                      <a:pt x="415" y="148"/>
                    </a:lnTo>
                    <a:lnTo>
                      <a:pt x="416" y="144"/>
                    </a:lnTo>
                    <a:lnTo>
                      <a:pt x="417" y="141"/>
                    </a:lnTo>
                    <a:lnTo>
                      <a:pt x="416" y="140"/>
                    </a:lnTo>
                    <a:lnTo>
                      <a:pt x="415" y="141"/>
                    </a:lnTo>
                    <a:lnTo>
                      <a:pt x="413" y="141"/>
                    </a:lnTo>
                    <a:lnTo>
                      <a:pt x="413" y="140"/>
                    </a:lnTo>
                    <a:lnTo>
                      <a:pt x="413" y="138"/>
                    </a:lnTo>
                    <a:lnTo>
                      <a:pt x="413" y="135"/>
                    </a:lnTo>
                    <a:lnTo>
                      <a:pt x="412" y="135"/>
                    </a:lnTo>
                    <a:lnTo>
                      <a:pt x="412" y="134"/>
                    </a:lnTo>
                    <a:lnTo>
                      <a:pt x="412" y="133"/>
                    </a:lnTo>
                    <a:lnTo>
                      <a:pt x="412" y="131"/>
                    </a:lnTo>
                    <a:lnTo>
                      <a:pt x="411" y="131"/>
                    </a:lnTo>
                    <a:lnTo>
                      <a:pt x="404" y="134"/>
                    </a:lnTo>
                    <a:lnTo>
                      <a:pt x="400" y="135"/>
                    </a:lnTo>
                    <a:lnTo>
                      <a:pt x="398" y="135"/>
                    </a:lnTo>
                    <a:lnTo>
                      <a:pt x="398" y="134"/>
                    </a:lnTo>
                    <a:lnTo>
                      <a:pt x="398" y="134"/>
                    </a:lnTo>
                    <a:lnTo>
                      <a:pt x="395" y="135"/>
                    </a:lnTo>
                    <a:lnTo>
                      <a:pt x="394" y="135"/>
                    </a:lnTo>
                    <a:lnTo>
                      <a:pt x="393" y="134"/>
                    </a:lnTo>
                    <a:lnTo>
                      <a:pt x="390" y="137"/>
                    </a:lnTo>
                    <a:lnTo>
                      <a:pt x="390" y="135"/>
                    </a:lnTo>
                    <a:lnTo>
                      <a:pt x="387" y="134"/>
                    </a:lnTo>
                    <a:lnTo>
                      <a:pt x="387" y="134"/>
                    </a:lnTo>
                    <a:lnTo>
                      <a:pt x="387" y="135"/>
                    </a:lnTo>
                    <a:lnTo>
                      <a:pt x="383" y="135"/>
                    </a:lnTo>
                    <a:lnTo>
                      <a:pt x="379" y="133"/>
                    </a:lnTo>
                    <a:lnTo>
                      <a:pt x="375" y="133"/>
                    </a:lnTo>
                    <a:lnTo>
                      <a:pt x="371" y="131"/>
                    </a:lnTo>
                    <a:lnTo>
                      <a:pt x="368" y="131"/>
                    </a:lnTo>
                    <a:lnTo>
                      <a:pt x="367" y="129"/>
                    </a:lnTo>
                    <a:lnTo>
                      <a:pt x="364" y="126"/>
                    </a:lnTo>
                    <a:lnTo>
                      <a:pt x="362" y="127"/>
                    </a:lnTo>
                    <a:lnTo>
                      <a:pt x="361" y="126"/>
                    </a:lnTo>
                    <a:lnTo>
                      <a:pt x="360" y="123"/>
                    </a:lnTo>
                    <a:lnTo>
                      <a:pt x="358" y="122"/>
                    </a:lnTo>
                    <a:lnTo>
                      <a:pt x="357" y="120"/>
                    </a:lnTo>
                    <a:lnTo>
                      <a:pt x="360" y="120"/>
                    </a:lnTo>
                    <a:lnTo>
                      <a:pt x="361" y="120"/>
                    </a:lnTo>
                    <a:lnTo>
                      <a:pt x="362" y="118"/>
                    </a:lnTo>
                    <a:lnTo>
                      <a:pt x="364" y="116"/>
                    </a:lnTo>
                    <a:lnTo>
                      <a:pt x="364" y="115"/>
                    </a:lnTo>
                    <a:lnTo>
                      <a:pt x="365" y="115"/>
                    </a:lnTo>
                    <a:lnTo>
                      <a:pt x="368" y="116"/>
                    </a:lnTo>
                    <a:lnTo>
                      <a:pt x="369" y="115"/>
                    </a:lnTo>
                    <a:lnTo>
                      <a:pt x="369" y="114"/>
                    </a:lnTo>
                    <a:lnTo>
                      <a:pt x="372" y="115"/>
                    </a:lnTo>
                    <a:lnTo>
                      <a:pt x="378" y="116"/>
                    </a:lnTo>
                    <a:lnTo>
                      <a:pt x="380" y="114"/>
                    </a:lnTo>
                    <a:lnTo>
                      <a:pt x="380" y="111"/>
                    </a:lnTo>
                    <a:lnTo>
                      <a:pt x="382" y="109"/>
                    </a:lnTo>
                    <a:lnTo>
                      <a:pt x="380" y="107"/>
                    </a:lnTo>
                    <a:lnTo>
                      <a:pt x="380" y="103"/>
                    </a:lnTo>
                    <a:lnTo>
                      <a:pt x="379" y="101"/>
                    </a:lnTo>
                    <a:lnTo>
                      <a:pt x="378" y="98"/>
                    </a:lnTo>
                    <a:lnTo>
                      <a:pt x="376" y="97"/>
                    </a:lnTo>
                    <a:lnTo>
                      <a:pt x="375" y="96"/>
                    </a:lnTo>
                    <a:lnTo>
                      <a:pt x="372" y="93"/>
                    </a:lnTo>
                    <a:lnTo>
                      <a:pt x="371" y="93"/>
                    </a:lnTo>
                    <a:lnTo>
                      <a:pt x="371" y="94"/>
                    </a:lnTo>
                    <a:lnTo>
                      <a:pt x="369" y="94"/>
                    </a:lnTo>
                    <a:lnTo>
                      <a:pt x="368" y="93"/>
                    </a:lnTo>
                    <a:lnTo>
                      <a:pt x="365" y="92"/>
                    </a:lnTo>
                    <a:lnTo>
                      <a:pt x="365" y="93"/>
                    </a:lnTo>
                    <a:lnTo>
                      <a:pt x="367" y="94"/>
                    </a:lnTo>
                    <a:lnTo>
                      <a:pt x="367" y="96"/>
                    </a:lnTo>
                    <a:lnTo>
                      <a:pt x="368" y="97"/>
                    </a:lnTo>
                    <a:lnTo>
                      <a:pt x="367" y="98"/>
                    </a:lnTo>
                    <a:lnTo>
                      <a:pt x="365" y="97"/>
                    </a:lnTo>
                    <a:lnTo>
                      <a:pt x="365" y="94"/>
                    </a:lnTo>
                    <a:lnTo>
                      <a:pt x="364" y="94"/>
                    </a:lnTo>
                    <a:lnTo>
                      <a:pt x="360" y="92"/>
                    </a:lnTo>
                    <a:lnTo>
                      <a:pt x="358" y="90"/>
                    </a:lnTo>
                    <a:lnTo>
                      <a:pt x="357" y="92"/>
                    </a:lnTo>
                    <a:lnTo>
                      <a:pt x="356" y="92"/>
                    </a:lnTo>
                    <a:lnTo>
                      <a:pt x="356" y="89"/>
                    </a:lnTo>
                    <a:lnTo>
                      <a:pt x="353" y="87"/>
                    </a:lnTo>
                    <a:lnTo>
                      <a:pt x="352" y="87"/>
                    </a:lnTo>
                    <a:lnTo>
                      <a:pt x="349" y="83"/>
                    </a:lnTo>
                    <a:lnTo>
                      <a:pt x="345" y="82"/>
                    </a:lnTo>
                    <a:lnTo>
                      <a:pt x="345" y="79"/>
                    </a:lnTo>
                    <a:lnTo>
                      <a:pt x="334" y="74"/>
                    </a:lnTo>
                    <a:lnTo>
                      <a:pt x="331" y="70"/>
                    </a:lnTo>
                    <a:lnTo>
                      <a:pt x="331" y="66"/>
                    </a:lnTo>
                    <a:lnTo>
                      <a:pt x="330" y="60"/>
                    </a:lnTo>
                    <a:lnTo>
                      <a:pt x="330" y="59"/>
                    </a:lnTo>
                    <a:lnTo>
                      <a:pt x="327" y="59"/>
                    </a:lnTo>
                    <a:lnTo>
                      <a:pt x="324" y="56"/>
                    </a:lnTo>
                    <a:lnTo>
                      <a:pt x="323" y="56"/>
                    </a:lnTo>
                    <a:lnTo>
                      <a:pt x="320" y="55"/>
                    </a:lnTo>
                    <a:lnTo>
                      <a:pt x="317" y="53"/>
                    </a:lnTo>
                    <a:lnTo>
                      <a:pt x="316" y="52"/>
                    </a:lnTo>
                    <a:lnTo>
                      <a:pt x="313" y="53"/>
                    </a:lnTo>
                    <a:lnTo>
                      <a:pt x="310" y="56"/>
                    </a:lnTo>
                    <a:lnTo>
                      <a:pt x="309" y="60"/>
                    </a:lnTo>
                    <a:lnTo>
                      <a:pt x="306" y="61"/>
                    </a:lnTo>
                    <a:lnTo>
                      <a:pt x="303" y="63"/>
                    </a:lnTo>
                    <a:lnTo>
                      <a:pt x="302" y="63"/>
                    </a:lnTo>
                    <a:lnTo>
                      <a:pt x="299" y="61"/>
                    </a:lnTo>
                    <a:lnTo>
                      <a:pt x="297" y="61"/>
                    </a:lnTo>
                    <a:lnTo>
                      <a:pt x="295" y="60"/>
                    </a:lnTo>
                    <a:lnTo>
                      <a:pt x="297" y="57"/>
                    </a:lnTo>
                    <a:lnTo>
                      <a:pt x="298" y="56"/>
                    </a:lnTo>
                    <a:lnTo>
                      <a:pt x="299" y="56"/>
                    </a:lnTo>
                    <a:lnTo>
                      <a:pt x="301" y="55"/>
                    </a:lnTo>
                    <a:lnTo>
                      <a:pt x="303" y="53"/>
                    </a:lnTo>
                    <a:lnTo>
                      <a:pt x="303" y="52"/>
                    </a:lnTo>
                    <a:lnTo>
                      <a:pt x="302" y="50"/>
                    </a:lnTo>
                    <a:lnTo>
                      <a:pt x="301" y="52"/>
                    </a:lnTo>
                    <a:lnTo>
                      <a:pt x="301" y="50"/>
                    </a:lnTo>
                    <a:lnTo>
                      <a:pt x="301" y="49"/>
                    </a:lnTo>
                    <a:lnTo>
                      <a:pt x="302" y="48"/>
                    </a:lnTo>
                    <a:lnTo>
                      <a:pt x="302" y="46"/>
                    </a:lnTo>
                    <a:lnTo>
                      <a:pt x="305" y="44"/>
                    </a:lnTo>
                    <a:lnTo>
                      <a:pt x="305" y="42"/>
                    </a:lnTo>
                    <a:lnTo>
                      <a:pt x="305" y="39"/>
                    </a:lnTo>
                    <a:lnTo>
                      <a:pt x="302" y="39"/>
                    </a:lnTo>
                    <a:lnTo>
                      <a:pt x="302" y="42"/>
                    </a:lnTo>
                    <a:lnTo>
                      <a:pt x="297" y="45"/>
                    </a:lnTo>
                    <a:lnTo>
                      <a:pt x="295" y="44"/>
                    </a:lnTo>
                    <a:lnTo>
                      <a:pt x="297" y="49"/>
                    </a:lnTo>
                    <a:lnTo>
                      <a:pt x="295" y="50"/>
                    </a:lnTo>
                    <a:lnTo>
                      <a:pt x="295" y="49"/>
                    </a:lnTo>
                    <a:lnTo>
                      <a:pt x="291" y="49"/>
                    </a:lnTo>
                    <a:lnTo>
                      <a:pt x="290" y="50"/>
                    </a:lnTo>
                    <a:lnTo>
                      <a:pt x="291" y="50"/>
                    </a:lnTo>
                    <a:lnTo>
                      <a:pt x="290" y="53"/>
                    </a:lnTo>
                    <a:lnTo>
                      <a:pt x="287" y="53"/>
                    </a:lnTo>
                    <a:lnTo>
                      <a:pt x="286" y="55"/>
                    </a:lnTo>
                    <a:lnTo>
                      <a:pt x="286" y="56"/>
                    </a:lnTo>
                    <a:lnTo>
                      <a:pt x="288" y="56"/>
                    </a:lnTo>
                    <a:lnTo>
                      <a:pt x="290" y="57"/>
                    </a:lnTo>
                    <a:lnTo>
                      <a:pt x="286" y="60"/>
                    </a:lnTo>
                    <a:lnTo>
                      <a:pt x="284" y="56"/>
                    </a:lnTo>
                    <a:lnTo>
                      <a:pt x="282" y="55"/>
                    </a:lnTo>
                    <a:lnTo>
                      <a:pt x="280" y="52"/>
                    </a:lnTo>
                    <a:lnTo>
                      <a:pt x="280" y="41"/>
                    </a:lnTo>
                    <a:lnTo>
                      <a:pt x="283" y="37"/>
                    </a:lnTo>
                    <a:lnTo>
                      <a:pt x="283" y="30"/>
                    </a:lnTo>
                    <a:lnTo>
                      <a:pt x="284" y="27"/>
                    </a:lnTo>
                    <a:lnTo>
                      <a:pt x="283" y="18"/>
                    </a:lnTo>
                    <a:lnTo>
                      <a:pt x="283" y="15"/>
                    </a:lnTo>
                    <a:lnTo>
                      <a:pt x="280" y="16"/>
                    </a:lnTo>
                    <a:lnTo>
                      <a:pt x="277" y="19"/>
                    </a:lnTo>
                    <a:lnTo>
                      <a:pt x="279" y="20"/>
                    </a:lnTo>
                    <a:lnTo>
                      <a:pt x="277" y="22"/>
                    </a:lnTo>
                    <a:lnTo>
                      <a:pt x="279" y="24"/>
                    </a:lnTo>
                    <a:lnTo>
                      <a:pt x="279" y="28"/>
                    </a:lnTo>
                    <a:lnTo>
                      <a:pt x="276" y="27"/>
                    </a:lnTo>
                    <a:lnTo>
                      <a:pt x="275" y="26"/>
                    </a:lnTo>
                    <a:lnTo>
                      <a:pt x="275" y="27"/>
                    </a:lnTo>
                    <a:lnTo>
                      <a:pt x="273" y="30"/>
                    </a:lnTo>
                    <a:lnTo>
                      <a:pt x="272" y="28"/>
                    </a:lnTo>
                    <a:lnTo>
                      <a:pt x="269" y="30"/>
                    </a:lnTo>
                    <a:lnTo>
                      <a:pt x="271" y="33"/>
                    </a:lnTo>
                    <a:lnTo>
                      <a:pt x="269" y="31"/>
                    </a:lnTo>
                    <a:lnTo>
                      <a:pt x="264" y="34"/>
                    </a:lnTo>
                    <a:lnTo>
                      <a:pt x="260" y="38"/>
                    </a:lnTo>
                    <a:lnTo>
                      <a:pt x="258" y="37"/>
                    </a:lnTo>
                    <a:lnTo>
                      <a:pt x="258" y="34"/>
                    </a:lnTo>
                    <a:lnTo>
                      <a:pt x="261" y="34"/>
                    </a:lnTo>
                    <a:lnTo>
                      <a:pt x="262" y="31"/>
                    </a:lnTo>
                    <a:lnTo>
                      <a:pt x="260" y="31"/>
                    </a:lnTo>
                    <a:lnTo>
                      <a:pt x="258" y="33"/>
                    </a:lnTo>
                    <a:lnTo>
                      <a:pt x="254" y="33"/>
                    </a:lnTo>
                    <a:lnTo>
                      <a:pt x="251" y="34"/>
                    </a:lnTo>
                    <a:lnTo>
                      <a:pt x="247" y="34"/>
                    </a:lnTo>
                    <a:lnTo>
                      <a:pt x="240" y="39"/>
                    </a:lnTo>
                    <a:lnTo>
                      <a:pt x="236" y="41"/>
                    </a:lnTo>
                    <a:lnTo>
                      <a:pt x="233" y="45"/>
                    </a:lnTo>
                    <a:lnTo>
                      <a:pt x="233" y="42"/>
                    </a:lnTo>
                    <a:lnTo>
                      <a:pt x="236" y="38"/>
                    </a:lnTo>
                    <a:lnTo>
                      <a:pt x="235" y="37"/>
                    </a:lnTo>
                    <a:lnTo>
                      <a:pt x="232" y="39"/>
                    </a:lnTo>
                    <a:lnTo>
                      <a:pt x="231" y="38"/>
                    </a:lnTo>
                    <a:lnTo>
                      <a:pt x="229" y="39"/>
                    </a:lnTo>
                    <a:lnTo>
                      <a:pt x="228" y="41"/>
                    </a:lnTo>
                    <a:lnTo>
                      <a:pt x="227" y="38"/>
                    </a:lnTo>
                    <a:lnTo>
                      <a:pt x="224" y="39"/>
                    </a:lnTo>
                    <a:lnTo>
                      <a:pt x="224" y="41"/>
                    </a:lnTo>
                    <a:lnTo>
                      <a:pt x="217" y="45"/>
                    </a:lnTo>
                    <a:lnTo>
                      <a:pt x="216" y="45"/>
                    </a:lnTo>
                    <a:lnTo>
                      <a:pt x="211" y="46"/>
                    </a:lnTo>
                    <a:lnTo>
                      <a:pt x="209" y="49"/>
                    </a:lnTo>
                    <a:lnTo>
                      <a:pt x="209" y="52"/>
                    </a:lnTo>
                    <a:lnTo>
                      <a:pt x="207" y="50"/>
                    </a:lnTo>
                    <a:lnTo>
                      <a:pt x="206" y="52"/>
                    </a:lnTo>
                    <a:lnTo>
                      <a:pt x="203" y="50"/>
                    </a:lnTo>
                    <a:lnTo>
                      <a:pt x="203" y="52"/>
                    </a:lnTo>
                    <a:lnTo>
                      <a:pt x="206" y="55"/>
                    </a:lnTo>
                    <a:lnTo>
                      <a:pt x="203" y="53"/>
                    </a:lnTo>
                    <a:lnTo>
                      <a:pt x="202" y="50"/>
                    </a:lnTo>
                    <a:lnTo>
                      <a:pt x="202" y="49"/>
                    </a:lnTo>
                    <a:lnTo>
                      <a:pt x="205" y="48"/>
                    </a:lnTo>
                    <a:lnTo>
                      <a:pt x="206" y="46"/>
                    </a:lnTo>
                    <a:lnTo>
                      <a:pt x="207" y="44"/>
                    </a:lnTo>
                    <a:lnTo>
                      <a:pt x="209" y="45"/>
                    </a:lnTo>
                    <a:lnTo>
                      <a:pt x="211" y="45"/>
                    </a:lnTo>
                    <a:lnTo>
                      <a:pt x="211" y="42"/>
                    </a:lnTo>
                    <a:lnTo>
                      <a:pt x="214" y="41"/>
                    </a:lnTo>
                    <a:lnTo>
                      <a:pt x="214" y="42"/>
                    </a:lnTo>
                    <a:lnTo>
                      <a:pt x="220" y="39"/>
                    </a:lnTo>
                    <a:lnTo>
                      <a:pt x="222" y="37"/>
                    </a:lnTo>
                    <a:lnTo>
                      <a:pt x="225" y="35"/>
                    </a:lnTo>
                    <a:lnTo>
                      <a:pt x="229" y="35"/>
                    </a:lnTo>
                    <a:lnTo>
                      <a:pt x="229" y="35"/>
                    </a:lnTo>
                    <a:lnTo>
                      <a:pt x="233" y="35"/>
                    </a:lnTo>
                    <a:lnTo>
                      <a:pt x="238" y="33"/>
                    </a:lnTo>
                    <a:lnTo>
                      <a:pt x="238" y="35"/>
                    </a:lnTo>
                    <a:lnTo>
                      <a:pt x="239" y="35"/>
                    </a:lnTo>
                    <a:lnTo>
                      <a:pt x="240" y="34"/>
                    </a:lnTo>
                    <a:lnTo>
                      <a:pt x="243" y="34"/>
                    </a:lnTo>
                    <a:lnTo>
                      <a:pt x="246" y="33"/>
                    </a:lnTo>
                    <a:lnTo>
                      <a:pt x="247" y="31"/>
                    </a:lnTo>
                    <a:lnTo>
                      <a:pt x="251" y="30"/>
                    </a:lnTo>
                    <a:lnTo>
                      <a:pt x="257" y="28"/>
                    </a:lnTo>
                    <a:lnTo>
                      <a:pt x="258" y="26"/>
                    </a:lnTo>
                    <a:lnTo>
                      <a:pt x="260" y="26"/>
                    </a:lnTo>
                    <a:lnTo>
                      <a:pt x="260" y="24"/>
                    </a:lnTo>
                    <a:lnTo>
                      <a:pt x="258" y="23"/>
                    </a:lnTo>
                    <a:lnTo>
                      <a:pt x="258" y="22"/>
                    </a:lnTo>
                    <a:lnTo>
                      <a:pt x="257" y="20"/>
                    </a:lnTo>
                    <a:lnTo>
                      <a:pt x="257" y="22"/>
                    </a:lnTo>
                    <a:lnTo>
                      <a:pt x="257" y="23"/>
                    </a:lnTo>
                    <a:lnTo>
                      <a:pt x="254" y="23"/>
                    </a:lnTo>
                    <a:lnTo>
                      <a:pt x="254" y="22"/>
                    </a:lnTo>
                    <a:lnTo>
                      <a:pt x="253" y="22"/>
                    </a:lnTo>
                    <a:lnTo>
                      <a:pt x="251" y="22"/>
                    </a:lnTo>
                    <a:lnTo>
                      <a:pt x="249" y="22"/>
                    </a:lnTo>
                    <a:lnTo>
                      <a:pt x="246" y="23"/>
                    </a:lnTo>
                    <a:lnTo>
                      <a:pt x="244" y="26"/>
                    </a:lnTo>
                    <a:lnTo>
                      <a:pt x="243" y="26"/>
                    </a:lnTo>
                    <a:lnTo>
                      <a:pt x="242" y="24"/>
                    </a:lnTo>
                    <a:lnTo>
                      <a:pt x="240" y="24"/>
                    </a:lnTo>
                    <a:lnTo>
                      <a:pt x="238" y="26"/>
                    </a:lnTo>
                    <a:lnTo>
                      <a:pt x="232" y="27"/>
                    </a:lnTo>
                    <a:lnTo>
                      <a:pt x="225" y="28"/>
                    </a:lnTo>
                    <a:lnTo>
                      <a:pt x="225" y="27"/>
                    </a:lnTo>
                    <a:lnTo>
                      <a:pt x="222" y="27"/>
                    </a:lnTo>
                    <a:lnTo>
                      <a:pt x="224" y="28"/>
                    </a:lnTo>
                    <a:lnTo>
                      <a:pt x="222" y="28"/>
                    </a:lnTo>
                    <a:lnTo>
                      <a:pt x="220" y="28"/>
                    </a:lnTo>
                    <a:lnTo>
                      <a:pt x="218" y="28"/>
                    </a:lnTo>
                    <a:lnTo>
                      <a:pt x="217" y="31"/>
                    </a:lnTo>
                    <a:lnTo>
                      <a:pt x="214" y="35"/>
                    </a:lnTo>
                    <a:lnTo>
                      <a:pt x="213" y="34"/>
                    </a:lnTo>
                    <a:lnTo>
                      <a:pt x="210" y="34"/>
                    </a:lnTo>
                    <a:lnTo>
                      <a:pt x="210" y="34"/>
                    </a:lnTo>
                    <a:lnTo>
                      <a:pt x="207" y="34"/>
                    </a:lnTo>
                    <a:lnTo>
                      <a:pt x="206" y="34"/>
                    </a:lnTo>
                    <a:lnTo>
                      <a:pt x="203" y="34"/>
                    </a:lnTo>
                    <a:lnTo>
                      <a:pt x="203" y="37"/>
                    </a:lnTo>
                    <a:lnTo>
                      <a:pt x="201" y="37"/>
                    </a:lnTo>
                    <a:lnTo>
                      <a:pt x="198" y="38"/>
                    </a:lnTo>
                    <a:lnTo>
                      <a:pt x="195" y="41"/>
                    </a:lnTo>
                    <a:lnTo>
                      <a:pt x="191" y="42"/>
                    </a:lnTo>
                    <a:lnTo>
                      <a:pt x="190" y="44"/>
                    </a:lnTo>
                    <a:lnTo>
                      <a:pt x="190" y="48"/>
                    </a:lnTo>
                    <a:lnTo>
                      <a:pt x="190" y="55"/>
                    </a:lnTo>
                    <a:lnTo>
                      <a:pt x="190" y="57"/>
                    </a:lnTo>
                    <a:lnTo>
                      <a:pt x="188" y="57"/>
                    </a:lnTo>
                    <a:lnTo>
                      <a:pt x="187" y="59"/>
                    </a:lnTo>
                    <a:lnTo>
                      <a:pt x="181" y="63"/>
                    </a:lnTo>
                    <a:lnTo>
                      <a:pt x="183" y="60"/>
                    </a:lnTo>
                    <a:lnTo>
                      <a:pt x="185" y="57"/>
                    </a:lnTo>
                    <a:lnTo>
                      <a:pt x="185" y="56"/>
                    </a:lnTo>
                    <a:lnTo>
                      <a:pt x="184" y="55"/>
                    </a:lnTo>
                    <a:lnTo>
                      <a:pt x="184" y="53"/>
                    </a:lnTo>
                    <a:lnTo>
                      <a:pt x="181" y="50"/>
                    </a:lnTo>
                    <a:lnTo>
                      <a:pt x="180" y="50"/>
                    </a:lnTo>
                    <a:lnTo>
                      <a:pt x="179" y="48"/>
                    </a:lnTo>
                    <a:lnTo>
                      <a:pt x="177" y="48"/>
                    </a:lnTo>
                    <a:lnTo>
                      <a:pt x="177" y="44"/>
                    </a:lnTo>
                    <a:lnTo>
                      <a:pt x="174" y="41"/>
                    </a:lnTo>
                    <a:lnTo>
                      <a:pt x="174" y="41"/>
                    </a:lnTo>
                    <a:lnTo>
                      <a:pt x="173" y="39"/>
                    </a:lnTo>
                    <a:lnTo>
                      <a:pt x="172" y="38"/>
                    </a:lnTo>
                    <a:lnTo>
                      <a:pt x="170" y="37"/>
                    </a:lnTo>
                    <a:lnTo>
                      <a:pt x="170" y="38"/>
                    </a:lnTo>
                    <a:lnTo>
                      <a:pt x="168" y="35"/>
                    </a:lnTo>
                    <a:lnTo>
                      <a:pt x="163" y="31"/>
                    </a:lnTo>
                    <a:lnTo>
                      <a:pt x="163" y="28"/>
                    </a:lnTo>
                    <a:lnTo>
                      <a:pt x="163" y="24"/>
                    </a:lnTo>
                    <a:lnTo>
                      <a:pt x="162" y="24"/>
                    </a:lnTo>
                    <a:lnTo>
                      <a:pt x="161" y="26"/>
                    </a:lnTo>
                    <a:lnTo>
                      <a:pt x="161" y="24"/>
                    </a:lnTo>
                    <a:lnTo>
                      <a:pt x="159" y="22"/>
                    </a:lnTo>
                    <a:lnTo>
                      <a:pt x="161" y="19"/>
                    </a:lnTo>
                    <a:lnTo>
                      <a:pt x="159" y="19"/>
                    </a:lnTo>
                    <a:lnTo>
                      <a:pt x="161" y="18"/>
                    </a:lnTo>
                    <a:lnTo>
                      <a:pt x="158" y="15"/>
                    </a:lnTo>
                    <a:lnTo>
                      <a:pt x="158" y="12"/>
                    </a:lnTo>
                    <a:lnTo>
                      <a:pt x="155" y="11"/>
                    </a:lnTo>
                    <a:lnTo>
                      <a:pt x="154" y="11"/>
                    </a:lnTo>
                    <a:lnTo>
                      <a:pt x="154" y="9"/>
                    </a:lnTo>
                    <a:lnTo>
                      <a:pt x="151" y="7"/>
                    </a:lnTo>
                    <a:lnTo>
                      <a:pt x="150" y="7"/>
                    </a:lnTo>
                    <a:lnTo>
                      <a:pt x="143" y="2"/>
                    </a:lnTo>
                    <a:lnTo>
                      <a:pt x="141" y="2"/>
                    </a:lnTo>
                    <a:lnTo>
                      <a:pt x="140" y="0"/>
                    </a:lnTo>
                    <a:lnTo>
                      <a:pt x="0" y="256"/>
                    </a:lnTo>
                    <a:lnTo>
                      <a:pt x="8" y="256"/>
                    </a:lnTo>
                    <a:lnTo>
                      <a:pt x="11" y="257"/>
                    </a:lnTo>
                    <a:lnTo>
                      <a:pt x="15" y="255"/>
                    </a:lnTo>
                    <a:lnTo>
                      <a:pt x="22" y="256"/>
                    </a:lnTo>
                    <a:lnTo>
                      <a:pt x="19" y="260"/>
                    </a:lnTo>
                    <a:lnTo>
                      <a:pt x="19" y="264"/>
                    </a:lnTo>
                    <a:lnTo>
                      <a:pt x="22" y="270"/>
                    </a:lnTo>
                    <a:lnTo>
                      <a:pt x="26" y="284"/>
                    </a:lnTo>
                    <a:lnTo>
                      <a:pt x="26" y="288"/>
                    </a:lnTo>
                    <a:lnTo>
                      <a:pt x="25" y="290"/>
                    </a:lnTo>
                    <a:lnTo>
                      <a:pt x="25" y="292"/>
                    </a:lnTo>
                    <a:lnTo>
                      <a:pt x="25" y="292"/>
                    </a:lnTo>
                    <a:lnTo>
                      <a:pt x="30" y="292"/>
                    </a:lnTo>
                    <a:lnTo>
                      <a:pt x="34" y="290"/>
                    </a:lnTo>
                    <a:lnTo>
                      <a:pt x="37" y="289"/>
                    </a:lnTo>
                    <a:lnTo>
                      <a:pt x="40" y="284"/>
                    </a:lnTo>
                    <a:lnTo>
                      <a:pt x="43" y="281"/>
                    </a:lnTo>
                    <a:lnTo>
                      <a:pt x="47" y="279"/>
                    </a:lnTo>
                    <a:lnTo>
                      <a:pt x="48" y="279"/>
                    </a:lnTo>
                    <a:lnTo>
                      <a:pt x="52" y="278"/>
                    </a:lnTo>
                    <a:lnTo>
                      <a:pt x="56" y="278"/>
                    </a:lnTo>
                    <a:lnTo>
                      <a:pt x="59" y="279"/>
                    </a:lnTo>
                    <a:lnTo>
                      <a:pt x="59" y="282"/>
                    </a:lnTo>
                    <a:lnTo>
                      <a:pt x="59" y="284"/>
                    </a:lnTo>
                    <a:lnTo>
                      <a:pt x="58" y="288"/>
                    </a:lnTo>
                    <a:lnTo>
                      <a:pt x="56" y="289"/>
                    </a:lnTo>
                    <a:lnTo>
                      <a:pt x="59" y="296"/>
                    </a:lnTo>
                    <a:lnTo>
                      <a:pt x="59" y="297"/>
                    </a:lnTo>
                    <a:lnTo>
                      <a:pt x="59" y="303"/>
                    </a:lnTo>
                    <a:lnTo>
                      <a:pt x="62" y="305"/>
                    </a:lnTo>
                    <a:lnTo>
                      <a:pt x="63" y="310"/>
                    </a:lnTo>
                    <a:lnTo>
                      <a:pt x="65" y="312"/>
                    </a:lnTo>
                    <a:lnTo>
                      <a:pt x="65" y="314"/>
                    </a:lnTo>
                    <a:lnTo>
                      <a:pt x="63" y="316"/>
                    </a:lnTo>
                    <a:lnTo>
                      <a:pt x="63" y="318"/>
                    </a:lnTo>
                    <a:lnTo>
                      <a:pt x="65" y="321"/>
                    </a:lnTo>
                    <a:lnTo>
                      <a:pt x="63" y="327"/>
                    </a:lnTo>
                    <a:lnTo>
                      <a:pt x="63" y="336"/>
                    </a:lnTo>
                    <a:lnTo>
                      <a:pt x="63" y="345"/>
                    </a:lnTo>
                    <a:lnTo>
                      <a:pt x="62" y="347"/>
                    </a:lnTo>
                    <a:lnTo>
                      <a:pt x="62" y="348"/>
                    </a:lnTo>
                    <a:lnTo>
                      <a:pt x="63" y="348"/>
                    </a:lnTo>
                    <a:lnTo>
                      <a:pt x="65" y="348"/>
                    </a:lnTo>
                    <a:lnTo>
                      <a:pt x="65" y="349"/>
                    </a:lnTo>
                    <a:lnTo>
                      <a:pt x="63" y="349"/>
                    </a:lnTo>
                    <a:lnTo>
                      <a:pt x="62" y="351"/>
                    </a:lnTo>
                    <a:lnTo>
                      <a:pt x="63" y="352"/>
                    </a:lnTo>
                    <a:lnTo>
                      <a:pt x="65" y="353"/>
                    </a:lnTo>
                    <a:lnTo>
                      <a:pt x="65" y="355"/>
                    </a:lnTo>
                    <a:lnTo>
                      <a:pt x="63" y="356"/>
                    </a:lnTo>
                    <a:lnTo>
                      <a:pt x="63" y="358"/>
                    </a:lnTo>
                    <a:lnTo>
                      <a:pt x="66" y="358"/>
                    </a:lnTo>
                    <a:lnTo>
                      <a:pt x="67" y="358"/>
                    </a:lnTo>
                    <a:lnTo>
                      <a:pt x="70" y="360"/>
                    </a:lnTo>
                    <a:lnTo>
                      <a:pt x="70" y="363"/>
                    </a:lnTo>
                    <a:lnTo>
                      <a:pt x="71" y="363"/>
                    </a:lnTo>
                    <a:lnTo>
                      <a:pt x="74" y="366"/>
                    </a:lnTo>
                    <a:lnTo>
                      <a:pt x="76" y="369"/>
                    </a:lnTo>
                    <a:lnTo>
                      <a:pt x="76" y="370"/>
                    </a:lnTo>
                    <a:lnTo>
                      <a:pt x="77" y="371"/>
                    </a:lnTo>
                    <a:lnTo>
                      <a:pt x="77" y="373"/>
                    </a:lnTo>
                    <a:lnTo>
                      <a:pt x="77" y="373"/>
                    </a:lnTo>
                    <a:lnTo>
                      <a:pt x="77" y="374"/>
                    </a:lnTo>
                    <a:lnTo>
                      <a:pt x="76" y="374"/>
                    </a:lnTo>
                    <a:lnTo>
                      <a:pt x="76" y="377"/>
                    </a:lnTo>
                    <a:lnTo>
                      <a:pt x="76" y="377"/>
                    </a:lnTo>
                    <a:lnTo>
                      <a:pt x="77" y="378"/>
                    </a:lnTo>
                    <a:lnTo>
                      <a:pt x="76" y="381"/>
                    </a:lnTo>
                    <a:lnTo>
                      <a:pt x="73" y="386"/>
                    </a:lnTo>
                    <a:lnTo>
                      <a:pt x="71" y="391"/>
                    </a:lnTo>
                    <a:lnTo>
                      <a:pt x="70" y="393"/>
                    </a:lnTo>
                    <a:lnTo>
                      <a:pt x="69" y="395"/>
                    </a:lnTo>
                    <a:lnTo>
                      <a:pt x="70" y="395"/>
                    </a:lnTo>
                    <a:lnTo>
                      <a:pt x="74" y="391"/>
                    </a:lnTo>
                    <a:lnTo>
                      <a:pt x="74" y="388"/>
                    </a:lnTo>
                    <a:lnTo>
                      <a:pt x="77" y="385"/>
                    </a:lnTo>
                    <a:lnTo>
                      <a:pt x="78" y="386"/>
                    </a:lnTo>
                    <a:lnTo>
                      <a:pt x="80" y="388"/>
                    </a:lnTo>
                    <a:lnTo>
                      <a:pt x="80" y="388"/>
                    </a:lnTo>
                    <a:lnTo>
                      <a:pt x="76" y="391"/>
                    </a:lnTo>
                    <a:lnTo>
                      <a:pt x="74" y="392"/>
                    </a:lnTo>
                    <a:lnTo>
                      <a:pt x="71" y="396"/>
                    </a:lnTo>
                    <a:lnTo>
                      <a:pt x="71" y="397"/>
                    </a:lnTo>
                    <a:lnTo>
                      <a:pt x="73" y="397"/>
                    </a:lnTo>
                    <a:lnTo>
                      <a:pt x="71" y="399"/>
                    </a:lnTo>
                    <a:lnTo>
                      <a:pt x="69" y="397"/>
                    </a:lnTo>
                    <a:lnTo>
                      <a:pt x="67" y="399"/>
                    </a:lnTo>
                    <a:lnTo>
                      <a:pt x="66" y="401"/>
                    </a:lnTo>
                    <a:lnTo>
                      <a:pt x="63" y="403"/>
                    </a:lnTo>
                    <a:lnTo>
                      <a:pt x="65" y="406"/>
                    </a:lnTo>
                    <a:lnTo>
                      <a:pt x="63" y="406"/>
                    </a:lnTo>
                    <a:lnTo>
                      <a:pt x="62" y="404"/>
                    </a:lnTo>
                    <a:lnTo>
                      <a:pt x="60" y="406"/>
                    </a:lnTo>
                    <a:lnTo>
                      <a:pt x="60" y="408"/>
                    </a:lnTo>
                    <a:lnTo>
                      <a:pt x="62" y="408"/>
                    </a:lnTo>
                    <a:lnTo>
                      <a:pt x="63" y="411"/>
                    </a:lnTo>
                    <a:lnTo>
                      <a:pt x="62" y="414"/>
                    </a:lnTo>
                    <a:lnTo>
                      <a:pt x="62" y="421"/>
                    </a:lnTo>
                    <a:lnTo>
                      <a:pt x="62" y="425"/>
                    </a:lnTo>
                    <a:lnTo>
                      <a:pt x="65" y="428"/>
                    </a:lnTo>
                    <a:lnTo>
                      <a:pt x="66" y="428"/>
                    </a:lnTo>
                    <a:lnTo>
                      <a:pt x="66" y="426"/>
                    </a:lnTo>
                    <a:lnTo>
                      <a:pt x="67" y="425"/>
                    </a:lnTo>
                    <a:lnTo>
                      <a:pt x="71" y="423"/>
                    </a:lnTo>
                    <a:lnTo>
                      <a:pt x="73" y="422"/>
                    </a:lnTo>
                    <a:lnTo>
                      <a:pt x="76" y="419"/>
                    </a:lnTo>
                    <a:lnTo>
                      <a:pt x="77" y="419"/>
                    </a:lnTo>
                    <a:lnTo>
                      <a:pt x="77" y="422"/>
                    </a:lnTo>
                    <a:lnTo>
                      <a:pt x="76" y="423"/>
                    </a:lnTo>
                    <a:lnTo>
                      <a:pt x="74" y="423"/>
                    </a:lnTo>
                    <a:lnTo>
                      <a:pt x="73" y="426"/>
                    </a:lnTo>
                    <a:lnTo>
                      <a:pt x="73" y="428"/>
                    </a:lnTo>
                    <a:lnTo>
                      <a:pt x="74" y="429"/>
                    </a:lnTo>
                    <a:lnTo>
                      <a:pt x="77" y="432"/>
                    </a:lnTo>
                    <a:lnTo>
                      <a:pt x="78" y="432"/>
                    </a:lnTo>
                    <a:lnTo>
                      <a:pt x="81" y="432"/>
                    </a:lnTo>
                    <a:lnTo>
                      <a:pt x="81" y="433"/>
                    </a:lnTo>
                    <a:lnTo>
                      <a:pt x="78" y="432"/>
                    </a:lnTo>
                    <a:lnTo>
                      <a:pt x="76" y="432"/>
                    </a:lnTo>
                    <a:lnTo>
                      <a:pt x="74" y="430"/>
                    </a:lnTo>
                    <a:lnTo>
                      <a:pt x="70" y="430"/>
                    </a:lnTo>
                    <a:lnTo>
                      <a:pt x="70" y="432"/>
                    </a:lnTo>
                    <a:lnTo>
                      <a:pt x="70" y="434"/>
                    </a:lnTo>
                    <a:lnTo>
                      <a:pt x="71" y="436"/>
                    </a:lnTo>
                    <a:lnTo>
                      <a:pt x="71" y="441"/>
                    </a:lnTo>
                    <a:lnTo>
                      <a:pt x="73" y="443"/>
                    </a:lnTo>
                    <a:lnTo>
                      <a:pt x="73" y="443"/>
                    </a:lnTo>
                    <a:lnTo>
                      <a:pt x="76" y="441"/>
                    </a:lnTo>
                    <a:lnTo>
                      <a:pt x="77" y="443"/>
                    </a:lnTo>
                    <a:lnTo>
                      <a:pt x="76" y="444"/>
                    </a:lnTo>
                    <a:lnTo>
                      <a:pt x="74" y="444"/>
                    </a:lnTo>
                    <a:lnTo>
                      <a:pt x="76" y="445"/>
                    </a:lnTo>
                    <a:lnTo>
                      <a:pt x="76" y="447"/>
                    </a:lnTo>
                    <a:lnTo>
                      <a:pt x="76" y="448"/>
                    </a:lnTo>
                    <a:lnTo>
                      <a:pt x="73" y="448"/>
                    </a:lnTo>
                    <a:lnTo>
                      <a:pt x="71" y="448"/>
                    </a:lnTo>
                    <a:lnTo>
                      <a:pt x="69" y="451"/>
                    </a:lnTo>
                    <a:lnTo>
                      <a:pt x="67" y="451"/>
                    </a:lnTo>
                    <a:lnTo>
                      <a:pt x="69" y="452"/>
                    </a:lnTo>
                    <a:lnTo>
                      <a:pt x="73" y="451"/>
                    </a:lnTo>
                    <a:lnTo>
                      <a:pt x="74" y="452"/>
                    </a:lnTo>
                    <a:lnTo>
                      <a:pt x="73" y="452"/>
                    </a:lnTo>
                    <a:lnTo>
                      <a:pt x="71" y="454"/>
                    </a:lnTo>
                    <a:lnTo>
                      <a:pt x="73" y="455"/>
                    </a:lnTo>
                    <a:lnTo>
                      <a:pt x="77" y="455"/>
                    </a:lnTo>
                    <a:lnTo>
                      <a:pt x="80" y="452"/>
                    </a:lnTo>
                    <a:lnTo>
                      <a:pt x="82" y="449"/>
                    </a:lnTo>
                    <a:lnTo>
                      <a:pt x="85" y="448"/>
                    </a:lnTo>
                    <a:lnTo>
                      <a:pt x="87" y="447"/>
                    </a:lnTo>
                    <a:lnTo>
                      <a:pt x="88" y="445"/>
                    </a:lnTo>
                    <a:lnTo>
                      <a:pt x="88" y="444"/>
                    </a:lnTo>
                    <a:lnTo>
                      <a:pt x="89" y="445"/>
                    </a:lnTo>
                    <a:lnTo>
                      <a:pt x="87" y="449"/>
                    </a:lnTo>
                    <a:lnTo>
                      <a:pt x="85" y="451"/>
                    </a:lnTo>
                    <a:lnTo>
                      <a:pt x="82" y="452"/>
                    </a:lnTo>
                    <a:lnTo>
                      <a:pt x="81" y="454"/>
                    </a:lnTo>
                    <a:lnTo>
                      <a:pt x="82" y="455"/>
                    </a:lnTo>
                    <a:lnTo>
                      <a:pt x="84" y="454"/>
                    </a:lnTo>
                    <a:lnTo>
                      <a:pt x="87" y="454"/>
                    </a:lnTo>
                    <a:lnTo>
                      <a:pt x="89" y="455"/>
                    </a:lnTo>
                    <a:lnTo>
                      <a:pt x="87" y="455"/>
                    </a:lnTo>
                    <a:lnTo>
                      <a:pt x="84" y="456"/>
                    </a:lnTo>
                    <a:lnTo>
                      <a:pt x="84" y="459"/>
                    </a:lnTo>
                    <a:lnTo>
                      <a:pt x="85" y="462"/>
                    </a:lnTo>
                    <a:lnTo>
                      <a:pt x="84" y="463"/>
                    </a:lnTo>
                    <a:lnTo>
                      <a:pt x="84" y="460"/>
                    </a:lnTo>
                    <a:lnTo>
                      <a:pt x="82" y="458"/>
                    </a:lnTo>
                    <a:lnTo>
                      <a:pt x="82" y="456"/>
                    </a:lnTo>
                    <a:lnTo>
                      <a:pt x="80" y="458"/>
                    </a:lnTo>
                    <a:lnTo>
                      <a:pt x="74" y="462"/>
                    </a:lnTo>
                    <a:lnTo>
                      <a:pt x="73" y="463"/>
                    </a:lnTo>
                    <a:lnTo>
                      <a:pt x="70" y="465"/>
                    </a:lnTo>
                    <a:lnTo>
                      <a:pt x="70" y="466"/>
                    </a:lnTo>
                    <a:lnTo>
                      <a:pt x="70" y="467"/>
                    </a:lnTo>
                    <a:lnTo>
                      <a:pt x="70" y="470"/>
                    </a:lnTo>
                    <a:lnTo>
                      <a:pt x="70" y="470"/>
                    </a:lnTo>
                    <a:lnTo>
                      <a:pt x="71" y="469"/>
                    </a:lnTo>
                    <a:lnTo>
                      <a:pt x="74" y="469"/>
                    </a:lnTo>
                    <a:lnTo>
                      <a:pt x="76" y="466"/>
                    </a:lnTo>
                    <a:lnTo>
                      <a:pt x="77" y="467"/>
                    </a:lnTo>
                    <a:lnTo>
                      <a:pt x="78" y="467"/>
                    </a:lnTo>
                    <a:lnTo>
                      <a:pt x="81" y="469"/>
                    </a:lnTo>
                    <a:lnTo>
                      <a:pt x="81" y="469"/>
                    </a:lnTo>
                    <a:lnTo>
                      <a:pt x="78" y="469"/>
                    </a:lnTo>
                    <a:lnTo>
                      <a:pt x="76" y="469"/>
                    </a:lnTo>
                    <a:lnTo>
                      <a:pt x="74" y="470"/>
                    </a:lnTo>
                    <a:lnTo>
                      <a:pt x="74" y="471"/>
                    </a:lnTo>
                    <a:lnTo>
                      <a:pt x="74" y="473"/>
                    </a:lnTo>
                    <a:lnTo>
                      <a:pt x="73" y="473"/>
                    </a:lnTo>
                    <a:lnTo>
                      <a:pt x="71" y="473"/>
                    </a:lnTo>
                    <a:lnTo>
                      <a:pt x="69" y="473"/>
                    </a:lnTo>
                    <a:lnTo>
                      <a:pt x="69" y="474"/>
                    </a:lnTo>
                    <a:lnTo>
                      <a:pt x="71" y="474"/>
                    </a:lnTo>
                    <a:lnTo>
                      <a:pt x="73" y="476"/>
                    </a:lnTo>
                    <a:lnTo>
                      <a:pt x="76" y="476"/>
                    </a:lnTo>
                    <a:lnTo>
                      <a:pt x="74" y="477"/>
                    </a:lnTo>
                    <a:lnTo>
                      <a:pt x="71" y="476"/>
                    </a:lnTo>
                    <a:lnTo>
                      <a:pt x="70" y="476"/>
                    </a:lnTo>
                    <a:lnTo>
                      <a:pt x="67" y="476"/>
                    </a:lnTo>
                    <a:lnTo>
                      <a:pt x="67" y="478"/>
                    </a:lnTo>
                    <a:lnTo>
                      <a:pt x="69" y="478"/>
                    </a:lnTo>
                    <a:lnTo>
                      <a:pt x="70" y="478"/>
                    </a:lnTo>
                    <a:lnTo>
                      <a:pt x="73" y="478"/>
                    </a:lnTo>
                    <a:lnTo>
                      <a:pt x="74" y="478"/>
                    </a:lnTo>
                    <a:lnTo>
                      <a:pt x="77" y="478"/>
                    </a:lnTo>
                    <a:lnTo>
                      <a:pt x="77" y="480"/>
                    </a:lnTo>
                    <a:lnTo>
                      <a:pt x="74" y="481"/>
                    </a:lnTo>
                    <a:lnTo>
                      <a:pt x="73" y="480"/>
                    </a:lnTo>
                    <a:lnTo>
                      <a:pt x="71" y="481"/>
                    </a:lnTo>
                    <a:lnTo>
                      <a:pt x="73" y="481"/>
                    </a:lnTo>
                    <a:lnTo>
                      <a:pt x="76" y="481"/>
                    </a:lnTo>
                    <a:lnTo>
                      <a:pt x="77" y="481"/>
                    </a:lnTo>
                    <a:lnTo>
                      <a:pt x="77" y="482"/>
                    </a:lnTo>
                    <a:lnTo>
                      <a:pt x="74" y="482"/>
                    </a:lnTo>
                    <a:lnTo>
                      <a:pt x="71" y="482"/>
                    </a:lnTo>
                    <a:lnTo>
                      <a:pt x="70" y="481"/>
                    </a:lnTo>
                    <a:lnTo>
                      <a:pt x="69" y="482"/>
                    </a:lnTo>
                    <a:lnTo>
                      <a:pt x="70" y="484"/>
                    </a:lnTo>
                    <a:lnTo>
                      <a:pt x="73" y="486"/>
                    </a:lnTo>
                    <a:lnTo>
                      <a:pt x="74" y="484"/>
                    </a:lnTo>
                    <a:lnTo>
                      <a:pt x="76" y="484"/>
                    </a:lnTo>
                    <a:lnTo>
                      <a:pt x="77" y="485"/>
                    </a:lnTo>
                    <a:lnTo>
                      <a:pt x="80" y="485"/>
                    </a:lnTo>
                    <a:lnTo>
                      <a:pt x="81" y="485"/>
                    </a:lnTo>
                    <a:lnTo>
                      <a:pt x="80" y="486"/>
                    </a:lnTo>
                    <a:lnTo>
                      <a:pt x="80" y="486"/>
                    </a:lnTo>
                    <a:lnTo>
                      <a:pt x="81" y="486"/>
                    </a:lnTo>
                    <a:lnTo>
                      <a:pt x="82" y="489"/>
                    </a:lnTo>
                    <a:lnTo>
                      <a:pt x="85" y="491"/>
                    </a:lnTo>
                    <a:lnTo>
                      <a:pt x="87" y="489"/>
                    </a:lnTo>
                    <a:lnTo>
                      <a:pt x="88" y="486"/>
                    </a:lnTo>
                    <a:lnTo>
                      <a:pt x="91" y="485"/>
                    </a:lnTo>
                    <a:lnTo>
                      <a:pt x="91" y="482"/>
                    </a:lnTo>
                    <a:lnTo>
                      <a:pt x="91" y="485"/>
                    </a:lnTo>
                    <a:lnTo>
                      <a:pt x="89" y="488"/>
                    </a:lnTo>
                    <a:lnTo>
                      <a:pt x="87" y="491"/>
                    </a:lnTo>
                    <a:lnTo>
                      <a:pt x="84" y="491"/>
                    </a:lnTo>
                    <a:lnTo>
                      <a:pt x="82" y="491"/>
                    </a:lnTo>
                    <a:lnTo>
                      <a:pt x="80" y="493"/>
                    </a:lnTo>
                    <a:lnTo>
                      <a:pt x="80" y="493"/>
                    </a:lnTo>
                    <a:lnTo>
                      <a:pt x="82" y="495"/>
                    </a:lnTo>
                    <a:lnTo>
                      <a:pt x="82" y="493"/>
                    </a:lnTo>
                    <a:lnTo>
                      <a:pt x="84" y="493"/>
                    </a:lnTo>
                    <a:lnTo>
                      <a:pt x="85" y="495"/>
                    </a:lnTo>
                    <a:lnTo>
                      <a:pt x="85" y="495"/>
                    </a:lnTo>
                    <a:lnTo>
                      <a:pt x="87" y="493"/>
                    </a:lnTo>
                    <a:lnTo>
                      <a:pt x="89" y="492"/>
                    </a:lnTo>
                    <a:lnTo>
                      <a:pt x="89" y="493"/>
                    </a:lnTo>
                    <a:lnTo>
                      <a:pt x="88" y="493"/>
                    </a:lnTo>
                    <a:lnTo>
                      <a:pt x="88" y="495"/>
                    </a:lnTo>
                    <a:lnTo>
                      <a:pt x="89" y="496"/>
                    </a:lnTo>
                    <a:lnTo>
                      <a:pt x="91" y="496"/>
                    </a:lnTo>
                    <a:lnTo>
                      <a:pt x="92" y="496"/>
                    </a:lnTo>
                    <a:lnTo>
                      <a:pt x="95" y="493"/>
                    </a:lnTo>
                    <a:lnTo>
                      <a:pt x="95" y="488"/>
                    </a:lnTo>
                    <a:lnTo>
                      <a:pt x="96" y="486"/>
                    </a:lnTo>
                    <a:lnTo>
                      <a:pt x="98" y="486"/>
                    </a:lnTo>
                    <a:lnTo>
                      <a:pt x="98" y="488"/>
                    </a:lnTo>
                    <a:lnTo>
                      <a:pt x="96" y="489"/>
                    </a:lnTo>
                    <a:lnTo>
                      <a:pt x="96" y="492"/>
                    </a:lnTo>
                    <a:lnTo>
                      <a:pt x="95" y="495"/>
                    </a:lnTo>
                    <a:lnTo>
                      <a:pt x="92" y="497"/>
                    </a:lnTo>
                    <a:lnTo>
                      <a:pt x="93" y="499"/>
                    </a:lnTo>
                    <a:lnTo>
                      <a:pt x="96" y="499"/>
                    </a:lnTo>
                    <a:lnTo>
                      <a:pt x="98" y="497"/>
                    </a:lnTo>
                    <a:lnTo>
                      <a:pt x="99" y="499"/>
                    </a:lnTo>
                    <a:lnTo>
                      <a:pt x="98" y="500"/>
                    </a:lnTo>
                    <a:lnTo>
                      <a:pt x="96" y="503"/>
                    </a:lnTo>
                    <a:lnTo>
                      <a:pt x="93" y="504"/>
                    </a:lnTo>
                    <a:lnTo>
                      <a:pt x="93" y="506"/>
                    </a:lnTo>
                    <a:lnTo>
                      <a:pt x="95" y="508"/>
                    </a:lnTo>
                    <a:lnTo>
                      <a:pt x="98" y="510"/>
                    </a:lnTo>
                    <a:lnTo>
                      <a:pt x="99" y="510"/>
                    </a:lnTo>
                    <a:lnTo>
                      <a:pt x="100" y="510"/>
                    </a:lnTo>
                    <a:lnTo>
                      <a:pt x="102" y="511"/>
                    </a:lnTo>
                    <a:lnTo>
                      <a:pt x="102" y="513"/>
                    </a:lnTo>
                    <a:lnTo>
                      <a:pt x="102" y="514"/>
                    </a:lnTo>
                    <a:lnTo>
                      <a:pt x="100" y="514"/>
                    </a:lnTo>
                    <a:lnTo>
                      <a:pt x="100" y="513"/>
                    </a:lnTo>
                    <a:lnTo>
                      <a:pt x="99" y="513"/>
                    </a:lnTo>
                    <a:lnTo>
                      <a:pt x="99" y="514"/>
                    </a:lnTo>
                    <a:lnTo>
                      <a:pt x="100" y="518"/>
                    </a:lnTo>
                    <a:lnTo>
                      <a:pt x="104" y="515"/>
                    </a:lnTo>
                    <a:lnTo>
                      <a:pt x="107" y="515"/>
                    </a:lnTo>
                    <a:lnTo>
                      <a:pt x="109" y="514"/>
                    </a:lnTo>
                    <a:lnTo>
                      <a:pt x="107" y="517"/>
                    </a:lnTo>
                    <a:lnTo>
                      <a:pt x="106" y="522"/>
                    </a:lnTo>
                    <a:lnTo>
                      <a:pt x="106" y="526"/>
                    </a:lnTo>
                    <a:lnTo>
                      <a:pt x="107" y="526"/>
                    </a:lnTo>
                    <a:lnTo>
                      <a:pt x="107" y="526"/>
                    </a:lnTo>
                    <a:lnTo>
                      <a:pt x="422" y="558"/>
                    </a:lnTo>
                    <a:lnTo>
                      <a:pt x="424" y="5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4" name="Freeform 1139">
                <a:extLst>
                  <a:ext uri="{FF2B5EF4-FFF2-40B4-BE49-F238E27FC236}">
                    <a16:creationId xmlns:a16="http://schemas.microsoft.com/office/drawing/2014/main" id="{FCB08EF5-A6DD-4480-AA1A-CDB56EF5F928}"/>
                  </a:ext>
                </a:extLst>
              </p:cNvPr>
              <p:cNvSpPr>
                <a:spLocks/>
              </p:cNvSpPr>
              <p:nvPr/>
            </p:nvSpPr>
            <p:spPr bwMode="auto">
              <a:xfrm>
                <a:off x="2486" y="2012"/>
                <a:ext cx="5" cy="4"/>
              </a:xfrm>
              <a:custGeom>
                <a:avLst/>
                <a:gdLst>
                  <a:gd name="T0" fmla="*/ 0 w 5"/>
                  <a:gd name="T1" fmla="*/ 2 h 4"/>
                  <a:gd name="T2" fmla="*/ 0 w 5"/>
                  <a:gd name="T3" fmla="*/ 3 h 4"/>
                  <a:gd name="T4" fmla="*/ 2 w 5"/>
                  <a:gd name="T5" fmla="*/ 4 h 4"/>
                  <a:gd name="T6" fmla="*/ 3 w 5"/>
                  <a:gd name="T7" fmla="*/ 3 h 4"/>
                  <a:gd name="T8" fmla="*/ 5 w 5"/>
                  <a:gd name="T9" fmla="*/ 0 h 4"/>
                  <a:gd name="T10" fmla="*/ 2 w 5"/>
                  <a:gd name="T11" fmla="*/ 0 h 4"/>
                  <a:gd name="T12" fmla="*/ 0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0" y="2"/>
                    </a:moveTo>
                    <a:lnTo>
                      <a:pt x="0" y="3"/>
                    </a:lnTo>
                    <a:lnTo>
                      <a:pt x="2" y="4"/>
                    </a:lnTo>
                    <a:lnTo>
                      <a:pt x="3" y="3"/>
                    </a:lnTo>
                    <a:lnTo>
                      <a:pt x="5"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5" name="Freeform 1140">
                <a:extLst>
                  <a:ext uri="{FF2B5EF4-FFF2-40B4-BE49-F238E27FC236}">
                    <a16:creationId xmlns:a16="http://schemas.microsoft.com/office/drawing/2014/main" id="{B5096634-5616-46B4-9CC1-2575EE7E81A7}"/>
                  </a:ext>
                </a:extLst>
              </p:cNvPr>
              <p:cNvSpPr>
                <a:spLocks/>
              </p:cNvSpPr>
              <p:nvPr/>
            </p:nvSpPr>
            <p:spPr bwMode="auto">
              <a:xfrm>
                <a:off x="2502" y="1959"/>
                <a:ext cx="5" cy="4"/>
              </a:xfrm>
              <a:custGeom>
                <a:avLst/>
                <a:gdLst>
                  <a:gd name="T0" fmla="*/ 2 w 5"/>
                  <a:gd name="T1" fmla="*/ 3 h 4"/>
                  <a:gd name="T2" fmla="*/ 5 w 5"/>
                  <a:gd name="T3" fmla="*/ 3 h 4"/>
                  <a:gd name="T4" fmla="*/ 5 w 5"/>
                  <a:gd name="T5" fmla="*/ 1 h 4"/>
                  <a:gd name="T6" fmla="*/ 4 w 5"/>
                  <a:gd name="T7" fmla="*/ 0 h 4"/>
                  <a:gd name="T8" fmla="*/ 1 w 5"/>
                  <a:gd name="T9" fmla="*/ 1 h 4"/>
                  <a:gd name="T10" fmla="*/ 0 w 5"/>
                  <a:gd name="T11" fmla="*/ 4 h 4"/>
                  <a:gd name="T12" fmla="*/ 1 w 5"/>
                  <a:gd name="T13" fmla="*/ 4 h 4"/>
                  <a:gd name="T14" fmla="*/ 2 w 5"/>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2" y="3"/>
                    </a:moveTo>
                    <a:lnTo>
                      <a:pt x="5" y="3"/>
                    </a:lnTo>
                    <a:lnTo>
                      <a:pt x="5" y="1"/>
                    </a:lnTo>
                    <a:lnTo>
                      <a:pt x="4" y="0"/>
                    </a:lnTo>
                    <a:lnTo>
                      <a:pt x="1" y="1"/>
                    </a:lnTo>
                    <a:lnTo>
                      <a:pt x="0" y="4"/>
                    </a:lnTo>
                    <a:lnTo>
                      <a:pt x="1"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6" name="Rectangle 1141">
                <a:extLst>
                  <a:ext uri="{FF2B5EF4-FFF2-40B4-BE49-F238E27FC236}">
                    <a16:creationId xmlns:a16="http://schemas.microsoft.com/office/drawing/2014/main" id="{54F613C7-B49D-4873-ADD4-4BF083387FEC}"/>
                  </a:ext>
                </a:extLst>
              </p:cNvPr>
              <p:cNvSpPr>
                <a:spLocks noChangeArrowheads="1"/>
              </p:cNvSpPr>
              <p:nvPr/>
            </p:nvSpPr>
            <p:spPr bwMode="auto">
              <a:xfrm>
                <a:off x="2491" y="2001"/>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7" name="Freeform 1142">
                <a:extLst>
                  <a:ext uri="{FF2B5EF4-FFF2-40B4-BE49-F238E27FC236}">
                    <a16:creationId xmlns:a16="http://schemas.microsoft.com/office/drawing/2014/main" id="{52F03DF0-5EA8-4688-ABBC-EC63288B8E1E}"/>
                  </a:ext>
                </a:extLst>
              </p:cNvPr>
              <p:cNvSpPr>
                <a:spLocks/>
              </p:cNvSpPr>
              <p:nvPr/>
            </p:nvSpPr>
            <p:spPr bwMode="auto">
              <a:xfrm>
                <a:off x="2488" y="2004"/>
                <a:ext cx="4" cy="7"/>
              </a:xfrm>
              <a:custGeom>
                <a:avLst/>
                <a:gdLst>
                  <a:gd name="T0" fmla="*/ 4 w 4"/>
                  <a:gd name="T1" fmla="*/ 4 h 7"/>
                  <a:gd name="T2" fmla="*/ 4 w 4"/>
                  <a:gd name="T3" fmla="*/ 3 h 7"/>
                  <a:gd name="T4" fmla="*/ 4 w 4"/>
                  <a:gd name="T5" fmla="*/ 2 h 7"/>
                  <a:gd name="T6" fmla="*/ 3 w 4"/>
                  <a:gd name="T7" fmla="*/ 0 h 7"/>
                  <a:gd name="T8" fmla="*/ 1 w 4"/>
                  <a:gd name="T9" fmla="*/ 0 h 7"/>
                  <a:gd name="T10" fmla="*/ 1 w 4"/>
                  <a:gd name="T11" fmla="*/ 3 h 7"/>
                  <a:gd name="T12" fmla="*/ 0 w 4"/>
                  <a:gd name="T13" fmla="*/ 3 h 7"/>
                  <a:gd name="T14" fmla="*/ 0 w 4"/>
                  <a:gd name="T15" fmla="*/ 6 h 7"/>
                  <a:gd name="T16" fmla="*/ 1 w 4"/>
                  <a:gd name="T17" fmla="*/ 7 h 7"/>
                  <a:gd name="T18" fmla="*/ 3 w 4"/>
                  <a:gd name="T19" fmla="*/ 7 h 7"/>
                  <a:gd name="T20" fmla="*/ 4 w 4"/>
                  <a:gd name="T2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7">
                    <a:moveTo>
                      <a:pt x="4" y="4"/>
                    </a:moveTo>
                    <a:lnTo>
                      <a:pt x="4" y="3"/>
                    </a:lnTo>
                    <a:lnTo>
                      <a:pt x="4" y="2"/>
                    </a:lnTo>
                    <a:lnTo>
                      <a:pt x="3" y="0"/>
                    </a:lnTo>
                    <a:lnTo>
                      <a:pt x="1" y="0"/>
                    </a:lnTo>
                    <a:lnTo>
                      <a:pt x="1" y="3"/>
                    </a:lnTo>
                    <a:lnTo>
                      <a:pt x="0" y="3"/>
                    </a:lnTo>
                    <a:lnTo>
                      <a:pt x="0" y="6"/>
                    </a:lnTo>
                    <a:lnTo>
                      <a:pt x="1" y="7"/>
                    </a:lnTo>
                    <a:lnTo>
                      <a:pt x="3" y="7"/>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8" name="Freeform 1143">
                <a:extLst>
                  <a:ext uri="{FF2B5EF4-FFF2-40B4-BE49-F238E27FC236}">
                    <a16:creationId xmlns:a16="http://schemas.microsoft.com/office/drawing/2014/main" id="{E8285C70-EFC4-4CA1-AC53-2ACAA13ED3D2}"/>
                  </a:ext>
                </a:extLst>
              </p:cNvPr>
              <p:cNvSpPr>
                <a:spLocks/>
              </p:cNvSpPr>
              <p:nvPr/>
            </p:nvSpPr>
            <p:spPr bwMode="auto">
              <a:xfrm>
                <a:off x="2454" y="1918"/>
                <a:ext cx="11" cy="11"/>
              </a:xfrm>
              <a:custGeom>
                <a:avLst/>
                <a:gdLst>
                  <a:gd name="T0" fmla="*/ 2 w 11"/>
                  <a:gd name="T1" fmla="*/ 9 h 11"/>
                  <a:gd name="T2" fmla="*/ 4 w 11"/>
                  <a:gd name="T3" fmla="*/ 11 h 11"/>
                  <a:gd name="T4" fmla="*/ 5 w 11"/>
                  <a:gd name="T5" fmla="*/ 11 h 11"/>
                  <a:gd name="T6" fmla="*/ 6 w 11"/>
                  <a:gd name="T7" fmla="*/ 11 h 11"/>
                  <a:gd name="T8" fmla="*/ 8 w 11"/>
                  <a:gd name="T9" fmla="*/ 11 h 11"/>
                  <a:gd name="T10" fmla="*/ 11 w 11"/>
                  <a:gd name="T11" fmla="*/ 8 h 11"/>
                  <a:gd name="T12" fmla="*/ 11 w 11"/>
                  <a:gd name="T13" fmla="*/ 7 h 11"/>
                  <a:gd name="T14" fmla="*/ 11 w 11"/>
                  <a:gd name="T15" fmla="*/ 4 h 11"/>
                  <a:gd name="T16" fmla="*/ 11 w 11"/>
                  <a:gd name="T17" fmla="*/ 2 h 11"/>
                  <a:gd name="T18" fmla="*/ 11 w 11"/>
                  <a:gd name="T19" fmla="*/ 0 h 11"/>
                  <a:gd name="T20" fmla="*/ 8 w 11"/>
                  <a:gd name="T21" fmla="*/ 0 h 11"/>
                  <a:gd name="T22" fmla="*/ 8 w 11"/>
                  <a:gd name="T23" fmla="*/ 1 h 11"/>
                  <a:gd name="T24" fmla="*/ 4 w 11"/>
                  <a:gd name="T25" fmla="*/ 2 h 11"/>
                  <a:gd name="T26" fmla="*/ 4 w 11"/>
                  <a:gd name="T27" fmla="*/ 4 h 11"/>
                  <a:gd name="T28" fmla="*/ 4 w 11"/>
                  <a:gd name="T29" fmla="*/ 5 h 11"/>
                  <a:gd name="T30" fmla="*/ 1 w 11"/>
                  <a:gd name="T31" fmla="*/ 7 h 11"/>
                  <a:gd name="T32" fmla="*/ 0 w 11"/>
                  <a:gd name="T33" fmla="*/ 7 h 11"/>
                  <a:gd name="T34" fmla="*/ 1 w 11"/>
                  <a:gd name="T35" fmla="*/ 8 h 11"/>
                  <a:gd name="T36" fmla="*/ 2 w 11"/>
                  <a:gd name="T3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1">
                    <a:moveTo>
                      <a:pt x="2" y="9"/>
                    </a:moveTo>
                    <a:lnTo>
                      <a:pt x="4" y="11"/>
                    </a:lnTo>
                    <a:lnTo>
                      <a:pt x="5" y="11"/>
                    </a:lnTo>
                    <a:lnTo>
                      <a:pt x="6" y="11"/>
                    </a:lnTo>
                    <a:lnTo>
                      <a:pt x="8" y="11"/>
                    </a:lnTo>
                    <a:lnTo>
                      <a:pt x="11" y="8"/>
                    </a:lnTo>
                    <a:lnTo>
                      <a:pt x="11" y="7"/>
                    </a:lnTo>
                    <a:lnTo>
                      <a:pt x="11" y="4"/>
                    </a:lnTo>
                    <a:lnTo>
                      <a:pt x="11" y="2"/>
                    </a:lnTo>
                    <a:lnTo>
                      <a:pt x="11" y="0"/>
                    </a:lnTo>
                    <a:lnTo>
                      <a:pt x="8" y="0"/>
                    </a:lnTo>
                    <a:lnTo>
                      <a:pt x="8" y="1"/>
                    </a:lnTo>
                    <a:lnTo>
                      <a:pt x="4" y="2"/>
                    </a:lnTo>
                    <a:lnTo>
                      <a:pt x="4" y="4"/>
                    </a:lnTo>
                    <a:lnTo>
                      <a:pt x="4" y="5"/>
                    </a:lnTo>
                    <a:lnTo>
                      <a:pt x="1" y="7"/>
                    </a:lnTo>
                    <a:lnTo>
                      <a:pt x="0" y="7"/>
                    </a:lnTo>
                    <a:lnTo>
                      <a:pt x="1" y="8"/>
                    </a:ln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9" name="Freeform 1144">
                <a:extLst>
                  <a:ext uri="{FF2B5EF4-FFF2-40B4-BE49-F238E27FC236}">
                    <a16:creationId xmlns:a16="http://schemas.microsoft.com/office/drawing/2014/main" id="{D46B1861-9C13-48F3-8291-6EA645DBB856}"/>
                  </a:ext>
                </a:extLst>
              </p:cNvPr>
              <p:cNvSpPr>
                <a:spLocks/>
              </p:cNvSpPr>
              <p:nvPr/>
            </p:nvSpPr>
            <p:spPr bwMode="auto">
              <a:xfrm>
                <a:off x="2687" y="2089"/>
                <a:ext cx="1" cy="3"/>
              </a:xfrm>
              <a:custGeom>
                <a:avLst/>
                <a:gdLst>
                  <a:gd name="T0" fmla="*/ 1 w 1"/>
                  <a:gd name="T1" fmla="*/ 3 h 3"/>
                  <a:gd name="T2" fmla="*/ 1 w 1"/>
                  <a:gd name="T3" fmla="*/ 0 h 3"/>
                  <a:gd name="T4" fmla="*/ 0 w 1"/>
                  <a:gd name="T5" fmla="*/ 2 h 3"/>
                  <a:gd name="T6" fmla="*/ 0 w 1"/>
                  <a:gd name="T7" fmla="*/ 3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lnTo>
                      <a:pt x="1" y="0"/>
                    </a:lnTo>
                    <a:lnTo>
                      <a:pt x="0" y="2"/>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0" name="Freeform 1145">
                <a:extLst>
                  <a:ext uri="{FF2B5EF4-FFF2-40B4-BE49-F238E27FC236}">
                    <a16:creationId xmlns:a16="http://schemas.microsoft.com/office/drawing/2014/main" id="{35482F0A-A31E-4D05-A8F3-BE371D92A6F3}"/>
                  </a:ext>
                </a:extLst>
              </p:cNvPr>
              <p:cNvSpPr>
                <a:spLocks/>
              </p:cNvSpPr>
              <p:nvPr/>
            </p:nvSpPr>
            <p:spPr bwMode="auto">
              <a:xfrm>
                <a:off x="2478" y="1892"/>
                <a:ext cx="17" cy="9"/>
              </a:xfrm>
              <a:custGeom>
                <a:avLst/>
                <a:gdLst>
                  <a:gd name="T0" fmla="*/ 2 w 17"/>
                  <a:gd name="T1" fmla="*/ 7 h 9"/>
                  <a:gd name="T2" fmla="*/ 4 w 17"/>
                  <a:gd name="T3" fmla="*/ 7 h 9"/>
                  <a:gd name="T4" fmla="*/ 6 w 17"/>
                  <a:gd name="T5" fmla="*/ 8 h 9"/>
                  <a:gd name="T6" fmla="*/ 8 w 17"/>
                  <a:gd name="T7" fmla="*/ 8 h 9"/>
                  <a:gd name="T8" fmla="*/ 14 w 17"/>
                  <a:gd name="T9" fmla="*/ 9 h 9"/>
                  <a:gd name="T10" fmla="*/ 15 w 17"/>
                  <a:gd name="T11" fmla="*/ 8 h 9"/>
                  <a:gd name="T12" fmla="*/ 17 w 17"/>
                  <a:gd name="T13" fmla="*/ 4 h 9"/>
                  <a:gd name="T14" fmla="*/ 15 w 17"/>
                  <a:gd name="T15" fmla="*/ 2 h 9"/>
                  <a:gd name="T16" fmla="*/ 13 w 17"/>
                  <a:gd name="T17" fmla="*/ 2 h 9"/>
                  <a:gd name="T18" fmla="*/ 10 w 17"/>
                  <a:gd name="T19" fmla="*/ 1 h 9"/>
                  <a:gd name="T20" fmla="*/ 7 w 17"/>
                  <a:gd name="T21" fmla="*/ 1 h 9"/>
                  <a:gd name="T22" fmla="*/ 4 w 17"/>
                  <a:gd name="T23" fmla="*/ 1 h 9"/>
                  <a:gd name="T24" fmla="*/ 3 w 17"/>
                  <a:gd name="T25" fmla="*/ 0 h 9"/>
                  <a:gd name="T26" fmla="*/ 2 w 17"/>
                  <a:gd name="T27" fmla="*/ 1 h 9"/>
                  <a:gd name="T28" fmla="*/ 0 w 17"/>
                  <a:gd name="T29" fmla="*/ 2 h 9"/>
                  <a:gd name="T30" fmla="*/ 0 w 17"/>
                  <a:gd name="T31" fmla="*/ 4 h 9"/>
                  <a:gd name="T32" fmla="*/ 0 w 17"/>
                  <a:gd name="T33" fmla="*/ 5 h 9"/>
                  <a:gd name="T34" fmla="*/ 2 w 17"/>
                  <a:gd name="T35" fmla="*/ 5 h 9"/>
                  <a:gd name="T36" fmla="*/ 2 w 17"/>
                  <a:gd name="T3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9">
                    <a:moveTo>
                      <a:pt x="2" y="7"/>
                    </a:moveTo>
                    <a:lnTo>
                      <a:pt x="4" y="7"/>
                    </a:lnTo>
                    <a:lnTo>
                      <a:pt x="6" y="8"/>
                    </a:lnTo>
                    <a:lnTo>
                      <a:pt x="8" y="8"/>
                    </a:lnTo>
                    <a:lnTo>
                      <a:pt x="14" y="9"/>
                    </a:lnTo>
                    <a:lnTo>
                      <a:pt x="15" y="8"/>
                    </a:lnTo>
                    <a:lnTo>
                      <a:pt x="17" y="4"/>
                    </a:lnTo>
                    <a:lnTo>
                      <a:pt x="15" y="2"/>
                    </a:lnTo>
                    <a:lnTo>
                      <a:pt x="13" y="2"/>
                    </a:lnTo>
                    <a:lnTo>
                      <a:pt x="10" y="1"/>
                    </a:lnTo>
                    <a:lnTo>
                      <a:pt x="7" y="1"/>
                    </a:lnTo>
                    <a:lnTo>
                      <a:pt x="4" y="1"/>
                    </a:lnTo>
                    <a:lnTo>
                      <a:pt x="3" y="0"/>
                    </a:lnTo>
                    <a:lnTo>
                      <a:pt x="2" y="1"/>
                    </a:lnTo>
                    <a:lnTo>
                      <a:pt x="0" y="2"/>
                    </a:lnTo>
                    <a:lnTo>
                      <a:pt x="0" y="4"/>
                    </a:lnTo>
                    <a:lnTo>
                      <a:pt x="0" y="5"/>
                    </a:lnTo>
                    <a:lnTo>
                      <a:pt x="2" y="5"/>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1" name="Freeform 1146">
                <a:extLst>
                  <a:ext uri="{FF2B5EF4-FFF2-40B4-BE49-F238E27FC236}">
                    <a16:creationId xmlns:a16="http://schemas.microsoft.com/office/drawing/2014/main" id="{143CBE85-2454-4A02-BDE0-DC7DD0144B98}"/>
                  </a:ext>
                </a:extLst>
              </p:cNvPr>
              <p:cNvSpPr>
                <a:spLocks/>
              </p:cNvSpPr>
              <p:nvPr/>
            </p:nvSpPr>
            <p:spPr bwMode="auto">
              <a:xfrm>
                <a:off x="2488" y="1920"/>
                <a:ext cx="1" cy="3"/>
              </a:xfrm>
              <a:custGeom>
                <a:avLst/>
                <a:gdLst>
                  <a:gd name="T0" fmla="*/ 1 w 1"/>
                  <a:gd name="T1" fmla="*/ 0 h 3"/>
                  <a:gd name="T2" fmla="*/ 0 w 1"/>
                  <a:gd name="T3" fmla="*/ 2 h 3"/>
                  <a:gd name="T4" fmla="*/ 1 w 1"/>
                  <a:gd name="T5" fmla="*/ 3 h 3"/>
                  <a:gd name="T6" fmla="*/ 1 w 1"/>
                  <a:gd name="T7" fmla="*/ 2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2"/>
                    </a:lnTo>
                    <a:lnTo>
                      <a:pt x="1" y="3"/>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2" name="Freeform 1147">
                <a:extLst>
                  <a:ext uri="{FF2B5EF4-FFF2-40B4-BE49-F238E27FC236}">
                    <a16:creationId xmlns:a16="http://schemas.microsoft.com/office/drawing/2014/main" id="{C99859C2-A031-47D1-88BB-AEEE6649B311}"/>
                  </a:ext>
                </a:extLst>
              </p:cNvPr>
              <p:cNvSpPr>
                <a:spLocks/>
              </p:cNvSpPr>
              <p:nvPr/>
            </p:nvSpPr>
            <p:spPr bwMode="auto">
              <a:xfrm>
                <a:off x="2477" y="1905"/>
                <a:ext cx="16" cy="7"/>
              </a:xfrm>
              <a:custGeom>
                <a:avLst/>
                <a:gdLst>
                  <a:gd name="T0" fmla="*/ 0 w 16"/>
                  <a:gd name="T1" fmla="*/ 6 h 7"/>
                  <a:gd name="T2" fmla="*/ 1 w 16"/>
                  <a:gd name="T3" fmla="*/ 6 h 7"/>
                  <a:gd name="T4" fmla="*/ 1 w 16"/>
                  <a:gd name="T5" fmla="*/ 6 h 7"/>
                  <a:gd name="T6" fmla="*/ 4 w 16"/>
                  <a:gd name="T7" fmla="*/ 6 h 7"/>
                  <a:gd name="T8" fmla="*/ 7 w 16"/>
                  <a:gd name="T9" fmla="*/ 7 h 7"/>
                  <a:gd name="T10" fmla="*/ 8 w 16"/>
                  <a:gd name="T11" fmla="*/ 6 h 7"/>
                  <a:gd name="T12" fmla="*/ 9 w 16"/>
                  <a:gd name="T13" fmla="*/ 5 h 7"/>
                  <a:gd name="T14" fmla="*/ 12 w 16"/>
                  <a:gd name="T15" fmla="*/ 5 h 7"/>
                  <a:gd name="T16" fmla="*/ 14 w 16"/>
                  <a:gd name="T17" fmla="*/ 3 h 7"/>
                  <a:gd name="T18" fmla="*/ 16 w 16"/>
                  <a:gd name="T19" fmla="*/ 2 h 7"/>
                  <a:gd name="T20" fmla="*/ 15 w 16"/>
                  <a:gd name="T21" fmla="*/ 2 h 7"/>
                  <a:gd name="T22" fmla="*/ 14 w 16"/>
                  <a:gd name="T23" fmla="*/ 0 h 7"/>
                  <a:gd name="T24" fmla="*/ 12 w 16"/>
                  <a:gd name="T25" fmla="*/ 2 h 7"/>
                  <a:gd name="T26" fmla="*/ 11 w 16"/>
                  <a:gd name="T27" fmla="*/ 2 h 7"/>
                  <a:gd name="T28" fmla="*/ 7 w 16"/>
                  <a:gd name="T29" fmla="*/ 2 h 7"/>
                  <a:gd name="T30" fmla="*/ 4 w 16"/>
                  <a:gd name="T31" fmla="*/ 5 h 7"/>
                  <a:gd name="T32" fmla="*/ 1 w 16"/>
                  <a:gd name="T33" fmla="*/ 5 h 7"/>
                  <a:gd name="T34" fmla="*/ 0 w 16"/>
                  <a:gd name="T35" fmla="*/ 5 h 7"/>
                  <a:gd name="T36" fmla="*/ 0 w 16"/>
                  <a:gd name="T3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7">
                    <a:moveTo>
                      <a:pt x="0" y="6"/>
                    </a:moveTo>
                    <a:lnTo>
                      <a:pt x="1" y="6"/>
                    </a:lnTo>
                    <a:lnTo>
                      <a:pt x="1" y="6"/>
                    </a:lnTo>
                    <a:lnTo>
                      <a:pt x="4" y="6"/>
                    </a:lnTo>
                    <a:lnTo>
                      <a:pt x="7" y="7"/>
                    </a:lnTo>
                    <a:lnTo>
                      <a:pt x="8" y="6"/>
                    </a:lnTo>
                    <a:lnTo>
                      <a:pt x="9" y="5"/>
                    </a:lnTo>
                    <a:lnTo>
                      <a:pt x="12" y="5"/>
                    </a:lnTo>
                    <a:lnTo>
                      <a:pt x="14" y="3"/>
                    </a:lnTo>
                    <a:lnTo>
                      <a:pt x="16" y="2"/>
                    </a:lnTo>
                    <a:lnTo>
                      <a:pt x="15" y="2"/>
                    </a:lnTo>
                    <a:lnTo>
                      <a:pt x="14" y="0"/>
                    </a:lnTo>
                    <a:lnTo>
                      <a:pt x="12" y="2"/>
                    </a:lnTo>
                    <a:lnTo>
                      <a:pt x="11" y="2"/>
                    </a:lnTo>
                    <a:lnTo>
                      <a:pt x="7" y="2"/>
                    </a:lnTo>
                    <a:lnTo>
                      <a:pt x="4" y="5"/>
                    </a:lnTo>
                    <a:lnTo>
                      <a:pt x="1" y="5"/>
                    </a:lnTo>
                    <a:lnTo>
                      <a:pt x="0" y="5"/>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3" name="Freeform 1148">
                <a:extLst>
                  <a:ext uri="{FF2B5EF4-FFF2-40B4-BE49-F238E27FC236}">
                    <a16:creationId xmlns:a16="http://schemas.microsoft.com/office/drawing/2014/main" id="{D26D6C28-EDD9-44A8-9C09-778EA4B9D330}"/>
                  </a:ext>
                </a:extLst>
              </p:cNvPr>
              <p:cNvSpPr>
                <a:spLocks/>
              </p:cNvSpPr>
              <p:nvPr/>
            </p:nvSpPr>
            <p:spPr bwMode="auto">
              <a:xfrm>
                <a:off x="2478" y="1973"/>
                <a:ext cx="22" cy="8"/>
              </a:xfrm>
              <a:custGeom>
                <a:avLst/>
                <a:gdLst>
                  <a:gd name="T0" fmla="*/ 6 w 22"/>
                  <a:gd name="T1" fmla="*/ 1 h 8"/>
                  <a:gd name="T2" fmla="*/ 4 w 22"/>
                  <a:gd name="T3" fmla="*/ 2 h 8"/>
                  <a:gd name="T4" fmla="*/ 2 w 22"/>
                  <a:gd name="T5" fmla="*/ 2 h 8"/>
                  <a:gd name="T6" fmla="*/ 0 w 22"/>
                  <a:gd name="T7" fmla="*/ 2 h 8"/>
                  <a:gd name="T8" fmla="*/ 2 w 22"/>
                  <a:gd name="T9" fmla="*/ 4 h 8"/>
                  <a:gd name="T10" fmla="*/ 4 w 22"/>
                  <a:gd name="T11" fmla="*/ 5 h 8"/>
                  <a:gd name="T12" fmla="*/ 7 w 22"/>
                  <a:gd name="T13" fmla="*/ 8 h 8"/>
                  <a:gd name="T14" fmla="*/ 8 w 22"/>
                  <a:gd name="T15" fmla="*/ 6 h 8"/>
                  <a:gd name="T16" fmla="*/ 11 w 22"/>
                  <a:gd name="T17" fmla="*/ 6 h 8"/>
                  <a:gd name="T18" fmla="*/ 14 w 22"/>
                  <a:gd name="T19" fmla="*/ 5 h 8"/>
                  <a:gd name="T20" fmla="*/ 15 w 22"/>
                  <a:gd name="T21" fmla="*/ 6 h 8"/>
                  <a:gd name="T22" fmla="*/ 17 w 22"/>
                  <a:gd name="T23" fmla="*/ 5 h 8"/>
                  <a:gd name="T24" fmla="*/ 18 w 22"/>
                  <a:gd name="T25" fmla="*/ 4 h 8"/>
                  <a:gd name="T26" fmla="*/ 22 w 22"/>
                  <a:gd name="T27" fmla="*/ 4 h 8"/>
                  <a:gd name="T28" fmla="*/ 21 w 22"/>
                  <a:gd name="T29" fmla="*/ 2 h 8"/>
                  <a:gd name="T30" fmla="*/ 18 w 22"/>
                  <a:gd name="T31" fmla="*/ 0 h 8"/>
                  <a:gd name="T32" fmla="*/ 15 w 22"/>
                  <a:gd name="T33" fmla="*/ 1 h 8"/>
                  <a:gd name="T34" fmla="*/ 13 w 22"/>
                  <a:gd name="T35" fmla="*/ 2 h 8"/>
                  <a:gd name="T36" fmla="*/ 13 w 22"/>
                  <a:gd name="T37" fmla="*/ 1 h 8"/>
                  <a:gd name="T38" fmla="*/ 10 w 22"/>
                  <a:gd name="T39" fmla="*/ 2 h 8"/>
                  <a:gd name="T40" fmla="*/ 6 w 22"/>
                  <a:gd name="T4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8">
                    <a:moveTo>
                      <a:pt x="6" y="1"/>
                    </a:moveTo>
                    <a:lnTo>
                      <a:pt x="4" y="2"/>
                    </a:lnTo>
                    <a:lnTo>
                      <a:pt x="2" y="2"/>
                    </a:lnTo>
                    <a:lnTo>
                      <a:pt x="0" y="2"/>
                    </a:lnTo>
                    <a:lnTo>
                      <a:pt x="2" y="4"/>
                    </a:lnTo>
                    <a:lnTo>
                      <a:pt x="4" y="5"/>
                    </a:lnTo>
                    <a:lnTo>
                      <a:pt x="7" y="8"/>
                    </a:lnTo>
                    <a:lnTo>
                      <a:pt x="8" y="6"/>
                    </a:lnTo>
                    <a:lnTo>
                      <a:pt x="11" y="6"/>
                    </a:lnTo>
                    <a:lnTo>
                      <a:pt x="14" y="5"/>
                    </a:lnTo>
                    <a:lnTo>
                      <a:pt x="15" y="6"/>
                    </a:lnTo>
                    <a:lnTo>
                      <a:pt x="17" y="5"/>
                    </a:lnTo>
                    <a:lnTo>
                      <a:pt x="18" y="4"/>
                    </a:lnTo>
                    <a:lnTo>
                      <a:pt x="22" y="4"/>
                    </a:lnTo>
                    <a:lnTo>
                      <a:pt x="21" y="2"/>
                    </a:lnTo>
                    <a:lnTo>
                      <a:pt x="18" y="0"/>
                    </a:lnTo>
                    <a:lnTo>
                      <a:pt x="15" y="1"/>
                    </a:lnTo>
                    <a:lnTo>
                      <a:pt x="13" y="2"/>
                    </a:lnTo>
                    <a:lnTo>
                      <a:pt x="13" y="1"/>
                    </a:lnTo>
                    <a:lnTo>
                      <a:pt x="10" y="2"/>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4" name="Freeform 1149">
                <a:extLst>
                  <a:ext uri="{FF2B5EF4-FFF2-40B4-BE49-F238E27FC236}">
                    <a16:creationId xmlns:a16="http://schemas.microsoft.com/office/drawing/2014/main" id="{D9B9FC14-8A1B-46A0-91BF-ED5039BA9183}"/>
                  </a:ext>
                </a:extLst>
              </p:cNvPr>
              <p:cNvSpPr>
                <a:spLocks/>
              </p:cNvSpPr>
              <p:nvPr/>
            </p:nvSpPr>
            <p:spPr bwMode="auto">
              <a:xfrm>
                <a:off x="2683" y="1952"/>
                <a:ext cx="9" cy="10"/>
              </a:xfrm>
              <a:custGeom>
                <a:avLst/>
                <a:gdLst>
                  <a:gd name="T0" fmla="*/ 8 w 9"/>
                  <a:gd name="T1" fmla="*/ 0 h 10"/>
                  <a:gd name="T2" fmla="*/ 3 w 9"/>
                  <a:gd name="T3" fmla="*/ 4 h 10"/>
                  <a:gd name="T4" fmla="*/ 1 w 9"/>
                  <a:gd name="T5" fmla="*/ 6 h 10"/>
                  <a:gd name="T6" fmla="*/ 0 w 9"/>
                  <a:gd name="T7" fmla="*/ 7 h 10"/>
                  <a:gd name="T8" fmla="*/ 0 w 9"/>
                  <a:gd name="T9" fmla="*/ 10 h 10"/>
                  <a:gd name="T10" fmla="*/ 1 w 9"/>
                  <a:gd name="T11" fmla="*/ 10 h 10"/>
                  <a:gd name="T12" fmla="*/ 1 w 9"/>
                  <a:gd name="T13" fmla="*/ 8 h 10"/>
                  <a:gd name="T14" fmla="*/ 3 w 9"/>
                  <a:gd name="T15" fmla="*/ 8 h 10"/>
                  <a:gd name="T16" fmla="*/ 4 w 9"/>
                  <a:gd name="T17" fmla="*/ 10 h 10"/>
                  <a:gd name="T18" fmla="*/ 5 w 9"/>
                  <a:gd name="T19" fmla="*/ 10 h 10"/>
                  <a:gd name="T20" fmla="*/ 5 w 9"/>
                  <a:gd name="T21" fmla="*/ 8 h 10"/>
                  <a:gd name="T22" fmla="*/ 4 w 9"/>
                  <a:gd name="T23" fmla="*/ 7 h 10"/>
                  <a:gd name="T24" fmla="*/ 5 w 9"/>
                  <a:gd name="T25" fmla="*/ 6 h 10"/>
                  <a:gd name="T26" fmla="*/ 8 w 9"/>
                  <a:gd name="T27" fmla="*/ 3 h 10"/>
                  <a:gd name="T28" fmla="*/ 9 w 9"/>
                  <a:gd name="T29" fmla="*/ 0 h 10"/>
                  <a:gd name="T30" fmla="*/ 8 w 9"/>
                  <a:gd name="T3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0">
                    <a:moveTo>
                      <a:pt x="8" y="0"/>
                    </a:moveTo>
                    <a:lnTo>
                      <a:pt x="3" y="4"/>
                    </a:lnTo>
                    <a:lnTo>
                      <a:pt x="1" y="6"/>
                    </a:lnTo>
                    <a:lnTo>
                      <a:pt x="0" y="7"/>
                    </a:lnTo>
                    <a:lnTo>
                      <a:pt x="0" y="10"/>
                    </a:lnTo>
                    <a:lnTo>
                      <a:pt x="1" y="10"/>
                    </a:lnTo>
                    <a:lnTo>
                      <a:pt x="1" y="8"/>
                    </a:lnTo>
                    <a:lnTo>
                      <a:pt x="3" y="8"/>
                    </a:lnTo>
                    <a:lnTo>
                      <a:pt x="4" y="10"/>
                    </a:lnTo>
                    <a:lnTo>
                      <a:pt x="5" y="10"/>
                    </a:lnTo>
                    <a:lnTo>
                      <a:pt x="5" y="8"/>
                    </a:lnTo>
                    <a:lnTo>
                      <a:pt x="4" y="7"/>
                    </a:lnTo>
                    <a:lnTo>
                      <a:pt x="5" y="6"/>
                    </a:lnTo>
                    <a:lnTo>
                      <a:pt x="8" y="3"/>
                    </a:lnTo>
                    <a:lnTo>
                      <a:pt x="9"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5" name="Freeform 1150">
                <a:extLst>
                  <a:ext uri="{FF2B5EF4-FFF2-40B4-BE49-F238E27FC236}">
                    <a16:creationId xmlns:a16="http://schemas.microsoft.com/office/drawing/2014/main" id="{C6D3BAF5-B77F-41A0-BA54-52771ECB7FBD}"/>
                  </a:ext>
                </a:extLst>
              </p:cNvPr>
              <p:cNvSpPr>
                <a:spLocks/>
              </p:cNvSpPr>
              <p:nvPr/>
            </p:nvSpPr>
            <p:spPr bwMode="auto">
              <a:xfrm>
                <a:off x="1947" y="2447"/>
                <a:ext cx="4" cy="4"/>
              </a:xfrm>
              <a:custGeom>
                <a:avLst/>
                <a:gdLst>
                  <a:gd name="T0" fmla="*/ 4 w 4"/>
                  <a:gd name="T1" fmla="*/ 1 h 4"/>
                  <a:gd name="T2" fmla="*/ 3 w 4"/>
                  <a:gd name="T3" fmla="*/ 0 h 4"/>
                  <a:gd name="T4" fmla="*/ 0 w 4"/>
                  <a:gd name="T5" fmla="*/ 3 h 4"/>
                  <a:gd name="T6" fmla="*/ 0 w 4"/>
                  <a:gd name="T7" fmla="*/ 4 h 4"/>
                  <a:gd name="T8" fmla="*/ 1 w 4"/>
                  <a:gd name="T9" fmla="*/ 4 h 4"/>
                  <a:gd name="T10" fmla="*/ 3 w 4"/>
                  <a:gd name="T11" fmla="*/ 4 h 4"/>
                  <a:gd name="T12" fmla="*/ 4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1"/>
                    </a:moveTo>
                    <a:lnTo>
                      <a:pt x="3" y="0"/>
                    </a:lnTo>
                    <a:lnTo>
                      <a:pt x="0" y="3"/>
                    </a:lnTo>
                    <a:lnTo>
                      <a:pt x="0" y="4"/>
                    </a:lnTo>
                    <a:lnTo>
                      <a:pt x="1" y="4"/>
                    </a:lnTo>
                    <a:lnTo>
                      <a:pt x="3" y="4"/>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6" name="Freeform 1151">
                <a:extLst>
                  <a:ext uri="{FF2B5EF4-FFF2-40B4-BE49-F238E27FC236}">
                    <a16:creationId xmlns:a16="http://schemas.microsoft.com/office/drawing/2014/main" id="{0ABE24D6-DD1B-4260-9CC5-C0A6AB2B547A}"/>
                  </a:ext>
                </a:extLst>
              </p:cNvPr>
              <p:cNvSpPr>
                <a:spLocks/>
              </p:cNvSpPr>
              <p:nvPr/>
            </p:nvSpPr>
            <p:spPr bwMode="auto">
              <a:xfrm>
                <a:off x="1974" y="2498"/>
                <a:ext cx="5" cy="7"/>
              </a:xfrm>
              <a:custGeom>
                <a:avLst/>
                <a:gdLst>
                  <a:gd name="T0" fmla="*/ 5 w 5"/>
                  <a:gd name="T1" fmla="*/ 5 h 7"/>
                  <a:gd name="T2" fmla="*/ 3 w 5"/>
                  <a:gd name="T3" fmla="*/ 1 h 7"/>
                  <a:gd name="T4" fmla="*/ 0 w 5"/>
                  <a:gd name="T5" fmla="*/ 0 h 7"/>
                  <a:gd name="T6" fmla="*/ 0 w 5"/>
                  <a:gd name="T7" fmla="*/ 3 h 7"/>
                  <a:gd name="T8" fmla="*/ 5 w 5"/>
                  <a:gd name="T9" fmla="*/ 7 h 7"/>
                  <a:gd name="T10" fmla="*/ 5 w 5"/>
                  <a:gd name="T11" fmla="*/ 5 h 7"/>
                </a:gdLst>
                <a:ahLst/>
                <a:cxnLst>
                  <a:cxn ang="0">
                    <a:pos x="T0" y="T1"/>
                  </a:cxn>
                  <a:cxn ang="0">
                    <a:pos x="T2" y="T3"/>
                  </a:cxn>
                  <a:cxn ang="0">
                    <a:pos x="T4" y="T5"/>
                  </a:cxn>
                  <a:cxn ang="0">
                    <a:pos x="T6" y="T7"/>
                  </a:cxn>
                  <a:cxn ang="0">
                    <a:pos x="T8" y="T9"/>
                  </a:cxn>
                  <a:cxn ang="0">
                    <a:pos x="T10" y="T11"/>
                  </a:cxn>
                </a:cxnLst>
                <a:rect l="0" t="0" r="r" b="b"/>
                <a:pathLst>
                  <a:path w="5" h="7">
                    <a:moveTo>
                      <a:pt x="5" y="5"/>
                    </a:moveTo>
                    <a:lnTo>
                      <a:pt x="3" y="1"/>
                    </a:lnTo>
                    <a:lnTo>
                      <a:pt x="0" y="0"/>
                    </a:lnTo>
                    <a:lnTo>
                      <a:pt x="0" y="3"/>
                    </a:lnTo>
                    <a:lnTo>
                      <a:pt x="5" y="7"/>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7" name="Freeform 1152">
                <a:extLst>
                  <a:ext uri="{FF2B5EF4-FFF2-40B4-BE49-F238E27FC236}">
                    <a16:creationId xmlns:a16="http://schemas.microsoft.com/office/drawing/2014/main" id="{2F508D10-638F-4433-BD9B-63D2A5ABA633}"/>
                  </a:ext>
                </a:extLst>
              </p:cNvPr>
              <p:cNvSpPr>
                <a:spLocks/>
              </p:cNvSpPr>
              <p:nvPr/>
            </p:nvSpPr>
            <p:spPr bwMode="auto">
              <a:xfrm>
                <a:off x="1946" y="2454"/>
                <a:ext cx="2" cy="5"/>
              </a:xfrm>
              <a:custGeom>
                <a:avLst/>
                <a:gdLst>
                  <a:gd name="T0" fmla="*/ 0 w 2"/>
                  <a:gd name="T1" fmla="*/ 3 h 5"/>
                  <a:gd name="T2" fmla="*/ 0 w 2"/>
                  <a:gd name="T3" fmla="*/ 4 h 5"/>
                  <a:gd name="T4" fmla="*/ 1 w 2"/>
                  <a:gd name="T5" fmla="*/ 5 h 5"/>
                  <a:gd name="T6" fmla="*/ 2 w 2"/>
                  <a:gd name="T7" fmla="*/ 3 h 5"/>
                  <a:gd name="T8" fmla="*/ 2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4"/>
                    </a:lnTo>
                    <a:lnTo>
                      <a:pt x="1" y="5"/>
                    </a:lnTo>
                    <a:lnTo>
                      <a:pt x="2" y="3"/>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8" name="Freeform 1153">
                <a:extLst>
                  <a:ext uri="{FF2B5EF4-FFF2-40B4-BE49-F238E27FC236}">
                    <a16:creationId xmlns:a16="http://schemas.microsoft.com/office/drawing/2014/main" id="{66ED16B5-8FD5-4979-A424-6BF3F90341B8}"/>
                  </a:ext>
                </a:extLst>
              </p:cNvPr>
              <p:cNvSpPr>
                <a:spLocks/>
              </p:cNvSpPr>
              <p:nvPr/>
            </p:nvSpPr>
            <p:spPr bwMode="auto">
              <a:xfrm>
                <a:off x="1948" y="2444"/>
                <a:ext cx="2" cy="3"/>
              </a:xfrm>
              <a:custGeom>
                <a:avLst/>
                <a:gdLst>
                  <a:gd name="T0" fmla="*/ 0 w 2"/>
                  <a:gd name="T1" fmla="*/ 0 h 3"/>
                  <a:gd name="T2" fmla="*/ 0 w 2"/>
                  <a:gd name="T3" fmla="*/ 3 h 3"/>
                  <a:gd name="T4" fmla="*/ 0 w 2"/>
                  <a:gd name="T5" fmla="*/ 3 h 3"/>
                  <a:gd name="T6" fmla="*/ 2 w 2"/>
                  <a:gd name="T7" fmla="*/ 2 h 3"/>
                  <a:gd name="T8" fmla="*/ 2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0" y="3"/>
                    </a:lnTo>
                    <a:lnTo>
                      <a:pt x="0" y="3"/>
                    </a:ln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9" name="Freeform 1154">
                <a:extLst>
                  <a:ext uri="{FF2B5EF4-FFF2-40B4-BE49-F238E27FC236}">
                    <a16:creationId xmlns:a16="http://schemas.microsoft.com/office/drawing/2014/main" id="{A632D128-A316-4FD1-8C20-9BEB56521051}"/>
                  </a:ext>
                </a:extLst>
              </p:cNvPr>
              <p:cNvSpPr>
                <a:spLocks/>
              </p:cNvSpPr>
              <p:nvPr/>
            </p:nvSpPr>
            <p:spPr bwMode="auto">
              <a:xfrm>
                <a:off x="1941" y="2428"/>
                <a:ext cx="3" cy="8"/>
              </a:xfrm>
              <a:custGeom>
                <a:avLst/>
                <a:gdLst>
                  <a:gd name="T0" fmla="*/ 0 w 3"/>
                  <a:gd name="T1" fmla="*/ 0 h 8"/>
                  <a:gd name="T2" fmla="*/ 0 w 3"/>
                  <a:gd name="T3" fmla="*/ 5 h 8"/>
                  <a:gd name="T4" fmla="*/ 2 w 3"/>
                  <a:gd name="T5" fmla="*/ 5 h 8"/>
                  <a:gd name="T6" fmla="*/ 2 w 3"/>
                  <a:gd name="T7" fmla="*/ 8 h 8"/>
                  <a:gd name="T8" fmla="*/ 3 w 3"/>
                  <a:gd name="T9" fmla="*/ 5 h 8"/>
                  <a:gd name="T10" fmla="*/ 2 w 3"/>
                  <a:gd name="T11" fmla="*/ 3 h 8"/>
                  <a:gd name="T12" fmla="*/ 0 w 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0" y="0"/>
                    </a:moveTo>
                    <a:lnTo>
                      <a:pt x="0" y="5"/>
                    </a:lnTo>
                    <a:lnTo>
                      <a:pt x="2" y="5"/>
                    </a:lnTo>
                    <a:lnTo>
                      <a:pt x="2" y="8"/>
                    </a:lnTo>
                    <a:lnTo>
                      <a:pt x="3" y="5"/>
                    </a:lnTo>
                    <a:lnTo>
                      <a:pt x="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0" name="Freeform 1155">
                <a:extLst>
                  <a:ext uri="{FF2B5EF4-FFF2-40B4-BE49-F238E27FC236}">
                    <a16:creationId xmlns:a16="http://schemas.microsoft.com/office/drawing/2014/main" id="{7F096F70-ED2A-4840-AEB7-E40FF6FEAFE3}"/>
                  </a:ext>
                </a:extLst>
              </p:cNvPr>
              <p:cNvSpPr>
                <a:spLocks/>
              </p:cNvSpPr>
              <p:nvPr/>
            </p:nvSpPr>
            <p:spPr bwMode="auto">
              <a:xfrm>
                <a:off x="1946" y="2435"/>
                <a:ext cx="2" cy="2"/>
              </a:xfrm>
              <a:custGeom>
                <a:avLst/>
                <a:gdLst>
                  <a:gd name="T0" fmla="*/ 2 w 2"/>
                  <a:gd name="T1" fmla="*/ 0 h 2"/>
                  <a:gd name="T2" fmla="*/ 0 w 2"/>
                  <a:gd name="T3" fmla="*/ 1 h 2"/>
                  <a:gd name="T4" fmla="*/ 2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2"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1" name="Freeform 1156">
                <a:extLst>
                  <a:ext uri="{FF2B5EF4-FFF2-40B4-BE49-F238E27FC236}">
                    <a16:creationId xmlns:a16="http://schemas.microsoft.com/office/drawing/2014/main" id="{17026BD1-5C9A-4130-AB73-9F7739F8F7A1}"/>
                  </a:ext>
                </a:extLst>
              </p:cNvPr>
              <p:cNvSpPr>
                <a:spLocks/>
              </p:cNvSpPr>
              <p:nvPr/>
            </p:nvSpPr>
            <p:spPr bwMode="auto">
              <a:xfrm>
                <a:off x="2482" y="1878"/>
                <a:ext cx="10" cy="14"/>
              </a:xfrm>
              <a:custGeom>
                <a:avLst/>
                <a:gdLst>
                  <a:gd name="T0" fmla="*/ 3 w 10"/>
                  <a:gd name="T1" fmla="*/ 0 h 14"/>
                  <a:gd name="T2" fmla="*/ 2 w 10"/>
                  <a:gd name="T3" fmla="*/ 1 h 14"/>
                  <a:gd name="T4" fmla="*/ 2 w 10"/>
                  <a:gd name="T5" fmla="*/ 3 h 14"/>
                  <a:gd name="T6" fmla="*/ 3 w 10"/>
                  <a:gd name="T7" fmla="*/ 4 h 14"/>
                  <a:gd name="T8" fmla="*/ 2 w 10"/>
                  <a:gd name="T9" fmla="*/ 5 h 14"/>
                  <a:gd name="T10" fmla="*/ 0 w 10"/>
                  <a:gd name="T11" fmla="*/ 8 h 14"/>
                  <a:gd name="T12" fmla="*/ 0 w 10"/>
                  <a:gd name="T13" fmla="*/ 11 h 14"/>
                  <a:gd name="T14" fmla="*/ 3 w 10"/>
                  <a:gd name="T15" fmla="*/ 12 h 14"/>
                  <a:gd name="T16" fmla="*/ 7 w 10"/>
                  <a:gd name="T17" fmla="*/ 12 h 14"/>
                  <a:gd name="T18" fmla="*/ 9 w 10"/>
                  <a:gd name="T19" fmla="*/ 14 h 14"/>
                  <a:gd name="T20" fmla="*/ 10 w 10"/>
                  <a:gd name="T21" fmla="*/ 12 h 14"/>
                  <a:gd name="T22" fmla="*/ 10 w 10"/>
                  <a:gd name="T23" fmla="*/ 11 h 14"/>
                  <a:gd name="T24" fmla="*/ 10 w 10"/>
                  <a:gd name="T25" fmla="*/ 8 h 14"/>
                  <a:gd name="T26" fmla="*/ 10 w 10"/>
                  <a:gd name="T27" fmla="*/ 7 h 14"/>
                  <a:gd name="T28" fmla="*/ 10 w 10"/>
                  <a:gd name="T29" fmla="*/ 5 h 14"/>
                  <a:gd name="T30" fmla="*/ 10 w 10"/>
                  <a:gd name="T31" fmla="*/ 4 h 14"/>
                  <a:gd name="T32" fmla="*/ 9 w 10"/>
                  <a:gd name="T33" fmla="*/ 4 h 14"/>
                  <a:gd name="T34" fmla="*/ 7 w 10"/>
                  <a:gd name="T35" fmla="*/ 4 h 14"/>
                  <a:gd name="T36" fmla="*/ 7 w 10"/>
                  <a:gd name="T37" fmla="*/ 3 h 14"/>
                  <a:gd name="T38" fmla="*/ 9 w 10"/>
                  <a:gd name="T39" fmla="*/ 3 h 14"/>
                  <a:gd name="T40" fmla="*/ 9 w 10"/>
                  <a:gd name="T41" fmla="*/ 1 h 14"/>
                  <a:gd name="T42" fmla="*/ 7 w 10"/>
                  <a:gd name="T43" fmla="*/ 0 h 14"/>
                  <a:gd name="T44" fmla="*/ 7 w 10"/>
                  <a:gd name="T45" fmla="*/ 0 h 14"/>
                  <a:gd name="T46" fmla="*/ 3 w 10"/>
                  <a:gd name="T4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4">
                    <a:moveTo>
                      <a:pt x="3" y="0"/>
                    </a:moveTo>
                    <a:lnTo>
                      <a:pt x="2" y="1"/>
                    </a:lnTo>
                    <a:lnTo>
                      <a:pt x="2" y="3"/>
                    </a:lnTo>
                    <a:lnTo>
                      <a:pt x="3" y="4"/>
                    </a:lnTo>
                    <a:lnTo>
                      <a:pt x="2" y="5"/>
                    </a:lnTo>
                    <a:lnTo>
                      <a:pt x="0" y="8"/>
                    </a:lnTo>
                    <a:lnTo>
                      <a:pt x="0" y="11"/>
                    </a:lnTo>
                    <a:lnTo>
                      <a:pt x="3" y="12"/>
                    </a:lnTo>
                    <a:lnTo>
                      <a:pt x="7" y="12"/>
                    </a:lnTo>
                    <a:lnTo>
                      <a:pt x="9" y="14"/>
                    </a:lnTo>
                    <a:lnTo>
                      <a:pt x="10" y="12"/>
                    </a:lnTo>
                    <a:lnTo>
                      <a:pt x="10" y="11"/>
                    </a:lnTo>
                    <a:lnTo>
                      <a:pt x="10" y="8"/>
                    </a:lnTo>
                    <a:lnTo>
                      <a:pt x="10" y="7"/>
                    </a:lnTo>
                    <a:lnTo>
                      <a:pt x="10" y="5"/>
                    </a:lnTo>
                    <a:lnTo>
                      <a:pt x="10" y="4"/>
                    </a:lnTo>
                    <a:lnTo>
                      <a:pt x="9" y="4"/>
                    </a:lnTo>
                    <a:lnTo>
                      <a:pt x="7" y="4"/>
                    </a:lnTo>
                    <a:lnTo>
                      <a:pt x="7" y="3"/>
                    </a:lnTo>
                    <a:lnTo>
                      <a:pt x="9" y="3"/>
                    </a:lnTo>
                    <a:lnTo>
                      <a:pt x="9" y="1"/>
                    </a:lnTo>
                    <a:lnTo>
                      <a:pt x="7" y="0"/>
                    </a:lnTo>
                    <a:lnTo>
                      <a:pt x="7"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2" name="Freeform 1157">
                <a:extLst>
                  <a:ext uri="{FF2B5EF4-FFF2-40B4-BE49-F238E27FC236}">
                    <a16:creationId xmlns:a16="http://schemas.microsoft.com/office/drawing/2014/main" id="{AD1B035A-E448-499F-926D-3438B393563F}"/>
                  </a:ext>
                </a:extLst>
              </p:cNvPr>
              <p:cNvSpPr>
                <a:spLocks/>
              </p:cNvSpPr>
              <p:nvPr/>
            </p:nvSpPr>
            <p:spPr bwMode="auto">
              <a:xfrm>
                <a:off x="2493" y="1838"/>
                <a:ext cx="11" cy="24"/>
              </a:xfrm>
              <a:custGeom>
                <a:avLst/>
                <a:gdLst>
                  <a:gd name="T0" fmla="*/ 4 w 11"/>
                  <a:gd name="T1" fmla="*/ 24 h 24"/>
                  <a:gd name="T2" fmla="*/ 7 w 11"/>
                  <a:gd name="T3" fmla="*/ 22 h 24"/>
                  <a:gd name="T4" fmla="*/ 9 w 11"/>
                  <a:gd name="T5" fmla="*/ 17 h 24"/>
                  <a:gd name="T6" fmla="*/ 7 w 11"/>
                  <a:gd name="T7" fmla="*/ 15 h 24"/>
                  <a:gd name="T8" fmla="*/ 10 w 11"/>
                  <a:gd name="T9" fmla="*/ 13 h 24"/>
                  <a:gd name="T10" fmla="*/ 9 w 11"/>
                  <a:gd name="T11" fmla="*/ 10 h 24"/>
                  <a:gd name="T12" fmla="*/ 11 w 11"/>
                  <a:gd name="T13" fmla="*/ 6 h 24"/>
                  <a:gd name="T14" fmla="*/ 10 w 11"/>
                  <a:gd name="T15" fmla="*/ 4 h 24"/>
                  <a:gd name="T16" fmla="*/ 10 w 11"/>
                  <a:gd name="T17" fmla="*/ 2 h 24"/>
                  <a:gd name="T18" fmla="*/ 9 w 11"/>
                  <a:gd name="T19" fmla="*/ 0 h 24"/>
                  <a:gd name="T20" fmla="*/ 7 w 11"/>
                  <a:gd name="T21" fmla="*/ 0 h 24"/>
                  <a:gd name="T22" fmla="*/ 7 w 11"/>
                  <a:gd name="T23" fmla="*/ 3 h 24"/>
                  <a:gd name="T24" fmla="*/ 4 w 11"/>
                  <a:gd name="T25" fmla="*/ 7 h 24"/>
                  <a:gd name="T26" fmla="*/ 4 w 11"/>
                  <a:gd name="T27" fmla="*/ 8 h 24"/>
                  <a:gd name="T28" fmla="*/ 4 w 11"/>
                  <a:gd name="T29" fmla="*/ 8 h 24"/>
                  <a:gd name="T30" fmla="*/ 4 w 11"/>
                  <a:gd name="T31" fmla="*/ 11 h 24"/>
                  <a:gd name="T32" fmla="*/ 2 w 11"/>
                  <a:gd name="T33" fmla="*/ 13 h 24"/>
                  <a:gd name="T34" fmla="*/ 2 w 11"/>
                  <a:gd name="T35" fmla="*/ 15 h 24"/>
                  <a:gd name="T36" fmla="*/ 0 w 11"/>
                  <a:gd name="T37" fmla="*/ 18 h 24"/>
                  <a:gd name="T38" fmla="*/ 0 w 11"/>
                  <a:gd name="T39" fmla="*/ 21 h 24"/>
                  <a:gd name="T40" fmla="*/ 2 w 11"/>
                  <a:gd name="T41" fmla="*/ 24 h 24"/>
                  <a:gd name="T42" fmla="*/ 4 w 11"/>
                  <a:gd name="T4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24">
                    <a:moveTo>
                      <a:pt x="4" y="24"/>
                    </a:moveTo>
                    <a:lnTo>
                      <a:pt x="7" y="22"/>
                    </a:lnTo>
                    <a:lnTo>
                      <a:pt x="9" y="17"/>
                    </a:lnTo>
                    <a:lnTo>
                      <a:pt x="7" y="15"/>
                    </a:lnTo>
                    <a:lnTo>
                      <a:pt x="10" y="13"/>
                    </a:lnTo>
                    <a:lnTo>
                      <a:pt x="9" y="10"/>
                    </a:lnTo>
                    <a:lnTo>
                      <a:pt x="11" y="6"/>
                    </a:lnTo>
                    <a:lnTo>
                      <a:pt x="10" y="4"/>
                    </a:lnTo>
                    <a:lnTo>
                      <a:pt x="10" y="2"/>
                    </a:lnTo>
                    <a:lnTo>
                      <a:pt x="9" y="0"/>
                    </a:lnTo>
                    <a:lnTo>
                      <a:pt x="7" y="0"/>
                    </a:lnTo>
                    <a:lnTo>
                      <a:pt x="7" y="3"/>
                    </a:lnTo>
                    <a:lnTo>
                      <a:pt x="4" y="7"/>
                    </a:lnTo>
                    <a:lnTo>
                      <a:pt x="4" y="8"/>
                    </a:lnTo>
                    <a:lnTo>
                      <a:pt x="4" y="8"/>
                    </a:lnTo>
                    <a:lnTo>
                      <a:pt x="4" y="11"/>
                    </a:lnTo>
                    <a:lnTo>
                      <a:pt x="2" y="13"/>
                    </a:lnTo>
                    <a:lnTo>
                      <a:pt x="2" y="15"/>
                    </a:lnTo>
                    <a:lnTo>
                      <a:pt x="0" y="18"/>
                    </a:lnTo>
                    <a:lnTo>
                      <a:pt x="0" y="21"/>
                    </a:lnTo>
                    <a:lnTo>
                      <a:pt x="2" y="24"/>
                    </a:lnTo>
                    <a:lnTo>
                      <a:pt x="4"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3" name="Freeform 1158">
                <a:extLst>
                  <a:ext uri="{FF2B5EF4-FFF2-40B4-BE49-F238E27FC236}">
                    <a16:creationId xmlns:a16="http://schemas.microsoft.com/office/drawing/2014/main" id="{3339360A-1C8C-47E7-8634-796062237BA6}"/>
                  </a:ext>
                </a:extLst>
              </p:cNvPr>
              <p:cNvSpPr>
                <a:spLocks/>
              </p:cNvSpPr>
              <p:nvPr/>
            </p:nvSpPr>
            <p:spPr bwMode="auto">
              <a:xfrm>
                <a:off x="1969" y="2488"/>
                <a:ext cx="1" cy="4"/>
              </a:xfrm>
              <a:custGeom>
                <a:avLst/>
                <a:gdLst>
                  <a:gd name="T0" fmla="*/ 0 w 1"/>
                  <a:gd name="T1" fmla="*/ 0 h 4"/>
                  <a:gd name="T2" fmla="*/ 0 w 1"/>
                  <a:gd name="T3" fmla="*/ 4 h 4"/>
                  <a:gd name="T4" fmla="*/ 1 w 1"/>
                  <a:gd name="T5" fmla="*/ 0 h 4"/>
                  <a:gd name="T6" fmla="*/ 0 w 1"/>
                  <a:gd name="T7" fmla="*/ 0 h 4"/>
                </a:gdLst>
                <a:ahLst/>
                <a:cxnLst>
                  <a:cxn ang="0">
                    <a:pos x="T0" y="T1"/>
                  </a:cxn>
                  <a:cxn ang="0">
                    <a:pos x="T2" y="T3"/>
                  </a:cxn>
                  <a:cxn ang="0">
                    <a:pos x="T4" y="T5"/>
                  </a:cxn>
                  <a:cxn ang="0">
                    <a:pos x="T6" y="T7"/>
                  </a:cxn>
                </a:cxnLst>
                <a:rect l="0" t="0" r="r" b="b"/>
                <a:pathLst>
                  <a:path w="1" h="4">
                    <a:moveTo>
                      <a:pt x="0" y="0"/>
                    </a:moveTo>
                    <a:lnTo>
                      <a:pt x="0" y="4"/>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4" name="Freeform 1159">
                <a:extLst>
                  <a:ext uri="{FF2B5EF4-FFF2-40B4-BE49-F238E27FC236}">
                    <a16:creationId xmlns:a16="http://schemas.microsoft.com/office/drawing/2014/main" id="{BBBF3E65-4B7C-492E-A26A-D38695E104B6}"/>
                  </a:ext>
                </a:extLst>
              </p:cNvPr>
              <p:cNvSpPr>
                <a:spLocks/>
              </p:cNvSpPr>
              <p:nvPr/>
            </p:nvSpPr>
            <p:spPr bwMode="auto">
              <a:xfrm>
                <a:off x="1941" y="2422"/>
                <a:ext cx="2" cy="3"/>
              </a:xfrm>
              <a:custGeom>
                <a:avLst/>
                <a:gdLst>
                  <a:gd name="T0" fmla="*/ 0 w 2"/>
                  <a:gd name="T1" fmla="*/ 3 h 3"/>
                  <a:gd name="T2" fmla="*/ 2 w 2"/>
                  <a:gd name="T3" fmla="*/ 2 h 3"/>
                  <a:gd name="T4" fmla="*/ 0 w 2"/>
                  <a:gd name="T5" fmla="*/ 0 h 3"/>
                  <a:gd name="T6" fmla="*/ 0 w 2"/>
                  <a:gd name="T7" fmla="*/ 3 h 3"/>
                </a:gdLst>
                <a:ahLst/>
                <a:cxnLst>
                  <a:cxn ang="0">
                    <a:pos x="T0" y="T1"/>
                  </a:cxn>
                  <a:cxn ang="0">
                    <a:pos x="T2" y="T3"/>
                  </a:cxn>
                  <a:cxn ang="0">
                    <a:pos x="T4" y="T5"/>
                  </a:cxn>
                  <a:cxn ang="0">
                    <a:pos x="T6" y="T7"/>
                  </a:cxn>
                </a:cxnLst>
                <a:rect l="0" t="0" r="r" b="b"/>
                <a:pathLst>
                  <a:path w="2" h="3">
                    <a:moveTo>
                      <a:pt x="0" y="3"/>
                    </a:moveTo>
                    <a:lnTo>
                      <a:pt x="2"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5" name="Freeform 1160">
                <a:extLst>
                  <a:ext uri="{FF2B5EF4-FFF2-40B4-BE49-F238E27FC236}">
                    <a16:creationId xmlns:a16="http://schemas.microsoft.com/office/drawing/2014/main" id="{F91D4388-81A2-429C-A4E1-51E6DADD00B1}"/>
                  </a:ext>
                </a:extLst>
              </p:cNvPr>
              <p:cNvSpPr>
                <a:spLocks/>
              </p:cNvSpPr>
              <p:nvPr/>
            </p:nvSpPr>
            <p:spPr bwMode="auto">
              <a:xfrm>
                <a:off x="2496" y="1863"/>
                <a:ext cx="6" cy="3"/>
              </a:xfrm>
              <a:custGeom>
                <a:avLst/>
                <a:gdLst>
                  <a:gd name="T0" fmla="*/ 4 w 6"/>
                  <a:gd name="T1" fmla="*/ 3 h 3"/>
                  <a:gd name="T2" fmla="*/ 6 w 6"/>
                  <a:gd name="T3" fmla="*/ 0 h 3"/>
                  <a:gd name="T4" fmla="*/ 1 w 6"/>
                  <a:gd name="T5" fmla="*/ 0 h 3"/>
                  <a:gd name="T6" fmla="*/ 0 w 6"/>
                  <a:gd name="T7" fmla="*/ 1 h 3"/>
                  <a:gd name="T8" fmla="*/ 1 w 6"/>
                  <a:gd name="T9" fmla="*/ 3 h 3"/>
                  <a:gd name="T10" fmla="*/ 4 w 6"/>
                  <a:gd name="T11" fmla="*/ 3 h 3"/>
                </a:gdLst>
                <a:ahLst/>
                <a:cxnLst>
                  <a:cxn ang="0">
                    <a:pos x="T0" y="T1"/>
                  </a:cxn>
                  <a:cxn ang="0">
                    <a:pos x="T2" y="T3"/>
                  </a:cxn>
                  <a:cxn ang="0">
                    <a:pos x="T4" y="T5"/>
                  </a:cxn>
                  <a:cxn ang="0">
                    <a:pos x="T6" y="T7"/>
                  </a:cxn>
                  <a:cxn ang="0">
                    <a:pos x="T8" y="T9"/>
                  </a:cxn>
                  <a:cxn ang="0">
                    <a:pos x="T10" y="T11"/>
                  </a:cxn>
                </a:cxnLst>
                <a:rect l="0" t="0" r="r" b="b"/>
                <a:pathLst>
                  <a:path w="6" h="3">
                    <a:moveTo>
                      <a:pt x="4" y="3"/>
                    </a:moveTo>
                    <a:lnTo>
                      <a:pt x="6" y="0"/>
                    </a:lnTo>
                    <a:lnTo>
                      <a:pt x="1" y="0"/>
                    </a:lnTo>
                    <a:lnTo>
                      <a:pt x="0" y="1"/>
                    </a:lnTo>
                    <a:lnTo>
                      <a:pt x="1"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6" name="Freeform 1161">
                <a:extLst>
                  <a:ext uri="{FF2B5EF4-FFF2-40B4-BE49-F238E27FC236}">
                    <a16:creationId xmlns:a16="http://schemas.microsoft.com/office/drawing/2014/main" id="{9D1F04BA-66C8-4E4D-B39D-BC8CA5DF0CA8}"/>
                  </a:ext>
                </a:extLst>
              </p:cNvPr>
              <p:cNvSpPr>
                <a:spLocks/>
              </p:cNvSpPr>
              <p:nvPr/>
            </p:nvSpPr>
            <p:spPr bwMode="auto">
              <a:xfrm>
                <a:off x="2454" y="1790"/>
                <a:ext cx="35" cy="22"/>
              </a:xfrm>
              <a:custGeom>
                <a:avLst/>
                <a:gdLst>
                  <a:gd name="T0" fmla="*/ 2 w 35"/>
                  <a:gd name="T1" fmla="*/ 8 h 22"/>
                  <a:gd name="T2" fmla="*/ 5 w 35"/>
                  <a:gd name="T3" fmla="*/ 8 h 22"/>
                  <a:gd name="T4" fmla="*/ 6 w 35"/>
                  <a:gd name="T5" fmla="*/ 8 h 22"/>
                  <a:gd name="T6" fmla="*/ 8 w 35"/>
                  <a:gd name="T7" fmla="*/ 8 h 22"/>
                  <a:gd name="T8" fmla="*/ 11 w 35"/>
                  <a:gd name="T9" fmla="*/ 8 h 22"/>
                  <a:gd name="T10" fmla="*/ 12 w 35"/>
                  <a:gd name="T11" fmla="*/ 10 h 22"/>
                  <a:gd name="T12" fmla="*/ 11 w 35"/>
                  <a:gd name="T13" fmla="*/ 11 h 22"/>
                  <a:gd name="T14" fmla="*/ 11 w 35"/>
                  <a:gd name="T15" fmla="*/ 14 h 22"/>
                  <a:gd name="T16" fmla="*/ 13 w 35"/>
                  <a:gd name="T17" fmla="*/ 17 h 22"/>
                  <a:gd name="T18" fmla="*/ 15 w 35"/>
                  <a:gd name="T19" fmla="*/ 14 h 22"/>
                  <a:gd name="T20" fmla="*/ 15 w 35"/>
                  <a:gd name="T21" fmla="*/ 13 h 22"/>
                  <a:gd name="T22" fmla="*/ 16 w 35"/>
                  <a:gd name="T23" fmla="*/ 11 h 22"/>
                  <a:gd name="T24" fmla="*/ 17 w 35"/>
                  <a:gd name="T25" fmla="*/ 14 h 22"/>
                  <a:gd name="T26" fmla="*/ 17 w 35"/>
                  <a:gd name="T27" fmla="*/ 17 h 22"/>
                  <a:gd name="T28" fmla="*/ 20 w 35"/>
                  <a:gd name="T29" fmla="*/ 21 h 22"/>
                  <a:gd name="T30" fmla="*/ 23 w 35"/>
                  <a:gd name="T31" fmla="*/ 19 h 22"/>
                  <a:gd name="T32" fmla="*/ 24 w 35"/>
                  <a:gd name="T33" fmla="*/ 21 h 22"/>
                  <a:gd name="T34" fmla="*/ 26 w 35"/>
                  <a:gd name="T35" fmla="*/ 21 h 22"/>
                  <a:gd name="T36" fmla="*/ 28 w 35"/>
                  <a:gd name="T37" fmla="*/ 22 h 22"/>
                  <a:gd name="T38" fmla="*/ 30 w 35"/>
                  <a:gd name="T39" fmla="*/ 19 h 22"/>
                  <a:gd name="T40" fmla="*/ 32 w 35"/>
                  <a:gd name="T41" fmla="*/ 18 h 22"/>
                  <a:gd name="T42" fmla="*/ 35 w 35"/>
                  <a:gd name="T43" fmla="*/ 13 h 22"/>
                  <a:gd name="T44" fmla="*/ 34 w 35"/>
                  <a:gd name="T45" fmla="*/ 10 h 22"/>
                  <a:gd name="T46" fmla="*/ 35 w 35"/>
                  <a:gd name="T47" fmla="*/ 7 h 22"/>
                  <a:gd name="T48" fmla="*/ 35 w 35"/>
                  <a:gd name="T49" fmla="*/ 4 h 22"/>
                  <a:gd name="T50" fmla="*/ 34 w 35"/>
                  <a:gd name="T51" fmla="*/ 2 h 22"/>
                  <a:gd name="T52" fmla="*/ 34 w 35"/>
                  <a:gd name="T53" fmla="*/ 0 h 22"/>
                  <a:gd name="T54" fmla="*/ 32 w 35"/>
                  <a:gd name="T55" fmla="*/ 0 h 22"/>
                  <a:gd name="T56" fmla="*/ 31 w 35"/>
                  <a:gd name="T57" fmla="*/ 0 h 22"/>
                  <a:gd name="T58" fmla="*/ 30 w 35"/>
                  <a:gd name="T59" fmla="*/ 0 h 22"/>
                  <a:gd name="T60" fmla="*/ 26 w 35"/>
                  <a:gd name="T61" fmla="*/ 0 h 22"/>
                  <a:gd name="T62" fmla="*/ 23 w 35"/>
                  <a:gd name="T63" fmla="*/ 3 h 22"/>
                  <a:gd name="T64" fmla="*/ 20 w 35"/>
                  <a:gd name="T65" fmla="*/ 3 h 22"/>
                  <a:gd name="T66" fmla="*/ 19 w 35"/>
                  <a:gd name="T67" fmla="*/ 3 h 22"/>
                  <a:gd name="T68" fmla="*/ 17 w 35"/>
                  <a:gd name="T69" fmla="*/ 2 h 22"/>
                  <a:gd name="T70" fmla="*/ 15 w 35"/>
                  <a:gd name="T71" fmla="*/ 2 h 22"/>
                  <a:gd name="T72" fmla="*/ 8 w 35"/>
                  <a:gd name="T73" fmla="*/ 3 h 22"/>
                  <a:gd name="T74" fmla="*/ 5 w 35"/>
                  <a:gd name="T75" fmla="*/ 3 h 22"/>
                  <a:gd name="T76" fmla="*/ 2 w 35"/>
                  <a:gd name="T77" fmla="*/ 3 h 22"/>
                  <a:gd name="T78" fmla="*/ 2 w 35"/>
                  <a:gd name="T79" fmla="*/ 4 h 22"/>
                  <a:gd name="T80" fmla="*/ 0 w 35"/>
                  <a:gd name="T81" fmla="*/ 7 h 22"/>
                  <a:gd name="T82" fmla="*/ 0 w 35"/>
                  <a:gd name="T83" fmla="*/ 10 h 22"/>
                  <a:gd name="T84" fmla="*/ 2 w 35"/>
                  <a:gd name="T85"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 h="22">
                    <a:moveTo>
                      <a:pt x="2" y="8"/>
                    </a:moveTo>
                    <a:lnTo>
                      <a:pt x="5" y="8"/>
                    </a:lnTo>
                    <a:lnTo>
                      <a:pt x="6" y="8"/>
                    </a:lnTo>
                    <a:lnTo>
                      <a:pt x="8" y="8"/>
                    </a:lnTo>
                    <a:lnTo>
                      <a:pt x="11" y="8"/>
                    </a:lnTo>
                    <a:lnTo>
                      <a:pt x="12" y="10"/>
                    </a:lnTo>
                    <a:lnTo>
                      <a:pt x="11" y="11"/>
                    </a:lnTo>
                    <a:lnTo>
                      <a:pt x="11" y="14"/>
                    </a:lnTo>
                    <a:lnTo>
                      <a:pt x="13" y="17"/>
                    </a:lnTo>
                    <a:lnTo>
                      <a:pt x="15" y="14"/>
                    </a:lnTo>
                    <a:lnTo>
                      <a:pt x="15" y="13"/>
                    </a:lnTo>
                    <a:lnTo>
                      <a:pt x="16" y="11"/>
                    </a:lnTo>
                    <a:lnTo>
                      <a:pt x="17" y="14"/>
                    </a:lnTo>
                    <a:lnTo>
                      <a:pt x="17" y="17"/>
                    </a:lnTo>
                    <a:lnTo>
                      <a:pt x="20" y="21"/>
                    </a:lnTo>
                    <a:lnTo>
                      <a:pt x="23" y="19"/>
                    </a:lnTo>
                    <a:lnTo>
                      <a:pt x="24" y="21"/>
                    </a:lnTo>
                    <a:lnTo>
                      <a:pt x="26" y="21"/>
                    </a:lnTo>
                    <a:lnTo>
                      <a:pt x="28" y="22"/>
                    </a:lnTo>
                    <a:lnTo>
                      <a:pt x="30" y="19"/>
                    </a:lnTo>
                    <a:lnTo>
                      <a:pt x="32" y="18"/>
                    </a:lnTo>
                    <a:lnTo>
                      <a:pt x="35" y="13"/>
                    </a:lnTo>
                    <a:lnTo>
                      <a:pt x="34" y="10"/>
                    </a:lnTo>
                    <a:lnTo>
                      <a:pt x="35" y="7"/>
                    </a:lnTo>
                    <a:lnTo>
                      <a:pt x="35" y="4"/>
                    </a:lnTo>
                    <a:lnTo>
                      <a:pt x="34" y="2"/>
                    </a:lnTo>
                    <a:lnTo>
                      <a:pt x="34" y="0"/>
                    </a:lnTo>
                    <a:lnTo>
                      <a:pt x="32" y="0"/>
                    </a:lnTo>
                    <a:lnTo>
                      <a:pt x="31" y="0"/>
                    </a:lnTo>
                    <a:lnTo>
                      <a:pt x="30" y="0"/>
                    </a:lnTo>
                    <a:lnTo>
                      <a:pt x="26" y="0"/>
                    </a:lnTo>
                    <a:lnTo>
                      <a:pt x="23" y="3"/>
                    </a:lnTo>
                    <a:lnTo>
                      <a:pt x="20" y="3"/>
                    </a:lnTo>
                    <a:lnTo>
                      <a:pt x="19" y="3"/>
                    </a:lnTo>
                    <a:lnTo>
                      <a:pt x="17" y="2"/>
                    </a:lnTo>
                    <a:lnTo>
                      <a:pt x="15" y="2"/>
                    </a:lnTo>
                    <a:lnTo>
                      <a:pt x="8" y="3"/>
                    </a:lnTo>
                    <a:lnTo>
                      <a:pt x="5" y="3"/>
                    </a:lnTo>
                    <a:lnTo>
                      <a:pt x="2" y="3"/>
                    </a:lnTo>
                    <a:lnTo>
                      <a:pt x="2" y="4"/>
                    </a:lnTo>
                    <a:lnTo>
                      <a:pt x="0" y="7"/>
                    </a:lnTo>
                    <a:lnTo>
                      <a:pt x="0" y="10"/>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7" name="Freeform 1162">
                <a:extLst>
                  <a:ext uri="{FF2B5EF4-FFF2-40B4-BE49-F238E27FC236}">
                    <a16:creationId xmlns:a16="http://schemas.microsoft.com/office/drawing/2014/main" id="{9237B307-4A71-4CE1-87DA-4D342505537E}"/>
                  </a:ext>
                </a:extLst>
              </p:cNvPr>
              <p:cNvSpPr>
                <a:spLocks/>
              </p:cNvSpPr>
              <p:nvPr/>
            </p:nvSpPr>
            <p:spPr bwMode="auto">
              <a:xfrm>
                <a:off x="1936" y="2472"/>
                <a:ext cx="44" cy="55"/>
              </a:xfrm>
              <a:custGeom>
                <a:avLst/>
                <a:gdLst>
                  <a:gd name="T0" fmla="*/ 14 w 44"/>
                  <a:gd name="T1" fmla="*/ 7 h 55"/>
                  <a:gd name="T2" fmla="*/ 11 w 44"/>
                  <a:gd name="T3" fmla="*/ 2 h 55"/>
                  <a:gd name="T4" fmla="*/ 7 w 44"/>
                  <a:gd name="T5" fmla="*/ 0 h 55"/>
                  <a:gd name="T6" fmla="*/ 4 w 44"/>
                  <a:gd name="T7" fmla="*/ 0 h 55"/>
                  <a:gd name="T8" fmla="*/ 1 w 44"/>
                  <a:gd name="T9" fmla="*/ 4 h 55"/>
                  <a:gd name="T10" fmla="*/ 3 w 44"/>
                  <a:gd name="T11" fmla="*/ 7 h 55"/>
                  <a:gd name="T12" fmla="*/ 7 w 44"/>
                  <a:gd name="T13" fmla="*/ 8 h 55"/>
                  <a:gd name="T14" fmla="*/ 1 w 44"/>
                  <a:gd name="T15" fmla="*/ 11 h 55"/>
                  <a:gd name="T16" fmla="*/ 3 w 44"/>
                  <a:gd name="T17" fmla="*/ 15 h 55"/>
                  <a:gd name="T18" fmla="*/ 5 w 44"/>
                  <a:gd name="T19" fmla="*/ 15 h 55"/>
                  <a:gd name="T20" fmla="*/ 8 w 44"/>
                  <a:gd name="T21" fmla="*/ 16 h 55"/>
                  <a:gd name="T22" fmla="*/ 11 w 44"/>
                  <a:gd name="T23" fmla="*/ 20 h 55"/>
                  <a:gd name="T24" fmla="*/ 10 w 44"/>
                  <a:gd name="T25" fmla="*/ 23 h 55"/>
                  <a:gd name="T26" fmla="*/ 14 w 44"/>
                  <a:gd name="T27" fmla="*/ 26 h 55"/>
                  <a:gd name="T28" fmla="*/ 16 w 44"/>
                  <a:gd name="T29" fmla="*/ 22 h 55"/>
                  <a:gd name="T30" fmla="*/ 14 w 44"/>
                  <a:gd name="T31" fmla="*/ 27 h 55"/>
                  <a:gd name="T32" fmla="*/ 15 w 44"/>
                  <a:gd name="T33" fmla="*/ 29 h 55"/>
                  <a:gd name="T34" fmla="*/ 21 w 44"/>
                  <a:gd name="T35" fmla="*/ 31 h 55"/>
                  <a:gd name="T36" fmla="*/ 22 w 44"/>
                  <a:gd name="T37" fmla="*/ 33 h 55"/>
                  <a:gd name="T38" fmla="*/ 22 w 44"/>
                  <a:gd name="T39" fmla="*/ 38 h 55"/>
                  <a:gd name="T40" fmla="*/ 26 w 44"/>
                  <a:gd name="T41" fmla="*/ 38 h 55"/>
                  <a:gd name="T42" fmla="*/ 30 w 44"/>
                  <a:gd name="T43" fmla="*/ 40 h 55"/>
                  <a:gd name="T44" fmla="*/ 30 w 44"/>
                  <a:gd name="T45" fmla="*/ 48 h 55"/>
                  <a:gd name="T46" fmla="*/ 33 w 44"/>
                  <a:gd name="T47" fmla="*/ 50 h 55"/>
                  <a:gd name="T48" fmla="*/ 43 w 44"/>
                  <a:gd name="T49" fmla="*/ 53 h 55"/>
                  <a:gd name="T50" fmla="*/ 43 w 44"/>
                  <a:gd name="T51" fmla="*/ 48 h 55"/>
                  <a:gd name="T52" fmla="*/ 43 w 44"/>
                  <a:gd name="T53" fmla="*/ 42 h 55"/>
                  <a:gd name="T54" fmla="*/ 41 w 44"/>
                  <a:gd name="T55" fmla="*/ 35 h 55"/>
                  <a:gd name="T56" fmla="*/ 34 w 44"/>
                  <a:gd name="T57" fmla="*/ 24 h 55"/>
                  <a:gd name="T58" fmla="*/ 32 w 44"/>
                  <a:gd name="T59" fmla="*/ 16 h 55"/>
                  <a:gd name="T60" fmla="*/ 27 w 44"/>
                  <a:gd name="T61" fmla="*/ 13 h 55"/>
                  <a:gd name="T62" fmla="*/ 21 w 44"/>
                  <a:gd name="T63" fmla="*/ 12 h 55"/>
                  <a:gd name="T64" fmla="*/ 18 w 44"/>
                  <a:gd name="T65"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 h="55">
                    <a:moveTo>
                      <a:pt x="18" y="9"/>
                    </a:moveTo>
                    <a:lnTo>
                      <a:pt x="14" y="7"/>
                    </a:lnTo>
                    <a:lnTo>
                      <a:pt x="12" y="4"/>
                    </a:lnTo>
                    <a:lnTo>
                      <a:pt x="11" y="2"/>
                    </a:lnTo>
                    <a:lnTo>
                      <a:pt x="8" y="2"/>
                    </a:lnTo>
                    <a:lnTo>
                      <a:pt x="7" y="0"/>
                    </a:lnTo>
                    <a:lnTo>
                      <a:pt x="4" y="0"/>
                    </a:lnTo>
                    <a:lnTo>
                      <a:pt x="4" y="0"/>
                    </a:lnTo>
                    <a:lnTo>
                      <a:pt x="0" y="0"/>
                    </a:lnTo>
                    <a:lnTo>
                      <a:pt x="1" y="4"/>
                    </a:lnTo>
                    <a:lnTo>
                      <a:pt x="3" y="4"/>
                    </a:lnTo>
                    <a:lnTo>
                      <a:pt x="3" y="7"/>
                    </a:lnTo>
                    <a:lnTo>
                      <a:pt x="10" y="7"/>
                    </a:lnTo>
                    <a:lnTo>
                      <a:pt x="7" y="8"/>
                    </a:lnTo>
                    <a:lnTo>
                      <a:pt x="4" y="8"/>
                    </a:lnTo>
                    <a:lnTo>
                      <a:pt x="1" y="11"/>
                    </a:lnTo>
                    <a:lnTo>
                      <a:pt x="3" y="12"/>
                    </a:lnTo>
                    <a:lnTo>
                      <a:pt x="3" y="15"/>
                    </a:lnTo>
                    <a:lnTo>
                      <a:pt x="3" y="15"/>
                    </a:lnTo>
                    <a:lnTo>
                      <a:pt x="5" y="15"/>
                    </a:lnTo>
                    <a:lnTo>
                      <a:pt x="5" y="16"/>
                    </a:lnTo>
                    <a:lnTo>
                      <a:pt x="8" y="16"/>
                    </a:lnTo>
                    <a:lnTo>
                      <a:pt x="8" y="19"/>
                    </a:lnTo>
                    <a:lnTo>
                      <a:pt x="11" y="20"/>
                    </a:lnTo>
                    <a:lnTo>
                      <a:pt x="14" y="19"/>
                    </a:lnTo>
                    <a:lnTo>
                      <a:pt x="10" y="23"/>
                    </a:lnTo>
                    <a:lnTo>
                      <a:pt x="12" y="26"/>
                    </a:lnTo>
                    <a:lnTo>
                      <a:pt x="14" y="26"/>
                    </a:lnTo>
                    <a:lnTo>
                      <a:pt x="14" y="23"/>
                    </a:lnTo>
                    <a:lnTo>
                      <a:pt x="16" y="22"/>
                    </a:lnTo>
                    <a:lnTo>
                      <a:pt x="16" y="26"/>
                    </a:lnTo>
                    <a:lnTo>
                      <a:pt x="14" y="27"/>
                    </a:lnTo>
                    <a:lnTo>
                      <a:pt x="14" y="29"/>
                    </a:lnTo>
                    <a:lnTo>
                      <a:pt x="15" y="29"/>
                    </a:lnTo>
                    <a:lnTo>
                      <a:pt x="16" y="31"/>
                    </a:lnTo>
                    <a:lnTo>
                      <a:pt x="21" y="31"/>
                    </a:lnTo>
                    <a:lnTo>
                      <a:pt x="21" y="33"/>
                    </a:lnTo>
                    <a:lnTo>
                      <a:pt x="22" y="33"/>
                    </a:lnTo>
                    <a:lnTo>
                      <a:pt x="22" y="35"/>
                    </a:lnTo>
                    <a:lnTo>
                      <a:pt x="22" y="38"/>
                    </a:lnTo>
                    <a:lnTo>
                      <a:pt x="25" y="41"/>
                    </a:lnTo>
                    <a:lnTo>
                      <a:pt x="26" y="38"/>
                    </a:lnTo>
                    <a:lnTo>
                      <a:pt x="27" y="40"/>
                    </a:lnTo>
                    <a:lnTo>
                      <a:pt x="30" y="40"/>
                    </a:lnTo>
                    <a:lnTo>
                      <a:pt x="26" y="44"/>
                    </a:lnTo>
                    <a:lnTo>
                      <a:pt x="30" y="48"/>
                    </a:lnTo>
                    <a:lnTo>
                      <a:pt x="33" y="48"/>
                    </a:lnTo>
                    <a:lnTo>
                      <a:pt x="33" y="50"/>
                    </a:lnTo>
                    <a:lnTo>
                      <a:pt x="41" y="55"/>
                    </a:lnTo>
                    <a:lnTo>
                      <a:pt x="43" y="53"/>
                    </a:lnTo>
                    <a:lnTo>
                      <a:pt x="44" y="53"/>
                    </a:lnTo>
                    <a:lnTo>
                      <a:pt x="43" y="48"/>
                    </a:lnTo>
                    <a:lnTo>
                      <a:pt x="43" y="45"/>
                    </a:lnTo>
                    <a:lnTo>
                      <a:pt x="43" y="42"/>
                    </a:lnTo>
                    <a:lnTo>
                      <a:pt x="43" y="38"/>
                    </a:lnTo>
                    <a:lnTo>
                      <a:pt x="41" y="35"/>
                    </a:lnTo>
                    <a:lnTo>
                      <a:pt x="36" y="31"/>
                    </a:lnTo>
                    <a:lnTo>
                      <a:pt x="34" y="24"/>
                    </a:lnTo>
                    <a:lnTo>
                      <a:pt x="32" y="20"/>
                    </a:lnTo>
                    <a:lnTo>
                      <a:pt x="32" y="16"/>
                    </a:lnTo>
                    <a:lnTo>
                      <a:pt x="30" y="15"/>
                    </a:lnTo>
                    <a:lnTo>
                      <a:pt x="27" y="13"/>
                    </a:lnTo>
                    <a:lnTo>
                      <a:pt x="23" y="12"/>
                    </a:lnTo>
                    <a:lnTo>
                      <a:pt x="21" y="12"/>
                    </a:lnTo>
                    <a:lnTo>
                      <a:pt x="18" y="11"/>
                    </a:lnTo>
                    <a:lnTo>
                      <a:pt x="1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8" name="Freeform 1163">
                <a:extLst>
                  <a:ext uri="{FF2B5EF4-FFF2-40B4-BE49-F238E27FC236}">
                    <a16:creationId xmlns:a16="http://schemas.microsoft.com/office/drawing/2014/main" id="{FDA040A8-5DED-4EAB-8DCA-F0AE7DF0F2AC}"/>
                  </a:ext>
                </a:extLst>
              </p:cNvPr>
              <p:cNvSpPr>
                <a:spLocks/>
              </p:cNvSpPr>
              <p:nvPr/>
            </p:nvSpPr>
            <p:spPr bwMode="auto">
              <a:xfrm>
                <a:off x="1907" y="2395"/>
                <a:ext cx="19" cy="45"/>
              </a:xfrm>
              <a:custGeom>
                <a:avLst/>
                <a:gdLst>
                  <a:gd name="T0" fmla="*/ 14 w 19"/>
                  <a:gd name="T1" fmla="*/ 5 h 45"/>
                  <a:gd name="T2" fmla="*/ 11 w 19"/>
                  <a:gd name="T3" fmla="*/ 10 h 45"/>
                  <a:gd name="T4" fmla="*/ 10 w 19"/>
                  <a:gd name="T5" fmla="*/ 12 h 45"/>
                  <a:gd name="T6" fmla="*/ 7 w 19"/>
                  <a:gd name="T7" fmla="*/ 14 h 45"/>
                  <a:gd name="T8" fmla="*/ 7 w 19"/>
                  <a:gd name="T9" fmla="*/ 12 h 45"/>
                  <a:gd name="T10" fmla="*/ 6 w 19"/>
                  <a:gd name="T11" fmla="*/ 11 h 45"/>
                  <a:gd name="T12" fmla="*/ 10 w 19"/>
                  <a:gd name="T13" fmla="*/ 10 h 45"/>
                  <a:gd name="T14" fmla="*/ 13 w 19"/>
                  <a:gd name="T15" fmla="*/ 7 h 45"/>
                  <a:gd name="T16" fmla="*/ 13 w 19"/>
                  <a:gd name="T17" fmla="*/ 4 h 45"/>
                  <a:gd name="T18" fmla="*/ 13 w 19"/>
                  <a:gd name="T19" fmla="*/ 3 h 45"/>
                  <a:gd name="T20" fmla="*/ 11 w 19"/>
                  <a:gd name="T21" fmla="*/ 3 h 45"/>
                  <a:gd name="T22" fmla="*/ 8 w 19"/>
                  <a:gd name="T23" fmla="*/ 4 h 45"/>
                  <a:gd name="T24" fmla="*/ 7 w 19"/>
                  <a:gd name="T25" fmla="*/ 4 h 45"/>
                  <a:gd name="T26" fmla="*/ 8 w 19"/>
                  <a:gd name="T27" fmla="*/ 1 h 45"/>
                  <a:gd name="T28" fmla="*/ 4 w 19"/>
                  <a:gd name="T29" fmla="*/ 0 h 45"/>
                  <a:gd name="T30" fmla="*/ 0 w 19"/>
                  <a:gd name="T31" fmla="*/ 7 h 45"/>
                  <a:gd name="T32" fmla="*/ 2 w 19"/>
                  <a:gd name="T33" fmla="*/ 11 h 45"/>
                  <a:gd name="T34" fmla="*/ 0 w 19"/>
                  <a:gd name="T35" fmla="*/ 14 h 45"/>
                  <a:gd name="T36" fmla="*/ 0 w 19"/>
                  <a:gd name="T37" fmla="*/ 15 h 45"/>
                  <a:gd name="T38" fmla="*/ 2 w 19"/>
                  <a:gd name="T39" fmla="*/ 15 h 45"/>
                  <a:gd name="T40" fmla="*/ 4 w 19"/>
                  <a:gd name="T41" fmla="*/ 18 h 45"/>
                  <a:gd name="T42" fmla="*/ 4 w 19"/>
                  <a:gd name="T43" fmla="*/ 19 h 45"/>
                  <a:gd name="T44" fmla="*/ 3 w 19"/>
                  <a:gd name="T45" fmla="*/ 19 h 45"/>
                  <a:gd name="T46" fmla="*/ 0 w 19"/>
                  <a:gd name="T47" fmla="*/ 19 h 45"/>
                  <a:gd name="T48" fmla="*/ 0 w 19"/>
                  <a:gd name="T49" fmla="*/ 21 h 45"/>
                  <a:gd name="T50" fmla="*/ 2 w 19"/>
                  <a:gd name="T51" fmla="*/ 22 h 45"/>
                  <a:gd name="T52" fmla="*/ 0 w 19"/>
                  <a:gd name="T53" fmla="*/ 25 h 45"/>
                  <a:gd name="T54" fmla="*/ 2 w 19"/>
                  <a:gd name="T55" fmla="*/ 25 h 45"/>
                  <a:gd name="T56" fmla="*/ 4 w 19"/>
                  <a:gd name="T57" fmla="*/ 27 h 45"/>
                  <a:gd name="T58" fmla="*/ 2 w 19"/>
                  <a:gd name="T59" fmla="*/ 27 h 45"/>
                  <a:gd name="T60" fmla="*/ 0 w 19"/>
                  <a:gd name="T61" fmla="*/ 29 h 45"/>
                  <a:gd name="T62" fmla="*/ 2 w 19"/>
                  <a:gd name="T63" fmla="*/ 31 h 45"/>
                  <a:gd name="T64" fmla="*/ 4 w 19"/>
                  <a:gd name="T65" fmla="*/ 31 h 45"/>
                  <a:gd name="T66" fmla="*/ 3 w 19"/>
                  <a:gd name="T67" fmla="*/ 33 h 45"/>
                  <a:gd name="T68" fmla="*/ 4 w 19"/>
                  <a:gd name="T69" fmla="*/ 37 h 45"/>
                  <a:gd name="T70" fmla="*/ 7 w 19"/>
                  <a:gd name="T71" fmla="*/ 45 h 45"/>
                  <a:gd name="T72" fmla="*/ 11 w 19"/>
                  <a:gd name="T73" fmla="*/ 45 h 45"/>
                  <a:gd name="T74" fmla="*/ 11 w 19"/>
                  <a:gd name="T75" fmla="*/ 44 h 45"/>
                  <a:gd name="T76" fmla="*/ 11 w 19"/>
                  <a:gd name="T77" fmla="*/ 42 h 45"/>
                  <a:gd name="T78" fmla="*/ 8 w 19"/>
                  <a:gd name="T79" fmla="*/ 42 h 45"/>
                  <a:gd name="T80" fmla="*/ 8 w 19"/>
                  <a:gd name="T81" fmla="*/ 38 h 45"/>
                  <a:gd name="T82" fmla="*/ 7 w 19"/>
                  <a:gd name="T83" fmla="*/ 34 h 45"/>
                  <a:gd name="T84" fmla="*/ 7 w 19"/>
                  <a:gd name="T85" fmla="*/ 31 h 45"/>
                  <a:gd name="T86" fmla="*/ 7 w 19"/>
                  <a:gd name="T87" fmla="*/ 29 h 45"/>
                  <a:gd name="T88" fmla="*/ 8 w 19"/>
                  <a:gd name="T89" fmla="*/ 26 h 45"/>
                  <a:gd name="T90" fmla="*/ 11 w 19"/>
                  <a:gd name="T91" fmla="*/ 26 h 45"/>
                  <a:gd name="T92" fmla="*/ 11 w 19"/>
                  <a:gd name="T93" fmla="*/ 23 h 45"/>
                  <a:gd name="T94" fmla="*/ 8 w 19"/>
                  <a:gd name="T95" fmla="*/ 23 h 45"/>
                  <a:gd name="T96" fmla="*/ 7 w 19"/>
                  <a:gd name="T97" fmla="*/ 23 h 45"/>
                  <a:gd name="T98" fmla="*/ 4 w 19"/>
                  <a:gd name="T99" fmla="*/ 23 h 45"/>
                  <a:gd name="T100" fmla="*/ 7 w 19"/>
                  <a:gd name="T101" fmla="*/ 22 h 45"/>
                  <a:gd name="T102" fmla="*/ 8 w 19"/>
                  <a:gd name="T103" fmla="*/ 22 h 45"/>
                  <a:gd name="T104" fmla="*/ 11 w 19"/>
                  <a:gd name="T105" fmla="*/ 19 h 45"/>
                  <a:gd name="T106" fmla="*/ 11 w 19"/>
                  <a:gd name="T107" fmla="*/ 15 h 45"/>
                  <a:gd name="T108" fmla="*/ 14 w 19"/>
                  <a:gd name="T109" fmla="*/ 12 h 45"/>
                  <a:gd name="T110" fmla="*/ 15 w 19"/>
                  <a:gd name="T111" fmla="*/ 10 h 45"/>
                  <a:gd name="T112" fmla="*/ 19 w 19"/>
                  <a:gd name="T113" fmla="*/ 4 h 45"/>
                  <a:gd name="T114" fmla="*/ 18 w 19"/>
                  <a:gd name="T115" fmla="*/ 4 h 45"/>
                  <a:gd name="T116" fmla="*/ 14 w 19"/>
                  <a:gd name="T117"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45">
                    <a:moveTo>
                      <a:pt x="14" y="5"/>
                    </a:moveTo>
                    <a:lnTo>
                      <a:pt x="11" y="10"/>
                    </a:lnTo>
                    <a:lnTo>
                      <a:pt x="10" y="12"/>
                    </a:lnTo>
                    <a:lnTo>
                      <a:pt x="7" y="14"/>
                    </a:lnTo>
                    <a:lnTo>
                      <a:pt x="7" y="12"/>
                    </a:lnTo>
                    <a:lnTo>
                      <a:pt x="6" y="11"/>
                    </a:lnTo>
                    <a:lnTo>
                      <a:pt x="10" y="10"/>
                    </a:lnTo>
                    <a:lnTo>
                      <a:pt x="13" y="7"/>
                    </a:lnTo>
                    <a:lnTo>
                      <a:pt x="13" y="4"/>
                    </a:lnTo>
                    <a:lnTo>
                      <a:pt x="13" y="3"/>
                    </a:lnTo>
                    <a:lnTo>
                      <a:pt x="11" y="3"/>
                    </a:lnTo>
                    <a:lnTo>
                      <a:pt x="8" y="4"/>
                    </a:lnTo>
                    <a:lnTo>
                      <a:pt x="7" y="4"/>
                    </a:lnTo>
                    <a:lnTo>
                      <a:pt x="8" y="1"/>
                    </a:lnTo>
                    <a:lnTo>
                      <a:pt x="4" y="0"/>
                    </a:lnTo>
                    <a:lnTo>
                      <a:pt x="0" y="7"/>
                    </a:lnTo>
                    <a:lnTo>
                      <a:pt x="2" y="11"/>
                    </a:lnTo>
                    <a:lnTo>
                      <a:pt x="0" y="14"/>
                    </a:lnTo>
                    <a:lnTo>
                      <a:pt x="0" y="15"/>
                    </a:lnTo>
                    <a:lnTo>
                      <a:pt x="2" y="15"/>
                    </a:lnTo>
                    <a:lnTo>
                      <a:pt x="4" y="18"/>
                    </a:lnTo>
                    <a:lnTo>
                      <a:pt x="4" y="19"/>
                    </a:lnTo>
                    <a:lnTo>
                      <a:pt x="3" y="19"/>
                    </a:lnTo>
                    <a:lnTo>
                      <a:pt x="0" y="19"/>
                    </a:lnTo>
                    <a:lnTo>
                      <a:pt x="0" y="21"/>
                    </a:lnTo>
                    <a:lnTo>
                      <a:pt x="2" y="22"/>
                    </a:lnTo>
                    <a:lnTo>
                      <a:pt x="0" y="25"/>
                    </a:lnTo>
                    <a:lnTo>
                      <a:pt x="2" y="25"/>
                    </a:lnTo>
                    <a:lnTo>
                      <a:pt x="4" y="27"/>
                    </a:lnTo>
                    <a:lnTo>
                      <a:pt x="2" y="27"/>
                    </a:lnTo>
                    <a:lnTo>
                      <a:pt x="0" y="29"/>
                    </a:lnTo>
                    <a:lnTo>
                      <a:pt x="2" y="31"/>
                    </a:lnTo>
                    <a:lnTo>
                      <a:pt x="4" y="31"/>
                    </a:lnTo>
                    <a:lnTo>
                      <a:pt x="3" y="33"/>
                    </a:lnTo>
                    <a:lnTo>
                      <a:pt x="4" y="37"/>
                    </a:lnTo>
                    <a:lnTo>
                      <a:pt x="7" y="45"/>
                    </a:lnTo>
                    <a:lnTo>
                      <a:pt x="11" y="45"/>
                    </a:lnTo>
                    <a:lnTo>
                      <a:pt x="11" y="44"/>
                    </a:lnTo>
                    <a:lnTo>
                      <a:pt x="11" y="42"/>
                    </a:lnTo>
                    <a:lnTo>
                      <a:pt x="8" y="42"/>
                    </a:lnTo>
                    <a:lnTo>
                      <a:pt x="8" y="38"/>
                    </a:lnTo>
                    <a:lnTo>
                      <a:pt x="7" y="34"/>
                    </a:lnTo>
                    <a:lnTo>
                      <a:pt x="7" y="31"/>
                    </a:lnTo>
                    <a:lnTo>
                      <a:pt x="7" y="29"/>
                    </a:lnTo>
                    <a:lnTo>
                      <a:pt x="8" y="26"/>
                    </a:lnTo>
                    <a:lnTo>
                      <a:pt x="11" y="26"/>
                    </a:lnTo>
                    <a:lnTo>
                      <a:pt x="11" y="23"/>
                    </a:lnTo>
                    <a:lnTo>
                      <a:pt x="8" y="23"/>
                    </a:lnTo>
                    <a:lnTo>
                      <a:pt x="7" y="23"/>
                    </a:lnTo>
                    <a:lnTo>
                      <a:pt x="4" y="23"/>
                    </a:lnTo>
                    <a:lnTo>
                      <a:pt x="7" y="22"/>
                    </a:lnTo>
                    <a:lnTo>
                      <a:pt x="8" y="22"/>
                    </a:lnTo>
                    <a:lnTo>
                      <a:pt x="11" y="19"/>
                    </a:lnTo>
                    <a:lnTo>
                      <a:pt x="11" y="15"/>
                    </a:lnTo>
                    <a:lnTo>
                      <a:pt x="14" y="12"/>
                    </a:lnTo>
                    <a:lnTo>
                      <a:pt x="15" y="10"/>
                    </a:lnTo>
                    <a:lnTo>
                      <a:pt x="19" y="4"/>
                    </a:lnTo>
                    <a:lnTo>
                      <a:pt x="18" y="4"/>
                    </a:ln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9" name="Freeform 1164">
                <a:extLst>
                  <a:ext uri="{FF2B5EF4-FFF2-40B4-BE49-F238E27FC236}">
                    <a16:creationId xmlns:a16="http://schemas.microsoft.com/office/drawing/2014/main" id="{B2BF2546-BED4-461A-B086-F48DCD3F8725}"/>
                  </a:ext>
                </a:extLst>
              </p:cNvPr>
              <p:cNvSpPr>
                <a:spLocks/>
              </p:cNvSpPr>
              <p:nvPr/>
            </p:nvSpPr>
            <p:spPr bwMode="auto">
              <a:xfrm>
                <a:off x="1937" y="2407"/>
                <a:ext cx="6" cy="11"/>
              </a:xfrm>
              <a:custGeom>
                <a:avLst/>
                <a:gdLst>
                  <a:gd name="T0" fmla="*/ 3 w 6"/>
                  <a:gd name="T1" fmla="*/ 0 h 11"/>
                  <a:gd name="T2" fmla="*/ 2 w 6"/>
                  <a:gd name="T3" fmla="*/ 0 h 11"/>
                  <a:gd name="T4" fmla="*/ 0 w 6"/>
                  <a:gd name="T5" fmla="*/ 0 h 11"/>
                  <a:gd name="T6" fmla="*/ 2 w 6"/>
                  <a:gd name="T7" fmla="*/ 3 h 11"/>
                  <a:gd name="T8" fmla="*/ 3 w 6"/>
                  <a:gd name="T9" fmla="*/ 7 h 11"/>
                  <a:gd name="T10" fmla="*/ 3 w 6"/>
                  <a:gd name="T11" fmla="*/ 10 h 11"/>
                  <a:gd name="T12" fmla="*/ 6 w 6"/>
                  <a:gd name="T13" fmla="*/ 11 h 11"/>
                  <a:gd name="T14" fmla="*/ 6 w 6"/>
                  <a:gd name="T15" fmla="*/ 9 h 11"/>
                  <a:gd name="T16" fmla="*/ 4 w 6"/>
                  <a:gd name="T17" fmla="*/ 3 h 11"/>
                  <a:gd name="T18" fmla="*/ 3 w 6"/>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1">
                    <a:moveTo>
                      <a:pt x="3" y="0"/>
                    </a:moveTo>
                    <a:lnTo>
                      <a:pt x="2" y="0"/>
                    </a:lnTo>
                    <a:lnTo>
                      <a:pt x="0" y="0"/>
                    </a:lnTo>
                    <a:lnTo>
                      <a:pt x="2" y="3"/>
                    </a:lnTo>
                    <a:lnTo>
                      <a:pt x="3" y="7"/>
                    </a:lnTo>
                    <a:lnTo>
                      <a:pt x="3" y="10"/>
                    </a:lnTo>
                    <a:lnTo>
                      <a:pt x="6" y="11"/>
                    </a:lnTo>
                    <a:lnTo>
                      <a:pt x="6" y="9"/>
                    </a:lnTo>
                    <a:lnTo>
                      <a:pt x="4"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0" name="Freeform 1165">
                <a:extLst>
                  <a:ext uri="{FF2B5EF4-FFF2-40B4-BE49-F238E27FC236}">
                    <a16:creationId xmlns:a16="http://schemas.microsoft.com/office/drawing/2014/main" id="{BD0BE197-4D1B-475C-BF68-C5328592F927}"/>
                  </a:ext>
                </a:extLst>
              </p:cNvPr>
              <p:cNvSpPr>
                <a:spLocks/>
              </p:cNvSpPr>
              <p:nvPr/>
            </p:nvSpPr>
            <p:spPr bwMode="auto">
              <a:xfrm>
                <a:off x="2691" y="2110"/>
                <a:ext cx="8" cy="7"/>
              </a:xfrm>
              <a:custGeom>
                <a:avLst/>
                <a:gdLst>
                  <a:gd name="T0" fmla="*/ 3 w 8"/>
                  <a:gd name="T1" fmla="*/ 7 h 7"/>
                  <a:gd name="T2" fmla="*/ 3 w 8"/>
                  <a:gd name="T3" fmla="*/ 5 h 7"/>
                  <a:gd name="T4" fmla="*/ 4 w 8"/>
                  <a:gd name="T5" fmla="*/ 5 h 7"/>
                  <a:gd name="T6" fmla="*/ 6 w 8"/>
                  <a:gd name="T7" fmla="*/ 5 h 7"/>
                  <a:gd name="T8" fmla="*/ 7 w 8"/>
                  <a:gd name="T9" fmla="*/ 5 h 7"/>
                  <a:gd name="T10" fmla="*/ 8 w 8"/>
                  <a:gd name="T11" fmla="*/ 4 h 7"/>
                  <a:gd name="T12" fmla="*/ 8 w 8"/>
                  <a:gd name="T13" fmla="*/ 2 h 7"/>
                  <a:gd name="T14" fmla="*/ 6 w 8"/>
                  <a:gd name="T15" fmla="*/ 2 h 7"/>
                  <a:gd name="T16" fmla="*/ 6 w 8"/>
                  <a:gd name="T17" fmla="*/ 1 h 7"/>
                  <a:gd name="T18" fmla="*/ 4 w 8"/>
                  <a:gd name="T19" fmla="*/ 0 h 7"/>
                  <a:gd name="T20" fmla="*/ 1 w 8"/>
                  <a:gd name="T21" fmla="*/ 1 h 7"/>
                  <a:gd name="T22" fmla="*/ 0 w 8"/>
                  <a:gd name="T23" fmla="*/ 4 h 7"/>
                  <a:gd name="T24" fmla="*/ 1 w 8"/>
                  <a:gd name="T25" fmla="*/ 5 h 7"/>
                  <a:gd name="T26" fmla="*/ 1 w 8"/>
                  <a:gd name="T27" fmla="*/ 7 h 7"/>
                  <a:gd name="T28" fmla="*/ 3 w 8"/>
                  <a:gd name="T2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7">
                    <a:moveTo>
                      <a:pt x="3" y="7"/>
                    </a:moveTo>
                    <a:lnTo>
                      <a:pt x="3" y="5"/>
                    </a:lnTo>
                    <a:lnTo>
                      <a:pt x="4" y="5"/>
                    </a:lnTo>
                    <a:lnTo>
                      <a:pt x="6" y="5"/>
                    </a:lnTo>
                    <a:lnTo>
                      <a:pt x="7" y="5"/>
                    </a:lnTo>
                    <a:lnTo>
                      <a:pt x="8" y="4"/>
                    </a:lnTo>
                    <a:lnTo>
                      <a:pt x="8" y="2"/>
                    </a:lnTo>
                    <a:lnTo>
                      <a:pt x="6" y="2"/>
                    </a:lnTo>
                    <a:lnTo>
                      <a:pt x="6" y="1"/>
                    </a:lnTo>
                    <a:lnTo>
                      <a:pt x="4" y="0"/>
                    </a:lnTo>
                    <a:lnTo>
                      <a:pt x="1" y="1"/>
                    </a:lnTo>
                    <a:lnTo>
                      <a:pt x="0" y="4"/>
                    </a:lnTo>
                    <a:lnTo>
                      <a:pt x="1" y="5"/>
                    </a:lnTo>
                    <a:lnTo>
                      <a:pt x="1"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1" name="Freeform 1166">
                <a:extLst>
                  <a:ext uri="{FF2B5EF4-FFF2-40B4-BE49-F238E27FC236}">
                    <a16:creationId xmlns:a16="http://schemas.microsoft.com/office/drawing/2014/main" id="{603330BD-E85C-487E-9EC3-41E0D568E468}"/>
                  </a:ext>
                </a:extLst>
              </p:cNvPr>
              <p:cNvSpPr>
                <a:spLocks/>
              </p:cNvSpPr>
              <p:nvPr/>
            </p:nvSpPr>
            <p:spPr bwMode="auto">
              <a:xfrm>
                <a:off x="2211" y="1905"/>
                <a:ext cx="119" cy="95"/>
              </a:xfrm>
              <a:custGeom>
                <a:avLst/>
                <a:gdLst>
                  <a:gd name="T0" fmla="*/ 8 w 119"/>
                  <a:gd name="T1" fmla="*/ 69 h 95"/>
                  <a:gd name="T2" fmla="*/ 8 w 119"/>
                  <a:gd name="T3" fmla="*/ 76 h 95"/>
                  <a:gd name="T4" fmla="*/ 8 w 119"/>
                  <a:gd name="T5" fmla="*/ 85 h 95"/>
                  <a:gd name="T6" fmla="*/ 6 w 119"/>
                  <a:gd name="T7" fmla="*/ 95 h 95"/>
                  <a:gd name="T8" fmla="*/ 11 w 119"/>
                  <a:gd name="T9" fmla="*/ 94 h 95"/>
                  <a:gd name="T10" fmla="*/ 19 w 119"/>
                  <a:gd name="T11" fmla="*/ 92 h 95"/>
                  <a:gd name="T12" fmla="*/ 24 w 119"/>
                  <a:gd name="T13" fmla="*/ 87 h 95"/>
                  <a:gd name="T14" fmla="*/ 27 w 119"/>
                  <a:gd name="T15" fmla="*/ 90 h 95"/>
                  <a:gd name="T16" fmla="*/ 28 w 119"/>
                  <a:gd name="T17" fmla="*/ 94 h 95"/>
                  <a:gd name="T18" fmla="*/ 38 w 119"/>
                  <a:gd name="T19" fmla="*/ 90 h 95"/>
                  <a:gd name="T20" fmla="*/ 43 w 119"/>
                  <a:gd name="T21" fmla="*/ 81 h 95"/>
                  <a:gd name="T22" fmla="*/ 50 w 119"/>
                  <a:gd name="T23" fmla="*/ 76 h 95"/>
                  <a:gd name="T24" fmla="*/ 53 w 119"/>
                  <a:gd name="T25" fmla="*/ 73 h 95"/>
                  <a:gd name="T26" fmla="*/ 63 w 119"/>
                  <a:gd name="T27" fmla="*/ 70 h 95"/>
                  <a:gd name="T28" fmla="*/ 67 w 119"/>
                  <a:gd name="T29" fmla="*/ 63 h 95"/>
                  <a:gd name="T30" fmla="*/ 74 w 119"/>
                  <a:gd name="T31" fmla="*/ 59 h 95"/>
                  <a:gd name="T32" fmla="*/ 81 w 119"/>
                  <a:gd name="T33" fmla="*/ 59 h 95"/>
                  <a:gd name="T34" fmla="*/ 92 w 119"/>
                  <a:gd name="T35" fmla="*/ 55 h 95"/>
                  <a:gd name="T36" fmla="*/ 105 w 119"/>
                  <a:gd name="T37" fmla="*/ 53 h 95"/>
                  <a:gd name="T38" fmla="*/ 116 w 119"/>
                  <a:gd name="T39" fmla="*/ 50 h 95"/>
                  <a:gd name="T40" fmla="*/ 119 w 119"/>
                  <a:gd name="T41" fmla="*/ 42 h 95"/>
                  <a:gd name="T42" fmla="*/ 118 w 119"/>
                  <a:gd name="T43" fmla="*/ 36 h 95"/>
                  <a:gd name="T44" fmla="*/ 118 w 119"/>
                  <a:gd name="T45" fmla="*/ 24 h 95"/>
                  <a:gd name="T46" fmla="*/ 111 w 119"/>
                  <a:gd name="T47" fmla="*/ 15 h 95"/>
                  <a:gd name="T48" fmla="*/ 103 w 119"/>
                  <a:gd name="T49" fmla="*/ 18 h 95"/>
                  <a:gd name="T50" fmla="*/ 97 w 119"/>
                  <a:gd name="T51" fmla="*/ 22 h 95"/>
                  <a:gd name="T52" fmla="*/ 98 w 119"/>
                  <a:gd name="T53" fmla="*/ 14 h 95"/>
                  <a:gd name="T54" fmla="*/ 97 w 119"/>
                  <a:gd name="T55" fmla="*/ 14 h 95"/>
                  <a:gd name="T56" fmla="*/ 89 w 119"/>
                  <a:gd name="T57" fmla="*/ 6 h 95"/>
                  <a:gd name="T58" fmla="*/ 81 w 119"/>
                  <a:gd name="T59" fmla="*/ 0 h 95"/>
                  <a:gd name="T60" fmla="*/ 65 w 119"/>
                  <a:gd name="T61" fmla="*/ 2 h 95"/>
                  <a:gd name="T62" fmla="*/ 53 w 119"/>
                  <a:gd name="T63" fmla="*/ 3 h 95"/>
                  <a:gd name="T64" fmla="*/ 52 w 119"/>
                  <a:gd name="T65" fmla="*/ 9 h 95"/>
                  <a:gd name="T66" fmla="*/ 53 w 119"/>
                  <a:gd name="T67" fmla="*/ 20 h 95"/>
                  <a:gd name="T68" fmla="*/ 45 w 119"/>
                  <a:gd name="T69" fmla="*/ 24 h 95"/>
                  <a:gd name="T70" fmla="*/ 37 w 119"/>
                  <a:gd name="T71" fmla="*/ 32 h 95"/>
                  <a:gd name="T72" fmla="*/ 28 w 119"/>
                  <a:gd name="T73" fmla="*/ 37 h 95"/>
                  <a:gd name="T74" fmla="*/ 23 w 119"/>
                  <a:gd name="T75" fmla="*/ 44 h 95"/>
                  <a:gd name="T76" fmla="*/ 20 w 119"/>
                  <a:gd name="T77" fmla="*/ 50 h 95"/>
                  <a:gd name="T78" fmla="*/ 13 w 119"/>
                  <a:gd name="T79" fmla="*/ 53 h 95"/>
                  <a:gd name="T80" fmla="*/ 9 w 119"/>
                  <a:gd name="T81" fmla="*/ 58 h 95"/>
                  <a:gd name="T82" fmla="*/ 4 w 119"/>
                  <a:gd name="T83" fmla="*/ 62 h 95"/>
                  <a:gd name="T84" fmla="*/ 0 w 119"/>
                  <a:gd name="T85" fmla="*/ 6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9" h="95">
                    <a:moveTo>
                      <a:pt x="4" y="66"/>
                    </a:moveTo>
                    <a:lnTo>
                      <a:pt x="8" y="66"/>
                    </a:lnTo>
                    <a:lnTo>
                      <a:pt x="8" y="69"/>
                    </a:lnTo>
                    <a:lnTo>
                      <a:pt x="5" y="68"/>
                    </a:lnTo>
                    <a:lnTo>
                      <a:pt x="6" y="74"/>
                    </a:lnTo>
                    <a:lnTo>
                      <a:pt x="8" y="76"/>
                    </a:lnTo>
                    <a:lnTo>
                      <a:pt x="8" y="79"/>
                    </a:lnTo>
                    <a:lnTo>
                      <a:pt x="8" y="81"/>
                    </a:lnTo>
                    <a:lnTo>
                      <a:pt x="8" y="85"/>
                    </a:lnTo>
                    <a:lnTo>
                      <a:pt x="6" y="88"/>
                    </a:lnTo>
                    <a:lnTo>
                      <a:pt x="6" y="94"/>
                    </a:lnTo>
                    <a:lnTo>
                      <a:pt x="6" y="95"/>
                    </a:lnTo>
                    <a:lnTo>
                      <a:pt x="8" y="94"/>
                    </a:lnTo>
                    <a:lnTo>
                      <a:pt x="9" y="95"/>
                    </a:lnTo>
                    <a:lnTo>
                      <a:pt x="11" y="94"/>
                    </a:lnTo>
                    <a:lnTo>
                      <a:pt x="13" y="92"/>
                    </a:lnTo>
                    <a:lnTo>
                      <a:pt x="16" y="92"/>
                    </a:lnTo>
                    <a:lnTo>
                      <a:pt x="19" y="92"/>
                    </a:lnTo>
                    <a:lnTo>
                      <a:pt x="23" y="88"/>
                    </a:lnTo>
                    <a:lnTo>
                      <a:pt x="24" y="88"/>
                    </a:lnTo>
                    <a:lnTo>
                      <a:pt x="24" y="87"/>
                    </a:lnTo>
                    <a:lnTo>
                      <a:pt x="26" y="85"/>
                    </a:lnTo>
                    <a:lnTo>
                      <a:pt x="27" y="87"/>
                    </a:lnTo>
                    <a:lnTo>
                      <a:pt x="27" y="90"/>
                    </a:lnTo>
                    <a:lnTo>
                      <a:pt x="26" y="91"/>
                    </a:lnTo>
                    <a:lnTo>
                      <a:pt x="27" y="94"/>
                    </a:lnTo>
                    <a:lnTo>
                      <a:pt x="28" y="94"/>
                    </a:lnTo>
                    <a:lnTo>
                      <a:pt x="32" y="91"/>
                    </a:lnTo>
                    <a:lnTo>
                      <a:pt x="35" y="92"/>
                    </a:lnTo>
                    <a:lnTo>
                      <a:pt x="38" y="90"/>
                    </a:lnTo>
                    <a:lnTo>
                      <a:pt x="41" y="85"/>
                    </a:lnTo>
                    <a:lnTo>
                      <a:pt x="41" y="84"/>
                    </a:lnTo>
                    <a:lnTo>
                      <a:pt x="43" y="81"/>
                    </a:lnTo>
                    <a:lnTo>
                      <a:pt x="43" y="80"/>
                    </a:lnTo>
                    <a:lnTo>
                      <a:pt x="48" y="76"/>
                    </a:lnTo>
                    <a:lnTo>
                      <a:pt x="50" y="76"/>
                    </a:lnTo>
                    <a:lnTo>
                      <a:pt x="50" y="73"/>
                    </a:lnTo>
                    <a:lnTo>
                      <a:pt x="52" y="70"/>
                    </a:lnTo>
                    <a:lnTo>
                      <a:pt x="53" y="73"/>
                    </a:lnTo>
                    <a:lnTo>
                      <a:pt x="57" y="73"/>
                    </a:lnTo>
                    <a:lnTo>
                      <a:pt x="60" y="70"/>
                    </a:lnTo>
                    <a:lnTo>
                      <a:pt x="63" y="70"/>
                    </a:lnTo>
                    <a:lnTo>
                      <a:pt x="64" y="66"/>
                    </a:lnTo>
                    <a:lnTo>
                      <a:pt x="65" y="66"/>
                    </a:lnTo>
                    <a:lnTo>
                      <a:pt x="67" y="63"/>
                    </a:lnTo>
                    <a:lnTo>
                      <a:pt x="68" y="61"/>
                    </a:lnTo>
                    <a:lnTo>
                      <a:pt x="72" y="61"/>
                    </a:lnTo>
                    <a:lnTo>
                      <a:pt x="74" y="59"/>
                    </a:lnTo>
                    <a:lnTo>
                      <a:pt x="75" y="61"/>
                    </a:lnTo>
                    <a:lnTo>
                      <a:pt x="76" y="59"/>
                    </a:lnTo>
                    <a:lnTo>
                      <a:pt x="81" y="59"/>
                    </a:lnTo>
                    <a:lnTo>
                      <a:pt x="83" y="58"/>
                    </a:lnTo>
                    <a:lnTo>
                      <a:pt x="86" y="58"/>
                    </a:lnTo>
                    <a:lnTo>
                      <a:pt x="92" y="55"/>
                    </a:lnTo>
                    <a:lnTo>
                      <a:pt x="96" y="55"/>
                    </a:lnTo>
                    <a:lnTo>
                      <a:pt x="101" y="51"/>
                    </a:lnTo>
                    <a:lnTo>
                      <a:pt x="105" y="53"/>
                    </a:lnTo>
                    <a:lnTo>
                      <a:pt x="111" y="51"/>
                    </a:lnTo>
                    <a:lnTo>
                      <a:pt x="112" y="50"/>
                    </a:lnTo>
                    <a:lnTo>
                      <a:pt x="116" y="50"/>
                    </a:lnTo>
                    <a:lnTo>
                      <a:pt x="119" y="47"/>
                    </a:lnTo>
                    <a:lnTo>
                      <a:pt x="119" y="44"/>
                    </a:lnTo>
                    <a:lnTo>
                      <a:pt x="119" y="42"/>
                    </a:lnTo>
                    <a:lnTo>
                      <a:pt x="118" y="40"/>
                    </a:lnTo>
                    <a:lnTo>
                      <a:pt x="118" y="39"/>
                    </a:lnTo>
                    <a:lnTo>
                      <a:pt x="118" y="36"/>
                    </a:lnTo>
                    <a:lnTo>
                      <a:pt x="116" y="32"/>
                    </a:lnTo>
                    <a:lnTo>
                      <a:pt x="118" y="29"/>
                    </a:lnTo>
                    <a:lnTo>
                      <a:pt x="118" y="24"/>
                    </a:lnTo>
                    <a:lnTo>
                      <a:pt x="112" y="18"/>
                    </a:lnTo>
                    <a:lnTo>
                      <a:pt x="112" y="17"/>
                    </a:lnTo>
                    <a:lnTo>
                      <a:pt x="111" y="15"/>
                    </a:lnTo>
                    <a:lnTo>
                      <a:pt x="107" y="17"/>
                    </a:lnTo>
                    <a:lnTo>
                      <a:pt x="104" y="17"/>
                    </a:lnTo>
                    <a:lnTo>
                      <a:pt x="103" y="18"/>
                    </a:lnTo>
                    <a:lnTo>
                      <a:pt x="103" y="21"/>
                    </a:lnTo>
                    <a:lnTo>
                      <a:pt x="97" y="24"/>
                    </a:lnTo>
                    <a:lnTo>
                      <a:pt x="97" y="22"/>
                    </a:lnTo>
                    <a:lnTo>
                      <a:pt x="101" y="20"/>
                    </a:lnTo>
                    <a:lnTo>
                      <a:pt x="101" y="15"/>
                    </a:lnTo>
                    <a:lnTo>
                      <a:pt x="98" y="14"/>
                    </a:lnTo>
                    <a:lnTo>
                      <a:pt x="97" y="15"/>
                    </a:lnTo>
                    <a:lnTo>
                      <a:pt x="96" y="15"/>
                    </a:lnTo>
                    <a:lnTo>
                      <a:pt x="97" y="14"/>
                    </a:lnTo>
                    <a:lnTo>
                      <a:pt x="96" y="13"/>
                    </a:lnTo>
                    <a:lnTo>
                      <a:pt x="90" y="9"/>
                    </a:lnTo>
                    <a:lnTo>
                      <a:pt x="89" y="6"/>
                    </a:lnTo>
                    <a:lnTo>
                      <a:pt x="87" y="5"/>
                    </a:lnTo>
                    <a:lnTo>
                      <a:pt x="87" y="3"/>
                    </a:lnTo>
                    <a:lnTo>
                      <a:pt x="81" y="0"/>
                    </a:lnTo>
                    <a:lnTo>
                      <a:pt x="75" y="3"/>
                    </a:lnTo>
                    <a:lnTo>
                      <a:pt x="67" y="3"/>
                    </a:lnTo>
                    <a:lnTo>
                      <a:pt x="65" y="2"/>
                    </a:lnTo>
                    <a:lnTo>
                      <a:pt x="59" y="3"/>
                    </a:lnTo>
                    <a:lnTo>
                      <a:pt x="56" y="2"/>
                    </a:lnTo>
                    <a:lnTo>
                      <a:pt x="53" y="3"/>
                    </a:lnTo>
                    <a:lnTo>
                      <a:pt x="52" y="5"/>
                    </a:lnTo>
                    <a:lnTo>
                      <a:pt x="53" y="6"/>
                    </a:lnTo>
                    <a:lnTo>
                      <a:pt x="52" y="9"/>
                    </a:lnTo>
                    <a:lnTo>
                      <a:pt x="52" y="11"/>
                    </a:lnTo>
                    <a:lnTo>
                      <a:pt x="50" y="17"/>
                    </a:lnTo>
                    <a:lnTo>
                      <a:pt x="53" y="20"/>
                    </a:lnTo>
                    <a:lnTo>
                      <a:pt x="52" y="21"/>
                    </a:lnTo>
                    <a:lnTo>
                      <a:pt x="48" y="21"/>
                    </a:lnTo>
                    <a:lnTo>
                      <a:pt x="45" y="24"/>
                    </a:lnTo>
                    <a:lnTo>
                      <a:pt x="43" y="26"/>
                    </a:lnTo>
                    <a:lnTo>
                      <a:pt x="39" y="28"/>
                    </a:lnTo>
                    <a:lnTo>
                      <a:pt x="37" y="32"/>
                    </a:lnTo>
                    <a:lnTo>
                      <a:pt x="31" y="35"/>
                    </a:lnTo>
                    <a:lnTo>
                      <a:pt x="28" y="36"/>
                    </a:lnTo>
                    <a:lnTo>
                      <a:pt x="28" y="37"/>
                    </a:lnTo>
                    <a:lnTo>
                      <a:pt x="30" y="42"/>
                    </a:lnTo>
                    <a:lnTo>
                      <a:pt x="30" y="44"/>
                    </a:lnTo>
                    <a:lnTo>
                      <a:pt x="23" y="44"/>
                    </a:lnTo>
                    <a:lnTo>
                      <a:pt x="23" y="43"/>
                    </a:lnTo>
                    <a:lnTo>
                      <a:pt x="23" y="47"/>
                    </a:lnTo>
                    <a:lnTo>
                      <a:pt x="20" y="50"/>
                    </a:lnTo>
                    <a:lnTo>
                      <a:pt x="19" y="50"/>
                    </a:lnTo>
                    <a:lnTo>
                      <a:pt x="19" y="51"/>
                    </a:lnTo>
                    <a:lnTo>
                      <a:pt x="13" y="53"/>
                    </a:lnTo>
                    <a:lnTo>
                      <a:pt x="13" y="55"/>
                    </a:lnTo>
                    <a:lnTo>
                      <a:pt x="11" y="57"/>
                    </a:lnTo>
                    <a:lnTo>
                      <a:pt x="9" y="58"/>
                    </a:lnTo>
                    <a:lnTo>
                      <a:pt x="8" y="58"/>
                    </a:lnTo>
                    <a:lnTo>
                      <a:pt x="6" y="61"/>
                    </a:lnTo>
                    <a:lnTo>
                      <a:pt x="4" y="62"/>
                    </a:lnTo>
                    <a:lnTo>
                      <a:pt x="1" y="63"/>
                    </a:lnTo>
                    <a:lnTo>
                      <a:pt x="0" y="63"/>
                    </a:lnTo>
                    <a:lnTo>
                      <a:pt x="0" y="65"/>
                    </a:lnTo>
                    <a:lnTo>
                      <a:pt x="4"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2" name="Freeform 1167">
                <a:extLst>
                  <a:ext uri="{FF2B5EF4-FFF2-40B4-BE49-F238E27FC236}">
                    <a16:creationId xmlns:a16="http://schemas.microsoft.com/office/drawing/2014/main" id="{FA3093E3-5C51-4CA7-B8E8-4638892DEDE7}"/>
                  </a:ext>
                </a:extLst>
              </p:cNvPr>
              <p:cNvSpPr>
                <a:spLocks/>
              </p:cNvSpPr>
              <p:nvPr/>
            </p:nvSpPr>
            <p:spPr bwMode="auto">
              <a:xfrm>
                <a:off x="2319" y="1812"/>
                <a:ext cx="91" cy="51"/>
              </a:xfrm>
              <a:custGeom>
                <a:avLst/>
                <a:gdLst>
                  <a:gd name="T0" fmla="*/ 1 w 91"/>
                  <a:gd name="T1" fmla="*/ 34 h 51"/>
                  <a:gd name="T2" fmla="*/ 0 w 91"/>
                  <a:gd name="T3" fmla="*/ 39 h 51"/>
                  <a:gd name="T4" fmla="*/ 4 w 91"/>
                  <a:gd name="T5" fmla="*/ 40 h 51"/>
                  <a:gd name="T6" fmla="*/ 10 w 91"/>
                  <a:gd name="T7" fmla="*/ 39 h 51"/>
                  <a:gd name="T8" fmla="*/ 14 w 91"/>
                  <a:gd name="T9" fmla="*/ 45 h 51"/>
                  <a:gd name="T10" fmla="*/ 15 w 91"/>
                  <a:gd name="T11" fmla="*/ 41 h 51"/>
                  <a:gd name="T12" fmla="*/ 21 w 91"/>
                  <a:gd name="T13" fmla="*/ 37 h 51"/>
                  <a:gd name="T14" fmla="*/ 19 w 91"/>
                  <a:gd name="T15" fmla="*/ 41 h 51"/>
                  <a:gd name="T16" fmla="*/ 18 w 91"/>
                  <a:gd name="T17" fmla="*/ 47 h 51"/>
                  <a:gd name="T18" fmla="*/ 19 w 91"/>
                  <a:gd name="T19" fmla="*/ 50 h 51"/>
                  <a:gd name="T20" fmla="*/ 21 w 91"/>
                  <a:gd name="T21" fmla="*/ 51 h 51"/>
                  <a:gd name="T22" fmla="*/ 27 w 91"/>
                  <a:gd name="T23" fmla="*/ 47 h 51"/>
                  <a:gd name="T24" fmla="*/ 30 w 91"/>
                  <a:gd name="T25" fmla="*/ 41 h 51"/>
                  <a:gd name="T26" fmla="*/ 34 w 91"/>
                  <a:gd name="T27" fmla="*/ 36 h 51"/>
                  <a:gd name="T28" fmla="*/ 34 w 91"/>
                  <a:gd name="T29" fmla="*/ 40 h 51"/>
                  <a:gd name="T30" fmla="*/ 36 w 91"/>
                  <a:gd name="T31" fmla="*/ 45 h 51"/>
                  <a:gd name="T32" fmla="*/ 38 w 91"/>
                  <a:gd name="T33" fmla="*/ 40 h 51"/>
                  <a:gd name="T34" fmla="*/ 44 w 91"/>
                  <a:gd name="T35" fmla="*/ 33 h 51"/>
                  <a:gd name="T36" fmla="*/ 45 w 91"/>
                  <a:gd name="T37" fmla="*/ 32 h 51"/>
                  <a:gd name="T38" fmla="*/ 51 w 91"/>
                  <a:gd name="T39" fmla="*/ 23 h 51"/>
                  <a:gd name="T40" fmla="*/ 56 w 91"/>
                  <a:gd name="T41" fmla="*/ 23 h 51"/>
                  <a:gd name="T42" fmla="*/ 58 w 91"/>
                  <a:gd name="T43" fmla="*/ 26 h 51"/>
                  <a:gd name="T44" fmla="*/ 54 w 91"/>
                  <a:gd name="T45" fmla="*/ 33 h 51"/>
                  <a:gd name="T46" fmla="*/ 48 w 91"/>
                  <a:gd name="T47" fmla="*/ 40 h 51"/>
                  <a:gd name="T48" fmla="*/ 48 w 91"/>
                  <a:gd name="T49" fmla="*/ 45 h 51"/>
                  <a:gd name="T50" fmla="*/ 54 w 91"/>
                  <a:gd name="T51" fmla="*/ 45 h 51"/>
                  <a:gd name="T52" fmla="*/ 56 w 91"/>
                  <a:gd name="T53" fmla="*/ 40 h 51"/>
                  <a:gd name="T54" fmla="*/ 62 w 91"/>
                  <a:gd name="T55" fmla="*/ 37 h 51"/>
                  <a:gd name="T56" fmla="*/ 66 w 91"/>
                  <a:gd name="T57" fmla="*/ 37 h 51"/>
                  <a:gd name="T58" fmla="*/ 73 w 91"/>
                  <a:gd name="T59" fmla="*/ 34 h 51"/>
                  <a:gd name="T60" fmla="*/ 76 w 91"/>
                  <a:gd name="T61" fmla="*/ 23 h 51"/>
                  <a:gd name="T62" fmla="*/ 81 w 91"/>
                  <a:gd name="T63" fmla="*/ 26 h 51"/>
                  <a:gd name="T64" fmla="*/ 78 w 91"/>
                  <a:gd name="T65" fmla="*/ 19 h 51"/>
                  <a:gd name="T66" fmla="*/ 84 w 91"/>
                  <a:gd name="T67" fmla="*/ 15 h 51"/>
                  <a:gd name="T68" fmla="*/ 89 w 91"/>
                  <a:gd name="T69" fmla="*/ 15 h 51"/>
                  <a:gd name="T70" fmla="*/ 91 w 91"/>
                  <a:gd name="T71" fmla="*/ 6 h 51"/>
                  <a:gd name="T72" fmla="*/ 91 w 91"/>
                  <a:gd name="T73" fmla="*/ 0 h 51"/>
                  <a:gd name="T74" fmla="*/ 84 w 91"/>
                  <a:gd name="T75" fmla="*/ 2 h 51"/>
                  <a:gd name="T76" fmla="*/ 84 w 91"/>
                  <a:gd name="T77" fmla="*/ 8 h 51"/>
                  <a:gd name="T78" fmla="*/ 81 w 91"/>
                  <a:gd name="T79" fmla="*/ 7 h 51"/>
                  <a:gd name="T80" fmla="*/ 78 w 91"/>
                  <a:gd name="T81" fmla="*/ 7 h 51"/>
                  <a:gd name="T82" fmla="*/ 74 w 91"/>
                  <a:gd name="T83" fmla="*/ 2 h 51"/>
                  <a:gd name="T84" fmla="*/ 69 w 91"/>
                  <a:gd name="T85" fmla="*/ 2 h 51"/>
                  <a:gd name="T86" fmla="*/ 59 w 91"/>
                  <a:gd name="T87" fmla="*/ 3 h 51"/>
                  <a:gd name="T88" fmla="*/ 56 w 91"/>
                  <a:gd name="T89" fmla="*/ 6 h 51"/>
                  <a:gd name="T90" fmla="*/ 47 w 91"/>
                  <a:gd name="T91" fmla="*/ 13 h 51"/>
                  <a:gd name="T92" fmla="*/ 40 w 91"/>
                  <a:gd name="T93" fmla="*/ 15 h 51"/>
                  <a:gd name="T94" fmla="*/ 34 w 91"/>
                  <a:gd name="T95" fmla="*/ 18 h 51"/>
                  <a:gd name="T96" fmla="*/ 29 w 91"/>
                  <a:gd name="T97" fmla="*/ 19 h 51"/>
                  <a:gd name="T98" fmla="*/ 21 w 91"/>
                  <a:gd name="T99" fmla="*/ 23 h 51"/>
                  <a:gd name="T100" fmla="*/ 10 w 91"/>
                  <a:gd name="T101" fmla="*/ 25 h 51"/>
                  <a:gd name="T102" fmla="*/ 3 w 91"/>
                  <a:gd name="T103" fmla="*/ 29 h 51"/>
                  <a:gd name="T104" fmla="*/ 4 w 91"/>
                  <a:gd name="T105" fmla="*/ 3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1" h="51">
                    <a:moveTo>
                      <a:pt x="4" y="33"/>
                    </a:moveTo>
                    <a:lnTo>
                      <a:pt x="3" y="33"/>
                    </a:lnTo>
                    <a:lnTo>
                      <a:pt x="1" y="34"/>
                    </a:lnTo>
                    <a:lnTo>
                      <a:pt x="3" y="36"/>
                    </a:lnTo>
                    <a:lnTo>
                      <a:pt x="3" y="37"/>
                    </a:lnTo>
                    <a:lnTo>
                      <a:pt x="0" y="39"/>
                    </a:lnTo>
                    <a:lnTo>
                      <a:pt x="0" y="40"/>
                    </a:lnTo>
                    <a:lnTo>
                      <a:pt x="1" y="40"/>
                    </a:lnTo>
                    <a:lnTo>
                      <a:pt x="4" y="40"/>
                    </a:lnTo>
                    <a:lnTo>
                      <a:pt x="5" y="39"/>
                    </a:lnTo>
                    <a:lnTo>
                      <a:pt x="7" y="37"/>
                    </a:lnTo>
                    <a:lnTo>
                      <a:pt x="10" y="39"/>
                    </a:lnTo>
                    <a:lnTo>
                      <a:pt x="11" y="41"/>
                    </a:lnTo>
                    <a:lnTo>
                      <a:pt x="11" y="44"/>
                    </a:lnTo>
                    <a:lnTo>
                      <a:pt x="14" y="45"/>
                    </a:lnTo>
                    <a:lnTo>
                      <a:pt x="14" y="44"/>
                    </a:lnTo>
                    <a:lnTo>
                      <a:pt x="15" y="41"/>
                    </a:lnTo>
                    <a:lnTo>
                      <a:pt x="15" y="41"/>
                    </a:lnTo>
                    <a:lnTo>
                      <a:pt x="16" y="39"/>
                    </a:lnTo>
                    <a:lnTo>
                      <a:pt x="18" y="39"/>
                    </a:lnTo>
                    <a:lnTo>
                      <a:pt x="21" y="37"/>
                    </a:lnTo>
                    <a:lnTo>
                      <a:pt x="22" y="37"/>
                    </a:lnTo>
                    <a:lnTo>
                      <a:pt x="22" y="40"/>
                    </a:lnTo>
                    <a:lnTo>
                      <a:pt x="19" y="41"/>
                    </a:lnTo>
                    <a:lnTo>
                      <a:pt x="18" y="44"/>
                    </a:lnTo>
                    <a:lnTo>
                      <a:pt x="19" y="45"/>
                    </a:lnTo>
                    <a:lnTo>
                      <a:pt x="18" y="47"/>
                    </a:lnTo>
                    <a:lnTo>
                      <a:pt x="16" y="48"/>
                    </a:lnTo>
                    <a:lnTo>
                      <a:pt x="18" y="51"/>
                    </a:lnTo>
                    <a:lnTo>
                      <a:pt x="19" y="50"/>
                    </a:lnTo>
                    <a:lnTo>
                      <a:pt x="21" y="50"/>
                    </a:lnTo>
                    <a:lnTo>
                      <a:pt x="21" y="51"/>
                    </a:lnTo>
                    <a:lnTo>
                      <a:pt x="21" y="51"/>
                    </a:lnTo>
                    <a:lnTo>
                      <a:pt x="25" y="48"/>
                    </a:lnTo>
                    <a:lnTo>
                      <a:pt x="26" y="47"/>
                    </a:lnTo>
                    <a:lnTo>
                      <a:pt x="27" y="47"/>
                    </a:lnTo>
                    <a:lnTo>
                      <a:pt x="30" y="44"/>
                    </a:lnTo>
                    <a:lnTo>
                      <a:pt x="29" y="43"/>
                    </a:lnTo>
                    <a:lnTo>
                      <a:pt x="30" y="41"/>
                    </a:lnTo>
                    <a:lnTo>
                      <a:pt x="33" y="40"/>
                    </a:lnTo>
                    <a:lnTo>
                      <a:pt x="33" y="37"/>
                    </a:lnTo>
                    <a:lnTo>
                      <a:pt x="34" y="36"/>
                    </a:lnTo>
                    <a:lnTo>
                      <a:pt x="34" y="37"/>
                    </a:lnTo>
                    <a:lnTo>
                      <a:pt x="34" y="39"/>
                    </a:lnTo>
                    <a:lnTo>
                      <a:pt x="34" y="40"/>
                    </a:lnTo>
                    <a:lnTo>
                      <a:pt x="34" y="44"/>
                    </a:lnTo>
                    <a:lnTo>
                      <a:pt x="34" y="45"/>
                    </a:lnTo>
                    <a:lnTo>
                      <a:pt x="36" y="45"/>
                    </a:lnTo>
                    <a:lnTo>
                      <a:pt x="38" y="43"/>
                    </a:lnTo>
                    <a:lnTo>
                      <a:pt x="38" y="41"/>
                    </a:lnTo>
                    <a:lnTo>
                      <a:pt x="38" y="40"/>
                    </a:lnTo>
                    <a:lnTo>
                      <a:pt x="40" y="39"/>
                    </a:lnTo>
                    <a:lnTo>
                      <a:pt x="43" y="36"/>
                    </a:lnTo>
                    <a:lnTo>
                      <a:pt x="44" y="33"/>
                    </a:lnTo>
                    <a:lnTo>
                      <a:pt x="43" y="30"/>
                    </a:lnTo>
                    <a:lnTo>
                      <a:pt x="44" y="29"/>
                    </a:lnTo>
                    <a:lnTo>
                      <a:pt x="45" y="32"/>
                    </a:lnTo>
                    <a:lnTo>
                      <a:pt x="49" y="29"/>
                    </a:lnTo>
                    <a:lnTo>
                      <a:pt x="51" y="25"/>
                    </a:lnTo>
                    <a:lnTo>
                      <a:pt x="51" y="23"/>
                    </a:lnTo>
                    <a:lnTo>
                      <a:pt x="54" y="22"/>
                    </a:lnTo>
                    <a:lnTo>
                      <a:pt x="55" y="22"/>
                    </a:lnTo>
                    <a:lnTo>
                      <a:pt x="56" y="23"/>
                    </a:lnTo>
                    <a:lnTo>
                      <a:pt x="58" y="21"/>
                    </a:lnTo>
                    <a:lnTo>
                      <a:pt x="59" y="22"/>
                    </a:lnTo>
                    <a:lnTo>
                      <a:pt x="58" y="26"/>
                    </a:lnTo>
                    <a:lnTo>
                      <a:pt x="55" y="29"/>
                    </a:lnTo>
                    <a:lnTo>
                      <a:pt x="55" y="32"/>
                    </a:lnTo>
                    <a:lnTo>
                      <a:pt x="54" y="33"/>
                    </a:lnTo>
                    <a:lnTo>
                      <a:pt x="54" y="34"/>
                    </a:lnTo>
                    <a:lnTo>
                      <a:pt x="51" y="36"/>
                    </a:lnTo>
                    <a:lnTo>
                      <a:pt x="48" y="40"/>
                    </a:lnTo>
                    <a:lnTo>
                      <a:pt x="48" y="41"/>
                    </a:lnTo>
                    <a:lnTo>
                      <a:pt x="49" y="44"/>
                    </a:lnTo>
                    <a:lnTo>
                      <a:pt x="48" y="45"/>
                    </a:lnTo>
                    <a:lnTo>
                      <a:pt x="51" y="47"/>
                    </a:lnTo>
                    <a:lnTo>
                      <a:pt x="52" y="47"/>
                    </a:lnTo>
                    <a:lnTo>
                      <a:pt x="54" y="45"/>
                    </a:lnTo>
                    <a:lnTo>
                      <a:pt x="56" y="45"/>
                    </a:lnTo>
                    <a:lnTo>
                      <a:pt x="56" y="43"/>
                    </a:lnTo>
                    <a:lnTo>
                      <a:pt x="56" y="40"/>
                    </a:lnTo>
                    <a:lnTo>
                      <a:pt x="59" y="39"/>
                    </a:lnTo>
                    <a:lnTo>
                      <a:pt x="59" y="37"/>
                    </a:lnTo>
                    <a:lnTo>
                      <a:pt x="62" y="37"/>
                    </a:lnTo>
                    <a:lnTo>
                      <a:pt x="63" y="36"/>
                    </a:lnTo>
                    <a:lnTo>
                      <a:pt x="63" y="37"/>
                    </a:lnTo>
                    <a:lnTo>
                      <a:pt x="66" y="37"/>
                    </a:lnTo>
                    <a:lnTo>
                      <a:pt x="67" y="36"/>
                    </a:lnTo>
                    <a:lnTo>
                      <a:pt x="71" y="36"/>
                    </a:lnTo>
                    <a:lnTo>
                      <a:pt x="73" y="34"/>
                    </a:lnTo>
                    <a:lnTo>
                      <a:pt x="74" y="30"/>
                    </a:lnTo>
                    <a:lnTo>
                      <a:pt x="76" y="26"/>
                    </a:lnTo>
                    <a:lnTo>
                      <a:pt x="76" y="23"/>
                    </a:lnTo>
                    <a:lnTo>
                      <a:pt x="77" y="23"/>
                    </a:lnTo>
                    <a:lnTo>
                      <a:pt x="78" y="26"/>
                    </a:lnTo>
                    <a:lnTo>
                      <a:pt x="81" y="26"/>
                    </a:lnTo>
                    <a:lnTo>
                      <a:pt x="81" y="25"/>
                    </a:lnTo>
                    <a:lnTo>
                      <a:pt x="81" y="23"/>
                    </a:lnTo>
                    <a:lnTo>
                      <a:pt x="78" y="19"/>
                    </a:lnTo>
                    <a:lnTo>
                      <a:pt x="78" y="18"/>
                    </a:lnTo>
                    <a:lnTo>
                      <a:pt x="81" y="17"/>
                    </a:lnTo>
                    <a:lnTo>
                      <a:pt x="84" y="15"/>
                    </a:lnTo>
                    <a:lnTo>
                      <a:pt x="86" y="15"/>
                    </a:lnTo>
                    <a:lnTo>
                      <a:pt x="88" y="15"/>
                    </a:lnTo>
                    <a:lnTo>
                      <a:pt x="89" y="15"/>
                    </a:lnTo>
                    <a:lnTo>
                      <a:pt x="91" y="13"/>
                    </a:lnTo>
                    <a:lnTo>
                      <a:pt x="91" y="11"/>
                    </a:lnTo>
                    <a:lnTo>
                      <a:pt x="91" y="6"/>
                    </a:lnTo>
                    <a:lnTo>
                      <a:pt x="91" y="4"/>
                    </a:lnTo>
                    <a:lnTo>
                      <a:pt x="91" y="3"/>
                    </a:lnTo>
                    <a:lnTo>
                      <a:pt x="91" y="0"/>
                    </a:lnTo>
                    <a:lnTo>
                      <a:pt x="89" y="0"/>
                    </a:lnTo>
                    <a:lnTo>
                      <a:pt x="86" y="0"/>
                    </a:lnTo>
                    <a:lnTo>
                      <a:pt x="84" y="2"/>
                    </a:lnTo>
                    <a:lnTo>
                      <a:pt x="84" y="6"/>
                    </a:lnTo>
                    <a:lnTo>
                      <a:pt x="84" y="7"/>
                    </a:lnTo>
                    <a:lnTo>
                      <a:pt x="84" y="8"/>
                    </a:lnTo>
                    <a:lnTo>
                      <a:pt x="82" y="8"/>
                    </a:lnTo>
                    <a:lnTo>
                      <a:pt x="81" y="7"/>
                    </a:lnTo>
                    <a:lnTo>
                      <a:pt x="81" y="7"/>
                    </a:lnTo>
                    <a:lnTo>
                      <a:pt x="81" y="8"/>
                    </a:lnTo>
                    <a:lnTo>
                      <a:pt x="80" y="8"/>
                    </a:lnTo>
                    <a:lnTo>
                      <a:pt x="78" y="7"/>
                    </a:lnTo>
                    <a:lnTo>
                      <a:pt x="78" y="4"/>
                    </a:lnTo>
                    <a:lnTo>
                      <a:pt x="76" y="2"/>
                    </a:lnTo>
                    <a:lnTo>
                      <a:pt x="74" y="2"/>
                    </a:lnTo>
                    <a:lnTo>
                      <a:pt x="74" y="3"/>
                    </a:lnTo>
                    <a:lnTo>
                      <a:pt x="71" y="3"/>
                    </a:lnTo>
                    <a:lnTo>
                      <a:pt x="69" y="2"/>
                    </a:lnTo>
                    <a:lnTo>
                      <a:pt x="67" y="2"/>
                    </a:lnTo>
                    <a:lnTo>
                      <a:pt x="62" y="2"/>
                    </a:lnTo>
                    <a:lnTo>
                      <a:pt x="59" y="3"/>
                    </a:lnTo>
                    <a:lnTo>
                      <a:pt x="58" y="4"/>
                    </a:lnTo>
                    <a:lnTo>
                      <a:pt x="56" y="7"/>
                    </a:lnTo>
                    <a:lnTo>
                      <a:pt x="56" y="6"/>
                    </a:lnTo>
                    <a:lnTo>
                      <a:pt x="55" y="6"/>
                    </a:lnTo>
                    <a:lnTo>
                      <a:pt x="49" y="10"/>
                    </a:lnTo>
                    <a:lnTo>
                      <a:pt x="47" y="13"/>
                    </a:lnTo>
                    <a:lnTo>
                      <a:pt x="45" y="13"/>
                    </a:lnTo>
                    <a:lnTo>
                      <a:pt x="43" y="14"/>
                    </a:lnTo>
                    <a:lnTo>
                      <a:pt x="40" y="15"/>
                    </a:lnTo>
                    <a:lnTo>
                      <a:pt x="38" y="17"/>
                    </a:lnTo>
                    <a:lnTo>
                      <a:pt x="37" y="18"/>
                    </a:lnTo>
                    <a:lnTo>
                      <a:pt x="34" y="18"/>
                    </a:lnTo>
                    <a:lnTo>
                      <a:pt x="33" y="18"/>
                    </a:lnTo>
                    <a:lnTo>
                      <a:pt x="30" y="18"/>
                    </a:lnTo>
                    <a:lnTo>
                      <a:pt x="29" y="19"/>
                    </a:lnTo>
                    <a:lnTo>
                      <a:pt x="27" y="19"/>
                    </a:lnTo>
                    <a:lnTo>
                      <a:pt x="23" y="22"/>
                    </a:lnTo>
                    <a:lnTo>
                      <a:pt x="21" y="23"/>
                    </a:lnTo>
                    <a:lnTo>
                      <a:pt x="18" y="23"/>
                    </a:lnTo>
                    <a:lnTo>
                      <a:pt x="15" y="23"/>
                    </a:lnTo>
                    <a:lnTo>
                      <a:pt x="10" y="25"/>
                    </a:lnTo>
                    <a:lnTo>
                      <a:pt x="8" y="29"/>
                    </a:lnTo>
                    <a:lnTo>
                      <a:pt x="5" y="29"/>
                    </a:lnTo>
                    <a:lnTo>
                      <a:pt x="3" y="29"/>
                    </a:lnTo>
                    <a:lnTo>
                      <a:pt x="1" y="32"/>
                    </a:lnTo>
                    <a:lnTo>
                      <a:pt x="4" y="32"/>
                    </a:lnTo>
                    <a:lnTo>
                      <a:pt x="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3" name="Freeform 1168">
                <a:extLst>
                  <a:ext uri="{FF2B5EF4-FFF2-40B4-BE49-F238E27FC236}">
                    <a16:creationId xmlns:a16="http://schemas.microsoft.com/office/drawing/2014/main" id="{A443C181-C61C-4584-9355-7F44AA01A804}"/>
                  </a:ext>
                </a:extLst>
              </p:cNvPr>
              <p:cNvSpPr>
                <a:spLocks/>
              </p:cNvSpPr>
              <p:nvPr/>
            </p:nvSpPr>
            <p:spPr bwMode="auto">
              <a:xfrm>
                <a:off x="2404" y="1844"/>
                <a:ext cx="11" cy="7"/>
              </a:xfrm>
              <a:custGeom>
                <a:avLst/>
                <a:gdLst>
                  <a:gd name="T0" fmla="*/ 1 w 11"/>
                  <a:gd name="T1" fmla="*/ 0 h 7"/>
                  <a:gd name="T2" fmla="*/ 0 w 11"/>
                  <a:gd name="T3" fmla="*/ 1 h 7"/>
                  <a:gd name="T4" fmla="*/ 0 w 11"/>
                  <a:gd name="T5" fmla="*/ 1 h 7"/>
                  <a:gd name="T6" fmla="*/ 1 w 11"/>
                  <a:gd name="T7" fmla="*/ 1 h 7"/>
                  <a:gd name="T8" fmla="*/ 3 w 11"/>
                  <a:gd name="T9" fmla="*/ 4 h 7"/>
                  <a:gd name="T10" fmla="*/ 4 w 11"/>
                  <a:gd name="T11" fmla="*/ 5 h 7"/>
                  <a:gd name="T12" fmla="*/ 6 w 11"/>
                  <a:gd name="T13" fmla="*/ 5 h 7"/>
                  <a:gd name="T14" fmla="*/ 8 w 11"/>
                  <a:gd name="T15" fmla="*/ 7 h 7"/>
                  <a:gd name="T16" fmla="*/ 10 w 11"/>
                  <a:gd name="T17" fmla="*/ 5 h 7"/>
                  <a:gd name="T18" fmla="*/ 11 w 11"/>
                  <a:gd name="T19" fmla="*/ 4 h 7"/>
                  <a:gd name="T20" fmla="*/ 11 w 11"/>
                  <a:gd name="T21" fmla="*/ 2 h 7"/>
                  <a:gd name="T22" fmla="*/ 10 w 11"/>
                  <a:gd name="T23" fmla="*/ 1 h 7"/>
                  <a:gd name="T24" fmla="*/ 8 w 11"/>
                  <a:gd name="T25" fmla="*/ 0 h 7"/>
                  <a:gd name="T26" fmla="*/ 7 w 11"/>
                  <a:gd name="T27" fmla="*/ 1 h 7"/>
                  <a:gd name="T28" fmla="*/ 3 w 11"/>
                  <a:gd name="T29" fmla="*/ 0 h 7"/>
                  <a:gd name="T30" fmla="*/ 1 w 11"/>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1" y="0"/>
                    </a:moveTo>
                    <a:lnTo>
                      <a:pt x="0" y="1"/>
                    </a:lnTo>
                    <a:lnTo>
                      <a:pt x="0" y="1"/>
                    </a:lnTo>
                    <a:lnTo>
                      <a:pt x="1" y="1"/>
                    </a:lnTo>
                    <a:lnTo>
                      <a:pt x="3" y="4"/>
                    </a:lnTo>
                    <a:lnTo>
                      <a:pt x="4" y="5"/>
                    </a:lnTo>
                    <a:lnTo>
                      <a:pt x="6" y="5"/>
                    </a:lnTo>
                    <a:lnTo>
                      <a:pt x="8" y="7"/>
                    </a:lnTo>
                    <a:lnTo>
                      <a:pt x="10" y="5"/>
                    </a:lnTo>
                    <a:lnTo>
                      <a:pt x="11" y="4"/>
                    </a:lnTo>
                    <a:lnTo>
                      <a:pt x="11" y="2"/>
                    </a:lnTo>
                    <a:lnTo>
                      <a:pt x="10" y="1"/>
                    </a:lnTo>
                    <a:lnTo>
                      <a:pt x="8" y="0"/>
                    </a:lnTo>
                    <a:lnTo>
                      <a:pt x="7"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4" name="Freeform 1169">
                <a:extLst>
                  <a:ext uri="{FF2B5EF4-FFF2-40B4-BE49-F238E27FC236}">
                    <a16:creationId xmlns:a16="http://schemas.microsoft.com/office/drawing/2014/main" id="{6CCACD93-A9CF-4DC8-A18A-B89E939FA84F}"/>
                  </a:ext>
                </a:extLst>
              </p:cNvPr>
              <p:cNvSpPr>
                <a:spLocks/>
              </p:cNvSpPr>
              <p:nvPr/>
            </p:nvSpPr>
            <p:spPr bwMode="auto">
              <a:xfrm>
                <a:off x="2184" y="2023"/>
                <a:ext cx="3" cy="3"/>
              </a:xfrm>
              <a:custGeom>
                <a:avLst/>
                <a:gdLst>
                  <a:gd name="T0" fmla="*/ 2 w 3"/>
                  <a:gd name="T1" fmla="*/ 2 h 3"/>
                  <a:gd name="T2" fmla="*/ 2 w 3"/>
                  <a:gd name="T3" fmla="*/ 2 h 3"/>
                  <a:gd name="T4" fmla="*/ 3 w 3"/>
                  <a:gd name="T5" fmla="*/ 0 h 3"/>
                  <a:gd name="T6" fmla="*/ 0 w 3"/>
                  <a:gd name="T7" fmla="*/ 0 h 3"/>
                  <a:gd name="T8" fmla="*/ 0 w 3"/>
                  <a:gd name="T9" fmla="*/ 2 h 3"/>
                  <a:gd name="T10" fmla="*/ 2 w 3"/>
                  <a:gd name="T11" fmla="*/ 3 h 3"/>
                  <a:gd name="T12" fmla="*/ 2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2" y="2"/>
                    </a:moveTo>
                    <a:lnTo>
                      <a:pt x="2" y="2"/>
                    </a:lnTo>
                    <a:lnTo>
                      <a:pt x="3" y="0"/>
                    </a:lnTo>
                    <a:lnTo>
                      <a:pt x="0" y="0"/>
                    </a:lnTo>
                    <a:lnTo>
                      <a:pt x="0" y="2"/>
                    </a:lnTo>
                    <a:lnTo>
                      <a:pt x="2" y="3"/>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5" name="Freeform 1170">
                <a:extLst>
                  <a:ext uri="{FF2B5EF4-FFF2-40B4-BE49-F238E27FC236}">
                    <a16:creationId xmlns:a16="http://schemas.microsoft.com/office/drawing/2014/main" id="{3E6A58E1-EDFA-4C93-A7DA-715BA7BC230B}"/>
                  </a:ext>
                </a:extLst>
              </p:cNvPr>
              <p:cNvSpPr>
                <a:spLocks/>
              </p:cNvSpPr>
              <p:nvPr/>
            </p:nvSpPr>
            <p:spPr bwMode="auto">
              <a:xfrm>
                <a:off x="1933" y="2410"/>
                <a:ext cx="7" cy="11"/>
              </a:xfrm>
              <a:custGeom>
                <a:avLst/>
                <a:gdLst>
                  <a:gd name="T0" fmla="*/ 0 w 7"/>
                  <a:gd name="T1" fmla="*/ 1 h 11"/>
                  <a:gd name="T2" fmla="*/ 0 w 7"/>
                  <a:gd name="T3" fmla="*/ 4 h 11"/>
                  <a:gd name="T4" fmla="*/ 4 w 7"/>
                  <a:gd name="T5" fmla="*/ 8 h 11"/>
                  <a:gd name="T6" fmla="*/ 4 w 7"/>
                  <a:gd name="T7" fmla="*/ 11 h 11"/>
                  <a:gd name="T8" fmla="*/ 6 w 7"/>
                  <a:gd name="T9" fmla="*/ 11 h 11"/>
                  <a:gd name="T10" fmla="*/ 7 w 7"/>
                  <a:gd name="T11" fmla="*/ 10 h 11"/>
                  <a:gd name="T12" fmla="*/ 6 w 7"/>
                  <a:gd name="T13" fmla="*/ 6 h 11"/>
                  <a:gd name="T14" fmla="*/ 0 w 7"/>
                  <a:gd name="T15" fmla="*/ 0 h 11"/>
                  <a:gd name="T16" fmla="*/ 0 w 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0" y="1"/>
                    </a:moveTo>
                    <a:lnTo>
                      <a:pt x="0" y="4"/>
                    </a:lnTo>
                    <a:lnTo>
                      <a:pt x="4" y="8"/>
                    </a:lnTo>
                    <a:lnTo>
                      <a:pt x="4" y="11"/>
                    </a:lnTo>
                    <a:lnTo>
                      <a:pt x="6" y="11"/>
                    </a:lnTo>
                    <a:lnTo>
                      <a:pt x="7" y="10"/>
                    </a:lnTo>
                    <a:lnTo>
                      <a:pt x="6" y="6"/>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6" name="Freeform 1171">
                <a:extLst>
                  <a:ext uri="{FF2B5EF4-FFF2-40B4-BE49-F238E27FC236}">
                    <a16:creationId xmlns:a16="http://schemas.microsoft.com/office/drawing/2014/main" id="{82B9CA79-E4AE-4D40-BB41-9D39CCA5C1DD}"/>
                  </a:ext>
                </a:extLst>
              </p:cNvPr>
              <p:cNvSpPr>
                <a:spLocks/>
              </p:cNvSpPr>
              <p:nvPr/>
            </p:nvSpPr>
            <p:spPr bwMode="auto">
              <a:xfrm>
                <a:off x="2433" y="1812"/>
                <a:ext cx="41" cy="28"/>
              </a:xfrm>
              <a:custGeom>
                <a:avLst/>
                <a:gdLst>
                  <a:gd name="T0" fmla="*/ 3 w 41"/>
                  <a:gd name="T1" fmla="*/ 8 h 28"/>
                  <a:gd name="T2" fmla="*/ 3 w 41"/>
                  <a:gd name="T3" fmla="*/ 11 h 28"/>
                  <a:gd name="T4" fmla="*/ 0 w 41"/>
                  <a:gd name="T5" fmla="*/ 13 h 28"/>
                  <a:gd name="T6" fmla="*/ 1 w 41"/>
                  <a:gd name="T7" fmla="*/ 15 h 28"/>
                  <a:gd name="T8" fmla="*/ 1 w 41"/>
                  <a:gd name="T9" fmla="*/ 18 h 28"/>
                  <a:gd name="T10" fmla="*/ 3 w 41"/>
                  <a:gd name="T11" fmla="*/ 19 h 28"/>
                  <a:gd name="T12" fmla="*/ 5 w 41"/>
                  <a:gd name="T13" fmla="*/ 21 h 28"/>
                  <a:gd name="T14" fmla="*/ 7 w 41"/>
                  <a:gd name="T15" fmla="*/ 23 h 28"/>
                  <a:gd name="T16" fmla="*/ 5 w 41"/>
                  <a:gd name="T17" fmla="*/ 25 h 28"/>
                  <a:gd name="T18" fmla="*/ 7 w 41"/>
                  <a:gd name="T19" fmla="*/ 26 h 28"/>
                  <a:gd name="T20" fmla="*/ 8 w 41"/>
                  <a:gd name="T21" fmla="*/ 26 h 28"/>
                  <a:gd name="T22" fmla="*/ 11 w 41"/>
                  <a:gd name="T23" fmla="*/ 26 h 28"/>
                  <a:gd name="T24" fmla="*/ 12 w 41"/>
                  <a:gd name="T25" fmla="*/ 25 h 28"/>
                  <a:gd name="T26" fmla="*/ 15 w 41"/>
                  <a:gd name="T27" fmla="*/ 28 h 28"/>
                  <a:gd name="T28" fmla="*/ 18 w 41"/>
                  <a:gd name="T29" fmla="*/ 28 h 28"/>
                  <a:gd name="T30" fmla="*/ 21 w 41"/>
                  <a:gd name="T31" fmla="*/ 26 h 28"/>
                  <a:gd name="T32" fmla="*/ 23 w 41"/>
                  <a:gd name="T33" fmla="*/ 26 h 28"/>
                  <a:gd name="T34" fmla="*/ 25 w 41"/>
                  <a:gd name="T35" fmla="*/ 23 h 28"/>
                  <a:gd name="T36" fmla="*/ 25 w 41"/>
                  <a:gd name="T37" fmla="*/ 23 h 28"/>
                  <a:gd name="T38" fmla="*/ 26 w 41"/>
                  <a:gd name="T39" fmla="*/ 22 h 28"/>
                  <a:gd name="T40" fmla="*/ 27 w 41"/>
                  <a:gd name="T41" fmla="*/ 21 h 28"/>
                  <a:gd name="T42" fmla="*/ 30 w 41"/>
                  <a:gd name="T43" fmla="*/ 17 h 28"/>
                  <a:gd name="T44" fmla="*/ 30 w 41"/>
                  <a:gd name="T45" fmla="*/ 15 h 28"/>
                  <a:gd name="T46" fmla="*/ 29 w 41"/>
                  <a:gd name="T47" fmla="*/ 15 h 28"/>
                  <a:gd name="T48" fmla="*/ 26 w 41"/>
                  <a:gd name="T49" fmla="*/ 15 h 28"/>
                  <a:gd name="T50" fmla="*/ 26 w 41"/>
                  <a:gd name="T51" fmla="*/ 14 h 28"/>
                  <a:gd name="T52" fmla="*/ 29 w 41"/>
                  <a:gd name="T53" fmla="*/ 11 h 28"/>
                  <a:gd name="T54" fmla="*/ 32 w 41"/>
                  <a:gd name="T55" fmla="*/ 11 h 28"/>
                  <a:gd name="T56" fmla="*/ 37 w 41"/>
                  <a:gd name="T57" fmla="*/ 10 h 28"/>
                  <a:gd name="T58" fmla="*/ 38 w 41"/>
                  <a:gd name="T59" fmla="*/ 10 h 28"/>
                  <a:gd name="T60" fmla="*/ 41 w 41"/>
                  <a:gd name="T61" fmla="*/ 6 h 28"/>
                  <a:gd name="T62" fmla="*/ 41 w 41"/>
                  <a:gd name="T63" fmla="*/ 4 h 28"/>
                  <a:gd name="T64" fmla="*/ 37 w 41"/>
                  <a:gd name="T65" fmla="*/ 4 h 28"/>
                  <a:gd name="T66" fmla="*/ 37 w 41"/>
                  <a:gd name="T67" fmla="*/ 3 h 28"/>
                  <a:gd name="T68" fmla="*/ 34 w 41"/>
                  <a:gd name="T69" fmla="*/ 3 h 28"/>
                  <a:gd name="T70" fmla="*/ 30 w 41"/>
                  <a:gd name="T71" fmla="*/ 3 h 28"/>
                  <a:gd name="T72" fmla="*/ 30 w 41"/>
                  <a:gd name="T73" fmla="*/ 2 h 28"/>
                  <a:gd name="T74" fmla="*/ 27 w 41"/>
                  <a:gd name="T75" fmla="*/ 2 h 28"/>
                  <a:gd name="T76" fmla="*/ 25 w 41"/>
                  <a:gd name="T77" fmla="*/ 2 h 28"/>
                  <a:gd name="T78" fmla="*/ 23 w 41"/>
                  <a:gd name="T79" fmla="*/ 2 h 28"/>
                  <a:gd name="T80" fmla="*/ 21 w 41"/>
                  <a:gd name="T81" fmla="*/ 0 h 28"/>
                  <a:gd name="T82" fmla="*/ 19 w 41"/>
                  <a:gd name="T83" fmla="*/ 0 h 28"/>
                  <a:gd name="T84" fmla="*/ 18 w 41"/>
                  <a:gd name="T85" fmla="*/ 0 h 28"/>
                  <a:gd name="T86" fmla="*/ 12 w 41"/>
                  <a:gd name="T87" fmla="*/ 2 h 28"/>
                  <a:gd name="T88" fmla="*/ 10 w 41"/>
                  <a:gd name="T89" fmla="*/ 2 h 28"/>
                  <a:gd name="T90" fmla="*/ 8 w 41"/>
                  <a:gd name="T91" fmla="*/ 3 h 28"/>
                  <a:gd name="T92" fmla="*/ 5 w 41"/>
                  <a:gd name="T93" fmla="*/ 4 h 28"/>
                  <a:gd name="T94" fmla="*/ 5 w 41"/>
                  <a:gd name="T95" fmla="*/ 6 h 28"/>
                  <a:gd name="T96" fmla="*/ 3 w 41"/>
                  <a:gd name="T9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 h="28">
                    <a:moveTo>
                      <a:pt x="3" y="8"/>
                    </a:moveTo>
                    <a:lnTo>
                      <a:pt x="3" y="11"/>
                    </a:lnTo>
                    <a:lnTo>
                      <a:pt x="0" y="13"/>
                    </a:lnTo>
                    <a:lnTo>
                      <a:pt x="1" y="15"/>
                    </a:lnTo>
                    <a:lnTo>
                      <a:pt x="1" y="18"/>
                    </a:lnTo>
                    <a:lnTo>
                      <a:pt x="3" y="19"/>
                    </a:lnTo>
                    <a:lnTo>
                      <a:pt x="5" y="21"/>
                    </a:lnTo>
                    <a:lnTo>
                      <a:pt x="7" y="23"/>
                    </a:lnTo>
                    <a:lnTo>
                      <a:pt x="5" y="25"/>
                    </a:lnTo>
                    <a:lnTo>
                      <a:pt x="7" y="26"/>
                    </a:lnTo>
                    <a:lnTo>
                      <a:pt x="8" y="26"/>
                    </a:lnTo>
                    <a:lnTo>
                      <a:pt x="11" y="26"/>
                    </a:lnTo>
                    <a:lnTo>
                      <a:pt x="12" y="25"/>
                    </a:lnTo>
                    <a:lnTo>
                      <a:pt x="15" y="28"/>
                    </a:lnTo>
                    <a:lnTo>
                      <a:pt x="18" y="28"/>
                    </a:lnTo>
                    <a:lnTo>
                      <a:pt x="21" y="26"/>
                    </a:lnTo>
                    <a:lnTo>
                      <a:pt x="23" y="26"/>
                    </a:lnTo>
                    <a:lnTo>
                      <a:pt x="25" y="23"/>
                    </a:lnTo>
                    <a:lnTo>
                      <a:pt x="25" y="23"/>
                    </a:lnTo>
                    <a:lnTo>
                      <a:pt x="26" y="22"/>
                    </a:lnTo>
                    <a:lnTo>
                      <a:pt x="27" y="21"/>
                    </a:lnTo>
                    <a:lnTo>
                      <a:pt x="30" y="17"/>
                    </a:lnTo>
                    <a:lnTo>
                      <a:pt x="30" y="15"/>
                    </a:lnTo>
                    <a:lnTo>
                      <a:pt x="29" y="15"/>
                    </a:lnTo>
                    <a:lnTo>
                      <a:pt x="26" y="15"/>
                    </a:lnTo>
                    <a:lnTo>
                      <a:pt x="26" y="14"/>
                    </a:lnTo>
                    <a:lnTo>
                      <a:pt x="29" y="11"/>
                    </a:lnTo>
                    <a:lnTo>
                      <a:pt x="32" y="11"/>
                    </a:lnTo>
                    <a:lnTo>
                      <a:pt x="37" y="10"/>
                    </a:lnTo>
                    <a:lnTo>
                      <a:pt x="38" y="10"/>
                    </a:lnTo>
                    <a:lnTo>
                      <a:pt x="41" y="6"/>
                    </a:lnTo>
                    <a:lnTo>
                      <a:pt x="41" y="4"/>
                    </a:lnTo>
                    <a:lnTo>
                      <a:pt x="37" y="4"/>
                    </a:lnTo>
                    <a:lnTo>
                      <a:pt x="37" y="3"/>
                    </a:lnTo>
                    <a:lnTo>
                      <a:pt x="34" y="3"/>
                    </a:lnTo>
                    <a:lnTo>
                      <a:pt x="30" y="3"/>
                    </a:lnTo>
                    <a:lnTo>
                      <a:pt x="30" y="2"/>
                    </a:lnTo>
                    <a:lnTo>
                      <a:pt x="27" y="2"/>
                    </a:lnTo>
                    <a:lnTo>
                      <a:pt x="25" y="2"/>
                    </a:lnTo>
                    <a:lnTo>
                      <a:pt x="23" y="2"/>
                    </a:lnTo>
                    <a:lnTo>
                      <a:pt x="21" y="0"/>
                    </a:lnTo>
                    <a:lnTo>
                      <a:pt x="19" y="0"/>
                    </a:lnTo>
                    <a:lnTo>
                      <a:pt x="18" y="0"/>
                    </a:lnTo>
                    <a:lnTo>
                      <a:pt x="12" y="2"/>
                    </a:lnTo>
                    <a:lnTo>
                      <a:pt x="10" y="2"/>
                    </a:lnTo>
                    <a:lnTo>
                      <a:pt x="8" y="3"/>
                    </a:lnTo>
                    <a:lnTo>
                      <a:pt x="5" y="4"/>
                    </a:lnTo>
                    <a:lnTo>
                      <a:pt x="5" y="6"/>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7" name="Freeform 1172">
                <a:extLst>
                  <a:ext uri="{FF2B5EF4-FFF2-40B4-BE49-F238E27FC236}">
                    <a16:creationId xmlns:a16="http://schemas.microsoft.com/office/drawing/2014/main" id="{FECC2D91-B0EF-4CBE-8C5C-6A623CBDE4AC}"/>
                  </a:ext>
                </a:extLst>
              </p:cNvPr>
              <p:cNvSpPr>
                <a:spLocks/>
              </p:cNvSpPr>
              <p:nvPr/>
            </p:nvSpPr>
            <p:spPr bwMode="auto">
              <a:xfrm>
                <a:off x="2419" y="1834"/>
                <a:ext cx="4" cy="3"/>
              </a:xfrm>
              <a:custGeom>
                <a:avLst/>
                <a:gdLst>
                  <a:gd name="T0" fmla="*/ 3 w 4"/>
                  <a:gd name="T1" fmla="*/ 3 h 3"/>
                  <a:gd name="T2" fmla="*/ 4 w 4"/>
                  <a:gd name="T3" fmla="*/ 0 h 3"/>
                  <a:gd name="T4" fmla="*/ 2 w 4"/>
                  <a:gd name="T5" fmla="*/ 1 h 3"/>
                  <a:gd name="T6" fmla="*/ 0 w 4"/>
                  <a:gd name="T7" fmla="*/ 3 h 3"/>
                  <a:gd name="T8" fmla="*/ 2 w 4"/>
                  <a:gd name="T9" fmla="*/ 3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lnTo>
                      <a:pt x="4" y="0"/>
                    </a:lnTo>
                    <a:lnTo>
                      <a:pt x="2" y="1"/>
                    </a:lnTo>
                    <a:lnTo>
                      <a:pt x="0" y="3"/>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8" name="Freeform 1173">
                <a:extLst>
                  <a:ext uri="{FF2B5EF4-FFF2-40B4-BE49-F238E27FC236}">
                    <a16:creationId xmlns:a16="http://schemas.microsoft.com/office/drawing/2014/main" id="{319D09D9-6F04-406B-BE02-93A3B9AD4A0A}"/>
                  </a:ext>
                </a:extLst>
              </p:cNvPr>
              <p:cNvSpPr>
                <a:spLocks/>
              </p:cNvSpPr>
              <p:nvPr/>
            </p:nvSpPr>
            <p:spPr bwMode="auto">
              <a:xfrm>
                <a:off x="2429" y="1804"/>
                <a:ext cx="9" cy="14"/>
              </a:xfrm>
              <a:custGeom>
                <a:avLst/>
                <a:gdLst>
                  <a:gd name="T0" fmla="*/ 1 w 9"/>
                  <a:gd name="T1" fmla="*/ 12 h 14"/>
                  <a:gd name="T2" fmla="*/ 3 w 9"/>
                  <a:gd name="T3" fmla="*/ 14 h 14"/>
                  <a:gd name="T4" fmla="*/ 7 w 9"/>
                  <a:gd name="T5" fmla="*/ 12 h 14"/>
                  <a:gd name="T6" fmla="*/ 8 w 9"/>
                  <a:gd name="T7" fmla="*/ 10 h 14"/>
                  <a:gd name="T8" fmla="*/ 8 w 9"/>
                  <a:gd name="T9" fmla="*/ 7 h 14"/>
                  <a:gd name="T10" fmla="*/ 8 w 9"/>
                  <a:gd name="T11" fmla="*/ 5 h 14"/>
                  <a:gd name="T12" fmla="*/ 8 w 9"/>
                  <a:gd name="T13" fmla="*/ 3 h 14"/>
                  <a:gd name="T14" fmla="*/ 9 w 9"/>
                  <a:gd name="T15" fmla="*/ 0 h 14"/>
                  <a:gd name="T16" fmla="*/ 7 w 9"/>
                  <a:gd name="T17" fmla="*/ 1 h 14"/>
                  <a:gd name="T18" fmla="*/ 5 w 9"/>
                  <a:gd name="T19" fmla="*/ 1 h 14"/>
                  <a:gd name="T20" fmla="*/ 4 w 9"/>
                  <a:gd name="T21" fmla="*/ 0 h 14"/>
                  <a:gd name="T22" fmla="*/ 3 w 9"/>
                  <a:gd name="T23" fmla="*/ 1 h 14"/>
                  <a:gd name="T24" fmla="*/ 1 w 9"/>
                  <a:gd name="T25" fmla="*/ 1 h 14"/>
                  <a:gd name="T26" fmla="*/ 0 w 9"/>
                  <a:gd name="T27" fmla="*/ 4 h 14"/>
                  <a:gd name="T28" fmla="*/ 0 w 9"/>
                  <a:gd name="T29" fmla="*/ 7 h 14"/>
                  <a:gd name="T30" fmla="*/ 0 w 9"/>
                  <a:gd name="T31" fmla="*/ 10 h 14"/>
                  <a:gd name="T32" fmla="*/ 1 w 9"/>
                  <a:gd name="T3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4">
                    <a:moveTo>
                      <a:pt x="1" y="12"/>
                    </a:moveTo>
                    <a:lnTo>
                      <a:pt x="3" y="14"/>
                    </a:lnTo>
                    <a:lnTo>
                      <a:pt x="7" y="12"/>
                    </a:lnTo>
                    <a:lnTo>
                      <a:pt x="8" y="10"/>
                    </a:lnTo>
                    <a:lnTo>
                      <a:pt x="8" y="7"/>
                    </a:lnTo>
                    <a:lnTo>
                      <a:pt x="8" y="5"/>
                    </a:lnTo>
                    <a:lnTo>
                      <a:pt x="8" y="3"/>
                    </a:lnTo>
                    <a:lnTo>
                      <a:pt x="9" y="0"/>
                    </a:lnTo>
                    <a:lnTo>
                      <a:pt x="7" y="1"/>
                    </a:lnTo>
                    <a:lnTo>
                      <a:pt x="5" y="1"/>
                    </a:lnTo>
                    <a:lnTo>
                      <a:pt x="4" y="0"/>
                    </a:lnTo>
                    <a:lnTo>
                      <a:pt x="3" y="1"/>
                    </a:lnTo>
                    <a:lnTo>
                      <a:pt x="1" y="1"/>
                    </a:lnTo>
                    <a:lnTo>
                      <a:pt x="0" y="4"/>
                    </a:lnTo>
                    <a:lnTo>
                      <a:pt x="0" y="7"/>
                    </a:lnTo>
                    <a:lnTo>
                      <a:pt x="0" y="10"/>
                    </a:lnTo>
                    <a:lnTo>
                      <a:pt x="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9" name="Freeform 1174">
                <a:extLst>
                  <a:ext uri="{FF2B5EF4-FFF2-40B4-BE49-F238E27FC236}">
                    <a16:creationId xmlns:a16="http://schemas.microsoft.com/office/drawing/2014/main" id="{53579A0E-3406-4B2E-B703-FF342F7A9154}"/>
                  </a:ext>
                </a:extLst>
              </p:cNvPr>
              <p:cNvSpPr>
                <a:spLocks/>
              </p:cNvSpPr>
              <p:nvPr/>
            </p:nvSpPr>
            <p:spPr bwMode="auto">
              <a:xfrm>
                <a:off x="2345" y="1856"/>
                <a:ext cx="120" cy="74"/>
              </a:xfrm>
              <a:custGeom>
                <a:avLst/>
                <a:gdLst>
                  <a:gd name="T0" fmla="*/ 60 w 120"/>
                  <a:gd name="T1" fmla="*/ 44 h 74"/>
                  <a:gd name="T2" fmla="*/ 60 w 120"/>
                  <a:gd name="T3" fmla="*/ 32 h 74"/>
                  <a:gd name="T4" fmla="*/ 63 w 120"/>
                  <a:gd name="T5" fmla="*/ 29 h 74"/>
                  <a:gd name="T6" fmla="*/ 63 w 120"/>
                  <a:gd name="T7" fmla="*/ 17 h 74"/>
                  <a:gd name="T8" fmla="*/ 58 w 120"/>
                  <a:gd name="T9" fmla="*/ 11 h 74"/>
                  <a:gd name="T10" fmla="*/ 55 w 120"/>
                  <a:gd name="T11" fmla="*/ 7 h 74"/>
                  <a:gd name="T12" fmla="*/ 39 w 120"/>
                  <a:gd name="T13" fmla="*/ 1 h 74"/>
                  <a:gd name="T14" fmla="*/ 43 w 120"/>
                  <a:gd name="T15" fmla="*/ 11 h 74"/>
                  <a:gd name="T16" fmla="*/ 33 w 120"/>
                  <a:gd name="T17" fmla="*/ 6 h 74"/>
                  <a:gd name="T18" fmla="*/ 23 w 120"/>
                  <a:gd name="T19" fmla="*/ 12 h 74"/>
                  <a:gd name="T20" fmla="*/ 36 w 120"/>
                  <a:gd name="T21" fmla="*/ 18 h 74"/>
                  <a:gd name="T22" fmla="*/ 22 w 120"/>
                  <a:gd name="T23" fmla="*/ 19 h 74"/>
                  <a:gd name="T24" fmla="*/ 12 w 120"/>
                  <a:gd name="T25" fmla="*/ 26 h 74"/>
                  <a:gd name="T26" fmla="*/ 26 w 120"/>
                  <a:gd name="T27" fmla="*/ 29 h 74"/>
                  <a:gd name="T28" fmla="*/ 17 w 120"/>
                  <a:gd name="T29" fmla="*/ 33 h 74"/>
                  <a:gd name="T30" fmla="*/ 1 w 120"/>
                  <a:gd name="T31" fmla="*/ 34 h 74"/>
                  <a:gd name="T32" fmla="*/ 4 w 120"/>
                  <a:gd name="T33" fmla="*/ 41 h 74"/>
                  <a:gd name="T34" fmla="*/ 8 w 120"/>
                  <a:gd name="T35" fmla="*/ 45 h 74"/>
                  <a:gd name="T36" fmla="*/ 15 w 120"/>
                  <a:gd name="T37" fmla="*/ 47 h 74"/>
                  <a:gd name="T38" fmla="*/ 19 w 120"/>
                  <a:gd name="T39" fmla="*/ 54 h 74"/>
                  <a:gd name="T40" fmla="*/ 28 w 120"/>
                  <a:gd name="T41" fmla="*/ 45 h 74"/>
                  <a:gd name="T42" fmla="*/ 32 w 120"/>
                  <a:gd name="T43" fmla="*/ 48 h 74"/>
                  <a:gd name="T44" fmla="*/ 36 w 120"/>
                  <a:gd name="T45" fmla="*/ 54 h 74"/>
                  <a:gd name="T46" fmla="*/ 44 w 120"/>
                  <a:gd name="T47" fmla="*/ 54 h 74"/>
                  <a:gd name="T48" fmla="*/ 55 w 120"/>
                  <a:gd name="T49" fmla="*/ 52 h 74"/>
                  <a:gd name="T50" fmla="*/ 47 w 120"/>
                  <a:gd name="T51" fmla="*/ 58 h 74"/>
                  <a:gd name="T52" fmla="*/ 32 w 120"/>
                  <a:gd name="T53" fmla="*/ 58 h 74"/>
                  <a:gd name="T54" fmla="*/ 17 w 120"/>
                  <a:gd name="T55" fmla="*/ 59 h 74"/>
                  <a:gd name="T56" fmla="*/ 21 w 120"/>
                  <a:gd name="T57" fmla="*/ 71 h 74"/>
                  <a:gd name="T58" fmla="*/ 37 w 120"/>
                  <a:gd name="T59" fmla="*/ 73 h 74"/>
                  <a:gd name="T60" fmla="*/ 47 w 120"/>
                  <a:gd name="T61" fmla="*/ 73 h 74"/>
                  <a:gd name="T62" fmla="*/ 52 w 120"/>
                  <a:gd name="T63" fmla="*/ 67 h 74"/>
                  <a:gd name="T64" fmla="*/ 60 w 120"/>
                  <a:gd name="T65" fmla="*/ 67 h 74"/>
                  <a:gd name="T66" fmla="*/ 71 w 120"/>
                  <a:gd name="T67" fmla="*/ 64 h 74"/>
                  <a:gd name="T68" fmla="*/ 73 w 120"/>
                  <a:gd name="T69" fmla="*/ 67 h 74"/>
                  <a:gd name="T70" fmla="*/ 82 w 120"/>
                  <a:gd name="T71" fmla="*/ 66 h 74"/>
                  <a:gd name="T72" fmla="*/ 88 w 120"/>
                  <a:gd name="T73" fmla="*/ 71 h 74"/>
                  <a:gd name="T74" fmla="*/ 99 w 120"/>
                  <a:gd name="T75" fmla="*/ 70 h 74"/>
                  <a:gd name="T76" fmla="*/ 102 w 120"/>
                  <a:gd name="T77" fmla="*/ 64 h 74"/>
                  <a:gd name="T78" fmla="*/ 109 w 120"/>
                  <a:gd name="T79" fmla="*/ 56 h 74"/>
                  <a:gd name="T80" fmla="*/ 120 w 120"/>
                  <a:gd name="T81" fmla="*/ 44 h 74"/>
                  <a:gd name="T82" fmla="*/ 109 w 120"/>
                  <a:gd name="T83" fmla="*/ 38 h 74"/>
                  <a:gd name="T84" fmla="*/ 104 w 120"/>
                  <a:gd name="T85" fmla="*/ 45 h 74"/>
                  <a:gd name="T86" fmla="*/ 102 w 120"/>
                  <a:gd name="T87" fmla="*/ 38 h 74"/>
                  <a:gd name="T88" fmla="*/ 92 w 120"/>
                  <a:gd name="T89" fmla="*/ 44 h 74"/>
                  <a:gd name="T90" fmla="*/ 100 w 120"/>
                  <a:gd name="T91" fmla="*/ 32 h 74"/>
                  <a:gd name="T92" fmla="*/ 96 w 120"/>
                  <a:gd name="T93" fmla="*/ 30 h 74"/>
                  <a:gd name="T94" fmla="*/ 100 w 120"/>
                  <a:gd name="T95" fmla="*/ 19 h 74"/>
                  <a:gd name="T96" fmla="*/ 106 w 120"/>
                  <a:gd name="T97" fmla="*/ 11 h 74"/>
                  <a:gd name="T98" fmla="*/ 100 w 120"/>
                  <a:gd name="T99" fmla="*/ 4 h 74"/>
                  <a:gd name="T100" fmla="*/ 89 w 120"/>
                  <a:gd name="T101" fmla="*/ 14 h 74"/>
                  <a:gd name="T102" fmla="*/ 85 w 120"/>
                  <a:gd name="T103" fmla="*/ 23 h 74"/>
                  <a:gd name="T104" fmla="*/ 81 w 120"/>
                  <a:gd name="T105" fmla="*/ 32 h 74"/>
                  <a:gd name="T106" fmla="*/ 81 w 120"/>
                  <a:gd name="T107" fmla="*/ 40 h 74"/>
                  <a:gd name="T108" fmla="*/ 78 w 120"/>
                  <a:gd name="T109" fmla="*/ 48 h 74"/>
                  <a:gd name="T110" fmla="*/ 67 w 120"/>
                  <a:gd name="T111"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0" h="74">
                    <a:moveTo>
                      <a:pt x="67" y="43"/>
                    </a:moveTo>
                    <a:lnTo>
                      <a:pt x="66" y="41"/>
                    </a:lnTo>
                    <a:lnTo>
                      <a:pt x="65" y="44"/>
                    </a:lnTo>
                    <a:lnTo>
                      <a:pt x="62" y="44"/>
                    </a:lnTo>
                    <a:lnTo>
                      <a:pt x="60" y="44"/>
                    </a:lnTo>
                    <a:lnTo>
                      <a:pt x="62" y="38"/>
                    </a:lnTo>
                    <a:lnTo>
                      <a:pt x="63" y="37"/>
                    </a:lnTo>
                    <a:lnTo>
                      <a:pt x="65" y="33"/>
                    </a:lnTo>
                    <a:lnTo>
                      <a:pt x="63" y="33"/>
                    </a:lnTo>
                    <a:lnTo>
                      <a:pt x="60" y="32"/>
                    </a:lnTo>
                    <a:lnTo>
                      <a:pt x="58" y="32"/>
                    </a:lnTo>
                    <a:lnTo>
                      <a:pt x="58" y="30"/>
                    </a:lnTo>
                    <a:lnTo>
                      <a:pt x="59" y="29"/>
                    </a:lnTo>
                    <a:lnTo>
                      <a:pt x="62" y="30"/>
                    </a:lnTo>
                    <a:lnTo>
                      <a:pt x="63" y="29"/>
                    </a:lnTo>
                    <a:lnTo>
                      <a:pt x="63" y="23"/>
                    </a:lnTo>
                    <a:lnTo>
                      <a:pt x="60" y="21"/>
                    </a:lnTo>
                    <a:lnTo>
                      <a:pt x="62" y="19"/>
                    </a:lnTo>
                    <a:lnTo>
                      <a:pt x="63" y="18"/>
                    </a:lnTo>
                    <a:lnTo>
                      <a:pt x="63" y="17"/>
                    </a:lnTo>
                    <a:lnTo>
                      <a:pt x="62" y="15"/>
                    </a:lnTo>
                    <a:lnTo>
                      <a:pt x="62" y="14"/>
                    </a:lnTo>
                    <a:lnTo>
                      <a:pt x="60" y="12"/>
                    </a:lnTo>
                    <a:lnTo>
                      <a:pt x="59" y="12"/>
                    </a:lnTo>
                    <a:lnTo>
                      <a:pt x="58" y="11"/>
                    </a:lnTo>
                    <a:lnTo>
                      <a:pt x="56" y="12"/>
                    </a:lnTo>
                    <a:lnTo>
                      <a:pt x="51" y="12"/>
                    </a:lnTo>
                    <a:lnTo>
                      <a:pt x="51" y="11"/>
                    </a:lnTo>
                    <a:lnTo>
                      <a:pt x="52" y="7"/>
                    </a:lnTo>
                    <a:lnTo>
                      <a:pt x="55" y="7"/>
                    </a:lnTo>
                    <a:lnTo>
                      <a:pt x="54" y="3"/>
                    </a:lnTo>
                    <a:lnTo>
                      <a:pt x="51" y="1"/>
                    </a:lnTo>
                    <a:lnTo>
                      <a:pt x="47" y="1"/>
                    </a:lnTo>
                    <a:lnTo>
                      <a:pt x="45" y="0"/>
                    </a:lnTo>
                    <a:lnTo>
                      <a:pt x="39" y="1"/>
                    </a:lnTo>
                    <a:lnTo>
                      <a:pt x="37" y="3"/>
                    </a:lnTo>
                    <a:lnTo>
                      <a:pt x="39" y="4"/>
                    </a:lnTo>
                    <a:lnTo>
                      <a:pt x="39" y="6"/>
                    </a:lnTo>
                    <a:lnTo>
                      <a:pt x="41" y="8"/>
                    </a:lnTo>
                    <a:lnTo>
                      <a:pt x="43" y="11"/>
                    </a:lnTo>
                    <a:lnTo>
                      <a:pt x="41" y="10"/>
                    </a:lnTo>
                    <a:lnTo>
                      <a:pt x="39" y="7"/>
                    </a:lnTo>
                    <a:lnTo>
                      <a:pt x="36" y="7"/>
                    </a:lnTo>
                    <a:lnTo>
                      <a:pt x="36" y="6"/>
                    </a:lnTo>
                    <a:lnTo>
                      <a:pt x="33" y="6"/>
                    </a:lnTo>
                    <a:lnTo>
                      <a:pt x="30" y="7"/>
                    </a:lnTo>
                    <a:lnTo>
                      <a:pt x="29" y="7"/>
                    </a:lnTo>
                    <a:lnTo>
                      <a:pt x="28" y="8"/>
                    </a:lnTo>
                    <a:lnTo>
                      <a:pt x="26" y="11"/>
                    </a:lnTo>
                    <a:lnTo>
                      <a:pt x="23" y="12"/>
                    </a:lnTo>
                    <a:lnTo>
                      <a:pt x="25" y="15"/>
                    </a:lnTo>
                    <a:lnTo>
                      <a:pt x="29" y="17"/>
                    </a:lnTo>
                    <a:lnTo>
                      <a:pt x="32" y="17"/>
                    </a:lnTo>
                    <a:lnTo>
                      <a:pt x="34" y="18"/>
                    </a:lnTo>
                    <a:lnTo>
                      <a:pt x="36" y="18"/>
                    </a:lnTo>
                    <a:lnTo>
                      <a:pt x="37" y="19"/>
                    </a:lnTo>
                    <a:lnTo>
                      <a:pt x="36" y="19"/>
                    </a:lnTo>
                    <a:lnTo>
                      <a:pt x="32" y="19"/>
                    </a:lnTo>
                    <a:lnTo>
                      <a:pt x="28" y="18"/>
                    </a:lnTo>
                    <a:lnTo>
                      <a:pt x="22" y="19"/>
                    </a:lnTo>
                    <a:lnTo>
                      <a:pt x="21" y="19"/>
                    </a:lnTo>
                    <a:lnTo>
                      <a:pt x="18" y="19"/>
                    </a:lnTo>
                    <a:lnTo>
                      <a:pt x="15" y="22"/>
                    </a:lnTo>
                    <a:lnTo>
                      <a:pt x="12" y="26"/>
                    </a:lnTo>
                    <a:lnTo>
                      <a:pt x="12" y="26"/>
                    </a:lnTo>
                    <a:lnTo>
                      <a:pt x="15" y="26"/>
                    </a:lnTo>
                    <a:lnTo>
                      <a:pt x="19" y="27"/>
                    </a:lnTo>
                    <a:lnTo>
                      <a:pt x="22" y="27"/>
                    </a:lnTo>
                    <a:lnTo>
                      <a:pt x="25" y="27"/>
                    </a:lnTo>
                    <a:lnTo>
                      <a:pt x="26" y="29"/>
                    </a:lnTo>
                    <a:lnTo>
                      <a:pt x="28" y="30"/>
                    </a:lnTo>
                    <a:lnTo>
                      <a:pt x="25" y="32"/>
                    </a:lnTo>
                    <a:lnTo>
                      <a:pt x="22" y="32"/>
                    </a:lnTo>
                    <a:lnTo>
                      <a:pt x="21" y="33"/>
                    </a:lnTo>
                    <a:lnTo>
                      <a:pt x="17" y="33"/>
                    </a:lnTo>
                    <a:lnTo>
                      <a:pt x="14" y="30"/>
                    </a:lnTo>
                    <a:lnTo>
                      <a:pt x="10" y="32"/>
                    </a:lnTo>
                    <a:lnTo>
                      <a:pt x="8" y="30"/>
                    </a:lnTo>
                    <a:lnTo>
                      <a:pt x="6" y="32"/>
                    </a:lnTo>
                    <a:lnTo>
                      <a:pt x="1" y="34"/>
                    </a:lnTo>
                    <a:lnTo>
                      <a:pt x="3" y="36"/>
                    </a:lnTo>
                    <a:lnTo>
                      <a:pt x="3" y="38"/>
                    </a:lnTo>
                    <a:lnTo>
                      <a:pt x="0" y="38"/>
                    </a:lnTo>
                    <a:lnTo>
                      <a:pt x="0" y="40"/>
                    </a:lnTo>
                    <a:lnTo>
                      <a:pt x="4" y="41"/>
                    </a:lnTo>
                    <a:lnTo>
                      <a:pt x="6" y="45"/>
                    </a:lnTo>
                    <a:lnTo>
                      <a:pt x="7" y="45"/>
                    </a:lnTo>
                    <a:lnTo>
                      <a:pt x="8" y="43"/>
                    </a:lnTo>
                    <a:lnTo>
                      <a:pt x="10" y="44"/>
                    </a:lnTo>
                    <a:lnTo>
                      <a:pt x="8" y="45"/>
                    </a:lnTo>
                    <a:lnTo>
                      <a:pt x="11" y="47"/>
                    </a:lnTo>
                    <a:lnTo>
                      <a:pt x="11" y="51"/>
                    </a:lnTo>
                    <a:lnTo>
                      <a:pt x="14" y="51"/>
                    </a:lnTo>
                    <a:lnTo>
                      <a:pt x="15" y="49"/>
                    </a:lnTo>
                    <a:lnTo>
                      <a:pt x="15" y="47"/>
                    </a:lnTo>
                    <a:lnTo>
                      <a:pt x="17" y="48"/>
                    </a:lnTo>
                    <a:lnTo>
                      <a:pt x="18" y="48"/>
                    </a:lnTo>
                    <a:lnTo>
                      <a:pt x="17" y="49"/>
                    </a:lnTo>
                    <a:lnTo>
                      <a:pt x="17" y="51"/>
                    </a:lnTo>
                    <a:lnTo>
                      <a:pt x="19" y="54"/>
                    </a:lnTo>
                    <a:lnTo>
                      <a:pt x="22" y="52"/>
                    </a:lnTo>
                    <a:lnTo>
                      <a:pt x="22" y="51"/>
                    </a:lnTo>
                    <a:lnTo>
                      <a:pt x="26" y="49"/>
                    </a:lnTo>
                    <a:lnTo>
                      <a:pt x="28" y="47"/>
                    </a:lnTo>
                    <a:lnTo>
                      <a:pt x="28" y="45"/>
                    </a:lnTo>
                    <a:lnTo>
                      <a:pt x="29" y="48"/>
                    </a:lnTo>
                    <a:lnTo>
                      <a:pt x="30" y="47"/>
                    </a:lnTo>
                    <a:lnTo>
                      <a:pt x="33" y="45"/>
                    </a:lnTo>
                    <a:lnTo>
                      <a:pt x="34" y="45"/>
                    </a:lnTo>
                    <a:lnTo>
                      <a:pt x="32" y="48"/>
                    </a:lnTo>
                    <a:lnTo>
                      <a:pt x="29" y="49"/>
                    </a:lnTo>
                    <a:lnTo>
                      <a:pt x="29" y="52"/>
                    </a:lnTo>
                    <a:lnTo>
                      <a:pt x="32" y="54"/>
                    </a:lnTo>
                    <a:lnTo>
                      <a:pt x="34" y="52"/>
                    </a:lnTo>
                    <a:lnTo>
                      <a:pt x="36" y="54"/>
                    </a:lnTo>
                    <a:lnTo>
                      <a:pt x="37" y="52"/>
                    </a:lnTo>
                    <a:lnTo>
                      <a:pt x="40" y="52"/>
                    </a:lnTo>
                    <a:lnTo>
                      <a:pt x="43" y="51"/>
                    </a:lnTo>
                    <a:lnTo>
                      <a:pt x="44" y="52"/>
                    </a:lnTo>
                    <a:lnTo>
                      <a:pt x="44" y="54"/>
                    </a:lnTo>
                    <a:lnTo>
                      <a:pt x="47" y="54"/>
                    </a:lnTo>
                    <a:lnTo>
                      <a:pt x="50" y="52"/>
                    </a:lnTo>
                    <a:lnTo>
                      <a:pt x="51" y="54"/>
                    </a:lnTo>
                    <a:lnTo>
                      <a:pt x="54" y="54"/>
                    </a:lnTo>
                    <a:lnTo>
                      <a:pt x="55" y="52"/>
                    </a:lnTo>
                    <a:lnTo>
                      <a:pt x="56" y="54"/>
                    </a:lnTo>
                    <a:lnTo>
                      <a:pt x="55" y="55"/>
                    </a:lnTo>
                    <a:lnTo>
                      <a:pt x="54" y="56"/>
                    </a:lnTo>
                    <a:lnTo>
                      <a:pt x="48" y="56"/>
                    </a:lnTo>
                    <a:lnTo>
                      <a:pt x="47" y="58"/>
                    </a:lnTo>
                    <a:lnTo>
                      <a:pt x="44" y="58"/>
                    </a:lnTo>
                    <a:lnTo>
                      <a:pt x="41" y="58"/>
                    </a:lnTo>
                    <a:lnTo>
                      <a:pt x="39" y="56"/>
                    </a:lnTo>
                    <a:lnTo>
                      <a:pt x="34" y="56"/>
                    </a:lnTo>
                    <a:lnTo>
                      <a:pt x="32" y="58"/>
                    </a:lnTo>
                    <a:lnTo>
                      <a:pt x="29" y="58"/>
                    </a:lnTo>
                    <a:lnTo>
                      <a:pt x="26" y="58"/>
                    </a:lnTo>
                    <a:lnTo>
                      <a:pt x="25" y="59"/>
                    </a:lnTo>
                    <a:lnTo>
                      <a:pt x="21" y="58"/>
                    </a:lnTo>
                    <a:lnTo>
                      <a:pt x="17" y="59"/>
                    </a:lnTo>
                    <a:lnTo>
                      <a:pt x="17" y="62"/>
                    </a:lnTo>
                    <a:lnTo>
                      <a:pt x="17" y="64"/>
                    </a:lnTo>
                    <a:lnTo>
                      <a:pt x="17" y="67"/>
                    </a:lnTo>
                    <a:lnTo>
                      <a:pt x="18" y="69"/>
                    </a:lnTo>
                    <a:lnTo>
                      <a:pt x="21" y="71"/>
                    </a:lnTo>
                    <a:lnTo>
                      <a:pt x="23" y="73"/>
                    </a:lnTo>
                    <a:lnTo>
                      <a:pt x="26" y="74"/>
                    </a:lnTo>
                    <a:lnTo>
                      <a:pt x="30" y="74"/>
                    </a:lnTo>
                    <a:lnTo>
                      <a:pt x="33" y="73"/>
                    </a:lnTo>
                    <a:lnTo>
                      <a:pt x="37" y="73"/>
                    </a:lnTo>
                    <a:lnTo>
                      <a:pt x="37" y="74"/>
                    </a:lnTo>
                    <a:lnTo>
                      <a:pt x="40" y="74"/>
                    </a:lnTo>
                    <a:lnTo>
                      <a:pt x="43" y="73"/>
                    </a:lnTo>
                    <a:lnTo>
                      <a:pt x="44" y="73"/>
                    </a:lnTo>
                    <a:lnTo>
                      <a:pt x="47" y="73"/>
                    </a:lnTo>
                    <a:lnTo>
                      <a:pt x="47" y="71"/>
                    </a:lnTo>
                    <a:lnTo>
                      <a:pt x="50" y="71"/>
                    </a:lnTo>
                    <a:lnTo>
                      <a:pt x="51" y="70"/>
                    </a:lnTo>
                    <a:lnTo>
                      <a:pt x="51" y="69"/>
                    </a:lnTo>
                    <a:lnTo>
                      <a:pt x="52" y="67"/>
                    </a:lnTo>
                    <a:lnTo>
                      <a:pt x="55" y="67"/>
                    </a:lnTo>
                    <a:lnTo>
                      <a:pt x="55" y="66"/>
                    </a:lnTo>
                    <a:lnTo>
                      <a:pt x="58" y="67"/>
                    </a:lnTo>
                    <a:lnTo>
                      <a:pt x="60" y="67"/>
                    </a:lnTo>
                    <a:lnTo>
                      <a:pt x="60" y="67"/>
                    </a:lnTo>
                    <a:lnTo>
                      <a:pt x="63" y="67"/>
                    </a:lnTo>
                    <a:lnTo>
                      <a:pt x="65" y="67"/>
                    </a:lnTo>
                    <a:lnTo>
                      <a:pt x="69" y="66"/>
                    </a:lnTo>
                    <a:lnTo>
                      <a:pt x="70" y="66"/>
                    </a:lnTo>
                    <a:lnTo>
                      <a:pt x="71" y="64"/>
                    </a:lnTo>
                    <a:lnTo>
                      <a:pt x="71" y="63"/>
                    </a:lnTo>
                    <a:lnTo>
                      <a:pt x="74" y="63"/>
                    </a:lnTo>
                    <a:lnTo>
                      <a:pt x="74" y="64"/>
                    </a:lnTo>
                    <a:lnTo>
                      <a:pt x="73" y="66"/>
                    </a:lnTo>
                    <a:lnTo>
                      <a:pt x="73" y="67"/>
                    </a:lnTo>
                    <a:lnTo>
                      <a:pt x="76" y="69"/>
                    </a:lnTo>
                    <a:lnTo>
                      <a:pt x="78" y="69"/>
                    </a:lnTo>
                    <a:lnTo>
                      <a:pt x="78" y="67"/>
                    </a:lnTo>
                    <a:lnTo>
                      <a:pt x="81" y="66"/>
                    </a:lnTo>
                    <a:lnTo>
                      <a:pt x="82" y="66"/>
                    </a:lnTo>
                    <a:lnTo>
                      <a:pt x="82" y="67"/>
                    </a:lnTo>
                    <a:lnTo>
                      <a:pt x="81" y="69"/>
                    </a:lnTo>
                    <a:lnTo>
                      <a:pt x="81" y="70"/>
                    </a:lnTo>
                    <a:lnTo>
                      <a:pt x="84" y="71"/>
                    </a:lnTo>
                    <a:lnTo>
                      <a:pt x="88" y="71"/>
                    </a:lnTo>
                    <a:lnTo>
                      <a:pt x="92" y="70"/>
                    </a:lnTo>
                    <a:lnTo>
                      <a:pt x="93" y="70"/>
                    </a:lnTo>
                    <a:lnTo>
                      <a:pt x="96" y="69"/>
                    </a:lnTo>
                    <a:lnTo>
                      <a:pt x="98" y="70"/>
                    </a:lnTo>
                    <a:lnTo>
                      <a:pt x="99" y="70"/>
                    </a:lnTo>
                    <a:lnTo>
                      <a:pt x="99" y="69"/>
                    </a:lnTo>
                    <a:lnTo>
                      <a:pt x="99" y="67"/>
                    </a:lnTo>
                    <a:lnTo>
                      <a:pt x="100" y="67"/>
                    </a:lnTo>
                    <a:lnTo>
                      <a:pt x="102" y="66"/>
                    </a:lnTo>
                    <a:lnTo>
                      <a:pt x="102" y="64"/>
                    </a:lnTo>
                    <a:lnTo>
                      <a:pt x="104" y="63"/>
                    </a:lnTo>
                    <a:lnTo>
                      <a:pt x="106" y="63"/>
                    </a:lnTo>
                    <a:lnTo>
                      <a:pt x="109" y="59"/>
                    </a:lnTo>
                    <a:lnTo>
                      <a:pt x="109" y="58"/>
                    </a:lnTo>
                    <a:lnTo>
                      <a:pt x="109" y="56"/>
                    </a:lnTo>
                    <a:lnTo>
                      <a:pt x="110" y="56"/>
                    </a:lnTo>
                    <a:lnTo>
                      <a:pt x="113" y="55"/>
                    </a:lnTo>
                    <a:lnTo>
                      <a:pt x="115" y="52"/>
                    </a:lnTo>
                    <a:lnTo>
                      <a:pt x="118" y="47"/>
                    </a:lnTo>
                    <a:lnTo>
                      <a:pt x="120" y="44"/>
                    </a:lnTo>
                    <a:lnTo>
                      <a:pt x="118" y="41"/>
                    </a:lnTo>
                    <a:lnTo>
                      <a:pt x="117" y="38"/>
                    </a:lnTo>
                    <a:lnTo>
                      <a:pt x="114" y="36"/>
                    </a:lnTo>
                    <a:lnTo>
                      <a:pt x="113" y="36"/>
                    </a:lnTo>
                    <a:lnTo>
                      <a:pt x="109" y="38"/>
                    </a:lnTo>
                    <a:lnTo>
                      <a:pt x="109" y="41"/>
                    </a:lnTo>
                    <a:lnTo>
                      <a:pt x="107" y="44"/>
                    </a:lnTo>
                    <a:lnTo>
                      <a:pt x="107" y="44"/>
                    </a:lnTo>
                    <a:lnTo>
                      <a:pt x="107" y="45"/>
                    </a:lnTo>
                    <a:lnTo>
                      <a:pt x="104" y="45"/>
                    </a:lnTo>
                    <a:lnTo>
                      <a:pt x="103" y="48"/>
                    </a:lnTo>
                    <a:lnTo>
                      <a:pt x="102" y="47"/>
                    </a:lnTo>
                    <a:lnTo>
                      <a:pt x="104" y="43"/>
                    </a:lnTo>
                    <a:lnTo>
                      <a:pt x="104" y="40"/>
                    </a:lnTo>
                    <a:lnTo>
                      <a:pt x="102" y="38"/>
                    </a:lnTo>
                    <a:lnTo>
                      <a:pt x="99" y="38"/>
                    </a:lnTo>
                    <a:lnTo>
                      <a:pt x="98" y="40"/>
                    </a:lnTo>
                    <a:lnTo>
                      <a:pt x="93" y="43"/>
                    </a:lnTo>
                    <a:lnTo>
                      <a:pt x="92" y="44"/>
                    </a:lnTo>
                    <a:lnTo>
                      <a:pt x="92" y="44"/>
                    </a:lnTo>
                    <a:lnTo>
                      <a:pt x="92" y="41"/>
                    </a:lnTo>
                    <a:lnTo>
                      <a:pt x="96" y="38"/>
                    </a:lnTo>
                    <a:lnTo>
                      <a:pt x="100" y="36"/>
                    </a:lnTo>
                    <a:lnTo>
                      <a:pt x="102" y="33"/>
                    </a:lnTo>
                    <a:lnTo>
                      <a:pt x="100" y="32"/>
                    </a:lnTo>
                    <a:lnTo>
                      <a:pt x="98" y="32"/>
                    </a:lnTo>
                    <a:lnTo>
                      <a:pt x="95" y="33"/>
                    </a:lnTo>
                    <a:lnTo>
                      <a:pt x="93" y="33"/>
                    </a:lnTo>
                    <a:lnTo>
                      <a:pt x="93" y="32"/>
                    </a:lnTo>
                    <a:lnTo>
                      <a:pt x="96" y="30"/>
                    </a:lnTo>
                    <a:lnTo>
                      <a:pt x="99" y="27"/>
                    </a:lnTo>
                    <a:lnTo>
                      <a:pt x="100" y="27"/>
                    </a:lnTo>
                    <a:lnTo>
                      <a:pt x="102" y="26"/>
                    </a:lnTo>
                    <a:lnTo>
                      <a:pt x="102" y="21"/>
                    </a:lnTo>
                    <a:lnTo>
                      <a:pt x="100" y="19"/>
                    </a:lnTo>
                    <a:lnTo>
                      <a:pt x="100" y="17"/>
                    </a:lnTo>
                    <a:lnTo>
                      <a:pt x="102" y="14"/>
                    </a:lnTo>
                    <a:lnTo>
                      <a:pt x="102" y="12"/>
                    </a:lnTo>
                    <a:lnTo>
                      <a:pt x="103" y="11"/>
                    </a:lnTo>
                    <a:lnTo>
                      <a:pt x="106" y="11"/>
                    </a:lnTo>
                    <a:lnTo>
                      <a:pt x="106" y="10"/>
                    </a:lnTo>
                    <a:lnTo>
                      <a:pt x="104" y="7"/>
                    </a:lnTo>
                    <a:lnTo>
                      <a:pt x="106" y="6"/>
                    </a:lnTo>
                    <a:lnTo>
                      <a:pt x="102" y="4"/>
                    </a:lnTo>
                    <a:lnTo>
                      <a:pt x="100" y="4"/>
                    </a:lnTo>
                    <a:lnTo>
                      <a:pt x="95" y="10"/>
                    </a:lnTo>
                    <a:lnTo>
                      <a:pt x="92" y="10"/>
                    </a:lnTo>
                    <a:lnTo>
                      <a:pt x="91" y="12"/>
                    </a:lnTo>
                    <a:lnTo>
                      <a:pt x="92" y="14"/>
                    </a:lnTo>
                    <a:lnTo>
                      <a:pt x="89" y="14"/>
                    </a:lnTo>
                    <a:lnTo>
                      <a:pt x="88" y="12"/>
                    </a:lnTo>
                    <a:lnTo>
                      <a:pt x="87" y="14"/>
                    </a:lnTo>
                    <a:lnTo>
                      <a:pt x="84" y="18"/>
                    </a:lnTo>
                    <a:lnTo>
                      <a:pt x="85" y="21"/>
                    </a:lnTo>
                    <a:lnTo>
                      <a:pt x="85" y="23"/>
                    </a:lnTo>
                    <a:lnTo>
                      <a:pt x="87" y="25"/>
                    </a:lnTo>
                    <a:lnTo>
                      <a:pt x="88" y="27"/>
                    </a:lnTo>
                    <a:lnTo>
                      <a:pt x="87" y="32"/>
                    </a:lnTo>
                    <a:lnTo>
                      <a:pt x="84" y="30"/>
                    </a:lnTo>
                    <a:lnTo>
                      <a:pt x="81" y="32"/>
                    </a:lnTo>
                    <a:lnTo>
                      <a:pt x="80" y="32"/>
                    </a:lnTo>
                    <a:lnTo>
                      <a:pt x="78" y="33"/>
                    </a:lnTo>
                    <a:lnTo>
                      <a:pt x="80" y="36"/>
                    </a:lnTo>
                    <a:lnTo>
                      <a:pt x="80" y="37"/>
                    </a:lnTo>
                    <a:lnTo>
                      <a:pt x="81" y="40"/>
                    </a:lnTo>
                    <a:lnTo>
                      <a:pt x="82" y="44"/>
                    </a:lnTo>
                    <a:lnTo>
                      <a:pt x="78" y="45"/>
                    </a:lnTo>
                    <a:lnTo>
                      <a:pt x="80" y="47"/>
                    </a:lnTo>
                    <a:lnTo>
                      <a:pt x="80" y="48"/>
                    </a:lnTo>
                    <a:lnTo>
                      <a:pt x="78" y="48"/>
                    </a:lnTo>
                    <a:lnTo>
                      <a:pt x="77" y="45"/>
                    </a:lnTo>
                    <a:lnTo>
                      <a:pt x="71" y="44"/>
                    </a:lnTo>
                    <a:lnTo>
                      <a:pt x="70" y="45"/>
                    </a:lnTo>
                    <a:lnTo>
                      <a:pt x="67" y="44"/>
                    </a:lnTo>
                    <a:lnTo>
                      <a:pt x="67"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0" name="Freeform 1175">
                <a:extLst>
                  <a:ext uri="{FF2B5EF4-FFF2-40B4-BE49-F238E27FC236}">
                    <a16:creationId xmlns:a16="http://schemas.microsoft.com/office/drawing/2014/main" id="{B340B6EC-7693-4256-8770-372466D9340C}"/>
                  </a:ext>
                </a:extLst>
              </p:cNvPr>
              <p:cNvSpPr>
                <a:spLocks/>
              </p:cNvSpPr>
              <p:nvPr/>
            </p:nvSpPr>
            <p:spPr bwMode="auto">
              <a:xfrm>
                <a:off x="2316" y="1846"/>
                <a:ext cx="4" cy="3"/>
              </a:xfrm>
              <a:custGeom>
                <a:avLst/>
                <a:gdLst>
                  <a:gd name="T0" fmla="*/ 3 w 4"/>
                  <a:gd name="T1" fmla="*/ 3 h 3"/>
                  <a:gd name="T2" fmla="*/ 4 w 4"/>
                  <a:gd name="T3" fmla="*/ 2 h 3"/>
                  <a:gd name="T4" fmla="*/ 3 w 4"/>
                  <a:gd name="T5" fmla="*/ 0 h 3"/>
                  <a:gd name="T6" fmla="*/ 2 w 4"/>
                  <a:gd name="T7" fmla="*/ 0 h 3"/>
                  <a:gd name="T8" fmla="*/ 0 w 4"/>
                  <a:gd name="T9" fmla="*/ 0 h 3"/>
                  <a:gd name="T10" fmla="*/ 0 w 4"/>
                  <a:gd name="T11" fmla="*/ 2 h 3"/>
                  <a:gd name="T12" fmla="*/ 3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3"/>
                    </a:moveTo>
                    <a:lnTo>
                      <a:pt x="4" y="2"/>
                    </a:lnTo>
                    <a:lnTo>
                      <a:pt x="3" y="0"/>
                    </a:lnTo>
                    <a:lnTo>
                      <a:pt x="2" y="0"/>
                    </a:lnTo>
                    <a:lnTo>
                      <a:pt x="0" y="0"/>
                    </a:lnTo>
                    <a:lnTo>
                      <a:pt x="0" y="2"/>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1" name="Freeform 1176">
                <a:extLst>
                  <a:ext uri="{FF2B5EF4-FFF2-40B4-BE49-F238E27FC236}">
                    <a16:creationId xmlns:a16="http://schemas.microsoft.com/office/drawing/2014/main" id="{E7CC2AEC-1383-4177-AFE2-45E43A7BF773}"/>
                  </a:ext>
                </a:extLst>
              </p:cNvPr>
              <p:cNvSpPr>
                <a:spLocks/>
              </p:cNvSpPr>
              <p:nvPr/>
            </p:nvSpPr>
            <p:spPr bwMode="auto">
              <a:xfrm>
                <a:off x="2760" y="2521"/>
                <a:ext cx="2" cy="4"/>
              </a:xfrm>
              <a:custGeom>
                <a:avLst/>
                <a:gdLst>
                  <a:gd name="T0" fmla="*/ 0 w 2"/>
                  <a:gd name="T1" fmla="*/ 4 h 4"/>
                  <a:gd name="T2" fmla="*/ 1 w 2"/>
                  <a:gd name="T3" fmla="*/ 4 h 4"/>
                  <a:gd name="T4" fmla="*/ 2 w 2"/>
                  <a:gd name="T5" fmla="*/ 4 h 4"/>
                  <a:gd name="T6" fmla="*/ 2 w 2"/>
                  <a:gd name="T7" fmla="*/ 1 h 4"/>
                  <a:gd name="T8" fmla="*/ 2 w 2"/>
                  <a:gd name="T9" fmla="*/ 0 h 4"/>
                  <a:gd name="T10" fmla="*/ 1 w 2"/>
                  <a:gd name="T11" fmla="*/ 1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1" y="4"/>
                    </a:lnTo>
                    <a:lnTo>
                      <a:pt x="2" y="4"/>
                    </a:lnTo>
                    <a:lnTo>
                      <a:pt x="2" y="1"/>
                    </a:lnTo>
                    <a:lnTo>
                      <a:pt x="2" y="0"/>
                    </a:lnTo>
                    <a:lnTo>
                      <a:pt x="1"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2" name="Freeform 1177">
                <a:extLst>
                  <a:ext uri="{FF2B5EF4-FFF2-40B4-BE49-F238E27FC236}">
                    <a16:creationId xmlns:a16="http://schemas.microsoft.com/office/drawing/2014/main" id="{90D6D71F-369D-4FEB-BADF-700BD71256E9}"/>
                  </a:ext>
                </a:extLst>
              </p:cNvPr>
              <p:cNvSpPr>
                <a:spLocks/>
              </p:cNvSpPr>
              <p:nvPr/>
            </p:nvSpPr>
            <p:spPr bwMode="auto">
              <a:xfrm>
                <a:off x="2650" y="1862"/>
                <a:ext cx="4" cy="5"/>
              </a:xfrm>
              <a:custGeom>
                <a:avLst/>
                <a:gdLst>
                  <a:gd name="T0" fmla="*/ 3 w 4"/>
                  <a:gd name="T1" fmla="*/ 2 h 5"/>
                  <a:gd name="T2" fmla="*/ 4 w 4"/>
                  <a:gd name="T3" fmla="*/ 0 h 5"/>
                  <a:gd name="T4" fmla="*/ 3 w 4"/>
                  <a:gd name="T5" fmla="*/ 0 h 5"/>
                  <a:gd name="T6" fmla="*/ 1 w 4"/>
                  <a:gd name="T7" fmla="*/ 0 h 5"/>
                  <a:gd name="T8" fmla="*/ 1 w 4"/>
                  <a:gd name="T9" fmla="*/ 2 h 5"/>
                  <a:gd name="T10" fmla="*/ 0 w 4"/>
                  <a:gd name="T11" fmla="*/ 4 h 5"/>
                  <a:gd name="T12" fmla="*/ 0 w 4"/>
                  <a:gd name="T13" fmla="*/ 5 h 5"/>
                  <a:gd name="T14" fmla="*/ 0 w 4"/>
                  <a:gd name="T15" fmla="*/ 5 h 5"/>
                  <a:gd name="T16" fmla="*/ 3 w 4"/>
                  <a:gd name="T17" fmla="*/ 4 h 5"/>
                  <a:gd name="T18" fmla="*/ 3 w 4"/>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3" y="2"/>
                    </a:moveTo>
                    <a:lnTo>
                      <a:pt x="4" y="0"/>
                    </a:lnTo>
                    <a:lnTo>
                      <a:pt x="3" y="0"/>
                    </a:lnTo>
                    <a:lnTo>
                      <a:pt x="1" y="0"/>
                    </a:lnTo>
                    <a:lnTo>
                      <a:pt x="1" y="2"/>
                    </a:lnTo>
                    <a:lnTo>
                      <a:pt x="0" y="4"/>
                    </a:lnTo>
                    <a:lnTo>
                      <a:pt x="0" y="5"/>
                    </a:lnTo>
                    <a:lnTo>
                      <a:pt x="0" y="5"/>
                    </a:lnTo>
                    <a:lnTo>
                      <a:pt x="3"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3" name="Freeform 1178">
                <a:extLst>
                  <a:ext uri="{FF2B5EF4-FFF2-40B4-BE49-F238E27FC236}">
                    <a16:creationId xmlns:a16="http://schemas.microsoft.com/office/drawing/2014/main" id="{F3B74ACC-D134-45BF-AC70-02C48AED3FBE}"/>
                  </a:ext>
                </a:extLst>
              </p:cNvPr>
              <p:cNvSpPr>
                <a:spLocks/>
              </p:cNvSpPr>
              <p:nvPr/>
            </p:nvSpPr>
            <p:spPr bwMode="auto">
              <a:xfrm>
                <a:off x="2750" y="2215"/>
                <a:ext cx="4" cy="4"/>
              </a:xfrm>
              <a:custGeom>
                <a:avLst/>
                <a:gdLst>
                  <a:gd name="T0" fmla="*/ 3 w 4"/>
                  <a:gd name="T1" fmla="*/ 3 h 4"/>
                  <a:gd name="T2" fmla="*/ 4 w 4"/>
                  <a:gd name="T3" fmla="*/ 2 h 4"/>
                  <a:gd name="T4" fmla="*/ 3 w 4"/>
                  <a:gd name="T5" fmla="*/ 0 h 4"/>
                  <a:gd name="T6" fmla="*/ 1 w 4"/>
                  <a:gd name="T7" fmla="*/ 2 h 4"/>
                  <a:gd name="T8" fmla="*/ 0 w 4"/>
                  <a:gd name="T9" fmla="*/ 2 h 4"/>
                  <a:gd name="T10" fmla="*/ 0 w 4"/>
                  <a:gd name="T11" fmla="*/ 4 h 4"/>
                  <a:gd name="T12" fmla="*/ 0 w 4"/>
                  <a:gd name="T13" fmla="*/ 4 h 4"/>
                  <a:gd name="T14" fmla="*/ 3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3"/>
                    </a:moveTo>
                    <a:lnTo>
                      <a:pt x="4" y="2"/>
                    </a:lnTo>
                    <a:lnTo>
                      <a:pt x="3" y="0"/>
                    </a:lnTo>
                    <a:lnTo>
                      <a:pt x="1" y="2"/>
                    </a:lnTo>
                    <a:lnTo>
                      <a:pt x="0" y="2"/>
                    </a:lnTo>
                    <a:lnTo>
                      <a:pt x="0" y="4"/>
                    </a:lnTo>
                    <a:lnTo>
                      <a:pt x="0"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4" name="Freeform 1179">
                <a:extLst>
                  <a:ext uri="{FF2B5EF4-FFF2-40B4-BE49-F238E27FC236}">
                    <a16:creationId xmlns:a16="http://schemas.microsoft.com/office/drawing/2014/main" id="{DBFF0264-4970-4EA4-A2F0-48BDDAB61086}"/>
                  </a:ext>
                </a:extLst>
              </p:cNvPr>
              <p:cNvSpPr>
                <a:spLocks/>
              </p:cNvSpPr>
              <p:nvPr/>
            </p:nvSpPr>
            <p:spPr bwMode="auto">
              <a:xfrm>
                <a:off x="2765" y="2560"/>
                <a:ext cx="3" cy="4"/>
              </a:xfrm>
              <a:custGeom>
                <a:avLst/>
                <a:gdLst>
                  <a:gd name="T0" fmla="*/ 2 w 3"/>
                  <a:gd name="T1" fmla="*/ 1 h 4"/>
                  <a:gd name="T2" fmla="*/ 2 w 3"/>
                  <a:gd name="T3" fmla="*/ 1 h 4"/>
                  <a:gd name="T4" fmla="*/ 2 w 3"/>
                  <a:gd name="T5" fmla="*/ 0 h 4"/>
                  <a:gd name="T6" fmla="*/ 0 w 3"/>
                  <a:gd name="T7" fmla="*/ 0 h 4"/>
                  <a:gd name="T8" fmla="*/ 0 w 3"/>
                  <a:gd name="T9" fmla="*/ 1 h 4"/>
                  <a:gd name="T10" fmla="*/ 0 w 3"/>
                  <a:gd name="T11" fmla="*/ 4 h 4"/>
                  <a:gd name="T12" fmla="*/ 2 w 3"/>
                  <a:gd name="T13" fmla="*/ 4 h 4"/>
                  <a:gd name="T14" fmla="*/ 3 w 3"/>
                  <a:gd name="T15" fmla="*/ 2 h 4"/>
                  <a:gd name="T16" fmla="*/ 3 w 3"/>
                  <a:gd name="T17" fmla="*/ 1 h 4"/>
                  <a:gd name="T18" fmla="*/ 2 w 3"/>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1"/>
                    </a:moveTo>
                    <a:lnTo>
                      <a:pt x="2" y="1"/>
                    </a:lnTo>
                    <a:lnTo>
                      <a:pt x="2" y="0"/>
                    </a:lnTo>
                    <a:lnTo>
                      <a:pt x="0" y="0"/>
                    </a:lnTo>
                    <a:lnTo>
                      <a:pt x="0" y="1"/>
                    </a:lnTo>
                    <a:lnTo>
                      <a:pt x="0" y="4"/>
                    </a:lnTo>
                    <a:lnTo>
                      <a:pt x="2" y="4"/>
                    </a:lnTo>
                    <a:lnTo>
                      <a:pt x="3" y="2"/>
                    </a:lnTo>
                    <a:lnTo>
                      <a:pt x="3"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5" name="Freeform 1180">
                <a:extLst>
                  <a:ext uri="{FF2B5EF4-FFF2-40B4-BE49-F238E27FC236}">
                    <a16:creationId xmlns:a16="http://schemas.microsoft.com/office/drawing/2014/main" id="{950B610D-ED4B-43D1-8686-C20761555835}"/>
                  </a:ext>
                </a:extLst>
              </p:cNvPr>
              <p:cNvSpPr>
                <a:spLocks/>
              </p:cNvSpPr>
              <p:nvPr/>
            </p:nvSpPr>
            <p:spPr bwMode="auto">
              <a:xfrm>
                <a:off x="2739" y="2204"/>
                <a:ext cx="4" cy="4"/>
              </a:xfrm>
              <a:custGeom>
                <a:avLst/>
                <a:gdLst>
                  <a:gd name="T0" fmla="*/ 3 w 4"/>
                  <a:gd name="T1" fmla="*/ 4 h 4"/>
                  <a:gd name="T2" fmla="*/ 4 w 4"/>
                  <a:gd name="T3" fmla="*/ 3 h 4"/>
                  <a:gd name="T4" fmla="*/ 4 w 4"/>
                  <a:gd name="T5" fmla="*/ 2 h 4"/>
                  <a:gd name="T6" fmla="*/ 3 w 4"/>
                  <a:gd name="T7" fmla="*/ 0 h 4"/>
                  <a:gd name="T8" fmla="*/ 0 w 4"/>
                  <a:gd name="T9" fmla="*/ 2 h 4"/>
                  <a:gd name="T10" fmla="*/ 1 w 4"/>
                  <a:gd name="T11" fmla="*/ 4 h 4"/>
                  <a:gd name="T12" fmla="*/ 3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4"/>
                    </a:moveTo>
                    <a:lnTo>
                      <a:pt x="4" y="3"/>
                    </a:lnTo>
                    <a:lnTo>
                      <a:pt x="4" y="2"/>
                    </a:lnTo>
                    <a:lnTo>
                      <a:pt x="3" y="0"/>
                    </a:lnTo>
                    <a:lnTo>
                      <a:pt x="0" y="2"/>
                    </a:lnTo>
                    <a:lnTo>
                      <a:pt x="1"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6" name="Freeform 1181">
                <a:extLst>
                  <a:ext uri="{FF2B5EF4-FFF2-40B4-BE49-F238E27FC236}">
                    <a16:creationId xmlns:a16="http://schemas.microsoft.com/office/drawing/2014/main" id="{2EC1C56F-15D7-4909-B076-B0CBB82778B6}"/>
                  </a:ext>
                </a:extLst>
              </p:cNvPr>
              <p:cNvSpPr>
                <a:spLocks/>
              </p:cNvSpPr>
              <p:nvPr/>
            </p:nvSpPr>
            <p:spPr bwMode="auto">
              <a:xfrm>
                <a:off x="2768" y="1873"/>
                <a:ext cx="4" cy="2"/>
              </a:xfrm>
              <a:custGeom>
                <a:avLst/>
                <a:gdLst>
                  <a:gd name="T0" fmla="*/ 4 w 4"/>
                  <a:gd name="T1" fmla="*/ 1 h 2"/>
                  <a:gd name="T2" fmla="*/ 3 w 4"/>
                  <a:gd name="T3" fmla="*/ 0 h 2"/>
                  <a:gd name="T4" fmla="*/ 1 w 4"/>
                  <a:gd name="T5" fmla="*/ 0 h 2"/>
                  <a:gd name="T6" fmla="*/ 0 w 4"/>
                  <a:gd name="T7" fmla="*/ 1 h 2"/>
                  <a:gd name="T8" fmla="*/ 1 w 4"/>
                  <a:gd name="T9" fmla="*/ 2 h 2"/>
                  <a:gd name="T10" fmla="*/ 4 w 4"/>
                  <a:gd name="T11" fmla="*/ 2 h 2"/>
                  <a:gd name="T12" fmla="*/ 4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1"/>
                    </a:moveTo>
                    <a:lnTo>
                      <a:pt x="3" y="0"/>
                    </a:lnTo>
                    <a:lnTo>
                      <a:pt x="1" y="0"/>
                    </a:lnTo>
                    <a:lnTo>
                      <a:pt x="0" y="1"/>
                    </a:lnTo>
                    <a:lnTo>
                      <a:pt x="1" y="2"/>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7" name="Freeform 1182">
                <a:extLst>
                  <a:ext uri="{FF2B5EF4-FFF2-40B4-BE49-F238E27FC236}">
                    <a16:creationId xmlns:a16="http://schemas.microsoft.com/office/drawing/2014/main" id="{9CDF55A3-08E0-4E35-8B1C-02F336E43C5B}"/>
                  </a:ext>
                </a:extLst>
              </p:cNvPr>
              <p:cNvSpPr>
                <a:spLocks/>
              </p:cNvSpPr>
              <p:nvPr/>
            </p:nvSpPr>
            <p:spPr bwMode="auto">
              <a:xfrm>
                <a:off x="2760" y="2561"/>
                <a:ext cx="2" cy="4"/>
              </a:xfrm>
              <a:custGeom>
                <a:avLst/>
                <a:gdLst>
                  <a:gd name="T0" fmla="*/ 0 w 2"/>
                  <a:gd name="T1" fmla="*/ 3 h 4"/>
                  <a:gd name="T2" fmla="*/ 0 w 2"/>
                  <a:gd name="T3" fmla="*/ 4 h 4"/>
                  <a:gd name="T4" fmla="*/ 2 w 2"/>
                  <a:gd name="T5" fmla="*/ 3 h 4"/>
                  <a:gd name="T6" fmla="*/ 2 w 2"/>
                  <a:gd name="T7" fmla="*/ 1 h 4"/>
                  <a:gd name="T8" fmla="*/ 2 w 2"/>
                  <a:gd name="T9" fmla="*/ 0 h 4"/>
                  <a:gd name="T10" fmla="*/ 2 w 2"/>
                  <a:gd name="T11" fmla="*/ 0 h 4"/>
                  <a:gd name="T12" fmla="*/ 2 w 2"/>
                  <a:gd name="T13" fmla="*/ 0 h 4"/>
                  <a:gd name="T14" fmla="*/ 2 w 2"/>
                  <a:gd name="T15" fmla="*/ 1 h 4"/>
                  <a:gd name="T16" fmla="*/ 1 w 2"/>
                  <a:gd name="T17" fmla="*/ 3 h 4"/>
                  <a:gd name="T18" fmla="*/ 0 w 2"/>
                  <a:gd name="T19" fmla="*/ 1 h 4"/>
                  <a:gd name="T20" fmla="*/ 0 w 2"/>
                  <a:gd name="T21" fmla="*/ 3 h 4"/>
                  <a:gd name="T22" fmla="*/ 0 w 2"/>
                  <a:gd name="T23"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4">
                    <a:moveTo>
                      <a:pt x="0" y="3"/>
                    </a:moveTo>
                    <a:lnTo>
                      <a:pt x="0" y="4"/>
                    </a:lnTo>
                    <a:lnTo>
                      <a:pt x="2" y="3"/>
                    </a:lnTo>
                    <a:lnTo>
                      <a:pt x="2" y="1"/>
                    </a:lnTo>
                    <a:lnTo>
                      <a:pt x="2" y="0"/>
                    </a:lnTo>
                    <a:lnTo>
                      <a:pt x="2" y="0"/>
                    </a:lnTo>
                    <a:lnTo>
                      <a:pt x="2" y="0"/>
                    </a:lnTo>
                    <a:lnTo>
                      <a:pt x="2" y="1"/>
                    </a:lnTo>
                    <a:lnTo>
                      <a:pt x="1" y="3"/>
                    </a:lnTo>
                    <a:lnTo>
                      <a:pt x="0" y="1"/>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8" name="Freeform 1183">
                <a:extLst>
                  <a:ext uri="{FF2B5EF4-FFF2-40B4-BE49-F238E27FC236}">
                    <a16:creationId xmlns:a16="http://schemas.microsoft.com/office/drawing/2014/main" id="{EF0E6676-3301-482C-9994-CF12936F8B0C}"/>
                  </a:ext>
                </a:extLst>
              </p:cNvPr>
              <p:cNvSpPr>
                <a:spLocks/>
              </p:cNvSpPr>
              <p:nvPr/>
            </p:nvSpPr>
            <p:spPr bwMode="auto">
              <a:xfrm>
                <a:off x="2712" y="2178"/>
                <a:ext cx="2" cy="2"/>
              </a:xfrm>
              <a:custGeom>
                <a:avLst/>
                <a:gdLst>
                  <a:gd name="T0" fmla="*/ 0 w 2"/>
                  <a:gd name="T1" fmla="*/ 0 h 2"/>
                  <a:gd name="T2" fmla="*/ 1 w 2"/>
                  <a:gd name="T3" fmla="*/ 2 h 2"/>
                  <a:gd name="T4" fmla="*/ 2 w 2"/>
                  <a:gd name="T5" fmla="*/ 2 h 2"/>
                  <a:gd name="T6" fmla="*/ 1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1" y="2"/>
                    </a:lnTo>
                    <a:lnTo>
                      <a:pt x="2"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9" name="Freeform 1184">
                <a:extLst>
                  <a:ext uri="{FF2B5EF4-FFF2-40B4-BE49-F238E27FC236}">
                    <a16:creationId xmlns:a16="http://schemas.microsoft.com/office/drawing/2014/main" id="{583CDAD6-C34F-4B17-B598-91CDBEC6978F}"/>
                  </a:ext>
                </a:extLst>
              </p:cNvPr>
              <p:cNvSpPr>
                <a:spLocks/>
              </p:cNvSpPr>
              <p:nvPr/>
            </p:nvSpPr>
            <p:spPr bwMode="auto">
              <a:xfrm>
                <a:off x="2723" y="2154"/>
                <a:ext cx="4" cy="1"/>
              </a:xfrm>
              <a:custGeom>
                <a:avLst/>
                <a:gdLst>
                  <a:gd name="T0" fmla="*/ 0 w 4"/>
                  <a:gd name="T1" fmla="*/ 1 h 1"/>
                  <a:gd name="T2" fmla="*/ 1 w 4"/>
                  <a:gd name="T3" fmla="*/ 1 h 1"/>
                  <a:gd name="T4" fmla="*/ 2 w 4"/>
                  <a:gd name="T5" fmla="*/ 1 h 1"/>
                  <a:gd name="T6" fmla="*/ 4 w 4"/>
                  <a:gd name="T7" fmla="*/ 0 h 1"/>
                  <a:gd name="T8" fmla="*/ 1 w 4"/>
                  <a:gd name="T9" fmla="*/ 0 h 1"/>
                  <a:gd name="T10" fmla="*/ 0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0" y="1"/>
                    </a:moveTo>
                    <a:lnTo>
                      <a:pt x="1" y="1"/>
                    </a:lnTo>
                    <a:lnTo>
                      <a:pt x="2"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0" name="Freeform 1185">
                <a:extLst>
                  <a:ext uri="{FF2B5EF4-FFF2-40B4-BE49-F238E27FC236}">
                    <a16:creationId xmlns:a16="http://schemas.microsoft.com/office/drawing/2014/main" id="{9FCBA89C-FE55-4D8E-B09C-F1CE170B2B5E}"/>
                  </a:ext>
                </a:extLst>
              </p:cNvPr>
              <p:cNvSpPr>
                <a:spLocks/>
              </p:cNvSpPr>
              <p:nvPr/>
            </p:nvSpPr>
            <p:spPr bwMode="auto">
              <a:xfrm>
                <a:off x="2725" y="1899"/>
                <a:ext cx="4" cy="2"/>
              </a:xfrm>
              <a:custGeom>
                <a:avLst/>
                <a:gdLst>
                  <a:gd name="T0" fmla="*/ 3 w 4"/>
                  <a:gd name="T1" fmla="*/ 0 h 2"/>
                  <a:gd name="T2" fmla="*/ 0 w 4"/>
                  <a:gd name="T3" fmla="*/ 1 h 2"/>
                  <a:gd name="T4" fmla="*/ 2 w 4"/>
                  <a:gd name="T5" fmla="*/ 2 h 2"/>
                  <a:gd name="T6" fmla="*/ 4 w 4"/>
                  <a:gd name="T7" fmla="*/ 2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lnTo>
                      <a:pt x="0" y="1"/>
                    </a:lnTo>
                    <a:lnTo>
                      <a:pt x="2"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1" name="Freeform 1186">
                <a:extLst>
                  <a:ext uri="{FF2B5EF4-FFF2-40B4-BE49-F238E27FC236}">
                    <a16:creationId xmlns:a16="http://schemas.microsoft.com/office/drawing/2014/main" id="{5E1D314B-3880-45DD-83CD-299964563672}"/>
                  </a:ext>
                </a:extLst>
              </p:cNvPr>
              <p:cNvSpPr>
                <a:spLocks/>
              </p:cNvSpPr>
              <p:nvPr/>
            </p:nvSpPr>
            <p:spPr bwMode="auto">
              <a:xfrm>
                <a:off x="2721" y="2189"/>
                <a:ext cx="4" cy="2"/>
              </a:xfrm>
              <a:custGeom>
                <a:avLst/>
                <a:gdLst>
                  <a:gd name="T0" fmla="*/ 2 w 4"/>
                  <a:gd name="T1" fmla="*/ 0 h 2"/>
                  <a:gd name="T2" fmla="*/ 0 w 4"/>
                  <a:gd name="T3" fmla="*/ 0 h 2"/>
                  <a:gd name="T4" fmla="*/ 3 w 4"/>
                  <a:gd name="T5" fmla="*/ 2 h 2"/>
                  <a:gd name="T6" fmla="*/ 4 w 4"/>
                  <a:gd name="T7" fmla="*/ 2 h 2"/>
                  <a:gd name="T8" fmla="*/ 3 w 4"/>
                  <a:gd name="T9" fmla="*/ 0 h 2"/>
                  <a:gd name="T10" fmla="*/ 2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2" y="0"/>
                    </a:moveTo>
                    <a:lnTo>
                      <a:pt x="0" y="0"/>
                    </a:lnTo>
                    <a:lnTo>
                      <a:pt x="3" y="2"/>
                    </a:lnTo>
                    <a:lnTo>
                      <a:pt x="4" y="2"/>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2" name="Freeform 1187">
                <a:extLst>
                  <a:ext uri="{FF2B5EF4-FFF2-40B4-BE49-F238E27FC236}">
                    <a16:creationId xmlns:a16="http://schemas.microsoft.com/office/drawing/2014/main" id="{87AD17CA-31A1-439C-9033-B46EDD15A3C4}"/>
                  </a:ext>
                </a:extLst>
              </p:cNvPr>
              <p:cNvSpPr>
                <a:spLocks/>
              </p:cNvSpPr>
              <p:nvPr/>
            </p:nvSpPr>
            <p:spPr bwMode="auto">
              <a:xfrm>
                <a:off x="2718" y="2151"/>
                <a:ext cx="5" cy="4"/>
              </a:xfrm>
              <a:custGeom>
                <a:avLst/>
                <a:gdLst>
                  <a:gd name="T0" fmla="*/ 0 w 5"/>
                  <a:gd name="T1" fmla="*/ 1 h 4"/>
                  <a:gd name="T2" fmla="*/ 0 w 5"/>
                  <a:gd name="T3" fmla="*/ 3 h 4"/>
                  <a:gd name="T4" fmla="*/ 2 w 5"/>
                  <a:gd name="T5" fmla="*/ 4 h 4"/>
                  <a:gd name="T6" fmla="*/ 3 w 5"/>
                  <a:gd name="T7" fmla="*/ 4 h 4"/>
                  <a:gd name="T8" fmla="*/ 5 w 5"/>
                  <a:gd name="T9" fmla="*/ 1 h 4"/>
                  <a:gd name="T10" fmla="*/ 5 w 5"/>
                  <a:gd name="T11" fmla="*/ 0 h 4"/>
                  <a:gd name="T12" fmla="*/ 3 w 5"/>
                  <a:gd name="T13" fmla="*/ 1 h 4"/>
                  <a:gd name="T14" fmla="*/ 0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0" y="1"/>
                    </a:moveTo>
                    <a:lnTo>
                      <a:pt x="0" y="3"/>
                    </a:lnTo>
                    <a:lnTo>
                      <a:pt x="2" y="4"/>
                    </a:lnTo>
                    <a:lnTo>
                      <a:pt x="3" y="4"/>
                    </a:lnTo>
                    <a:lnTo>
                      <a:pt x="5" y="1"/>
                    </a:lnTo>
                    <a:lnTo>
                      <a:pt x="5" y="0"/>
                    </a:lnTo>
                    <a:lnTo>
                      <a:pt x="3"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3" name="Freeform 1188">
                <a:extLst>
                  <a:ext uri="{FF2B5EF4-FFF2-40B4-BE49-F238E27FC236}">
                    <a16:creationId xmlns:a16="http://schemas.microsoft.com/office/drawing/2014/main" id="{8AE04EAB-9389-4C92-BB5A-8A4E800A0E77}"/>
                  </a:ext>
                </a:extLst>
              </p:cNvPr>
              <p:cNvSpPr>
                <a:spLocks/>
              </p:cNvSpPr>
              <p:nvPr/>
            </p:nvSpPr>
            <p:spPr bwMode="auto">
              <a:xfrm>
                <a:off x="2664" y="1894"/>
                <a:ext cx="2" cy="5"/>
              </a:xfrm>
              <a:custGeom>
                <a:avLst/>
                <a:gdLst>
                  <a:gd name="T0" fmla="*/ 2 w 2"/>
                  <a:gd name="T1" fmla="*/ 3 h 5"/>
                  <a:gd name="T2" fmla="*/ 2 w 2"/>
                  <a:gd name="T3" fmla="*/ 2 h 5"/>
                  <a:gd name="T4" fmla="*/ 1 w 2"/>
                  <a:gd name="T5" fmla="*/ 0 h 5"/>
                  <a:gd name="T6" fmla="*/ 0 w 2"/>
                  <a:gd name="T7" fmla="*/ 0 h 5"/>
                  <a:gd name="T8" fmla="*/ 0 w 2"/>
                  <a:gd name="T9" fmla="*/ 2 h 5"/>
                  <a:gd name="T10" fmla="*/ 1 w 2"/>
                  <a:gd name="T11" fmla="*/ 5 h 5"/>
                  <a:gd name="T12" fmla="*/ 1 w 2"/>
                  <a:gd name="T13" fmla="*/ 5 h 5"/>
                  <a:gd name="T14" fmla="*/ 2 w 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2" y="3"/>
                    </a:moveTo>
                    <a:lnTo>
                      <a:pt x="2" y="2"/>
                    </a:lnTo>
                    <a:lnTo>
                      <a:pt x="1" y="0"/>
                    </a:lnTo>
                    <a:lnTo>
                      <a:pt x="0" y="0"/>
                    </a:lnTo>
                    <a:lnTo>
                      <a:pt x="0" y="2"/>
                    </a:lnTo>
                    <a:lnTo>
                      <a:pt x="1" y="5"/>
                    </a:lnTo>
                    <a:lnTo>
                      <a:pt x="1" y="5"/>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4" name="Freeform 1189">
                <a:extLst>
                  <a:ext uri="{FF2B5EF4-FFF2-40B4-BE49-F238E27FC236}">
                    <a16:creationId xmlns:a16="http://schemas.microsoft.com/office/drawing/2014/main" id="{6A5213AF-591C-48F1-A8F8-77EA37EAE35D}"/>
                  </a:ext>
                </a:extLst>
              </p:cNvPr>
              <p:cNvSpPr>
                <a:spLocks/>
              </p:cNvSpPr>
              <p:nvPr/>
            </p:nvSpPr>
            <p:spPr bwMode="auto">
              <a:xfrm>
                <a:off x="2526" y="1841"/>
                <a:ext cx="13" cy="12"/>
              </a:xfrm>
              <a:custGeom>
                <a:avLst/>
                <a:gdLst>
                  <a:gd name="T0" fmla="*/ 6 w 13"/>
                  <a:gd name="T1" fmla="*/ 12 h 12"/>
                  <a:gd name="T2" fmla="*/ 9 w 13"/>
                  <a:gd name="T3" fmla="*/ 11 h 12"/>
                  <a:gd name="T4" fmla="*/ 11 w 13"/>
                  <a:gd name="T5" fmla="*/ 12 h 12"/>
                  <a:gd name="T6" fmla="*/ 13 w 13"/>
                  <a:gd name="T7" fmla="*/ 12 h 12"/>
                  <a:gd name="T8" fmla="*/ 13 w 13"/>
                  <a:gd name="T9" fmla="*/ 8 h 12"/>
                  <a:gd name="T10" fmla="*/ 13 w 13"/>
                  <a:gd name="T11" fmla="*/ 5 h 12"/>
                  <a:gd name="T12" fmla="*/ 9 w 13"/>
                  <a:gd name="T13" fmla="*/ 1 h 12"/>
                  <a:gd name="T14" fmla="*/ 6 w 13"/>
                  <a:gd name="T15" fmla="*/ 0 h 12"/>
                  <a:gd name="T16" fmla="*/ 2 w 13"/>
                  <a:gd name="T17" fmla="*/ 1 h 12"/>
                  <a:gd name="T18" fmla="*/ 0 w 13"/>
                  <a:gd name="T19" fmla="*/ 4 h 12"/>
                  <a:gd name="T20" fmla="*/ 0 w 13"/>
                  <a:gd name="T21" fmla="*/ 7 h 12"/>
                  <a:gd name="T22" fmla="*/ 3 w 13"/>
                  <a:gd name="T23" fmla="*/ 8 h 12"/>
                  <a:gd name="T24" fmla="*/ 4 w 13"/>
                  <a:gd name="T25" fmla="*/ 12 h 12"/>
                  <a:gd name="T26" fmla="*/ 6 w 13"/>
                  <a:gd name="T2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6" y="12"/>
                    </a:moveTo>
                    <a:lnTo>
                      <a:pt x="9" y="11"/>
                    </a:lnTo>
                    <a:lnTo>
                      <a:pt x="11" y="12"/>
                    </a:lnTo>
                    <a:lnTo>
                      <a:pt x="13" y="12"/>
                    </a:lnTo>
                    <a:lnTo>
                      <a:pt x="13" y="8"/>
                    </a:lnTo>
                    <a:lnTo>
                      <a:pt x="13" y="5"/>
                    </a:lnTo>
                    <a:lnTo>
                      <a:pt x="9" y="1"/>
                    </a:lnTo>
                    <a:lnTo>
                      <a:pt x="6" y="0"/>
                    </a:lnTo>
                    <a:lnTo>
                      <a:pt x="2" y="1"/>
                    </a:lnTo>
                    <a:lnTo>
                      <a:pt x="0" y="4"/>
                    </a:lnTo>
                    <a:lnTo>
                      <a:pt x="0" y="7"/>
                    </a:lnTo>
                    <a:lnTo>
                      <a:pt x="3" y="8"/>
                    </a:lnTo>
                    <a:lnTo>
                      <a:pt x="4" y="12"/>
                    </a:lnTo>
                    <a:lnTo>
                      <a:pt x="6"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5" name="Freeform 1190">
                <a:extLst>
                  <a:ext uri="{FF2B5EF4-FFF2-40B4-BE49-F238E27FC236}">
                    <a16:creationId xmlns:a16="http://schemas.microsoft.com/office/drawing/2014/main" id="{06B62002-CA68-4EB8-A10B-FD143E9A4DA4}"/>
                  </a:ext>
                </a:extLst>
              </p:cNvPr>
              <p:cNvSpPr>
                <a:spLocks/>
              </p:cNvSpPr>
              <p:nvPr/>
            </p:nvSpPr>
            <p:spPr bwMode="auto">
              <a:xfrm>
                <a:off x="2482" y="1888"/>
                <a:ext cx="58" cy="57"/>
              </a:xfrm>
              <a:custGeom>
                <a:avLst/>
                <a:gdLst>
                  <a:gd name="T0" fmla="*/ 17 w 58"/>
                  <a:gd name="T1" fmla="*/ 9 h 57"/>
                  <a:gd name="T2" fmla="*/ 18 w 58"/>
                  <a:gd name="T3" fmla="*/ 11 h 57"/>
                  <a:gd name="T4" fmla="*/ 17 w 58"/>
                  <a:gd name="T5" fmla="*/ 15 h 57"/>
                  <a:gd name="T6" fmla="*/ 15 w 58"/>
                  <a:gd name="T7" fmla="*/ 19 h 57"/>
                  <a:gd name="T8" fmla="*/ 13 w 58"/>
                  <a:gd name="T9" fmla="*/ 23 h 57"/>
                  <a:gd name="T10" fmla="*/ 13 w 58"/>
                  <a:gd name="T11" fmla="*/ 28 h 57"/>
                  <a:gd name="T12" fmla="*/ 11 w 58"/>
                  <a:gd name="T13" fmla="*/ 24 h 57"/>
                  <a:gd name="T14" fmla="*/ 7 w 58"/>
                  <a:gd name="T15" fmla="*/ 23 h 57"/>
                  <a:gd name="T16" fmla="*/ 6 w 58"/>
                  <a:gd name="T17" fmla="*/ 27 h 57"/>
                  <a:gd name="T18" fmla="*/ 2 w 58"/>
                  <a:gd name="T19" fmla="*/ 27 h 57"/>
                  <a:gd name="T20" fmla="*/ 0 w 58"/>
                  <a:gd name="T21" fmla="*/ 31 h 57"/>
                  <a:gd name="T22" fmla="*/ 4 w 58"/>
                  <a:gd name="T23" fmla="*/ 31 h 57"/>
                  <a:gd name="T24" fmla="*/ 10 w 58"/>
                  <a:gd name="T25" fmla="*/ 31 h 57"/>
                  <a:gd name="T26" fmla="*/ 17 w 58"/>
                  <a:gd name="T27" fmla="*/ 32 h 57"/>
                  <a:gd name="T28" fmla="*/ 31 w 58"/>
                  <a:gd name="T29" fmla="*/ 35 h 57"/>
                  <a:gd name="T30" fmla="*/ 24 w 58"/>
                  <a:gd name="T31" fmla="*/ 37 h 57"/>
                  <a:gd name="T32" fmla="*/ 17 w 58"/>
                  <a:gd name="T33" fmla="*/ 38 h 57"/>
                  <a:gd name="T34" fmla="*/ 18 w 58"/>
                  <a:gd name="T35" fmla="*/ 41 h 57"/>
                  <a:gd name="T36" fmla="*/ 11 w 58"/>
                  <a:gd name="T37" fmla="*/ 39 h 57"/>
                  <a:gd name="T38" fmla="*/ 10 w 58"/>
                  <a:gd name="T39" fmla="*/ 41 h 57"/>
                  <a:gd name="T40" fmla="*/ 9 w 58"/>
                  <a:gd name="T41" fmla="*/ 42 h 57"/>
                  <a:gd name="T42" fmla="*/ 11 w 58"/>
                  <a:gd name="T43" fmla="*/ 45 h 57"/>
                  <a:gd name="T44" fmla="*/ 11 w 58"/>
                  <a:gd name="T45" fmla="*/ 46 h 57"/>
                  <a:gd name="T46" fmla="*/ 9 w 58"/>
                  <a:gd name="T47" fmla="*/ 49 h 57"/>
                  <a:gd name="T48" fmla="*/ 10 w 58"/>
                  <a:gd name="T49" fmla="*/ 54 h 57"/>
                  <a:gd name="T50" fmla="*/ 14 w 58"/>
                  <a:gd name="T51" fmla="*/ 54 h 57"/>
                  <a:gd name="T52" fmla="*/ 17 w 58"/>
                  <a:gd name="T53" fmla="*/ 54 h 57"/>
                  <a:gd name="T54" fmla="*/ 20 w 58"/>
                  <a:gd name="T55" fmla="*/ 53 h 57"/>
                  <a:gd name="T56" fmla="*/ 28 w 58"/>
                  <a:gd name="T57" fmla="*/ 57 h 57"/>
                  <a:gd name="T58" fmla="*/ 29 w 58"/>
                  <a:gd name="T59" fmla="*/ 52 h 57"/>
                  <a:gd name="T60" fmla="*/ 31 w 58"/>
                  <a:gd name="T61" fmla="*/ 54 h 57"/>
                  <a:gd name="T62" fmla="*/ 33 w 58"/>
                  <a:gd name="T63" fmla="*/ 53 h 57"/>
                  <a:gd name="T64" fmla="*/ 35 w 58"/>
                  <a:gd name="T65" fmla="*/ 49 h 57"/>
                  <a:gd name="T66" fmla="*/ 32 w 58"/>
                  <a:gd name="T67" fmla="*/ 46 h 57"/>
                  <a:gd name="T68" fmla="*/ 36 w 58"/>
                  <a:gd name="T69" fmla="*/ 43 h 57"/>
                  <a:gd name="T70" fmla="*/ 39 w 58"/>
                  <a:gd name="T71" fmla="*/ 42 h 57"/>
                  <a:gd name="T72" fmla="*/ 40 w 58"/>
                  <a:gd name="T73" fmla="*/ 43 h 57"/>
                  <a:gd name="T74" fmla="*/ 40 w 58"/>
                  <a:gd name="T75" fmla="*/ 37 h 57"/>
                  <a:gd name="T76" fmla="*/ 43 w 58"/>
                  <a:gd name="T77" fmla="*/ 35 h 57"/>
                  <a:gd name="T78" fmla="*/ 46 w 58"/>
                  <a:gd name="T79" fmla="*/ 32 h 57"/>
                  <a:gd name="T80" fmla="*/ 51 w 58"/>
                  <a:gd name="T81" fmla="*/ 26 h 57"/>
                  <a:gd name="T82" fmla="*/ 54 w 58"/>
                  <a:gd name="T83" fmla="*/ 20 h 57"/>
                  <a:gd name="T84" fmla="*/ 58 w 58"/>
                  <a:gd name="T85" fmla="*/ 12 h 57"/>
                  <a:gd name="T86" fmla="*/ 54 w 58"/>
                  <a:gd name="T87" fmla="*/ 8 h 57"/>
                  <a:gd name="T88" fmla="*/ 55 w 58"/>
                  <a:gd name="T89" fmla="*/ 5 h 57"/>
                  <a:gd name="T90" fmla="*/ 54 w 58"/>
                  <a:gd name="T91" fmla="*/ 2 h 57"/>
                  <a:gd name="T92" fmla="*/ 53 w 58"/>
                  <a:gd name="T93" fmla="*/ 5 h 57"/>
                  <a:gd name="T94" fmla="*/ 48 w 58"/>
                  <a:gd name="T95" fmla="*/ 9 h 57"/>
                  <a:gd name="T96" fmla="*/ 46 w 58"/>
                  <a:gd name="T97" fmla="*/ 12 h 57"/>
                  <a:gd name="T98" fmla="*/ 46 w 58"/>
                  <a:gd name="T99" fmla="*/ 8 h 57"/>
                  <a:gd name="T100" fmla="*/ 43 w 58"/>
                  <a:gd name="T101" fmla="*/ 2 h 57"/>
                  <a:gd name="T102" fmla="*/ 39 w 58"/>
                  <a:gd name="T103" fmla="*/ 0 h 57"/>
                  <a:gd name="T104" fmla="*/ 33 w 58"/>
                  <a:gd name="T105" fmla="*/ 2 h 57"/>
                  <a:gd name="T106" fmla="*/ 31 w 58"/>
                  <a:gd name="T107" fmla="*/ 6 h 57"/>
                  <a:gd name="T108" fmla="*/ 32 w 58"/>
                  <a:gd name="T109" fmla="*/ 13 h 57"/>
                  <a:gd name="T110" fmla="*/ 29 w 58"/>
                  <a:gd name="T111" fmla="*/ 13 h 57"/>
                  <a:gd name="T112" fmla="*/ 32 w 58"/>
                  <a:gd name="T113" fmla="*/ 19 h 57"/>
                  <a:gd name="T114" fmla="*/ 31 w 58"/>
                  <a:gd name="T115" fmla="*/ 24 h 57"/>
                  <a:gd name="T116" fmla="*/ 26 w 58"/>
                  <a:gd name="T117" fmla="*/ 24 h 57"/>
                  <a:gd name="T118" fmla="*/ 25 w 58"/>
                  <a:gd name="T119" fmla="*/ 13 h 57"/>
                  <a:gd name="T120" fmla="*/ 24 w 58"/>
                  <a:gd name="T121" fmla="*/ 9 h 57"/>
                  <a:gd name="T122" fmla="*/ 22 w 58"/>
                  <a:gd name="T123" fmla="*/ 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 h="57">
                    <a:moveTo>
                      <a:pt x="20" y="6"/>
                    </a:moveTo>
                    <a:lnTo>
                      <a:pt x="18" y="6"/>
                    </a:lnTo>
                    <a:lnTo>
                      <a:pt x="17" y="9"/>
                    </a:lnTo>
                    <a:lnTo>
                      <a:pt x="15" y="11"/>
                    </a:lnTo>
                    <a:lnTo>
                      <a:pt x="17" y="11"/>
                    </a:lnTo>
                    <a:lnTo>
                      <a:pt x="18" y="11"/>
                    </a:lnTo>
                    <a:lnTo>
                      <a:pt x="20" y="12"/>
                    </a:lnTo>
                    <a:lnTo>
                      <a:pt x="17" y="13"/>
                    </a:lnTo>
                    <a:lnTo>
                      <a:pt x="17" y="15"/>
                    </a:lnTo>
                    <a:lnTo>
                      <a:pt x="14" y="15"/>
                    </a:lnTo>
                    <a:lnTo>
                      <a:pt x="14" y="19"/>
                    </a:lnTo>
                    <a:lnTo>
                      <a:pt x="15" y="19"/>
                    </a:lnTo>
                    <a:lnTo>
                      <a:pt x="15" y="20"/>
                    </a:lnTo>
                    <a:lnTo>
                      <a:pt x="13" y="22"/>
                    </a:lnTo>
                    <a:lnTo>
                      <a:pt x="13" y="23"/>
                    </a:lnTo>
                    <a:lnTo>
                      <a:pt x="14" y="26"/>
                    </a:lnTo>
                    <a:lnTo>
                      <a:pt x="14" y="27"/>
                    </a:lnTo>
                    <a:lnTo>
                      <a:pt x="13" y="28"/>
                    </a:lnTo>
                    <a:lnTo>
                      <a:pt x="11" y="28"/>
                    </a:lnTo>
                    <a:lnTo>
                      <a:pt x="11" y="24"/>
                    </a:lnTo>
                    <a:lnTo>
                      <a:pt x="11" y="24"/>
                    </a:lnTo>
                    <a:lnTo>
                      <a:pt x="10" y="22"/>
                    </a:lnTo>
                    <a:lnTo>
                      <a:pt x="9" y="23"/>
                    </a:lnTo>
                    <a:lnTo>
                      <a:pt x="7" y="23"/>
                    </a:lnTo>
                    <a:lnTo>
                      <a:pt x="6" y="24"/>
                    </a:lnTo>
                    <a:lnTo>
                      <a:pt x="4" y="26"/>
                    </a:lnTo>
                    <a:lnTo>
                      <a:pt x="6" y="27"/>
                    </a:lnTo>
                    <a:lnTo>
                      <a:pt x="4" y="27"/>
                    </a:lnTo>
                    <a:lnTo>
                      <a:pt x="3" y="26"/>
                    </a:lnTo>
                    <a:lnTo>
                      <a:pt x="2" y="27"/>
                    </a:lnTo>
                    <a:lnTo>
                      <a:pt x="0" y="27"/>
                    </a:lnTo>
                    <a:lnTo>
                      <a:pt x="0" y="30"/>
                    </a:lnTo>
                    <a:lnTo>
                      <a:pt x="0" y="31"/>
                    </a:lnTo>
                    <a:lnTo>
                      <a:pt x="2" y="31"/>
                    </a:lnTo>
                    <a:lnTo>
                      <a:pt x="3" y="31"/>
                    </a:lnTo>
                    <a:lnTo>
                      <a:pt x="4" y="31"/>
                    </a:lnTo>
                    <a:lnTo>
                      <a:pt x="7" y="31"/>
                    </a:lnTo>
                    <a:lnTo>
                      <a:pt x="9" y="31"/>
                    </a:lnTo>
                    <a:lnTo>
                      <a:pt x="10" y="31"/>
                    </a:lnTo>
                    <a:lnTo>
                      <a:pt x="13" y="32"/>
                    </a:lnTo>
                    <a:lnTo>
                      <a:pt x="15" y="31"/>
                    </a:lnTo>
                    <a:lnTo>
                      <a:pt x="17" y="32"/>
                    </a:lnTo>
                    <a:lnTo>
                      <a:pt x="20" y="32"/>
                    </a:lnTo>
                    <a:lnTo>
                      <a:pt x="29" y="34"/>
                    </a:lnTo>
                    <a:lnTo>
                      <a:pt x="31" y="35"/>
                    </a:lnTo>
                    <a:lnTo>
                      <a:pt x="29" y="37"/>
                    </a:lnTo>
                    <a:lnTo>
                      <a:pt x="26" y="37"/>
                    </a:lnTo>
                    <a:lnTo>
                      <a:pt x="24" y="37"/>
                    </a:lnTo>
                    <a:lnTo>
                      <a:pt x="21" y="38"/>
                    </a:lnTo>
                    <a:lnTo>
                      <a:pt x="17" y="38"/>
                    </a:lnTo>
                    <a:lnTo>
                      <a:pt x="17" y="38"/>
                    </a:lnTo>
                    <a:lnTo>
                      <a:pt x="18" y="38"/>
                    </a:lnTo>
                    <a:lnTo>
                      <a:pt x="20" y="39"/>
                    </a:lnTo>
                    <a:lnTo>
                      <a:pt x="18" y="41"/>
                    </a:lnTo>
                    <a:lnTo>
                      <a:pt x="14" y="39"/>
                    </a:lnTo>
                    <a:lnTo>
                      <a:pt x="13" y="38"/>
                    </a:lnTo>
                    <a:lnTo>
                      <a:pt x="11" y="39"/>
                    </a:lnTo>
                    <a:lnTo>
                      <a:pt x="11" y="41"/>
                    </a:lnTo>
                    <a:lnTo>
                      <a:pt x="11" y="42"/>
                    </a:lnTo>
                    <a:lnTo>
                      <a:pt x="10" y="41"/>
                    </a:lnTo>
                    <a:lnTo>
                      <a:pt x="9" y="41"/>
                    </a:lnTo>
                    <a:lnTo>
                      <a:pt x="9" y="41"/>
                    </a:lnTo>
                    <a:lnTo>
                      <a:pt x="9" y="42"/>
                    </a:lnTo>
                    <a:lnTo>
                      <a:pt x="10" y="43"/>
                    </a:lnTo>
                    <a:lnTo>
                      <a:pt x="13" y="43"/>
                    </a:lnTo>
                    <a:lnTo>
                      <a:pt x="11" y="45"/>
                    </a:lnTo>
                    <a:lnTo>
                      <a:pt x="13" y="48"/>
                    </a:lnTo>
                    <a:lnTo>
                      <a:pt x="11" y="48"/>
                    </a:lnTo>
                    <a:lnTo>
                      <a:pt x="11" y="46"/>
                    </a:lnTo>
                    <a:lnTo>
                      <a:pt x="10" y="46"/>
                    </a:lnTo>
                    <a:lnTo>
                      <a:pt x="9" y="48"/>
                    </a:lnTo>
                    <a:lnTo>
                      <a:pt x="9" y="49"/>
                    </a:lnTo>
                    <a:lnTo>
                      <a:pt x="9" y="50"/>
                    </a:lnTo>
                    <a:lnTo>
                      <a:pt x="9" y="53"/>
                    </a:lnTo>
                    <a:lnTo>
                      <a:pt x="10" y="54"/>
                    </a:lnTo>
                    <a:lnTo>
                      <a:pt x="13" y="53"/>
                    </a:lnTo>
                    <a:lnTo>
                      <a:pt x="13" y="54"/>
                    </a:lnTo>
                    <a:lnTo>
                      <a:pt x="14" y="54"/>
                    </a:lnTo>
                    <a:lnTo>
                      <a:pt x="15" y="53"/>
                    </a:lnTo>
                    <a:lnTo>
                      <a:pt x="18" y="52"/>
                    </a:lnTo>
                    <a:lnTo>
                      <a:pt x="17" y="54"/>
                    </a:lnTo>
                    <a:lnTo>
                      <a:pt x="17" y="56"/>
                    </a:lnTo>
                    <a:lnTo>
                      <a:pt x="18" y="56"/>
                    </a:lnTo>
                    <a:lnTo>
                      <a:pt x="20" y="53"/>
                    </a:lnTo>
                    <a:lnTo>
                      <a:pt x="21" y="54"/>
                    </a:lnTo>
                    <a:lnTo>
                      <a:pt x="21" y="57"/>
                    </a:lnTo>
                    <a:lnTo>
                      <a:pt x="28" y="57"/>
                    </a:lnTo>
                    <a:lnTo>
                      <a:pt x="29" y="54"/>
                    </a:lnTo>
                    <a:lnTo>
                      <a:pt x="29" y="53"/>
                    </a:lnTo>
                    <a:lnTo>
                      <a:pt x="29" y="52"/>
                    </a:lnTo>
                    <a:lnTo>
                      <a:pt x="29" y="50"/>
                    </a:lnTo>
                    <a:lnTo>
                      <a:pt x="31" y="52"/>
                    </a:lnTo>
                    <a:lnTo>
                      <a:pt x="31" y="54"/>
                    </a:lnTo>
                    <a:lnTo>
                      <a:pt x="32" y="56"/>
                    </a:lnTo>
                    <a:lnTo>
                      <a:pt x="33" y="56"/>
                    </a:lnTo>
                    <a:lnTo>
                      <a:pt x="33" y="53"/>
                    </a:lnTo>
                    <a:lnTo>
                      <a:pt x="33" y="52"/>
                    </a:lnTo>
                    <a:lnTo>
                      <a:pt x="33" y="50"/>
                    </a:lnTo>
                    <a:lnTo>
                      <a:pt x="35" y="49"/>
                    </a:lnTo>
                    <a:lnTo>
                      <a:pt x="32" y="49"/>
                    </a:lnTo>
                    <a:lnTo>
                      <a:pt x="31" y="49"/>
                    </a:lnTo>
                    <a:lnTo>
                      <a:pt x="32" y="46"/>
                    </a:lnTo>
                    <a:lnTo>
                      <a:pt x="33" y="46"/>
                    </a:lnTo>
                    <a:lnTo>
                      <a:pt x="35" y="45"/>
                    </a:lnTo>
                    <a:lnTo>
                      <a:pt x="36" y="43"/>
                    </a:lnTo>
                    <a:lnTo>
                      <a:pt x="36" y="42"/>
                    </a:lnTo>
                    <a:lnTo>
                      <a:pt x="37" y="42"/>
                    </a:lnTo>
                    <a:lnTo>
                      <a:pt x="39" y="42"/>
                    </a:lnTo>
                    <a:lnTo>
                      <a:pt x="39" y="43"/>
                    </a:lnTo>
                    <a:lnTo>
                      <a:pt x="40" y="45"/>
                    </a:lnTo>
                    <a:lnTo>
                      <a:pt x="40" y="43"/>
                    </a:lnTo>
                    <a:lnTo>
                      <a:pt x="43" y="39"/>
                    </a:lnTo>
                    <a:lnTo>
                      <a:pt x="43" y="39"/>
                    </a:lnTo>
                    <a:lnTo>
                      <a:pt x="40" y="37"/>
                    </a:lnTo>
                    <a:lnTo>
                      <a:pt x="40" y="37"/>
                    </a:lnTo>
                    <a:lnTo>
                      <a:pt x="42" y="35"/>
                    </a:lnTo>
                    <a:lnTo>
                      <a:pt x="43" y="35"/>
                    </a:lnTo>
                    <a:lnTo>
                      <a:pt x="44" y="35"/>
                    </a:lnTo>
                    <a:lnTo>
                      <a:pt x="46" y="34"/>
                    </a:lnTo>
                    <a:lnTo>
                      <a:pt x="46" y="32"/>
                    </a:lnTo>
                    <a:lnTo>
                      <a:pt x="48" y="30"/>
                    </a:lnTo>
                    <a:lnTo>
                      <a:pt x="48" y="28"/>
                    </a:lnTo>
                    <a:lnTo>
                      <a:pt x="51" y="26"/>
                    </a:lnTo>
                    <a:lnTo>
                      <a:pt x="54" y="24"/>
                    </a:lnTo>
                    <a:lnTo>
                      <a:pt x="54" y="23"/>
                    </a:lnTo>
                    <a:lnTo>
                      <a:pt x="54" y="20"/>
                    </a:lnTo>
                    <a:lnTo>
                      <a:pt x="55" y="16"/>
                    </a:lnTo>
                    <a:lnTo>
                      <a:pt x="58" y="15"/>
                    </a:lnTo>
                    <a:lnTo>
                      <a:pt x="58" y="12"/>
                    </a:lnTo>
                    <a:lnTo>
                      <a:pt x="58" y="11"/>
                    </a:lnTo>
                    <a:lnTo>
                      <a:pt x="55" y="9"/>
                    </a:lnTo>
                    <a:lnTo>
                      <a:pt x="54" y="8"/>
                    </a:lnTo>
                    <a:lnTo>
                      <a:pt x="55" y="8"/>
                    </a:lnTo>
                    <a:lnTo>
                      <a:pt x="57" y="6"/>
                    </a:lnTo>
                    <a:lnTo>
                      <a:pt x="55" y="5"/>
                    </a:lnTo>
                    <a:lnTo>
                      <a:pt x="57" y="4"/>
                    </a:lnTo>
                    <a:lnTo>
                      <a:pt x="55" y="2"/>
                    </a:lnTo>
                    <a:lnTo>
                      <a:pt x="54" y="2"/>
                    </a:lnTo>
                    <a:lnTo>
                      <a:pt x="54" y="2"/>
                    </a:lnTo>
                    <a:lnTo>
                      <a:pt x="54" y="5"/>
                    </a:lnTo>
                    <a:lnTo>
                      <a:pt x="53" y="5"/>
                    </a:lnTo>
                    <a:lnTo>
                      <a:pt x="51" y="4"/>
                    </a:lnTo>
                    <a:lnTo>
                      <a:pt x="48" y="5"/>
                    </a:lnTo>
                    <a:lnTo>
                      <a:pt x="48" y="9"/>
                    </a:lnTo>
                    <a:lnTo>
                      <a:pt x="47" y="11"/>
                    </a:lnTo>
                    <a:lnTo>
                      <a:pt x="47" y="11"/>
                    </a:lnTo>
                    <a:lnTo>
                      <a:pt x="46" y="12"/>
                    </a:lnTo>
                    <a:lnTo>
                      <a:pt x="44" y="12"/>
                    </a:lnTo>
                    <a:lnTo>
                      <a:pt x="44" y="9"/>
                    </a:lnTo>
                    <a:lnTo>
                      <a:pt x="46" y="8"/>
                    </a:lnTo>
                    <a:lnTo>
                      <a:pt x="46" y="2"/>
                    </a:lnTo>
                    <a:lnTo>
                      <a:pt x="46" y="2"/>
                    </a:lnTo>
                    <a:lnTo>
                      <a:pt x="43" y="2"/>
                    </a:lnTo>
                    <a:lnTo>
                      <a:pt x="42" y="1"/>
                    </a:lnTo>
                    <a:lnTo>
                      <a:pt x="42" y="0"/>
                    </a:lnTo>
                    <a:lnTo>
                      <a:pt x="39" y="0"/>
                    </a:lnTo>
                    <a:lnTo>
                      <a:pt x="37" y="1"/>
                    </a:lnTo>
                    <a:lnTo>
                      <a:pt x="35" y="1"/>
                    </a:lnTo>
                    <a:lnTo>
                      <a:pt x="33" y="2"/>
                    </a:lnTo>
                    <a:lnTo>
                      <a:pt x="32" y="2"/>
                    </a:lnTo>
                    <a:lnTo>
                      <a:pt x="31" y="4"/>
                    </a:lnTo>
                    <a:lnTo>
                      <a:pt x="31" y="6"/>
                    </a:lnTo>
                    <a:lnTo>
                      <a:pt x="29" y="8"/>
                    </a:lnTo>
                    <a:lnTo>
                      <a:pt x="31" y="11"/>
                    </a:lnTo>
                    <a:lnTo>
                      <a:pt x="32" y="13"/>
                    </a:lnTo>
                    <a:lnTo>
                      <a:pt x="33" y="15"/>
                    </a:lnTo>
                    <a:lnTo>
                      <a:pt x="31" y="13"/>
                    </a:lnTo>
                    <a:lnTo>
                      <a:pt x="29" y="13"/>
                    </a:lnTo>
                    <a:lnTo>
                      <a:pt x="28" y="15"/>
                    </a:lnTo>
                    <a:lnTo>
                      <a:pt x="32" y="17"/>
                    </a:lnTo>
                    <a:lnTo>
                      <a:pt x="32" y="19"/>
                    </a:lnTo>
                    <a:lnTo>
                      <a:pt x="31" y="19"/>
                    </a:lnTo>
                    <a:lnTo>
                      <a:pt x="29" y="23"/>
                    </a:lnTo>
                    <a:lnTo>
                      <a:pt x="31" y="24"/>
                    </a:lnTo>
                    <a:lnTo>
                      <a:pt x="28" y="27"/>
                    </a:lnTo>
                    <a:lnTo>
                      <a:pt x="26" y="26"/>
                    </a:lnTo>
                    <a:lnTo>
                      <a:pt x="26" y="24"/>
                    </a:lnTo>
                    <a:lnTo>
                      <a:pt x="26" y="22"/>
                    </a:lnTo>
                    <a:lnTo>
                      <a:pt x="26" y="15"/>
                    </a:lnTo>
                    <a:lnTo>
                      <a:pt x="25" y="13"/>
                    </a:lnTo>
                    <a:lnTo>
                      <a:pt x="24" y="12"/>
                    </a:lnTo>
                    <a:lnTo>
                      <a:pt x="25" y="11"/>
                    </a:lnTo>
                    <a:lnTo>
                      <a:pt x="24" y="9"/>
                    </a:lnTo>
                    <a:lnTo>
                      <a:pt x="24" y="8"/>
                    </a:lnTo>
                    <a:lnTo>
                      <a:pt x="22" y="5"/>
                    </a:lnTo>
                    <a:lnTo>
                      <a:pt x="22" y="5"/>
                    </a:lnTo>
                    <a:lnTo>
                      <a:pt x="2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6" name="Freeform 1191">
                <a:extLst>
                  <a:ext uri="{FF2B5EF4-FFF2-40B4-BE49-F238E27FC236}">
                    <a16:creationId xmlns:a16="http://schemas.microsoft.com/office/drawing/2014/main" id="{01B11971-7392-4040-A6DB-B2F2D031553D}"/>
                  </a:ext>
                </a:extLst>
              </p:cNvPr>
              <p:cNvSpPr>
                <a:spLocks/>
              </p:cNvSpPr>
              <p:nvPr/>
            </p:nvSpPr>
            <p:spPr bwMode="auto">
              <a:xfrm>
                <a:off x="2532" y="1827"/>
                <a:ext cx="5" cy="4"/>
              </a:xfrm>
              <a:custGeom>
                <a:avLst/>
                <a:gdLst>
                  <a:gd name="T0" fmla="*/ 4 w 5"/>
                  <a:gd name="T1" fmla="*/ 3 h 4"/>
                  <a:gd name="T2" fmla="*/ 4 w 5"/>
                  <a:gd name="T3" fmla="*/ 2 h 4"/>
                  <a:gd name="T4" fmla="*/ 5 w 5"/>
                  <a:gd name="T5" fmla="*/ 0 h 4"/>
                  <a:gd name="T6" fmla="*/ 3 w 5"/>
                  <a:gd name="T7" fmla="*/ 0 h 4"/>
                  <a:gd name="T8" fmla="*/ 0 w 5"/>
                  <a:gd name="T9" fmla="*/ 2 h 4"/>
                  <a:gd name="T10" fmla="*/ 0 w 5"/>
                  <a:gd name="T11" fmla="*/ 4 h 4"/>
                  <a:gd name="T12" fmla="*/ 1 w 5"/>
                  <a:gd name="T13" fmla="*/ 4 h 4"/>
                  <a:gd name="T14" fmla="*/ 4 w 5"/>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4" y="3"/>
                    </a:moveTo>
                    <a:lnTo>
                      <a:pt x="4" y="2"/>
                    </a:lnTo>
                    <a:lnTo>
                      <a:pt x="5" y="0"/>
                    </a:lnTo>
                    <a:lnTo>
                      <a:pt x="3" y="0"/>
                    </a:lnTo>
                    <a:lnTo>
                      <a:pt x="0" y="2"/>
                    </a:lnTo>
                    <a:lnTo>
                      <a:pt x="0" y="4"/>
                    </a:lnTo>
                    <a:lnTo>
                      <a:pt x="1"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7" name="Freeform 1192">
                <a:extLst>
                  <a:ext uri="{FF2B5EF4-FFF2-40B4-BE49-F238E27FC236}">
                    <a16:creationId xmlns:a16="http://schemas.microsoft.com/office/drawing/2014/main" id="{72DC2013-34BA-44CD-935D-1D496469D835}"/>
                  </a:ext>
                </a:extLst>
              </p:cNvPr>
              <p:cNvSpPr>
                <a:spLocks/>
              </p:cNvSpPr>
              <p:nvPr/>
            </p:nvSpPr>
            <p:spPr bwMode="auto">
              <a:xfrm>
                <a:off x="2522" y="1781"/>
                <a:ext cx="52" cy="74"/>
              </a:xfrm>
              <a:custGeom>
                <a:avLst/>
                <a:gdLst>
                  <a:gd name="T0" fmla="*/ 4 w 52"/>
                  <a:gd name="T1" fmla="*/ 44 h 74"/>
                  <a:gd name="T2" fmla="*/ 8 w 52"/>
                  <a:gd name="T3" fmla="*/ 42 h 74"/>
                  <a:gd name="T4" fmla="*/ 15 w 52"/>
                  <a:gd name="T5" fmla="*/ 44 h 74"/>
                  <a:gd name="T6" fmla="*/ 19 w 52"/>
                  <a:gd name="T7" fmla="*/ 44 h 74"/>
                  <a:gd name="T8" fmla="*/ 18 w 52"/>
                  <a:gd name="T9" fmla="*/ 46 h 74"/>
                  <a:gd name="T10" fmla="*/ 17 w 52"/>
                  <a:gd name="T11" fmla="*/ 49 h 74"/>
                  <a:gd name="T12" fmla="*/ 24 w 52"/>
                  <a:gd name="T13" fmla="*/ 52 h 74"/>
                  <a:gd name="T14" fmla="*/ 26 w 52"/>
                  <a:gd name="T15" fmla="*/ 54 h 74"/>
                  <a:gd name="T16" fmla="*/ 26 w 52"/>
                  <a:gd name="T17" fmla="*/ 57 h 74"/>
                  <a:gd name="T18" fmla="*/ 22 w 52"/>
                  <a:gd name="T19" fmla="*/ 68 h 74"/>
                  <a:gd name="T20" fmla="*/ 25 w 52"/>
                  <a:gd name="T21" fmla="*/ 74 h 74"/>
                  <a:gd name="T22" fmla="*/ 28 w 52"/>
                  <a:gd name="T23" fmla="*/ 74 h 74"/>
                  <a:gd name="T24" fmla="*/ 30 w 52"/>
                  <a:gd name="T25" fmla="*/ 74 h 74"/>
                  <a:gd name="T26" fmla="*/ 34 w 52"/>
                  <a:gd name="T27" fmla="*/ 71 h 74"/>
                  <a:gd name="T28" fmla="*/ 39 w 52"/>
                  <a:gd name="T29" fmla="*/ 67 h 74"/>
                  <a:gd name="T30" fmla="*/ 40 w 52"/>
                  <a:gd name="T31" fmla="*/ 60 h 74"/>
                  <a:gd name="T32" fmla="*/ 40 w 52"/>
                  <a:gd name="T33" fmla="*/ 56 h 74"/>
                  <a:gd name="T34" fmla="*/ 41 w 52"/>
                  <a:gd name="T35" fmla="*/ 53 h 74"/>
                  <a:gd name="T36" fmla="*/ 44 w 52"/>
                  <a:gd name="T37" fmla="*/ 50 h 74"/>
                  <a:gd name="T38" fmla="*/ 50 w 52"/>
                  <a:gd name="T39" fmla="*/ 46 h 74"/>
                  <a:gd name="T40" fmla="*/ 50 w 52"/>
                  <a:gd name="T41" fmla="*/ 41 h 74"/>
                  <a:gd name="T42" fmla="*/ 52 w 52"/>
                  <a:gd name="T43" fmla="*/ 38 h 74"/>
                  <a:gd name="T44" fmla="*/ 51 w 52"/>
                  <a:gd name="T45" fmla="*/ 33 h 74"/>
                  <a:gd name="T46" fmla="*/ 47 w 52"/>
                  <a:gd name="T47" fmla="*/ 33 h 74"/>
                  <a:gd name="T48" fmla="*/ 44 w 52"/>
                  <a:gd name="T49" fmla="*/ 31 h 74"/>
                  <a:gd name="T50" fmla="*/ 48 w 52"/>
                  <a:gd name="T51" fmla="*/ 27 h 74"/>
                  <a:gd name="T52" fmla="*/ 47 w 52"/>
                  <a:gd name="T53" fmla="*/ 24 h 74"/>
                  <a:gd name="T54" fmla="*/ 48 w 52"/>
                  <a:gd name="T55" fmla="*/ 19 h 74"/>
                  <a:gd name="T56" fmla="*/ 44 w 52"/>
                  <a:gd name="T57" fmla="*/ 16 h 74"/>
                  <a:gd name="T58" fmla="*/ 37 w 52"/>
                  <a:gd name="T59" fmla="*/ 19 h 74"/>
                  <a:gd name="T60" fmla="*/ 34 w 52"/>
                  <a:gd name="T61" fmla="*/ 23 h 74"/>
                  <a:gd name="T62" fmla="*/ 33 w 52"/>
                  <a:gd name="T63" fmla="*/ 20 h 74"/>
                  <a:gd name="T64" fmla="*/ 37 w 52"/>
                  <a:gd name="T65" fmla="*/ 17 h 74"/>
                  <a:gd name="T66" fmla="*/ 37 w 52"/>
                  <a:gd name="T67" fmla="*/ 11 h 74"/>
                  <a:gd name="T68" fmla="*/ 36 w 52"/>
                  <a:gd name="T69" fmla="*/ 6 h 74"/>
                  <a:gd name="T70" fmla="*/ 32 w 52"/>
                  <a:gd name="T71" fmla="*/ 2 h 74"/>
                  <a:gd name="T72" fmla="*/ 26 w 52"/>
                  <a:gd name="T73" fmla="*/ 2 h 74"/>
                  <a:gd name="T74" fmla="*/ 22 w 52"/>
                  <a:gd name="T75" fmla="*/ 5 h 74"/>
                  <a:gd name="T76" fmla="*/ 21 w 52"/>
                  <a:gd name="T77" fmla="*/ 0 h 74"/>
                  <a:gd name="T78" fmla="*/ 18 w 52"/>
                  <a:gd name="T79" fmla="*/ 4 h 74"/>
                  <a:gd name="T80" fmla="*/ 15 w 52"/>
                  <a:gd name="T81" fmla="*/ 8 h 74"/>
                  <a:gd name="T82" fmla="*/ 13 w 52"/>
                  <a:gd name="T83" fmla="*/ 13 h 74"/>
                  <a:gd name="T84" fmla="*/ 15 w 52"/>
                  <a:gd name="T85" fmla="*/ 13 h 74"/>
                  <a:gd name="T86" fmla="*/ 19 w 52"/>
                  <a:gd name="T87" fmla="*/ 13 h 74"/>
                  <a:gd name="T88" fmla="*/ 14 w 52"/>
                  <a:gd name="T89" fmla="*/ 17 h 74"/>
                  <a:gd name="T90" fmla="*/ 11 w 52"/>
                  <a:gd name="T91" fmla="*/ 22 h 74"/>
                  <a:gd name="T92" fmla="*/ 18 w 52"/>
                  <a:gd name="T93" fmla="*/ 17 h 74"/>
                  <a:gd name="T94" fmla="*/ 21 w 52"/>
                  <a:gd name="T95" fmla="*/ 16 h 74"/>
                  <a:gd name="T96" fmla="*/ 22 w 52"/>
                  <a:gd name="T97" fmla="*/ 22 h 74"/>
                  <a:gd name="T98" fmla="*/ 18 w 52"/>
                  <a:gd name="T99" fmla="*/ 23 h 74"/>
                  <a:gd name="T100" fmla="*/ 18 w 52"/>
                  <a:gd name="T101" fmla="*/ 27 h 74"/>
                  <a:gd name="T102" fmla="*/ 22 w 52"/>
                  <a:gd name="T103" fmla="*/ 27 h 74"/>
                  <a:gd name="T104" fmla="*/ 17 w 52"/>
                  <a:gd name="T105" fmla="*/ 31 h 74"/>
                  <a:gd name="T106" fmla="*/ 15 w 52"/>
                  <a:gd name="T107" fmla="*/ 31 h 74"/>
                  <a:gd name="T108" fmla="*/ 17 w 52"/>
                  <a:gd name="T109" fmla="*/ 34 h 74"/>
                  <a:gd name="T110" fmla="*/ 13 w 52"/>
                  <a:gd name="T111" fmla="*/ 37 h 74"/>
                  <a:gd name="T112" fmla="*/ 10 w 52"/>
                  <a:gd name="T113" fmla="*/ 33 h 74"/>
                  <a:gd name="T114" fmla="*/ 3 w 52"/>
                  <a:gd name="T115" fmla="*/ 33 h 74"/>
                  <a:gd name="T116" fmla="*/ 0 w 52"/>
                  <a:gd name="T117" fmla="*/ 38 h 74"/>
                  <a:gd name="T118" fmla="*/ 2 w 52"/>
                  <a:gd name="T119" fmla="*/ 4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 h="74">
                    <a:moveTo>
                      <a:pt x="2" y="44"/>
                    </a:moveTo>
                    <a:lnTo>
                      <a:pt x="4" y="44"/>
                    </a:lnTo>
                    <a:lnTo>
                      <a:pt x="6" y="42"/>
                    </a:lnTo>
                    <a:lnTo>
                      <a:pt x="8" y="42"/>
                    </a:lnTo>
                    <a:lnTo>
                      <a:pt x="11" y="44"/>
                    </a:lnTo>
                    <a:lnTo>
                      <a:pt x="15" y="44"/>
                    </a:lnTo>
                    <a:lnTo>
                      <a:pt x="15" y="45"/>
                    </a:lnTo>
                    <a:lnTo>
                      <a:pt x="19" y="44"/>
                    </a:lnTo>
                    <a:lnTo>
                      <a:pt x="19" y="45"/>
                    </a:lnTo>
                    <a:lnTo>
                      <a:pt x="18" y="46"/>
                    </a:lnTo>
                    <a:lnTo>
                      <a:pt x="17" y="48"/>
                    </a:lnTo>
                    <a:lnTo>
                      <a:pt x="17" y="49"/>
                    </a:lnTo>
                    <a:lnTo>
                      <a:pt x="21" y="49"/>
                    </a:lnTo>
                    <a:lnTo>
                      <a:pt x="24" y="52"/>
                    </a:lnTo>
                    <a:lnTo>
                      <a:pt x="25" y="54"/>
                    </a:lnTo>
                    <a:lnTo>
                      <a:pt x="26" y="54"/>
                    </a:lnTo>
                    <a:lnTo>
                      <a:pt x="28" y="56"/>
                    </a:lnTo>
                    <a:lnTo>
                      <a:pt x="26" y="57"/>
                    </a:lnTo>
                    <a:lnTo>
                      <a:pt x="26" y="60"/>
                    </a:lnTo>
                    <a:lnTo>
                      <a:pt x="22" y="68"/>
                    </a:lnTo>
                    <a:lnTo>
                      <a:pt x="24" y="71"/>
                    </a:lnTo>
                    <a:lnTo>
                      <a:pt x="25" y="74"/>
                    </a:lnTo>
                    <a:lnTo>
                      <a:pt x="26" y="74"/>
                    </a:lnTo>
                    <a:lnTo>
                      <a:pt x="28" y="74"/>
                    </a:lnTo>
                    <a:lnTo>
                      <a:pt x="29" y="74"/>
                    </a:lnTo>
                    <a:lnTo>
                      <a:pt x="30" y="74"/>
                    </a:lnTo>
                    <a:lnTo>
                      <a:pt x="34" y="72"/>
                    </a:lnTo>
                    <a:lnTo>
                      <a:pt x="34" y="71"/>
                    </a:lnTo>
                    <a:lnTo>
                      <a:pt x="36" y="70"/>
                    </a:lnTo>
                    <a:lnTo>
                      <a:pt x="39" y="67"/>
                    </a:lnTo>
                    <a:lnTo>
                      <a:pt x="39" y="64"/>
                    </a:lnTo>
                    <a:lnTo>
                      <a:pt x="40" y="60"/>
                    </a:lnTo>
                    <a:lnTo>
                      <a:pt x="41" y="57"/>
                    </a:lnTo>
                    <a:lnTo>
                      <a:pt x="40" y="56"/>
                    </a:lnTo>
                    <a:lnTo>
                      <a:pt x="40" y="54"/>
                    </a:lnTo>
                    <a:lnTo>
                      <a:pt x="41" y="53"/>
                    </a:lnTo>
                    <a:lnTo>
                      <a:pt x="43" y="50"/>
                    </a:lnTo>
                    <a:lnTo>
                      <a:pt x="44" y="50"/>
                    </a:lnTo>
                    <a:lnTo>
                      <a:pt x="47" y="48"/>
                    </a:lnTo>
                    <a:lnTo>
                      <a:pt x="50" y="46"/>
                    </a:lnTo>
                    <a:lnTo>
                      <a:pt x="50" y="44"/>
                    </a:lnTo>
                    <a:lnTo>
                      <a:pt x="50" y="41"/>
                    </a:lnTo>
                    <a:lnTo>
                      <a:pt x="52" y="39"/>
                    </a:lnTo>
                    <a:lnTo>
                      <a:pt x="52" y="38"/>
                    </a:lnTo>
                    <a:lnTo>
                      <a:pt x="51" y="35"/>
                    </a:lnTo>
                    <a:lnTo>
                      <a:pt x="51" y="33"/>
                    </a:lnTo>
                    <a:lnTo>
                      <a:pt x="50" y="33"/>
                    </a:lnTo>
                    <a:lnTo>
                      <a:pt x="47" y="33"/>
                    </a:lnTo>
                    <a:lnTo>
                      <a:pt x="44" y="33"/>
                    </a:lnTo>
                    <a:lnTo>
                      <a:pt x="44" y="31"/>
                    </a:lnTo>
                    <a:lnTo>
                      <a:pt x="44" y="28"/>
                    </a:lnTo>
                    <a:lnTo>
                      <a:pt x="48" y="27"/>
                    </a:lnTo>
                    <a:lnTo>
                      <a:pt x="48" y="26"/>
                    </a:lnTo>
                    <a:lnTo>
                      <a:pt x="47" y="24"/>
                    </a:lnTo>
                    <a:lnTo>
                      <a:pt x="47" y="22"/>
                    </a:lnTo>
                    <a:lnTo>
                      <a:pt x="48" y="19"/>
                    </a:lnTo>
                    <a:lnTo>
                      <a:pt x="45" y="16"/>
                    </a:lnTo>
                    <a:lnTo>
                      <a:pt x="44" y="16"/>
                    </a:lnTo>
                    <a:lnTo>
                      <a:pt x="41" y="19"/>
                    </a:lnTo>
                    <a:lnTo>
                      <a:pt x="37" y="19"/>
                    </a:lnTo>
                    <a:lnTo>
                      <a:pt x="37" y="22"/>
                    </a:lnTo>
                    <a:lnTo>
                      <a:pt x="34" y="23"/>
                    </a:lnTo>
                    <a:lnTo>
                      <a:pt x="33" y="23"/>
                    </a:lnTo>
                    <a:lnTo>
                      <a:pt x="33" y="20"/>
                    </a:lnTo>
                    <a:lnTo>
                      <a:pt x="36" y="19"/>
                    </a:lnTo>
                    <a:lnTo>
                      <a:pt x="37" y="17"/>
                    </a:lnTo>
                    <a:lnTo>
                      <a:pt x="37" y="15"/>
                    </a:lnTo>
                    <a:lnTo>
                      <a:pt x="37" y="11"/>
                    </a:lnTo>
                    <a:lnTo>
                      <a:pt x="37" y="8"/>
                    </a:lnTo>
                    <a:lnTo>
                      <a:pt x="36" y="6"/>
                    </a:lnTo>
                    <a:lnTo>
                      <a:pt x="34" y="4"/>
                    </a:lnTo>
                    <a:lnTo>
                      <a:pt x="32" y="2"/>
                    </a:lnTo>
                    <a:lnTo>
                      <a:pt x="29" y="4"/>
                    </a:lnTo>
                    <a:lnTo>
                      <a:pt x="26" y="2"/>
                    </a:lnTo>
                    <a:lnTo>
                      <a:pt x="24" y="5"/>
                    </a:lnTo>
                    <a:lnTo>
                      <a:pt x="22" y="5"/>
                    </a:lnTo>
                    <a:lnTo>
                      <a:pt x="22" y="1"/>
                    </a:lnTo>
                    <a:lnTo>
                      <a:pt x="21" y="0"/>
                    </a:lnTo>
                    <a:lnTo>
                      <a:pt x="19" y="2"/>
                    </a:lnTo>
                    <a:lnTo>
                      <a:pt x="18" y="4"/>
                    </a:lnTo>
                    <a:lnTo>
                      <a:pt x="17" y="5"/>
                    </a:lnTo>
                    <a:lnTo>
                      <a:pt x="15" y="8"/>
                    </a:lnTo>
                    <a:lnTo>
                      <a:pt x="13" y="11"/>
                    </a:lnTo>
                    <a:lnTo>
                      <a:pt x="13" y="13"/>
                    </a:lnTo>
                    <a:lnTo>
                      <a:pt x="15" y="13"/>
                    </a:lnTo>
                    <a:lnTo>
                      <a:pt x="15" y="13"/>
                    </a:lnTo>
                    <a:lnTo>
                      <a:pt x="18" y="12"/>
                    </a:lnTo>
                    <a:lnTo>
                      <a:pt x="19" y="13"/>
                    </a:lnTo>
                    <a:lnTo>
                      <a:pt x="17" y="16"/>
                    </a:lnTo>
                    <a:lnTo>
                      <a:pt x="14" y="17"/>
                    </a:lnTo>
                    <a:lnTo>
                      <a:pt x="11" y="22"/>
                    </a:lnTo>
                    <a:lnTo>
                      <a:pt x="11" y="22"/>
                    </a:lnTo>
                    <a:lnTo>
                      <a:pt x="15" y="20"/>
                    </a:lnTo>
                    <a:lnTo>
                      <a:pt x="18" y="17"/>
                    </a:lnTo>
                    <a:lnTo>
                      <a:pt x="19" y="17"/>
                    </a:lnTo>
                    <a:lnTo>
                      <a:pt x="21" y="16"/>
                    </a:lnTo>
                    <a:lnTo>
                      <a:pt x="22" y="19"/>
                    </a:lnTo>
                    <a:lnTo>
                      <a:pt x="22" y="22"/>
                    </a:lnTo>
                    <a:lnTo>
                      <a:pt x="21" y="22"/>
                    </a:lnTo>
                    <a:lnTo>
                      <a:pt x="18" y="23"/>
                    </a:lnTo>
                    <a:lnTo>
                      <a:pt x="17" y="26"/>
                    </a:lnTo>
                    <a:lnTo>
                      <a:pt x="18" y="27"/>
                    </a:lnTo>
                    <a:lnTo>
                      <a:pt x="21" y="27"/>
                    </a:lnTo>
                    <a:lnTo>
                      <a:pt x="22" y="27"/>
                    </a:lnTo>
                    <a:lnTo>
                      <a:pt x="21" y="30"/>
                    </a:lnTo>
                    <a:lnTo>
                      <a:pt x="17" y="31"/>
                    </a:lnTo>
                    <a:lnTo>
                      <a:pt x="15" y="30"/>
                    </a:lnTo>
                    <a:lnTo>
                      <a:pt x="15" y="31"/>
                    </a:lnTo>
                    <a:lnTo>
                      <a:pt x="17" y="33"/>
                    </a:lnTo>
                    <a:lnTo>
                      <a:pt x="17" y="34"/>
                    </a:lnTo>
                    <a:lnTo>
                      <a:pt x="14" y="37"/>
                    </a:lnTo>
                    <a:lnTo>
                      <a:pt x="13" y="37"/>
                    </a:lnTo>
                    <a:lnTo>
                      <a:pt x="11" y="34"/>
                    </a:lnTo>
                    <a:lnTo>
                      <a:pt x="10" y="33"/>
                    </a:lnTo>
                    <a:lnTo>
                      <a:pt x="7" y="30"/>
                    </a:lnTo>
                    <a:lnTo>
                      <a:pt x="3" y="33"/>
                    </a:lnTo>
                    <a:lnTo>
                      <a:pt x="3" y="34"/>
                    </a:lnTo>
                    <a:lnTo>
                      <a:pt x="0" y="38"/>
                    </a:lnTo>
                    <a:lnTo>
                      <a:pt x="2" y="41"/>
                    </a:lnTo>
                    <a:lnTo>
                      <a:pt x="2"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8" name="Freeform 1193">
                <a:extLst>
                  <a:ext uri="{FF2B5EF4-FFF2-40B4-BE49-F238E27FC236}">
                    <a16:creationId xmlns:a16="http://schemas.microsoft.com/office/drawing/2014/main" id="{C97E6D9E-EA8F-429E-9AA9-30D93974F822}"/>
                  </a:ext>
                </a:extLst>
              </p:cNvPr>
              <p:cNvSpPr>
                <a:spLocks/>
              </p:cNvSpPr>
              <p:nvPr/>
            </p:nvSpPr>
            <p:spPr bwMode="auto">
              <a:xfrm>
                <a:off x="2508" y="1882"/>
                <a:ext cx="16" cy="6"/>
              </a:xfrm>
              <a:custGeom>
                <a:avLst/>
                <a:gdLst>
                  <a:gd name="T0" fmla="*/ 3 w 16"/>
                  <a:gd name="T1" fmla="*/ 4 h 6"/>
                  <a:gd name="T2" fmla="*/ 6 w 16"/>
                  <a:gd name="T3" fmla="*/ 4 h 6"/>
                  <a:gd name="T4" fmla="*/ 7 w 16"/>
                  <a:gd name="T5" fmla="*/ 4 h 6"/>
                  <a:gd name="T6" fmla="*/ 11 w 16"/>
                  <a:gd name="T7" fmla="*/ 3 h 6"/>
                  <a:gd name="T8" fmla="*/ 13 w 16"/>
                  <a:gd name="T9" fmla="*/ 3 h 6"/>
                  <a:gd name="T10" fmla="*/ 16 w 16"/>
                  <a:gd name="T11" fmla="*/ 1 h 6"/>
                  <a:gd name="T12" fmla="*/ 14 w 16"/>
                  <a:gd name="T13" fmla="*/ 0 h 6"/>
                  <a:gd name="T14" fmla="*/ 10 w 16"/>
                  <a:gd name="T15" fmla="*/ 0 h 6"/>
                  <a:gd name="T16" fmla="*/ 9 w 16"/>
                  <a:gd name="T17" fmla="*/ 0 h 6"/>
                  <a:gd name="T18" fmla="*/ 6 w 16"/>
                  <a:gd name="T19" fmla="*/ 1 h 6"/>
                  <a:gd name="T20" fmla="*/ 5 w 16"/>
                  <a:gd name="T21" fmla="*/ 1 h 6"/>
                  <a:gd name="T22" fmla="*/ 2 w 16"/>
                  <a:gd name="T23" fmla="*/ 3 h 6"/>
                  <a:gd name="T24" fmla="*/ 0 w 16"/>
                  <a:gd name="T25" fmla="*/ 3 h 6"/>
                  <a:gd name="T26" fmla="*/ 0 w 16"/>
                  <a:gd name="T27" fmla="*/ 4 h 6"/>
                  <a:gd name="T28" fmla="*/ 2 w 16"/>
                  <a:gd name="T29" fmla="*/ 6 h 6"/>
                  <a:gd name="T30" fmla="*/ 3 w 16"/>
                  <a:gd name="T3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6">
                    <a:moveTo>
                      <a:pt x="3" y="4"/>
                    </a:moveTo>
                    <a:lnTo>
                      <a:pt x="6" y="4"/>
                    </a:lnTo>
                    <a:lnTo>
                      <a:pt x="7" y="4"/>
                    </a:lnTo>
                    <a:lnTo>
                      <a:pt x="11" y="3"/>
                    </a:lnTo>
                    <a:lnTo>
                      <a:pt x="13" y="3"/>
                    </a:lnTo>
                    <a:lnTo>
                      <a:pt x="16" y="1"/>
                    </a:lnTo>
                    <a:lnTo>
                      <a:pt x="14" y="0"/>
                    </a:lnTo>
                    <a:lnTo>
                      <a:pt x="10" y="0"/>
                    </a:lnTo>
                    <a:lnTo>
                      <a:pt x="9" y="0"/>
                    </a:lnTo>
                    <a:lnTo>
                      <a:pt x="6" y="1"/>
                    </a:lnTo>
                    <a:lnTo>
                      <a:pt x="5" y="1"/>
                    </a:lnTo>
                    <a:lnTo>
                      <a:pt x="2" y="3"/>
                    </a:lnTo>
                    <a:lnTo>
                      <a:pt x="0" y="3"/>
                    </a:lnTo>
                    <a:lnTo>
                      <a:pt x="0" y="4"/>
                    </a:lnTo>
                    <a:lnTo>
                      <a:pt x="2"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9" name="Freeform 1194">
                <a:extLst>
                  <a:ext uri="{FF2B5EF4-FFF2-40B4-BE49-F238E27FC236}">
                    <a16:creationId xmlns:a16="http://schemas.microsoft.com/office/drawing/2014/main" id="{7FED21CF-C747-4667-BF04-14117545F893}"/>
                  </a:ext>
                </a:extLst>
              </p:cNvPr>
              <p:cNvSpPr>
                <a:spLocks/>
              </p:cNvSpPr>
              <p:nvPr/>
            </p:nvSpPr>
            <p:spPr bwMode="auto">
              <a:xfrm>
                <a:off x="2526" y="1885"/>
                <a:ext cx="4" cy="4"/>
              </a:xfrm>
              <a:custGeom>
                <a:avLst/>
                <a:gdLst>
                  <a:gd name="T0" fmla="*/ 0 w 4"/>
                  <a:gd name="T1" fmla="*/ 0 h 4"/>
                  <a:gd name="T2" fmla="*/ 0 w 4"/>
                  <a:gd name="T3" fmla="*/ 0 h 4"/>
                  <a:gd name="T4" fmla="*/ 2 w 4"/>
                  <a:gd name="T5" fmla="*/ 3 h 4"/>
                  <a:gd name="T6" fmla="*/ 3 w 4"/>
                  <a:gd name="T7" fmla="*/ 4 h 4"/>
                  <a:gd name="T8" fmla="*/ 4 w 4"/>
                  <a:gd name="T9" fmla="*/ 3 h 4"/>
                  <a:gd name="T10" fmla="*/ 3 w 4"/>
                  <a:gd name="T11" fmla="*/ 1 h 4"/>
                  <a:gd name="T12" fmla="*/ 2 w 4"/>
                  <a:gd name="T13" fmla="*/ 0 h 4"/>
                  <a:gd name="T14" fmla="*/ 0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0"/>
                    </a:moveTo>
                    <a:lnTo>
                      <a:pt x="0" y="0"/>
                    </a:lnTo>
                    <a:lnTo>
                      <a:pt x="2" y="3"/>
                    </a:lnTo>
                    <a:lnTo>
                      <a:pt x="3" y="4"/>
                    </a:lnTo>
                    <a:lnTo>
                      <a:pt x="4" y="3"/>
                    </a:lnTo>
                    <a:lnTo>
                      <a:pt x="3"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0" name="Freeform 1195">
                <a:extLst>
                  <a:ext uri="{FF2B5EF4-FFF2-40B4-BE49-F238E27FC236}">
                    <a16:creationId xmlns:a16="http://schemas.microsoft.com/office/drawing/2014/main" id="{A6B92E96-5DF3-4142-A8D3-1B952B2549C2}"/>
                  </a:ext>
                </a:extLst>
              </p:cNvPr>
              <p:cNvSpPr>
                <a:spLocks/>
              </p:cNvSpPr>
              <p:nvPr/>
            </p:nvSpPr>
            <p:spPr bwMode="auto">
              <a:xfrm>
                <a:off x="2617" y="1735"/>
                <a:ext cx="81" cy="133"/>
              </a:xfrm>
              <a:custGeom>
                <a:avLst/>
                <a:gdLst>
                  <a:gd name="T0" fmla="*/ 5 w 81"/>
                  <a:gd name="T1" fmla="*/ 125 h 133"/>
                  <a:gd name="T2" fmla="*/ 19 w 81"/>
                  <a:gd name="T3" fmla="*/ 125 h 133"/>
                  <a:gd name="T4" fmla="*/ 22 w 81"/>
                  <a:gd name="T5" fmla="*/ 120 h 133"/>
                  <a:gd name="T6" fmla="*/ 23 w 81"/>
                  <a:gd name="T7" fmla="*/ 122 h 133"/>
                  <a:gd name="T8" fmla="*/ 26 w 81"/>
                  <a:gd name="T9" fmla="*/ 132 h 133"/>
                  <a:gd name="T10" fmla="*/ 34 w 81"/>
                  <a:gd name="T11" fmla="*/ 124 h 133"/>
                  <a:gd name="T12" fmla="*/ 38 w 81"/>
                  <a:gd name="T13" fmla="*/ 118 h 133"/>
                  <a:gd name="T14" fmla="*/ 42 w 81"/>
                  <a:gd name="T15" fmla="*/ 107 h 133"/>
                  <a:gd name="T16" fmla="*/ 47 w 81"/>
                  <a:gd name="T17" fmla="*/ 105 h 133"/>
                  <a:gd name="T18" fmla="*/ 45 w 81"/>
                  <a:gd name="T19" fmla="*/ 118 h 133"/>
                  <a:gd name="T20" fmla="*/ 56 w 81"/>
                  <a:gd name="T21" fmla="*/ 102 h 133"/>
                  <a:gd name="T22" fmla="*/ 63 w 81"/>
                  <a:gd name="T23" fmla="*/ 103 h 133"/>
                  <a:gd name="T24" fmla="*/ 77 w 81"/>
                  <a:gd name="T25" fmla="*/ 96 h 133"/>
                  <a:gd name="T26" fmla="*/ 75 w 81"/>
                  <a:gd name="T27" fmla="*/ 84 h 133"/>
                  <a:gd name="T28" fmla="*/ 74 w 81"/>
                  <a:gd name="T29" fmla="*/ 85 h 133"/>
                  <a:gd name="T30" fmla="*/ 69 w 81"/>
                  <a:gd name="T31" fmla="*/ 81 h 133"/>
                  <a:gd name="T32" fmla="*/ 67 w 81"/>
                  <a:gd name="T33" fmla="*/ 77 h 133"/>
                  <a:gd name="T34" fmla="*/ 78 w 81"/>
                  <a:gd name="T35" fmla="*/ 62 h 133"/>
                  <a:gd name="T36" fmla="*/ 78 w 81"/>
                  <a:gd name="T37" fmla="*/ 61 h 133"/>
                  <a:gd name="T38" fmla="*/ 81 w 81"/>
                  <a:gd name="T39" fmla="*/ 48 h 133"/>
                  <a:gd name="T40" fmla="*/ 73 w 81"/>
                  <a:gd name="T41" fmla="*/ 61 h 133"/>
                  <a:gd name="T42" fmla="*/ 73 w 81"/>
                  <a:gd name="T43" fmla="*/ 52 h 133"/>
                  <a:gd name="T44" fmla="*/ 73 w 81"/>
                  <a:gd name="T45" fmla="*/ 43 h 133"/>
                  <a:gd name="T46" fmla="*/ 66 w 81"/>
                  <a:gd name="T47" fmla="*/ 40 h 133"/>
                  <a:gd name="T48" fmla="*/ 66 w 81"/>
                  <a:gd name="T49" fmla="*/ 18 h 133"/>
                  <a:gd name="T50" fmla="*/ 62 w 81"/>
                  <a:gd name="T51" fmla="*/ 2 h 133"/>
                  <a:gd name="T52" fmla="*/ 49 w 81"/>
                  <a:gd name="T53" fmla="*/ 0 h 133"/>
                  <a:gd name="T54" fmla="*/ 58 w 81"/>
                  <a:gd name="T55" fmla="*/ 9 h 133"/>
                  <a:gd name="T56" fmla="*/ 52 w 81"/>
                  <a:gd name="T57" fmla="*/ 14 h 133"/>
                  <a:gd name="T58" fmla="*/ 47 w 81"/>
                  <a:gd name="T59" fmla="*/ 18 h 133"/>
                  <a:gd name="T60" fmla="*/ 40 w 81"/>
                  <a:gd name="T61" fmla="*/ 24 h 133"/>
                  <a:gd name="T62" fmla="*/ 41 w 81"/>
                  <a:gd name="T63" fmla="*/ 32 h 133"/>
                  <a:gd name="T64" fmla="*/ 31 w 81"/>
                  <a:gd name="T65" fmla="*/ 31 h 133"/>
                  <a:gd name="T66" fmla="*/ 29 w 81"/>
                  <a:gd name="T67" fmla="*/ 35 h 133"/>
                  <a:gd name="T68" fmla="*/ 19 w 81"/>
                  <a:gd name="T69" fmla="*/ 32 h 133"/>
                  <a:gd name="T70" fmla="*/ 27 w 81"/>
                  <a:gd name="T71" fmla="*/ 44 h 133"/>
                  <a:gd name="T72" fmla="*/ 33 w 81"/>
                  <a:gd name="T73" fmla="*/ 50 h 133"/>
                  <a:gd name="T74" fmla="*/ 31 w 81"/>
                  <a:gd name="T75" fmla="*/ 55 h 133"/>
                  <a:gd name="T76" fmla="*/ 15 w 81"/>
                  <a:gd name="T77" fmla="*/ 46 h 133"/>
                  <a:gd name="T78" fmla="*/ 12 w 81"/>
                  <a:gd name="T79" fmla="*/ 55 h 133"/>
                  <a:gd name="T80" fmla="*/ 18 w 81"/>
                  <a:gd name="T81" fmla="*/ 66 h 133"/>
                  <a:gd name="T82" fmla="*/ 11 w 81"/>
                  <a:gd name="T83" fmla="*/ 66 h 133"/>
                  <a:gd name="T84" fmla="*/ 4 w 81"/>
                  <a:gd name="T85" fmla="*/ 76 h 133"/>
                  <a:gd name="T86" fmla="*/ 14 w 81"/>
                  <a:gd name="T87" fmla="*/ 79 h 133"/>
                  <a:gd name="T88" fmla="*/ 14 w 81"/>
                  <a:gd name="T89" fmla="*/ 81 h 133"/>
                  <a:gd name="T90" fmla="*/ 22 w 81"/>
                  <a:gd name="T91" fmla="*/ 84 h 133"/>
                  <a:gd name="T92" fmla="*/ 27 w 81"/>
                  <a:gd name="T93" fmla="*/ 88 h 133"/>
                  <a:gd name="T94" fmla="*/ 20 w 81"/>
                  <a:gd name="T95" fmla="*/ 90 h 133"/>
                  <a:gd name="T96" fmla="*/ 29 w 81"/>
                  <a:gd name="T97" fmla="*/ 95 h 133"/>
                  <a:gd name="T98" fmla="*/ 12 w 81"/>
                  <a:gd name="T99" fmla="*/ 88 h 133"/>
                  <a:gd name="T100" fmla="*/ 7 w 81"/>
                  <a:gd name="T101" fmla="*/ 99 h 133"/>
                  <a:gd name="T102" fmla="*/ 1 w 81"/>
                  <a:gd name="T103" fmla="*/ 107 h 133"/>
                  <a:gd name="T104" fmla="*/ 7 w 81"/>
                  <a:gd name="T105" fmla="*/ 111 h 133"/>
                  <a:gd name="T106" fmla="*/ 3 w 81"/>
                  <a:gd name="T107" fmla="*/ 11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 h="133">
                    <a:moveTo>
                      <a:pt x="3" y="116"/>
                    </a:moveTo>
                    <a:lnTo>
                      <a:pt x="1" y="117"/>
                    </a:lnTo>
                    <a:lnTo>
                      <a:pt x="1" y="122"/>
                    </a:lnTo>
                    <a:lnTo>
                      <a:pt x="3" y="121"/>
                    </a:lnTo>
                    <a:lnTo>
                      <a:pt x="5" y="121"/>
                    </a:lnTo>
                    <a:lnTo>
                      <a:pt x="5" y="125"/>
                    </a:lnTo>
                    <a:lnTo>
                      <a:pt x="8" y="127"/>
                    </a:lnTo>
                    <a:lnTo>
                      <a:pt x="14" y="129"/>
                    </a:lnTo>
                    <a:lnTo>
                      <a:pt x="15" y="129"/>
                    </a:lnTo>
                    <a:lnTo>
                      <a:pt x="16" y="127"/>
                    </a:lnTo>
                    <a:lnTo>
                      <a:pt x="16" y="124"/>
                    </a:lnTo>
                    <a:lnTo>
                      <a:pt x="19" y="125"/>
                    </a:lnTo>
                    <a:lnTo>
                      <a:pt x="19" y="127"/>
                    </a:lnTo>
                    <a:lnTo>
                      <a:pt x="19" y="129"/>
                    </a:lnTo>
                    <a:lnTo>
                      <a:pt x="19" y="132"/>
                    </a:lnTo>
                    <a:lnTo>
                      <a:pt x="20" y="131"/>
                    </a:lnTo>
                    <a:lnTo>
                      <a:pt x="23" y="125"/>
                    </a:lnTo>
                    <a:lnTo>
                      <a:pt x="22" y="120"/>
                    </a:lnTo>
                    <a:lnTo>
                      <a:pt x="23" y="117"/>
                    </a:lnTo>
                    <a:lnTo>
                      <a:pt x="26" y="114"/>
                    </a:lnTo>
                    <a:lnTo>
                      <a:pt x="27" y="111"/>
                    </a:lnTo>
                    <a:lnTo>
                      <a:pt x="27" y="114"/>
                    </a:lnTo>
                    <a:lnTo>
                      <a:pt x="25" y="120"/>
                    </a:lnTo>
                    <a:lnTo>
                      <a:pt x="23" y="122"/>
                    </a:lnTo>
                    <a:lnTo>
                      <a:pt x="25" y="124"/>
                    </a:lnTo>
                    <a:lnTo>
                      <a:pt x="23" y="129"/>
                    </a:lnTo>
                    <a:lnTo>
                      <a:pt x="25" y="131"/>
                    </a:lnTo>
                    <a:lnTo>
                      <a:pt x="25" y="133"/>
                    </a:lnTo>
                    <a:lnTo>
                      <a:pt x="25" y="133"/>
                    </a:lnTo>
                    <a:lnTo>
                      <a:pt x="26" y="132"/>
                    </a:lnTo>
                    <a:lnTo>
                      <a:pt x="27" y="129"/>
                    </a:lnTo>
                    <a:lnTo>
                      <a:pt x="31" y="125"/>
                    </a:lnTo>
                    <a:lnTo>
                      <a:pt x="33" y="120"/>
                    </a:lnTo>
                    <a:lnTo>
                      <a:pt x="34" y="118"/>
                    </a:lnTo>
                    <a:lnTo>
                      <a:pt x="36" y="121"/>
                    </a:lnTo>
                    <a:lnTo>
                      <a:pt x="34" y="124"/>
                    </a:lnTo>
                    <a:lnTo>
                      <a:pt x="34" y="125"/>
                    </a:lnTo>
                    <a:lnTo>
                      <a:pt x="36" y="125"/>
                    </a:lnTo>
                    <a:lnTo>
                      <a:pt x="38" y="122"/>
                    </a:lnTo>
                    <a:lnTo>
                      <a:pt x="41" y="121"/>
                    </a:lnTo>
                    <a:lnTo>
                      <a:pt x="41" y="120"/>
                    </a:lnTo>
                    <a:lnTo>
                      <a:pt x="38" y="118"/>
                    </a:lnTo>
                    <a:lnTo>
                      <a:pt x="38" y="118"/>
                    </a:lnTo>
                    <a:lnTo>
                      <a:pt x="41" y="117"/>
                    </a:lnTo>
                    <a:lnTo>
                      <a:pt x="41" y="114"/>
                    </a:lnTo>
                    <a:lnTo>
                      <a:pt x="40" y="113"/>
                    </a:lnTo>
                    <a:lnTo>
                      <a:pt x="40" y="110"/>
                    </a:lnTo>
                    <a:lnTo>
                      <a:pt x="42" y="107"/>
                    </a:lnTo>
                    <a:lnTo>
                      <a:pt x="44" y="103"/>
                    </a:lnTo>
                    <a:lnTo>
                      <a:pt x="47" y="103"/>
                    </a:lnTo>
                    <a:lnTo>
                      <a:pt x="48" y="100"/>
                    </a:lnTo>
                    <a:lnTo>
                      <a:pt x="48" y="103"/>
                    </a:lnTo>
                    <a:lnTo>
                      <a:pt x="48" y="105"/>
                    </a:lnTo>
                    <a:lnTo>
                      <a:pt x="47" y="105"/>
                    </a:lnTo>
                    <a:lnTo>
                      <a:pt x="45" y="109"/>
                    </a:lnTo>
                    <a:lnTo>
                      <a:pt x="42" y="111"/>
                    </a:lnTo>
                    <a:lnTo>
                      <a:pt x="42" y="116"/>
                    </a:lnTo>
                    <a:lnTo>
                      <a:pt x="42" y="117"/>
                    </a:lnTo>
                    <a:lnTo>
                      <a:pt x="44" y="120"/>
                    </a:lnTo>
                    <a:lnTo>
                      <a:pt x="45" y="118"/>
                    </a:lnTo>
                    <a:lnTo>
                      <a:pt x="47" y="114"/>
                    </a:lnTo>
                    <a:lnTo>
                      <a:pt x="52" y="110"/>
                    </a:lnTo>
                    <a:lnTo>
                      <a:pt x="53" y="107"/>
                    </a:lnTo>
                    <a:lnTo>
                      <a:pt x="53" y="105"/>
                    </a:lnTo>
                    <a:lnTo>
                      <a:pt x="55" y="102"/>
                    </a:lnTo>
                    <a:lnTo>
                      <a:pt x="56" y="102"/>
                    </a:lnTo>
                    <a:lnTo>
                      <a:pt x="56" y="103"/>
                    </a:lnTo>
                    <a:lnTo>
                      <a:pt x="56" y="105"/>
                    </a:lnTo>
                    <a:lnTo>
                      <a:pt x="56" y="107"/>
                    </a:lnTo>
                    <a:lnTo>
                      <a:pt x="58" y="106"/>
                    </a:lnTo>
                    <a:lnTo>
                      <a:pt x="60" y="103"/>
                    </a:lnTo>
                    <a:lnTo>
                      <a:pt x="63" y="103"/>
                    </a:lnTo>
                    <a:lnTo>
                      <a:pt x="66" y="103"/>
                    </a:lnTo>
                    <a:lnTo>
                      <a:pt x="70" y="102"/>
                    </a:lnTo>
                    <a:lnTo>
                      <a:pt x="71" y="102"/>
                    </a:lnTo>
                    <a:lnTo>
                      <a:pt x="74" y="100"/>
                    </a:lnTo>
                    <a:lnTo>
                      <a:pt x="75" y="99"/>
                    </a:lnTo>
                    <a:lnTo>
                      <a:pt x="77" y="96"/>
                    </a:lnTo>
                    <a:lnTo>
                      <a:pt x="77" y="95"/>
                    </a:lnTo>
                    <a:lnTo>
                      <a:pt x="77" y="94"/>
                    </a:lnTo>
                    <a:lnTo>
                      <a:pt x="75" y="92"/>
                    </a:lnTo>
                    <a:lnTo>
                      <a:pt x="77" y="90"/>
                    </a:lnTo>
                    <a:lnTo>
                      <a:pt x="77" y="84"/>
                    </a:lnTo>
                    <a:lnTo>
                      <a:pt x="75" y="84"/>
                    </a:lnTo>
                    <a:lnTo>
                      <a:pt x="74" y="87"/>
                    </a:lnTo>
                    <a:lnTo>
                      <a:pt x="71" y="90"/>
                    </a:lnTo>
                    <a:lnTo>
                      <a:pt x="70" y="90"/>
                    </a:lnTo>
                    <a:lnTo>
                      <a:pt x="70" y="88"/>
                    </a:lnTo>
                    <a:lnTo>
                      <a:pt x="71" y="87"/>
                    </a:lnTo>
                    <a:lnTo>
                      <a:pt x="74" y="85"/>
                    </a:lnTo>
                    <a:lnTo>
                      <a:pt x="74" y="83"/>
                    </a:lnTo>
                    <a:lnTo>
                      <a:pt x="71" y="80"/>
                    </a:lnTo>
                    <a:lnTo>
                      <a:pt x="71" y="79"/>
                    </a:lnTo>
                    <a:lnTo>
                      <a:pt x="70" y="79"/>
                    </a:lnTo>
                    <a:lnTo>
                      <a:pt x="69" y="80"/>
                    </a:lnTo>
                    <a:lnTo>
                      <a:pt x="69" y="81"/>
                    </a:lnTo>
                    <a:lnTo>
                      <a:pt x="67" y="80"/>
                    </a:lnTo>
                    <a:lnTo>
                      <a:pt x="64" y="80"/>
                    </a:lnTo>
                    <a:lnTo>
                      <a:pt x="63" y="81"/>
                    </a:lnTo>
                    <a:lnTo>
                      <a:pt x="60" y="81"/>
                    </a:lnTo>
                    <a:lnTo>
                      <a:pt x="62" y="80"/>
                    </a:lnTo>
                    <a:lnTo>
                      <a:pt x="67" y="77"/>
                    </a:lnTo>
                    <a:lnTo>
                      <a:pt x="70" y="77"/>
                    </a:lnTo>
                    <a:lnTo>
                      <a:pt x="74" y="73"/>
                    </a:lnTo>
                    <a:lnTo>
                      <a:pt x="75" y="72"/>
                    </a:lnTo>
                    <a:lnTo>
                      <a:pt x="78" y="66"/>
                    </a:lnTo>
                    <a:lnTo>
                      <a:pt x="80" y="63"/>
                    </a:lnTo>
                    <a:lnTo>
                      <a:pt x="78" y="62"/>
                    </a:lnTo>
                    <a:lnTo>
                      <a:pt x="77" y="62"/>
                    </a:lnTo>
                    <a:lnTo>
                      <a:pt x="75" y="63"/>
                    </a:lnTo>
                    <a:lnTo>
                      <a:pt x="74" y="62"/>
                    </a:lnTo>
                    <a:lnTo>
                      <a:pt x="75" y="61"/>
                    </a:lnTo>
                    <a:lnTo>
                      <a:pt x="77" y="61"/>
                    </a:lnTo>
                    <a:lnTo>
                      <a:pt x="78" y="61"/>
                    </a:lnTo>
                    <a:lnTo>
                      <a:pt x="80" y="59"/>
                    </a:lnTo>
                    <a:lnTo>
                      <a:pt x="80" y="57"/>
                    </a:lnTo>
                    <a:lnTo>
                      <a:pt x="81" y="54"/>
                    </a:lnTo>
                    <a:lnTo>
                      <a:pt x="81" y="51"/>
                    </a:lnTo>
                    <a:lnTo>
                      <a:pt x="81" y="50"/>
                    </a:lnTo>
                    <a:lnTo>
                      <a:pt x="81" y="48"/>
                    </a:lnTo>
                    <a:lnTo>
                      <a:pt x="78" y="47"/>
                    </a:lnTo>
                    <a:lnTo>
                      <a:pt x="77" y="48"/>
                    </a:lnTo>
                    <a:lnTo>
                      <a:pt x="74" y="54"/>
                    </a:lnTo>
                    <a:lnTo>
                      <a:pt x="73" y="57"/>
                    </a:lnTo>
                    <a:lnTo>
                      <a:pt x="74" y="58"/>
                    </a:lnTo>
                    <a:lnTo>
                      <a:pt x="73" y="61"/>
                    </a:lnTo>
                    <a:lnTo>
                      <a:pt x="71" y="61"/>
                    </a:lnTo>
                    <a:lnTo>
                      <a:pt x="71" y="61"/>
                    </a:lnTo>
                    <a:lnTo>
                      <a:pt x="71" y="59"/>
                    </a:lnTo>
                    <a:lnTo>
                      <a:pt x="70" y="58"/>
                    </a:lnTo>
                    <a:lnTo>
                      <a:pt x="70" y="57"/>
                    </a:lnTo>
                    <a:lnTo>
                      <a:pt x="73" y="52"/>
                    </a:lnTo>
                    <a:lnTo>
                      <a:pt x="71" y="50"/>
                    </a:lnTo>
                    <a:lnTo>
                      <a:pt x="73" y="48"/>
                    </a:lnTo>
                    <a:lnTo>
                      <a:pt x="73" y="50"/>
                    </a:lnTo>
                    <a:lnTo>
                      <a:pt x="74" y="48"/>
                    </a:lnTo>
                    <a:lnTo>
                      <a:pt x="74" y="46"/>
                    </a:lnTo>
                    <a:lnTo>
                      <a:pt x="73" y="43"/>
                    </a:lnTo>
                    <a:lnTo>
                      <a:pt x="70" y="43"/>
                    </a:lnTo>
                    <a:lnTo>
                      <a:pt x="67" y="43"/>
                    </a:lnTo>
                    <a:lnTo>
                      <a:pt x="67" y="46"/>
                    </a:lnTo>
                    <a:lnTo>
                      <a:pt x="66" y="44"/>
                    </a:lnTo>
                    <a:lnTo>
                      <a:pt x="66" y="44"/>
                    </a:lnTo>
                    <a:lnTo>
                      <a:pt x="66" y="40"/>
                    </a:lnTo>
                    <a:lnTo>
                      <a:pt x="64" y="37"/>
                    </a:lnTo>
                    <a:lnTo>
                      <a:pt x="64" y="32"/>
                    </a:lnTo>
                    <a:lnTo>
                      <a:pt x="64" y="28"/>
                    </a:lnTo>
                    <a:lnTo>
                      <a:pt x="66" y="25"/>
                    </a:lnTo>
                    <a:lnTo>
                      <a:pt x="66" y="21"/>
                    </a:lnTo>
                    <a:lnTo>
                      <a:pt x="66" y="18"/>
                    </a:lnTo>
                    <a:lnTo>
                      <a:pt x="69" y="14"/>
                    </a:lnTo>
                    <a:lnTo>
                      <a:pt x="69" y="11"/>
                    </a:lnTo>
                    <a:lnTo>
                      <a:pt x="66" y="9"/>
                    </a:lnTo>
                    <a:lnTo>
                      <a:pt x="66" y="6"/>
                    </a:lnTo>
                    <a:lnTo>
                      <a:pt x="62" y="3"/>
                    </a:lnTo>
                    <a:lnTo>
                      <a:pt x="62" y="2"/>
                    </a:lnTo>
                    <a:lnTo>
                      <a:pt x="58" y="0"/>
                    </a:lnTo>
                    <a:lnTo>
                      <a:pt x="56" y="0"/>
                    </a:lnTo>
                    <a:lnTo>
                      <a:pt x="56" y="2"/>
                    </a:lnTo>
                    <a:lnTo>
                      <a:pt x="56" y="3"/>
                    </a:lnTo>
                    <a:lnTo>
                      <a:pt x="52" y="0"/>
                    </a:lnTo>
                    <a:lnTo>
                      <a:pt x="49" y="0"/>
                    </a:lnTo>
                    <a:lnTo>
                      <a:pt x="49" y="3"/>
                    </a:lnTo>
                    <a:lnTo>
                      <a:pt x="48" y="6"/>
                    </a:lnTo>
                    <a:lnTo>
                      <a:pt x="49" y="7"/>
                    </a:lnTo>
                    <a:lnTo>
                      <a:pt x="52" y="7"/>
                    </a:lnTo>
                    <a:lnTo>
                      <a:pt x="55" y="7"/>
                    </a:lnTo>
                    <a:lnTo>
                      <a:pt x="58" y="9"/>
                    </a:lnTo>
                    <a:lnTo>
                      <a:pt x="58" y="10"/>
                    </a:lnTo>
                    <a:lnTo>
                      <a:pt x="60" y="10"/>
                    </a:lnTo>
                    <a:lnTo>
                      <a:pt x="60" y="13"/>
                    </a:lnTo>
                    <a:lnTo>
                      <a:pt x="56" y="15"/>
                    </a:lnTo>
                    <a:lnTo>
                      <a:pt x="55" y="15"/>
                    </a:lnTo>
                    <a:lnTo>
                      <a:pt x="52" y="14"/>
                    </a:lnTo>
                    <a:lnTo>
                      <a:pt x="51" y="14"/>
                    </a:lnTo>
                    <a:lnTo>
                      <a:pt x="48" y="14"/>
                    </a:lnTo>
                    <a:lnTo>
                      <a:pt x="49" y="15"/>
                    </a:lnTo>
                    <a:lnTo>
                      <a:pt x="51" y="15"/>
                    </a:lnTo>
                    <a:lnTo>
                      <a:pt x="48" y="18"/>
                    </a:lnTo>
                    <a:lnTo>
                      <a:pt x="47" y="18"/>
                    </a:lnTo>
                    <a:lnTo>
                      <a:pt x="44" y="15"/>
                    </a:lnTo>
                    <a:lnTo>
                      <a:pt x="40" y="17"/>
                    </a:lnTo>
                    <a:lnTo>
                      <a:pt x="38" y="20"/>
                    </a:lnTo>
                    <a:lnTo>
                      <a:pt x="37" y="21"/>
                    </a:lnTo>
                    <a:lnTo>
                      <a:pt x="37" y="22"/>
                    </a:lnTo>
                    <a:lnTo>
                      <a:pt x="40" y="24"/>
                    </a:lnTo>
                    <a:lnTo>
                      <a:pt x="40" y="26"/>
                    </a:lnTo>
                    <a:lnTo>
                      <a:pt x="42" y="28"/>
                    </a:lnTo>
                    <a:lnTo>
                      <a:pt x="42" y="29"/>
                    </a:lnTo>
                    <a:lnTo>
                      <a:pt x="41" y="29"/>
                    </a:lnTo>
                    <a:lnTo>
                      <a:pt x="40" y="31"/>
                    </a:lnTo>
                    <a:lnTo>
                      <a:pt x="41" y="32"/>
                    </a:lnTo>
                    <a:lnTo>
                      <a:pt x="41" y="33"/>
                    </a:lnTo>
                    <a:lnTo>
                      <a:pt x="40" y="33"/>
                    </a:lnTo>
                    <a:lnTo>
                      <a:pt x="38" y="32"/>
                    </a:lnTo>
                    <a:lnTo>
                      <a:pt x="36" y="32"/>
                    </a:lnTo>
                    <a:lnTo>
                      <a:pt x="33" y="31"/>
                    </a:lnTo>
                    <a:lnTo>
                      <a:pt x="31" y="31"/>
                    </a:lnTo>
                    <a:lnTo>
                      <a:pt x="29" y="31"/>
                    </a:lnTo>
                    <a:lnTo>
                      <a:pt x="29" y="33"/>
                    </a:lnTo>
                    <a:lnTo>
                      <a:pt x="30" y="36"/>
                    </a:lnTo>
                    <a:lnTo>
                      <a:pt x="29" y="37"/>
                    </a:lnTo>
                    <a:lnTo>
                      <a:pt x="29" y="36"/>
                    </a:lnTo>
                    <a:lnTo>
                      <a:pt x="29" y="35"/>
                    </a:lnTo>
                    <a:lnTo>
                      <a:pt x="26" y="33"/>
                    </a:lnTo>
                    <a:lnTo>
                      <a:pt x="23" y="33"/>
                    </a:lnTo>
                    <a:lnTo>
                      <a:pt x="23" y="33"/>
                    </a:lnTo>
                    <a:lnTo>
                      <a:pt x="22" y="32"/>
                    </a:lnTo>
                    <a:lnTo>
                      <a:pt x="20" y="31"/>
                    </a:lnTo>
                    <a:lnTo>
                      <a:pt x="19" y="32"/>
                    </a:lnTo>
                    <a:lnTo>
                      <a:pt x="20" y="35"/>
                    </a:lnTo>
                    <a:lnTo>
                      <a:pt x="20" y="37"/>
                    </a:lnTo>
                    <a:lnTo>
                      <a:pt x="20" y="42"/>
                    </a:lnTo>
                    <a:lnTo>
                      <a:pt x="23" y="43"/>
                    </a:lnTo>
                    <a:lnTo>
                      <a:pt x="26" y="43"/>
                    </a:lnTo>
                    <a:lnTo>
                      <a:pt x="27" y="44"/>
                    </a:lnTo>
                    <a:lnTo>
                      <a:pt x="26" y="44"/>
                    </a:lnTo>
                    <a:lnTo>
                      <a:pt x="23" y="44"/>
                    </a:lnTo>
                    <a:lnTo>
                      <a:pt x="26" y="46"/>
                    </a:lnTo>
                    <a:lnTo>
                      <a:pt x="27" y="48"/>
                    </a:lnTo>
                    <a:lnTo>
                      <a:pt x="29" y="50"/>
                    </a:lnTo>
                    <a:lnTo>
                      <a:pt x="33" y="50"/>
                    </a:lnTo>
                    <a:lnTo>
                      <a:pt x="34" y="48"/>
                    </a:lnTo>
                    <a:lnTo>
                      <a:pt x="36" y="48"/>
                    </a:lnTo>
                    <a:lnTo>
                      <a:pt x="36" y="50"/>
                    </a:lnTo>
                    <a:lnTo>
                      <a:pt x="33" y="51"/>
                    </a:lnTo>
                    <a:lnTo>
                      <a:pt x="33" y="55"/>
                    </a:lnTo>
                    <a:lnTo>
                      <a:pt x="31" y="55"/>
                    </a:lnTo>
                    <a:lnTo>
                      <a:pt x="27" y="52"/>
                    </a:lnTo>
                    <a:lnTo>
                      <a:pt x="22" y="51"/>
                    </a:lnTo>
                    <a:lnTo>
                      <a:pt x="19" y="48"/>
                    </a:lnTo>
                    <a:lnTo>
                      <a:pt x="18" y="47"/>
                    </a:lnTo>
                    <a:lnTo>
                      <a:pt x="16" y="46"/>
                    </a:lnTo>
                    <a:lnTo>
                      <a:pt x="15" y="46"/>
                    </a:lnTo>
                    <a:lnTo>
                      <a:pt x="15" y="48"/>
                    </a:lnTo>
                    <a:lnTo>
                      <a:pt x="15" y="50"/>
                    </a:lnTo>
                    <a:lnTo>
                      <a:pt x="14" y="51"/>
                    </a:lnTo>
                    <a:lnTo>
                      <a:pt x="15" y="54"/>
                    </a:lnTo>
                    <a:lnTo>
                      <a:pt x="14" y="55"/>
                    </a:lnTo>
                    <a:lnTo>
                      <a:pt x="12" y="55"/>
                    </a:lnTo>
                    <a:lnTo>
                      <a:pt x="12" y="58"/>
                    </a:lnTo>
                    <a:lnTo>
                      <a:pt x="11" y="59"/>
                    </a:lnTo>
                    <a:lnTo>
                      <a:pt x="11" y="63"/>
                    </a:lnTo>
                    <a:lnTo>
                      <a:pt x="12" y="65"/>
                    </a:lnTo>
                    <a:lnTo>
                      <a:pt x="15" y="66"/>
                    </a:lnTo>
                    <a:lnTo>
                      <a:pt x="18" y="66"/>
                    </a:lnTo>
                    <a:lnTo>
                      <a:pt x="19" y="66"/>
                    </a:lnTo>
                    <a:lnTo>
                      <a:pt x="19" y="68"/>
                    </a:lnTo>
                    <a:lnTo>
                      <a:pt x="18" y="68"/>
                    </a:lnTo>
                    <a:lnTo>
                      <a:pt x="15" y="68"/>
                    </a:lnTo>
                    <a:lnTo>
                      <a:pt x="12" y="68"/>
                    </a:lnTo>
                    <a:lnTo>
                      <a:pt x="11" y="66"/>
                    </a:lnTo>
                    <a:lnTo>
                      <a:pt x="8" y="66"/>
                    </a:lnTo>
                    <a:lnTo>
                      <a:pt x="5" y="70"/>
                    </a:lnTo>
                    <a:lnTo>
                      <a:pt x="5" y="73"/>
                    </a:lnTo>
                    <a:lnTo>
                      <a:pt x="7" y="74"/>
                    </a:lnTo>
                    <a:lnTo>
                      <a:pt x="5" y="76"/>
                    </a:lnTo>
                    <a:lnTo>
                      <a:pt x="4" y="76"/>
                    </a:lnTo>
                    <a:lnTo>
                      <a:pt x="4" y="79"/>
                    </a:lnTo>
                    <a:lnTo>
                      <a:pt x="5" y="80"/>
                    </a:lnTo>
                    <a:lnTo>
                      <a:pt x="7" y="79"/>
                    </a:lnTo>
                    <a:lnTo>
                      <a:pt x="11" y="79"/>
                    </a:lnTo>
                    <a:lnTo>
                      <a:pt x="12" y="77"/>
                    </a:lnTo>
                    <a:lnTo>
                      <a:pt x="14" y="79"/>
                    </a:lnTo>
                    <a:lnTo>
                      <a:pt x="14" y="80"/>
                    </a:lnTo>
                    <a:lnTo>
                      <a:pt x="11" y="80"/>
                    </a:lnTo>
                    <a:lnTo>
                      <a:pt x="9" y="83"/>
                    </a:lnTo>
                    <a:lnTo>
                      <a:pt x="11" y="84"/>
                    </a:lnTo>
                    <a:lnTo>
                      <a:pt x="12" y="84"/>
                    </a:lnTo>
                    <a:lnTo>
                      <a:pt x="14" y="81"/>
                    </a:lnTo>
                    <a:lnTo>
                      <a:pt x="15" y="81"/>
                    </a:lnTo>
                    <a:lnTo>
                      <a:pt x="18" y="80"/>
                    </a:lnTo>
                    <a:lnTo>
                      <a:pt x="18" y="81"/>
                    </a:lnTo>
                    <a:lnTo>
                      <a:pt x="16" y="83"/>
                    </a:lnTo>
                    <a:lnTo>
                      <a:pt x="18" y="84"/>
                    </a:lnTo>
                    <a:lnTo>
                      <a:pt x="22" y="84"/>
                    </a:lnTo>
                    <a:lnTo>
                      <a:pt x="22" y="85"/>
                    </a:lnTo>
                    <a:lnTo>
                      <a:pt x="20" y="85"/>
                    </a:lnTo>
                    <a:lnTo>
                      <a:pt x="20" y="87"/>
                    </a:lnTo>
                    <a:lnTo>
                      <a:pt x="22" y="87"/>
                    </a:lnTo>
                    <a:lnTo>
                      <a:pt x="25" y="87"/>
                    </a:lnTo>
                    <a:lnTo>
                      <a:pt x="27" y="88"/>
                    </a:lnTo>
                    <a:lnTo>
                      <a:pt x="33" y="90"/>
                    </a:lnTo>
                    <a:lnTo>
                      <a:pt x="34" y="91"/>
                    </a:lnTo>
                    <a:lnTo>
                      <a:pt x="29" y="91"/>
                    </a:lnTo>
                    <a:lnTo>
                      <a:pt x="26" y="91"/>
                    </a:lnTo>
                    <a:lnTo>
                      <a:pt x="23" y="90"/>
                    </a:lnTo>
                    <a:lnTo>
                      <a:pt x="20" y="90"/>
                    </a:lnTo>
                    <a:lnTo>
                      <a:pt x="20" y="91"/>
                    </a:lnTo>
                    <a:lnTo>
                      <a:pt x="23" y="92"/>
                    </a:lnTo>
                    <a:lnTo>
                      <a:pt x="29" y="94"/>
                    </a:lnTo>
                    <a:lnTo>
                      <a:pt x="33" y="94"/>
                    </a:lnTo>
                    <a:lnTo>
                      <a:pt x="34" y="95"/>
                    </a:lnTo>
                    <a:lnTo>
                      <a:pt x="29" y="95"/>
                    </a:lnTo>
                    <a:lnTo>
                      <a:pt x="27" y="95"/>
                    </a:lnTo>
                    <a:lnTo>
                      <a:pt x="23" y="94"/>
                    </a:lnTo>
                    <a:lnTo>
                      <a:pt x="19" y="94"/>
                    </a:lnTo>
                    <a:lnTo>
                      <a:pt x="18" y="92"/>
                    </a:lnTo>
                    <a:lnTo>
                      <a:pt x="16" y="91"/>
                    </a:lnTo>
                    <a:lnTo>
                      <a:pt x="12" y="88"/>
                    </a:lnTo>
                    <a:lnTo>
                      <a:pt x="11" y="90"/>
                    </a:lnTo>
                    <a:lnTo>
                      <a:pt x="9" y="91"/>
                    </a:lnTo>
                    <a:lnTo>
                      <a:pt x="5" y="91"/>
                    </a:lnTo>
                    <a:lnTo>
                      <a:pt x="4" y="92"/>
                    </a:lnTo>
                    <a:lnTo>
                      <a:pt x="4" y="98"/>
                    </a:lnTo>
                    <a:lnTo>
                      <a:pt x="7" y="99"/>
                    </a:lnTo>
                    <a:lnTo>
                      <a:pt x="7" y="102"/>
                    </a:lnTo>
                    <a:lnTo>
                      <a:pt x="5" y="103"/>
                    </a:lnTo>
                    <a:lnTo>
                      <a:pt x="4" y="99"/>
                    </a:lnTo>
                    <a:lnTo>
                      <a:pt x="3" y="99"/>
                    </a:lnTo>
                    <a:lnTo>
                      <a:pt x="1" y="105"/>
                    </a:lnTo>
                    <a:lnTo>
                      <a:pt x="1" y="107"/>
                    </a:lnTo>
                    <a:lnTo>
                      <a:pt x="3" y="109"/>
                    </a:lnTo>
                    <a:lnTo>
                      <a:pt x="4" y="107"/>
                    </a:lnTo>
                    <a:lnTo>
                      <a:pt x="5" y="107"/>
                    </a:lnTo>
                    <a:lnTo>
                      <a:pt x="7" y="110"/>
                    </a:lnTo>
                    <a:lnTo>
                      <a:pt x="8" y="111"/>
                    </a:lnTo>
                    <a:lnTo>
                      <a:pt x="7" y="111"/>
                    </a:lnTo>
                    <a:lnTo>
                      <a:pt x="5" y="113"/>
                    </a:lnTo>
                    <a:lnTo>
                      <a:pt x="4" y="110"/>
                    </a:lnTo>
                    <a:lnTo>
                      <a:pt x="0" y="110"/>
                    </a:lnTo>
                    <a:lnTo>
                      <a:pt x="0" y="114"/>
                    </a:lnTo>
                    <a:lnTo>
                      <a:pt x="1" y="116"/>
                    </a:lnTo>
                    <a:lnTo>
                      <a:pt x="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1" name="Freeform 1196">
                <a:extLst>
                  <a:ext uri="{FF2B5EF4-FFF2-40B4-BE49-F238E27FC236}">
                    <a16:creationId xmlns:a16="http://schemas.microsoft.com/office/drawing/2014/main" id="{829ECA6A-3205-497C-9FD6-52A39951E5D1}"/>
                  </a:ext>
                </a:extLst>
              </p:cNvPr>
              <p:cNvSpPr>
                <a:spLocks/>
              </p:cNvSpPr>
              <p:nvPr/>
            </p:nvSpPr>
            <p:spPr bwMode="auto">
              <a:xfrm>
                <a:off x="2648" y="1761"/>
                <a:ext cx="5" cy="3"/>
              </a:xfrm>
              <a:custGeom>
                <a:avLst/>
                <a:gdLst>
                  <a:gd name="T0" fmla="*/ 3 w 5"/>
                  <a:gd name="T1" fmla="*/ 3 h 3"/>
                  <a:gd name="T2" fmla="*/ 5 w 5"/>
                  <a:gd name="T3" fmla="*/ 3 h 3"/>
                  <a:gd name="T4" fmla="*/ 5 w 5"/>
                  <a:gd name="T5" fmla="*/ 3 h 3"/>
                  <a:gd name="T6" fmla="*/ 5 w 5"/>
                  <a:gd name="T7" fmla="*/ 2 h 3"/>
                  <a:gd name="T8" fmla="*/ 3 w 5"/>
                  <a:gd name="T9" fmla="*/ 2 h 3"/>
                  <a:gd name="T10" fmla="*/ 2 w 5"/>
                  <a:gd name="T11" fmla="*/ 0 h 3"/>
                  <a:gd name="T12" fmla="*/ 0 w 5"/>
                  <a:gd name="T13" fmla="*/ 0 h 3"/>
                  <a:gd name="T14" fmla="*/ 0 w 5"/>
                  <a:gd name="T15" fmla="*/ 0 h 3"/>
                  <a:gd name="T16" fmla="*/ 0 w 5"/>
                  <a:gd name="T17" fmla="*/ 2 h 3"/>
                  <a:gd name="T18" fmla="*/ 3 w 5"/>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3" y="3"/>
                    </a:moveTo>
                    <a:lnTo>
                      <a:pt x="5" y="3"/>
                    </a:lnTo>
                    <a:lnTo>
                      <a:pt x="5" y="3"/>
                    </a:lnTo>
                    <a:lnTo>
                      <a:pt x="5" y="2"/>
                    </a:lnTo>
                    <a:lnTo>
                      <a:pt x="3" y="2"/>
                    </a:lnTo>
                    <a:lnTo>
                      <a:pt x="2" y="0"/>
                    </a:lnTo>
                    <a:lnTo>
                      <a:pt x="0" y="0"/>
                    </a:lnTo>
                    <a:lnTo>
                      <a:pt x="0" y="0"/>
                    </a:lnTo>
                    <a:lnTo>
                      <a:pt x="0" y="2"/>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2" name="Freeform 1197">
                <a:extLst>
                  <a:ext uri="{FF2B5EF4-FFF2-40B4-BE49-F238E27FC236}">
                    <a16:creationId xmlns:a16="http://schemas.microsoft.com/office/drawing/2014/main" id="{F9D12892-5AE0-4DFD-AA80-09CE09169673}"/>
                  </a:ext>
                </a:extLst>
              </p:cNvPr>
              <p:cNvSpPr>
                <a:spLocks/>
              </p:cNvSpPr>
              <p:nvPr/>
            </p:nvSpPr>
            <p:spPr bwMode="auto">
              <a:xfrm>
                <a:off x="2600" y="1770"/>
                <a:ext cx="14" cy="17"/>
              </a:xfrm>
              <a:custGeom>
                <a:avLst/>
                <a:gdLst>
                  <a:gd name="T0" fmla="*/ 3 w 14"/>
                  <a:gd name="T1" fmla="*/ 9 h 17"/>
                  <a:gd name="T2" fmla="*/ 6 w 14"/>
                  <a:gd name="T3" fmla="*/ 8 h 17"/>
                  <a:gd name="T4" fmla="*/ 6 w 14"/>
                  <a:gd name="T5" fmla="*/ 11 h 17"/>
                  <a:gd name="T6" fmla="*/ 3 w 14"/>
                  <a:gd name="T7" fmla="*/ 12 h 17"/>
                  <a:gd name="T8" fmla="*/ 3 w 14"/>
                  <a:gd name="T9" fmla="*/ 15 h 17"/>
                  <a:gd name="T10" fmla="*/ 5 w 14"/>
                  <a:gd name="T11" fmla="*/ 16 h 17"/>
                  <a:gd name="T12" fmla="*/ 5 w 14"/>
                  <a:gd name="T13" fmla="*/ 17 h 17"/>
                  <a:gd name="T14" fmla="*/ 7 w 14"/>
                  <a:gd name="T15" fmla="*/ 15 h 17"/>
                  <a:gd name="T16" fmla="*/ 9 w 14"/>
                  <a:gd name="T17" fmla="*/ 12 h 17"/>
                  <a:gd name="T18" fmla="*/ 9 w 14"/>
                  <a:gd name="T19" fmla="*/ 9 h 17"/>
                  <a:gd name="T20" fmla="*/ 13 w 14"/>
                  <a:gd name="T21" fmla="*/ 8 h 17"/>
                  <a:gd name="T22" fmla="*/ 14 w 14"/>
                  <a:gd name="T23" fmla="*/ 4 h 17"/>
                  <a:gd name="T24" fmla="*/ 13 w 14"/>
                  <a:gd name="T25" fmla="*/ 2 h 17"/>
                  <a:gd name="T26" fmla="*/ 10 w 14"/>
                  <a:gd name="T27" fmla="*/ 2 h 17"/>
                  <a:gd name="T28" fmla="*/ 9 w 14"/>
                  <a:gd name="T29" fmla="*/ 2 h 17"/>
                  <a:gd name="T30" fmla="*/ 10 w 14"/>
                  <a:gd name="T31" fmla="*/ 0 h 17"/>
                  <a:gd name="T32" fmla="*/ 9 w 14"/>
                  <a:gd name="T33" fmla="*/ 0 h 17"/>
                  <a:gd name="T34" fmla="*/ 6 w 14"/>
                  <a:gd name="T35" fmla="*/ 2 h 17"/>
                  <a:gd name="T36" fmla="*/ 2 w 14"/>
                  <a:gd name="T37" fmla="*/ 4 h 17"/>
                  <a:gd name="T38" fmla="*/ 2 w 14"/>
                  <a:gd name="T39" fmla="*/ 5 h 17"/>
                  <a:gd name="T40" fmla="*/ 0 w 14"/>
                  <a:gd name="T41" fmla="*/ 7 h 17"/>
                  <a:gd name="T42" fmla="*/ 0 w 14"/>
                  <a:gd name="T43" fmla="*/ 8 h 17"/>
                  <a:gd name="T44" fmla="*/ 3 w 14"/>
                  <a:gd name="T45"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7">
                    <a:moveTo>
                      <a:pt x="3" y="9"/>
                    </a:moveTo>
                    <a:lnTo>
                      <a:pt x="6" y="8"/>
                    </a:lnTo>
                    <a:lnTo>
                      <a:pt x="6" y="11"/>
                    </a:lnTo>
                    <a:lnTo>
                      <a:pt x="3" y="12"/>
                    </a:lnTo>
                    <a:lnTo>
                      <a:pt x="3" y="15"/>
                    </a:lnTo>
                    <a:lnTo>
                      <a:pt x="5" y="16"/>
                    </a:lnTo>
                    <a:lnTo>
                      <a:pt x="5" y="17"/>
                    </a:lnTo>
                    <a:lnTo>
                      <a:pt x="7" y="15"/>
                    </a:lnTo>
                    <a:lnTo>
                      <a:pt x="9" y="12"/>
                    </a:lnTo>
                    <a:lnTo>
                      <a:pt x="9" y="9"/>
                    </a:lnTo>
                    <a:lnTo>
                      <a:pt x="13" y="8"/>
                    </a:lnTo>
                    <a:lnTo>
                      <a:pt x="14" y="4"/>
                    </a:lnTo>
                    <a:lnTo>
                      <a:pt x="13" y="2"/>
                    </a:lnTo>
                    <a:lnTo>
                      <a:pt x="10" y="2"/>
                    </a:lnTo>
                    <a:lnTo>
                      <a:pt x="9" y="2"/>
                    </a:lnTo>
                    <a:lnTo>
                      <a:pt x="10" y="0"/>
                    </a:lnTo>
                    <a:lnTo>
                      <a:pt x="9" y="0"/>
                    </a:lnTo>
                    <a:lnTo>
                      <a:pt x="6" y="2"/>
                    </a:lnTo>
                    <a:lnTo>
                      <a:pt x="2" y="4"/>
                    </a:lnTo>
                    <a:lnTo>
                      <a:pt x="2" y="5"/>
                    </a:lnTo>
                    <a:lnTo>
                      <a:pt x="0" y="7"/>
                    </a:lnTo>
                    <a:lnTo>
                      <a:pt x="0" y="8"/>
                    </a:lnTo>
                    <a:lnTo>
                      <a:pt x="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3" name="Freeform 1198">
                <a:extLst>
                  <a:ext uri="{FF2B5EF4-FFF2-40B4-BE49-F238E27FC236}">
                    <a16:creationId xmlns:a16="http://schemas.microsoft.com/office/drawing/2014/main" id="{A10134ED-1ECE-4061-90EE-BF4072017CFC}"/>
                  </a:ext>
                </a:extLst>
              </p:cNvPr>
              <p:cNvSpPr>
                <a:spLocks/>
              </p:cNvSpPr>
              <p:nvPr/>
            </p:nvSpPr>
            <p:spPr bwMode="auto">
              <a:xfrm>
                <a:off x="2572" y="1820"/>
                <a:ext cx="30" cy="42"/>
              </a:xfrm>
              <a:custGeom>
                <a:avLst/>
                <a:gdLst>
                  <a:gd name="T0" fmla="*/ 2 w 30"/>
                  <a:gd name="T1" fmla="*/ 22 h 42"/>
                  <a:gd name="T2" fmla="*/ 5 w 30"/>
                  <a:gd name="T3" fmla="*/ 24 h 42"/>
                  <a:gd name="T4" fmla="*/ 8 w 30"/>
                  <a:gd name="T5" fmla="*/ 28 h 42"/>
                  <a:gd name="T6" fmla="*/ 8 w 30"/>
                  <a:gd name="T7" fmla="*/ 29 h 42"/>
                  <a:gd name="T8" fmla="*/ 6 w 30"/>
                  <a:gd name="T9" fmla="*/ 29 h 42"/>
                  <a:gd name="T10" fmla="*/ 4 w 30"/>
                  <a:gd name="T11" fmla="*/ 26 h 42"/>
                  <a:gd name="T12" fmla="*/ 1 w 30"/>
                  <a:gd name="T13" fmla="*/ 26 h 42"/>
                  <a:gd name="T14" fmla="*/ 0 w 30"/>
                  <a:gd name="T15" fmla="*/ 28 h 42"/>
                  <a:gd name="T16" fmla="*/ 0 w 30"/>
                  <a:gd name="T17" fmla="*/ 31 h 42"/>
                  <a:gd name="T18" fmla="*/ 2 w 30"/>
                  <a:gd name="T19" fmla="*/ 32 h 42"/>
                  <a:gd name="T20" fmla="*/ 2 w 30"/>
                  <a:gd name="T21" fmla="*/ 35 h 42"/>
                  <a:gd name="T22" fmla="*/ 4 w 30"/>
                  <a:gd name="T23" fmla="*/ 36 h 42"/>
                  <a:gd name="T24" fmla="*/ 2 w 30"/>
                  <a:gd name="T25" fmla="*/ 37 h 42"/>
                  <a:gd name="T26" fmla="*/ 2 w 30"/>
                  <a:gd name="T27" fmla="*/ 40 h 42"/>
                  <a:gd name="T28" fmla="*/ 4 w 30"/>
                  <a:gd name="T29" fmla="*/ 39 h 42"/>
                  <a:gd name="T30" fmla="*/ 5 w 30"/>
                  <a:gd name="T31" fmla="*/ 37 h 42"/>
                  <a:gd name="T32" fmla="*/ 6 w 30"/>
                  <a:gd name="T33" fmla="*/ 37 h 42"/>
                  <a:gd name="T34" fmla="*/ 6 w 30"/>
                  <a:gd name="T35" fmla="*/ 40 h 42"/>
                  <a:gd name="T36" fmla="*/ 9 w 30"/>
                  <a:gd name="T37" fmla="*/ 40 h 42"/>
                  <a:gd name="T38" fmla="*/ 12 w 30"/>
                  <a:gd name="T39" fmla="*/ 39 h 42"/>
                  <a:gd name="T40" fmla="*/ 13 w 30"/>
                  <a:gd name="T41" fmla="*/ 40 h 42"/>
                  <a:gd name="T42" fmla="*/ 17 w 30"/>
                  <a:gd name="T43" fmla="*/ 39 h 42"/>
                  <a:gd name="T44" fmla="*/ 17 w 30"/>
                  <a:gd name="T45" fmla="*/ 39 h 42"/>
                  <a:gd name="T46" fmla="*/ 17 w 30"/>
                  <a:gd name="T47" fmla="*/ 42 h 42"/>
                  <a:gd name="T48" fmla="*/ 20 w 30"/>
                  <a:gd name="T49" fmla="*/ 42 h 42"/>
                  <a:gd name="T50" fmla="*/ 20 w 30"/>
                  <a:gd name="T51" fmla="*/ 40 h 42"/>
                  <a:gd name="T52" fmla="*/ 24 w 30"/>
                  <a:gd name="T53" fmla="*/ 37 h 42"/>
                  <a:gd name="T54" fmla="*/ 26 w 30"/>
                  <a:gd name="T55" fmla="*/ 35 h 42"/>
                  <a:gd name="T56" fmla="*/ 24 w 30"/>
                  <a:gd name="T57" fmla="*/ 32 h 42"/>
                  <a:gd name="T58" fmla="*/ 23 w 30"/>
                  <a:gd name="T59" fmla="*/ 31 h 42"/>
                  <a:gd name="T60" fmla="*/ 23 w 30"/>
                  <a:gd name="T61" fmla="*/ 31 h 42"/>
                  <a:gd name="T62" fmla="*/ 24 w 30"/>
                  <a:gd name="T63" fmla="*/ 29 h 42"/>
                  <a:gd name="T64" fmla="*/ 26 w 30"/>
                  <a:gd name="T65" fmla="*/ 29 h 42"/>
                  <a:gd name="T66" fmla="*/ 27 w 30"/>
                  <a:gd name="T67" fmla="*/ 28 h 42"/>
                  <a:gd name="T68" fmla="*/ 30 w 30"/>
                  <a:gd name="T69" fmla="*/ 26 h 42"/>
                  <a:gd name="T70" fmla="*/ 28 w 30"/>
                  <a:gd name="T71" fmla="*/ 22 h 42"/>
                  <a:gd name="T72" fmla="*/ 28 w 30"/>
                  <a:gd name="T73" fmla="*/ 20 h 42"/>
                  <a:gd name="T74" fmla="*/ 28 w 30"/>
                  <a:gd name="T75" fmla="*/ 18 h 42"/>
                  <a:gd name="T76" fmla="*/ 26 w 30"/>
                  <a:gd name="T77" fmla="*/ 18 h 42"/>
                  <a:gd name="T78" fmla="*/ 24 w 30"/>
                  <a:gd name="T79" fmla="*/ 15 h 42"/>
                  <a:gd name="T80" fmla="*/ 24 w 30"/>
                  <a:gd name="T81" fmla="*/ 14 h 42"/>
                  <a:gd name="T82" fmla="*/ 23 w 30"/>
                  <a:gd name="T83" fmla="*/ 14 h 42"/>
                  <a:gd name="T84" fmla="*/ 23 w 30"/>
                  <a:gd name="T85" fmla="*/ 11 h 42"/>
                  <a:gd name="T86" fmla="*/ 22 w 30"/>
                  <a:gd name="T87" fmla="*/ 10 h 42"/>
                  <a:gd name="T88" fmla="*/ 20 w 30"/>
                  <a:gd name="T89" fmla="*/ 9 h 42"/>
                  <a:gd name="T90" fmla="*/ 20 w 30"/>
                  <a:gd name="T91" fmla="*/ 7 h 42"/>
                  <a:gd name="T92" fmla="*/ 20 w 30"/>
                  <a:gd name="T93" fmla="*/ 5 h 42"/>
                  <a:gd name="T94" fmla="*/ 16 w 30"/>
                  <a:gd name="T95" fmla="*/ 0 h 42"/>
                  <a:gd name="T96" fmla="*/ 15 w 30"/>
                  <a:gd name="T97" fmla="*/ 0 h 42"/>
                  <a:gd name="T98" fmla="*/ 12 w 30"/>
                  <a:gd name="T99" fmla="*/ 3 h 42"/>
                  <a:gd name="T100" fmla="*/ 9 w 30"/>
                  <a:gd name="T101" fmla="*/ 5 h 42"/>
                  <a:gd name="T102" fmla="*/ 9 w 30"/>
                  <a:gd name="T103" fmla="*/ 9 h 42"/>
                  <a:gd name="T104" fmla="*/ 8 w 30"/>
                  <a:gd name="T105" fmla="*/ 9 h 42"/>
                  <a:gd name="T106" fmla="*/ 6 w 30"/>
                  <a:gd name="T107" fmla="*/ 9 h 42"/>
                  <a:gd name="T108" fmla="*/ 5 w 30"/>
                  <a:gd name="T109" fmla="*/ 13 h 42"/>
                  <a:gd name="T110" fmla="*/ 5 w 30"/>
                  <a:gd name="T111" fmla="*/ 15 h 42"/>
                  <a:gd name="T112" fmla="*/ 4 w 30"/>
                  <a:gd name="T113" fmla="*/ 18 h 42"/>
                  <a:gd name="T114" fmla="*/ 5 w 30"/>
                  <a:gd name="T115" fmla="*/ 21 h 42"/>
                  <a:gd name="T116" fmla="*/ 2 w 30"/>
                  <a:gd name="T117" fmla="*/ 21 h 42"/>
                  <a:gd name="T118" fmla="*/ 2 w 30"/>
                  <a:gd name="T119"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 h="42">
                    <a:moveTo>
                      <a:pt x="2" y="22"/>
                    </a:moveTo>
                    <a:lnTo>
                      <a:pt x="5" y="24"/>
                    </a:lnTo>
                    <a:lnTo>
                      <a:pt x="8" y="28"/>
                    </a:lnTo>
                    <a:lnTo>
                      <a:pt x="8" y="29"/>
                    </a:lnTo>
                    <a:lnTo>
                      <a:pt x="6" y="29"/>
                    </a:lnTo>
                    <a:lnTo>
                      <a:pt x="4" y="26"/>
                    </a:lnTo>
                    <a:lnTo>
                      <a:pt x="1" y="26"/>
                    </a:lnTo>
                    <a:lnTo>
                      <a:pt x="0" y="28"/>
                    </a:lnTo>
                    <a:lnTo>
                      <a:pt x="0" y="31"/>
                    </a:lnTo>
                    <a:lnTo>
                      <a:pt x="2" y="32"/>
                    </a:lnTo>
                    <a:lnTo>
                      <a:pt x="2" y="35"/>
                    </a:lnTo>
                    <a:lnTo>
                      <a:pt x="4" y="36"/>
                    </a:lnTo>
                    <a:lnTo>
                      <a:pt x="2" y="37"/>
                    </a:lnTo>
                    <a:lnTo>
                      <a:pt x="2" y="40"/>
                    </a:lnTo>
                    <a:lnTo>
                      <a:pt x="4" y="39"/>
                    </a:lnTo>
                    <a:lnTo>
                      <a:pt x="5" y="37"/>
                    </a:lnTo>
                    <a:lnTo>
                      <a:pt x="6" y="37"/>
                    </a:lnTo>
                    <a:lnTo>
                      <a:pt x="6" y="40"/>
                    </a:lnTo>
                    <a:lnTo>
                      <a:pt x="9" y="40"/>
                    </a:lnTo>
                    <a:lnTo>
                      <a:pt x="12" y="39"/>
                    </a:lnTo>
                    <a:lnTo>
                      <a:pt x="13" y="40"/>
                    </a:lnTo>
                    <a:lnTo>
                      <a:pt x="17" y="39"/>
                    </a:lnTo>
                    <a:lnTo>
                      <a:pt x="17" y="39"/>
                    </a:lnTo>
                    <a:lnTo>
                      <a:pt x="17" y="42"/>
                    </a:lnTo>
                    <a:lnTo>
                      <a:pt x="20" y="42"/>
                    </a:lnTo>
                    <a:lnTo>
                      <a:pt x="20" y="40"/>
                    </a:lnTo>
                    <a:lnTo>
                      <a:pt x="24" y="37"/>
                    </a:lnTo>
                    <a:lnTo>
                      <a:pt x="26" y="35"/>
                    </a:lnTo>
                    <a:lnTo>
                      <a:pt x="24" y="32"/>
                    </a:lnTo>
                    <a:lnTo>
                      <a:pt x="23" y="31"/>
                    </a:lnTo>
                    <a:lnTo>
                      <a:pt x="23" y="31"/>
                    </a:lnTo>
                    <a:lnTo>
                      <a:pt x="24" y="29"/>
                    </a:lnTo>
                    <a:lnTo>
                      <a:pt x="26" y="29"/>
                    </a:lnTo>
                    <a:lnTo>
                      <a:pt x="27" y="28"/>
                    </a:lnTo>
                    <a:lnTo>
                      <a:pt x="30" y="26"/>
                    </a:lnTo>
                    <a:lnTo>
                      <a:pt x="28" y="22"/>
                    </a:lnTo>
                    <a:lnTo>
                      <a:pt x="28" y="20"/>
                    </a:lnTo>
                    <a:lnTo>
                      <a:pt x="28" y="18"/>
                    </a:lnTo>
                    <a:lnTo>
                      <a:pt x="26" y="18"/>
                    </a:lnTo>
                    <a:lnTo>
                      <a:pt x="24" y="15"/>
                    </a:lnTo>
                    <a:lnTo>
                      <a:pt x="24" y="14"/>
                    </a:lnTo>
                    <a:lnTo>
                      <a:pt x="23" y="14"/>
                    </a:lnTo>
                    <a:lnTo>
                      <a:pt x="23" y="11"/>
                    </a:lnTo>
                    <a:lnTo>
                      <a:pt x="22" y="10"/>
                    </a:lnTo>
                    <a:lnTo>
                      <a:pt x="20" y="9"/>
                    </a:lnTo>
                    <a:lnTo>
                      <a:pt x="20" y="7"/>
                    </a:lnTo>
                    <a:lnTo>
                      <a:pt x="20" y="5"/>
                    </a:lnTo>
                    <a:lnTo>
                      <a:pt x="16" y="0"/>
                    </a:lnTo>
                    <a:lnTo>
                      <a:pt x="15" y="0"/>
                    </a:lnTo>
                    <a:lnTo>
                      <a:pt x="12" y="3"/>
                    </a:lnTo>
                    <a:lnTo>
                      <a:pt x="9" y="5"/>
                    </a:lnTo>
                    <a:lnTo>
                      <a:pt x="9" y="9"/>
                    </a:lnTo>
                    <a:lnTo>
                      <a:pt x="8" y="9"/>
                    </a:lnTo>
                    <a:lnTo>
                      <a:pt x="6" y="9"/>
                    </a:lnTo>
                    <a:lnTo>
                      <a:pt x="5" y="13"/>
                    </a:lnTo>
                    <a:lnTo>
                      <a:pt x="5" y="15"/>
                    </a:lnTo>
                    <a:lnTo>
                      <a:pt x="4" y="18"/>
                    </a:lnTo>
                    <a:lnTo>
                      <a:pt x="5" y="21"/>
                    </a:lnTo>
                    <a:lnTo>
                      <a:pt x="2" y="21"/>
                    </a:lnTo>
                    <a:lnTo>
                      <a:pt x="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4" name="Freeform 1199">
                <a:extLst>
                  <a:ext uri="{FF2B5EF4-FFF2-40B4-BE49-F238E27FC236}">
                    <a16:creationId xmlns:a16="http://schemas.microsoft.com/office/drawing/2014/main" id="{68000BCD-5FA7-464A-A806-DC46FA466DDE}"/>
                  </a:ext>
                </a:extLst>
              </p:cNvPr>
              <p:cNvSpPr>
                <a:spLocks/>
              </p:cNvSpPr>
              <p:nvPr/>
            </p:nvSpPr>
            <p:spPr bwMode="auto">
              <a:xfrm>
                <a:off x="2610" y="1883"/>
                <a:ext cx="10" cy="14"/>
              </a:xfrm>
              <a:custGeom>
                <a:avLst/>
                <a:gdLst>
                  <a:gd name="T0" fmla="*/ 1 w 10"/>
                  <a:gd name="T1" fmla="*/ 2 h 14"/>
                  <a:gd name="T2" fmla="*/ 1 w 10"/>
                  <a:gd name="T3" fmla="*/ 5 h 14"/>
                  <a:gd name="T4" fmla="*/ 0 w 10"/>
                  <a:gd name="T5" fmla="*/ 7 h 14"/>
                  <a:gd name="T6" fmla="*/ 0 w 10"/>
                  <a:gd name="T7" fmla="*/ 10 h 14"/>
                  <a:gd name="T8" fmla="*/ 0 w 10"/>
                  <a:gd name="T9" fmla="*/ 11 h 14"/>
                  <a:gd name="T10" fmla="*/ 3 w 10"/>
                  <a:gd name="T11" fmla="*/ 14 h 14"/>
                  <a:gd name="T12" fmla="*/ 6 w 10"/>
                  <a:gd name="T13" fmla="*/ 14 h 14"/>
                  <a:gd name="T14" fmla="*/ 7 w 10"/>
                  <a:gd name="T15" fmla="*/ 13 h 14"/>
                  <a:gd name="T16" fmla="*/ 10 w 10"/>
                  <a:gd name="T17" fmla="*/ 9 h 14"/>
                  <a:gd name="T18" fmla="*/ 10 w 10"/>
                  <a:gd name="T19" fmla="*/ 7 h 14"/>
                  <a:gd name="T20" fmla="*/ 10 w 10"/>
                  <a:gd name="T21" fmla="*/ 6 h 14"/>
                  <a:gd name="T22" fmla="*/ 10 w 10"/>
                  <a:gd name="T23" fmla="*/ 5 h 14"/>
                  <a:gd name="T24" fmla="*/ 8 w 10"/>
                  <a:gd name="T25" fmla="*/ 3 h 14"/>
                  <a:gd name="T26" fmla="*/ 7 w 10"/>
                  <a:gd name="T27" fmla="*/ 3 h 14"/>
                  <a:gd name="T28" fmla="*/ 6 w 10"/>
                  <a:gd name="T29" fmla="*/ 0 h 14"/>
                  <a:gd name="T30" fmla="*/ 4 w 10"/>
                  <a:gd name="T31" fmla="*/ 0 h 14"/>
                  <a:gd name="T32" fmla="*/ 1 w 10"/>
                  <a:gd name="T3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14">
                    <a:moveTo>
                      <a:pt x="1" y="2"/>
                    </a:moveTo>
                    <a:lnTo>
                      <a:pt x="1" y="5"/>
                    </a:lnTo>
                    <a:lnTo>
                      <a:pt x="0" y="7"/>
                    </a:lnTo>
                    <a:lnTo>
                      <a:pt x="0" y="10"/>
                    </a:lnTo>
                    <a:lnTo>
                      <a:pt x="0" y="11"/>
                    </a:lnTo>
                    <a:lnTo>
                      <a:pt x="3" y="14"/>
                    </a:lnTo>
                    <a:lnTo>
                      <a:pt x="6" y="14"/>
                    </a:lnTo>
                    <a:lnTo>
                      <a:pt x="7" y="13"/>
                    </a:lnTo>
                    <a:lnTo>
                      <a:pt x="10" y="9"/>
                    </a:lnTo>
                    <a:lnTo>
                      <a:pt x="10" y="7"/>
                    </a:lnTo>
                    <a:lnTo>
                      <a:pt x="10" y="6"/>
                    </a:lnTo>
                    <a:lnTo>
                      <a:pt x="10" y="5"/>
                    </a:lnTo>
                    <a:lnTo>
                      <a:pt x="8" y="3"/>
                    </a:lnTo>
                    <a:lnTo>
                      <a:pt x="7" y="3"/>
                    </a:lnTo>
                    <a:lnTo>
                      <a:pt x="6" y="0"/>
                    </a:lnTo>
                    <a:lnTo>
                      <a:pt x="4"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5" name="Freeform 1200">
                <a:extLst>
                  <a:ext uri="{FF2B5EF4-FFF2-40B4-BE49-F238E27FC236}">
                    <a16:creationId xmlns:a16="http://schemas.microsoft.com/office/drawing/2014/main" id="{2622257F-A1F1-41ED-85F4-A5B34FB466E3}"/>
                  </a:ext>
                </a:extLst>
              </p:cNvPr>
              <p:cNvSpPr>
                <a:spLocks/>
              </p:cNvSpPr>
              <p:nvPr/>
            </p:nvSpPr>
            <p:spPr bwMode="auto">
              <a:xfrm>
                <a:off x="2675" y="1840"/>
                <a:ext cx="11" cy="6"/>
              </a:xfrm>
              <a:custGeom>
                <a:avLst/>
                <a:gdLst>
                  <a:gd name="T0" fmla="*/ 5 w 11"/>
                  <a:gd name="T1" fmla="*/ 6 h 6"/>
                  <a:gd name="T2" fmla="*/ 6 w 11"/>
                  <a:gd name="T3" fmla="*/ 4 h 6"/>
                  <a:gd name="T4" fmla="*/ 11 w 11"/>
                  <a:gd name="T5" fmla="*/ 4 h 6"/>
                  <a:gd name="T6" fmla="*/ 11 w 11"/>
                  <a:gd name="T7" fmla="*/ 2 h 6"/>
                  <a:gd name="T8" fmla="*/ 9 w 11"/>
                  <a:gd name="T9" fmla="*/ 0 h 6"/>
                  <a:gd name="T10" fmla="*/ 6 w 11"/>
                  <a:gd name="T11" fmla="*/ 0 h 6"/>
                  <a:gd name="T12" fmla="*/ 4 w 11"/>
                  <a:gd name="T13" fmla="*/ 1 h 6"/>
                  <a:gd name="T14" fmla="*/ 2 w 11"/>
                  <a:gd name="T15" fmla="*/ 1 h 6"/>
                  <a:gd name="T16" fmla="*/ 0 w 11"/>
                  <a:gd name="T17" fmla="*/ 5 h 6"/>
                  <a:gd name="T18" fmla="*/ 0 w 11"/>
                  <a:gd name="T19" fmla="*/ 5 h 6"/>
                  <a:gd name="T20" fmla="*/ 2 w 11"/>
                  <a:gd name="T21" fmla="*/ 6 h 6"/>
                  <a:gd name="T22" fmla="*/ 5 w 11"/>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6">
                    <a:moveTo>
                      <a:pt x="5" y="6"/>
                    </a:moveTo>
                    <a:lnTo>
                      <a:pt x="6" y="4"/>
                    </a:lnTo>
                    <a:lnTo>
                      <a:pt x="11" y="4"/>
                    </a:lnTo>
                    <a:lnTo>
                      <a:pt x="11" y="2"/>
                    </a:lnTo>
                    <a:lnTo>
                      <a:pt x="9" y="0"/>
                    </a:lnTo>
                    <a:lnTo>
                      <a:pt x="6" y="0"/>
                    </a:lnTo>
                    <a:lnTo>
                      <a:pt x="4" y="1"/>
                    </a:lnTo>
                    <a:lnTo>
                      <a:pt x="2" y="1"/>
                    </a:lnTo>
                    <a:lnTo>
                      <a:pt x="0" y="5"/>
                    </a:lnTo>
                    <a:lnTo>
                      <a:pt x="0" y="5"/>
                    </a:lnTo>
                    <a:lnTo>
                      <a:pt x="2" y="6"/>
                    </a:ln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6" name="Freeform 1201">
                <a:extLst>
                  <a:ext uri="{FF2B5EF4-FFF2-40B4-BE49-F238E27FC236}">
                    <a16:creationId xmlns:a16="http://schemas.microsoft.com/office/drawing/2014/main" id="{47464393-CC15-4993-84BA-72D0C744B042}"/>
                  </a:ext>
                </a:extLst>
              </p:cNvPr>
              <p:cNvSpPr>
                <a:spLocks/>
              </p:cNvSpPr>
              <p:nvPr/>
            </p:nvSpPr>
            <p:spPr bwMode="auto">
              <a:xfrm>
                <a:off x="2690" y="2335"/>
                <a:ext cx="8" cy="8"/>
              </a:xfrm>
              <a:custGeom>
                <a:avLst/>
                <a:gdLst>
                  <a:gd name="T0" fmla="*/ 1 w 8"/>
                  <a:gd name="T1" fmla="*/ 1 h 8"/>
                  <a:gd name="T2" fmla="*/ 0 w 8"/>
                  <a:gd name="T3" fmla="*/ 1 h 8"/>
                  <a:gd name="T4" fmla="*/ 0 w 8"/>
                  <a:gd name="T5" fmla="*/ 2 h 8"/>
                  <a:gd name="T6" fmla="*/ 2 w 8"/>
                  <a:gd name="T7" fmla="*/ 4 h 8"/>
                  <a:gd name="T8" fmla="*/ 2 w 8"/>
                  <a:gd name="T9" fmla="*/ 4 h 8"/>
                  <a:gd name="T10" fmla="*/ 4 w 8"/>
                  <a:gd name="T11" fmla="*/ 5 h 8"/>
                  <a:gd name="T12" fmla="*/ 4 w 8"/>
                  <a:gd name="T13" fmla="*/ 6 h 8"/>
                  <a:gd name="T14" fmla="*/ 5 w 8"/>
                  <a:gd name="T15" fmla="*/ 8 h 8"/>
                  <a:gd name="T16" fmla="*/ 5 w 8"/>
                  <a:gd name="T17" fmla="*/ 8 h 8"/>
                  <a:gd name="T18" fmla="*/ 7 w 8"/>
                  <a:gd name="T19" fmla="*/ 6 h 8"/>
                  <a:gd name="T20" fmla="*/ 7 w 8"/>
                  <a:gd name="T21" fmla="*/ 5 h 8"/>
                  <a:gd name="T22" fmla="*/ 8 w 8"/>
                  <a:gd name="T23" fmla="*/ 4 h 8"/>
                  <a:gd name="T24" fmla="*/ 8 w 8"/>
                  <a:gd name="T25" fmla="*/ 2 h 8"/>
                  <a:gd name="T26" fmla="*/ 8 w 8"/>
                  <a:gd name="T27" fmla="*/ 2 h 8"/>
                  <a:gd name="T28" fmla="*/ 7 w 8"/>
                  <a:gd name="T29" fmla="*/ 1 h 8"/>
                  <a:gd name="T30" fmla="*/ 2 w 8"/>
                  <a:gd name="T31" fmla="*/ 0 h 8"/>
                  <a:gd name="T32" fmla="*/ 1 w 8"/>
                  <a:gd name="T33"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8">
                    <a:moveTo>
                      <a:pt x="1" y="1"/>
                    </a:moveTo>
                    <a:lnTo>
                      <a:pt x="0" y="1"/>
                    </a:lnTo>
                    <a:lnTo>
                      <a:pt x="0" y="2"/>
                    </a:lnTo>
                    <a:lnTo>
                      <a:pt x="2" y="4"/>
                    </a:lnTo>
                    <a:lnTo>
                      <a:pt x="2" y="4"/>
                    </a:lnTo>
                    <a:lnTo>
                      <a:pt x="4" y="5"/>
                    </a:lnTo>
                    <a:lnTo>
                      <a:pt x="4" y="6"/>
                    </a:lnTo>
                    <a:lnTo>
                      <a:pt x="5" y="8"/>
                    </a:lnTo>
                    <a:lnTo>
                      <a:pt x="5" y="8"/>
                    </a:lnTo>
                    <a:lnTo>
                      <a:pt x="7" y="6"/>
                    </a:lnTo>
                    <a:lnTo>
                      <a:pt x="7" y="5"/>
                    </a:lnTo>
                    <a:lnTo>
                      <a:pt x="8" y="4"/>
                    </a:lnTo>
                    <a:lnTo>
                      <a:pt x="8" y="2"/>
                    </a:lnTo>
                    <a:lnTo>
                      <a:pt x="8" y="2"/>
                    </a:lnTo>
                    <a:lnTo>
                      <a:pt x="7" y="1"/>
                    </a:lnTo>
                    <a:lnTo>
                      <a:pt x="2"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7" name="Freeform 1202">
                <a:extLst>
                  <a:ext uri="{FF2B5EF4-FFF2-40B4-BE49-F238E27FC236}">
                    <a16:creationId xmlns:a16="http://schemas.microsoft.com/office/drawing/2014/main" id="{46E8A01F-F7C6-46A2-A489-BF4C5D5F6144}"/>
                  </a:ext>
                </a:extLst>
              </p:cNvPr>
              <p:cNvSpPr>
                <a:spLocks/>
              </p:cNvSpPr>
              <p:nvPr/>
            </p:nvSpPr>
            <p:spPr bwMode="auto">
              <a:xfrm>
                <a:off x="2653" y="2352"/>
                <a:ext cx="8" cy="9"/>
              </a:xfrm>
              <a:custGeom>
                <a:avLst/>
                <a:gdLst>
                  <a:gd name="T0" fmla="*/ 8 w 8"/>
                  <a:gd name="T1" fmla="*/ 0 h 9"/>
                  <a:gd name="T2" fmla="*/ 5 w 8"/>
                  <a:gd name="T3" fmla="*/ 0 h 9"/>
                  <a:gd name="T4" fmla="*/ 2 w 8"/>
                  <a:gd name="T5" fmla="*/ 3 h 9"/>
                  <a:gd name="T6" fmla="*/ 2 w 8"/>
                  <a:gd name="T7" fmla="*/ 5 h 9"/>
                  <a:gd name="T8" fmla="*/ 1 w 8"/>
                  <a:gd name="T9" fmla="*/ 6 h 9"/>
                  <a:gd name="T10" fmla="*/ 0 w 8"/>
                  <a:gd name="T11" fmla="*/ 7 h 9"/>
                  <a:gd name="T12" fmla="*/ 1 w 8"/>
                  <a:gd name="T13" fmla="*/ 9 h 9"/>
                  <a:gd name="T14" fmla="*/ 1 w 8"/>
                  <a:gd name="T15" fmla="*/ 9 h 9"/>
                  <a:gd name="T16" fmla="*/ 4 w 8"/>
                  <a:gd name="T17" fmla="*/ 7 h 9"/>
                  <a:gd name="T18" fmla="*/ 5 w 8"/>
                  <a:gd name="T19" fmla="*/ 7 h 9"/>
                  <a:gd name="T20" fmla="*/ 6 w 8"/>
                  <a:gd name="T21" fmla="*/ 6 h 9"/>
                  <a:gd name="T22" fmla="*/ 8 w 8"/>
                  <a:gd name="T23" fmla="*/ 5 h 9"/>
                  <a:gd name="T24" fmla="*/ 8 w 8"/>
                  <a:gd name="T25" fmla="*/ 3 h 9"/>
                  <a:gd name="T26" fmla="*/ 8 w 8"/>
                  <a:gd name="T27" fmla="*/ 3 h 9"/>
                  <a:gd name="T28" fmla="*/ 8 w 8"/>
                  <a:gd name="T29" fmla="*/ 2 h 9"/>
                  <a:gd name="T30" fmla="*/ 8 w 8"/>
                  <a:gd name="T3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9">
                    <a:moveTo>
                      <a:pt x="8" y="0"/>
                    </a:moveTo>
                    <a:lnTo>
                      <a:pt x="5" y="0"/>
                    </a:lnTo>
                    <a:lnTo>
                      <a:pt x="2" y="3"/>
                    </a:lnTo>
                    <a:lnTo>
                      <a:pt x="2" y="5"/>
                    </a:lnTo>
                    <a:lnTo>
                      <a:pt x="1" y="6"/>
                    </a:lnTo>
                    <a:lnTo>
                      <a:pt x="0" y="7"/>
                    </a:lnTo>
                    <a:lnTo>
                      <a:pt x="1" y="9"/>
                    </a:lnTo>
                    <a:lnTo>
                      <a:pt x="1" y="9"/>
                    </a:lnTo>
                    <a:lnTo>
                      <a:pt x="4" y="7"/>
                    </a:lnTo>
                    <a:lnTo>
                      <a:pt x="5" y="7"/>
                    </a:lnTo>
                    <a:lnTo>
                      <a:pt x="6" y="6"/>
                    </a:lnTo>
                    <a:lnTo>
                      <a:pt x="8" y="5"/>
                    </a:lnTo>
                    <a:lnTo>
                      <a:pt x="8" y="3"/>
                    </a:lnTo>
                    <a:lnTo>
                      <a:pt x="8" y="3"/>
                    </a:lnTo>
                    <a:lnTo>
                      <a:pt x="8" y="2"/>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8" name="Freeform 1203">
                <a:extLst>
                  <a:ext uri="{FF2B5EF4-FFF2-40B4-BE49-F238E27FC236}">
                    <a16:creationId xmlns:a16="http://schemas.microsoft.com/office/drawing/2014/main" id="{35DAB0F8-31BD-4EAB-ABA9-4B6E2FDAD4F0}"/>
                  </a:ext>
                </a:extLst>
              </p:cNvPr>
              <p:cNvSpPr>
                <a:spLocks/>
              </p:cNvSpPr>
              <p:nvPr/>
            </p:nvSpPr>
            <p:spPr bwMode="auto">
              <a:xfrm>
                <a:off x="2600" y="2300"/>
                <a:ext cx="9" cy="6"/>
              </a:xfrm>
              <a:custGeom>
                <a:avLst/>
                <a:gdLst>
                  <a:gd name="T0" fmla="*/ 6 w 9"/>
                  <a:gd name="T1" fmla="*/ 3 h 6"/>
                  <a:gd name="T2" fmla="*/ 3 w 9"/>
                  <a:gd name="T3" fmla="*/ 2 h 6"/>
                  <a:gd name="T4" fmla="*/ 2 w 9"/>
                  <a:gd name="T5" fmla="*/ 0 h 6"/>
                  <a:gd name="T6" fmla="*/ 0 w 9"/>
                  <a:gd name="T7" fmla="*/ 2 h 6"/>
                  <a:gd name="T8" fmla="*/ 3 w 9"/>
                  <a:gd name="T9" fmla="*/ 3 h 6"/>
                  <a:gd name="T10" fmla="*/ 5 w 9"/>
                  <a:gd name="T11" fmla="*/ 4 h 6"/>
                  <a:gd name="T12" fmla="*/ 6 w 9"/>
                  <a:gd name="T13" fmla="*/ 4 h 6"/>
                  <a:gd name="T14" fmla="*/ 9 w 9"/>
                  <a:gd name="T15" fmla="*/ 6 h 6"/>
                  <a:gd name="T16" fmla="*/ 7 w 9"/>
                  <a:gd name="T17" fmla="*/ 4 h 6"/>
                  <a:gd name="T18" fmla="*/ 6 w 9"/>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6" y="3"/>
                    </a:moveTo>
                    <a:lnTo>
                      <a:pt x="3" y="2"/>
                    </a:lnTo>
                    <a:lnTo>
                      <a:pt x="2" y="0"/>
                    </a:lnTo>
                    <a:lnTo>
                      <a:pt x="0" y="2"/>
                    </a:lnTo>
                    <a:lnTo>
                      <a:pt x="3" y="3"/>
                    </a:lnTo>
                    <a:lnTo>
                      <a:pt x="5" y="4"/>
                    </a:lnTo>
                    <a:lnTo>
                      <a:pt x="6" y="4"/>
                    </a:lnTo>
                    <a:lnTo>
                      <a:pt x="9" y="6"/>
                    </a:lnTo>
                    <a:lnTo>
                      <a:pt x="7" y="4"/>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9" name="Freeform 1204">
                <a:extLst>
                  <a:ext uri="{FF2B5EF4-FFF2-40B4-BE49-F238E27FC236}">
                    <a16:creationId xmlns:a16="http://schemas.microsoft.com/office/drawing/2014/main" id="{9E3C172B-6B27-4043-B36C-332FB48D8B0A}"/>
                  </a:ext>
                </a:extLst>
              </p:cNvPr>
              <p:cNvSpPr>
                <a:spLocks/>
              </p:cNvSpPr>
              <p:nvPr/>
            </p:nvSpPr>
            <p:spPr bwMode="auto">
              <a:xfrm>
                <a:off x="2694" y="2329"/>
                <a:ext cx="4" cy="6"/>
              </a:xfrm>
              <a:custGeom>
                <a:avLst/>
                <a:gdLst>
                  <a:gd name="T0" fmla="*/ 4 w 4"/>
                  <a:gd name="T1" fmla="*/ 6 h 6"/>
                  <a:gd name="T2" fmla="*/ 4 w 4"/>
                  <a:gd name="T3" fmla="*/ 6 h 6"/>
                  <a:gd name="T4" fmla="*/ 4 w 4"/>
                  <a:gd name="T5" fmla="*/ 4 h 6"/>
                  <a:gd name="T6" fmla="*/ 3 w 4"/>
                  <a:gd name="T7" fmla="*/ 3 h 6"/>
                  <a:gd name="T8" fmla="*/ 3 w 4"/>
                  <a:gd name="T9" fmla="*/ 2 h 6"/>
                  <a:gd name="T10" fmla="*/ 1 w 4"/>
                  <a:gd name="T11" fmla="*/ 0 h 6"/>
                  <a:gd name="T12" fmla="*/ 0 w 4"/>
                  <a:gd name="T13" fmla="*/ 2 h 6"/>
                  <a:gd name="T14" fmla="*/ 0 w 4"/>
                  <a:gd name="T15" fmla="*/ 2 h 6"/>
                  <a:gd name="T16" fmla="*/ 1 w 4"/>
                  <a:gd name="T17" fmla="*/ 3 h 6"/>
                  <a:gd name="T18" fmla="*/ 1 w 4"/>
                  <a:gd name="T19" fmla="*/ 4 h 6"/>
                  <a:gd name="T20" fmla="*/ 4 w 4"/>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6"/>
                    </a:moveTo>
                    <a:lnTo>
                      <a:pt x="4" y="6"/>
                    </a:lnTo>
                    <a:lnTo>
                      <a:pt x="4" y="4"/>
                    </a:lnTo>
                    <a:lnTo>
                      <a:pt x="3" y="3"/>
                    </a:lnTo>
                    <a:lnTo>
                      <a:pt x="3" y="2"/>
                    </a:lnTo>
                    <a:lnTo>
                      <a:pt x="1" y="0"/>
                    </a:lnTo>
                    <a:lnTo>
                      <a:pt x="0" y="2"/>
                    </a:lnTo>
                    <a:lnTo>
                      <a:pt x="0" y="2"/>
                    </a:lnTo>
                    <a:lnTo>
                      <a:pt x="1" y="3"/>
                    </a:lnTo>
                    <a:lnTo>
                      <a:pt x="1" y="4"/>
                    </a:ln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0" name="Freeform 1205">
                <a:extLst>
                  <a:ext uri="{FF2B5EF4-FFF2-40B4-BE49-F238E27FC236}">
                    <a16:creationId xmlns:a16="http://schemas.microsoft.com/office/drawing/2014/main" id="{C6314801-6F9A-4EAA-9847-6A64D63DDA73}"/>
                  </a:ext>
                </a:extLst>
              </p:cNvPr>
              <p:cNvSpPr>
                <a:spLocks/>
              </p:cNvSpPr>
              <p:nvPr/>
            </p:nvSpPr>
            <p:spPr bwMode="auto">
              <a:xfrm>
                <a:off x="2639" y="2303"/>
                <a:ext cx="8" cy="7"/>
              </a:xfrm>
              <a:custGeom>
                <a:avLst/>
                <a:gdLst>
                  <a:gd name="T0" fmla="*/ 3 w 8"/>
                  <a:gd name="T1" fmla="*/ 6 h 7"/>
                  <a:gd name="T2" fmla="*/ 5 w 8"/>
                  <a:gd name="T3" fmla="*/ 6 h 7"/>
                  <a:gd name="T4" fmla="*/ 5 w 8"/>
                  <a:gd name="T5" fmla="*/ 7 h 7"/>
                  <a:gd name="T6" fmla="*/ 7 w 8"/>
                  <a:gd name="T7" fmla="*/ 7 h 7"/>
                  <a:gd name="T8" fmla="*/ 8 w 8"/>
                  <a:gd name="T9" fmla="*/ 6 h 7"/>
                  <a:gd name="T10" fmla="*/ 8 w 8"/>
                  <a:gd name="T11" fmla="*/ 6 h 7"/>
                  <a:gd name="T12" fmla="*/ 8 w 8"/>
                  <a:gd name="T13" fmla="*/ 4 h 7"/>
                  <a:gd name="T14" fmla="*/ 7 w 8"/>
                  <a:gd name="T15" fmla="*/ 3 h 7"/>
                  <a:gd name="T16" fmla="*/ 5 w 8"/>
                  <a:gd name="T17" fmla="*/ 1 h 7"/>
                  <a:gd name="T18" fmla="*/ 4 w 8"/>
                  <a:gd name="T19" fmla="*/ 1 h 7"/>
                  <a:gd name="T20" fmla="*/ 3 w 8"/>
                  <a:gd name="T21" fmla="*/ 0 h 7"/>
                  <a:gd name="T22" fmla="*/ 1 w 8"/>
                  <a:gd name="T23" fmla="*/ 0 h 7"/>
                  <a:gd name="T24" fmla="*/ 0 w 8"/>
                  <a:gd name="T25" fmla="*/ 0 h 7"/>
                  <a:gd name="T26" fmla="*/ 0 w 8"/>
                  <a:gd name="T27" fmla="*/ 1 h 7"/>
                  <a:gd name="T28" fmla="*/ 3 w 8"/>
                  <a:gd name="T29" fmla="*/ 1 h 7"/>
                  <a:gd name="T30" fmla="*/ 3 w 8"/>
                  <a:gd name="T31" fmla="*/ 3 h 7"/>
                  <a:gd name="T32" fmla="*/ 3 w 8"/>
                  <a:gd name="T33" fmla="*/ 4 h 7"/>
                  <a:gd name="T34" fmla="*/ 3 w 8"/>
                  <a:gd name="T3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7">
                    <a:moveTo>
                      <a:pt x="3" y="6"/>
                    </a:moveTo>
                    <a:lnTo>
                      <a:pt x="5" y="6"/>
                    </a:lnTo>
                    <a:lnTo>
                      <a:pt x="5" y="7"/>
                    </a:lnTo>
                    <a:lnTo>
                      <a:pt x="7" y="7"/>
                    </a:lnTo>
                    <a:lnTo>
                      <a:pt x="8" y="6"/>
                    </a:lnTo>
                    <a:lnTo>
                      <a:pt x="8" y="6"/>
                    </a:lnTo>
                    <a:lnTo>
                      <a:pt x="8" y="4"/>
                    </a:lnTo>
                    <a:lnTo>
                      <a:pt x="7" y="3"/>
                    </a:lnTo>
                    <a:lnTo>
                      <a:pt x="5" y="1"/>
                    </a:lnTo>
                    <a:lnTo>
                      <a:pt x="4" y="1"/>
                    </a:lnTo>
                    <a:lnTo>
                      <a:pt x="3" y="0"/>
                    </a:lnTo>
                    <a:lnTo>
                      <a:pt x="1" y="0"/>
                    </a:lnTo>
                    <a:lnTo>
                      <a:pt x="0" y="0"/>
                    </a:lnTo>
                    <a:lnTo>
                      <a:pt x="0" y="1"/>
                    </a:lnTo>
                    <a:lnTo>
                      <a:pt x="3" y="1"/>
                    </a:lnTo>
                    <a:lnTo>
                      <a:pt x="3" y="3"/>
                    </a:lnTo>
                    <a:lnTo>
                      <a:pt x="3" y="4"/>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1" name="Freeform 1206">
                <a:extLst>
                  <a:ext uri="{FF2B5EF4-FFF2-40B4-BE49-F238E27FC236}">
                    <a16:creationId xmlns:a16="http://schemas.microsoft.com/office/drawing/2014/main" id="{5A5B915E-B76C-467D-8DA2-02F087269E2C}"/>
                  </a:ext>
                </a:extLst>
              </p:cNvPr>
              <p:cNvSpPr>
                <a:spLocks/>
              </p:cNvSpPr>
              <p:nvPr/>
            </p:nvSpPr>
            <p:spPr bwMode="auto">
              <a:xfrm>
                <a:off x="1957" y="2480"/>
                <a:ext cx="2" cy="3"/>
              </a:xfrm>
              <a:custGeom>
                <a:avLst/>
                <a:gdLst>
                  <a:gd name="T0" fmla="*/ 2 w 2"/>
                  <a:gd name="T1" fmla="*/ 3 h 3"/>
                  <a:gd name="T2" fmla="*/ 2 w 2"/>
                  <a:gd name="T3" fmla="*/ 0 h 3"/>
                  <a:gd name="T4" fmla="*/ 0 w 2"/>
                  <a:gd name="T5" fmla="*/ 1 h 3"/>
                  <a:gd name="T6" fmla="*/ 2 w 2"/>
                  <a:gd name="T7" fmla="*/ 3 h 3"/>
                </a:gdLst>
                <a:ahLst/>
                <a:cxnLst>
                  <a:cxn ang="0">
                    <a:pos x="T0" y="T1"/>
                  </a:cxn>
                  <a:cxn ang="0">
                    <a:pos x="T2" y="T3"/>
                  </a:cxn>
                  <a:cxn ang="0">
                    <a:pos x="T4" y="T5"/>
                  </a:cxn>
                  <a:cxn ang="0">
                    <a:pos x="T6" y="T7"/>
                  </a:cxn>
                </a:cxnLst>
                <a:rect l="0" t="0" r="r" b="b"/>
                <a:pathLst>
                  <a:path w="2" h="3">
                    <a:moveTo>
                      <a:pt x="2" y="3"/>
                    </a:moveTo>
                    <a:lnTo>
                      <a:pt x="2" y="0"/>
                    </a:lnTo>
                    <a:lnTo>
                      <a:pt x="0" y="1"/>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2" name="Freeform 1207">
                <a:extLst>
                  <a:ext uri="{FF2B5EF4-FFF2-40B4-BE49-F238E27FC236}">
                    <a16:creationId xmlns:a16="http://schemas.microsoft.com/office/drawing/2014/main" id="{910E26CC-12CE-4906-857E-AC7E085DCFEB}"/>
                  </a:ext>
                </a:extLst>
              </p:cNvPr>
              <p:cNvSpPr>
                <a:spLocks/>
              </p:cNvSpPr>
              <p:nvPr/>
            </p:nvSpPr>
            <p:spPr bwMode="auto">
              <a:xfrm>
                <a:off x="1958" y="2476"/>
                <a:ext cx="4" cy="3"/>
              </a:xfrm>
              <a:custGeom>
                <a:avLst/>
                <a:gdLst>
                  <a:gd name="T0" fmla="*/ 4 w 4"/>
                  <a:gd name="T1" fmla="*/ 1 h 3"/>
                  <a:gd name="T2" fmla="*/ 3 w 4"/>
                  <a:gd name="T3" fmla="*/ 0 h 3"/>
                  <a:gd name="T4" fmla="*/ 1 w 4"/>
                  <a:gd name="T5" fmla="*/ 1 h 3"/>
                  <a:gd name="T6" fmla="*/ 0 w 4"/>
                  <a:gd name="T7" fmla="*/ 1 h 3"/>
                  <a:gd name="T8" fmla="*/ 0 w 4"/>
                  <a:gd name="T9" fmla="*/ 3 h 3"/>
                  <a:gd name="T10" fmla="*/ 1 w 4"/>
                  <a:gd name="T11" fmla="*/ 3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lnTo>
                      <a:pt x="3" y="0"/>
                    </a:lnTo>
                    <a:lnTo>
                      <a:pt x="1" y="1"/>
                    </a:lnTo>
                    <a:lnTo>
                      <a:pt x="0" y="1"/>
                    </a:lnTo>
                    <a:lnTo>
                      <a:pt x="0" y="3"/>
                    </a:lnTo>
                    <a:lnTo>
                      <a:pt x="1" y="3"/>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3" name="Freeform 1208">
                <a:extLst>
                  <a:ext uri="{FF2B5EF4-FFF2-40B4-BE49-F238E27FC236}">
                    <a16:creationId xmlns:a16="http://schemas.microsoft.com/office/drawing/2014/main" id="{B9602018-1821-4018-A880-980139A5A352}"/>
                  </a:ext>
                </a:extLst>
              </p:cNvPr>
              <p:cNvSpPr>
                <a:spLocks/>
              </p:cNvSpPr>
              <p:nvPr/>
            </p:nvSpPr>
            <p:spPr bwMode="auto">
              <a:xfrm>
                <a:off x="2390" y="2091"/>
                <a:ext cx="0" cy="2"/>
              </a:xfrm>
              <a:custGeom>
                <a:avLst/>
                <a:gdLst>
                  <a:gd name="T0" fmla="*/ 2 h 2"/>
                  <a:gd name="T1" fmla="*/ 2 h 2"/>
                  <a:gd name="T2" fmla="*/ 1 h 2"/>
                  <a:gd name="T3" fmla="*/ 0 h 2"/>
                  <a:gd name="T4" fmla="*/ 1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1"/>
                    </a:lnTo>
                    <a:lnTo>
                      <a:pt x="0"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4" name="Freeform 1209">
                <a:extLst>
                  <a:ext uri="{FF2B5EF4-FFF2-40B4-BE49-F238E27FC236}">
                    <a16:creationId xmlns:a16="http://schemas.microsoft.com/office/drawing/2014/main" id="{5068AF13-2529-456D-AB77-30A18C28D8D9}"/>
                  </a:ext>
                </a:extLst>
              </p:cNvPr>
              <p:cNvSpPr>
                <a:spLocks/>
              </p:cNvSpPr>
              <p:nvPr/>
            </p:nvSpPr>
            <p:spPr bwMode="auto">
              <a:xfrm>
                <a:off x="1950" y="2432"/>
                <a:ext cx="2" cy="4"/>
              </a:xfrm>
              <a:custGeom>
                <a:avLst/>
                <a:gdLst>
                  <a:gd name="T0" fmla="*/ 0 w 2"/>
                  <a:gd name="T1" fmla="*/ 4 h 4"/>
                  <a:gd name="T2" fmla="*/ 1 w 2"/>
                  <a:gd name="T3" fmla="*/ 4 h 4"/>
                  <a:gd name="T4" fmla="*/ 1 w 2"/>
                  <a:gd name="T5" fmla="*/ 3 h 4"/>
                  <a:gd name="T6" fmla="*/ 2 w 2"/>
                  <a:gd name="T7" fmla="*/ 1 h 4"/>
                  <a:gd name="T8" fmla="*/ 1 w 2"/>
                  <a:gd name="T9" fmla="*/ 0 h 4"/>
                  <a:gd name="T10" fmla="*/ 0 w 2"/>
                  <a:gd name="T11" fmla="*/ 1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1" y="4"/>
                    </a:lnTo>
                    <a:lnTo>
                      <a:pt x="1" y="3"/>
                    </a:lnTo>
                    <a:lnTo>
                      <a:pt x="2" y="1"/>
                    </a:lnTo>
                    <a:lnTo>
                      <a:pt x="1" y="0"/>
                    </a:lnTo>
                    <a:lnTo>
                      <a:pt x="0"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2" name="Group 1411">
              <a:extLst>
                <a:ext uri="{FF2B5EF4-FFF2-40B4-BE49-F238E27FC236}">
                  <a16:creationId xmlns:a16="http://schemas.microsoft.com/office/drawing/2014/main" id="{3AF699AA-D011-4CBC-96F8-595660B7DA84}"/>
                </a:ext>
              </a:extLst>
            </p:cNvPr>
            <p:cNvGrpSpPr>
              <a:grpSpLocks/>
            </p:cNvGrpSpPr>
            <p:nvPr/>
          </p:nvGrpSpPr>
          <p:grpSpPr bwMode="auto">
            <a:xfrm>
              <a:off x="3062288" y="2693988"/>
              <a:ext cx="1665288" cy="3676650"/>
              <a:chOff x="1929" y="1697"/>
              <a:chExt cx="1049" cy="2316"/>
            </a:xfrm>
            <a:grpFill/>
          </p:grpSpPr>
          <p:sp>
            <p:nvSpPr>
              <p:cNvPr id="55" name="Freeform 1211">
                <a:extLst>
                  <a:ext uri="{FF2B5EF4-FFF2-40B4-BE49-F238E27FC236}">
                    <a16:creationId xmlns:a16="http://schemas.microsoft.com/office/drawing/2014/main" id="{E2129A03-83AB-48B4-A938-45B60A198A4B}"/>
                  </a:ext>
                </a:extLst>
              </p:cNvPr>
              <p:cNvSpPr>
                <a:spLocks/>
              </p:cNvSpPr>
              <p:nvPr/>
            </p:nvSpPr>
            <p:spPr bwMode="auto">
              <a:xfrm>
                <a:off x="2699" y="2317"/>
                <a:ext cx="7" cy="5"/>
              </a:xfrm>
              <a:custGeom>
                <a:avLst/>
                <a:gdLst>
                  <a:gd name="T0" fmla="*/ 4 w 7"/>
                  <a:gd name="T1" fmla="*/ 1 h 5"/>
                  <a:gd name="T2" fmla="*/ 3 w 7"/>
                  <a:gd name="T3" fmla="*/ 1 h 5"/>
                  <a:gd name="T4" fmla="*/ 0 w 7"/>
                  <a:gd name="T5" fmla="*/ 3 h 5"/>
                  <a:gd name="T6" fmla="*/ 2 w 7"/>
                  <a:gd name="T7" fmla="*/ 3 h 5"/>
                  <a:gd name="T8" fmla="*/ 3 w 7"/>
                  <a:gd name="T9" fmla="*/ 3 h 5"/>
                  <a:gd name="T10" fmla="*/ 6 w 7"/>
                  <a:gd name="T11" fmla="*/ 5 h 5"/>
                  <a:gd name="T12" fmla="*/ 6 w 7"/>
                  <a:gd name="T13" fmla="*/ 4 h 5"/>
                  <a:gd name="T14" fmla="*/ 7 w 7"/>
                  <a:gd name="T15" fmla="*/ 3 h 5"/>
                  <a:gd name="T16" fmla="*/ 7 w 7"/>
                  <a:gd name="T17" fmla="*/ 1 h 5"/>
                  <a:gd name="T18" fmla="*/ 7 w 7"/>
                  <a:gd name="T19" fmla="*/ 1 h 5"/>
                  <a:gd name="T20" fmla="*/ 6 w 7"/>
                  <a:gd name="T21" fmla="*/ 0 h 5"/>
                  <a:gd name="T22" fmla="*/ 4 w 7"/>
                  <a:gd name="T2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4" y="1"/>
                    </a:moveTo>
                    <a:lnTo>
                      <a:pt x="3" y="1"/>
                    </a:lnTo>
                    <a:lnTo>
                      <a:pt x="0" y="3"/>
                    </a:lnTo>
                    <a:lnTo>
                      <a:pt x="2" y="3"/>
                    </a:lnTo>
                    <a:lnTo>
                      <a:pt x="3" y="3"/>
                    </a:lnTo>
                    <a:lnTo>
                      <a:pt x="6" y="5"/>
                    </a:lnTo>
                    <a:lnTo>
                      <a:pt x="6" y="4"/>
                    </a:lnTo>
                    <a:lnTo>
                      <a:pt x="7" y="3"/>
                    </a:lnTo>
                    <a:lnTo>
                      <a:pt x="7" y="1"/>
                    </a:lnTo>
                    <a:lnTo>
                      <a:pt x="7" y="1"/>
                    </a:lnTo>
                    <a:lnTo>
                      <a:pt x="6" y="0"/>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1212">
                <a:extLst>
                  <a:ext uri="{FF2B5EF4-FFF2-40B4-BE49-F238E27FC236}">
                    <a16:creationId xmlns:a16="http://schemas.microsoft.com/office/drawing/2014/main" id="{C7A53A48-D15C-4A52-AD78-A5C770147942}"/>
                  </a:ext>
                </a:extLst>
              </p:cNvPr>
              <p:cNvSpPr>
                <a:spLocks/>
              </p:cNvSpPr>
              <p:nvPr/>
            </p:nvSpPr>
            <p:spPr bwMode="auto">
              <a:xfrm>
                <a:off x="1955" y="2473"/>
                <a:ext cx="3" cy="3"/>
              </a:xfrm>
              <a:custGeom>
                <a:avLst/>
                <a:gdLst>
                  <a:gd name="T0" fmla="*/ 0 w 3"/>
                  <a:gd name="T1" fmla="*/ 3 h 3"/>
                  <a:gd name="T2" fmla="*/ 3 w 3"/>
                  <a:gd name="T3" fmla="*/ 3 h 3"/>
                  <a:gd name="T4" fmla="*/ 2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1213">
                <a:extLst>
                  <a:ext uri="{FF2B5EF4-FFF2-40B4-BE49-F238E27FC236}">
                    <a16:creationId xmlns:a16="http://schemas.microsoft.com/office/drawing/2014/main" id="{E37191FA-F484-441E-A3CC-861D83C9F947}"/>
                  </a:ext>
                </a:extLst>
              </p:cNvPr>
              <p:cNvSpPr>
                <a:spLocks/>
              </p:cNvSpPr>
              <p:nvPr/>
            </p:nvSpPr>
            <p:spPr bwMode="auto">
              <a:xfrm>
                <a:off x="2706" y="2270"/>
                <a:ext cx="4" cy="3"/>
              </a:xfrm>
              <a:custGeom>
                <a:avLst/>
                <a:gdLst>
                  <a:gd name="T0" fmla="*/ 3 w 4"/>
                  <a:gd name="T1" fmla="*/ 0 h 3"/>
                  <a:gd name="T2" fmla="*/ 0 w 4"/>
                  <a:gd name="T3" fmla="*/ 3 h 3"/>
                  <a:gd name="T4" fmla="*/ 1 w 4"/>
                  <a:gd name="T5" fmla="*/ 3 h 3"/>
                  <a:gd name="T6" fmla="*/ 3 w 4"/>
                  <a:gd name="T7" fmla="*/ 2 h 3"/>
                  <a:gd name="T8" fmla="*/ 4 w 4"/>
                  <a:gd name="T9" fmla="*/ 0 h 3"/>
                  <a:gd name="T10" fmla="*/ 4 w 4"/>
                  <a:gd name="T11" fmla="*/ 0 h 3"/>
                  <a:gd name="T12" fmla="*/ 3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0"/>
                    </a:moveTo>
                    <a:lnTo>
                      <a:pt x="0" y="3"/>
                    </a:lnTo>
                    <a:lnTo>
                      <a:pt x="1" y="3"/>
                    </a:lnTo>
                    <a:lnTo>
                      <a:pt x="3" y="2"/>
                    </a:lnTo>
                    <a:lnTo>
                      <a:pt x="4" y="0"/>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Freeform 1214">
                <a:extLst>
                  <a:ext uri="{FF2B5EF4-FFF2-40B4-BE49-F238E27FC236}">
                    <a16:creationId xmlns:a16="http://schemas.microsoft.com/office/drawing/2014/main" id="{2BC30BCD-FB7D-4935-8669-E3B9996C19DD}"/>
                  </a:ext>
                </a:extLst>
              </p:cNvPr>
              <p:cNvSpPr>
                <a:spLocks/>
              </p:cNvSpPr>
              <p:nvPr/>
            </p:nvSpPr>
            <p:spPr bwMode="auto">
              <a:xfrm>
                <a:off x="2602" y="2169"/>
                <a:ext cx="4" cy="4"/>
              </a:xfrm>
              <a:custGeom>
                <a:avLst/>
                <a:gdLst>
                  <a:gd name="T0" fmla="*/ 1 w 4"/>
                  <a:gd name="T1" fmla="*/ 0 h 4"/>
                  <a:gd name="T2" fmla="*/ 0 w 4"/>
                  <a:gd name="T3" fmla="*/ 1 h 4"/>
                  <a:gd name="T4" fmla="*/ 1 w 4"/>
                  <a:gd name="T5" fmla="*/ 4 h 4"/>
                  <a:gd name="T6" fmla="*/ 1 w 4"/>
                  <a:gd name="T7" fmla="*/ 4 h 4"/>
                  <a:gd name="T8" fmla="*/ 3 w 4"/>
                  <a:gd name="T9" fmla="*/ 1 h 4"/>
                  <a:gd name="T10" fmla="*/ 4 w 4"/>
                  <a:gd name="T11" fmla="*/ 1 h 4"/>
                  <a:gd name="T12" fmla="*/ 4 w 4"/>
                  <a:gd name="T13" fmla="*/ 0 h 4"/>
                  <a:gd name="T14" fmla="*/ 1 w 4"/>
                  <a:gd name="T15" fmla="*/ 0 h 4"/>
                  <a:gd name="T16" fmla="*/ 1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0"/>
                    </a:moveTo>
                    <a:lnTo>
                      <a:pt x="0" y="1"/>
                    </a:lnTo>
                    <a:lnTo>
                      <a:pt x="1" y="4"/>
                    </a:lnTo>
                    <a:lnTo>
                      <a:pt x="1" y="4"/>
                    </a:lnTo>
                    <a:lnTo>
                      <a:pt x="3" y="1"/>
                    </a:lnTo>
                    <a:lnTo>
                      <a:pt x="4" y="1"/>
                    </a:lnTo>
                    <a:lnTo>
                      <a:pt x="4" y="0"/>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Freeform 1215">
                <a:extLst>
                  <a:ext uri="{FF2B5EF4-FFF2-40B4-BE49-F238E27FC236}">
                    <a16:creationId xmlns:a16="http://schemas.microsoft.com/office/drawing/2014/main" id="{3E993F1E-AA9F-4224-A75E-27743B988D87}"/>
                  </a:ext>
                </a:extLst>
              </p:cNvPr>
              <p:cNvSpPr>
                <a:spLocks/>
              </p:cNvSpPr>
              <p:nvPr/>
            </p:nvSpPr>
            <p:spPr bwMode="auto">
              <a:xfrm>
                <a:off x="2599" y="2129"/>
                <a:ext cx="10" cy="8"/>
              </a:xfrm>
              <a:custGeom>
                <a:avLst/>
                <a:gdLst>
                  <a:gd name="T0" fmla="*/ 6 w 10"/>
                  <a:gd name="T1" fmla="*/ 3 h 8"/>
                  <a:gd name="T2" fmla="*/ 4 w 10"/>
                  <a:gd name="T3" fmla="*/ 1 h 8"/>
                  <a:gd name="T4" fmla="*/ 3 w 10"/>
                  <a:gd name="T5" fmla="*/ 0 h 8"/>
                  <a:gd name="T6" fmla="*/ 1 w 10"/>
                  <a:gd name="T7" fmla="*/ 1 h 8"/>
                  <a:gd name="T8" fmla="*/ 0 w 10"/>
                  <a:gd name="T9" fmla="*/ 3 h 8"/>
                  <a:gd name="T10" fmla="*/ 1 w 10"/>
                  <a:gd name="T11" fmla="*/ 4 h 8"/>
                  <a:gd name="T12" fmla="*/ 3 w 10"/>
                  <a:gd name="T13" fmla="*/ 4 h 8"/>
                  <a:gd name="T14" fmla="*/ 3 w 10"/>
                  <a:gd name="T15" fmla="*/ 5 h 8"/>
                  <a:gd name="T16" fmla="*/ 3 w 10"/>
                  <a:gd name="T17" fmla="*/ 7 h 8"/>
                  <a:gd name="T18" fmla="*/ 3 w 10"/>
                  <a:gd name="T19" fmla="*/ 8 h 8"/>
                  <a:gd name="T20" fmla="*/ 4 w 10"/>
                  <a:gd name="T21" fmla="*/ 7 h 8"/>
                  <a:gd name="T22" fmla="*/ 4 w 10"/>
                  <a:gd name="T23" fmla="*/ 5 h 8"/>
                  <a:gd name="T24" fmla="*/ 6 w 10"/>
                  <a:gd name="T25" fmla="*/ 5 h 8"/>
                  <a:gd name="T26" fmla="*/ 8 w 10"/>
                  <a:gd name="T27" fmla="*/ 5 h 8"/>
                  <a:gd name="T28" fmla="*/ 8 w 10"/>
                  <a:gd name="T29" fmla="*/ 5 h 8"/>
                  <a:gd name="T30" fmla="*/ 10 w 10"/>
                  <a:gd name="T31" fmla="*/ 4 h 8"/>
                  <a:gd name="T32" fmla="*/ 10 w 10"/>
                  <a:gd name="T33" fmla="*/ 3 h 8"/>
                  <a:gd name="T34" fmla="*/ 6 w 10"/>
                  <a:gd name="T35"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8">
                    <a:moveTo>
                      <a:pt x="6" y="3"/>
                    </a:moveTo>
                    <a:lnTo>
                      <a:pt x="4" y="1"/>
                    </a:lnTo>
                    <a:lnTo>
                      <a:pt x="3" y="0"/>
                    </a:lnTo>
                    <a:lnTo>
                      <a:pt x="1" y="1"/>
                    </a:lnTo>
                    <a:lnTo>
                      <a:pt x="0" y="3"/>
                    </a:lnTo>
                    <a:lnTo>
                      <a:pt x="1" y="4"/>
                    </a:lnTo>
                    <a:lnTo>
                      <a:pt x="3" y="4"/>
                    </a:lnTo>
                    <a:lnTo>
                      <a:pt x="3" y="5"/>
                    </a:lnTo>
                    <a:lnTo>
                      <a:pt x="3" y="7"/>
                    </a:lnTo>
                    <a:lnTo>
                      <a:pt x="3" y="8"/>
                    </a:lnTo>
                    <a:lnTo>
                      <a:pt x="4" y="7"/>
                    </a:lnTo>
                    <a:lnTo>
                      <a:pt x="4" y="5"/>
                    </a:lnTo>
                    <a:lnTo>
                      <a:pt x="6" y="5"/>
                    </a:lnTo>
                    <a:lnTo>
                      <a:pt x="8" y="5"/>
                    </a:lnTo>
                    <a:lnTo>
                      <a:pt x="8" y="5"/>
                    </a:lnTo>
                    <a:lnTo>
                      <a:pt x="10" y="4"/>
                    </a:lnTo>
                    <a:lnTo>
                      <a:pt x="10"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Freeform 1216">
                <a:extLst>
                  <a:ext uri="{FF2B5EF4-FFF2-40B4-BE49-F238E27FC236}">
                    <a16:creationId xmlns:a16="http://schemas.microsoft.com/office/drawing/2014/main" id="{845F8E5B-C1EF-4D1E-92C0-3D1B3FABE84B}"/>
                  </a:ext>
                </a:extLst>
              </p:cNvPr>
              <p:cNvSpPr>
                <a:spLocks/>
              </p:cNvSpPr>
              <p:nvPr/>
            </p:nvSpPr>
            <p:spPr bwMode="auto">
              <a:xfrm>
                <a:off x="2640" y="2180"/>
                <a:ext cx="11" cy="9"/>
              </a:xfrm>
              <a:custGeom>
                <a:avLst/>
                <a:gdLst>
                  <a:gd name="T0" fmla="*/ 3 w 11"/>
                  <a:gd name="T1" fmla="*/ 1 h 9"/>
                  <a:gd name="T2" fmla="*/ 2 w 11"/>
                  <a:gd name="T3" fmla="*/ 2 h 9"/>
                  <a:gd name="T4" fmla="*/ 0 w 11"/>
                  <a:gd name="T5" fmla="*/ 1 h 9"/>
                  <a:gd name="T6" fmla="*/ 0 w 11"/>
                  <a:gd name="T7" fmla="*/ 2 h 9"/>
                  <a:gd name="T8" fmla="*/ 0 w 11"/>
                  <a:gd name="T9" fmla="*/ 5 h 9"/>
                  <a:gd name="T10" fmla="*/ 2 w 11"/>
                  <a:gd name="T11" fmla="*/ 8 h 9"/>
                  <a:gd name="T12" fmla="*/ 2 w 11"/>
                  <a:gd name="T13" fmla="*/ 8 h 9"/>
                  <a:gd name="T14" fmla="*/ 3 w 11"/>
                  <a:gd name="T15" fmla="*/ 8 h 9"/>
                  <a:gd name="T16" fmla="*/ 6 w 11"/>
                  <a:gd name="T17" fmla="*/ 8 h 9"/>
                  <a:gd name="T18" fmla="*/ 7 w 11"/>
                  <a:gd name="T19" fmla="*/ 9 h 9"/>
                  <a:gd name="T20" fmla="*/ 8 w 11"/>
                  <a:gd name="T21" fmla="*/ 9 h 9"/>
                  <a:gd name="T22" fmla="*/ 11 w 11"/>
                  <a:gd name="T23" fmla="*/ 9 h 9"/>
                  <a:gd name="T24" fmla="*/ 11 w 11"/>
                  <a:gd name="T25" fmla="*/ 8 h 9"/>
                  <a:gd name="T26" fmla="*/ 11 w 11"/>
                  <a:gd name="T27" fmla="*/ 7 h 9"/>
                  <a:gd name="T28" fmla="*/ 11 w 11"/>
                  <a:gd name="T29" fmla="*/ 4 h 9"/>
                  <a:gd name="T30" fmla="*/ 8 w 11"/>
                  <a:gd name="T31" fmla="*/ 4 h 9"/>
                  <a:gd name="T32" fmla="*/ 7 w 11"/>
                  <a:gd name="T33" fmla="*/ 2 h 9"/>
                  <a:gd name="T34" fmla="*/ 6 w 11"/>
                  <a:gd name="T35" fmla="*/ 2 h 9"/>
                  <a:gd name="T36" fmla="*/ 4 w 11"/>
                  <a:gd name="T37" fmla="*/ 2 h 9"/>
                  <a:gd name="T38" fmla="*/ 4 w 11"/>
                  <a:gd name="T39" fmla="*/ 1 h 9"/>
                  <a:gd name="T40" fmla="*/ 4 w 11"/>
                  <a:gd name="T41" fmla="*/ 0 h 9"/>
                  <a:gd name="T42" fmla="*/ 4 w 11"/>
                  <a:gd name="T43" fmla="*/ 0 h 9"/>
                  <a:gd name="T44" fmla="*/ 3 w 11"/>
                  <a:gd name="T4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 h="9">
                    <a:moveTo>
                      <a:pt x="3" y="1"/>
                    </a:moveTo>
                    <a:lnTo>
                      <a:pt x="2" y="2"/>
                    </a:lnTo>
                    <a:lnTo>
                      <a:pt x="0" y="1"/>
                    </a:lnTo>
                    <a:lnTo>
                      <a:pt x="0" y="2"/>
                    </a:lnTo>
                    <a:lnTo>
                      <a:pt x="0" y="5"/>
                    </a:lnTo>
                    <a:lnTo>
                      <a:pt x="2" y="8"/>
                    </a:lnTo>
                    <a:lnTo>
                      <a:pt x="2" y="8"/>
                    </a:lnTo>
                    <a:lnTo>
                      <a:pt x="3" y="8"/>
                    </a:lnTo>
                    <a:lnTo>
                      <a:pt x="6" y="8"/>
                    </a:lnTo>
                    <a:lnTo>
                      <a:pt x="7" y="9"/>
                    </a:lnTo>
                    <a:lnTo>
                      <a:pt x="8" y="9"/>
                    </a:lnTo>
                    <a:lnTo>
                      <a:pt x="11" y="9"/>
                    </a:lnTo>
                    <a:lnTo>
                      <a:pt x="11" y="8"/>
                    </a:lnTo>
                    <a:lnTo>
                      <a:pt x="11" y="7"/>
                    </a:lnTo>
                    <a:lnTo>
                      <a:pt x="11" y="4"/>
                    </a:lnTo>
                    <a:lnTo>
                      <a:pt x="8" y="4"/>
                    </a:lnTo>
                    <a:lnTo>
                      <a:pt x="7" y="2"/>
                    </a:lnTo>
                    <a:lnTo>
                      <a:pt x="6" y="2"/>
                    </a:lnTo>
                    <a:lnTo>
                      <a:pt x="4" y="2"/>
                    </a:lnTo>
                    <a:lnTo>
                      <a:pt x="4" y="1"/>
                    </a:lnTo>
                    <a:lnTo>
                      <a:pt x="4" y="0"/>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Freeform 1217">
                <a:extLst>
                  <a:ext uri="{FF2B5EF4-FFF2-40B4-BE49-F238E27FC236}">
                    <a16:creationId xmlns:a16="http://schemas.microsoft.com/office/drawing/2014/main" id="{B3FDFADD-2965-4383-BE2E-B766F22886A7}"/>
                  </a:ext>
                </a:extLst>
              </p:cNvPr>
              <p:cNvSpPr>
                <a:spLocks/>
              </p:cNvSpPr>
              <p:nvPr/>
            </p:nvSpPr>
            <p:spPr bwMode="auto">
              <a:xfrm>
                <a:off x="2577" y="2269"/>
                <a:ext cx="3" cy="1"/>
              </a:xfrm>
              <a:custGeom>
                <a:avLst/>
                <a:gdLst>
                  <a:gd name="T0" fmla="*/ 3 w 3"/>
                  <a:gd name="T1" fmla="*/ 1 h 1"/>
                  <a:gd name="T2" fmla="*/ 3 w 3"/>
                  <a:gd name="T3" fmla="*/ 0 h 1"/>
                  <a:gd name="T4" fmla="*/ 0 w 3"/>
                  <a:gd name="T5" fmla="*/ 0 h 1"/>
                  <a:gd name="T6" fmla="*/ 0 w 3"/>
                  <a:gd name="T7" fmla="*/ 1 h 1"/>
                  <a:gd name="T8" fmla="*/ 3 w 3"/>
                  <a:gd name="T9" fmla="*/ 1 h 1"/>
                  <a:gd name="T10" fmla="*/ 3 w 3"/>
                  <a:gd name="T11" fmla="*/ 1 h 1"/>
                </a:gdLst>
                <a:ahLst/>
                <a:cxnLst>
                  <a:cxn ang="0">
                    <a:pos x="T0" y="T1"/>
                  </a:cxn>
                  <a:cxn ang="0">
                    <a:pos x="T2" y="T3"/>
                  </a:cxn>
                  <a:cxn ang="0">
                    <a:pos x="T4" y="T5"/>
                  </a:cxn>
                  <a:cxn ang="0">
                    <a:pos x="T6" y="T7"/>
                  </a:cxn>
                  <a:cxn ang="0">
                    <a:pos x="T8" y="T9"/>
                  </a:cxn>
                  <a:cxn ang="0">
                    <a:pos x="T10" y="T11"/>
                  </a:cxn>
                </a:cxnLst>
                <a:rect l="0" t="0" r="r" b="b"/>
                <a:pathLst>
                  <a:path w="3" h="1">
                    <a:moveTo>
                      <a:pt x="3" y="1"/>
                    </a:moveTo>
                    <a:lnTo>
                      <a:pt x="3" y="0"/>
                    </a:lnTo>
                    <a:lnTo>
                      <a:pt x="0" y="0"/>
                    </a:lnTo>
                    <a:lnTo>
                      <a:pt x="0" y="1"/>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Freeform 1218">
                <a:extLst>
                  <a:ext uri="{FF2B5EF4-FFF2-40B4-BE49-F238E27FC236}">
                    <a16:creationId xmlns:a16="http://schemas.microsoft.com/office/drawing/2014/main" id="{88E893BB-D5D5-4E8E-82EA-D3F92BC083EC}"/>
                  </a:ext>
                </a:extLst>
              </p:cNvPr>
              <p:cNvSpPr>
                <a:spLocks/>
              </p:cNvSpPr>
              <p:nvPr/>
            </p:nvSpPr>
            <p:spPr bwMode="auto">
              <a:xfrm>
                <a:off x="2644" y="2167"/>
                <a:ext cx="3" cy="4"/>
              </a:xfrm>
              <a:custGeom>
                <a:avLst/>
                <a:gdLst>
                  <a:gd name="T0" fmla="*/ 2 w 3"/>
                  <a:gd name="T1" fmla="*/ 4 h 4"/>
                  <a:gd name="T2" fmla="*/ 3 w 3"/>
                  <a:gd name="T3" fmla="*/ 4 h 4"/>
                  <a:gd name="T4" fmla="*/ 2 w 3"/>
                  <a:gd name="T5" fmla="*/ 3 h 4"/>
                  <a:gd name="T6" fmla="*/ 2 w 3"/>
                  <a:gd name="T7" fmla="*/ 0 h 4"/>
                  <a:gd name="T8" fmla="*/ 0 w 3"/>
                  <a:gd name="T9" fmla="*/ 3 h 4"/>
                  <a:gd name="T10" fmla="*/ 0 w 3"/>
                  <a:gd name="T11" fmla="*/ 4 h 4"/>
                  <a:gd name="T12" fmla="*/ 2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4"/>
                    </a:moveTo>
                    <a:lnTo>
                      <a:pt x="3" y="4"/>
                    </a:lnTo>
                    <a:lnTo>
                      <a:pt x="2" y="3"/>
                    </a:lnTo>
                    <a:lnTo>
                      <a:pt x="2" y="0"/>
                    </a:lnTo>
                    <a:lnTo>
                      <a:pt x="0" y="3"/>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Freeform 1219">
                <a:extLst>
                  <a:ext uri="{FF2B5EF4-FFF2-40B4-BE49-F238E27FC236}">
                    <a16:creationId xmlns:a16="http://schemas.microsoft.com/office/drawing/2014/main" id="{5B88A09B-263F-427B-B87E-400F575274DE}"/>
                  </a:ext>
                </a:extLst>
              </p:cNvPr>
              <p:cNvSpPr>
                <a:spLocks/>
              </p:cNvSpPr>
              <p:nvPr/>
            </p:nvSpPr>
            <p:spPr bwMode="auto">
              <a:xfrm>
                <a:off x="2605" y="2160"/>
                <a:ext cx="2" cy="6"/>
              </a:xfrm>
              <a:custGeom>
                <a:avLst/>
                <a:gdLst>
                  <a:gd name="T0" fmla="*/ 2 w 2"/>
                  <a:gd name="T1" fmla="*/ 3 h 6"/>
                  <a:gd name="T2" fmla="*/ 2 w 2"/>
                  <a:gd name="T3" fmla="*/ 2 h 6"/>
                  <a:gd name="T4" fmla="*/ 1 w 2"/>
                  <a:gd name="T5" fmla="*/ 2 h 6"/>
                  <a:gd name="T6" fmla="*/ 1 w 2"/>
                  <a:gd name="T7" fmla="*/ 0 h 6"/>
                  <a:gd name="T8" fmla="*/ 1 w 2"/>
                  <a:gd name="T9" fmla="*/ 3 h 6"/>
                  <a:gd name="T10" fmla="*/ 0 w 2"/>
                  <a:gd name="T11" fmla="*/ 5 h 6"/>
                  <a:gd name="T12" fmla="*/ 0 w 2"/>
                  <a:gd name="T13" fmla="*/ 6 h 6"/>
                  <a:gd name="T14" fmla="*/ 2 w 2"/>
                  <a:gd name="T15" fmla="*/ 6 h 6"/>
                  <a:gd name="T16" fmla="*/ 2 w 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3"/>
                    </a:moveTo>
                    <a:lnTo>
                      <a:pt x="2" y="2"/>
                    </a:lnTo>
                    <a:lnTo>
                      <a:pt x="1" y="2"/>
                    </a:lnTo>
                    <a:lnTo>
                      <a:pt x="1" y="0"/>
                    </a:lnTo>
                    <a:lnTo>
                      <a:pt x="1" y="3"/>
                    </a:lnTo>
                    <a:lnTo>
                      <a:pt x="0" y="5"/>
                    </a:lnTo>
                    <a:lnTo>
                      <a:pt x="0" y="6"/>
                    </a:lnTo>
                    <a:lnTo>
                      <a:pt x="2" y="6"/>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1220">
                <a:extLst>
                  <a:ext uri="{FF2B5EF4-FFF2-40B4-BE49-F238E27FC236}">
                    <a16:creationId xmlns:a16="http://schemas.microsoft.com/office/drawing/2014/main" id="{7699E361-1C1D-40A2-80BC-AD20B50E7BD0}"/>
                  </a:ext>
                </a:extLst>
              </p:cNvPr>
              <p:cNvSpPr>
                <a:spLocks/>
              </p:cNvSpPr>
              <p:nvPr/>
            </p:nvSpPr>
            <p:spPr bwMode="auto">
              <a:xfrm>
                <a:off x="2626" y="2128"/>
                <a:ext cx="2" cy="2"/>
              </a:xfrm>
              <a:custGeom>
                <a:avLst/>
                <a:gdLst>
                  <a:gd name="T0" fmla="*/ 2 w 2"/>
                  <a:gd name="T1" fmla="*/ 0 h 2"/>
                  <a:gd name="T2" fmla="*/ 0 w 2"/>
                  <a:gd name="T3" fmla="*/ 1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2"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1221">
                <a:extLst>
                  <a:ext uri="{FF2B5EF4-FFF2-40B4-BE49-F238E27FC236}">
                    <a16:creationId xmlns:a16="http://schemas.microsoft.com/office/drawing/2014/main" id="{F1F4132D-4247-4CCE-8771-869902DF8B84}"/>
                  </a:ext>
                </a:extLst>
              </p:cNvPr>
              <p:cNvSpPr>
                <a:spLocks/>
              </p:cNvSpPr>
              <p:nvPr/>
            </p:nvSpPr>
            <p:spPr bwMode="auto">
              <a:xfrm>
                <a:off x="2611" y="2171"/>
                <a:ext cx="26" cy="26"/>
              </a:xfrm>
              <a:custGeom>
                <a:avLst/>
                <a:gdLst>
                  <a:gd name="T0" fmla="*/ 14 w 26"/>
                  <a:gd name="T1" fmla="*/ 2 h 26"/>
                  <a:gd name="T2" fmla="*/ 11 w 26"/>
                  <a:gd name="T3" fmla="*/ 3 h 26"/>
                  <a:gd name="T4" fmla="*/ 7 w 26"/>
                  <a:gd name="T5" fmla="*/ 9 h 26"/>
                  <a:gd name="T6" fmla="*/ 6 w 26"/>
                  <a:gd name="T7" fmla="*/ 10 h 26"/>
                  <a:gd name="T8" fmla="*/ 5 w 26"/>
                  <a:gd name="T9" fmla="*/ 13 h 26"/>
                  <a:gd name="T10" fmla="*/ 2 w 26"/>
                  <a:gd name="T11" fmla="*/ 16 h 26"/>
                  <a:gd name="T12" fmla="*/ 2 w 26"/>
                  <a:gd name="T13" fmla="*/ 18 h 26"/>
                  <a:gd name="T14" fmla="*/ 2 w 26"/>
                  <a:gd name="T15" fmla="*/ 21 h 26"/>
                  <a:gd name="T16" fmla="*/ 2 w 26"/>
                  <a:gd name="T17" fmla="*/ 22 h 26"/>
                  <a:gd name="T18" fmla="*/ 0 w 26"/>
                  <a:gd name="T19" fmla="*/ 25 h 26"/>
                  <a:gd name="T20" fmla="*/ 2 w 26"/>
                  <a:gd name="T21" fmla="*/ 25 h 26"/>
                  <a:gd name="T22" fmla="*/ 3 w 26"/>
                  <a:gd name="T23" fmla="*/ 25 h 26"/>
                  <a:gd name="T24" fmla="*/ 5 w 26"/>
                  <a:gd name="T25" fmla="*/ 26 h 26"/>
                  <a:gd name="T26" fmla="*/ 9 w 26"/>
                  <a:gd name="T27" fmla="*/ 25 h 26"/>
                  <a:gd name="T28" fmla="*/ 10 w 26"/>
                  <a:gd name="T29" fmla="*/ 26 h 26"/>
                  <a:gd name="T30" fmla="*/ 13 w 26"/>
                  <a:gd name="T31" fmla="*/ 25 h 26"/>
                  <a:gd name="T32" fmla="*/ 14 w 26"/>
                  <a:gd name="T33" fmla="*/ 25 h 26"/>
                  <a:gd name="T34" fmla="*/ 14 w 26"/>
                  <a:gd name="T35" fmla="*/ 24 h 26"/>
                  <a:gd name="T36" fmla="*/ 18 w 26"/>
                  <a:gd name="T37" fmla="*/ 22 h 26"/>
                  <a:gd name="T38" fmla="*/ 20 w 26"/>
                  <a:gd name="T39" fmla="*/ 22 h 26"/>
                  <a:gd name="T40" fmla="*/ 21 w 26"/>
                  <a:gd name="T41" fmla="*/ 21 h 26"/>
                  <a:gd name="T42" fmla="*/ 24 w 26"/>
                  <a:gd name="T43" fmla="*/ 16 h 26"/>
                  <a:gd name="T44" fmla="*/ 24 w 26"/>
                  <a:gd name="T45" fmla="*/ 13 h 26"/>
                  <a:gd name="T46" fmla="*/ 25 w 26"/>
                  <a:gd name="T47" fmla="*/ 11 h 26"/>
                  <a:gd name="T48" fmla="*/ 26 w 26"/>
                  <a:gd name="T49" fmla="*/ 9 h 26"/>
                  <a:gd name="T50" fmla="*/ 26 w 26"/>
                  <a:gd name="T51" fmla="*/ 7 h 26"/>
                  <a:gd name="T52" fmla="*/ 26 w 26"/>
                  <a:gd name="T53" fmla="*/ 5 h 26"/>
                  <a:gd name="T54" fmla="*/ 25 w 26"/>
                  <a:gd name="T55" fmla="*/ 3 h 26"/>
                  <a:gd name="T56" fmla="*/ 24 w 26"/>
                  <a:gd name="T57" fmla="*/ 3 h 26"/>
                  <a:gd name="T58" fmla="*/ 22 w 26"/>
                  <a:gd name="T59" fmla="*/ 2 h 26"/>
                  <a:gd name="T60" fmla="*/ 20 w 26"/>
                  <a:gd name="T61" fmla="*/ 0 h 26"/>
                  <a:gd name="T62" fmla="*/ 17 w 26"/>
                  <a:gd name="T63" fmla="*/ 2 h 26"/>
                  <a:gd name="T64" fmla="*/ 15 w 26"/>
                  <a:gd name="T65" fmla="*/ 2 h 26"/>
                  <a:gd name="T66" fmla="*/ 15 w 26"/>
                  <a:gd name="T67" fmla="*/ 2 h 26"/>
                  <a:gd name="T68" fmla="*/ 14 w 26"/>
                  <a:gd name="T69"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 h="26">
                    <a:moveTo>
                      <a:pt x="14" y="2"/>
                    </a:moveTo>
                    <a:lnTo>
                      <a:pt x="11" y="3"/>
                    </a:lnTo>
                    <a:lnTo>
                      <a:pt x="7" y="9"/>
                    </a:lnTo>
                    <a:lnTo>
                      <a:pt x="6" y="10"/>
                    </a:lnTo>
                    <a:lnTo>
                      <a:pt x="5" y="13"/>
                    </a:lnTo>
                    <a:lnTo>
                      <a:pt x="2" y="16"/>
                    </a:lnTo>
                    <a:lnTo>
                      <a:pt x="2" y="18"/>
                    </a:lnTo>
                    <a:lnTo>
                      <a:pt x="2" y="21"/>
                    </a:lnTo>
                    <a:lnTo>
                      <a:pt x="2" y="22"/>
                    </a:lnTo>
                    <a:lnTo>
                      <a:pt x="0" y="25"/>
                    </a:lnTo>
                    <a:lnTo>
                      <a:pt x="2" y="25"/>
                    </a:lnTo>
                    <a:lnTo>
                      <a:pt x="3" y="25"/>
                    </a:lnTo>
                    <a:lnTo>
                      <a:pt x="5" y="26"/>
                    </a:lnTo>
                    <a:lnTo>
                      <a:pt x="9" y="25"/>
                    </a:lnTo>
                    <a:lnTo>
                      <a:pt x="10" y="26"/>
                    </a:lnTo>
                    <a:lnTo>
                      <a:pt x="13" y="25"/>
                    </a:lnTo>
                    <a:lnTo>
                      <a:pt x="14" y="25"/>
                    </a:lnTo>
                    <a:lnTo>
                      <a:pt x="14" y="24"/>
                    </a:lnTo>
                    <a:lnTo>
                      <a:pt x="18" y="22"/>
                    </a:lnTo>
                    <a:lnTo>
                      <a:pt x="20" y="22"/>
                    </a:lnTo>
                    <a:lnTo>
                      <a:pt x="21" y="21"/>
                    </a:lnTo>
                    <a:lnTo>
                      <a:pt x="24" y="16"/>
                    </a:lnTo>
                    <a:lnTo>
                      <a:pt x="24" y="13"/>
                    </a:lnTo>
                    <a:lnTo>
                      <a:pt x="25" y="11"/>
                    </a:lnTo>
                    <a:lnTo>
                      <a:pt x="26" y="9"/>
                    </a:lnTo>
                    <a:lnTo>
                      <a:pt x="26" y="7"/>
                    </a:lnTo>
                    <a:lnTo>
                      <a:pt x="26" y="5"/>
                    </a:lnTo>
                    <a:lnTo>
                      <a:pt x="25" y="3"/>
                    </a:lnTo>
                    <a:lnTo>
                      <a:pt x="24" y="3"/>
                    </a:lnTo>
                    <a:lnTo>
                      <a:pt x="22" y="2"/>
                    </a:lnTo>
                    <a:lnTo>
                      <a:pt x="20" y="0"/>
                    </a:lnTo>
                    <a:lnTo>
                      <a:pt x="17" y="2"/>
                    </a:lnTo>
                    <a:lnTo>
                      <a:pt x="15" y="2"/>
                    </a:lnTo>
                    <a:lnTo>
                      <a:pt x="15" y="2"/>
                    </a:ln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1222">
                <a:extLst>
                  <a:ext uri="{FF2B5EF4-FFF2-40B4-BE49-F238E27FC236}">
                    <a16:creationId xmlns:a16="http://schemas.microsoft.com/office/drawing/2014/main" id="{9533ED29-683B-4F09-A54E-576135AF8F5C}"/>
                  </a:ext>
                </a:extLst>
              </p:cNvPr>
              <p:cNvSpPr>
                <a:spLocks/>
              </p:cNvSpPr>
              <p:nvPr/>
            </p:nvSpPr>
            <p:spPr bwMode="auto">
              <a:xfrm>
                <a:off x="2626" y="2147"/>
                <a:ext cx="7" cy="7"/>
              </a:xfrm>
              <a:custGeom>
                <a:avLst/>
                <a:gdLst>
                  <a:gd name="T0" fmla="*/ 3 w 7"/>
                  <a:gd name="T1" fmla="*/ 7 h 7"/>
                  <a:gd name="T2" fmla="*/ 5 w 7"/>
                  <a:gd name="T3" fmla="*/ 5 h 7"/>
                  <a:gd name="T4" fmla="*/ 6 w 7"/>
                  <a:gd name="T5" fmla="*/ 5 h 7"/>
                  <a:gd name="T6" fmla="*/ 7 w 7"/>
                  <a:gd name="T7" fmla="*/ 3 h 7"/>
                  <a:gd name="T8" fmla="*/ 7 w 7"/>
                  <a:gd name="T9" fmla="*/ 0 h 7"/>
                  <a:gd name="T10" fmla="*/ 5 w 7"/>
                  <a:gd name="T11" fmla="*/ 0 h 7"/>
                  <a:gd name="T12" fmla="*/ 3 w 7"/>
                  <a:gd name="T13" fmla="*/ 0 h 7"/>
                  <a:gd name="T14" fmla="*/ 2 w 7"/>
                  <a:gd name="T15" fmla="*/ 3 h 7"/>
                  <a:gd name="T16" fmla="*/ 0 w 7"/>
                  <a:gd name="T17" fmla="*/ 4 h 7"/>
                  <a:gd name="T18" fmla="*/ 2 w 7"/>
                  <a:gd name="T19" fmla="*/ 7 h 7"/>
                  <a:gd name="T20" fmla="*/ 3 w 7"/>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7">
                    <a:moveTo>
                      <a:pt x="3" y="7"/>
                    </a:moveTo>
                    <a:lnTo>
                      <a:pt x="5" y="5"/>
                    </a:lnTo>
                    <a:lnTo>
                      <a:pt x="6" y="5"/>
                    </a:lnTo>
                    <a:lnTo>
                      <a:pt x="7" y="3"/>
                    </a:lnTo>
                    <a:lnTo>
                      <a:pt x="7" y="0"/>
                    </a:lnTo>
                    <a:lnTo>
                      <a:pt x="5" y="0"/>
                    </a:lnTo>
                    <a:lnTo>
                      <a:pt x="3" y="0"/>
                    </a:lnTo>
                    <a:lnTo>
                      <a:pt x="2" y="3"/>
                    </a:lnTo>
                    <a:lnTo>
                      <a:pt x="0" y="4"/>
                    </a:lnTo>
                    <a:lnTo>
                      <a:pt x="2"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1223">
                <a:extLst>
                  <a:ext uri="{FF2B5EF4-FFF2-40B4-BE49-F238E27FC236}">
                    <a16:creationId xmlns:a16="http://schemas.microsoft.com/office/drawing/2014/main" id="{FF4566F3-7680-4CAD-8AA1-F8F65FAACB52}"/>
                  </a:ext>
                </a:extLst>
              </p:cNvPr>
              <p:cNvSpPr>
                <a:spLocks/>
              </p:cNvSpPr>
              <p:nvPr/>
            </p:nvSpPr>
            <p:spPr bwMode="auto">
              <a:xfrm>
                <a:off x="2603" y="2144"/>
                <a:ext cx="15" cy="12"/>
              </a:xfrm>
              <a:custGeom>
                <a:avLst/>
                <a:gdLst>
                  <a:gd name="T0" fmla="*/ 13 w 15"/>
                  <a:gd name="T1" fmla="*/ 3 h 12"/>
                  <a:gd name="T2" fmla="*/ 11 w 15"/>
                  <a:gd name="T3" fmla="*/ 3 h 12"/>
                  <a:gd name="T4" fmla="*/ 8 w 15"/>
                  <a:gd name="T5" fmla="*/ 4 h 12"/>
                  <a:gd name="T6" fmla="*/ 7 w 15"/>
                  <a:gd name="T7" fmla="*/ 6 h 12"/>
                  <a:gd name="T8" fmla="*/ 4 w 15"/>
                  <a:gd name="T9" fmla="*/ 6 h 12"/>
                  <a:gd name="T10" fmla="*/ 2 w 15"/>
                  <a:gd name="T11" fmla="*/ 7 h 12"/>
                  <a:gd name="T12" fmla="*/ 2 w 15"/>
                  <a:gd name="T13" fmla="*/ 8 h 12"/>
                  <a:gd name="T14" fmla="*/ 0 w 15"/>
                  <a:gd name="T15" fmla="*/ 10 h 12"/>
                  <a:gd name="T16" fmla="*/ 0 w 15"/>
                  <a:gd name="T17" fmla="*/ 12 h 12"/>
                  <a:gd name="T18" fmla="*/ 2 w 15"/>
                  <a:gd name="T19" fmla="*/ 11 h 12"/>
                  <a:gd name="T20" fmla="*/ 3 w 15"/>
                  <a:gd name="T21" fmla="*/ 12 h 12"/>
                  <a:gd name="T22" fmla="*/ 4 w 15"/>
                  <a:gd name="T23" fmla="*/ 12 h 12"/>
                  <a:gd name="T24" fmla="*/ 10 w 15"/>
                  <a:gd name="T25" fmla="*/ 8 h 12"/>
                  <a:gd name="T26" fmla="*/ 10 w 15"/>
                  <a:gd name="T27" fmla="*/ 7 h 12"/>
                  <a:gd name="T28" fmla="*/ 11 w 15"/>
                  <a:gd name="T29" fmla="*/ 7 h 12"/>
                  <a:gd name="T30" fmla="*/ 14 w 15"/>
                  <a:gd name="T31" fmla="*/ 4 h 12"/>
                  <a:gd name="T32" fmla="*/ 15 w 15"/>
                  <a:gd name="T33" fmla="*/ 3 h 12"/>
                  <a:gd name="T34" fmla="*/ 15 w 15"/>
                  <a:gd name="T35" fmla="*/ 0 h 12"/>
                  <a:gd name="T36" fmla="*/ 14 w 15"/>
                  <a:gd name="T37" fmla="*/ 0 h 12"/>
                  <a:gd name="T38" fmla="*/ 13 w 15"/>
                  <a:gd name="T39" fmla="*/ 0 h 12"/>
                  <a:gd name="T40" fmla="*/ 13 w 15"/>
                  <a:gd name="T41"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2">
                    <a:moveTo>
                      <a:pt x="13" y="3"/>
                    </a:moveTo>
                    <a:lnTo>
                      <a:pt x="11" y="3"/>
                    </a:lnTo>
                    <a:lnTo>
                      <a:pt x="8" y="4"/>
                    </a:lnTo>
                    <a:lnTo>
                      <a:pt x="7" y="6"/>
                    </a:lnTo>
                    <a:lnTo>
                      <a:pt x="4" y="6"/>
                    </a:lnTo>
                    <a:lnTo>
                      <a:pt x="2" y="7"/>
                    </a:lnTo>
                    <a:lnTo>
                      <a:pt x="2" y="8"/>
                    </a:lnTo>
                    <a:lnTo>
                      <a:pt x="0" y="10"/>
                    </a:lnTo>
                    <a:lnTo>
                      <a:pt x="0" y="12"/>
                    </a:lnTo>
                    <a:lnTo>
                      <a:pt x="2" y="11"/>
                    </a:lnTo>
                    <a:lnTo>
                      <a:pt x="3" y="12"/>
                    </a:lnTo>
                    <a:lnTo>
                      <a:pt x="4" y="12"/>
                    </a:lnTo>
                    <a:lnTo>
                      <a:pt x="10" y="8"/>
                    </a:lnTo>
                    <a:lnTo>
                      <a:pt x="10" y="7"/>
                    </a:lnTo>
                    <a:lnTo>
                      <a:pt x="11" y="7"/>
                    </a:lnTo>
                    <a:lnTo>
                      <a:pt x="14" y="4"/>
                    </a:lnTo>
                    <a:lnTo>
                      <a:pt x="15" y="3"/>
                    </a:lnTo>
                    <a:lnTo>
                      <a:pt x="15" y="0"/>
                    </a:lnTo>
                    <a:lnTo>
                      <a:pt x="14" y="0"/>
                    </a:lnTo>
                    <a:lnTo>
                      <a:pt x="13" y="0"/>
                    </a:lnTo>
                    <a:lnTo>
                      <a:pt x="1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Freeform 1224">
                <a:extLst>
                  <a:ext uri="{FF2B5EF4-FFF2-40B4-BE49-F238E27FC236}">
                    <a16:creationId xmlns:a16="http://schemas.microsoft.com/office/drawing/2014/main" id="{094792CF-4AFB-4D33-82DE-5BBC49D16E13}"/>
                  </a:ext>
                </a:extLst>
              </p:cNvPr>
              <p:cNvSpPr>
                <a:spLocks/>
              </p:cNvSpPr>
              <p:nvPr/>
            </p:nvSpPr>
            <p:spPr bwMode="auto">
              <a:xfrm>
                <a:off x="2617" y="2136"/>
                <a:ext cx="7" cy="5"/>
              </a:xfrm>
              <a:custGeom>
                <a:avLst/>
                <a:gdLst>
                  <a:gd name="T0" fmla="*/ 5 w 7"/>
                  <a:gd name="T1" fmla="*/ 0 h 5"/>
                  <a:gd name="T2" fmla="*/ 4 w 7"/>
                  <a:gd name="T3" fmla="*/ 1 h 5"/>
                  <a:gd name="T4" fmla="*/ 3 w 7"/>
                  <a:gd name="T5" fmla="*/ 1 h 5"/>
                  <a:gd name="T6" fmla="*/ 1 w 7"/>
                  <a:gd name="T7" fmla="*/ 4 h 5"/>
                  <a:gd name="T8" fmla="*/ 0 w 7"/>
                  <a:gd name="T9" fmla="*/ 5 h 5"/>
                  <a:gd name="T10" fmla="*/ 1 w 7"/>
                  <a:gd name="T11" fmla="*/ 5 h 5"/>
                  <a:gd name="T12" fmla="*/ 3 w 7"/>
                  <a:gd name="T13" fmla="*/ 5 h 5"/>
                  <a:gd name="T14" fmla="*/ 4 w 7"/>
                  <a:gd name="T15" fmla="*/ 4 h 5"/>
                  <a:gd name="T16" fmla="*/ 7 w 7"/>
                  <a:gd name="T17" fmla="*/ 3 h 5"/>
                  <a:gd name="T18" fmla="*/ 7 w 7"/>
                  <a:gd name="T19" fmla="*/ 1 h 5"/>
                  <a:gd name="T20" fmla="*/ 7 w 7"/>
                  <a:gd name="T21" fmla="*/ 0 h 5"/>
                  <a:gd name="T22" fmla="*/ 5 w 7"/>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5" y="0"/>
                    </a:moveTo>
                    <a:lnTo>
                      <a:pt x="4" y="1"/>
                    </a:lnTo>
                    <a:lnTo>
                      <a:pt x="3" y="1"/>
                    </a:lnTo>
                    <a:lnTo>
                      <a:pt x="1" y="4"/>
                    </a:lnTo>
                    <a:lnTo>
                      <a:pt x="0" y="5"/>
                    </a:lnTo>
                    <a:lnTo>
                      <a:pt x="1" y="5"/>
                    </a:lnTo>
                    <a:lnTo>
                      <a:pt x="3" y="5"/>
                    </a:lnTo>
                    <a:lnTo>
                      <a:pt x="4" y="4"/>
                    </a:lnTo>
                    <a:lnTo>
                      <a:pt x="7" y="3"/>
                    </a:lnTo>
                    <a:lnTo>
                      <a:pt x="7" y="1"/>
                    </a:lnTo>
                    <a:lnTo>
                      <a:pt x="7"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Freeform 1225">
                <a:extLst>
                  <a:ext uri="{FF2B5EF4-FFF2-40B4-BE49-F238E27FC236}">
                    <a16:creationId xmlns:a16="http://schemas.microsoft.com/office/drawing/2014/main" id="{83A0C790-EF40-4327-A901-99B07ACCD6FC}"/>
                  </a:ext>
                </a:extLst>
              </p:cNvPr>
              <p:cNvSpPr>
                <a:spLocks/>
              </p:cNvSpPr>
              <p:nvPr/>
            </p:nvSpPr>
            <p:spPr bwMode="auto">
              <a:xfrm>
                <a:off x="2857" y="1700"/>
                <a:ext cx="3" cy="2"/>
              </a:xfrm>
              <a:custGeom>
                <a:avLst/>
                <a:gdLst>
                  <a:gd name="T0" fmla="*/ 3 w 3"/>
                  <a:gd name="T1" fmla="*/ 2 h 2"/>
                  <a:gd name="T2" fmla="*/ 1 w 3"/>
                  <a:gd name="T3" fmla="*/ 0 h 2"/>
                  <a:gd name="T4" fmla="*/ 0 w 3"/>
                  <a:gd name="T5" fmla="*/ 0 h 2"/>
                  <a:gd name="T6" fmla="*/ 0 w 3"/>
                  <a:gd name="T7" fmla="*/ 2 h 2"/>
                  <a:gd name="T8" fmla="*/ 1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1" y="0"/>
                    </a:lnTo>
                    <a:lnTo>
                      <a:pt x="0" y="0"/>
                    </a:lnTo>
                    <a:lnTo>
                      <a:pt x="0" y="2"/>
                    </a:lnTo>
                    <a:lnTo>
                      <a:pt x="1"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Freeform 1226">
                <a:extLst>
                  <a:ext uri="{FF2B5EF4-FFF2-40B4-BE49-F238E27FC236}">
                    <a16:creationId xmlns:a16="http://schemas.microsoft.com/office/drawing/2014/main" id="{4EDA26CB-8F32-466B-BE6A-431A29741B0A}"/>
                  </a:ext>
                </a:extLst>
              </p:cNvPr>
              <p:cNvSpPr>
                <a:spLocks/>
              </p:cNvSpPr>
              <p:nvPr/>
            </p:nvSpPr>
            <p:spPr bwMode="auto">
              <a:xfrm>
                <a:off x="2753" y="2542"/>
                <a:ext cx="3" cy="2"/>
              </a:xfrm>
              <a:custGeom>
                <a:avLst/>
                <a:gdLst>
                  <a:gd name="T0" fmla="*/ 0 w 3"/>
                  <a:gd name="T1" fmla="*/ 1 h 2"/>
                  <a:gd name="T2" fmla="*/ 0 w 3"/>
                  <a:gd name="T3" fmla="*/ 2 h 2"/>
                  <a:gd name="T4" fmla="*/ 1 w 3"/>
                  <a:gd name="T5" fmla="*/ 2 h 2"/>
                  <a:gd name="T6" fmla="*/ 1 w 3"/>
                  <a:gd name="T7" fmla="*/ 2 h 2"/>
                  <a:gd name="T8" fmla="*/ 3 w 3"/>
                  <a:gd name="T9" fmla="*/ 2 h 2"/>
                  <a:gd name="T10" fmla="*/ 3 w 3"/>
                  <a:gd name="T11" fmla="*/ 1 h 2"/>
                  <a:gd name="T12" fmla="*/ 1 w 3"/>
                  <a:gd name="T13" fmla="*/ 0 h 2"/>
                  <a:gd name="T14" fmla="*/ 0 w 3"/>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0" y="1"/>
                    </a:moveTo>
                    <a:lnTo>
                      <a:pt x="0" y="2"/>
                    </a:lnTo>
                    <a:lnTo>
                      <a:pt x="1" y="2"/>
                    </a:lnTo>
                    <a:lnTo>
                      <a:pt x="1" y="2"/>
                    </a:lnTo>
                    <a:lnTo>
                      <a:pt x="3" y="2"/>
                    </a:ln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 name="Freeform 1227">
                <a:extLst>
                  <a:ext uri="{FF2B5EF4-FFF2-40B4-BE49-F238E27FC236}">
                    <a16:creationId xmlns:a16="http://schemas.microsoft.com/office/drawing/2014/main" id="{7ED4EB4D-9285-40C6-B488-6510A656B1A1}"/>
                  </a:ext>
                </a:extLst>
              </p:cNvPr>
              <p:cNvSpPr>
                <a:spLocks/>
              </p:cNvSpPr>
              <p:nvPr/>
            </p:nvSpPr>
            <p:spPr bwMode="auto">
              <a:xfrm>
                <a:off x="2734" y="2601"/>
                <a:ext cx="2" cy="8"/>
              </a:xfrm>
              <a:custGeom>
                <a:avLst/>
                <a:gdLst>
                  <a:gd name="T0" fmla="*/ 1 w 2"/>
                  <a:gd name="T1" fmla="*/ 8 h 8"/>
                  <a:gd name="T2" fmla="*/ 1 w 2"/>
                  <a:gd name="T3" fmla="*/ 8 h 8"/>
                  <a:gd name="T4" fmla="*/ 2 w 2"/>
                  <a:gd name="T5" fmla="*/ 7 h 8"/>
                  <a:gd name="T6" fmla="*/ 1 w 2"/>
                  <a:gd name="T7" fmla="*/ 5 h 8"/>
                  <a:gd name="T8" fmla="*/ 1 w 2"/>
                  <a:gd name="T9" fmla="*/ 5 h 8"/>
                  <a:gd name="T10" fmla="*/ 1 w 2"/>
                  <a:gd name="T11" fmla="*/ 4 h 8"/>
                  <a:gd name="T12" fmla="*/ 1 w 2"/>
                  <a:gd name="T13" fmla="*/ 2 h 8"/>
                  <a:gd name="T14" fmla="*/ 2 w 2"/>
                  <a:gd name="T15" fmla="*/ 1 h 8"/>
                  <a:gd name="T16" fmla="*/ 1 w 2"/>
                  <a:gd name="T17" fmla="*/ 1 h 8"/>
                  <a:gd name="T18" fmla="*/ 1 w 2"/>
                  <a:gd name="T19" fmla="*/ 0 h 8"/>
                  <a:gd name="T20" fmla="*/ 0 w 2"/>
                  <a:gd name="T21" fmla="*/ 1 h 8"/>
                  <a:gd name="T22" fmla="*/ 0 w 2"/>
                  <a:gd name="T23" fmla="*/ 1 h 8"/>
                  <a:gd name="T24" fmla="*/ 0 w 2"/>
                  <a:gd name="T25" fmla="*/ 2 h 8"/>
                  <a:gd name="T26" fmla="*/ 1 w 2"/>
                  <a:gd name="T27" fmla="*/ 5 h 8"/>
                  <a:gd name="T28" fmla="*/ 0 w 2"/>
                  <a:gd name="T29" fmla="*/ 7 h 8"/>
                  <a:gd name="T30" fmla="*/ 1 w 2"/>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8">
                    <a:moveTo>
                      <a:pt x="1" y="8"/>
                    </a:moveTo>
                    <a:lnTo>
                      <a:pt x="1" y="8"/>
                    </a:lnTo>
                    <a:lnTo>
                      <a:pt x="2" y="7"/>
                    </a:lnTo>
                    <a:lnTo>
                      <a:pt x="1" y="5"/>
                    </a:lnTo>
                    <a:lnTo>
                      <a:pt x="1" y="5"/>
                    </a:lnTo>
                    <a:lnTo>
                      <a:pt x="1" y="4"/>
                    </a:lnTo>
                    <a:lnTo>
                      <a:pt x="1" y="2"/>
                    </a:lnTo>
                    <a:lnTo>
                      <a:pt x="2" y="1"/>
                    </a:lnTo>
                    <a:lnTo>
                      <a:pt x="1" y="1"/>
                    </a:lnTo>
                    <a:lnTo>
                      <a:pt x="1" y="0"/>
                    </a:lnTo>
                    <a:lnTo>
                      <a:pt x="0" y="1"/>
                    </a:lnTo>
                    <a:lnTo>
                      <a:pt x="0" y="1"/>
                    </a:lnTo>
                    <a:lnTo>
                      <a:pt x="0" y="2"/>
                    </a:lnTo>
                    <a:lnTo>
                      <a:pt x="1" y="5"/>
                    </a:lnTo>
                    <a:lnTo>
                      <a:pt x="0" y="7"/>
                    </a:lnTo>
                    <a:lnTo>
                      <a:pt x="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 name="Freeform 1228">
                <a:extLst>
                  <a:ext uri="{FF2B5EF4-FFF2-40B4-BE49-F238E27FC236}">
                    <a16:creationId xmlns:a16="http://schemas.microsoft.com/office/drawing/2014/main" id="{00099DAC-C174-458A-AA94-360411E3F970}"/>
                  </a:ext>
                </a:extLst>
              </p:cNvPr>
              <p:cNvSpPr>
                <a:spLocks/>
              </p:cNvSpPr>
              <p:nvPr/>
            </p:nvSpPr>
            <p:spPr bwMode="auto">
              <a:xfrm>
                <a:off x="2709" y="2278"/>
                <a:ext cx="3" cy="3"/>
              </a:xfrm>
              <a:custGeom>
                <a:avLst/>
                <a:gdLst>
                  <a:gd name="T0" fmla="*/ 0 w 3"/>
                  <a:gd name="T1" fmla="*/ 2 h 3"/>
                  <a:gd name="T2" fmla="*/ 1 w 3"/>
                  <a:gd name="T3" fmla="*/ 3 h 3"/>
                  <a:gd name="T4" fmla="*/ 3 w 3"/>
                  <a:gd name="T5" fmla="*/ 3 h 3"/>
                  <a:gd name="T6" fmla="*/ 3 w 3"/>
                  <a:gd name="T7" fmla="*/ 2 h 3"/>
                  <a:gd name="T8" fmla="*/ 1 w 3"/>
                  <a:gd name="T9" fmla="*/ 0 h 3"/>
                  <a:gd name="T10" fmla="*/ 0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0" y="2"/>
                    </a:moveTo>
                    <a:lnTo>
                      <a:pt x="1" y="3"/>
                    </a:lnTo>
                    <a:lnTo>
                      <a:pt x="3" y="3"/>
                    </a:lnTo>
                    <a:lnTo>
                      <a:pt x="3"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Freeform 1229">
                <a:extLst>
                  <a:ext uri="{FF2B5EF4-FFF2-40B4-BE49-F238E27FC236}">
                    <a16:creationId xmlns:a16="http://schemas.microsoft.com/office/drawing/2014/main" id="{C804BC0E-3774-4DF1-817C-354E47DC4425}"/>
                  </a:ext>
                </a:extLst>
              </p:cNvPr>
              <p:cNvSpPr>
                <a:spLocks/>
              </p:cNvSpPr>
              <p:nvPr/>
            </p:nvSpPr>
            <p:spPr bwMode="auto">
              <a:xfrm>
                <a:off x="2736" y="2609"/>
                <a:ext cx="2" cy="1"/>
              </a:xfrm>
              <a:custGeom>
                <a:avLst/>
                <a:gdLst>
                  <a:gd name="T0" fmla="*/ 0 w 2"/>
                  <a:gd name="T1" fmla="*/ 1 h 1"/>
                  <a:gd name="T2" fmla="*/ 2 w 2"/>
                  <a:gd name="T3" fmla="*/ 1 h 1"/>
                  <a:gd name="T4" fmla="*/ 2 w 2"/>
                  <a:gd name="T5" fmla="*/ 0 h 1"/>
                  <a:gd name="T6" fmla="*/ 2 w 2"/>
                  <a:gd name="T7" fmla="*/ 0 h 1"/>
                  <a:gd name="T8" fmla="*/ 2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lnTo>
                      <a:pt x="2" y="1"/>
                    </a:lnTo>
                    <a:lnTo>
                      <a:pt x="2" y="0"/>
                    </a:lnTo>
                    <a:lnTo>
                      <a:pt x="2" y="0"/>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 name="Rectangle 1230">
                <a:extLst>
                  <a:ext uri="{FF2B5EF4-FFF2-40B4-BE49-F238E27FC236}">
                    <a16:creationId xmlns:a16="http://schemas.microsoft.com/office/drawing/2014/main" id="{1552B829-279B-49CE-8C52-3CCD969319DC}"/>
                  </a:ext>
                </a:extLst>
              </p:cNvPr>
              <p:cNvSpPr>
                <a:spLocks noChangeArrowheads="1"/>
              </p:cNvSpPr>
              <p:nvPr/>
            </p:nvSpPr>
            <p:spPr bwMode="auto">
              <a:xfrm>
                <a:off x="2075" y="2011"/>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 name="Freeform 1231">
                <a:extLst>
                  <a:ext uri="{FF2B5EF4-FFF2-40B4-BE49-F238E27FC236}">
                    <a16:creationId xmlns:a16="http://schemas.microsoft.com/office/drawing/2014/main" id="{3D225528-BD4B-4541-891E-6BE44FD1EDCD}"/>
                  </a:ext>
                </a:extLst>
              </p:cNvPr>
              <p:cNvSpPr>
                <a:spLocks/>
              </p:cNvSpPr>
              <p:nvPr/>
            </p:nvSpPr>
            <p:spPr bwMode="auto">
              <a:xfrm>
                <a:off x="2712" y="2293"/>
                <a:ext cx="1" cy="9"/>
              </a:xfrm>
              <a:custGeom>
                <a:avLst/>
                <a:gdLst>
                  <a:gd name="T0" fmla="*/ 1 w 1"/>
                  <a:gd name="T1" fmla="*/ 2 h 9"/>
                  <a:gd name="T2" fmla="*/ 1 w 1"/>
                  <a:gd name="T3" fmla="*/ 0 h 9"/>
                  <a:gd name="T4" fmla="*/ 0 w 1"/>
                  <a:gd name="T5" fmla="*/ 5 h 9"/>
                  <a:gd name="T6" fmla="*/ 0 w 1"/>
                  <a:gd name="T7" fmla="*/ 7 h 9"/>
                  <a:gd name="T8" fmla="*/ 1 w 1"/>
                  <a:gd name="T9" fmla="*/ 9 h 9"/>
                  <a:gd name="T10" fmla="*/ 1 w 1"/>
                  <a:gd name="T11" fmla="*/ 7 h 9"/>
                  <a:gd name="T12" fmla="*/ 1 w 1"/>
                  <a:gd name="T13" fmla="*/ 6 h 9"/>
                  <a:gd name="T14" fmla="*/ 1 w 1"/>
                  <a:gd name="T15" fmla="*/ 3 h 9"/>
                  <a:gd name="T16" fmla="*/ 1 w 1"/>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9">
                    <a:moveTo>
                      <a:pt x="1" y="2"/>
                    </a:moveTo>
                    <a:lnTo>
                      <a:pt x="1" y="0"/>
                    </a:lnTo>
                    <a:lnTo>
                      <a:pt x="0" y="5"/>
                    </a:lnTo>
                    <a:lnTo>
                      <a:pt x="0" y="7"/>
                    </a:lnTo>
                    <a:lnTo>
                      <a:pt x="1" y="9"/>
                    </a:lnTo>
                    <a:lnTo>
                      <a:pt x="1" y="7"/>
                    </a:lnTo>
                    <a:lnTo>
                      <a:pt x="1" y="6"/>
                    </a:lnTo>
                    <a:lnTo>
                      <a:pt x="1"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 name="Freeform 1232">
                <a:extLst>
                  <a:ext uri="{FF2B5EF4-FFF2-40B4-BE49-F238E27FC236}">
                    <a16:creationId xmlns:a16="http://schemas.microsoft.com/office/drawing/2014/main" id="{9FAE259C-7602-4DEB-987F-19DC54C6C9D1}"/>
                  </a:ext>
                </a:extLst>
              </p:cNvPr>
              <p:cNvSpPr>
                <a:spLocks/>
              </p:cNvSpPr>
              <p:nvPr/>
            </p:nvSpPr>
            <p:spPr bwMode="auto">
              <a:xfrm>
                <a:off x="2609" y="1697"/>
                <a:ext cx="324" cy="254"/>
              </a:xfrm>
              <a:custGeom>
                <a:avLst/>
                <a:gdLst>
                  <a:gd name="T0" fmla="*/ 93 w 324"/>
                  <a:gd name="T1" fmla="*/ 44 h 254"/>
                  <a:gd name="T2" fmla="*/ 98 w 324"/>
                  <a:gd name="T3" fmla="*/ 53 h 254"/>
                  <a:gd name="T4" fmla="*/ 116 w 324"/>
                  <a:gd name="T5" fmla="*/ 66 h 254"/>
                  <a:gd name="T6" fmla="*/ 96 w 324"/>
                  <a:gd name="T7" fmla="*/ 66 h 254"/>
                  <a:gd name="T8" fmla="*/ 122 w 324"/>
                  <a:gd name="T9" fmla="*/ 71 h 254"/>
                  <a:gd name="T10" fmla="*/ 105 w 324"/>
                  <a:gd name="T11" fmla="*/ 84 h 254"/>
                  <a:gd name="T12" fmla="*/ 144 w 324"/>
                  <a:gd name="T13" fmla="*/ 89 h 254"/>
                  <a:gd name="T14" fmla="*/ 170 w 324"/>
                  <a:gd name="T15" fmla="*/ 85 h 254"/>
                  <a:gd name="T16" fmla="*/ 177 w 324"/>
                  <a:gd name="T17" fmla="*/ 97 h 254"/>
                  <a:gd name="T18" fmla="*/ 160 w 324"/>
                  <a:gd name="T19" fmla="*/ 108 h 254"/>
                  <a:gd name="T20" fmla="*/ 129 w 324"/>
                  <a:gd name="T21" fmla="*/ 126 h 254"/>
                  <a:gd name="T22" fmla="*/ 98 w 324"/>
                  <a:gd name="T23" fmla="*/ 96 h 254"/>
                  <a:gd name="T24" fmla="*/ 89 w 324"/>
                  <a:gd name="T25" fmla="*/ 136 h 254"/>
                  <a:gd name="T26" fmla="*/ 105 w 324"/>
                  <a:gd name="T27" fmla="*/ 152 h 254"/>
                  <a:gd name="T28" fmla="*/ 83 w 324"/>
                  <a:gd name="T29" fmla="*/ 155 h 254"/>
                  <a:gd name="T30" fmla="*/ 48 w 324"/>
                  <a:gd name="T31" fmla="*/ 174 h 254"/>
                  <a:gd name="T32" fmla="*/ 74 w 324"/>
                  <a:gd name="T33" fmla="*/ 167 h 254"/>
                  <a:gd name="T34" fmla="*/ 59 w 324"/>
                  <a:gd name="T35" fmla="*/ 188 h 254"/>
                  <a:gd name="T36" fmla="*/ 59 w 324"/>
                  <a:gd name="T37" fmla="*/ 199 h 254"/>
                  <a:gd name="T38" fmla="*/ 68 w 324"/>
                  <a:gd name="T39" fmla="*/ 204 h 254"/>
                  <a:gd name="T40" fmla="*/ 35 w 324"/>
                  <a:gd name="T41" fmla="*/ 182 h 254"/>
                  <a:gd name="T42" fmla="*/ 35 w 324"/>
                  <a:gd name="T43" fmla="*/ 204 h 254"/>
                  <a:gd name="T44" fmla="*/ 16 w 324"/>
                  <a:gd name="T45" fmla="*/ 208 h 254"/>
                  <a:gd name="T46" fmla="*/ 4 w 324"/>
                  <a:gd name="T47" fmla="*/ 228 h 254"/>
                  <a:gd name="T48" fmla="*/ 15 w 324"/>
                  <a:gd name="T49" fmla="*/ 225 h 254"/>
                  <a:gd name="T50" fmla="*/ 22 w 324"/>
                  <a:gd name="T51" fmla="*/ 233 h 254"/>
                  <a:gd name="T52" fmla="*/ 38 w 324"/>
                  <a:gd name="T53" fmla="*/ 234 h 254"/>
                  <a:gd name="T54" fmla="*/ 52 w 324"/>
                  <a:gd name="T55" fmla="*/ 237 h 254"/>
                  <a:gd name="T56" fmla="*/ 61 w 324"/>
                  <a:gd name="T57" fmla="*/ 229 h 254"/>
                  <a:gd name="T58" fmla="*/ 78 w 324"/>
                  <a:gd name="T59" fmla="*/ 251 h 254"/>
                  <a:gd name="T60" fmla="*/ 100 w 324"/>
                  <a:gd name="T61" fmla="*/ 232 h 254"/>
                  <a:gd name="T62" fmla="*/ 79 w 324"/>
                  <a:gd name="T63" fmla="*/ 217 h 254"/>
                  <a:gd name="T64" fmla="*/ 81 w 324"/>
                  <a:gd name="T65" fmla="*/ 207 h 254"/>
                  <a:gd name="T66" fmla="*/ 116 w 324"/>
                  <a:gd name="T67" fmla="*/ 207 h 254"/>
                  <a:gd name="T68" fmla="*/ 136 w 324"/>
                  <a:gd name="T69" fmla="*/ 191 h 254"/>
                  <a:gd name="T70" fmla="*/ 155 w 324"/>
                  <a:gd name="T71" fmla="*/ 182 h 254"/>
                  <a:gd name="T72" fmla="*/ 142 w 324"/>
                  <a:gd name="T73" fmla="*/ 163 h 254"/>
                  <a:gd name="T74" fmla="*/ 144 w 324"/>
                  <a:gd name="T75" fmla="*/ 155 h 254"/>
                  <a:gd name="T76" fmla="*/ 155 w 324"/>
                  <a:gd name="T77" fmla="*/ 155 h 254"/>
                  <a:gd name="T78" fmla="*/ 158 w 324"/>
                  <a:gd name="T79" fmla="*/ 148 h 254"/>
                  <a:gd name="T80" fmla="*/ 178 w 324"/>
                  <a:gd name="T81" fmla="*/ 152 h 254"/>
                  <a:gd name="T82" fmla="*/ 196 w 324"/>
                  <a:gd name="T83" fmla="*/ 149 h 254"/>
                  <a:gd name="T84" fmla="*/ 203 w 324"/>
                  <a:gd name="T85" fmla="*/ 134 h 254"/>
                  <a:gd name="T86" fmla="*/ 229 w 324"/>
                  <a:gd name="T87" fmla="*/ 125 h 254"/>
                  <a:gd name="T88" fmla="*/ 277 w 324"/>
                  <a:gd name="T89" fmla="*/ 100 h 254"/>
                  <a:gd name="T90" fmla="*/ 245 w 324"/>
                  <a:gd name="T91" fmla="*/ 97 h 254"/>
                  <a:gd name="T92" fmla="*/ 273 w 324"/>
                  <a:gd name="T93" fmla="*/ 86 h 254"/>
                  <a:gd name="T94" fmla="*/ 310 w 324"/>
                  <a:gd name="T95" fmla="*/ 75 h 254"/>
                  <a:gd name="T96" fmla="*/ 315 w 324"/>
                  <a:gd name="T97" fmla="*/ 42 h 254"/>
                  <a:gd name="T98" fmla="*/ 303 w 324"/>
                  <a:gd name="T99" fmla="*/ 33 h 254"/>
                  <a:gd name="T100" fmla="*/ 299 w 324"/>
                  <a:gd name="T101" fmla="*/ 27 h 254"/>
                  <a:gd name="T102" fmla="*/ 280 w 324"/>
                  <a:gd name="T103" fmla="*/ 15 h 254"/>
                  <a:gd name="T104" fmla="*/ 248 w 324"/>
                  <a:gd name="T105" fmla="*/ 10 h 254"/>
                  <a:gd name="T106" fmla="*/ 217 w 324"/>
                  <a:gd name="T107" fmla="*/ 18 h 254"/>
                  <a:gd name="T108" fmla="*/ 200 w 324"/>
                  <a:gd name="T109" fmla="*/ 3 h 254"/>
                  <a:gd name="T110" fmla="*/ 195 w 324"/>
                  <a:gd name="T111" fmla="*/ 19 h 254"/>
                  <a:gd name="T112" fmla="*/ 184 w 324"/>
                  <a:gd name="T113" fmla="*/ 19 h 254"/>
                  <a:gd name="T114" fmla="*/ 166 w 324"/>
                  <a:gd name="T115" fmla="*/ 27 h 254"/>
                  <a:gd name="T116" fmla="*/ 145 w 324"/>
                  <a:gd name="T117" fmla="*/ 21 h 254"/>
                  <a:gd name="T118" fmla="*/ 142 w 324"/>
                  <a:gd name="T119" fmla="*/ 33 h 254"/>
                  <a:gd name="T120" fmla="*/ 127 w 324"/>
                  <a:gd name="T121" fmla="*/ 27 h 254"/>
                  <a:gd name="T122" fmla="*/ 114 w 324"/>
                  <a:gd name="T123" fmla="*/ 2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4" h="254">
                    <a:moveTo>
                      <a:pt x="90" y="37"/>
                    </a:moveTo>
                    <a:lnTo>
                      <a:pt x="89" y="40"/>
                    </a:lnTo>
                    <a:lnTo>
                      <a:pt x="90" y="41"/>
                    </a:lnTo>
                    <a:lnTo>
                      <a:pt x="93" y="41"/>
                    </a:lnTo>
                    <a:lnTo>
                      <a:pt x="93" y="40"/>
                    </a:lnTo>
                    <a:lnTo>
                      <a:pt x="93" y="37"/>
                    </a:lnTo>
                    <a:lnTo>
                      <a:pt x="96" y="37"/>
                    </a:lnTo>
                    <a:lnTo>
                      <a:pt x="97" y="36"/>
                    </a:lnTo>
                    <a:lnTo>
                      <a:pt x="98" y="36"/>
                    </a:lnTo>
                    <a:lnTo>
                      <a:pt x="100" y="38"/>
                    </a:lnTo>
                    <a:lnTo>
                      <a:pt x="101" y="37"/>
                    </a:lnTo>
                    <a:lnTo>
                      <a:pt x="101" y="34"/>
                    </a:lnTo>
                    <a:lnTo>
                      <a:pt x="103" y="34"/>
                    </a:lnTo>
                    <a:lnTo>
                      <a:pt x="101" y="37"/>
                    </a:lnTo>
                    <a:lnTo>
                      <a:pt x="103" y="38"/>
                    </a:lnTo>
                    <a:lnTo>
                      <a:pt x="105" y="38"/>
                    </a:lnTo>
                    <a:lnTo>
                      <a:pt x="104" y="40"/>
                    </a:lnTo>
                    <a:lnTo>
                      <a:pt x="100" y="40"/>
                    </a:lnTo>
                    <a:lnTo>
                      <a:pt x="96" y="42"/>
                    </a:lnTo>
                    <a:lnTo>
                      <a:pt x="93" y="44"/>
                    </a:lnTo>
                    <a:lnTo>
                      <a:pt x="94" y="47"/>
                    </a:lnTo>
                    <a:lnTo>
                      <a:pt x="94" y="48"/>
                    </a:lnTo>
                    <a:lnTo>
                      <a:pt x="96" y="48"/>
                    </a:lnTo>
                    <a:lnTo>
                      <a:pt x="97" y="47"/>
                    </a:lnTo>
                    <a:lnTo>
                      <a:pt x="100" y="47"/>
                    </a:lnTo>
                    <a:lnTo>
                      <a:pt x="103" y="45"/>
                    </a:lnTo>
                    <a:lnTo>
                      <a:pt x="107" y="45"/>
                    </a:lnTo>
                    <a:lnTo>
                      <a:pt x="112" y="44"/>
                    </a:lnTo>
                    <a:lnTo>
                      <a:pt x="114" y="45"/>
                    </a:lnTo>
                    <a:lnTo>
                      <a:pt x="114" y="47"/>
                    </a:lnTo>
                    <a:lnTo>
                      <a:pt x="111" y="47"/>
                    </a:lnTo>
                    <a:lnTo>
                      <a:pt x="109" y="47"/>
                    </a:lnTo>
                    <a:lnTo>
                      <a:pt x="108" y="47"/>
                    </a:lnTo>
                    <a:lnTo>
                      <a:pt x="105" y="48"/>
                    </a:lnTo>
                    <a:lnTo>
                      <a:pt x="101" y="48"/>
                    </a:lnTo>
                    <a:lnTo>
                      <a:pt x="98" y="51"/>
                    </a:lnTo>
                    <a:lnTo>
                      <a:pt x="96" y="51"/>
                    </a:lnTo>
                    <a:lnTo>
                      <a:pt x="94" y="51"/>
                    </a:lnTo>
                    <a:lnTo>
                      <a:pt x="96" y="53"/>
                    </a:lnTo>
                    <a:lnTo>
                      <a:pt x="98" y="53"/>
                    </a:lnTo>
                    <a:lnTo>
                      <a:pt x="100" y="55"/>
                    </a:lnTo>
                    <a:lnTo>
                      <a:pt x="98" y="56"/>
                    </a:lnTo>
                    <a:lnTo>
                      <a:pt x="96" y="56"/>
                    </a:lnTo>
                    <a:lnTo>
                      <a:pt x="93" y="53"/>
                    </a:lnTo>
                    <a:lnTo>
                      <a:pt x="93" y="53"/>
                    </a:lnTo>
                    <a:lnTo>
                      <a:pt x="90" y="55"/>
                    </a:lnTo>
                    <a:lnTo>
                      <a:pt x="90" y="58"/>
                    </a:lnTo>
                    <a:lnTo>
                      <a:pt x="89" y="59"/>
                    </a:lnTo>
                    <a:lnTo>
                      <a:pt x="90" y="60"/>
                    </a:lnTo>
                    <a:lnTo>
                      <a:pt x="93" y="62"/>
                    </a:lnTo>
                    <a:lnTo>
                      <a:pt x="96" y="62"/>
                    </a:lnTo>
                    <a:lnTo>
                      <a:pt x="100" y="63"/>
                    </a:lnTo>
                    <a:lnTo>
                      <a:pt x="103" y="63"/>
                    </a:lnTo>
                    <a:lnTo>
                      <a:pt x="103" y="63"/>
                    </a:lnTo>
                    <a:lnTo>
                      <a:pt x="105" y="64"/>
                    </a:lnTo>
                    <a:lnTo>
                      <a:pt x="108" y="66"/>
                    </a:lnTo>
                    <a:lnTo>
                      <a:pt x="109" y="66"/>
                    </a:lnTo>
                    <a:lnTo>
                      <a:pt x="111" y="66"/>
                    </a:lnTo>
                    <a:lnTo>
                      <a:pt x="114" y="66"/>
                    </a:lnTo>
                    <a:lnTo>
                      <a:pt x="116" y="66"/>
                    </a:lnTo>
                    <a:lnTo>
                      <a:pt x="119" y="63"/>
                    </a:lnTo>
                    <a:lnTo>
                      <a:pt x="125" y="64"/>
                    </a:lnTo>
                    <a:lnTo>
                      <a:pt x="127" y="63"/>
                    </a:lnTo>
                    <a:lnTo>
                      <a:pt x="129" y="62"/>
                    </a:lnTo>
                    <a:lnTo>
                      <a:pt x="130" y="62"/>
                    </a:lnTo>
                    <a:lnTo>
                      <a:pt x="131" y="62"/>
                    </a:lnTo>
                    <a:lnTo>
                      <a:pt x="131" y="63"/>
                    </a:lnTo>
                    <a:lnTo>
                      <a:pt x="131" y="64"/>
                    </a:lnTo>
                    <a:lnTo>
                      <a:pt x="127" y="64"/>
                    </a:lnTo>
                    <a:lnTo>
                      <a:pt x="122" y="66"/>
                    </a:lnTo>
                    <a:lnTo>
                      <a:pt x="120" y="67"/>
                    </a:lnTo>
                    <a:lnTo>
                      <a:pt x="118" y="67"/>
                    </a:lnTo>
                    <a:lnTo>
                      <a:pt x="118" y="69"/>
                    </a:lnTo>
                    <a:lnTo>
                      <a:pt x="115" y="67"/>
                    </a:lnTo>
                    <a:lnTo>
                      <a:pt x="112" y="69"/>
                    </a:lnTo>
                    <a:lnTo>
                      <a:pt x="109" y="69"/>
                    </a:lnTo>
                    <a:lnTo>
                      <a:pt x="108" y="69"/>
                    </a:lnTo>
                    <a:lnTo>
                      <a:pt x="107" y="69"/>
                    </a:lnTo>
                    <a:lnTo>
                      <a:pt x="103" y="66"/>
                    </a:lnTo>
                    <a:lnTo>
                      <a:pt x="96" y="66"/>
                    </a:lnTo>
                    <a:lnTo>
                      <a:pt x="94" y="64"/>
                    </a:lnTo>
                    <a:lnTo>
                      <a:pt x="92" y="64"/>
                    </a:lnTo>
                    <a:lnTo>
                      <a:pt x="89" y="64"/>
                    </a:lnTo>
                    <a:lnTo>
                      <a:pt x="88" y="66"/>
                    </a:lnTo>
                    <a:lnTo>
                      <a:pt x="89" y="69"/>
                    </a:lnTo>
                    <a:lnTo>
                      <a:pt x="90" y="70"/>
                    </a:lnTo>
                    <a:lnTo>
                      <a:pt x="90" y="74"/>
                    </a:lnTo>
                    <a:lnTo>
                      <a:pt x="90" y="77"/>
                    </a:lnTo>
                    <a:lnTo>
                      <a:pt x="92" y="78"/>
                    </a:lnTo>
                    <a:lnTo>
                      <a:pt x="93" y="78"/>
                    </a:lnTo>
                    <a:lnTo>
                      <a:pt x="97" y="82"/>
                    </a:lnTo>
                    <a:lnTo>
                      <a:pt x="98" y="84"/>
                    </a:lnTo>
                    <a:lnTo>
                      <a:pt x="100" y="84"/>
                    </a:lnTo>
                    <a:lnTo>
                      <a:pt x="103" y="80"/>
                    </a:lnTo>
                    <a:lnTo>
                      <a:pt x="107" y="77"/>
                    </a:lnTo>
                    <a:lnTo>
                      <a:pt x="111" y="74"/>
                    </a:lnTo>
                    <a:lnTo>
                      <a:pt x="114" y="71"/>
                    </a:lnTo>
                    <a:lnTo>
                      <a:pt x="115" y="70"/>
                    </a:lnTo>
                    <a:lnTo>
                      <a:pt x="116" y="70"/>
                    </a:lnTo>
                    <a:lnTo>
                      <a:pt x="122" y="71"/>
                    </a:lnTo>
                    <a:lnTo>
                      <a:pt x="126" y="71"/>
                    </a:lnTo>
                    <a:lnTo>
                      <a:pt x="129" y="71"/>
                    </a:lnTo>
                    <a:lnTo>
                      <a:pt x="133" y="73"/>
                    </a:lnTo>
                    <a:lnTo>
                      <a:pt x="137" y="74"/>
                    </a:lnTo>
                    <a:lnTo>
                      <a:pt x="142" y="74"/>
                    </a:lnTo>
                    <a:lnTo>
                      <a:pt x="144" y="75"/>
                    </a:lnTo>
                    <a:lnTo>
                      <a:pt x="144" y="75"/>
                    </a:lnTo>
                    <a:lnTo>
                      <a:pt x="140" y="75"/>
                    </a:lnTo>
                    <a:lnTo>
                      <a:pt x="137" y="75"/>
                    </a:lnTo>
                    <a:lnTo>
                      <a:pt x="133" y="75"/>
                    </a:lnTo>
                    <a:lnTo>
                      <a:pt x="129" y="73"/>
                    </a:lnTo>
                    <a:lnTo>
                      <a:pt x="126" y="73"/>
                    </a:lnTo>
                    <a:lnTo>
                      <a:pt x="125" y="73"/>
                    </a:lnTo>
                    <a:lnTo>
                      <a:pt x="120" y="73"/>
                    </a:lnTo>
                    <a:lnTo>
                      <a:pt x="118" y="73"/>
                    </a:lnTo>
                    <a:lnTo>
                      <a:pt x="116" y="74"/>
                    </a:lnTo>
                    <a:lnTo>
                      <a:pt x="112" y="75"/>
                    </a:lnTo>
                    <a:lnTo>
                      <a:pt x="111" y="78"/>
                    </a:lnTo>
                    <a:lnTo>
                      <a:pt x="107" y="81"/>
                    </a:lnTo>
                    <a:lnTo>
                      <a:pt x="105" y="84"/>
                    </a:lnTo>
                    <a:lnTo>
                      <a:pt x="103" y="85"/>
                    </a:lnTo>
                    <a:lnTo>
                      <a:pt x="103" y="86"/>
                    </a:lnTo>
                    <a:lnTo>
                      <a:pt x="105" y="88"/>
                    </a:lnTo>
                    <a:lnTo>
                      <a:pt x="108" y="89"/>
                    </a:lnTo>
                    <a:lnTo>
                      <a:pt x="108" y="90"/>
                    </a:lnTo>
                    <a:lnTo>
                      <a:pt x="111" y="92"/>
                    </a:lnTo>
                    <a:lnTo>
                      <a:pt x="115" y="92"/>
                    </a:lnTo>
                    <a:lnTo>
                      <a:pt x="120" y="95"/>
                    </a:lnTo>
                    <a:lnTo>
                      <a:pt x="125" y="95"/>
                    </a:lnTo>
                    <a:lnTo>
                      <a:pt x="127" y="90"/>
                    </a:lnTo>
                    <a:lnTo>
                      <a:pt x="127" y="86"/>
                    </a:lnTo>
                    <a:lnTo>
                      <a:pt x="131" y="86"/>
                    </a:lnTo>
                    <a:lnTo>
                      <a:pt x="134" y="86"/>
                    </a:lnTo>
                    <a:lnTo>
                      <a:pt x="131" y="88"/>
                    </a:lnTo>
                    <a:lnTo>
                      <a:pt x="131" y="89"/>
                    </a:lnTo>
                    <a:lnTo>
                      <a:pt x="133" y="90"/>
                    </a:lnTo>
                    <a:lnTo>
                      <a:pt x="137" y="89"/>
                    </a:lnTo>
                    <a:lnTo>
                      <a:pt x="140" y="89"/>
                    </a:lnTo>
                    <a:lnTo>
                      <a:pt x="142" y="88"/>
                    </a:lnTo>
                    <a:lnTo>
                      <a:pt x="144" y="89"/>
                    </a:lnTo>
                    <a:lnTo>
                      <a:pt x="141" y="90"/>
                    </a:lnTo>
                    <a:lnTo>
                      <a:pt x="137" y="90"/>
                    </a:lnTo>
                    <a:lnTo>
                      <a:pt x="136" y="92"/>
                    </a:lnTo>
                    <a:lnTo>
                      <a:pt x="133" y="92"/>
                    </a:lnTo>
                    <a:lnTo>
                      <a:pt x="129" y="95"/>
                    </a:lnTo>
                    <a:lnTo>
                      <a:pt x="129" y="97"/>
                    </a:lnTo>
                    <a:lnTo>
                      <a:pt x="131" y="97"/>
                    </a:lnTo>
                    <a:lnTo>
                      <a:pt x="134" y="97"/>
                    </a:lnTo>
                    <a:lnTo>
                      <a:pt x="138" y="100"/>
                    </a:lnTo>
                    <a:lnTo>
                      <a:pt x="145" y="100"/>
                    </a:lnTo>
                    <a:lnTo>
                      <a:pt x="147" y="100"/>
                    </a:lnTo>
                    <a:lnTo>
                      <a:pt x="149" y="100"/>
                    </a:lnTo>
                    <a:lnTo>
                      <a:pt x="159" y="96"/>
                    </a:lnTo>
                    <a:lnTo>
                      <a:pt x="160" y="96"/>
                    </a:lnTo>
                    <a:lnTo>
                      <a:pt x="166" y="92"/>
                    </a:lnTo>
                    <a:lnTo>
                      <a:pt x="164" y="92"/>
                    </a:lnTo>
                    <a:lnTo>
                      <a:pt x="163" y="92"/>
                    </a:lnTo>
                    <a:lnTo>
                      <a:pt x="167" y="88"/>
                    </a:lnTo>
                    <a:lnTo>
                      <a:pt x="169" y="88"/>
                    </a:lnTo>
                    <a:lnTo>
                      <a:pt x="170" y="85"/>
                    </a:lnTo>
                    <a:lnTo>
                      <a:pt x="171" y="85"/>
                    </a:lnTo>
                    <a:lnTo>
                      <a:pt x="173" y="88"/>
                    </a:lnTo>
                    <a:lnTo>
                      <a:pt x="173" y="88"/>
                    </a:lnTo>
                    <a:lnTo>
                      <a:pt x="174" y="85"/>
                    </a:lnTo>
                    <a:lnTo>
                      <a:pt x="179" y="81"/>
                    </a:lnTo>
                    <a:lnTo>
                      <a:pt x="185" y="80"/>
                    </a:lnTo>
                    <a:lnTo>
                      <a:pt x="192" y="77"/>
                    </a:lnTo>
                    <a:lnTo>
                      <a:pt x="192" y="78"/>
                    </a:lnTo>
                    <a:lnTo>
                      <a:pt x="185" y="81"/>
                    </a:lnTo>
                    <a:lnTo>
                      <a:pt x="182" y="81"/>
                    </a:lnTo>
                    <a:lnTo>
                      <a:pt x="175" y="85"/>
                    </a:lnTo>
                    <a:lnTo>
                      <a:pt x="174" y="89"/>
                    </a:lnTo>
                    <a:lnTo>
                      <a:pt x="171" y="90"/>
                    </a:lnTo>
                    <a:lnTo>
                      <a:pt x="169" y="90"/>
                    </a:lnTo>
                    <a:lnTo>
                      <a:pt x="167" y="95"/>
                    </a:lnTo>
                    <a:lnTo>
                      <a:pt x="166" y="96"/>
                    </a:lnTo>
                    <a:lnTo>
                      <a:pt x="166" y="96"/>
                    </a:lnTo>
                    <a:lnTo>
                      <a:pt x="173" y="96"/>
                    </a:lnTo>
                    <a:lnTo>
                      <a:pt x="174" y="97"/>
                    </a:lnTo>
                    <a:lnTo>
                      <a:pt x="177" y="97"/>
                    </a:lnTo>
                    <a:lnTo>
                      <a:pt x="179" y="99"/>
                    </a:lnTo>
                    <a:lnTo>
                      <a:pt x="179" y="100"/>
                    </a:lnTo>
                    <a:lnTo>
                      <a:pt x="182" y="100"/>
                    </a:lnTo>
                    <a:lnTo>
                      <a:pt x="182" y="100"/>
                    </a:lnTo>
                    <a:lnTo>
                      <a:pt x="185" y="101"/>
                    </a:lnTo>
                    <a:lnTo>
                      <a:pt x="181" y="103"/>
                    </a:lnTo>
                    <a:lnTo>
                      <a:pt x="179" y="104"/>
                    </a:lnTo>
                    <a:lnTo>
                      <a:pt x="177" y="101"/>
                    </a:lnTo>
                    <a:lnTo>
                      <a:pt x="173" y="100"/>
                    </a:lnTo>
                    <a:lnTo>
                      <a:pt x="167" y="100"/>
                    </a:lnTo>
                    <a:lnTo>
                      <a:pt x="159" y="101"/>
                    </a:lnTo>
                    <a:lnTo>
                      <a:pt x="155" y="103"/>
                    </a:lnTo>
                    <a:lnTo>
                      <a:pt x="153" y="103"/>
                    </a:lnTo>
                    <a:lnTo>
                      <a:pt x="152" y="103"/>
                    </a:lnTo>
                    <a:lnTo>
                      <a:pt x="153" y="104"/>
                    </a:lnTo>
                    <a:lnTo>
                      <a:pt x="158" y="106"/>
                    </a:lnTo>
                    <a:lnTo>
                      <a:pt x="160" y="106"/>
                    </a:lnTo>
                    <a:lnTo>
                      <a:pt x="163" y="107"/>
                    </a:lnTo>
                    <a:lnTo>
                      <a:pt x="163" y="108"/>
                    </a:lnTo>
                    <a:lnTo>
                      <a:pt x="160" y="108"/>
                    </a:lnTo>
                    <a:lnTo>
                      <a:pt x="158" y="107"/>
                    </a:lnTo>
                    <a:lnTo>
                      <a:pt x="153" y="107"/>
                    </a:lnTo>
                    <a:lnTo>
                      <a:pt x="151" y="106"/>
                    </a:lnTo>
                    <a:lnTo>
                      <a:pt x="149" y="104"/>
                    </a:lnTo>
                    <a:lnTo>
                      <a:pt x="145" y="107"/>
                    </a:lnTo>
                    <a:lnTo>
                      <a:pt x="141" y="107"/>
                    </a:lnTo>
                    <a:lnTo>
                      <a:pt x="137" y="106"/>
                    </a:lnTo>
                    <a:lnTo>
                      <a:pt x="133" y="104"/>
                    </a:lnTo>
                    <a:lnTo>
                      <a:pt x="130" y="104"/>
                    </a:lnTo>
                    <a:lnTo>
                      <a:pt x="129" y="103"/>
                    </a:lnTo>
                    <a:lnTo>
                      <a:pt x="123" y="103"/>
                    </a:lnTo>
                    <a:lnTo>
                      <a:pt x="123" y="106"/>
                    </a:lnTo>
                    <a:lnTo>
                      <a:pt x="123" y="108"/>
                    </a:lnTo>
                    <a:lnTo>
                      <a:pt x="125" y="117"/>
                    </a:lnTo>
                    <a:lnTo>
                      <a:pt x="125" y="118"/>
                    </a:lnTo>
                    <a:lnTo>
                      <a:pt x="122" y="121"/>
                    </a:lnTo>
                    <a:lnTo>
                      <a:pt x="122" y="122"/>
                    </a:lnTo>
                    <a:lnTo>
                      <a:pt x="123" y="123"/>
                    </a:lnTo>
                    <a:lnTo>
                      <a:pt x="126" y="126"/>
                    </a:lnTo>
                    <a:lnTo>
                      <a:pt x="129" y="126"/>
                    </a:lnTo>
                    <a:lnTo>
                      <a:pt x="130" y="128"/>
                    </a:lnTo>
                    <a:lnTo>
                      <a:pt x="127" y="128"/>
                    </a:lnTo>
                    <a:lnTo>
                      <a:pt x="126" y="128"/>
                    </a:lnTo>
                    <a:lnTo>
                      <a:pt x="126" y="129"/>
                    </a:lnTo>
                    <a:lnTo>
                      <a:pt x="125" y="128"/>
                    </a:lnTo>
                    <a:lnTo>
                      <a:pt x="123" y="125"/>
                    </a:lnTo>
                    <a:lnTo>
                      <a:pt x="122" y="125"/>
                    </a:lnTo>
                    <a:lnTo>
                      <a:pt x="120" y="126"/>
                    </a:lnTo>
                    <a:lnTo>
                      <a:pt x="119" y="125"/>
                    </a:lnTo>
                    <a:lnTo>
                      <a:pt x="119" y="121"/>
                    </a:lnTo>
                    <a:lnTo>
                      <a:pt x="119" y="117"/>
                    </a:lnTo>
                    <a:lnTo>
                      <a:pt x="118" y="110"/>
                    </a:lnTo>
                    <a:lnTo>
                      <a:pt x="115" y="107"/>
                    </a:lnTo>
                    <a:lnTo>
                      <a:pt x="115" y="104"/>
                    </a:lnTo>
                    <a:lnTo>
                      <a:pt x="109" y="101"/>
                    </a:lnTo>
                    <a:lnTo>
                      <a:pt x="108" y="101"/>
                    </a:lnTo>
                    <a:lnTo>
                      <a:pt x="105" y="99"/>
                    </a:lnTo>
                    <a:lnTo>
                      <a:pt x="104" y="96"/>
                    </a:lnTo>
                    <a:lnTo>
                      <a:pt x="101" y="96"/>
                    </a:lnTo>
                    <a:lnTo>
                      <a:pt x="98" y="96"/>
                    </a:lnTo>
                    <a:lnTo>
                      <a:pt x="90" y="104"/>
                    </a:lnTo>
                    <a:lnTo>
                      <a:pt x="90" y="107"/>
                    </a:lnTo>
                    <a:lnTo>
                      <a:pt x="90" y="110"/>
                    </a:lnTo>
                    <a:lnTo>
                      <a:pt x="92" y="111"/>
                    </a:lnTo>
                    <a:lnTo>
                      <a:pt x="94" y="111"/>
                    </a:lnTo>
                    <a:lnTo>
                      <a:pt x="96" y="114"/>
                    </a:lnTo>
                    <a:lnTo>
                      <a:pt x="96" y="117"/>
                    </a:lnTo>
                    <a:lnTo>
                      <a:pt x="94" y="117"/>
                    </a:lnTo>
                    <a:lnTo>
                      <a:pt x="93" y="114"/>
                    </a:lnTo>
                    <a:lnTo>
                      <a:pt x="92" y="114"/>
                    </a:lnTo>
                    <a:lnTo>
                      <a:pt x="90" y="112"/>
                    </a:lnTo>
                    <a:lnTo>
                      <a:pt x="89" y="112"/>
                    </a:lnTo>
                    <a:lnTo>
                      <a:pt x="88" y="114"/>
                    </a:lnTo>
                    <a:lnTo>
                      <a:pt x="86" y="115"/>
                    </a:lnTo>
                    <a:lnTo>
                      <a:pt x="88" y="118"/>
                    </a:lnTo>
                    <a:lnTo>
                      <a:pt x="89" y="118"/>
                    </a:lnTo>
                    <a:lnTo>
                      <a:pt x="90" y="122"/>
                    </a:lnTo>
                    <a:lnTo>
                      <a:pt x="90" y="129"/>
                    </a:lnTo>
                    <a:lnTo>
                      <a:pt x="89" y="132"/>
                    </a:lnTo>
                    <a:lnTo>
                      <a:pt x="89" y="136"/>
                    </a:lnTo>
                    <a:lnTo>
                      <a:pt x="88" y="138"/>
                    </a:lnTo>
                    <a:lnTo>
                      <a:pt x="88" y="141"/>
                    </a:lnTo>
                    <a:lnTo>
                      <a:pt x="89" y="143"/>
                    </a:lnTo>
                    <a:lnTo>
                      <a:pt x="90" y="141"/>
                    </a:lnTo>
                    <a:lnTo>
                      <a:pt x="89" y="145"/>
                    </a:lnTo>
                    <a:lnTo>
                      <a:pt x="88" y="148"/>
                    </a:lnTo>
                    <a:lnTo>
                      <a:pt x="86" y="147"/>
                    </a:lnTo>
                    <a:lnTo>
                      <a:pt x="86" y="144"/>
                    </a:lnTo>
                    <a:lnTo>
                      <a:pt x="83" y="143"/>
                    </a:lnTo>
                    <a:lnTo>
                      <a:pt x="82" y="144"/>
                    </a:lnTo>
                    <a:lnTo>
                      <a:pt x="82" y="148"/>
                    </a:lnTo>
                    <a:lnTo>
                      <a:pt x="85" y="154"/>
                    </a:lnTo>
                    <a:lnTo>
                      <a:pt x="89" y="152"/>
                    </a:lnTo>
                    <a:lnTo>
                      <a:pt x="90" y="154"/>
                    </a:lnTo>
                    <a:lnTo>
                      <a:pt x="92" y="156"/>
                    </a:lnTo>
                    <a:lnTo>
                      <a:pt x="96" y="156"/>
                    </a:lnTo>
                    <a:lnTo>
                      <a:pt x="100" y="158"/>
                    </a:lnTo>
                    <a:lnTo>
                      <a:pt x="101" y="156"/>
                    </a:lnTo>
                    <a:lnTo>
                      <a:pt x="104" y="154"/>
                    </a:lnTo>
                    <a:lnTo>
                      <a:pt x="105" y="152"/>
                    </a:lnTo>
                    <a:lnTo>
                      <a:pt x="107" y="152"/>
                    </a:lnTo>
                    <a:lnTo>
                      <a:pt x="107" y="154"/>
                    </a:lnTo>
                    <a:lnTo>
                      <a:pt x="105" y="155"/>
                    </a:lnTo>
                    <a:lnTo>
                      <a:pt x="105" y="159"/>
                    </a:lnTo>
                    <a:lnTo>
                      <a:pt x="104" y="159"/>
                    </a:lnTo>
                    <a:lnTo>
                      <a:pt x="101" y="158"/>
                    </a:lnTo>
                    <a:lnTo>
                      <a:pt x="97" y="158"/>
                    </a:lnTo>
                    <a:lnTo>
                      <a:pt x="94" y="159"/>
                    </a:lnTo>
                    <a:lnTo>
                      <a:pt x="94" y="160"/>
                    </a:lnTo>
                    <a:lnTo>
                      <a:pt x="96" y="162"/>
                    </a:lnTo>
                    <a:lnTo>
                      <a:pt x="98" y="162"/>
                    </a:lnTo>
                    <a:lnTo>
                      <a:pt x="98" y="163"/>
                    </a:lnTo>
                    <a:lnTo>
                      <a:pt x="97" y="163"/>
                    </a:lnTo>
                    <a:lnTo>
                      <a:pt x="97" y="167"/>
                    </a:lnTo>
                    <a:lnTo>
                      <a:pt x="93" y="162"/>
                    </a:lnTo>
                    <a:lnTo>
                      <a:pt x="92" y="162"/>
                    </a:lnTo>
                    <a:lnTo>
                      <a:pt x="90" y="160"/>
                    </a:lnTo>
                    <a:lnTo>
                      <a:pt x="90" y="158"/>
                    </a:lnTo>
                    <a:lnTo>
                      <a:pt x="85" y="155"/>
                    </a:lnTo>
                    <a:lnTo>
                      <a:pt x="83" y="155"/>
                    </a:lnTo>
                    <a:lnTo>
                      <a:pt x="79" y="151"/>
                    </a:lnTo>
                    <a:lnTo>
                      <a:pt x="79" y="151"/>
                    </a:lnTo>
                    <a:lnTo>
                      <a:pt x="78" y="151"/>
                    </a:lnTo>
                    <a:lnTo>
                      <a:pt x="75" y="152"/>
                    </a:lnTo>
                    <a:lnTo>
                      <a:pt x="74" y="152"/>
                    </a:lnTo>
                    <a:lnTo>
                      <a:pt x="71" y="154"/>
                    </a:lnTo>
                    <a:lnTo>
                      <a:pt x="68" y="152"/>
                    </a:lnTo>
                    <a:lnTo>
                      <a:pt x="63" y="154"/>
                    </a:lnTo>
                    <a:lnTo>
                      <a:pt x="61" y="152"/>
                    </a:lnTo>
                    <a:lnTo>
                      <a:pt x="59" y="156"/>
                    </a:lnTo>
                    <a:lnTo>
                      <a:pt x="56" y="160"/>
                    </a:lnTo>
                    <a:lnTo>
                      <a:pt x="56" y="163"/>
                    </a:lnTo>
                    <a:lnTo>
                      <a:pt x="53" y="163"/>
                    </a:lnTo>
                    <a:lnTo>
                      <a:pt x="52" y="165"/>
                    </a:lnTo>
                    <a:lnTo>
                      <a:pt x="49" y="166"/>
                    </a:lnTo>
                    <a:lnTo>
                      <a:pt x="49" y="167"/>
                    </a:lnTo>
                    <a:lnTo>
                      <a:pt x="46" y="170"/>
                    </a:lnTo>
                    <a:lnTo>
                      <a:pt x="45" y="173"/>
                    </a:lnTo>
                    <a:lnTo>
                      <a:pt x="46" y="173"/>
                    </a:lnTo>
                    <a:lnTo>
                      <a:pt x="48" y="174"/>
                    </a:lnTo>
                    <a:lnTo>
                      <a:pt x="45" y="174"/>
                    </a:lnTo>
                    <a:lnTo>
                      <a:pt x="44" y="176"/>
                    </a:lnTo>
                    <a:lnTo>
                      <a:pt x="46" y="178"/>
                    </a:lnTo>
                    <a:lnTo>
                      <a:pt x="50" y="178"/>
                    </a:lnTo>
                    <a:lnTo>
                      <a:pt x="52" y="177"/>
                    </a:lnTo>
                    <a:lnTo>
                      <a:pt x="52" y="176"/>
                    </a:lnTo>
                    <a:lnTo>
                      <a:pt x="55" y="176"/>
                    </a:lnTo>
                    <a:lnTo>
                      <a:pt x="59" y="173"/>
                    </a:lnTo>
                    <a:lnTo>
                      <a:pt x="59" y="176"/>
                    </a:lnTo>
                    <a:lnTo>
                      <a:pt x="56" y="177"/>
                    </a:lnTo>
                    <a:lnTo>
                      <a:pt x="55" y="180"/>
                    </a:lnTo>
                    <a:lnTo>
                      <a:pt x="55" y="181"/>
                    </a:lnTo>
                    <a:lnTo>
                      <a:pt x="59" y="181"/>
                    </a:lnTo>
                    <a:lnTo>
                      <a:pt x="60" y="181"/>
                    </a:lnTo>
                    <a:lnTo>
                      <a:pt x="63" y="178"/>
                    </a:lnTo>
                    <a:lnTo>
                      <a:pt x="67" y="176"/>
                    </a:lnTo>
                    <a:lnTo>
                      <a:pt x="70" y="170"/>
                    </a:lnTo>
                    <a:lnTo>
                      <a:pt x="72" y="166"/>
                    </a:lnTo>
                    <a:lnTo>
                      <a:pt x="74" y="166"/>
                    </a:lnTo>
                    <a:lnTo>
                      <a:pt x="74" y="167"/>
                    </a:lnTo>
                    <a:lnTo>
                      <a:pt x="72" y="169"/>
                    </a:lnTo>
                    <a:lnTo>
                      <a:pt x="68" y="173"/>
                    </a:lnTo>
                    <a:lnTo>
                      <a:pt x="70" y="176"/>
                    </a:lnTo>
                    <a:lnTo>
                      <a:pt x="68" y="176"/>
                    </a:lnTo>
                    <a:lnTo>
                      <a:pt x="67" y="178"/>
                    </a:lnTo>
                    <a:lnTo>
                      <a:pt x="67" y="178"/>
                    </a:lnTo>
                    <a:lnTo>
                      <a:pt x="68" y="178"/>
                    </a:lnTo>
                    <a:lnTo>
                      <a:pt x="67" y="180"/>
                    </a:lnTo>
                    <a:lnTo>
                      <a:pt x="66" y="180"/>
                    </a:lnTo>
                    <a:lnTo>
                      <a:pt x="64" y="182"/>
                    </a:lnTo>
                    <a:lnTo>
                      <a:pt x="64" y="184"/>
                    </a:lnTo>
                    <a:lnTo>
                      <a:pt x="67" y="184"/>
                    </a:lnTo>
                    <a:lnTo>
                      <a:pt x="66" y="185"/>
                    </a:lnTo>
                    <a:lnTo>
                      <a:pt x="63" y="184"/>
                    </a:lnTo>
                    <a:lnTo>
                      <a:pt x="60" y="184"/>
                    </a:lnTo>
                    <a:lnTo>
                      <a:pt x="59" y="185"/>
                    </a:lnTo>
                    <a:lnTo>
                      <a:pt x="56" y="185"/>
                    </a:lnTo>
                    <a:lnTo>
                      <a:pt x="56" y="186"/>
                    </a:lnTo>
                    <a:lnTo>
                      <a:pt x="57" y="188"/>
                    </a:lnTo>
                    <a:lnTo>
                      <a:pt x="59" y="188"/>
                    </a:lnTo>
                    <a:lnTo>
                      <a:pt x="60" y="186"/>
                    </a:lnTo>
                    <a:lnTo>
                      <a:pt x="61" y="188"/>
                    </a:lnTo>
                    <a:lnTo>
                      <a:pt x="63" y="188"/>
                    </a:lnTo>
                    <a:lnTo>
                      <a:pt x="63" y="189"/>
                    </a:lnTo>
                    <a:lnTo>
                      <a:pt x="61" y="189"/>
                    </a:lnTo>
                    <a:lnTo>
                      <a:pt x="59" y="189"/>
                    </a:lnTo>
                    <a:lnTo>
                      <a:pt x="57" y="189"/>
                    </a:lnTo>
                    <a:lnTo>
                      <a:pt x="57" y="191"/>
                    </a:lnTo>
                    <a:lnTo>
                      <a:pt x="60" y="191"/>
                    </a:lnTo>
                    <a:lnTo>
                      <a:pt x="60" y="192"/>
                    </a:lnTo>
                    <a:lnTo>
                      <a:pt x="57" y="193"/>
                    </a:lnTo>
                    <a:lnTo>
                      <a:pt x="56" y="193"/>
                    </a:lnTo>
                    <a:lnTo>
                      <a:pt x="56" y="195"/>
                    </a:lnTo>
                    <a:lnTo>
                      <a:pt x="57" y="197"/>
                    </a:lnTo>
                    <a:lnTo>
                      <a:pt x="60" y="197"/>
                    </a:lnTo>
                    <a:lnTo>
                      <a:pt x="60" y="196"/>
                    </a:lnTo>
                    <a:lnTo>
                      <a:pt x="63" y="193"/>
                    </a:lnTo>
                    <a:lnTo>
                      <a:pt x="63" y="196"/>
                    </a:lnTo>
                    <a:lnTo>
                      <a:pt x="60" y="197"/>
                    </a:lnTo>
                    <a:lnTo>
                      <a:pt x="59" y="199"/>
                    </a:lnTo>
                    <a:lnTo>
                      <a:pt x="59" y="200"/>
                    </a:lnTo>
                    <a:lnTo>
                      <a:pt x="61" y="202"/>
                    </a:lnTo>
                    <a:lnTo>
                      <a:pt x="64" y="202"/>
                    </a:lnTo>
                    <a:lnTo>
                      <a:pt x="64" y="202"/>
                    </a:lnTo>
                    <a:lnTo>
                      <a:pt x="66" y="202"/>
                    </a:lnTo>
                    <a:lnTo>
                      <a:pt x="67" y="203"/>
                    </a:lnTo>
                    <a:lnTo>
                      <a:pt x="71" y="202"/>
                    </a:lnTo>
                    <a:lnTo>
                      <a:pt x="75" y="197"/>
                    </a:lnTo>
                    <a:lnTo>
                      <a:pt x="75" y="197"/>
                    </a:lnTo>
                    <a:lnTo>
                      <a:pt x="78" y="196"/>
                    </a:lnTo>
                    <a:lnTo>
                      <a:pt x="82" y="192"/>
                    </a:lnTo>
                    <a:lnTo>
                      <a:pt x="82" y="189"/>
                    </a:lnTo>
                    <a:lnTo>
                      <a:pt x="83" y="188"/>
                    </a:lnTo>
                    <a:lnTo>
                      <a:pt x="85" y="188"/>
                    </a:lnTo>
                    <a:lnTo>
                      <a:pt x="83" y="189"/>
                    </a:lnTo>
                    <a:lnTo>
                      <a:pt x="83" y="192"/>
                    </a:lnTo>
                    <a:lnTo>
                      <a:pt x="79" y="196"/>
                    </a:lnTo>
                    <a:lnTo>
                      <a:pt x="75" y="199"/>
                    </a:lnTo>
                    <a:lnTo>
                      <a:pt x="72" y="203"/>
                    </a:lnTo>
                    <a:lnTo>
                      <a:pt x="68" y="204"/>
                    </a:lnTo>
                    <a:lnTo>
                      <a:pt x="67" y="206"/>
                    </a:lnTo>
                    <a:lnTo>
                      <a:pt x="68" y="207"/>
                    </a:lnTo>
                    <a:lnTo>
                      <a:pt x="67" y="208"/>
                    </a:lnTo>
                    <a:lnTo>
                      <a:pt x="64" y="204"/>
                    </a:lnTo>
                    <a:lnTo>
                      <a:pt x="59" y="206"/>
                    </a:lnTo>
                    <a:lnTo>
                      <a:pt x="59" y="207"/>
                    </a:lnTo>
                    <a:lnTo>
                      <a:pt x="57" y="206"/>
                    </a:lnTo>
                    <a:lnTo>
                      <a:pt x="56" y="203"/>
                    </a:lnTo>
                    <a:lnTo>
                      <a:pt x="52" y="202"/>
                    </a:lnTo>
                    <a:lnTo>
                      <a:pt x="50" y="202"/>
                    </a:lnTo>
                    <a:lnTo>
                      <a:pt x="49" y="200"/>
                    </a:lnTo>
                    <a:lnTo>
                      <a:pt x="50" y="197"/>
                    </a:lnTo>
                    <a:lnTo>
                      <a:pt x="50" y="191"/>
                    </a:lnTo>
                    <a:lnTo>
                      <a:pt x="49" y="186"/>
                    </a:lnTo>
                    <a:lnTo>
                      <a:pt x="46" y="182"/>
                    </a:lnTo>
                    <a:lnTo>
                      <a:pt x="45" y="182"/>
                    </a:lnTo>
                    <a:lnTo>
                      <a:pt x="42" y="182"/>
                    </a:lnTo>
                    <a:lnTo>
                      <a:pt x="41" y="182"/>
                    </a:lnTo>
                    <a:lnTo>
                      <a:pt x="38" y="182"/>
                    </a:lnTo>
                    <a:lnTo>
                      <a:pt x="35" y="182"/>
                    </a:lnTo>
                    <a:lnTo>
                      <a:pt x="34" y="184"/>
                    </a:lnTo>
                    <a:lnTo>
                      <a:pt x="34" y="185"/>
                    </a:lnTo>
                    <a:lnTo>
                      <a:pt x="34" y="188"/>
                    </a:lnTo>
                    <a:lnTo>
                      <a:pt x="34" y="188"/>
                    </a:lnTo>
                    <a:lnTo>
                      <a:pt x="34" y="192"/>
                    </a:lnTo>
                    <a:lnTo>
                      <a:pt x="34" y="195"/>
                    </a:lnTo>
                    <a:lnTo>
                      <a:pt x="35" y="195"/>
                    </a:lnTo>
                    <a:lnTo>
                      <a:pt x="35" y="196"/>
                    </a:lnTo>
                    <a:lnTo>
                      <a:pt x="33" y="197"/>
                    </a:lnTo>
                    <a:lnTo>
                      <a:pt x="33" y="199"/>
                    </a:lnTo>
                    <a:lnTo>
                      <a:pt x="34" y="200"/>
                    </a:lnTo>
                    <a:lnTo>
                      <a:pt x="35" y="200"/>
                    </a:lnTo>
                    <a:lnTo>
                      <a:pt x="37" y="200"/>
                    </a:lnTo>
                    <a:lnTo>
                      <a:pt x="39" y="200"/>
                    </a:lnTo>
                    <a:lnTo>
                      <a:pt x="38" y="202"/>
                    </a:lnTo>
                    <a:lnTo>
                      <a:pt x="37" y="202"/>
                    </a:lnTo>
                    <a:lnTo>
                      <a:pt x="35" y="202"/>
                    </a:lnTo>
                    <a:lnTo>
                      <a:pt x="38" y="203"/>
                    </a:lnTo>
                    <a:lnTo>
                      <a:pt x="37" y="204"/>
                    </a:lnTo>
                    <a:lnTo>
                      <a:pt x="35" y="204"/>
                    </a:lnTo>
                    <a:lnTo>
                      <a:pt x="35" y="206"/>
                    </a:lnTo>
                    <a:lnTo>
                      <a:pt x="37" y="206"/>
                    </a:lnTo>
                    <a:lnTo>
                      <a:pt x="38" y="207"/>
                    </a:lnTo>
                    <a:lnTo>
                      <a:pt x="39" y="207"/>
                    </a:lnTo>
                    <a:lnTo>
                      <a:pt x="41" y="207"/>
                    </a:lnTo>
                    <a:lnTo>
                      <a:pt x="39" y="208"/>
                    </a:lnTo>
                    <a:lnTo>
                      <a:pt x="38" y="208"/>
                    </a:lnTo>
                    <a:lnTo>
                      <a:pt x="37" y="210"/>
                    </a:lnTo>
                    <a:lnTo>
                      <a:pt x="34" y="207"/>
                    </a:lnTo>
                    <a:lnTo>
                      <a:pt x="33" y="207"/>
                    </a:lnTo>
                    <a:lnTo>
                      <a:pt x="33" y="208"/>
                    </a:lnTo>
                    <a:lnTo>
                      <a:pt x="31" y="208"/>
                    </a:lnTo>
                    <a:lnTo>
                      <a:pt x="30" y="207"/>
                    </a:lnTo>
                    <a:lnTo>
                      <a:pt x="28" y="206"/>
                    </a:lnTo>
                    <a:lnTo>
                      <a:pt x="27" y="207"/>
                    </a:lnTo>
                    <a:lnTo>
                      <a:pt x="23" y="207"/>
                    </a:lnTo>
                    <a:lnTo>
                      <a:pt x="20" y="206"/>
                    </a:lnTo>
                    <a:lnTo>
                      <a:pt x="17" y="206"/>
                    </a:lnTo>
                    <a:lnTo>
                      <a:pt x="16" y="207"/>
                    </a:lnTo>
                    <a:lnTo>
                      <a:pt x="16" y="208"/>
                    </a:lnTo>
                    <a:lnTo>
                      <a:pt x="15" y="208"/>
                    </a:lnTo>
                    <a:lnTo>
                      <a:pt x="13" y="210"/>
                    </a:lnTo>
                    <a:lnTo>
                      <a:pt x="12" y="211"/>
                    </a:lnTo>
                    <a:lnTo>
                      <a:pt x="8" y="211"/>
                    </a:lnTo>
                    <a:lnTo>
                      <a:pt x="7" y="213"/>
                    </a:lnTo>
                    <a:lnTo>
                      <a:pt x="5" y="213"/>
                    </a:lnTo>
                    <a:lnTo>
                      <a:pt x="4" y="214"/>
                    </a:lnTo>
                    <a:lnTo>
                      <a:pt x="2" y="217"/>
                    </a:lnTo>
                    <a:lnTo>
                      <a:pt x="4" y="217"/>
                    </a:lnTo>
                    <a:lnTo>
                      <a:pt x="2" y="219"/>
                    </a:lnTo>
                    <a:lnTo>
                      <a:pt x="0" y="221"/>
                    </a:lnTo>
                    <a:lnTo>
                      <a:pt x="0" y="222"/>
                    </a:lnTo>
                    <a:lnTo>
                      <a:pt x="0" y="223"/>
                    </a:lnTo>
                    <a:lnTo>
                      <a:pt x="0" y="226"/>
                    </a:lnTo>
                    <a:lnTo>
                      <a:pt x="1" y="228"/>
                    </a:lnTo>
                    <a:lnTo>
                      <a:pt x="4" y="228"/>
                    </a:lnTo>
                    <a:lnTo>
                      <a:pt x="5" y="225"/>
                    </a:lnTo>
                    <a:lnTo>
                      <a:pt x="5" y="225"/>
                    </a:lnTo>
                    <a:lnTo>
                      <a:pt x="5" y="226"/>
                    </a:lnTo>
                    <a:lnTo>
                      <a:pt x="4" y="228"/>
                    </a:lnTo>
                    <a:lnTo>
                      <a:pt x="5" y="229"/>
                    </a:lnTo>
                    <a:lnTo>
                      <a:pt x="7" y="226"/>
                    </a:lnTo>
                    <a:lnTo>
                      <a:pt x="7" y="223"/>
                    </a:lnTo>
                    <a:lnTo>
                      <a:pt x="8" y="219"/>
                    </a:lnTo>
                    <a:lnTo>
                      <a:pt x="9" y="218"/>
                    </a:lnTo>
                    <a:lnTo>
                      <a:pt x="11" y="217"/>
                    </a:lnTo>
                    <a:lnTo>
                      <a:pt x="8" y="222"/>
                    </a:lnTo>
                    <a:lnTo>
                      <a:pt x="8" y="223"/>
                    </a:lnTo>
                    <a:lnTo>
                      <a:pt x="8" y="225"/>
                    </a:lnTo>
                    <a:lnTo>
                      <a:pt x="8" y="228"/>
                    </a:lnTo>
                    <a:lnTo>
                      <a:pt x="7" y="229"/>
                    </a:lnTo>
                    <a:lnTo>
                      <a:pt x="7" y="230"/>
                    </a:lnTo>
                    <a:lnTo>
                      <a:pt x="8" y="230"/>
                    </a:lnTo>
                    <a:lnTo>
                      <a:pt x="9" y="232"/>
                    </a:lnTo>
                    <a:lnTo>
                      <a:pt x="12" y="232"/>
                    </a:lnTo>
                    <a:lnTo>
                      <a:pt x="12" y="230"/>
                    </a:lnTo>
                    <a:lnTo>
                      <a:pt x="12" y="229"/>
                    </a:lnTo>
                    <a:lnTo>
                      <a:pt x="13" y="228"/>
                    </a:lnTo>
                    <a:lnTo>
                      <a:pt x="15" y="225"/>
                    </a:lnTo>
                    <a:lnTo>
                      <a:pt x="15" y="225"/>
                    </a:lnTo>
                    <a:lnTo>
                      <a:pt x="15" y="226"/>
                    </a:lnTo>
                    <a:lnTo>
                      <a:pt x="15" y="226"/>
                    </a:lnTo>
                    <a:lnTo>
                      <a:pt x="15" y="230"/>
                    </a:lnTo>
                    <a:lnTo>
                      <a:pt x="15" y="232"/>
                    </a:lnTo>
                    <a:lnTo>
                      <a:pt x="15" y="233"/>
                    </a:lnTo>
                    <a:lnTo>
                      <a:pt x="16" y="234"/>
                    </a:lnTo>
                    <a:lnTo>
                      <a:pt x="17" y="236"/>
                    </a:lnTo>
                    <a:lnTo>
                      <a:pt x="19" y="234"/>
                    </a:lnTo>
                    <a:lnTo>
                      <a:pt x="19" y="232"/>
                    </a:lnTo>
                    <a:lnTo>
                      <a:pt x="17" y="232"/>
                    </a:lnTo>
                    <a:lnTo>
                      <a:pt x="19" y="232"/>
                    </a:lnTo>
                    <a:lnTo>
                      <a:pt x="20" y="232"/>
                    </a:lnTo>
                    <a:lnTo>
                      <a:pt x="22" y="230"/>
                    </a:lnTo>
                    <a:lnTo>
                      <a:pt x="22" y="228"/>
                    </a:lnTo>
                    <a:lnTo>
                      <a:pt x="20" y="228"/>
                    </a:lnTo>
                    <a:lnTo>
                      <a:pt x="20" y="225"/>
                    </a:lnTo>
                    <a:lnTo>
                      <a:pt x="22" y="226"/>
                    </a:lnTo>
                    <a:lnTo>
                      <a:pt x="23" y="229"/>
                    </a:lnTo>
                    <a:lnTo>
                      <a:pt x="23" y="230"/>
                    </a:lnTo>
                    <a:lnTo>
                      <a:pt x="22" y="233"/>
                    </a:lnTo>
                    <a:lnTo>
                      <a:pt x="20" y="233"/>
                    </a:lnTo>
                    <a:lnTo>
                      <a:pt x="19" y="234"/>
                    </a:lnTo>
                    <a:lnTo>
                      <a:pt x="20" y="236"/>
                    </a:lnTo>
                    <a:lnTo>
                      <a:pt x="22" y="236"/>
                    </a:lnTo>
                    <a:lnTo>
                      <a:pt x="22" y="237"/>
                    </a:lnTo>
                    <a:lnTo>
                      <a:pt x="23" y="237"/>
                    </a:lnTo>
                    <a:lnTo>
                      <a:pt x="24" y="237"/>
                    </a:lnTo>
                    <a:lnTo>
                      <a:pt x="27" y="240"/>
                    </a:lnTo>
                    <a:lnTo>
                      <a:pt x="28" y="240"/>
                    </a:lnTo>
                    <a:lnTo>
                      <a:pt x="28" y="243"/>
                    </a:lnTo>
                    <a:lnTo>
                      <a:pt x="34" y="243"/>
                    </a:lnTo>
                    <a:lnTo>
                      <a:pt x="35" y="243"/>
                    </a:lnTo>
                    <a:lnTo>
                      <a:pt x="37" y="243"/>
                    </a:lnTo>
                    <a:lnTo>
                      <a:pt x="37" y="241"/>
                    </a:lnTo>
                    <a:lnTo>
                      <a:pt x="35" y="239"/>
                    </a:lnTo>
                    <a:lnTo>
                      <a:pt x="34" y="234"/>
                    </a:lnTo>
                    <a:lnTo>
                      <a:pt x="35" y="232"/>
                    </a:lnTo>
                    <a:lnTo>
                      <a:pt x="37" y="230"/>
                    </a:lnTo>
                    <a:lnTo>
                      <a:pt x="37" y="232"/>
                    </a:lnTo>
                    <a:lnTo>
                      <a:pt x="38" y="234"/>
                    </a:lnTo>
                    <a:lnTo>
                      <a:pt x="38" y="237"/>
                    </a:lnTo>
                    <a:lnTo>
                      <a:pt x="38" y="237"/>
                    </a:lnTo>
                    <a:lnTo>
                      <a:pt x="39" y="237"/>
                    </a:lnTo>
                    <a:lnTo>
                      <a:pt x="39" y="237"/>
                    </a:lnTo>
                    <a:lnTo>
                      <a:pt x="42" y="237"/>
                    </a:lnTo>
                    <a:lnTo>
                      <a:pt x="42" y="236"/>
                    </a:lnTo>
                    <a:lnTo>
                      <a:pt x="42" y="234"/>
                    </a:lnTo>
                    <a:lnTo>
                      <a:pt x="44" y="233"/>
                    </a:lnTo>
                    <a:lnTo>
                      <a:pt x="45" y="230"/>
                    </a:lnTo>
                    <a:lnTo>
                      <a:pt x="45" y="229"/>
                    </a:lnTo>
                    <a:lnTo>
                      <a:pt x="46" y="229"/>
                    </a:lnTo>
                    <a:lnTo>
                      <a:pt x="46" y="232"/>
                    </a:lnTo>
                    <a:lnTo>
                      <a:pt x="46" y="233"/>
                    </a:lnTo>
                    <a:lnTo>
                      <a:pt x="45" y="234"/>
                    </a:lnTo>
                    <a:lnTo>
                      <a:pt x="45" y="237"/>
                    </a:lnTo>
                    <a:lnTo>
                      <a:pt x="46" y="237"/>
                    </a:lnTo>
                    <a:lnTo>
                      <a:pt x="46" y="240"/>
                    </a:lnTo>
                    <a:lnTo>
                      <a:pt x="48" y="241"/>
                    </a:lnTo>
                    <a:lnTo>
                      <a:pt x="50" y="240"/>
                    </a:lnTo>
                    <a:lnTo>
                      <a:pt x="52" y="237"/>
                    </a:lnTo>
                    <a:lnTo>
                      <a:pt x="50" y="234"/>
                    </a:lnTo>
                    <a:lnTo>
                      <a:pt x="52" y="232"/>
                    </a:lnTo>
                    <a:lnTo>
                      <a:pt x="53" y="229"/>
                    </a:lnTo>
                    <a:lnTo>
                      <a:pt x="56" y="229"/>
                    </a:lnTo>
                    <a:lnTo>
                      <a:pt x="53" y="232"/>
                    </a:lnTo>
                    <a:lnTo>
                      <a:pt x="53" y="233"/>
                    </a:lnTo>
                    <a:lnTo>
                      <a:pt x="53" y="236"/>
                    </a:lnTo>
                    <a:lnTo>
                      <a:pt x="52" y="240"/>
                    </a:lnTo>
                    <a:lnTo>
                      <a:pt x="52" y="241"/>
                    </a:lnTo>
                    <a:lnTo>
                      <a:pt x="55" y="243"/>
                    </a:lnTo>
                    <a:lnTo>
                      <a:pt x="56" y="243"/>
                    </a:lnTo>
                    <a:lnTo>
                      <a:pt x="59" y="244"/>
                    </a:lnTo>
                    <a:lnTo>
                      <a:pt x="60" y="243"/>
                    </a:lnTo>
                    <a:lnTo>
                      <a:pt x="60" y="240"/>
                    </a:lnTo>
                    <a:lnTo>
                      <a:pt x="61" y="239"/>
                    </a:lnTo>
                    <a:lnTo>
                      <a:pt x="60" y="237"/>
                    </a:lnTo>
                    <a:lnTo>
                      <a:pt x="59" y="233"/>
                    </a:lnTo>
                    <a:lnTo>
                      <a:pt x="60" y="229"/>
                    </a:lnTo>
                    <a:lnTo>
                      <a:pt x="60" y="226"/>
                    </a:lnTo>
                    <a:lnTo>
                      <a:pt x="61" y="229"/>
                    </a:lnTo>
                    <a:lnTo>
                      <a:pt x="61" y="230"/>
                    </a:lnTo>
                    <a:lnTo>
                      <a:pt x="60" y="233"/>
                    </a:lnTo>
                    <a:lnTo>
                      <a:pt x="61" y="236"/>
                    </a:lnTo>
                    <a:lnTo>
                      <a:pt x="64" y="237"/>
                    </a:lnTo>
                    <a:lnTo>
                      <a:pt x="66" y="237"/>
                    </a:lnTo>
                    <a:lnTo>
                      <a:pt x="63" y="239"/>
                    </a:lnTo>
                    <a:lnTo>
                      <a:pt x="63" y="241"/>
                    </a:lnTo>
                    <a:lnTo>
                      <a:pt x="63" y="243"/>
                    </a:lnTo>
                    <a:lnTo>
                      <a:pt x="66" y="244"/>
                    </a:lnTo>
                    <a:lnTo>
                      <a:pt x="67" y="241"/>
                    </a:lnTo>
                    <a:lnTo>
                      <a:pt x="70" y="245"/>
                    </a:lnTo>
                    <a:lnTo>
                      <a:pt x="70" y="247"/>
                    </a:lnTo>
                    <a:lnTo>
                      <a:pt x="68" y="250"/>
                    </a:lnTo>
                    <a:lnTo>
                      <a:pt x="67" y="251"/>
                    </a:lnTo>
                    <a:lnTo>
                      <a:pt x="67" y="252"/>
                    </a:lnTo>
                    <a:lnTo>
                      <a:pt x="68" y="254"/>
                    </a:lnTo>
                    <a:lnTo>
                      <a:pt x="71" y="254"/>
                    </a:lnTo>
                    <a:lnTo>
                      <a:pt x="72" y="252"/>
                    </a:lnTo>
                    <a:lnTo>
                      <a:pt x="74" y="254"/>
                    </a:lnTo>
                    <a:lnTo>
                      <a:pt x="78" y="251"/>
                    </a:lnTo>
                    <a:lnTo>
                      <a:pt x="79" y="251"/>
                    </a:lnTo>
                    <a:lnTo>
                      <a:pt x="81" y="251"/>
                    </a:lnTo>
                    <a:lnTo>
                      <a:pt x="85" y="248"/>
                    </a:lnTo>
                    <a:lnTo>
                      <a:pt x="86" y="248"/>
                    </a:lnTo>
                    <a:lnTo>
                      <a:pt x="88" y="244"/>
                    </a:lnTo>
                    <a:lnTo>
                      <a:pt x="89" y="244"/>
                    </a:lnTo>
                    <a:lnTo>
                      <a:pt x="90" y="244"/>
                    </a:lnTo>
                    <a:lnTo>
                      <a:pt x="90" y="247"/>
                    </a:lnTo>
                    <a:lnTo>
                      <a:pt x="89" y="250"/>
                    </a:lnTo>
                    <a:lnTo>
                      <a:pt x="90" y="251"/>
                    </a:lnTo>
                    <a:lnTo>
                      <a:pt x="92" y="248"/>
                    </a:lnTo>
                    <a:lnTo>
                      <a:pt x="93" y="245"/>
                    </a:lnTo>
                    <a:lnTo>
                      <a:pt x="96" y="244"/>
                    </a:lnTo>
                    <a:lnTo>
                      <a:pt x="98" y="244"/>
                    </a:lnTo>
                    <a:lnTo>
                      <a:pt x="101" y="240"/>
                    </a:lnTo>
                    <a:lnTo>
                      <a:pt x="101" y="236"/>
                    </a:lnTo>
                    <a:lnTo>
                      <a:pt x="101" y="234"/>
                    </a:lnTo>
                    <a:lnTo>
                      <a:pt x="101" y="232"/>
                    </a:lnTo>
                    <a:lnTo>
                      <a:pt x="100" y="232"/>
                    </a:lnTo>
                    <a:lnTo>
                      <a:pt x="100" y="232"/>
                    </a:lnTo>
                    <a:lnTo>
                      <a:pt x="97" y="232"/>
                    </a:lnTo>
                    <a:lnTo>
                      <a:pt x="94" y="233"/>
                    </a:lnTo>
                    <a:lnTo>
                      <a:pt x="93" y="234"/>
                    </a:lnTo>
                    <a:lnTo>
                      <a:pt x="92" y="236"/>
                    </a:lnTo>
                    <a:lnTo>
                      <a:pt x="93" y="233"/>
                    </a:lnTo>
                    <a:lnTo>
                      <a:pt x="93" y="232"/>
                    </a:lnTo>
                    <a:lnTo>
                      <a:pt x="92" y="232"/>
                    </a:lnTo>
                    <a:lnTo>
                      <a:pt x="90" y="230"/>
                    </a:lnTo>
                    <a:lnTo>
                      <a:pt x="92" y="229"/>
                    </a:lnTo>
                    <a:lnTo>
                      <a:pt x="93" y="229"/>
                    </a:lnTo>
                    <a:lnTo>
                      <a:pt x="94" y="225"/>
                    </a:lnTo>
                    <a:lnTo>
                      <a:pt x="96" y="223"/>
                    </a:lnTo>
                    <a:lnTo>
                      <a:pt x="94" y="221"/>
                    </a:lnTo>
                    <a:lnTo>
                      <a:pt x="92" y="219"/>
                    </a:lnTo>
                    <a:lnTo>
                      <a:pt x="88" y="221"/>
                    </a:lnTo>
                    <a:lnTo>
                      <a:pt x="85" y="223"/>
                    </a:lnTo>
                    <a:lnTo>
                      <a:pt x="86" y="221"/>
                    </a:lnTo>
                    <a:lnTo>
                      <a:pt x="85" y="218"/>
                    </a:lnTo>
                    <a:lnTo>
                      <a:pt x="82" y="215"/>
                    </a:lnTo>
                    <a:lnTo>
                      <a:pt x="79" y="217"/>
                    </a:lnTo>
                    <a:lnTo>
                      <a:pt x="79" y="218"/>
                    </a:lnTo>
                    <a:lnTo>
                      <a:pt x="78" y="217"/>
                    </a:lnTo>
                    <a:lnTo>
                      <a:pt x="75" y="221"/>
                    </a:lnTo>
                    <a:lnTo>
                      <a:pt x="72" y="221"/>
                    </a:lnTo>
                    <a:lnTo>
                      <a:pt x="74" y="217"/>
                    </a:lnTo>
                    <a:lnTo>
                      <a:pt x="72" y="215"/>
                    </a:lnTo>
                    <a:lnTo>
                      <a:pt x="74" y="215"/>
                    </a:lnTo>
                    <a:lnTo>
                      <a:pt x="75" y="215"/>
                    </a:lnTo>
                    <a:lnTo>
                      <a:pt x="78" y="214"/>
                    </a:lnTo>
                    <a:lnTo>
                      <a:pt x="79" y="215"/>
                    </a:lnTo>
                    <a:lnTo>
                      <a:pt x="79" y="214"/>
                    </a:lnTo>
                    <a:lnTo>
                      <a:pt x="78" y="211"/>
                    </a:lnTo>
                    <a:lnTo>
                      <a:pt x="79" y="210"/>
                    </a:lnTo>
                    <a:lnTo>
                      <a:pt x="79" y="206"/>
                    </a:lnTo>
                    <a:lnTo>
                      <a:pt x="79" y="204"/>
                    </a:lnTo>
                    <a:lnTo>
                      <a:pt x="82" y="202"/>
                    </a:lnTo>
                    <a:lnTo>
                      <a:pt x="82" y="203"/>
                    </a:lnTo>
                    <a:lnTo>
                      <a:pt x="82" y="204"/>
                    </a:lnTo>
                    <a:lnTo>
                      <a:pt x="82" y="206"/>
                    </a:lnTo>
                    <a:lnTo>
                      <a:pt x="81" y="207"/>
                    </a:lnTo>
                    <a:lnTo>
                      <a:pt x="82" y="213"/>
                    </a:lnTo>
                    <a:lnTo>
                      <a:pt x="88" y="219"/>
                    </a:lnTo>
                    <a:lnTo>
                      <a:pt x="90" y="219"/>
                    </a:lnTo>
                    <a:lnTo>
                      <a:pt x="90" y="218"/>
                    </a:lnTo>
                    <a:lnTo>
                      <a:pt x="94" y="218"/>
                    </a:lnTo>
                    <a:lnTo>
                      <a:pt x="100" y="222"/>
                    </a:lnTo>
                    <a:lnTo>
                      <a:pt x="101" y="221"/>
                    </a:lnTo>
                    <a:lnTo>
                      <a:pt x="103" y="218"/>
                    </a:lnTo>
                    <a:lnTo>
                      <a:pt x="104" y="217"/>
                    </a:lnTo>
                    <a:lnTo>
                      <a:pt x="105" y="217"/>
                    </a:lnTo>
                    <a:lnTo>
                      <a:pt x="104" y="218"/>
                    </a:lnTo>
                    <a:lnTo>
                      <a:pt x="105" y="218"/>
                    </a:lnTo>
                    <a:lnTo>
                      <a:pt x="108" y="217"/>
                    </a:lnTo>
                    <a:lnTo>
                      <a:pt x="108" y="215"/>
                    </a:lnTo>
                    <a:lnTo>
                      <a:pt x="109" y="214"/>
                    </a:lnTo>
                    <a:lnTo>
                      <a:pt x="109" y="215"/>
                    </a:lnTo>
                    <a:lnTo>
                      <a:pt x="112" y="214"/>
                    </a:lnTo>
                    <a:lnTo>
                      <a:pt x="112" y="211"/>
                    </a:lnTo>
                    <a:lnTo>
                      <a:pt x="116" y="210"/>
                    </a:lnTo>
                    <a:lnTo>
                      <a:pt x="116" y="207"/>
                    </a:lnTo>
                    <a:lnTo>
                      <a:pt x="115" y="207"/>
                    </a:lnTo>
                    <a:lnTo>
                      <a:pt x="114" y="207"/>
                    </a:lnTo>
                    <a:lnTo>
                      <a:pt x="115" y="204"/>
                    </a:lnTo>
                    <a:lnTo>
                      <a:pt x="116" y="200"/>
                    </a:lnTo>
                    <a:lnTo>
                      <a:pt x="119" y="199"/>
                    </a:lnTo>
                    <a:lnTo>
                      <a:pt x="125" y="200"/>
                    </a:lnTo>
                    <a:lnTo>
                      <a:pt x="126" y="202"/>
                    </a:lnTo>
                    <a:lnTo>
                      <a:pt x="130" y="202"/>
                    </a:lnTo>
                    <a:lnTo>
                      <a:pt x="131" y="200"/>
                    </a:lnTo>
                    <a:lnTo>
                      <a:pt x="133" y="200"/>
                    </a:lnTo>
                    <a:lnTo>
                      <a:pt x="136" y="203"/>
                    </a:lnTo>
                    <a:lnTo>
                      <a:pt x="137" y="202"/>
                    </a:lnTo>
                    <a:lnTo>
                      <a:pt x="140" y="200"/>
                    </a:lnTo>
                    <a:lnTo>
                      <a:pt x="141" y="199"/>
                    </a:lnTo>
                    <a:lnTo>
                      <a:pt x="141" y="197"/>
                    </a:lnTo>
                    <a:lnTo>
                      <a:pt x="138" y="197"/>
                    </a:lnTo>
                    <a:lnTo>
                      <a:pt x="131" y="193"/>
                    </a:lnTo>
                    <a:lnTo>
                      <a:pt x="131" y="192"/>
                    </a:lnTo>
                    <a:lnTo>
                      <a:pt x="133" y="191"/>
                    </a:lnTo>
                    <a:lnTo>
                      <a:pt x="136" y="191"/>
                    </a:lnTo>
                    <a:lnTo>
                      <a:pt x="136" y="192"/>
                    </a:lnTo>
                    <a:lnTo>
                      <a:pt x="138" y="192"/>
                    </a:lnTo>
                    <a:lnTo>
                      <a:pt x="142" y="195"/>
                    </a:lnTo>
                    <a:lnTo>
                      <a:pt x="144" y="195"/>
                    </a:lnTo>
                    <a:lnTo>
                      <a:pt x="147" y="192"/>
                    </a:lnTo>
                    <a:lnTo>
                      <a:pt x="148" y="192"/>
                    </a:lnTo>
                    <a:lnTo>
                      <a:pt x="149" y="191"/>
                    </a:lnTo>
                    <a:lnTo>
                      <a:pt x="148" y="188"/>
                    </a:lnTo>
                    <a:lnTo>
                      <a:pt x="145" y="185"/>
                    </a:lnTo>
                    <a:lnTo>
                      <a:pt x="144" y="185"/>
                    </a:lnTo>
                    <a:lnTo>
                      <a:pt x="144" y="184"/>
                    </a:lnTo>
                    <a:lnTo>
                      <a:pt x="141" y="182"/>
                    </a:lnTo>
                    <a:lnTo>
                      <a:pt x="141" y="181"/>
                    </a:lnTo>
                    <a:lnTo>
                      <a:pt x="144" y="181"/>
                    </a:lnTo>
                    <a:lnTo>
                      <a:pt x="145" y="182"/>
                    </a:lnTo>
                    <a:lnTo>
                      <a:pt x="145" y="184"/>
                    </a:lnTo>
                    <a:lnTo>
                      <a:pt x="148" y="185"/>
                    </a:lnTo>
                    <a:lnTo>
                      <a:pt x="149" y="185"/>
                    </a:lnTo>
                    <a:lnTo>
                      <a:pt x="151" y="185"/>
                    </a:lnTo>
                    <a:lnTo>
                      <a:pt x="155" y="182"/>
                    </a:lnTo>
                    <a:lnTo>
                      <a:pt x="155" y="182"/>
                    </a:lnTo>
                    <a:lnTo>
                      <a:pt x="156" y="180"/>
                    </a:lnTo>
                    <a:lnTo>
                      <a:pt x="159" y="174"/>
                    </a:lnTo>
                    <a:lnTo>
                      <a:pt x="159" y="173"/>
                    </a:lnTo>
                    <a:lnTo>
                      <a:pt x="158" y="171"/>
                    </a:lnTo>
                    <a:lnTo>
                      <a:pt x="155" y="169"/>
                    </a:lnTo>
                    <a:lnTo>
                      <a:pt x="153" y="170"/>
                    </a:lnTo>
                    <a:lnTo>
                      <a:pt x="151" y="170"/>
                    </a:lnTo>
                    <a:lnTo>
                      <a:pt x="148" y="170"/>
                    </a:lnTo>
                    <a:lnTo>
                      <a:pt x="149" y="169"/>
                    </a:lnTo>
                    <a:lnTo>
                      <a:pt x="151" y="167"/>
                    </a:lnTo>
                    <a:lnTo>
                      <a:pt x="155" y="167"/>
                    </a:lnTo>
                    <a:lnTo>
                      <a:pt x="155" y="166"/>
                    </a:lnTo>
                    <a:lnTo>
                      <a:pt x="151" y="163"/>
                    </a:lnTo>
                    <a:lnTo>
                      <a:pt x="149" y="162"/>
                    </a:lnTo>
                    <a:lnTo>
                      <a:pt x="147" y="163"/>
                    </a:lnTo>
                    <a:lnTo>
                      <a:pt x="145" y="162"/>
                    </a:lnTo>
                    <a:lnTo>
                      <a:pt x="145" y="163"/>
                    </a:lnTo>
                    <a:lnTo>
                      <a:pt x="142" y="163"/>
                    </a:lnTo>
                    <a:lnTo>
                      <a:pt x="142" y="163"/>
                    </a:lnTo>
                    <a:lnTo>
                      <a:pt x="141" y="163"/>
                    </a:lnTo>
                    <a:lnTo>
                      <a:pt x="140" y="163"/>
                    </a:lnTo>
                    <a:lnTo>
                      <a:pt x="140" y="162"/>
                    </a:lnTo>
                    <a:lnTo>
                      <a:pt x="140" y="160"/>
                    </a:lnTo>
                    <a:lnTo>
                      <a:pt x="136" y="158"/>
                    </a:lnTo>
                    <a:lnTo>
                      <a:pt x="136" y="156"/>
                    </a:lnTo>
                    <a:lnTo>
                      <a:pt x="137" y="158"/>
                    </a:lnTo>
                    <a:lnTo>
                      <a:pt x="141" y="159"/>
                    </a:lnTo>
                    <a:lnTo>
                      <a:pt x="142" y="160"/>
                    </a:lnTo>
                    <a:lnTo>
                      <a:pt x="142" y="162"/>
                    </a:lnTo>
                    <a:lnTo>
                      <a:pt x="147" y="160"/>
                    </a:lnTo>
                    <a:lnTo>
                      <a:pt x="151" y="160"/>
                    </a:lnTo>
                    <a:lnTo>
                      <a:pt x="153" y="162"/>
                    </a:lnTo>
                    <a:lnTo>
                      <a:pt x="155" y="162"/>
                    </a:lnTo>
                    <a:lnTo>
                      <a:pt x="155" y="159"/>
                    </a:lnTo>
                    <a:lnTo>
                      <a:pt x="149" y="158"/>
                    </a:lnTo>
                    <a:lnTo>
                      <a:pt x="145" y="158"/>
                    </a:lnTo>
                    <a:lnTo>
                      <a:pt x="141" y="156"/>
                    </a:lnTo>
                    <a:lnTo>
                      <a:pt x="142" y="155"/>
                    </a:lnTo>
                    <a:lnTo>
                      <a:pt x="144" y="155"/>
                    </a:lnTo>
                    <a:lnTo>
                      <a:pt x="147" y="156"/>
                    </a:lnTo>
                    <a:lnTo>
                      <a:pt x="152" y="156"/>
                    </a:lnTo>
                    <a:lnTo>
                      <a:pt x="155" y="158"/>
                    </a:lnTo>
                    <a:lnTo>
                      <a:pt x="156" y="159"/>
                    </a:lnTo>
                    <a:lnTo>
                      <a:pt x="156" y="162"/>
                    </a:lnTo>
                    <a:lnTo>
                      <a:pt x="156" y="163"/>
                    </a:lnTo>
                    <a:lnTo>
                      <a:pt x="160" y="166"/>
                    </a:lnTo>
                    <a:lnTo>
                      <a:pt x="163" y="167"/>
                    </a:lnTo>
                    <a:lnTo>
                      <a:pt x="164" y="169"/>
                    </a:lnTo>
                    <a:lnTo>
                      <a:pt x="166" y="169"/>
                    </a:lnTo>
                    <a:lnTo>
                      <a:pt x="167" y="167"/>
                    </a:lnTo>
                    <a:lnTo>
                      <a:pt x="167" y="165"/>
                    </a:lnTo>
                    <a:lnTo>
                      <a:pt x="167" y="163"/>
                    </a:lnTo>
                    <a:lnTo>
                      <a:pt x="166" y="162"/>
                    </a:lnTo>
                    <a:lnTo>
                      <a:pt x="169" y="160"/>
                    </a:lnTo>
                    <a:lnTo>
                      <a:pt x="167" y="159"/>
                    </a:lnTo>
                    <a:lnTo>
                      <a:pt x="160" y="158"/>
                    </a:lnTo>
                    <a:lnTo>
                      <a:pt x="159" y="158"/>
                    </a:lnTo>
                    <a:lnTo>
                      <a:pt x="158" y="158"/>
                    </a:lnTo>
                    <a:lnTo>
                      <a:pt x="155" y="155"/>
                    </a:lnTo>
                    <a:lnTo>
                      <a:pt x="152" y="155"/>
                    </a:lnTo>
                    <a:lnTo>
                      <a:pt x="151" y="154"/>
                    </a:lnTo>
                    <a:lnTo>
                      <a:pt x="149" y="154"/>
                    </a:lnTo>
                    <a:lnTo>
                      <a:pt x="148" y="154"/>
                    </a:lnTo>
                    <a:lnTo>
                      <a:pt x="147" y="154"/>
                    </a:lnTo>
                    <a:lnTo>
                      <a:pt x="147" y="152"/>
                    </a:lnTo>
                    <a:lnTo>
                      <a:pt x="144" y="151"/>
                    </a:lnTo>
                    <a:lnTo>
                      <a:pt x="142" y="149"/>
                    </a:lnTo>
                    <a:lnTo>
                      <a:pt x="145" y="148"/>
                    </a:lnTo>
                    <a:lnTo>
                      <a:pt x="147" y="149"/>
                    </a:lnTo>
                    <a:lnTo>
                      <a:pt x="149" y="151"/>
                    </a:lnTo>
                    <a:lnTo>
                      <a:pt x="149" y="148"/>
                    </a:lnTo>
                    <a:lnTo>
                      <a:pt x="149" y="148"/>
                    </a:lnTo>
                    <a:lnTo>
                      <a:pt x="149" y="147"/>
                    </a:lnTo>
                    <a:lnTo>
                      <a:pt x="151" y="148"/>
                    </a:lnTo>
                    <a:lnTo>
                      <a:pt x="152" y="151"/>
                    </a:lnTo>
                    <a:lnTo>
                      <a:pt x="153" y="152"/>
                    </a:lnTo>
                    <a:lnTo>
                      <a:pt x="160" y="154"/>
                    </a:lnTo>
                    <a:lnTo>
                      <a:pt x="160" y="152"/>
                    </a:lnTo>
                    <a:lnTo>
                      <a:pt x="158" y="148"/>
                    </a:lnTo>
                    <a:lnTo>
                      <a:pt x="155" y="147"/>
                    </a:lnTo>
                    <a:lnTo>
                      <a:pt x="153" y="145"/>
                    </a:lnTo>
                    <a:lnTo>
                      <a:pt x="152" y="144"/>
                    </a:lnTo>
                    <a:lnTo>
                      <a:pt x="153" y="143"/>
                    </a:lnTo>
                    <a:lnTo>
                      <a:pt x="155" y="145"/>
                    </a:lnTo>
                    <a:lnTo>
                      <a:pt x="159" y="145"/>
                    </a:lnTo>
                    <a:lnTo>
                      <a:pt x="160" y="145"/>
                    </a:lnTo>
                    <a:lnTo>
                      <a:pt x="160" y="148"/>
                    </a:lnTo>
                    <a:lnTo>
                      <a:pt x="162" y="148"/>
                    </a:lnTo>
                    <a:lnTo>
                      <a:pt x="163" y="151"/>
                    </a:lnTo>
                    <a:lnTo>
                      <a:pt x="166" y="151"/>
                    </a:lnTo>
                    <a:lnTo>
                      <a:pt x="167" y="152"/>
                    </a:lnTo>
                    <a:lnTo>
                      <a:pt x="169" y="152"/>
                    </a:lnTo>
                    <a:lnTo>
                      <a:pt x="170" y="151"/>
                    </a:lnTo>
                    <a:lnTo>
                      <a:pt x="171" y="151"/>
                    </a:lnTo>
                    <a:lnTo>
                      <a:pt x="174" y="154"/>
                    </a:lnTo>
                    <a:lnTo>
                      <a:pt x="174" y="152"/>
                    </a:lnTo>
                    <a:lnTo>
                      <a:pt x="175" y="151"/>
                    </a:lnTo>
                    <a:lnTo>
                      <a:pt x="177" y="149"/>
                    </a:lnTo>
                    <a:lnTo>
                      <a:pt x="178" y="152"/>
                    </a:lnTo>
                    <a:lnTo>
                      <a:pt x="181" y="152"/>
                    </a:lnTo>
                    <a:lnTo>
                      <a:pt x="182" y="151"/>
                    </a:lnTo>
                    <a:lnTo>
                      <a:pt x="182" y="144"/>
                    </a:lnTo>
                    <a:lnTo>
                      <a:pt x="177" y="140"/>
                    </a:lnTo>
                    <a:lnTo>
                      <a:pt x="174" y="138"/>
                    </a:lnTo>
                    <a:lnTo>
                      <a:pt x="174" y="140"/>
                    </a:lnTo>
                    <a:lnTo>
                      <a:pt x="173" y="138"/>
                    </a:lnTo>
                    <a:lnTo>
                      <a:pt x="173" y="137"/>
                    </a:lnTo>
                    <a:lnTo>
                      <a:pt x="177" y="137"/>
                    </a:lnTo>
                    <a:lnTo>
                      <a:pt x="178" y="138"/>
                    </a:lnTo>
                    <a:lnTo>
                      <a:pt x="179" y="137"/>
                    </a:lnTo>
                    <a:lnTo>
                      <a:pt x="181" y="138"/>
                    </a:lnTo>
                    <a:lnTo>
                      <a:pt x="181" y="141"/>
                    </a:lnTo>
                    <a:lnTo>
                      <a:pt x="182" y="141"/>
                    </a:lnTo>
                    <a:lnTo>
                      <a:pt x="185" y="143"/>
                    </a:lnTo>
                    <a:lnTo>
                      <a:pt x="185" y="147"/>
                    </a:lnTo>
                    <a:lnTo>
                      <a:pt x="186" y="148"/>
                    </a:lnTo>
                    <a:lnTo>
                      <a:pt x="189" y="148"/>
                    </a:lnTo>
                    <a:lnTo>
                      <a:pt x="189" y="149"/>
                    </a:lnTo>
                    <a:lnTo>
                      <a:pt x="196" y="149"/>
                    </a:lnTo>
                    <a:lnTo>
                      <a:pt x="199" y="149"/>
                    </a:lnTo>
                    <a:lnTo>
                      <a:pt x="203" y="145"/>
                    </a:lnTo>
                    <a:lnTo>
                      <a:pt x="203" y="144"/>
                    </a:lnTo>
                    <a:lnTo>
                      <a:pt x="201" y="143"/>
                    </a:lnTo>
                    <a:lnTo>
                      <a:pt x="200" y="144"/>
                    </a:lnTo>
                    <a:lnTo>
                      <a:pt x="199" y="143"/>
                    </a:lnTo>
                    <a:lnTo>
                      <a:pt x="200" y="141"/>
                    </a:lnTo>
                    <a:lnTo>
                      <a:pt x="203" y="141"/>
                    </a:lnTo>
                    <a:lnTo>
                      <a:pt x="207" y="141"/>
                    </a:lnTo>
                    <a:lnTo>
                      <a:pt x="208" y="140"/>
                    </a:lnTo>
                    <a:lnTo>
                      <a:pt x="210" y="138"/>
                    </a:lnTo>
                    <a:lnTo>
                      <a:pt x="208" y="136"/>
                    </a:lnTo>
                    <a:lnTo>
                      <a:pt x="201" y="136"/>
                    </a:lnTo>
                    <a:lnTo>
                      <a:pt x="197" y="134"/>
                    </a:lnTo>
                    <a:lnTo>
                      <a:pt x="197" y="133"/>
                    </a:lnTo>
                    <a:lnTo>
                      <a:pt x="200" y="133"/>
                    </a:lnTo>
                    <a:lnTo>
                      <a:pt x="200" y="132"/>
                    </a:lnTo>
                    <a:lnTo>
                      <a:pt x="201" y="132"/>
                    </a:lnTo>
                    <a:lnTo>
                      <a:pt x="201" y="134"/>
                    </a:lnTo>
                    <a:lnTo>
                      <a:pt x="203" y="134"/>
                    </a:lnTo>
                    <a:lnTo>
                      <a:pt x="204" y="133"/>
                    </a:lnTo>
                    <a:lnTo>
                      <a:pt x="208" y="134"/>
                    </a:lnTo>
                    <a:lnTo>
                      <a:pt x="210" y="133"/>
                    </a:lnTo>
                    <a:lnTo>
                      <a:pt x="212" y="136"/>
                    </a:lnTo>
                    <a:lnTo>
                      <a:pt x="214" y="134"/>
                    </a:lnTo>
                    <a:lnTo>
                      <a:pt x="217" y="133"/>
                    </a:lnTo>
                    <a:lnTo>
                      <a:pt x="215" y="130"/>
                    </a:lnTo>
                    <a:lnTo>
                      <a:pt x="212" y="129"/>
                    </a:lnTo>
                    <a:lnTo>
                      <a:pt x="214" y="128"/>
                    </a:lnTo>
                    <a:lnTo>
                      <a:pt x="215" y="126"/>
                    </a:lnTo>
                    <a:lnTo>
                      <a:pt x="214" y="122"/>
                    </a:lnTo>
                    <a:lnTo>
                      <a:pt x="217" y="123"/>
                    </a:lnTo>
                    <a:lnTo>
                      <a:pt x="217" y="126"/>
                    </a:lnTo>
                    <a:lnTo>
                      <a:pt x="215" y="128"/>
                    </a:lnTo>
                    <a:lnTo>
                      <a:pt x="215" y="129"/>
                    </a:lnTo>
                    <a:lnTo>
                      <a:pt x="218" y="129"/>
                    </a:lnTo>
                    <a:lnTo>
                      <a:pt x="219" y="129"/>
                    </a:lnTo>
                    <a:lnTo>
                      <a:pt x="225" y="129"/>
                    </a:lnTo>
                    <a:lnTo>
                      <a:pt x="226" y="126"/>
                    </a:lnTo>
                    <a:lnTo>
                      <a:pt x="229" y="125"/>
                    </a:lnTo>
                    <a:lnTo>
                      <a:pt x="229" y="122"/>
                    </a:lnTo>
                    <a:lnTo>
                      <a:pt x="229" y="121"/>
                    </a:lnTo>
                    <a:lnTo>
                      <a:pt x="232" y="121"/>
                    </a:lnTo>
                    <a:lnTo>
                      <a:pt x="233" y="119"/>
                    </a:lnTo>
                    <a:lnTo>
                      <a:pt x="234" y="119"/>
                    </a:lnTo>
                    <a:lnTo>
                      <a:pt x="237" y="118"/>
                    </a:lnTo>
                    <a:lnTo>
                      <a:pt x="241" y="118"/>
                    </a:lnTo>
                    <a:lnTo>
                      <a:pt x="244" y="115"/>
                    </a:lnTo>
                    <a:lnTo>
                      <a:pt x="248" y="114"/>
                    </a:lnTo>
                    <a:lnTo>
                      <a:pt x="251" y="112"/>
                    </a:lnTo>
                    <a:lnTo>
                      <a:pt x="252" y="112"/>
                    </a:lnTo>
                    <a:lnTo>
                      <a:pt x="255" y="111"/>
                    </a:lnTo>
                    <a:lnTo>
                      <a:pt x="256" y="111"/>
                    </a:lnTo>
                    <a:lnTo>
                      <a:pt x="260" y="110"/>
                    </a:lnTo>
                    <a:lnTo>
                      <a:pt x="263" y="107"/>
                    </a:lnTo>
                    <a:lnTo>
                      <a:pt x="265" y="107"/>
                    </a:lnTo>
                    <a:lnTo>
                      <a:pt x="267" y="104"/>
                    </a:lnTo>
                    <a:lnTo>
                      <a:pt x="271" y="103"/>
                    </a:lnTo>
                    <a:lnTo>
                      <a:pt x="273" y="103"/>
                    </a:lnTo>
                    <a:lnTo>
                      <a:pt x="277" y="100"/>
                    </a:lnTo>
                    <a:lnTo>
                      <a:pt x="278" y="97"/>
                    </a:lnTo>
                    <a:lnTo>
                      <a:pt x="281" y="93"/>
                    </a:lnTo>
                    <a:lnTo>
                      <a:pt x="277" y="93"/>
                    </a:lnTo>
                    <a:lnTo>
                      <a:pt x="274" y="93"/>
                    </a:lnTo>
                    <a:lnTo>
                      <a:pt x="271" y="93"/>
                    </a:lnTo>
                    <a:lnTo>
                      <a:pt x="269" y="93"/>
                    </a:lnTo>
                    <a:lnTo>
                      <a:pt x="266" y="97"/>
                    </a:lnTo>
                    <a:lnTo>
                      <a:pt x="259" y="99"/>
                    </a:lnTo>
                    <a:lnTo>
                      <a:pt x="251" y="99"/>
                    </a:lnTo>
                    <a:lnTo>
                      <a:pt x="247" y="99"/>
                    </a:lnTo>
                    <a:lnTo>
                      <a:pt x="240" y="99"/>
                    </a:lnTo>
                    <a:lnTo>
                      <a:pt x="237" y="100"/>
                    </a:lnTo>
                    <a:lnTo>
                      <a:pt x="237" y="97"/>
                    </a:lnTo>
                    <a:lnTo>
                      <a:pt x="234" y="99"/>
                    </a:lnTo>
                    <a:lnTo>
                      <a:pt x="236" y="96"/>
                    </a:lnTo>
                    <a:lnTo>
                      <a:pt x="237" y="96"/>
                    </a:lnTo>
                    <a:lnTo>
                      <a:pt x="240" y="96"/>
                    </a:lnTo>
                    <a:lnTo>
                      <a:pt x="241" y="95"/>
                    </a:lnTo>
                    <a:lnTo>
                      <a:pt x="243" y="96"/>
                    </a:lnTo>
                    <a:lnTo>
                      <a:pt x="245" y="97"/>
                    </a:lnTo>
                    <a:lnTo>
                      <a:pt x="249" y="96"/>
                    </a:lnTo>
                    <a:lnTo>
                      <a:pt x="252" y="96"/>
                    </a:lnTo>
                    <a:lnTo>
                      <a:pt x="259" y="95"/>
                    </a:lnTo>
                    <a:lnTo>
                      <a:pt x="269" y="90"/>
                    </a:lnTo>
                    <a:lnTo>
                      <a:pt x="271" y="89"/>
                    </a:lnTo>
                    <a:lnTo>
                      <a:pt x="270" y="88"/>
                    </a:lnTo>
                    <a:lnTo>
                      <a:pt x="265" y="86"/>
                    </a:lnTo>
                    <a:lnTo>
                      <a:pt x="256" y="86"/>
                    </a:lnTo>
                    <a:lnTo>
                      <a:pt x="255" y="84"/>
                    </a:lnTo>
                    <a:lnTo>
                      <a:pt x="259" y="85"/>
                    </a:lnTo>
                    <a:lnTo>
                      <a:pt x="262" y="85"/>
                    </a:lnTo>
                    <a:lnTo>
                      <a:pt x="260" y="84"/>
                    </a:lnTo>
                    <a:lnTo>
                      <a:pt x="258" y="81"/>
                    </a:lnTo>
                    <a:lnTo>
                      <a:pt x="258" y="78"/>
                    </a:lnTo>
                    <a:lnTo>
                      <a:pt x="260" y="81"/>
                    </a:lnTo>
                    <a:lnTo>
                      <a:pt x="263" y="85"/>
                    </a:lnTo>
                    <a:lnTo>
                      <a:pt x="265" y="85"/>
                    </a:lnTo>
                    <a:lnTo>
                      <a:pt x="266" y="84"/>
                    </a:lnTo>
                    <a:lnTo>
                      <a:pt x="267" y="85"/>
                    </a:lnTo>
                    <a:lnTo>
                      <a:pt x="273" y="86"/>
                    </a:lnTo>
                    <a:lnTo>
                      <a:pt x="274" y="88"/>
                    </a:lnTo>
                    <a:lnTo>
                      <a:pt x="276" y="86"/>
                    </a:lnTo>
                    <a:lnTo>
                      <a:pt x="278" y="88"/>
                    </a:lnTo>
                    <a:lnTo>
                      <a:pt x="281" y="86"/>
                    </a:lnTo>
                    <a:lnTo>
                      <a:pt x="278" y="86"/>
                    </a:lnTo>
                    <a:lnTo>
                      <a:pt x="276" y="85"/>
                    </a:lnTo>
                    <a:lnTo>
                      <a:pt x="276" y="84"/>
                    </a:lnTo>
                    <a:lnTo>
                      <a:pt x="280" y="84"/>
                    </a:lnTo>
                    <a:lnTo>
                      <a:pt x="282" y="85"/>
                    </a:lnTo>
                    <a:lnTo>
                      <a:pt x="285" y="88"/>
                    </a:lnTo>
                    <a:lnTo>
                      <a:pt x="287" y="86"/>
                    </a:lnTo>
                    <a:lnTo>
                      <a:pt x="288" y="85"/>
                    </a:lnTo>
                    <a:lnTo>
                      <a:pt x="289" y="86"/>
                    </a:lnTo>
                    <a:lnTo>
                      <a:pt x="293" y="86"/>
                    </a:lnTo>
                    <a:lnTo>
                      <a:pt x="296" y="85"/>
                    </a:lnTo>
                    <a:lnTo>
                      <a:pt x="299" y="84"/>
                    </a:lnTo>
                    <a:lnTo>
                      <a:pt x="302" y="82"/>
                    </a:lnTo>
                    <a:lnTo>
                      <a:pt x="309" y="78"/>
                    </a:lnTo>
                    <a:lnTo>
                      <a:pt x="310" y="77"/>
                    </a:lnTo>
                    <a:lnTo>
                      <a:pt x="310" y="75"/>
                    </a:lnTo>
                    <a:lnTo>
                      <a:pt x="313" y="75"/>
                    </a:lnTo>
                    <a:lnTo>
                      <a:pt x="314" y="75"/>
                    </a:lnTo>
                    <a:lnTo>
                      <a:pt x="315" y="74"/>
                    </a:lnTo>
                    <a:lnTo>
                      <a:pt x="320" y="73"/>
                    </a:lnTo>
                    <a:lnTo>
                      <a:pt x="324" y="67"/>
                    </a:lnTo>
                    <a:lnTo>
                      <a:pt x="324" y="62"/>
                    </a:lnTo>
                    <a:lnTo>
                      <a:pt x="324" y="58"/>
                    </a:lnTo>
                    <a:lnTo>
                      <a:pt x="322" y="55"/>
                    </a:lnTo>
                    <a:lnTo>
                      <a:pt x="320" y="53"/>
                    </a:lnTo>
                    <a:lnTo>
                      <a:pt x="318" y="53"/>
                    </a:lnTo>
                    <a:lnTo>
                      <a:pt x="317" y="53"/>
                    </a:lnTo>
                    <a:lnTo>
                      <a:pt x="315" y="53"/>
                    </a:lnTo>
                    <a:lnTo>
                      <a:pt x="314" y="56"/>
                    </a:lnTo>
                    <a:lnTo>
                      <a:pt x="311" y="56"/>
                    </a:lnTo>
                    <a:lnTo>
                      <a:pt x="311" y="56"/>
                    </a:lnTo>
                    <a:lnTo>
                      <a:pt x="314" y="52"/>
                    </a:lnTo>
                    <a:lnTo>
                      <a:pt x="314" y="49"/>
                    </a:lnTo>
                    <a:lnTo>
                      <a:pt x="317" y="49"/>
                    </a:lnTo>
                    <a:lnTo>
                      <a:pt x="317" y="45"/>
                    </a:lnTo>
                    <a:lnTo>
                      <a:pt x="315" y="42"/>
                    </a:lnTo>
                    <a:lnTo>
                      <a:pt x="315" y="42"/>
                    </a:lnTo>
                    <a:lnTo>
                      <a:pt x="317" y="41"/>
                    </a:lnTo>
                    <a:lnTo>
                      <a:pt x="318" y="36"/>
                    </a:lnTo>
                    <a:lnTo>
                      <a:pt x="315" y="36"/>
                    </a:lnTo>
                    <a:lnTo>
                      <a:pt x="313" y="36"/>
                    </a:lnTo>
                    <a:lnTo>
                      <a:pt x="313" y="38"/>
                    </a:lnTo>
                    <a:lnTo>
                      <a:pt x="311" y="40"/>
                    </a:lnTo>
                    <a:lnTo>
                      <a:pt x="310" y="40"/>
                    </a:lnTo>
                    <a:lnTo>
                      <a:pt x="309" y="38"/>
                    </a:lnTo>
                    <a:lnTo>
                      <a:pt x="310" y="37"/>
                    </a:lnTo>
                    <a:lnTo>
                      <a:pt x="310" y="36"/>
                    </a:lnTo>
                    <a:lnTo>
                      <a:pt x="311" y="34"/>
                    </a:lnTo>
                    <a:lnTo>
                      <a:pt x="310" y="33"/>
                    </a:lnTo>
                    <a:lnTo>
                      <a:pt x="309" y="34"/>
                    </a:lnTo>
                    <a:lnTo>
                      <a:pt x="307" y="37"/>
                    </a:lnTo>
                    <a:lnTo>
                      <a:pt x="306" y="38"/>
                    </a:lnTo>
                    <a:lnTo>
                      <a:pt x="304" y="37"/>
                    </a:lnTo>
                    <a:lnTo>
                      <a:pt x="306" y="34"/>
                    </a:lnTo>
                    <a:lnTo>
                      <a:pt x="306" y="33"/>
                    </a:lnTo>
                    <a:lnTo>
                      <a:pt x="303" y="33"/>
                    </a:lnTo>
                    <a:lnTo>
                      <a:pt x="299" y="34"/>
                    </a:lnTo>
                    <a:lnTo>
                      <a:pt x="298" y="37"/>
                    </a:lnTo>
                    <a:lnTo>
                      <a:pt x="295" y="37"/>
                    </a:lnTo>
                    <a:lnTo>
                      <a:pt x="295" y="37"/>
                    </a:lnTo>
                    <a:lnTo>
                      <a:pt x="293" y="40"/>
                    </a:lnTo>
                    <a:lnTo>
                      <a:pt x="291" y="40"/>
                    </a:lnTo>
                    <a:lnTo>
                      <a:pt x="289" y="38"/>
                    </a:lnTo>
                    <a:lnTo>
                      <a:pt x="284" y="38"/>
                    </a:lnTo>
                    <a:lnTo>
                      <a:pt x="280" y="38"/>
                    </a:lnTo>
                    <a:lnTo>
                      <a:pt x="282" y="37"/>
                    </a:lnTo>
                    <a:lnTo>
                      <a:pt x="284" y="36"/>
                    </a:lnTo>
                    <a:lnTo>
                      <a:pt x="285" y="37"/>
                    </a:lnTo>
                    <a:lnTo>
                      <a:pt x="288" y="37"/>
                    </a:lnTo>
                    <a:lnTo>
                      <a:pt x="291" y="34"/>
                    </a:lnTo>
                    <a:lnTo>
                      <a:pt x="293" y="34"/>
                    </a:lnTo>
                    <a:lnTo>
                      <a:pt x="296" y="32"/>
                    </a:lnTo>
                    <a:lnTo>
                      <a:pt x="300" y="29"/>
                    </a:lnTo>
                    <a:lnTo>
                      <a:pt x="302" y="27"/>
                    </a:lnTo>
                    <a:lnTo>
                      <a:pt x="302" y="27"/>
                    </a:lnTo>
                    <a:lnTo>
                      <a:pt x="299" y="27"/>
                    </a:lnTo>
                    <a:lnTo>
                      <a:pt x="295" y="25"/>
                    </a:lnTo>
                    <a:lnTo>
                      <a:pt x="293" y="22"/>
                    </a:lnTo>
                    <a:lnTo>
                      <a:pt x="292" y="22"/>
                    </a:lnTo>
                    <a:lnTo>
                      <a:pt x="291" y="23"/>
                    </a:lnTo>
                    <a:lnTo>
                      <a:pt x="289" y="25"/>
                    </a:lnTo>
                    <a:lnTo>
                      <a:pt x="288" y="25"/>
                    </a:lnTo>
                    <a:lnTo>
                      <a:pt x="288" y="23"/>
                    </a:lnTo>
                    <a:lnTo>
                      <a:pt x="289" y="22"/>
                    </a:lnTo>
                    <a:lnTo>
                      <a:pt x="289" y="19"/>
                    </a:lnTo>
                    <a:lnTo>
                      <a:pt x="285" y="21"/>
                    </a:lnTo>
                    <a:lnTo>
                      <a:pt x="284" y="22"/>
                    </a:lnTo>
                    <a:lnTo>
                      <a:pt x="282" y="22"/>
                    </a:lnTo>
                    <a:lnTo>
                      <a:pt x="281" y="19"/>
                    </a:lnTo>
                    <a:lnTo>
                      <a:pt x="280" y="19"/>
                    </a:lnTo>
                    <a:lnTo>
                      <a:pt x="278" y="21"/>
                    </a:lnTo>
                    <a:lnTo>
                      <a:pt x="277" y="19"/>
                    </a:lnTo>
                    <a:lnTo>
                      <a:pt x="278" y="18"/>
                    </a:lnTo>
                    <a:lnTo>
                      <a:pt x="278" y="16"/>
                    </a:lnTo>
                    <a:lnTo>
                      <a:pt x="278" y="16"/>
                    </a:lnTo>
                    <a:lnTo>
                      <a:pt x="280" y="15"/>
                    </a:lnTo>
                    <a:lnTo>
                      <a:pt x="278" y="14"/>
                    </a:lnTo>
                    <a:lnTo>
                      <a:pt x="274" y="12"/>
                    </a:lnTo>
                    <a:lnTo>
                      <a:pt x="270" y="11"/>
                    </a:lnTo>
                    <a:lnTo>
                      <a:pt x="269" y="11"/>
                    </a:lnTo>
                    <a:lnTo>
                      <a:pt x="266" y="14"/>
                    </a:lnTo>
                    <a:lnTo>
                      <a:pt x="265" y="15"/>
                    </a:lnTo>
                    <a:lnTo>
                      <a:pt x="263" y="16"/>
                    </a:lnTo>
                    <a:lnTo>
                      <a:pt x="262" y="14"/>
                    </a:lnTo>
                    <a:lnTo>
                      <a:pt x="265" y="11"/>
                    </a:lnTo>
                    <a:lnTo>
                      <a:pt x="265" y="10"/>
                    </a:lnTo>
                    <a:lnTo>
                      <a:pt x="262" y="10"/>
                    </a:lnTo>
                    <a:lnTo>
                      <a:pt x="259" y="8"/>
                    </a:lnTo>
                    <a:lnTo>
                      <a:pt x="258" y="8"/>
                    </a:lnTo>
                    <a:lnTo>
                      <a:pt x="255" y="10"/>
                    </a:lnTo>
                    <a:lnTo>
                      <a:pt x="252" y="12"/>
                    </a:lnTo>
                    <a:lnTo>
                      <a:pt x="249" y="16"/>
                    </a:lnTo>
                    <a:lnTo>
                      <a:pt x="247" y="16"/>
                    </a:lnTo>
                    <a:lnTo>
                      <a:pt x="247" y="15"/>
                    </a:lnTo>
                    <a:lnTo>
                      <a:pt x="248" y="12"/>
                    </a:lnTo>
                    <a:lnTo>
                      <a:pt x="248" y="10"/>
                    </a:lnTo>
                    <a:lnTo>
                      <a:pt x="247" y="8"/>
                    </a:lnTo>
                    <a:lnTo>
                      <a:pt x="247" y="5"/>
                    </a:lnTo>
                    <a:lnTo>
                      <a:pt x="243" y="4"/>
                    </a:lnTo>
                    <a:lnTo>
                      <a:pt x="240" y="5"/>
                    </a:lnTo>
                    <a:lnTo>
                      <a:pt x="237" y="4"/>
                    </a:lnTo>
                    <a:lnTo>
                      <a:pt x="236" y="1"/>
                    </a:lnTo>
                    <a:lnTo>
                      <a:pt x="233" y="1"/>
                    </a:lnTo>
                    <a:lnTo>
                      <a:pt x="230" y="3"/>
                    </a:lnTo>
                    <a:lnTo>
                      <a:pt x="228" y="1"/>
                    </a:lnTo>
                    <a:lnTo>
                      <a:pt x="226" y="1"/>
                    </a:lnTo>
                    <a:lnTo>
                      <a:pt x="225" y="0"/>
                    </a:lnTo>
                    <a:lnTo>
                      <a:pt x="223" y="1"/>
                    </a:lnTo>
                    <a:lnTo>
                      <a:pt x="222" y="4"/>
                    </a:lnTo>
                    <a:lnTo>
                      <a:pt x="225" y="10"/>
                    </a:lnTo>
                    <a:lnTo>
                      <a:pt x="223" y="14"/>
                    </a:lnTo>
                    <a:lnTo>
                      <a:pt x="223" y="18"/>
                    </a:lnTo>
                    <a:lnTo>
                      <a:pt x="222" y="18"/>
                    </a:lnTo>
                    <a:lnTo>
                      <a:pt x="221" y="18"/>
                    </a:lnTo>
                    <a:lnTo>
                      <a:pt x="218" y="19"/>
                    </a:lnTo>
                    <a:lnTo>
                      <a:pt x="217" y="18"/>
                    </a:lnTo>
                    <a:lnTo>
                      <a:pt x="218" y="15"/>
                    </a:lnTo>
                    <a:lnTo>
                      <a:pt x="217" y="12"/>
                    </a:lnTo>
                    <a:lnTo>
                      <a:pt x="218" y="10"/>
                    </a:lnTo>
                    <a:lnTo>
                      <a:pt x="218" y="7"/>
                    </a:lnTo>
                    <a:lnTo>
                      <a:pt x="218" y="5"/>
                    </a:lnTo>
                    <a:lnTo>
                      <a:pt x="215" y="8"/>
                    </a:lnTo>
                    <a:lnTo>
                      <a:pt x="214" y="10"/>
                    </a:lnTo>
                    <a:lnTo>
                      <a:pt x="212" y="10"/>
                    </a:lnTo>
                    <a:lnTo>
                      <a:pt x="211" y="10"/>
                    </a:lnTo>
                    <a:lnTo>
                      <a:pt x="212" y="5"/>
                    </a:lnTo>
                    <a:lnTo>
                      <a:pt x="211" y="4"/>
                    </a:lnTo>
                    <a:lnTo>
                      <a:pt x="211" y="5"/>
                    </a:lnTo>
                    <a:lnTo>
                      <a:pt x="208" y="8"/>
                    </a:lnTo>
                    <a:lnTo>
                      <a:pt x="207" y="8"/>
                    </a:lnTo>
                    <a:lnTo>
                      <a:pt x="207" y="7"/>
                    </a:lnTo>
                    <a:lnTo>
                      <a:pt x="208" y="5"/>
                    </a:lnTo>
                    <a:lnTo>
                      <a:pt x="208" y="3"/>
                    </a:lnTo>
                    <a:lnTo>
                      <a:pt x="207" y="1"/>
                    </a:lnTo>
                    <a:lnTo>
                      <a:pt x="201" y="0"/>
                    </a:lnTo>
                    <a:lnTo>
                      <a:pt x="200" y="3"/>
                    </a:lnTo>
                    <a:lnTo>
                      <a:pt x="197" y="3"/>
                    </a:lnTo>
                    <a:lnTo>
                      <a:pt x="196" y="3"/>
                    </a:lnTo>
                    <a:lnTo>
                      <a:pt x="197" y="5"/>
                    </a:lnTo>
                    <a:lnTo>
                      <a:pt x="199" y="5"/>
                    </a:lnTo>
                    <a:lnTo>
                      <a:pt x="200" y="7"/>
                    </a:lnTo>
                    <a:lnTo>
                      <a:pt x="197" y="7"/>
                    </a:lnTo>
                    <a:lnTo>
                      <a:pt x="197" y="8"/>
                    </a:lnTo>
                    <a:lnTo>
                      <a:pt x="197" y="10"/>
                    </a:lnTo>
                    <a:lnTo>
                      <a:pt x="200" y="12"/>
                    </a:lnTo>
                    <a:lnTo>
                      <a:pt x="200" y="14"/>
                    </a:lnTo>
                    <a:lnTo>
                      <a:pt x="200" y="14"/>
                    </a:lnTo>
                    <a:lnTo>
                      <a:pt x="201" y="16"/>
                    </a:lnTo>
                    <a:lnTo>
                      <a:pt x="203" y="18"/>
                    </a:lnTo>
                    <a:lnTo>
                      <a:pt x="203" y="18"/>
                    </a:lnTo>
                    <a:lnTo>
                      <a:pt x="201" y="19"/>
                    </a:lnTo>
                    <a:lnTo>
                      <a:pt x="201" y="19"/>
                    </a:lnTo>
                    <a:lnTo>
                      <a:pt x="197" y="15"/>
                    </a:lnTo>
                    <a:lnTo>
                      <a:pt x="196" y="15"/>
                    </a:lnTo>
                    <a:lnTo>
                      <a:pt x="195" y="16"/>
                    </a:lnTo>
                    <a:lnTo>
                      <a:pt x="195" y="19"/>
                    </a:lnTo>
                    <a:lnTo>
                      <a:pt x="193" y="18"/>
                    </a:lnTo>
                    <a:lnTo>
                      <a:pt x="193" y="15"/>
                    </a:lnTo>
                    <a:lnTo>
                      <a:pt x="193" y="11"/>
                    </a:lnTo>
                    <a:lnTo>
                      <a:pt x="192" y="10"/>
                    </a:lnTo>
                    <a:lnTo>
                      <a:pt x="192" y="5"/>
                    </a:lnTo>
                    <a:lnTo>
                      <a:pt x="192" y="5"/>
                    </a:lnTo>
                    <a:lnTo>
                      <a:pt x="190" y="5"/>
                    </a:lnTo>
                    <a:lnTo>
                      <a:pt x="188" y="3"/>
                    </a:lnTo>
                    <a:lnTo>
                      <a:pt x="186" y="3"/>
                    </a:lnTo>
                    <a:lnTo>
                      <a:pt x="185" y="5"/>
                    </a:lnTo>
                    <a:lnTo>
                      <a:pt x="185" y="10"/>
                    </a:lnTo>
                    <a:lnTo>
                      <a:pt x="185" y="14"/>
                    </a:lnTo>
                    <a:lnTo>
                      <a:pt x="186" y="18"/>
                    </a:lnTo>
                    <a:lnTo>
                      <a:pt x="186" y="21"/>
                    </a:lnTo>
                    <a:lnTo>
                      <a:pt x="186" y="22"/>
                    </a:lnTo>
                    <a:lnTo>
                      <a:pt x="186" y="25"/>
                    </a:lnTo>
                    <a:lnTo>
                      <a:pt x="186" y="26"/>
                    </a:lnTo>
                    <a:lnTo>
                      <a:pt x="185" y="23"/>
                    </a:lnTo>
                    <a:lnTo>
                      <a:pt x="184" y="21"/>
                    </a:lnTo>
                    <a:lnTo>
                      <a:pt x="184" y="19"/>
                    </a:lnTo>
                    <a:lnTo>
                      <a:pt x="184" y="16"/>
                    </a:lnTo>
                    <a:lnTo>
                      <a:pt x="182" y="14"/>
                    </a:lnTo>
                    <a:lnTo>
                      <a:pt x="182" y="10"/>
                    </a:lnTo>
                    <a:lnTo>
                      <a:pt x="178" y="7"/>
                    </a:lnTo>
                    <a:lnTo>
                      <a:pt x="177" y="8"/>
                    </a:lnTo>
                    <a:lnTo>
                      <a:pt x="175" y="10"/>
                    </a:lnTo>
                    <a:lnTo>
                      <a:pt x="174" y="11"/>
                    </a:lnTo>
                    <a:lnTo>
                      <a:pt x="175" y="14"/>
                    </a:lnTo>
                    <a:lnTo>
                      <a:pt x="179" y="16"/>
                    </a:lnTo>
                    <a:lnTo>
                      <a:pt x="179" y="19"/>
                    </a:lnTo>
                    <a:lnTo>
                      <a:pt x="175" y="18"/>
                    </a:lnTo>
                    <a:lnTo>
                      <a:pt x="174" y="18"/>
                    </a:lnTo>
                    <a:lnTo>
                      <a:pt x="173" y="18"/>
                    </a:lnTo>
                    <a:lnTo>
                      <a:pt x="171" y="19"/>
                    </a:lnTo>
                    <a:lnTo>
                      <a:pt x="173" y="23"/>
                    </a:lnTo>
                    <a:lnTo>
                      <a:pt x="171" y="25"/>
                    </a:lnTo>
                    <a:lnTo>
                      <a:pt x="170" y="26"/>
                    </a:lnTo>
                    <a:lnTo>
                      <a:pt x="169" y="29"/>
                    </a:lnTo>
                    <a:lnTo>
                      <a:pt x="166" y="29"/>
                    </a:lnTo>
                    <a:lnTo>
                      <a:pt x="166" y="27"/>
                    </a:lnTo>
                    <a:lnTo>
                      <a:pt x="166" y="26"/>
                    </a:lnTo>
                    <a:lnTo>
                      <a:pt x="164" y="26"/>
                    </a:lnTo>
                    <a:lnTo>
                      <a:pt x="163" y="29"/>
                    </a:lnTo>
                    <a:lnTo>
                      <a:pt x="162" y="29"/>
                    </a:lnTo>
                    <a:lnTo>
                      <a:pt x="160" y="25"/>
                    </a:lnTo>
                    <a:lnTo>
                      <a:pt x="162" y="21"/>
                    </a:lnTo>
                    <a:lnTo>
                      <a:pt x="162" y="19"/>
                    </a:lnTo>
                    <a:lnTo>
                      <a:pt x="156" y="18"/>
                    </a:lnTo>
                    <a:lnTo>
                      <a:pt x="156" y="16"/>
                    </a:lnTo>
                    <a:lnTo>
                      <a:pt x="158" y="15"/>
                    </a:lnTo>
                    <a:lnTo>
                      <a:pt x="158" y="12"/>
                    </a:lnTo>
                    <a:lnTo>
                      <a:pt x="156" y="11"/>
                    </a:lnTo>
                    <a:lnTo>
                      <a:pt x="152" y="11"/>
                    </a:lnTo>
                    <a:lnTo>
                      <a:pt x="151" y="11"/>
                    </a:lnTo>
                    <a:lnTo>
                      <a:pt x="148" y="11"/>
                    </a:lnTo>
                    <a:lnTo>
                      <a:pt x="148" y="14"/>
                    </a:lnTo>
                    <a:lnTo>
                      <a:pt x="149" y="15"/>
                    </a:lnTo>
                    <a:lnTo>
                      <a:pt x="149" y="19"/>
                    </a:lnTo>
                    <a:lnTo>
                      <a:pt x="148" y="21"/>
                    </a:lnTo>
                    <a:lnTo>
                      <a:pt x="145" y="21"/>
                    </a:lnTo>
                    <a:lnTo>
                      <a:pt x="144" y="21"/>
                    </a:lnTo>
                    <a:lnTo>
                      <a:pt x="141" y="19"/>
                    </a:lnTo>
                    <a:lnTo>
                      <a:pt x="140" y="19"/>
                    </a:lnTo>
                    <a:lnTo>
                      <a:pt x="138" y="22"/>
                    </a:lnTo>
                    <a:lnTo>
                      <a:pt x="140" y="23"/>
                    </a:lnTo>
                    <a:lnTo>
                      <a:pt x="141" y="25"/>
                    </a:lnTo>
                    <a:lnTo>
                      <a:pt x="142" y="27"/>
                    </a:lnTo>
                    <a:lnTo>
                      <a:pt x="142" y="29"/>
                    </a:lnTo>
                    <a:lnTo>
                      <a:pt x="144" y="32"/>
                    </a:lnTo>
                    <a:lnTo>
                      <a:pt x="145" y="32"/>
                    </a:lnTo>
                    <a:lnTo>
                      <a:pt x="147" y="34"/>
                    </a:lnTo>
                    <a:lnTo>
                      <a:pt x="147" y="37"/>
                    </a:lnTo>
                    <a:lnTo>
                      <a:pt x="145" y="38"/>
                    </a:lnTo>
                    <a:lnTo>
                      <a:pt x="147" y="36"/>
                    </a:lnTo>
                    <a:lnTo>
                      <a:pt x="145" y="36"/>
                    </a:lnTo>
                    <a:lnTo>
                      <a:pt x="144" y="38"/>
                    </a:lnTo>
                    <a:lnTo>
                      <a:pt x="142" y="37"/>
                    </a:lnTo>
                    <a:lnTo>
                      <a:pt x="142" y="34"/>
                    </a:lnTo>
                    <a:lnTo>
                      <a:pt x="142" y="34"/>
                    </a:lnTo>
                    <a:lnTo>
                      <a:pt x="142" y="33"/>
                    </a:lnTo>
                    <a:lnTo>
                      <a:pt x="141" y="34"/>
                    </a:lnTo>
                    <a:lnTo>
                      <a:pt x="140" y="34"/>
                    </a:lnTo>
                    <a:lnTo>
                      <a:pt x="140" y="37"/>
                    </a:lnTo>
                    <a:lnTo>
                      <a:pt x="138" y="38"/>
                    </a:lnTo>
                    <a:lnTo>
                      <a:pt x="138" y="37"/>
                    </a:lnTo>
                    <a:lnTo>
                      <a:pt x="137" y="36"/>
                    </a:lnTo>
                    <a:lnTo>
                      <a:pt x="137" y="33"/>
                    </a:lnTo>
                    <a:lnTo>
                      <a:pt x="137" y="30"/>
                    </a:lnTo>
                    <a:lnTo>
                      <a:pt x="136" y="27"/>
                    </a:lnTo>
                    <a:lnTo>
                      <a:pt x="134" y="27"/>
                    </a:lnTo>
                    <a:lnTo>
                      <a:pt x="131" y="32"/>
                    </a:lnTo>
                    <a:lnTo>
                      <a:pt x="130" y="32"/>
                    </a:lnTo>
                    <a:lnTo>
                      <a:pt x="130" y="34"/>
                    </a:lnTo>
                    <a:lnTo>
                      <a:pt x="131" y="36"/>
                    </a:lnTo>
                    <a:lnTo>
                      <a:pt x="130" y="37"/>
                    </a:lnTo>
                    <a:lnTo>
                      <a:pt x="129" y="36"/>
                    </a:lnTo>
                    <a:lnTo>
                      <a:pt x="129" y="34"/>
                    </a:lnTo>
                    <a:lnTo>
                      <a:pt x="127" y="32"/>
                    </a:lnTo>
                    <a:lnTo>
                      <a:pt x="129" y="30"/>
                    </a:lnTo>
                    <a:lnTo>
                      <a:pt x="127" y="27"/>
                    </a:lnTo>
                    <a:lnTo>
                      <a:pt x="126" y="26"/>
                    </a:lnTo>
                    <a:lnTo>
                      <a:pt x="126" y="23"/>
                    </a:lnTo>
                    <a:lnTo>
                      <a:pt x="126" y="21"/>
                    </a:lnTo>
                    <a:lnTo>
                      <a:pt x="125" y="21"/>
                    </a:lnTo>
                    <a:lnTo>
                      <a:pt x="120" y="23"/>
                    </a:lnTo>
                    <a:lnTo>
                      <a:pt x="119" y="23"/>
                    </a:lnTo>
                    <a:lnTo>
                      <a:pt x="119" y="26"/>
                    </a:lnTo>
                    <a:lnTo>
                      <a:pt x="119" y="29"/>
                    </a:lnTo>
                    <a:lnTo>
                      <a:pt x="119" y="29"/>
                    </a:lnTo>
                    <a:lnTo>
                      <a:pt x="119" y="32"/>
                    </a:lnTo>
                    <a:lnTo>
                      <a:pt x="118" y="32"/>
                    </a:lnTo>
                    <a:lnTo>
                      <a:pt x="116" y="30"/>
                    </a:lnTo>
                    <a:lnTo>
                      <a:pt x="118" y="29"/>
                    </a:lnTo>
                    <a:lnTo>
                      <a:pt x="116" y="29"/>
                    </a:lnTo>
                    <a:lnTo>
                      <a:pt x="115" y="30"/>
                    </a:lnTo>
                    <a:lnTo>
                      <a:pt x="114" y="33"/>
                    </a:lnTo>
                    <a:lnTo>
                      <a:pt x="112" y="34"/>
                    </a:lnTo>
                    <a:lnTo>
                      <a:pt x="112" y="29"/>
                    </a:lnTo>
                    <a:lnTo>
                      <a:pt x="114" y="27"/>
                    </a:lnTo>
                    <a:lnTo>
                      <a:pt x="114" y="25"/>
                    </a:lnTo>
                    <a:lnTo>
                      <a:pt x="111" y="25"/>
                    </a:lnTo>
                    <a:lnTo>
                      <a:pt x="111" y="26"/>
                    </a:lnTo>
                    <a:lnTo>
                      <a:pt x="105" y="26"/>
                    </a:lnTo>
                    <a:lnTo>
                      <a:pt x="101" y="27"/>
                    </a:lnTo>
                    <a:lnTo>
                      <a:pt x="100" y="27"/>
                    </a:lnTo>
                    <a:lnTo>
                      <a:pt x="97" y="29"/>
                    </a:lnTo>
                    <a:lnTo>
                      <a:pt x="96" y="32"/>
                    </a:lnTo>
                    <a:lnTo>
                      <a:pt x="93" y="32"/>
                    </a:lnTo>
                    <a:lnTo>
                      <a:pt x="90" y="32"/>
                    </a:lnTo>
                    <a:lnTo>
                      <a:pt x="90" y="34"/>
                    </a:lnTo>
                    <a:lnTo>
                      <a:pt x="89" y="34"/>
                    </a:lnTo>
                    <a:lnTo>
                      <a:pt x="88" y="34"/>
                    </a:lnTo>
                    <a:lnTo>
                      <a:pt x="89" y="37"/>
                    </a:ln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 name="Freeform 1233">
                <a:extLst>
                  <a:ext uri="{FF2B5EF4-FFF2-40B4-BE49-F238E27FC236}">
                    <a16:creationId xmlns:a16="http://schemas.microsoft.com/office/drawing/2014/main" id="{3F026A04-6C7D-4315-B17E-FDD70135338A}"/>
                  </a:ext>
                </a:extLst>
              </p:cNvPr>
              <p:cNvSpPr>
                <a:spLocks/>
              </p:cNvSpPr>
              <p:nvPr/>
            </p:nvSpPr>
            <p:spPr bwMode="auto">
              <a:xfrm>
                <a:off x="2673" y="2602"/>
                <a:ext cx="22" cy="23"/>
              </a:xfrm>
              <a:custGeom>
                <a:avLst/>
                <a:gdLst>
                  <a:gd name="T0" fmla="*/ 2 w 22"/>
                  <a:gd name="T1" fmla="*/ 21 h 23"/>
                  <a:gd name="T2" fmla="*/ 6 w 22"/>
                  <a:gd name="T3" fmla="*/ 22 h 23"/>
                  <a:gd name="T4" fmla="*/ 7 w 22"/>
                  <a:gd name="T5" fmla="*/ 23 h 23"/>
                  <a:gd name="T6" fmla="*/ 7 w 22"/>
                  <a:gd name="T7" fmla="*/ 23 h 23"/>
                  <a:gd name="T8" fmla="*/ 7 w 22"/>
                  <a:gd name="T9" fmla="*/ 21 h 23"/>
                  <a:gd name="T10" fmla="*/ 8 w 22"/>
                  <a:gd name="T11" fmla="*/ 21 h 23"/>
                  <a:gd name="T12" fmla="*/ 10 w 22"/>
                  <a:gd name="T13" fmla="*/ 22 h 23"/>
                  <a:gd name="T14" fmla="*/ 11 w 22"/>
                  <a:gd name="T15" fmla="*/ 22 h 23"/>
                  <a:gd name="T16" fmla="*/ 15 w 22"/>
                  <a:gd name="T17" fmla="*/ 19 h 23"/>
                  <a:gd name="T18" fmla="*/ 18 w 22"/>
                  <a:gd name="T19" fmla="*/ 19 h 23"/>
                  <a:gd name="T20" fmla="*/ 19 w 22"/>
                  <a:gd name="T21" fmla="*/ 18 h 23"/>
                  <a:gd name="T22" fmla="*/ 22 w 22"/>
                  <a:gd name="T23" fmla="*/ 18 h 23"/>
                  <a:gd name="T24" fmla="*/ 21 w 22"/>
                  <a:gd name="T25" fmla="*/ 16 h 23"/>
                  <a:gd name="T26" fmla="*/ 21 w 22"/>
                  <a:gd name="T27" fmla="*/ 14 h 23"/>
                  <a:gd name="T28" fmla="*/ 18 w 22"/>
                  <a:gd name="T29" fmla="*/ 12 h 23"/>
                  <a:gd name="T30" fmla="*/ 17 w 22"/>
                  <a:gd name="T31" fmla="*/ 14 h 23"/>
                  <a:gd name="T32" fmla="*/ 17 w 22"/>
                  <a:gd name="T33" fmla="*/ 15 h 23"/>
                  <a:gd name="T34" fmla="*/ 15 w 22"/>
                  <a:gd name="T35" fmla="*/ 16 h 23"/>
                  <a:gd name="T36" fmla="*/ 15 w 22"/>
                  <a:gd name="T37" fmla="*/ 15 h 23"/>
                  <a:gd name="T38" fmla="*/ 17 w 22"/>
                  <a:gd name="T39" fmla="*/ 14 h 23"/>
                  <a:gd name="T40" fmla="*/ 15 w 22"/>
                  <a:gd name="T41" fmla="*/ 11 h 23"/>
                  <a:gd name="T42" fmla="*/ 13 w 22"/>
                  <a:gd name="T43" fmla="*/ 11 h 23"/>
                  <a:gd name="T44" fmla="*/ 14 w 22"/>
                  <a:gd name="T45" fmla="*/ 10 h 23"/>
                  <a:gd name="T46" fmla="*/ 17 w 22"/>
                  <a:gd name="T47" fmla="*/ 4 h 23"/>
                  <a:gd name="T48" fmla="*/ 17 w 22"/>
                  <a:gd name="T49" fmla="*/ 3 h 23"/>
                  <a:gd name="T50" fmla="*/ 15 w 22"/>
                  <a:gd name="T51" fmla="*/ 3 h 23"/>
                  <a:gd name="T52" fmla="*/ 15 w 22"/>
                  <a:gd name="T53" fmla="*/ 1 h 23"/>
                  <a:gd name="T54" fmla="*/ 15 w 22"/>
                  <a:gd name="T55" fmla="*/ 0 h 23"/>
                  <a:gd name="T56" fmla="*/ 14 w 22"/>
                  <a:gd name="T57" fmla="*/ 0 h 23"/>
                  <a:gd name="T58" fmla="*/ 13 w 22"/>
                  <a:gd name="T59" fmla="*/ 3 h 23"/>
                  <a:gd name="T60" fmla="*/ 10 w 22"/>
                  <a:gd name="T61" fmla="*/ 4 h 23"/>
                  <a:gd name="T62" fmla="*/ 8 w 22"/>
                  <a:gd name="T63" fmla="*/ 7 h 23"/>
                  <a:gd name="T64" fmla="*/ 7 w 22"/>
                  <a:gd name="T65" fmla="*/ 8 h 23"/>
                  <a:gd name="T66" fmla="*/ 6 w 22"/>
                  <a:gd name="T67" fmla="*/ 12 h 23"/>
                  <a:gd name="T68" fmla="*/ 2 w 22"/>
                  <a:gd name="T69" fmla="*/ 14 h 23"/>
                  <a:gd name="T70" fmla="*/ 0 w 22"/>
                  <a:gd name="T71" fmla="*/ 15 h 23"/>
                  <a:gd name="T72" fmla="*/ 2 w 22"/>
                  <a:gd name="T73" fmla="*/ 18 h 23"/>
                  <a:gd name="T74" fmla="*/ 2 w 22"/>
                  <a:gd name="T7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 h="23">
                    <a:moveTo>
                      <a:pt x="2" y="21"/>
                    </a:moveTo>
                    <a:lnTo>
                      <a:pt x="6" y="22"/>
                    </a:lnTo>
                    <a:lnTo>
                      <a:pt x="7" y="23"/>
                    </a:lnTo>
                    <a:lnTo>
                      <a:pt x="7" y="23"/>
                    </a:lnTo>
                    <a:lnTo>
                      <a:pt x="7" y="21"/>
                    </a:lnTo>
                    <a:lnTo>
                      <a:pt x="8" y="21"/>
                    </a:lnTo>
                    <a:lnTo>
                      <a:pt x="10" y="22"/>
                    </a:lnTo>
                    <a:lnTo>
                      <a:pt x="11" y="22"/>
                    </a:lnTo>
                    <a:lnTo>
                      <a:pt x="15" y="19"/>
                    </a:lnTo>
                    <a:lnTo>
                      <a:pt x="18" y="19"/>
                    </a:lnTo>
                    <a:lnTo>
                      <a:pt x="19" y="18"/>
                    </a:lnTo>
                    <a:lnTo>
                      <a:pt x="22" y="18"/>
                    </a:lnTo>
                    <a:lnTo>
                      <a:pt x="21" y="16"/>
                    </a:lnTo>
                    <a:lnTo>
                      <a:pt x="21" y="14"/>
                    </a:lnTo>
                    <a:lnTo>
                      <a:pt x="18" y="12"/>
                    </a:lnTo>
                    <a:lnTo>
                      <a:pt x="17" y="14"/>
                    </a:lnTo>
                    <a:lnTo>
                      <a:pt x="17" y="15"/>
                    </a:lnTo>
                    <a:lnTo>
                      <a:pt x="15" y="16"/>
                    </a:lnTo>
                    <a:lnTo>
                      <a:pt x="15" y="15"/>
                    </a:lnTo>
                    <a:lnTo>
                      <a:pt x="17" y="14"/>
                    </a:lnTo>
                    <a:lnTo>
                      <a:pt x="15" y="11"/>
                    </a:lnTo>
                    <a:lnTo>
                      <a:pt x="13" y="11"/>
                    </a:lnTo>
                    <a:lnTo>
                      <a:pt x="14" y="10"/>
                    </a:lnTo>
                    <a:lnTo>
                      <a:pt x="17" y="4"/>
                    </a:lnTo>
                    <a:lnTo>
                      <a:pt x="17" y="3"/>
                    </a:lnTo>
                    <a:lnTo>
                      <a:pt x="15" y="3"/>
                    </a:lnTo>
                    <a:lnTo>
                      <a:pt x="15" y="1"/>
                    </a:lnTo>
                    <a:lnTo>
                      <a:pt x="15" y="0"/>
                    </a:lnTo>
                    <a:lnTo>
                      <a:pt x="14" y="0"/>
                    </a:lnTo>
                    <a:lnTo>
                      <a:pt x="13" y="3"/>
                    </a:lnTo>
                    <a:lnTo>
                      <a:pt x="10" y="4"/>
                    </a:lnTo>
                    <a:lnTo>
                      <a:pt x="8" y="7"/>
                    </a:lnTo>
                    <a:lnTo>
                      <a:pt x="7" y="8"/>
                    </a:lnTo>
                    <a:lnTo>
                      <a:pt x="6" y="12"/>
                    </a:lnTo>
                    <a:lnTo>
                      <a:pt x="2" y="14"/>
                    </a:lnTo>
                    <a:lnTo>
                      <a:pt x="0" y="15"/>
                    </a:lnTo>
                    <a:lnTo>
                      <a:pt x="2" y="18"/>
                    </a:lnTo>
                    <a:lnTo>
                      <a:pt x="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 name="Freeform 1234">
                <a:extLst>
                  <a:ext uri="{FF2B5EF4-FFF2-40B4-BE49-F238E27FC236}">
                    <a16:creationId xmlns:a16="http://schemas.microsoft.com/office/drawing/2014/main" id="{C4947CEB-1DAA-4138-B701-66B60E582600}"/>
                  </a:ext>
                </a:extLst>
              </p:cNvPr>
              <p:cNvSpPr>
                <a:spLocks/>
              </p:cNvSpPr>
              <p:nvPr/>
            </p:nvSpPr>
            <p:spPr bwMode="auto">
              <a:xfrm>
                <a:off x="2703" y="2529"/>
                <a:ext cx="76" cy="83"/>
              </a:xfrm>
              <a:custGeom>
                <a:avLst/>
                <a:gdLst>
                  <a:gd name="T0" fmla="*/ 69 w 76"/>
                  <a:gd name="T1" fmla="*/ 41 h 83"/>
                  <a:gd name="T2" fmla="*/ 62 w 76"/>
                  <a:gd name="T3" fmla="*/ 36 h 83"/>
                  <a:gd name="T4" fmla="*/ 59 w 76"/>
                  <a:gd name="T5" fmla="*/ 39 h 83"/>
                  <a:gd name="T6" fmla="*/ 55 w 76"/>
                  <a:gd name="T7" fmla="*/ 37 h 83"/>
                  <a:gd name="T8" fmla="*/ 51 w 76"/>
                  <a:gd name="T9" fmla="*/ 41 h 83"/>
                  <a:gd name="T10" fmla="*/ 48 w 76"/>
                  <a:gd name="T11" fmla="*/ 39 h 83"/>
                  <a:gd name="T12" fmla="*/ 44 w 76"/>
                  <a:gd name="T13" fmla="*/ 36 h 83"/>
                  <a:gd name="T14" fmla="*/ 44 w 76"/>
                  <a:gd name="T15" fmla="*/ 32 h 83"/>
                  <a:gd name="T16" fmla="*/ 47 w 76"/>
                  <a:gd name="T17" fmla="*/ 29 h 83"/>
                  <a:gd name="T18" fmla="*/ 44 w 76"/>
                  <a:gd name="T19" fmla="*/ 26 h 83"/>
                  <a:gd name="T20" fmla="*/ 40 w 76"/>
                  <a:gd name="T21" fmla="*/ 25 h 83"/>
                  <a:gd name="T22" fmla="*/ 33 w 76"/>
                  <a:gd name="T23" fmla="*/ 31 h 83"/>
                  <a:gd name="T24" fmla="*/ 39 w 76"/>
                  <a:gd name="T25" fmla="*/ 21 h 83"/>
                  <a:gd name="T26" fmla="*/ 44 w 76"/>
                  <a:gd name="T27" fmla="*/ 14 h 83"/>
                  <a:gd name="T28" fmla="*/ 50 w 76"/>
                  <a:gd name="T29" fmla="*/ 10 h 83"/>
                  <a:gd name="T30" fmla="*/ 47 w 76"/>
                  <a:gd name="T31" fmla="*/ 4 h 83"/>
                  <a:gd name="T32" fmla="*/ 53 w 76"/>
                  <a:gd name="T33" fmla="*/ 2 h 83"/>
                  <a:gd name="T34" fmla="*/ 47 w 76"/>
                  <a:gd name="T35" fmla="*/ 2 h 83"/>
                  <a:gd name="T36" fmla="*/ 37 w 76"/>
                  <a:gd name="T37" fmla="*/ 9 h 83"/>
                  <a:gd name="T38" fmla="*/ 32 w 76"/>
                  <a:gd name="T39" fmla="*/ 14 h 83"/>
                  <a:gd name="T40" fmla="*/ 31 w 76"/>
                  <a:gd name="T41" fmla="*/ 20 h 83"/>
                  <a:gd name="T42" fmla="*/ 26 w 76"/>
                  <a:gd name="T43" fmla="*/ 24 h 83"/>
                  <a:gd name="T44" fmla="*/ 22 w 76"/>
                  <a:gd name="T45" fmla="*/ 35 h 83"/>
                  <a:gd name="T46" fmla="*/ 20 w 76"/>
                  <a:gd name="T47" fmla="*/ 39 h 83"/>
                  <a:gd name="T48" fmla="*/ 13 w 76"/>
                  <a:gd name="T49" fmla="*/ 43 h 83"/>
                  <a:gd name="T50" fmla="*/ 9 w 76"/>
                  <a:gd name="T51" fmla="*/ 44 h 83"/>
                  <a:gd name="T52" fmla="*/ 4 w 76"/>
                  <a:gd name="T53" fmla="*/ 50 h 83"/>
                  <a:gd name="T54" fmla="*/ 4 w 76"/>
                  <a:gd name="T55" fmla="*/ 57 h 83"/>
                  <a:gd name="T56" fmla="*/ 2 w 76"/>
                  <a:gd name="T57" fmla="*/ 63 h 83"/>
                  <a:gd name="T58" fmla="*/ 13 w 76"/>
                  <a:gd name="T59" fmla="*/ 61 h 83"/>
                  <a:gd name="T60" fmla="*/ 22 w 76"/>
                  <a:gd name="T61" fmla="*/ 63 h 83"/>
                  <a:gd name="T62" fmla="*/ 29 w 76"/>
                  <a:gd name="T63" fmla="*/ 63 h 83"/>
                  <a:gd name="T64" fmla="*/ 36 w 76"/>
                  <a:gd name="T65" fmla="*/ 63 h 83"/>
                  <a:gd name="T66" fmla="*/ 37 w 76"/>
                  <a:gd name="T67" fmla="*/ 62 h 83"/>
                  <a:gd name="T68" fmla="*/ 39 w 76"/>
                  <a:gd name="T69" fmla="*/ 63 h 83"/>
                  <a:gd name="T70" fmla="*/ 37 w 76"/>
                  <a:gd name="T71" fmla="*/ 66 h 83"/>
                  <a:gd name="T72" fmla="*/ 44 w 76"/>
                  <a:gd name="T73" fmla="*/ 65 h 83"/>
                  <a:gd name="T74" fmla="*/ 53 w 76"/>
                  <a:gd name="T75" fmla="*/ 65 h 83"/>
                  <a:gd name="T76" fmla="*/ 44 w 76"/>
                  <a:gd name="T77" fmla="*/ 70 h 83"/>
                  <a:gd name="T78" fmla="*/ 37 w 76"/>
                  <a:gd name="T79" fmla="*/ 74 h 83"/>
                  <a:gd name="T80" fmla="*/ 42 w 76"/>
                  <a:gd name="T81" fmla="*/ 76 h 83"/>
                  <a:gd name="T82" fmla="*/ 47 w 76"/>
                  <a:gd name="T83" fmla="*/ 73 h 83"/>
                  <a:gd name="T84" fmla="*/ 53 w 76"/>
                  <a:gd name="T85" fmla="*/ 70 h 83"/>
                  <a:gd name="T86" fmla="*/ 58 w 76"/>
                  <a:gd name="T87" fmla="*/ 61 h 83"/>
                  <a:gd name="T88" fmla="*/ 61 w 76"/>
                  <a:gd name="T89" fmla="*/ 69 h 83"/>
                  <a:gd name="T90" fmla="*/ 57 w 76"/>
                  <a:gd name="T91" fmla="*/ 80 h 83"/>
                  <a:gd name="T92" fmla="*/ 66 w 76"/>
                  <a:gd name="T93" fmla="*/ 73 h 83"/>
                  <a:gd name="T94" fmla="*/ 64 w 76"/>
                  <a:gd name="T95" fmla="*/ 83 h 83"/>
                  <a:gd name="T96" fmla="*/ 70 w 76"/>
                  <a:gd name="T97" fmla="*/ 81 h 83"/>
                  <a:gd name="T98" fmla="*/ 72 w 76"/>
                  <a:gd name="T99" fmla="*/ 74 h 83"/>
                  <a:gd name="T100" fmla="*/ 75 w 76"/>
                  <a:gd name="T101" fmla="*/ 65 h 83"/>
                  <a:gd name="T102" fmla="*/ 69 w 76"/>
                  <a:gd name="T103" fmla="*/ 63 h 83"/>
                  <a:gd name="T104" fmla="*/ 73 w 76"/>
                  <a:gd name="T105" fmla="*/ 59 h 83"/>
                  <a:gd name="T106" fmla="*/ 65 w 76"/>
                  <a:gd name="T107" fmla="*/ 66 h 83"/>
                  <a:gd name="T108" fmla="*/ 64 w 76"/>
                  <a:gd name="T109" fmla="*/ 62 h 83"/>
                  <a:gd name="T110" fmla="*/ 62 w 76"/>
                  <a:gd name="T111" fmla="*/ 58 h 83"/>
                  <a:gd name="T112" fmla="*/ 70 w 76"/>
                  <a:gd name="T113" fmla="*/ 52 h 83"/>
                  <a:gd name="T114" fmla="*/ 70 w 76"/>
                  <a:gd name="T115" fmla="*/ 50 h 83"/>
                  <a:gd name="T116" fmla="*/ 65 w 76"/>
                  <a:gd name="T117" fmla="*/ 54 h 83"/>
                  <a:gd name="T118" fmla="*/ 61 w 76"/>
                  <a:gd name="T119" fmla="*/ 54 h 83"/>
                  <a:gd name="T120" fmla="*/ 64 w 76"/>
                  <a:gd name="T121" fmla="*/ 48 h 83"/>
                  <a:gd name="T122" fmla="*/ 62 w 76"/>
                  <a:gd name="T123" fmla="*/ 4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 h="83">
                    <a:moveTo>
                      <a:pt x="62" y="46"/>
                    </a:moveTo>
                    <a:lnTo>
                      <a:pt x="64" y="46"/>
                    </a:lnTo>
                    <a:lnTo>
                      <a:pt x="66" y="44"/>
                    </a:lnTo>
                    <a:lnTo>
                      <a:pt x="66" y="43"/>
                    </a:lnTo>
                    <a:lnTo>
                      <a:pt x="68" y="43"/>
                    </a:lnTo>
                    <a:lnTo>
                      <a:pt x="69" y="43"/>
                    </a:lnTo>
                    <a:lnTo>
                      <a:pt x="69" y="41"/>
                    </a:lnTo>
                    <a:lnTo>
                      <a:pt x="70" y="40"/>
                    </a:lnTo>
                    <a:lnTo>
                      <a:pt x="70" y="39"/>
                    </a:lnTo>
                    <a:lnTo>
                      <a:pt x="69" y="37"/>
                    </a:lnTo>
                    <a:lnTo>
                      <a:pt x="66" y="36"/>
                    </a:lnTo>
                    <a:lnTo>
                      <a:pt x="65" y="36"/>
                    </a:lnTo>
                    <a:lnTo>
                      <a:pt x="62" y="36"/>
                    </a:lnTo>
                    <a:lnTo>
                      <a:pt x="62" y="36"/>
                    </a:lnTo>
                    <a:lnTo>
                      <a:pt x="62" y="37"/>
                    </a:lnTo>
                    <a:lnTo>
                      <a:pt x="61" y="39"/>
                    </a:lnTo>
                    <a:lnTo>
                      <a:pt x="61" y="41"/>
                    </a:lnTo>
                    <a:lnTo>
                      <a:pt x="59" y="41"/>
                    </a:lnTo>
                    <a:lnTo>
                      <a:pt x="59" y="41"/>
                    </a:lnTo>
                    <a:lnTo>
                      <a:pt x="59" y="39"/>
                    </a:lnTo>
                    <a:lnTo>
                      <a:pt x="59" y="39"/>
                    </a:lnTo>
                    <a:lnTo>
                      <a:pt x="61" y="37"/>
                    </a:lnTo>
                    <a:lnTo>
                      <a:pt x="61" y="36"/>
                    </a:lnTo>
                    <a:lnTo>
                      <a:pt x="61" y="35"/>
                    </a:lnTo>
                    <a:lnTo>
                      <a:pt x="58" y="36"/>
                    </a:lnTo>
                    <a:lnTo>
                      <a:pt x="58" y="37"/>
                    </a:lnTo>
                    <a:lnTo>
                      <a:pt x="57" y="39"/>
                    </a:lnTo>
                    <a:lnTo>
                      <a:pt x="55" y="37"/>
                    </a:lnTo>
                    <a:lnTo>
                      <a:pt x="55" y="39"/>
                    </a:lnTo>
                    <a:lnTo>
                      <a:pt x="54" y="39"/>
                    </a:lnTo>
                    <a:lnTo>
                      <a:pt x="53" y="39"/>
                    </a:lnTo>
                    <a:lnTo>
                      <a:pt x="51" y="40"/>
                    </a:lnTo>
                    <a:lnTo>
                      <a:pt x="51" y="41"/>
                    </a:lnTo>
                    <a:lnTo>
                      <a:pt x="50" y="43"/>
                    </a:lnTo>
                    <a:lnTo>
                      <a:pt x="51" y="41"/>
                    </a:lnTo>
                    <a:lnTo>
                      <a:pt x="51" y="39"/>
                    </a:lnTo>
                    <a:lnTo>
                      <a:pt x="53" y="36"/>
                    </a:lnTo>
                    <a:lnTo>
                      <a:pt x="53" y="36"/>
                    </a:lnTo>
                    <a:lnTo>
                      <a:pt x="51" y="37"/>
                    </a:lnTo>
                    <a:lnTo>
                      <a:pt x="50" y="37"/>
                    </a:lnTo>
                    <a:lnTo>
                      <a:pt x="48" y="39"/>
                    </a:lnTo>
                    <a:lnTo>
                      <a:pt x="48" y="39"/>
                    </a:lnTo>
                    <a:lnTo>
                      <a:pt x="48" y="37"/>
                    </a:lnTo>
                    <a:lnTo>
                      <a:pt x="50" y="36"/>
                    </a:lnTo>
                    <a:lnTo>
                      <a:pt x="50" y="36"/>
                    </a:lnTo>
                    <a:lnTo>
                      <a:pt x="47" y="36"/>
                    </a:lnTo>
                    <a:lnTo>
                      <a:pt x="46" y="37"/>
                    </a:lnTo>
                    <a:lnTo>
                      <a:pt x="44" y="37"/>
                    </a:lnTo>
                    <a:lnTo>
                      <a:pt x="44" y="36"/>
                    </a:lnTo>
                    <a:lnTo>
                      <a:pt x="44" y="36"/>
                    </a:lnTo>
                    <a:lnTo>
                      <a:pt x="42" y="37"/>
                    </a:lnTo>
                    <a:lnTo>
                      <a:pt x="42" y="37"/>
                    </a:lnTo>
                    <a:lnTo>
                      <a:pt x="40" y="36"/>
                    </a:lnTo>
                    <a:lnTo>
                      <a:pt x="43" y="35"/>
                    </a:lnTo>
                    <a:lnTo>
                      <a:pt x="44" y="33"/>
                    </a:lnTo>
                    <a:lnTo>
                      <a:pt x="44" y="32"/>
                    </a:lnTo>
                    <a:lnTo>
                      <a:pt x="44" y="32"/>
                    </a:lnTo>
                    <a:lnTo>
                      <a:pt x="43" y="32"/>
                    </a:lnTo>
                    <a:lnTo>
                      <a:pt x="42" y="33"/>
                    </a:lnTo>
                    <a:lnTo>
                      <a:pt x="42" y="32"/>
                    </a:lnTo>
                    <a:lnTo>
                      <a:pt x="44" y="31"/>
                    </a:lnTo>
                    <a:lnTo>
                      <a:pt x="46" y="31"/>
                    </a:lnTo>
                    <a:lnTo>
                      <a:pt x="47" y="29"/>
                    </a:lnTo>
                    <a:lnTo>
                      <a:pt x="48" y="29"/>
                    </a:lnTo>
                    <a:lnTo>
                      <a:pt x="50" y="28"/>
                    </a:lnTo>
                    <a:lnTo>
                      <a:pt x="50" y="26"/>
                    </a:lnTo>
                    <a:lnTo>
                      <a:pt x="48" y="28"/>
                    </a:lnTo>
                    <a:lnTo>
                      <a:pt x="47" y="28"/>
                    </a:lnTo>
                    <a:lnTo>
                      <a:pt x="46" y="28"/>
                    </a:lnTo>
                    <a:lnTo>
                      <a:pt x="44" y="26"/>
                    </a:lnTo>
                    <a:lnTo>
                      <a:pt x="43" y="26"/>
                    </a:lnTo>
                    <a:lnTo>
                      <a:pt x="42" y="26"/>
                    </a:lnTo>
                    <a:lnTo>
                      <a:pt x="43" y="25"/>
                    </a:lnTo>
                    <a:lnTo>
                      <a:pt x="44" y="24"/>
                    </a:lnTo>
                    <a:lnTo>
                      <a:pt x="43" y="24"/>
                    </a:lnTo>
                    <a:lnTo>
                      <a:pt x="42" y="24"/>
                    </a:lnTo>
                    <a:lnTo>
                      <a:pt x="40" y="25"/>
                    </a:lnTo>
                    <a:lnTo>
                      <a:pt x="40" y="26"/>
                    </a:lnTo>
                    <a:lnTo>
                      <a:pt x="39" y="28"/>
                    </a:lnTo>
                    <a:lnTo>
                      <a:pt x="37" y="29"/>
                    </a:lnTo>
                    <a:lnTo>
                      <a:pt x="36" y="31"/>
                    </a:lnTo>
                    <a:lnTo>
                      <a:pt x="35" y="32"/>
                    </a:lnTo>
                    <a:lnTo>
                      <a:pt x="33" y="33"/>
                    </a:lnTo>
                    <a:lnTo>
                      <a:pt x="33" y="31"/>
                    </a:lnTo>
                    <a:lnTo>
                      <a:pt x="33" y="29"/>
                    </a:lnTo>
                    <a:lnTo>
                      <a:pt x="35" y="28"/>
                    </a:lnTo>
                    <a:lnTo>
                      <a:pt x="35" y="26"/>
                    </a:lnTo>
                    <a:lnTo>
                      <a:pt x="36" y="25"/>
                    </a:lnTo>
                    <a:lnTo>
                      <a:pt x="37" y="22"/>
                    </a:lnTo>
                    <a:lnTo>
                      <a:pt x="37" y="22"/>
                    </a:lnTo>
                    <a:lnTo>
                      <a:pt x="39" y="21"/>
                    </a:lnTo>
                    <a:lnTo>
                      <a:pt x="40" y="20"/>
                    </a:lnTo>
                    <a:lnTo>
                      <a:pt x="40" y="18"/>
                    </a:lnTo>
                    <a:lnTo>
                      <a:pt x="42" y="17"/>
                    </a:lnTo>
                    <a:lnTo>
                      <a:pt x="43" y="15"/>
                    </a:lnTo>
                    <a:lnTo>
                      <a:pt x="44" y="15"/>
                    </a:lnTo>
                    <a:lnTo>
                      <a:pt x="44" y="14"/>
                    </a:lnTo>
                    <a:lnTo>
                      <a:pt x="44" y="14"/>
                    </a:lnTo>
                    <a:lnTo>
                      <a:pt x="46" y="13"/>
                    </a:lnTo>
                    <a:lnTo>
                      <a:pt x="46" y="11"/>
                    </a:lnTo>
                    <a:lnTo>
                      <a:pt x="46" y="13"/>
                    </a:lnTo>
                    <a:lnTo>
                      <a:pt x="46" y="13"/>
                    </a:lnTo>
                    <a:lnTo>
                      <a:pt x="46" y="14"/>
                    </a:lnTo>
                    <a:lnTo>
                      <a:pt x="47" y="11"/>
                    </a:lnTo>
                    <a:lnTo>
                      <a:pt x="50" y="10"/>
                    </a:lnTo>
                    <a:lnTo>
                      <a:pt x="50" y="9"/>
                    </a:lnTo>
                    <a:lnTo>
                      <a:pt x="50" y="7"/>
                    </a:lnTo>
                    <a:lnTo>
                      <a:pt x="48" y="7"/>
                    </a:lnTo>
                    <a:lnTo>
                      <a:pt x="47" y="9"/>
                    </a:lnTo>
                    <a:lnTo>
                      <a:pt x="47" y="6"/>
                    </a:lnTo>
                    <a:lnTo>
                      <a:pt x="47" y="6"/>
                    </a:lnTo>
                    <a:lnTo>
                      <a:pt x="47" y="4"/>
                    </a:lnTo>
                    <a:lnTo>
                      <a:pt x="48" y="4"/>
                    </a:lnTo>
                    <a:lnTo>
                      <a:pt x="50" y="4"/>
                    </a:lnTo>
                    <a:lnTo>
                      <a:pt x="51" y="6"/>
                    </a:lnTo>
                    <a:lnTo>
                      <a:pt x="53" y="6"/>
                    </a:lnTo>
                    <a:lnTo>
                      <a:pt x="54" y="4"/>
                    </a:lnTo>
                    <a:lnTo>
                      <a:pt x="54" y="0"/>
                    </a:lnTo>
                    <a:lnTo>
                      <a:pt x="53" y="2"/>
                    </a:lnTo>
                    <a:lnTo>
                      <a:pt x="51" y="2"/>
                    </a:lnTo>
                    <a:lnTo>
                      <a:pt x="51" y="3"/>
                    </a:lnTo>
                    <a:lnTo>
                      <a:pt x="50" y="3"/>
                    </a:lnTo>
                    <a:lnTo>
                      <a:pt x="50" y="2"/>
                    </a:lnTo>
                    <a:lnTo>
                      <a:pt x="50" y="0"/>
                    </a:lnTo>
                    <a:lnTo>
                      <a:pt x="48" y="2"/>
                    </a:lnTo>
                    <a:lnTo>
                      <a:pt x="47" y="2"/>
                    </a:lnTo>
                    <a:lnTo>
                      <a:pt x="46" y="2"/>
                    </a:lnTo>
                    <a:lnTo>
                      <a:pt x="46" y="3"/>
                    </a:lnTo>
                    <a:lnTo>
                      <a:pt x="44" y="4"/>
                    </a:lnTo>
                    <a:lnTo>
                      <a:pt x="42" y="4"/>
                    </a:lnTo>
                    <a:lnTo>
                      <a:pt x="40" y="6"/>
                    </a:lnTo>
                    <a:lnTo>
                      <a:pt x="37" y="7"/>
                    </a:lnTo>
                    <a:lnTo>
                      <a:pt x="37" y="9"/>
                    </a:lnTo>
                    <a:lnTo>
                      <a:pt x="36" y="10"/>
                    </a:lnTo>
                    <a:lnTo>
                      <a:pt x="35" y="9"/>
                    </a:lnTo>
                    <a:lnTo>
                      <a:pt x="35" y="10"/>
                    </a:lnTo>
                    <a:lnTo>
                      <a:pt x="36" y="10"/>
                    </a:lnTo>
                    <a:lnTo>
                      <a:pt x="36" y="11"/>
                    </a:lnTo>
                    <a:lnTo>
                      <a:pt x="35" y="13"/>
                    </a:lnTo>
                    <a:lnTo>
                      <a:pt x="32" y="14"/>
                    </a:lnTo>
                    <a:lnTo>
                      <a:pt x="31" y="15"/>
                    </a:lnTo>
                    <a:lnTo>
                      <a:pt x="32" y="15"/>
                    </a:lnTo>
                    <a:lnTo>
                      <a:pt x="31" y="17"/>
                    </a:lnTo>
                    <a:lnTo>
                      <a:pt x="31" y="17"/>
                    </a:lnTo>
                    <a:lnTo>
                      <a:pt x="29" y="18"/>
                    </a:lnTo>
                    <a:lnTo>
                      <a:pt x="31" y="18"/>
                    </a:lnTo>
                    <a:lnTo>
                      <a:pt x="31" y="20"/>
                    </a:lnTo>
                    <a:lnTo>
                      <a:pt x="28" y="20"/>
                    </a:lnTo>
                    <a:lnTo>
                      <a:pt x="28" y="21"/>
                    </a:lnTo>
                    <a:lnTo>
                      <a:pt x="28" y="22"/>
                    </a:lnTo>
                    <a:lnTo>
                      <a:pt x="28" y="22"/>
                    </a:lnTo>
                    <a:lnTo>
                      <a:pt x="29" y="22"/>
                    </a:lnTo>
                    <a:lnTo>
                      <a:pt x="28" y="24"/>
                    </a:lnTo>
                    <a:lnTo>
                      <a:pt x="26" y="24"/>
                    </a:lnTo>
                    <a:lnTo>
                      <a:pt x="25" y="25"/>
                    </a:lnTo>
                    <a:lnTo>
                      <a:pt x="24" y="26"/>
                    </a:lnTo>
                    <a:lnTo>
                      <a:pt x="22" y="31"/>
                    </a:lnTo>
                    <a:lnTo>
                      <a:pt x="22" y="32"/>
                    </a:lnTo>
                    <a:lnTo>
                      <a:pt x="22" y="33"/>
                    </a:lnTo>
                    <a:lnTo>
                      <a:pt x="22" y="33"/>
                    </a:lnTo>
                    <a:lnTo>
                      <a:pt x="22" y="35"/>
                    </a:lnTo>
                    <a:lnTo>
                      <a:pt x="21" y="33"/>
                    </a:lnTo>
                    <a:lnTo>
                      <a:pt x="21" y="33"/>
                    </a:lnTo>
                    <a:lnTo>
                      <a:pt x="18" y="35"/>
                    </a:lnTo>
                    <a:lnTo>
                      <a:pt x="18" y="36"/>
                    </a:lnTo>
                    <a:lnTo>
                      <a:pt x="18" y="37"/>
                    </a:lnTo>
                    <a:lnTo>
                      <a:pt x="20" y="37"/>
                    </a:lnTo>
                    <a:lnTo>
                      <a:pt x="20" y="39"/>
                    </a:lnTo>
                    <a:lnTo>
                      <a:pt x="20" y="39"/>
                    </a:lnTo>
                    <a:lnTo>
                      <a:pt x="18" y="40"/>
                    </a:lnTo>
                    <a:lnTo>
                      <a:pt x="17" y="41"/>
                    </a:lnTo>
                    <a:lnTo>
                      <a:pt x="15" y="40"/>
                    </a:lnTo>
                    <a:lnTo>
                      <a:pt x="14" y="41"/>
                    </a:lnTo>
                    <a:lnTo>
                      <a:pt x="14" y="41"/>
                    </a:lnTo>
                    <a:lnTo>
                      <a:pt x="13" y="43"/>
                    </a:lnTo>
                    <a:lnTo>
                      <a:pt x="11" y="46"/>
                    </a:lnTo>
                    <a:lnTo>
                      <a:pt x="10" y="47"/>
                    </a:lnTo>
                    <a:lnTo>
                      <a:pt x="10" y="47"/>
                    </a:lnTo>
                    <a:lnTo>
                      <a:pt x="10" y="46"/>
                    </a:lnTo>
                    <a:lnTo>
                      <a:pt x="9" y="47"/>
                    </a:lnTo>
                    <a:lnTo>
                      <a:pt x="7" y="46"/>
                    </a:lnTo>
                    <a:lnTo>
                      <a:pt x="9" y="44"/>
                    </a:lnTo>
                    <a:lnTo>
                      <a:pt x="10" y="44"/>
                    </a:lnTo>
                    <a:lnTo>
                      <a:pt x="10" y="43"/>
                    </a:lnTo>
                    <a:lnTo>
                      <a:pt x="10" y="43"/>
                    </a:lnTo>
                    <a:lnTo>
                      <a:pt x="7" y="44"/>
                    </a:lnTo>
                    <a:lnTo>
                      <a:pt x="4" y="47"/>
                    </a:lnTo>
                    <a:lnTo>
                      <a:pt x="4" y="50"/>
                    </a:lnTo>
                    <a:lnTo>
                      <a:pt x="4" y="50"/>
                    </a:lnTo>
                    <a:lnTo>
                      <a:pt x="6" y="48"/>
                    </a:lnTo>
                    <a:lnTo>
                      <a:pt x="10" y="48"/>
                    </a:lnTo>
                    <a:lnTo>
                      <a:pt x="13" y="48"/>
                    </a:lnTo>
                    <a:lnTo>
                      <a:pt x="11" y="50"/>
                    </a:lnTo>
                    <a:lnTo>
                      <a:pt x="9" y="52"/>
                    </a:lnTo>
                    <a:lnTo>
                      <a:pt x="7" y="55"/>
                    </a:lnTo>
                    <a:lnTo>
                      <a:pt x="4" y="57"/>
                    </a:lnTo>
                    <a:lnTo>
                      <a:pt x="2" y="58"/>
                    </a:lnTo>
                    <a:lnTo>
                      <a:pt x="0" y="58"/>
                    </a:lnTo>
                    <a:lnTo>
                      <a:pt x="0" y="59"/>
                    </a:lnTo>
                    <a:lnTo>
                      <a:pt x="0" y="61"/>
                    </a:lnTo>
                    <a:lnTo>
                      <a:pt x="0" y="62"/>
                    </a:lnTo>
                    <a:lnTo>
                      <a:pt x="0" y="63"/>
                    </a:lnTo>
                    <a:lnTo>
                      <a:pt x="2" y="63"/>
                    </a:lnTo>
                    <a:lnTo>
                      <a:pt x="4" y="65"/>
                    </a:lnTo>
                    <a:lnTo>
                      <a:pt x="7" y="65"/>
                    </a:lnTo>
                    <a:lnTo>
                      <a:pt x="9" y="63"/>
                    </a:lnTo>
                    <a:lnTo>
                      <a:pt x="11" y="62"/>
                    </a:lnTo>
                    <a:lnTo>
                      <a:pt x="13" y="61"/>
                    </a:lnTo>
                    <a:lnTo>
                      <a:pt x="13" y="61"/>
                    </a:lnTo>
                    <a:lnTo>
                      <a:pt x="13" y="61"/>
                    </a:lnTo>
                    <a:lnTo>
                      <a:pt x="11" y="62"/>
                    </a:lnTo>
                    <a:lnTo>
                      <a:pt x="14" y="63"/>
                    </a:lnTo>
                    <a:lnTo>
                      <a:pt x="15" y="62"/>
                    </a:lnTo>
                    <a:lnTo>
                      <a:pt x="17" y="63"/>
                    </a:lnTo>
                    <a:lnTo>
                      <a:pt x="20" y="63"/>
                    </a:lnTo>
                    <a:lnTo>
                      <a:pt x="22" y="63"/>
                    </a:lnTo>
                    <a:lnTo>
                      <a:pt x="22" y="63"/>
                    </a:lnTo>
                    <a:lnTo>
                      <a:pt x="24" y="65"/>
                    </a:lnTo>
                    <a:lnTo>
                      <a:pt x="25" y="65"/>
                    </a:lnTo>
                    <a:lnTo>
                      <a:pt x="26" y="65"/>
                    </a:lnTo>
                    <a:lnTo>
                      <a:pt x="26" y="66"/>
                    </a:lnTo>
                    <a:lnTo>
                      <a:pt x="28" y="66"/>
                    </a:lnTo>
                    <a:lnTo>
                      <a:pt x="29" y="65"/>
                    </a:lnTo>
                    <a:lnTo>
                      <a:pt x="29" y="63"/>
                    </a:lnTo>
                    <a:lnTo>
                      <a:pt x="31" y="65"/>
                    </a:lnTo>
                    <a:lnTo>
                      <a:pt x="32" y="65"/>
                    </a:lnTo>
                    <a:lnTo>
                      <a:pt x="32" y="65"/>
                    </a:lnTo>
                    <a:lnTo>
                      <a:pt x="33" y="63"/>
                    </a:lnTo>
                    <a:lnTo>
                      <a:pt x="35" y="63"/>
                    </a:lnTo>
                    <a:lnTo>
                      <a:pt x="36" y="65"/>
                    </a:lnTo>
                    <a:lnTo>
                      <a:pt x="36" y="63"/>
                    </a:lnTo>
                    <a:lnTo>
                      <a:pt x="36" y="62"/>
                    </a:lnTo>
                    <a:lnTo>
                      <a:pt x="36" y="61"/>
                    </a:lnTo>
                    <a:lnTo>
                      <a:pt x="36" y="61"/>
                    </a:lnTo>
                    <a:lnTo>
                      <a:pt x="37" y="59"/>
                    </a:lnTo>
                    <a:lnTo>
                      <a:pt x="39" y="59"/>
                    </a:lnTo>
                    <a:lnTo>
                      <a:pt x="37" y="61"/>
                    </a:lnTo>
                    <a:lnTo>
                      <a:pt x="37" y="62"/>
                    </a:lnTo>
                    <a:lnTo>
                      <a:pt x="37" y="63"/>
                    </a:lnTo>
                    <a:lnTo>
                      <a:pt x="37" y="62"/>
                    </a:lnTo>
                    <a:lnTo>
                      <a:pt x="39" y="61"/>
                    </a:lnTo>
                    <a:lnTo>
                      <a:pt x="40" y="61"/>
                    </a:lnTo>
                    <a:lnTo>
                      <a:pt x="40" y="62"/>
                    </a:lnTo>
                    <a:lnTo>
                      <a:pt x="39" y="63"/>
                    </a:lnTo>
                    <a:lnTo>
                      <a:pt x="39" y="63"/>
                    </a:lnTo>
                    <a:lnTo>
                      <a:pt x="40" y="63"/>
                    </a:lnTo>
                    <a:lnTo>
                      <a:pt x="42" y="63"/>
                    </a:lnTo>
                    <a:lnTo>
                      <a:pt x="42" y="63"/>
                    </a:lnTo>
                    <a:lnTo>
                      <a:pt x="39" y="65"/>
                    </a:lnTo>
                    <a:lnTo>
                      <a:pt x="36" y="66"/>
                    </a:lnTo>
                    <a:lnTo>
                      <a:pt x="37" y="66"/>
                    </a:lnTo>
                    <a:lnTo>
                      <a:pt x="37" y="66"/>
                    </a:lnTo>
                    <a:lnTo>
                      <a:pt x="39" y="66"/>
                    </a:lnTo>
                    <a:lnTo>
                      <a:pt x="40" y="68"/>
                    </a:lnTo>
                    <a:lnTo>
                      <a:pt x="42" y="68"/>
                    </a:lnTo>
                    <a:lnTo>
                      <a:pt x="42" y="68"/>
                    </a:lnTo>
                    <a:lnTo>
                      <a:pt x="43" y="68"/>
                    </a:lnTo>
                    <a:lnTo>
                      <a:pt x="44" y="66"/>
                    </a:lnTo>
                    <a:lnTo>
                      <a:pt x="44" y="65"/>
                    </a:lnTo>
                    <a:lnTo>
                      <a:pt x="44" y="63"/>
                    </a:lnTo>
                    <a:lnTo>
                      <a:pt x="46" y="65"/>
                    </a:lnTo>
                    <a:lnTo>
                      <a:pt x="47" y="65"/>
                    </a:lnTo>
                    <a:lnTo>
                      <a:pt x="48" y="66"/>
                    </a:lnTo>
                    <a:lnTo>
                      <a:pt x="50" y="66"/>
                    </a:lnTo>
                    <a:lnTo>
                      <a:pt x="51" y="65"/>
                    </a:lnTo>
                    <a:lnTo>
                      <a:pt x="53" y="65"/>
                    </a:lnTo>
                    <a:lnTo>
                      <a:pt x="51" y="66"/>
                    </a:lnTo>
                    <a:lnTo>
                      <a:pt x="51" y="66"/>
                    </a:lnTo>
                    <a:lnTo>
                      <a:pt x="48" y="68"/>
                    </a:lnTo>
                    <a:lnTo>
                      <a:pt x="47" y="68"/>
                    </a:lnTo>
                    <a:lnTo>
                      <a:pt x="46" y="69"/>
                    </a:lnTo>
                    <a:lnTo>
                      <a:pt x="46" y="70"/>
                    </a:lnTo>
                    <a:lnTo>
                      <a:pt x="44" y="70"/>
                    </a:lnTo>
                    <a:lnTo>
                      <a:pt x="44" y="72"/>
                    </a:lnTo>
                    <a:lnTo>
                      <a:pt x="43" y="72"/>
                    </a:lnTo>
                    <a:lnTo>
                      <a:pt x="42" y="72"/>
                    </a:lnTo>
                    <a:lnTo>
                      <a:pt x="42" y="73"/>
                    </a:lnTo>
                    <a:lnTo>
                      <a:pt x="40" y="73"/>
                    </a:lnTo>
                    <a:lnTo>
                      <a:pt x="39" y="73"/>
                    </a:lnTo>
                    <a:lnTo>
                      <a:pt x="37" y="74"/>
                    </a:lnTo>
                    <a:lnTo>
                      <a:pt x="36" y="76"/>
                    </a:lnTo>
                    <a:lnTo>
                      <a:pt x="37" y="77"/>
                    </a:lnTo>
                    <a:lnTo>
                      <a:pt x="37" y="77"/>
                    </a:lnTo>
                    <a:lnTo>
                      <a:pt x="39" y="77"/>
                    </a:lnTo>
                    <a:lnTo>
                      <a:pt x="40" y="77"/>
                    </a:lnTo>
                    <a:lnTo>
                      <a:pt x="40" y="76"/>
                    </a:lnTo>
                    <a:lnTo>
                      <a:pt x="42" y="76"/>
                    </a:lnTo>
                    <a:lnTo>
                      <a:pt x="42" y="77"/>
                    </a:lnTo>
                    <a:lnTo>
                      <a:pt x="42" y="77"/>
                    </a:lnTo>
                    <a:lnTo>
                      <a:pt x="44" y="77"/>
                    </a:lnTo>
                    <a:lnTo>
                      <a:pt x="46" y="76"/>
                    </a:lnTo>
                    <a:lnTo>
                      <a:pt x="46" y="74"/>
                    </a:lnTo>
                    <a:lnTo>
                      <a:pt x="46" y="74"/>
                    </a:lnTo>
                    <a:lnTo>
                      <a:pt x="47" y="73"/>
                    </a:lnTo>
                    <a:lnTo>
                      <a:pt x="47" y="72"/>
                    </a:lnTo>
                    <a:lnTo>
                      <a:pt x="48" y="72"/>
                    </a:lnTo>
                    <a:lnTo>
                      <a:pt x="50" y="69"/>
                    </a:lnTo>
                    <a:lnTo>
                      <a:pt x="51" y="69"/>
                    </a:lnTo>
                    <a:lnTo>
                      <a:pt x="53" y="69"/>
                    </a:lnTo>
                    <a:lnTo>
                      <a:pt x="54" y="69"/>
                    </a:lnTo>
                    <a:lnTo>
                      <a:pt x="53" y="70"/>
                    </a:lnTo>
                    <a:lnTo>
                      <a:pt x="54" y="70"/>
                    </a:lnTo>
                    <a:lnTo>
                      <a:pt x="54" y="69"/>
                    </a:lnTo>
                    <a:lnTo>
                      <a:pt x="55" y="66"/>
                    </a:lnTo>
                    <a:lnTo>
                      <a:pt x="57" y="63"/>
                    </a:lnTo>
                    <a:lnTo>
                      <a:pt x="57" y="62"/>
                    </a:lnTo>
                    <a:lnTo>
                      <a:pt x="57" y="61"/>
                    </a:lnTo>
                    <a:lnTo>
                      <a:pt x="58" y="61"/>
                    </a:lnTo>
                    <a:lnTo>
                      <a:pt x="58" y="62"/>
                    </a:lnTo>
                    <a:lnTo>
                      <a:pt x="59" y="62"/>
                    </a:lnTo>
                    <a:lnTo>
                      <a:pt x="61" y="63"/>
                    </a:lnTo>
                    <a:lnTo>
                      <a:pt x="61" y="65"/>
                    </a:lnTo>
                    <a:lnTo>
                      <a:pt x="61" y="66"/>
                    </a:lnTo>
                    <a:lnTo>
                      <a:pt x="59" y="69"/>
                    </a:lnTo>
                    <a:lnTo>
                      <a:pt x="61" y="69"/>
                    </a:lnTo>
                    <a:lnTo>
                      <a:pt x="59" y="70"/>
                    </a:lnTo>
                    <a:lnTo>
                      <a:pt x="58" y="72"/>
                    </a:lnTo>
                    <a:lnTo>
                      <a:pt x="57" y="76"/>
                    </a:lnTo>
                    <a:lnTo>
                      <a:pt x="57" y="77"/>
                    </a:lnTo>
                    <a:lnTo>
                      <a:pt x="57" y="79"/>
                    </a:lnTo>
                    <a:lnTo>
                      <a:pt x="57" y="80"/>
                    </a:lnTo>
                    <a:lnTo>
                      <a:pt x="57" y="80"/>
                    </a:lnTo>
                    <a:lnTo>
                      <a:pt x="59" y="79"/>
                    </a:lnTo>
                    <a:lnTo>
                      <a:pt x="61" y="76"/>
                    </a:lnTo>
                    <a:lnTo>
                      <a:pt x="61" y="76"/>
                    </a:lnTo>
                    <a:lnTo>
                      <a:pt x="64" y="73"/>
                    </a:lnTo>
                    <a:lnTo>
                      <a:pt x="64" y="72"/>
                    </a:lnTo>
                    <a:lnTo>
                      <a:pt x="65" y="73"/>
                    </a:lnTo>
                    <a:lnTo>
                      <a:pt x="66" y="73"/>
                    </a:lnTo>
                    <a:lnTo>
                      <a:pt x="66" y="73"/>
                    </a:lnTo>
                    <a:lnTo>
                      <a:pt x="65" y="74"/>
                    </a:lnTo>
                    <a:lnTo>
                      <a:pt x="62" y="76"/>
                    </a:lnTo>
                    <a:lnTo>
                      <a:pt x="62" y="77"/>
                    </a:lnTo>
                    <a:lnTo>
                      <a:pt x="62" y="80"/>
                    </a:lnTo>
                    <a:lnTo>
                      <a:pt x="64" y="80"/>
                    </a:lnTo>
                    <a:lnTo>
                      <a:pt x="64" y="83"/>
                    </a:lnTo>
                    <a:lnTo>
                      <a:pt x="65" y="83"/>
                    </a:lnTo>
                    <a:lnTo>
                      <a:pt x="65" y="81"/>
                    </a:lnTo>
                    <a:lnTo>
                      <a:pt x="66" y="80"/>
                    </a:lnTo>
                    <a:lnTo>
                      <a:pt x="66" y="80"/>
                    </a:lnTo>
                    <a:lnTo>
                      <a:pt x="68" y="83"/>
                    </a:lnTo>
                    <a:lnTo>
                      <a:pt x="69" y="83"/>
                    </a:lnTo>
                    <a:lnTo>
                      <a:pt x="70" y="81"/>
                    </a:lnTo>
                    <a:lnTo>
                      <a:pt x="70" y="80"/>
                    </a:lnTo>
                    <a:lnTo>
                      <a:pt x="72" y="80"/>
                    </a:lnTo>
                    <a:lnTo>
                      <a:pt x="72" y="79"/>
                    </a:lnTo>
                    <a:lnTo>
                      <a:pt x="72" y="77"/>
                    </a:lnTo>
                    <a:lnTo>
                      <a:pt x="72" y="77"/>
                    </a:lnTo>
                    <a:lnTo>
                      <a:pt x="73" y="76"/>
                    </a:lnTo>
                    <a:lnTo>
                      <a:pt x="72" y="74"/>
                    </a:lnTo>
                    <a:lnTo>
                      <a:pt x="72" y="73"/>
                    </a:lnTo>
                    <a:lnTo>
                      <a:pt x="75" y="70"/>
                    </a:lnTo>
                    <a:lnTo>
                      <a:pt x="76" y="68"/>
                    </a:lnTo>
                    <a:lnTo>
                      <a:pt x="76" y="65"/>
                    </a:lnTo>
                    <a:lnTo>
                      <a:pt x="75" y="63"/>
                    </a:lnTo>
                    <a:lnTo>
                      <a:pt x="75" y="63"/>
                    </a:lnTo>
                    <a:lnTo>
                      <a:pt x="75" y="65"/>
                    </a:lnTo>
                    <a:lnTo>
                      <a:pt x="73" y="66"/>
                    </a:lnTo>
                    <a:lnTo>
                      <a:pt x="72" y="68"/>
                    </a:lnTo>
                    <a:lnTo>
                      <a:pt x="70" y="69"/>
                    </a:lnTo>
                    <a:lnTo>
                      <a:pt x="69" y="69"/>
                    </a:lnTo>
                    <a:lnTo>
                      <a:pt x="69" y="68"/>
                    </a:lnTo>
                    <a:lnTo>
                      <a:pt x="69" y="66"/>
                    </a:lnTo>
                    <a:lnTo>
                      <a:pt x="69" y="63"/>
                    </a:lnTo>
                    <a:lnTo>
                      <a:pt x="72" y="62"/>
                    </a:lnTo>
                    <a:lnTo>
                      <a:pt x="72" y="62"/>
                    </a:lnTo>
                    <a:lnTo>
                      <a:pt x="73" y="61"/>
                    </a:lnTo>
                    <a:lnTo>
                      <a:pt x="75" y="61"/>
                    </a:lnTo>
                    <a:lnTo>
                      <a:pt x="75" y="59"/>
                    </a:lnTo>
                    <a:lnTo>
                      <a:pt x="75" y="58"/>
                    </a:lnTo>
                    <a:lnTo>
                      <a:pt x="73" y="59"/>
                    </a:lnTo>
                    <a:lnTo>
                      <a:pt x="73" y="59"/>
                    </a:lnTo>
                    <a:lnTo>
                      <a:pt x="70" y="61"/>
                    </a:lnTo>
                    <a:lnTo>
                      <a:pt x="70" y="61"/>
                    </a:lnTo>
                    <a:lnTo>
                      <a:pt x="68" y="62"/>
                    </a:lnTo>
                    <a:lnTo>
                      <a:pt x="68" y="63"/>
                    </a:lnTo>
                    <a:lnTo>
                      <a:pt x="65" y="65"/>
                    </a:lnTo>
                    <a:lnTo>
                      <a:pt x="65" y="66"/>
                    </a:lnTo>
                    <a:lnTo>
                      <a:pt x="64" y="66"/>
                    </a:lnTo>
                    <a:lnTo>
                      <a:pt x="62" y="65"/>
                    </a:lnTo>
                    <a:lnTo>
                      <a:pt x="62" y="63"/>
                    </a:lnTo>
                    <a:lnTo>
                      <a:pt x="62" y="62"/>
                    </a:lnTo>
                    <a:lnTo>
                      <a:pt x="62" y="61"/>
                    </a:lnTo>
                    <a:lnTo>
                      <a:pt x="62" y="62"/>
                    </a:lnTo>
                    <a:lnTo>
                      <a:pt x="64" y="62"/>
                    </a:lnTo>
                    <a:lnTo>
                      <a:pt x="65" y="61"/>
                    </a:lnTo>
                    <a:lnTo>
                      <a:pt x="64" y="61"/>
                    </a:lnTo>
                    <a:lnTo>
                      <a:pt x="62" y="59"/>
                    </a:lnTo>
                    <a:lnTo>
                      <a:pt x="64" y="59"/>
                    </a:lnTo>
                    <a:lnTo>
                      <a:pt x="65" y="59"/>
                    </a:lnTo>
                    <a:lnTo>
                      <a:pt x="64" y="59"/>
                    </a:lnTo>
                    <a:lnTo>
                      <a:pt x="62" y="58"/>
                    </a:lnTo>
                    <a:lnTo>
                      <a:pt x="62" y="57"/>
                    </a:lnTo>
                    <a:lnTo>
                      <a:pt x="62" y="57"/>
                    </a:lnTo>
                    <a:lnTo>
                      <a:pt x="65" y="57"/>
                    </a:lnTo>
                    <a:lnTo>
                      <a:pt x="65" y="57"/>
                    </a:lnTo>
                    <a:lnTo>
                      <a:pt x="68" y="55"/>
                    </a:lnTo>
                    <a:lnTo>
                      <a:pt x="68" y="52"/>
                    </a:lnTo>
                    <a:lnTo>
                      <a:pt x="70" y="52"/>
                    </a:lnTo>
                    <a:lnTo>
                      <a:pt x="70" y="54"/>
                    </a:lnTo>
                    <a:lnTo>
                      <a:pt x="73" y="52"/>
                    </a:lnTo>
                    <a:lnTo>
                      <a:pt x="73" y="51"/>
                    </a:lnTo>
                    <a:lnTo>
                      <a:pt x="73" y="48"/>
                    </a:lnTo>
                    <a:lnTo>
                      <a:pt x="73" y="48"/>
                    </a:lnTo>
                    <a:lnTo>
                      <a:pt x="72" y="50"/>
                    </a:lnTo>
                    <a:lnTo>
                      <a:pt x="70" y="50"/>
                    </a:lnTo>
                    <a:lnTo>
                      <a:pt x="69" y="50"/>
                    </a:lnTo>
                    <a:lnTo>
                      <a:pt x="68" y="50"/>
                    </a:lnTo>
                    <a:lnTo>
                      <a:pt x="68" y="50"/>
                    </a:lnTo>
                    <a:lnTo>
                      <a:pt x="68" y="51"/>
                    </a:lnTo>
                    <a:lnTo>
                      <a:pt x="68" y="52"/>
                    </a:lnTo>
                    <a:lnTo>
                      <a:pt x="66" y="52"/>
                    </a:lnTo>
                    <a:lnTo>
                      <a:pt x="65" y="54"/>
                    </a:lnTo>
                    <a:lnTo>
                      <a:pt x="64" y="54"/>
                    </a:lnTo>
                    <a:lnTo>
                      <a:pt x="64" y="55"/>
                    </a:lnTo>
                    <a:lnTo>
                      <a:pt x="62" y="55"/>
                    </a:lnTo>
                    <a:lnTo>
                      <a:pt x="64" y="55"/>
                    </a:lnTo>
                    <a:lnTo>
                      <a:pt x="64" y="52"/>
                    </a:lnTo>
                    <a:lnTo>
                      <a:pt x="62" y="54"/>
                    </a:lnTo>
                    <a:lnTo>
                      <a:pt x="61" y="54"/>
                    </a:lnTo>
                    <a:lnTo>
                      <a:pt x="62" y="52"/>
                    </a:lnTo>
                    <a:lnTo>
                      <a:pt x="64" y="52"/>
                    </a:lnTo>
                    <a:lnTo>
                      <a:pt x="64" y="51"/>
                    </a:lnTo>
                    <a:lnTo>
                      <a:pt x="64" y="51"/>
                    </a:lnTo>
                    <a:lnTo>
                      <a:pt x="64" y="50"/>
                    </a:lnTo>
                    <a:lnTo>
                      <a:pt x="65" y="48"/>
                    </a:lnTo>
                    <a:lnTo>
                      <a:pt x="64" y="48"/>
                    </a:lnTo>
                    <a:lnTo>
                      <a:pt x="64" y="48"/>
                    </a:lnTo>
                    <a:lnTo>
                      <a:pt x="64" y="47"/>
                    </a:lnTo>
                    <a:lnTo>
                      <a:pt x="64" y="46"/>
                    </a:lnTo>
                    <a:lnTo>
                      <a:pt x="64" y="46"/>
                    </a:lnTo>
                    <a:lnTo>
                      <a:pt x="62" y="47"/>
                    </a:lnTo>
                    <a:lnTo>
                      <a:pt x="59" y="46"/>
                    </a:lnTo>
                    <a:lnTo>
                      <a:pt x="62" y="46"/>
                    </a:lnTo>
                    <a:lnTo>
                      <a:pt x="62"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 name="Freeform 1235">
                <a:extLst>
                  <a:ext uri="{FF2B5EF4-FFF2-40B4-BE49-F238E27FC236}">
                    <a16:creationId xmlns:a16="http://schemas.microsoft.com/office/drawing/2014/main" id="{3A72DFB3-0C86-4D89-96D3-223A19C530D1}"/>
                  </a:ext>
                </a:extLst>
              </p:cNvPr>
              <p:cNvSpPr>
                <a:spLocks/>
              </p:cNvSpPr>
              <p:nvPr/>
            </p:nvSpPr>
            <p:spPr bwMode="auto">
              <a:xfrm>
                <a:off x="2765" y="2587"/>
                <a:ext cx="4" cy="1"/>
              </a:xfrm>
              <a:custGeom>
                <a:avLst/>
                <a:gdLst>
                  <a:gd name="T0" fmla="*/ 0 w 4"/>
                  <a:gd name="T1" fmla="*/ 0 h 1"/>
                  <a:gd name="T2" fmla="*/ 0 w 4"/>
                  <a:gd name="T3" fmla="*/ 0 h 1"/>
                  <a:gd name="T4" fmla="*/ 2 w 4"/>
                  <a:gd name="T5" fmla="*/ 1 h 1"/>
                  <a:gd name="T6" fmla="*/ 4 w 4"/>
                  <a:gd name="T7" fmla="*/ 1 h 1"/>
                  <a:gd name="T8" fmla="*/ 4 w 4"/>
                  <a:gd name="T9" fmla="*/ 0 h 1"/>
                  <a:gd name="T10" fmla="*/ 2 w 4"/>
                  <a:gd name="T11" fmla="*/ 0 h 1"/>
                  <a:gd name="T12" fmla="*/ 0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0" y="0"/>
                    </a:moveTo>
                    <a:lnTo>
                      <a:pt x="0" y="0"/>
                    </a:lnTo>
                    <a:lnTo>
                      <a:pt x="2" y="1"/>
                    </a:lnTo>
                    <a:lnTo>
                      <a:pt x="4" y="1"/>
                    </a:lnTo>
                    <a:lnTo>
                      <a:pt x="4"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 name="Freeform 1236">
                <a:extLst>
                  <a:ext uri="{FF2B5EF4-FFF2-40B4-BE49-F238E27FC236}">
                    <a16:creationId xmlns:a16="http://schemas.microsoft.com/office/drawing/2014/main" id="{B3513FC7-1B27-413C-9BFC-9990E7E60AB7}"/>
                  </a:ext>
                </a:extLst>
              </p:cNvPr>
              <p:cNvSpPr>
                <a:spLocks/>
              </p:cNvSpPr>
              <p:nvPr/>
            </p:nvSpPr>
            <p:spPr bwMode="auto">
              <a:xfrm>
                <a:off x="2740" y="2592"/>
                <a:ext cx="2" cy="2"/>
              </a:xfrm>
              <a:custGeom>
                <a:avLst/>
                <a:gdLst>
                  <a:gd name="T0" fmla="*/ 0 w 2"/>
                  <a:gd name="T1" fmla="*/ 0 h 2"/>
                  <a:gd name="T2" fmla="*/ 0 w 2"/>
                  <a:gd name="T3" fmla="*/ 2 h 2"/>
                  <a:gd name="T4" fmla="*/ 0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0"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Freeform 1237">
                <a:extLst>
                  <a:ext uri="{FF2B5EF4-FFF2-40B4-BE49-F238E27FC236}">
                    <a16:creationId xmlns:a16="http://schemas.microsoft.com/office/drawing/2014/main" id="{50EEF2EF-F5DE-43B7-8492-F78E857502FD}"/>
                  </a:ext>
                </a:extLst>
              </p:cNvPr>
              <p:cNvSpPr>
                <a:spLocks/>
              </p:cNvSpPr>
              <p:nvPr/>
            </p:nvSpPr>
            <p:spPr bwMode="auto">
              <a:xfrm>
                <a:off x="1943" y="2424"/>
                <a:ext cx="8" cy="9"/>
              </a:xfrm>
              <a:custGeom>
                <a:avLst/>
                <a:gdLst>
                  <a:gd name="T0" fmla="*/ 3 w 8"/>
                  <a:gd name="T1" fmla="*/ 2 h 9"/>
                  <a:gd name="T2" fmla="*/ 1 w 8"/>
                  <a:gd name="T3" fmla="*/ 4 h 9"/>
                  <a:gd name="T4" fmla="*/ 1 w 8"/>
                  <a:gd name="T5" fmla="*/ 7 h 9"/>
                  <a:gd name="T6" fmla="*/ 4 w 8"/>
                  <a:gd name="T7" fmla="*/ 7 h 9"/>
                  <a:gd name="T8" fmla="*/ 7 w 8"/>
                  <a:gd name="T9" fmla="*/ 4 h 9"/>
                  <a:gd name="T10" fmla="*/ 5 w 8"/>
                  <a:gd name="T11" fmla="*/ 7 h 9"/>
                  <a:gd name="T12" fmla="*/ 5 w 8"/>
                  <a:gd name="T13" fmla="*/ 9 h 9"/>
                  <a:gd name="T14" fmla="*/ 8 w 8"/>
                  <a:gd name="T15" fmla="*/ 7 h 9"/>
                  <a:gd name="T16" fmla="*/ 8 w 8"/>
                  <a:gd name="T17" fmla="*/ 1 h 9"/>
                  <a:gd name="T18" fmla="*/ 5 w 8"/>
                  <a:gd name="T19" fmla="*/ 0 h 9"/>
                  <a:gd name="T20" fmla="*/ 3 w 8"/>
                  <a:gd name="T21" fmla="*/ 0 h 9"/>
                  <a:gd name="T22" fmla="*/ 0 w 8"/>
                  <a:gd name="T23" fmla="*/ 2 h 9"/>
                  <a:gd name="T24" fmla="*/ 3 w 8"/>
                  <a:gd name="T2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3" y="2"/>
                    </a:moveTo>
                    <a:lnTo>
                      <a:pt x="1" y="4"/>
                    </a:lnTo>
                    <a:lnTo>
                      <a:pt x="1" y="7"/>
                    </a:lnTo>
                    <a:lnTo>
                      <a:pt x="4" y="7"/>
                    </a:lnTo>
                    <a:lnTo>
                      <a:pt x="7" y="4"/>
                    </a:lnTo>
                    <a:lnTo>
                      <a:pt x="5" y="7"/>
                    </a:lnTo>
                    <a:lnTo>
                      <a:pt x="5" y="9"/>
                    </a:lnTo>
                    <a:lnTo>
                      <a:pt x="8" y="7"/>
                    </a:lnTo>
                    <a:lnTo>
                      <a:pt x="8" y="1"/>
                    </a:lnTo>
                    <a:lnTo>
                      <a:pt x="5" y="0"/>
                    </a:lnTo>
                    <a:lnTo>
                      <a:pt x="3"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 name="Freeform 1238">
                <a:extLst>
                  <a:ext uri="{FF2B5EF4-FFF2-40B4-BE49-F238E27FC236}">
                    <a16:creationId xmlns:a16="http://schemas.microsoft.com/office/drawing/2014/main" id="{E787D7BA-2003-451B-8CB5-3385396B157A}"/>
                  </a:ext>
                </a:extLst>
              </p:cNvPr>
              <p:cNvSpPr>
                <a:spLocks/>
              </p:cNvSpPr>
              <p:nvPr/>
            </p:nvSpPr>
            <p:spPr bwMode="auto">
              <a:xfrm>
                <a:off x="2039" y="1996"/>
                <a:ext cx="7" cy="5"/>
              </a:xfrm>
              <a:custGeom>
                <a:avLst/>
                <a:gdLst>
                  <a:gd name="T0" fmla="*/ 4 w 7"/>
                  <a:gd name="T1" fmla="*/ 4 h 5"/>
                  <a:gd name="T2" fmla="*/ 5 w 7"/>
                  <a:gd name="T3" fmla="*/ 5 h 5"/>
                  <a:gd name="T4" fmla="*/ 7 w 7"/>
                  <a:gd name="T5" fmla="*/ 4 h 5"/>
                  <a:gd name="T6" fmla="*/ 4 w 7"/>
                  <a:gd name="T7" fmla="*/ 1 h 5"/>
                  <a:gd name="T8" fmla="*/ 1 w 7"/>
                  <a:gd name="T9" fmla="*/ 0 h 5"/>
                  <a:gd name="T10" fmla="*/ 0 w 7"/>
                  <a:gd name="T11" fmla="*/ 1 h 5"/>
                  <a:gd name="T12" fmla="*/ 1 w 7"/>
                  <a:gd name="T13" fmla="*/ 4 h 5"/>
                  <a:gd name="T14" fmla="*/ 4 w 7"/>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4" y="4"/>
                    </a:moveTo>
                    <a:lnTo>
                      <a:pt x="5" y="5"/>
                    </a:lnTo>
                    <a:lnTo>
                      <a:pt x="7" y="4"/>
                    </a:lnTo>
                    <a:lnTo>
                      <a:pt x="4" y="1"/>
                    </a:lnTo>
                    <a:lnTo>
                      <a:pt x="1" y="0"/>
                    </a:lnTo>
                    <a:lnTo>
                      <a:pt x="0" y="1"/>
                    </a:lnTo>
                    <a:lnTo>
                      <a:pt x="1"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 name="Freeform 1239">
                <a:extLst>
                  <a:ext uri="{FF2B5EF4-FFF2-40B4-BE49-F238E27FC236}">
                    <a16:creationId xmlns:a16="http://schemas.microsoft.com/office/drawing/2014/main" id="{8B4F6F2A-20FA-4AAC-9914-01B8266A63ED}"/>
                  </a:ext>
                </a:extLst>
              </p:cNvPr>
              <p:cNvSpPr>
                <a:spLocks/>
              </p:cNvSpPr>
              <p:nvPr/>
            </p:nvSpPr>
            <p:spPr bwMode="auto">
              <a:xfrm>
                <a:off x="1933" y="2400"/>
                <a:ext cx="7" cy="6"/>
              </a:xfrm>
              <a:custGeom>
                <a:avLst/>
                <a:gdLst>
                  <a:gd name="T0" fmla="*/ 4 w 7"/>
                  <a:gd name="T1" fmla="*/ 5 h 6"/>
                  <a:gd name="T2" fmla="*/ 4 w 7"/>
                  <a:gd name="T3" fmla="*/ 6 h 6"/>
                  <a:gd name="T4" fmla="*/ 6 w 7"/>
                  <a:gd name="T5" fmla="*/ 6 h 6"/>
                  <a:gd name="T6" fmla="*/ 7 w 7"/>
                  <a:gd name="T7" fmla="*/ 3 h 6"/>
                  <a:gd name="T8" fmla="*/ 6 w 7"/>
                  <a:gd name="T9" fmla="*/ 0 h 6"/>
                  <a:gd name="T10" fmla="*/ 2 w 7"/>
                  <a:gd name="T11" fmla="*/ 2 h 6"/>
                  <a:gd name="T12" fmla="*/ 0 w 7"/>
                  <a:gd name="T13" fmla="*/ 5 h 6"/>
                  <a:gd name="T14" fmla="*/ 4 w 7"/>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6">
                    <a:moveTo>
                      <a:pt x="4" y="5"/>
                    </a:moveTo>
                    <a:lnTo>
                      <a:pt x="4" y="6"/>
                    </a:lnTo>
                    <a:lnTo>
                      <a:pt x="6" y="6"/>
                    </a:lnTo>
                    <a:lnTo>
                      <a:pt x="7" y="3"/>
                    </a:lnTo>
                    <a:lnTo>
                      <a:pt x="6" y="0"/>
                    </a:lnTo>
                    <a:lnTo>
                      <a:pt x="2" y="2"/>
                    </a:lnTo>
                    <a:lnTo>
                      <a:pt x="0" y="5"/>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 name="Freeform 1240">
                <a:extLst>
                  <a:ext uri="{FF2B5EF4-FFF2-40B4-BE49-F238E27FC236}">
                    <a16:creationId xmlns:a16="http://schemas.microsoft.com/office/drawing/2014/main" id="{78F04580-29C3-469C-94D8-E40E4B708A99}"/>
                  </a:ext>
                </a:extLst>
              </p:cNvPr>
              <p:cNvSpPr>
                <a:spLocks/>
              </p:cNvSpPr>
              <p:nvPr/>
            </p:nvSpPr>
            <p:spPr bwMode="auto">
              <a:xfrm>
                <a:off x="1937" y="2389"/>
                <a:ext cx="2" cy="5"/>
              </a:xfrm>
              <a:custGeom>
                <a:avLst/>
                <a:gdLst>
                  <a:gd name="T0" fmla="*/ 2 w 2"/>
                  <a:gd name="T1" fmla="*/ 3 h 5"/>
                  <a:gd name="T2" fmla="*/ 2 w 2"/>
                  <a:gd name="T3" fmla="*/ 0 h 5"/>
                  <a:gd name="T4" fmla="*/ 0 w 2"/>
                  <a:gd name="T5" fmla="*/ 2 h 5"/>
                  <a:gd name="T6" fmla="*/ 0 w 2"/>
                  <a:gd name="T7" fmla="*/ 5 h 5"/>
                  <a:gd name="T8" fmla="*/ 2 w 2"/>
                  <a:gd name="T9" fmla="*/ 3 h 5"/>
                </a:gdLst>
                <a:ahLst/>
                <a:cxnLst>
                  <a:cxn ang="0">
                    <a:pos x="T0" y="T1"/>
                  </a:cxn>
                  <a:cxn ang="0">
                    <a:pos x="T2" y="T3"/>
                  </a:cxn>
                  <a:cxn ang="0">
                    <a:pos x="T4" y="T5"/>
                  </a:cxn>
                  <a:cxn ang="0">
                    <a:pos x="T6" y="T7"/>
                  </a:cxn>
                  <a:cxn ang="0">
                    <a:pos x="T8" y="T9"/>
                  </a:cxn>
                </a:cxnLst>
                <a:rect l="0" t="0" r="r" b="b"/>
                <a:pathLst>
                  <a:path w="2" h="5">
                    <a:moveTo>
                      <a:pt x="2" y="3"/>
                    </a:moveTo>
                    <a:lnTo>
                      <a:pt x="2" y="0"/>
                    </a:lnTo>
                    <a:lnTo>
                      <a:pt x="0" y="2"/>
                    </a:lnTo>
                    <a:lnTo>
                      <a:pt x="0" y="5"/>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 name="Freeform 1241">
                <a:extLst>
                  <a:ext uri="{FF2B5EF4-FFF2-40B4-BE49-F238E27FC236}">
                    <a16:creationId xmlns:a16="http://schemas.microsoft.com/office/drawing/2014/main" id="{50027D51-F74B-4E43-A154-445C63BC2DC2}"/>
                  </a:ext>
                </a:extLst>
              </p:cNvPr>
              <p:cNvSpPr>
                <a:spLocks/>
              </p:cNvSpPr>
              <p:nvPr/>
            </p:nvSpPr>
            <p:spPr bwMode="auto">
              <a:xfrm>
                <a:off x="1943" y="2420"/>
                <a:ext cx="3" cy="2"/>
              </a:xfrm>
              <a:custGeom>
                <a:avLst/>
                <a:gdLst>
                  <a:gd name="T0" fmla="*/ 1 w 3"/>
                  <a:gd name="T1" fmla="*/ 0 h 2"/>
                  <a:gd name="T2" fmla="*/ 0 w 3"/>
                  <a:gd name="T3" fmla="*/ 1 h 2"/>
                  <a:gd name="T4" fmla="*/ 3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1"/>
                    </a:lnTo>
                    <a:lnTo>
                      <a:pt x="3" y="2"/>
                    </a:lnTo>
                    <a:lnTo>
                      <a:pt x="3"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 name="Freeform 1242">
                <a:extLst>
                  <a:ext uri="{FF2B5EF4-FFF2-40B4-BE49-F238E27FC236}">
                    <a16:creationId xmlns:a16="http://schemas.microsoft.com/office/drawing/2014/main" id="{DE82453D-5790-4CCA-AD4F-99ED8EEC068A}"/>
                  </a:ext>
                </a:extLst>
              </p:cNvPr>
              <p:cNvSpPr>
                <a:spLocks/>
              </p:cNvSpPr>
              <p:nvPr/>
            </p:nvSpPr>
            <p:spPr bwMode="auto">
              <a:xfrm>
                <a:off x="1948" y="2413"/>
                <a:ext cx="4" cy="4"/>
              </a:xfrm>
              <a:custGeom>
                <a:avLst/>
                <a:gdLst>
                  <a:gd name="T0" fmla="*/ 4 w 4"/>
                  <a:gd name="T1" fmla="*/ 3 h 4"/>
                  <a:gd name="T2" fmla="*/ 4 w 4"/>
                  <a:gd name="T3" fmla="*/ 0 h 4"/>
                  <a:gd name="T4" fmla="*/ 3 w 4"/>
                  <a:gd name="T5" fmla="*/ 0 h 4"/>
                  <a:gd name="T6" fmla="*/ 0 w 4"/>
                  <a:gd name="T7" fmla="*/ 1 h 4"/>
                  <a:gd name="T8" fmla="*/ 0 w 4"/>
                  <a:gd name="T9" fmla="*/ 4 h 4"/>
                  <a:gd name="T10" fmla="*/ 2 w 4"/>
                  <a:gd name="T11" fmla="*/ 3 h 4"/>
                  <a:gd name="T12" fmla="*/ 4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3"/>
                    </a:moveTo>
                    <a:lnTo>
                      <a:pt x="4" y="0"/>
                    </a:lnTo>
                    <a:lnTo>
                      <a:pt x="3" y="0"/>
                    </a:lnTo>
                    <a:lnTo>
                      <a:pt x="0" y="1"/>
                    </a:lnTo>
                    <a:lnTo>
                      <a:pt x="0" y="4"/>
                    </a:lnTo>
                    <a:lnTo>
                      <a:pt x="2"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 name="Freeform 1243">
                <a:extLst>
                  <a:ext uri="{FF2B5EF4-FFF2-40B4-BE49-F238E27FC236}">
                    <a16:creationId xmlns:a16="http://schemas.microsoft.com/office/drawing/2014/main" id="{DE435128-C51F-4F60-BAFC-D2C06480230E}"/>
                  </a:ext>
                </a:extLst>
              </p:cNvPr>
              <p:cNvSpPr>
                <a:spLocks/>
              </p:cNvSpPr>
              <p:nvPr/>
            </p:nvSpPr>
            <p:spPr bwMode="auto">
              <a:xfrm>
                <a:off x="2060" y="2021"/>
                <a:ext cx="2" cy="6"/>
              </a:xfrm>
              <a:custGeom>
                <a:avLst/>
                <a:gdLst>
                  <a:gd name="T0" fmla="*/ 2 w 2"/>
                  <a:gd name="T1" fmla="*/ 6 h 6"/>
                  <a:gd name="T2" fmla="*/ 2 w 2"/>
                  <a:gd name="T3" fmla="*/ 5 h 6"/>
                  <a:gd name="T4" fmla="*/ 2 w 2"/>
                  <a:gd name="T5" fmla="*/ 0 h 6"/>
                  <a:gd name="T6" fmla="*/ 1 w 2"/>
                  <a:gd name="T7" fmla="*/ 2 h 6"/>
                  <a:gd name="T8" fmla="*/ 0 w 2"/>
                  <a:gd name="T9" fmla="*/ 4 h 6"/>
                  <a:gd name="T10" fmla="*/ 0 w 2"/>
                  <a:gd name="T11" fmla="*/ 5 h 6"/>
                  <a:gd name="T12" fmla="*/ 0 w 2"/>
                  <a:gd name="T13" fmla="*/ 5 h 6"/>
                  <a:gd name="T14" fmla="*/ 2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2" y="6"/>
                    </a:moveTo>
                    <a:lnTo>
                      <a:pt x="2" y="5"/>
                    </a:lnTo>
                    <a:lnTo>
                      <a:pt x="2" y="0"/>
                    </a:lnTo>
                    <a:lnTo>
                      <a:pt x="1" y="2"/>
                    </a:lnTo>
                    <a:lnTo>
                      <a:pt x="0" y="4"/>
                    </a:lnTo>
                    <a:lnTo>
                      <a:pt x="0" y="5"/>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 name="Freeform 1244">
                <a:extLst>
                  <a:ext uri="{FF2B5EF4-FFF2-40B4-BE49-F238E27FC236}">
                    <a16:creationId xmlns:a16="http://schemas.microsoft.com/office/drawing/2014/main" id="{9F563285-B892-4D6C-9F03-C0F2F1F0FB80}"/>
                  </a:ext>
                </a:extLst>
              </p:cNvPr>
              <p:cNvSpPr>
                <a:spLocks/>
              </p:cNvSpPr>
              <p:nvPr/>
            </p:nvSpPr>
            <p:spPr bwMode="auto">
              <a:xfrm>
                <a:off x="2076" y="2007"/>
                <a:ext cx="1" cy="3"/>
              </a:xfrm>
              <a:custGeom>
                <a:avLst/>
                <a:gdLst>
                  <a:gd name="T0" fmla="*/ 1 w 1"/>
                  <a:gd name="T1" fmla="*/ 0 h 3"/>
                  <a:gd name="T2" fmla="*/ 1 w 1"/>
                  <a:gd name="T3" fmla="*/ 0 h 3"/>
                  <a:gd name="T4" fmla="*/ 0 w 1"/>
                  <a:gd name="T5" fmla="*/ 1 h 3"/>
                  <a:gd name="T6" fmla="*/ 0 w 1"/>
                  <a:gd name="T7" fmla="*/ 3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1" y="0"/>
                    </a:lnTo>
                    <a:lnTo>
                      <a:pt x="0" y="1"/>
                    </a:lnTo>
                    <a:lnTo>
                      <a:pt x="0"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 name="Freeform 1245">
                <a:extLst>
                  <a:ext uri="{FF2B5EF4-FFF2-40B4-BE49-F238E27FC236}">
                    <a16:creationId xmlns:a16="http://schemas.microsoft.com/office/drawing/2014/main" id="{65CCC802-362A-48C7-AB1D-A6346B218493}"/>
                  </a:ext>
                </a:extLst>
              </p:cNvPr>
              <p:cNvSpPr>
                <a:spLocks/>
              </p:cNvSpPr>
              <p:nvPr/>
            </p:nvSpPr>
            <p:spPr bwMode="auto">
              <a:xfrm>
                <a:off x="2069" y="2011"/>
                <a:ext cx="21" cy="18"/>
              </a:xfrm>
              <a:custGeom>
                <a:avLst/>
                <a:gdLst>
                  <a:gd name="T0" fmla="*/ 2 w 21"/>
                  <a:gd name="T1" fmla="*/ 16 h 18"/>
                  <a:gd name="T2" fmla="*/ 3 w 21"/>
                  <a:gd name="T3" fmla="*/ 18 h 18"/>
                  <a:gd name="T4" fmla="*/ 4 w 21"/>
                  <a:gd name="T5" fmla="*/ 16 h 18"/>
                  <a:gd name="T6" fmla="*/ 7 w 21"/>
                  <a:gd name="T7" fmla="*/ 15 h 18"/>
                  <a:gd name="T8" fmla="*/ 15 w 21"/>
                  <a:gd name="T9" fmla="*/ 10 h 18"/>
                  <a:gd name="T10" fmla="*/ 18 w 21"/>
                  <a:gd name="T11" fmla="*/ 7 h 18"/>
                  <a:gd name="T12" fmla="*/ 21 w 21"/>
                  <a:gd name="T13" fmla="*/ 4 h 18"/>
                  <a:gd name="T14" fmla="*/ 19 w 21"/>
                  <a:gd name="T15" fmla="*/ 5 h 18"/>
                  <a:gd name="T16" fmla="*/ 18 w 21"/>
                  <a:gd name="T17" fmla="*/ 4 h 18"/>
                  <a:gd name="T18" fmla="*/ 17 w 21"/>
                  <a:gd name="T19" fmla="*/ 0 h 18"/>
                  <a:gd name="T20" fmla="*/ 15 w 21"/>
                  <a:gd name="T21" fmla="*/ 0 h 18"/>
                  <a:gd name="T22" fmla="*/ 14 w 21"/>
                  <a:gd name="T23" fmla="*/ 3 h 18"/>
                  <a:gd name="T24" fmla="*/ 11 w 21"/>
                  <a:gd name="T25" fmla="*/ 4 h 18"/>
                  <a:gd name="T26" fmla="*/ 11 w 21"/>
                  <a:gd name="T27" fmla="*/ 5 h 18"/>
                  <a:gd name="T28" fmla="*/ 10 w 21"/>
                  <a:gd name="T29" fmla="*/ 5 h 18"/>
                  <a:gd name="T30" fmla="*/ 8 w 21"/>
                  <a:gd name="T31" fmla="*/ 7 h 18"/>
                  <a:gd name="T32" fmla="*/ 8 w 21"/>
                  <a:gd name="T33" fmla="*/ 8 h 18"/>
                  <a:gd name="T34" fmla="*/ 7 w 21"/>
                  <a:gd name="T35" fmla="*/ 7 h 18"/>
                  <a:gd name="T36" fmla="*/ 8 w 21"/>
                  <a:gd name="T37" fmla="*/ 5 h 18"/>
                  <a:gd name="T38" fmla="*/ 7 w 21"/>
                  <a:gd name="T39" fmla="*/ 4 h 18"/>
                  <a:gd name="T40" fmla="*/ 6 w 21"/>
                  <a:gd name="T41" fmla="*/ 5 h 18"/>
                  <a:gd name="T42" fmla="*/ 4 w 21"/>
                  <a:gd name="T43" fmla="*/ 5 h 18"/>
                  <a:gd name="T44" fmla="*/ 3 w 21"/>
                  <a:gd name="T45" fmla="*/ 8 h 18"/>
                  <a:gd name="T46" fmla="*/ 2 w 21"/>
                  <a:gd name="T47" fmla="*/ 10 h 18"/>
                  <a:gd name="T48" fmla="*/ 2 w 21"/>
                  <a:gd name="T49" fmla="*/ 12 h 18"/>
                  <a:gd name="T50" fmla="*/ 0 w 21"/>
                  <a:gd name="T51" fmla="*/ 15 h 18"/>
                  <a:gd name="T52" fmla="*/ 2 w 21"/>
                  <a:gd name="T5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18">
                    <a:moveTo>
                      <a:pt x="2" y="16"/>
                    </a:moveTo>
                    <a:lnTo>
                      <a:pt x="3" y="18"/>
                    </a:lnTo>
                    <a:lnTo>
                      <a:pt x="4" y="16"/>
                    </a:lnTo>
                    <a:lnTo>
                      <a:pt x="7" y="15"/>
                    </a:lnTo>
                    <a:lnTo>
                      <a:pt x="15" y="10"/>
                    </a:lnTo>
                    <a:lnTo>
                      <a:pt x="18" y="7"/>
                    </a:lnTo>
                    <a:lnTo>
                      <a:pt x="21" y="4"/>
                    </a:lnTo>
                    <a:lnTo>
                      <a:pt x="19" y="5"/>
                    </a:lnTo>
                    <a:lnTo>
                      <a:pt x="18" y="4"/>
                    </a:lnTo>
                    <a:lnTo>
                      <a:pt x="17" y="0"/>
                    </a:lnTo>
                    <a:lnTo>
                      <a:pt x="15" y="0"/>
                    </a:lnTo>
                    <a:lnTo>
                      <a:pt x="14" y="3"/>
                    </a:lnTo>
                    <a:lnTo>
                      <a:pt x="11" y="4"/>
                    </a:lnTo>
                    <a:lnTo>
                      <a:pt x="11" y="5"/>
                    </a:lnTo>
                    <a:lnTo>
                      <a:pt x="10" y="5"/>
                    </a:lnTo>
                    <a:lnTo>
                      <a:pt x="8" y="7"/>
                    </a:lnTo>
                    <a:lnTo>
                      <a:pt x="8" y="8"/>
                    </a:lnTo>
                    <a:lnTo>
                      <a:pt x="7" y="7"/>
                    </a:lnTo>
                    <a:lnTo>
                      <a:pt x="8" y="5"/>
                    </a:lnTo>
                    <a:lnTo>
                      <a:pt x="7" y="4"/>
                    </a:lnTo>
                    <a:lnTo>
                      <a:pt x="6" y="5"/>
                    </a:lnTo>
                    <a:lnTo>
                      <a:pt x="4" y="5"/>
                    </a:lnTo>
                    <a:lnTo>
                      <a:pt x="3" y="8"/>
                    </a:lnTo>
                    <a:lnTo>
                      <a:pt x="2" y="10"/>
                    </a:lnTo>
                    <a:lnTo>
                      <a:pt x="2" y="12"/>
                    </a:lnTo>
                    <a:lnTo>
                      <a:pt x="0" y="15"/>
                    </a:lnTo>
                    <a:lnTo>
                      <a:pt x="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 name="Freeform 1246">
                <a:extLst>
                  <a:ext uri="{FF2B5EF4-FFF2-40B4-BE49-F238E27FC236}">
                    <a16:creationId xmlns:a16="http://schemas.microsoft.com/office/drawing/2014/main" id="{8546D878-B910-4D10-A133-1AB77F26E3E3}"/>
                  </a:ext>
                </a:extLst>
              </p:cNvPr>
              <p:cNvSpPr>
                <a:spLocks/>
              </p:cNvSpPr>
              <p:nvPr/>
            </p:nvSpPr>
            <p:spPr bwMode="auto">
              <a:xfrm>
                <a:off x="2161" y="1999"/>
                <a:ext cx="3" cy="4"/>
              </a:xfrm>
              <a:custGeom>
                <a:avLst/>
                <a:gdLst>
                  <a:gd name="T0" fmla="*/ 3 w 3"/>
                  <a:gd name="T1" fmla="*/ 2 h 4"/>
                  <a:gd name="T2" fmla="*/ 3 w 3"/>
                  <a:gd name="T3" fmla="*/ 0 h 4"/>
                  <a:gd name="T4" fmla="*/ 0 w 3"/>
                  <a:gd name="T5" fmla="*/ 1 h 4"/>
                  <a:gd name="T6" fmla="*/ 0 w 3"/>
                  <a:gd name="T7" fmla="*/ 2 h 4"/>
                  <a:gd name="T8" fmla="*/ 2 w 3"/>
                  <a:gd name="T9" fmla="*/ 4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3" y="0"/>
                    </a:lnTo>
                    <a:lnTo>
                      <a:pt x="0" y="1"/>
                    </a:lnTo>
                    <a:lnTo>
                      <a:pt x="0" y="2"/>
                    </a:lnTo>
                    <a:lnTo>
                      <a:pt x="2"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 name="Freeform 1247">
                <a:extLst>
                  <a:ext uri="{FF2B5EF4-FFF2-40B4-BE49-F238E27FC236}">
                    <a16:creationId xmlns:a16="http://schemas.microsoft.com/office/drawing/2014/main" id="{30FA8F4A-DE2B-4806-A768-02AE295C1FFC}"/>
                  </a:ext>
                </a:extLst>
              </p:cNvPr>
              <p:cNvSpPr>
                <a:spLocks/>
              </p:cNvSpPr>
              <p:nvPr/>
            </p:nvSpPr>
            <p:spPr bwMode="auto">
              <a:xfrm>
                <a:off x="2060" y="2029"/>
                <a:ext cx="8" cy="12"/>
              </a:xfrm>
              <a:custGeom>
                <a:avLst/>
                <a:gdLst>
                  <a:gd name="T0" fmla="*/ 1 w 8"/>
                  <a:gd name="T1" fmla="*/ 7 h 12"/>
                  <a:gd name="T2" fmla="*/ 2 w 8"/>
                  <a:gd name="T3" fmla="*/ 8 h 12"/>
                  <a:gd name="T4" fmla="*/ 6 w 8"/>
                  <a:gd name="T5" fmla="*/ 12 h 12"/>
                  <a:gd name="T6" fmla="*/ 8 w 8"/>
                  <a:gd name="T7" fmla="*/ 11 h 12"/>
                  <a:gd name="T8" fmla="*/ 6 w 8"/>
                  <a:gd name="T9" fmla="*/ 7 h 12"/>
                  <a:gd name="T10" fmla="*/ 6 w 8"/>
                  <a:gd name="T11" fmla="*/ 3 h 12"/>
                  <a:gd name="T12" fmla="*/ 4 w 8"/>
                  <a:gd name="T13" fmla="*/ 3 h 12"/>
                  <a:gd name="T14" fmla="*/ 1 w 8"/>
                  <a:gd name="T15" fmla="*/ 0 h 12"/>
                  <a:gd name="T16" fmla="*/ 0 w 8"/>
                  <a:gd name="T17" fmla="*/ 0 h 12"/>
                  <a:gd name="T18" fmla="*/ 0 w 8"/>
                  <a:gd name="T19" fmla="*/ 1 h 12"/>
                  <a:gd name="T20" fmla="*/ 4 w 8"/>
                  <a:gd name="T21" fmla="*/ 5 h 12"/>
                  <a:gd name="T22" fmla="*/ 1 w 8"/>
                  <a:gd name="T23" fmla="*/ 5 h 12"/>
                  <a:gd name="T24" fmla="*/ 1 w 8"/>
                  <a:gd name="T25"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2">
                    <a:moveTo>
                      <a:pt x="1" y="7"/>
                    </a:moveTo>
                    <a:lnTo>
                      <a:pt x="2" y="8"/>
                    </a:lnTo>
                    <a:lnTo>
                      <a:pt x="6" y="12"/>
                    </a:lnTo>
                    <a:lnTo>
                      <a:pt x="8" y="11"/>
                    </a:lnTo>
                    <a:lnTo>
                      <a:pt x="6" y="7"/>
                    </a:lnTo>
                    <a:lnTo>
                      <a:pt x="6" y="3"/>
                    </a:lnTo>
                    <a:lnTo>
                      <a:pt x="4" y="3"/>
                    </a:lnTo>
                    <a:lnTo>
                      <a:pt x="1" y="0"/>
                    </a:lnTo>
                    <a:lnTo>
                      <a:pt x="0" y="0"/>
                    </a:lnTo>
                    <a:lnTo>
                      <a:pt x="0" y="1"/>
                    </a:lnTo>
                    <a:lnTo>
                      <a:pt x="4" y="5"/>
                    </a:lnTo>
                    <a:lnTo>
                      <a:pt x="1" y="5"/>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 name="Freeform 1248">
                <a:extLst>
                  <a:ext uri="{FF2B5EF4-FFF2-40B4-BE49-F238E27FC236}">
                    <a16:creationId xmlns:a16="http://schemas.microsoft.com/office/drawing/2014/main" id="{B2162125-676C-4841-9648-E6D80290EF99}"/>
                  </a:ext>
                </a:extLst>
              </p:cNvPr>
              <p:cNvSpPr>
                <a:spLocks/>
              </p:cNvSpPr>
              <p:nvPr/>
            </p:nvSpPr>
            <p:spPr bwMode="auto">
              <a:xfrm>
                <a:off x="2062" y="2016"/>
                <a:ext cx="7" cy="14"/>
              </a:xfrm>
              <a:custGeom>
                <a:avLst/>
                <a:gdLst>
                  <a:gd name="T0" fmla="*/ 2 w 7"/>
                  <a:gd name="T1" fmla="*/ 13 h 14"/>
                  <a:gd name="T2" fmla="*/ 0 w 7"/>
                  <a:gd name="T3" fmla="*/ 13 h 14"/>
                  <a:gd name="T4" fmla="*/ 3 w 7"/>
                  <a:gd name="T5" fmla="*/ 14 h 14"/>
                  <a:gd name="T6" fmla="*/ 7 w 7"/>
                  <a:gd name="T7" fmla="*/ 13 h 14"/>
                  <a:gd name="T8" fmla="*/ 6 w 7"/>
                  <a:gd name="T9" fmla="*/ 11 h 14"/>
                  <a:gd name="T10" fmla="*/ 7 w 7"/>
                  <a:gd name="T11" fmla="*/ 9 h 14"/>
                  <a:gd name="T12" fmla="*/ 7 w 7"/>
                  <a:gd name="T13" fmla="*/ 3 h 14"/>
                  <a:gd name="T14" fmla="*/ 6 w 7"/>
                  <a:gd name="T15" fmla="*/ 0 h 14"/>
                  <a:gd name="T16" fmla="*/ 4 w 7"/>
                  <a:gd name="T17" fmla="*/ 2 h 14"/>
                  <a:gd name="T18" fmla="*/ 4 w 7"/>
                  <a:gd name="T19" fmla="*/ 3 h 14"/>
                  <a:gd name="T20" fmla="*/ 3 w 7"/>
                  <a:gd name="T21" fmla="*/ 2 h 14"/>
                  <a:gd name="T22" fmla="*/ 2 w 7"/>
                  <a:gd name="T23" fmla="*/ 3 h 14"/>
                  <a:gd name="T24" fmla="*/ 2 w 7"/>
                  <a:gd name="T25" fmla="*/ 9 h 14"/>
                  <a:gd name="T26" fmla="*/ 3 w 7"/>
                  <a:gd name="T27" fmla="*/ 11 h 14"/>
                  <a:gd name="T28" fmla="*/ 2 w 7"/>
                  <a:gd name="T2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4">
                    <a:moveTo>
                      <a:pt x="2" y="13"/>
                    </a:moveTo>
                    <a:lnTo>
                      <a:pt x="0" y="13"/>
                    </a:lnTo>
                    <a:lnTo>
                      <a:pt x="3" y="14"/>
                    </a:lnTo>
                    <a:lnTo>
                      <a:pt x="7" y="13"/>
                    </a:lnTo>
                    <a:lnTo>
                      <a:pt x="6" y="11"/>
                    </a:lnTo>
                    <a:lnTo>
                      <a:pt x="7" y="9"/>
                    </a:lnTo>
                    <a:lnTo>
                      <a:pt x="7" y="3"/>
                    </a:lnTo>
                    <a:lnTo>
                      <a:pt x="6" y="0"/>
                    </a:lnTo>
                    <a:lnTo>
                      <a:pt x="4" y="2"/>
                    </a:lnTo>
                    <a:lnTo>
                      <a:pt x="4" y="3"/>
                    </a:lnTo>
                    <a:lnTo>
                      <a:pt x="3" y="2"/>
                    </a:lnTo>
                    <a:lnTo>
                      <a:pt x="2" y="3"/>
                    </a:lnTo>
                    <a:lnTo>
                      <a:pt x="2" y="9"/>
                    </a:lnTo>
                    <a:lnTo>
                      <a:pt x="3" y="11"/>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 name="Freeform 1249">
                <a:extLst>
                  <a:ext uri="{FF2B5EF4-FFF2-40B4-BE49-F238E27FC236}">
                    <a16:creationId xmlns:a16="http://schemas.microsoft.com/office/drawing/2014/main" id="{0058999A-A498-4C31-A5C4-D1555B2A2F46}"/>
                  </a:ext>
                </a:extLst>
              </p:cNvPr>
              <p:cNvSpPr>
                <a:spLocks/>
              </p:cNvSpPr>
              <p:nvPr/>
            </p:nvSpPr>
            <p:spPr bwMode="auto">
              <a:xfrm>
                <a:off x="2578" y="2277"/>
                <a:ext cx="10" cy="10"/>
              </a:xfrm>
              <a:custGeom>
                <a:avLst/>
                <a:gdLst>
                  <a:gd name="T0" fmla="*/ 2 w 10"/>
                  <a:gd name="T1" fmla="*/ 3 h 10"/>
                  <a:gd name="T2" fmla="*/ 3 w 10"/>
                  <a:gd name="T3" fmla="*/ 4 h 10"/>
                  <a:gd name="T4" fmla="*/ 3 w 10"/>
                  <a:gd name="T5" fmla="*/ 4 h 10"/>
                  <a:gd name="T6" fmla="*/ 5 w 10"/>
                  <a:gd name="T7" fmla="*/ 6 h 10"/>
                  <a:gd name="T8" fmla="*/ 5 w 10"/>
                  <a:gd name="T9" fmla="*/ 8 h 10"/>
                  <a:gd name="T10" fmla="*/ 6 w 10"/>
                  <a:gd name="T11" fmla="*/ 8 h 10"/>
                  <a:gd name="T12" fmla="*/ 7 w 10"/>
                  <a:gd name="T13" fmla="*/ 8 h 10"/>
                  <a:gd name="T14" fmla="*/ 7 w 10"/>
                  <a:gd name="T15" fmla="*/ 10 h 10"/>
                  <a:gd name="T16" fmla="*/ 9 w 10"/>
                  <a:gd name="T17" fmla="*/ 8 h 10"/>
                  <a:gd name="T18" fmla="*/ 9 w 10"/>
                  <a:gd name="T19" fmla="*/ 8 h 10"/>
                  <a:gd name="T20" fmla="*/ 10 w 10"/>
                  <a:gd name="T21" fmla="*/ 7 h 10"/>
                  <a:gd name="T22" fmla="*/ 10 w 10"/>
                  <a:gd name="T23" fmla="*/ 7 h 10"/>
                  <a:gd name="T24" fmla="*/ 9 w 10"/>
                  <a:gd name="T25" fmla="*/ 6 h 10"/>
                  <a:gd name="T26" fmla="*/ 10 w 10"/>
                  <a:gd name="T27" fmla="*/ 4 h 10"/>
                  <a:gd name="T28" fmla="*/ 10 w 10"/>
                  <a:gd name="T29" fmla="*/ 4 h 10"/>
                  <a:gd name="T30" fmla="*/ 7 w 10"/>
                  <a:gd name="T31" fmla="*/ 3 h 10"/>
                  <a:gd name="T32" fmla="*/ 6 w 10"/>
                  <a:gd name="T33" fmla="*/ 3 h 10"/>
                  <a:gd name="T34" fmla="*/ 6 w 10"/>
                  <a:gd name="T35" fmla="*/ 1 h 10"/>
                  <a:gd name="T36" fmla="*/ 5 w 10"/>
                  <a:gd name="T37" fmla="*/ 1 h 10"/>
                  <a:gd name="T38" fmla="*/ 3 w 10"/>
                  <a:gd name="T39" fmla="*/ 1 h 10"/>
                  <a:gd name="T40" fmla="*/ 3 w 10"/>
                  <a:gd name="T41" fmla="*/ 0 h 10"/>
                  <a:gd name="T42" fmla="*/ 2 w 10"/>
                  <a:gd name="T43" fmla="*/ 1 h 10"/>
                  <a:gd name="T44" fmla="*/ 0 w 10"/>
                  <a:gd name="T45" fmla="*/ 1 h 10"/>
                  <a:gd name="T46" fmla="*/ 2 w 10"/>
                  <a:gd name="T47" fmla="*/ 3 h 10"/>
                  <a:gd name="T48" fmla="*/ 2 w 10"/>
                  <a:gd name="T4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10">
                    <a:moveTo>
                      <a:pt x="2" y="3"/>
                    </a:moveTo>
                    <a:lnTo>
                      <a:pt x="3" y="4"/>
                    </a:lnTo>
                    <a:lnTo>
                      <a:pt x="3" y="4"/>
                    </a:lnTo>
                    <a:lnTo>
                      <a:pt x="5" y="6"/>
                    </a:lnTo>
                    <a:lnTo>
                      <a:pt x="5" y="8"/>
                    </a:lnTo>
                    <a:lnTo>
                      <a:pt x="6" y="8"/>
                    </a:lnTo>
                    <a:lnTo>
                      <a:pt x="7" y="8"/>
                    </a:lnTo>
                    <a:lnTo>
                      <a:pt x="7" y="10"/>
                    </a:lnTo>
                    <a:lnTo>
                      <a:pt x="9" y="8"/>
                    </a:lnTo>
                    <a:lnTo>
                      <a:pt x="9" y="8"/>
                    </a:lnTo>
                    <a:lnTo>
                      <a:pt x="10" y="7"/>
                    </a:lnTo>
                    <a:lnTo>
                      <a:pt x="10" y="7"/>
                    </a:lnTo>
                    <a:lnTo>
                      <a:pt x="9" y="6"/>
                    </a:lnTo>
                    <a:lnTo>
                      <a:pt x="10" y="4"/>
                    </a:lnTo>
                    <a:lnTo>
                      <a:pt x="10" y="4"/>
                    </a:lnTo>
                    <a:lnTo>
                      <a:pt x="7" y="3"/>
                    </a:lnTo>
                    <a:lnTo>
                      <a:pt x="6" y="3"/>
                    </a:lnTo>
                    <a:lnTo>
                      <a:pt x="6" y="1"/>
                    </a:lnTo>
                    <a:lnTo>
                      <a:pt x="5" y="1"/>
                    </a:lnTo>
                    <a:lnTo>
                      <a:pt x="3" y="1"/>
                    </a:lnTo>
                    <a:lnTo>
                      <a:pt x="3" y="0"/>
                    </a:lnTo>
                    <a:lnTo>
                      <a:pt x="2" y="1"/>
                    </a:lnTo>
                    <a:lnTo>
                      <a:pt x="0" y="1"/>
                    </a:lnTo>
                    <a:lnTo>
                      <a:pt x="2"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 name="Freeform 1250">
                <a:extLst>
                  <a:ext uri="{FF2B5EF4-FFF2-40B4-BE49-F238E27FC236}">
                    <a16:creationId xmlns:a16="http://schemas.microsoft.com/office/drawing/2014/main" id="{D3B6CD97-0EB5-4C40-B514-35BA0D42FC26}"/>
                  </a:ext>
                </a:extLst>
              </p:cNvPr>
              <p:cNvSpPr>
                <a:spLocks/>
              </p:cNvSpPr>
              <p:nvPr/>
            </p:nvSpPr>
            <p:spPr bwMode="auto">
              <a:xfrm>
                <a:off x="2581" y="2134"/>
                <a:ext cx="2" cy="3"/>
              </a:xfrm>
              <a:custGeom>
                <a:avLst/>
                <a:gdLst>
                  <a:gd name="T0" fmla="*/ 2 w 2"/>
                  <a:gd name="T1" fmla="*/ 3 h 3"/>
                  <a:gd name="T2" fmla="*/ 2 w 2"/>
                  <a:gd name="T3" fmla="*/ 2 h 3"/>
                  <a:gd name="T4" fmla="*/ 2 w 2"/>
                  <a:gd name="T5" fmla="*/ 2 h 3"/>
                  <a:gd name="T6" fmla="*/ 0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lnTo>
                      <a:pt x="2" y="2"/>
                    </a:lnTo>
                    <a:lnTo>
                      <a:pt x="2" y="2"/>
                    </a:lnTo>
                    <a:lnTo>
                      <a:pt x="0"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 name="Freeform 1251">
                <a:extLst>
                  <a:ext uri="{FF2B5EF4-FFF2-40B4-BE49-F238E27FC236}">
                    <a16:creationId xmlns:a16="http://schemas.microsoft.com/office/drawing/2014/main" id="{4BA64BFB-13F0-4AF7-9D95-6EBF91653324}"/>
                  </a:ext>
                </a:extLst>
              </p:cNvPr>
              <p:cNvSpPr>
                <a:spLocks/>
              </p:cNvSpPr>
              <p:nvPr/>
            </p:nvSpPr>
            <p:spPr bwMode="auto">
              <a:xfrm>
                <a:off x="2584" y="2137"/>
                <a:ext cx="3" cy="3"/>
              </a:xfrm>
              <a:custGeom>
                <a:avLst/>
                <a:gdLst>
                  <a:gd name="T0" fmla="*/ 0 w 3"/>
                  <a:gd name="T1" fmla="*/ 2 h 3"/>
                  <a:gd name="T2" fmla="*/ 0 w 3"/>
                  <a:gd name="T3" fmla="*/ 3 h 3"/>
                  <a:gd name="T4" fmla="*/ 1 w 3"/>
                  <a:gd name="T5" fmla="*/ 3 h 3"/>
                  <a:gd name="T6" fmla="*/ 3 w 3"/>
                  <a:gd name="T7" fmla="*/ 3 h 3"/>
                  <a:gd name="T8" fmla="*/ 3 w 3"/>
                  <a:gd name="T9" fmla="*/ 2 h 3"/>
                  <a:gd name="T10" fmla="*/ 1 w 3"/>
                  <a:gd name="T11" fmla="*/ 0 h 3"/>
                  <a:gd name="T12" fmla="*/ 0 w 3"/>
                  <a:gd name="T13" fmla="*/ 0 h 3"/>
                  <a:gd name="T14" fmla="*/ 0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2"/>
                    </a:moveTo>
                    <a:lnTo>
                      <a:pt x="0" y="3"/>
                    </a:lnTo>
                    <a:lnTo>
                      <a:pt x="1" y="3"/>
                    </a:lnTo>
                    <a:lnTo>
                      <a:pt x="3" y="3"/>
                    </a:lnTo>
                    <a:lnTo>
                      <a:pt x="3"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 name="Freeform 1252">
                <a:extLst>
                  <a:ext uri="{FF2B5EF4-FFF2-40B4-BE49-F238E27FC236}">
                    <a16:creationId xmlns:a16="http://schemas.microsoft.com/office/drawing/2014/main" id="{EFED669E-C3DD-41CC-8DCA-EAB14478F230}"/>
                  </a:ext>
                </a:extLst>
              </p:cNvPr>
              <p:cNvSpPr>
                <a:spLocks/>
              </p:cNvSpPr>
              <p:nvPr/>
            </p:nvSpPr>
            <p:spPr bwMode="auto">
              <a:xfrm>
                <a:off x="2577" y="2126"/>
                <a:ext cx="4" cy="3"/>
              </a:xfrm>
              <a:custGeom>
                <a:avLst/>
                <a:gdLst>
                  <a:gd name="T0" fmla="*/ 1 w 4"/>
                  <a:gd name="T1" fmla="*/ 0 h 3"/>
                  <a:gd name="T2" fmla="*/ 0 w 4"/>
                  <a:gd name="T3" fmla="*/ 0 h 3"/>
                  <a:gd name="T4" fmla="*/ 0 w 4"/>
                  <a:gd name="T5" fmla="*/ 2 h 3"/>
                  <a:gd name="T6" fmla="*/ 0 w 4"/>
                  <a:gd name="T7" fmla="*/ 2 h 3"/>
                  <a:gd name="T8" fmla="*/ 1 w 4"/>
                  <a:gd name="T9" fmla="*/ 2 h 3"/>
                  <a:gd name="T10" fmla="*/ 3 w 4"/>
                  <a:gd name="T11" fmla="*/ 3 h 3"/>
                  <a:gd name="T12" fmla="*/ 4 w 4"/>
                  <a:gd name="T13" fmla="*/ 3 h 3"/>
                  <a:gd name="T14" fmla="*/ 4 w 4"/>
                  <a:gd name="T15" fmla="*/ 2 h 3"/>
                  <a:gd name="T16" fmla="*/ 1 w 4"/>
                  <a:gd name="T17" fmla="*/ 0 h 3"/>
                  <a:gd name="T18" fmla="*/ 1 w 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
                    <a:moveTo>
                      <a:pt x="1" y="0"/>
                    </a:moveTo>
                    <a:lnTo>
                      <a:pt x="0" y="0"/>
                    </a:lnTo>
                    <a:lnTo>
                      <a:pt x="0" y="2"/>
                    </a:lnTo>
                    <a:lnTo>
                      <a:pt x="0" y="2"/>
                    </a:lnTo>
                    <a:lnTo>
                      <a:pt x="1" y="2"/>
                    </a:lnTo>
                    <a:lnTo>
                      <a:pt x="3" y="3"/>
                    </a:lnTo>
                    <a:lnTo>
                      <a:pt x="4" y="3"/>
                    </a:lnTo>
                    <a:lnTo>
                      <a:pt x="4" y="2"/>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 name="Freeform 1253">
                <a:extLst>
                  <a:ext uri="{FF2B5EF4-FFF2-40B4-BE49-F238E27FC236}">
                    <a16:creationId xmlns:a16="http://schemas.microsoft.com/office/drawing/2014/main" id="{555EF6D1-774F-40B6-AC61-8DAE90782AB1}"/>
                  </a:ext>
                </a:extLst>
              </p:cNvPr>
              <p:cNvSpPr>
                <a:spLocks/>
              </p:cNvSpPr>
              <p:nvPr/>
            </p:nvSpPr>
            <p:spPr bwMode="auto">
              <a:xfrm>
                <a:off x="2585" y="2136"/>
                <a:ext cx="2" cy="0"/>
              </a:xfrm>
              <a:custGeom>
                <a:avLst/>
                <a:gdLst>
                  <a:gd name="T0" fmla="*/ 2 w 2"/>
                  <a:gd name="T1" fmla="*/ 0 w 2"/>
                  <a:gd name="T2" fmla="*/ 2 w 2"/>
                  <a:gd name="T3" fmla="*/ 2 w 2"/>
                </a:gdLst>
                <a:ahLst/>
                <a:cxnLst>
                  <a:cxn ang="0">
                    <a:pos x="T0" y="0"/>
                  </a:cxn>
                  <a:cxn ang="0">
                    <a:pos x="T1" y="0"/>
                  </a:cxn>
                  <a:cxn ang="0">
                    <a:pos x="T2" y="0"/>
                  </a:cxn>
                  <a:cxn ang="0">
                    <a:pos x="T3" y="0"/>
                  </a:cxn>
                </a:cxnLst>
                <a:rect l="0" t="0" r="r" b="b"/>
                <a:pathLst>
                  <a:path w="2">
                    <a:moveTo>
                      <a:pt x="2" y="0"/>
                    </a:moveTo>
                    <a:lnTo>
                      <a:pt x="0" y="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 name="Freeform 1254">
                <a:extLst>
                  <a:ext uri="{FF2B5EF4-FFF2-40B4-BE49-F238E27FC236}">
                    <a16:creationId xmlns:a16="http://schemas.microsoft.com/office/drawing/2014/main" id="{975B0112-F499-442E-A412-BD9522D0E648}"/>
                  </a:ext>
                </a:extLst>
              </p:cNvPr>
              <p:cNvSpPr>
                <a:spLocks/>
              </p:cNvSpPr>
              <p:nvPr/>
            </p:nvSpPr>
            <p:spPr bwMode="auto">
              <a:xfrm>
                <a:off x="2567" y="2123"/>
                <a:ext cx="5" cy="3"/>
              </a:xfrm>
              <a:custGeom>
                <a:avLst/>
                <a:gdLst>
                  <a:gd name="T0" fmla="*/ 0 w 5"/>
                  <a:gd name="T1" fmla="*/ 0 h 3"/>
                  <a:gd name="T2" fmla="*/ 2 w 5"/>
                  <a:gd name="T3" fmla="*/ 3 h 3"/>
                  <a:gd name="T4" fmla="*/ 3 w 5"/>
                  <a:gd name="T5" fmla="*/ 3 h 3"/>
                  <a:gd name="T6" fmla="*/ 5 w 5"/>
                  <a:gd name="T7" fmla="*/ 3 h 3"/>
                  <a:gd name="T8" fmla="*/ 3 w 5"/>
                  <a:gd name="T9" fmla="*/ 2 h 3"/>
                  <a:gd name="T10" fmla="*/ 2 w 5"/>
                  <a:gd name="T11" fmla="*/ 2 h 3"/>
                  <a:gd name="T12" fmla="*/ 0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0" y="0"/>
                    </a:moveTo>
                    <a:lnTo>
                      <a:pt x="2" y="3"/>
                    </a:lnTo>
                    <a:lnTo>
                      <a:pt x="3" y="3"/>
                    </a:lnTo>
                    <a:lnTo>
                      <a:pt x="5" y="3"/>
                    </a:lnTo>
                    <a:lnTo>
                      <a:pt x="3"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 name="Freeform 1255">
                <a:extLst>
                  <a:ext uri="{FF2B5EF4-FFF2-40B4-BE49-F238E27FC236}">
                    <a16:creationId xmlns:a16="http://schemas.microsoft.com/office/drawing/2014/main" id="{BA353171-A2A0-4CCB-9BA3-C2556BF3145A}"/>
                  </a:ext>
                </a:extLst>
              </p:cNvPr>
              <p:cNvSpPr>
                <a:spLocks/>
              </p:cNvSpPr>
              <p:nvPr/>
            </p:nvSpPr>
            <p:spPr bwMode="auto">
              <a:xfrm>
                <a:off x="2565" y="2280"/>
                <a:ext cx="11" cy="11"/>
              </a:xfrm>
              <a:custGeom>
                <a:avLst/>
                <a:gdLst>
                  <a:gd name="T0" fmla="*/ 11 w 11"/>
                  <a:gd name="T1" fmla="*/ 4 h 11"/>
                  <a:gd name="T2" fmla="*/ 9 w 11"/>
                  <a:gd name="T3" fmla="*/ 3 h 11"/>
                  <a:gd name="T4" fmla="*/ 7 w 11"/>
                  <a:gd name="T5" fmla="*/ 3 h 11"/>
                  <a:gd name="T6" fmla="*/ 5 w 11"/>
                  <a:gd name="T7" fmla="*/ 1 h 11"/>
                  <a:gd name="T8" fmla="*/ 4 w 11"/>
                  <a:gd name="T9" fmla="*/ 0 h 11"/>
                  <a:gd name="T10" fmla="*/ 4 w 11"/>
                  <a:gd name="T11" fmla="*/ 1 h 11"/>
                  <a:gd name="T12" fmla="*/ 1 w 11"/>
                  <a:gd name="T13" fmla="*/ 1 h 11"/>
                  <a:gd name="T14" fmla="*/ 0 w 11"/>
                  <a:gd name="T15" fmla="*/ 0 h 11"/>
                  <a:gd name="T16" fmla="*/ 0 w 11"/>
                  <a:gd name="T17" fmla="*/ 1 h 11"/>
                  <a:gd name="T18" fmla="*/ 0 w 11"/>
                  <a:gd name="T19" fmla="*/ 4 h 11"/>
                  <a:gd name="T20" fmla="*/ 2 w 11"/>
                  <a:gd name="T21" fmla="*/ 5 h 11"/>
                  <a:gd name="T22" fmla="*/ 2 w 11"/>
                  <a:gd name="T23" fmla="*/ 7 h 11"/>
                  <a:gd name="T24" fmla="*/ 4 w 11"/>
                  <a:gd name="T25" fmla="*/ 8 h 11"/>
                  <a:gd name="T26" fmla="*/ 4 w 11"/>
                  <a:gd name="T27" fmla="*/ 9 h 11"/>
                  <a:gd name="T28" fmla="*/ 5 w 11"/>
                  <a:gd name="T29" fmla="*/ 11 h 11"/>
                  <a:gd name="T30" fmla="*/ 7 w 11"/>
                  <a:gd name="T31" fmla="*/ 11 h 11"/>
                  <a:gd name="T32" fmla="*/ 8 w 11"/>
                  <a:gd name="T33" fmla="*/ 9 h 11"/>
                  <a:gd name="T34" fmla="*/ 9 w 11"/>
                  <a:gd name="T35" fmla="*/ 9 h 11"/>
                  <a:gd name="T36" fmla="*/ 11 w 11"/>
                  <a:gd name="T37" fmla="*/ 8 h 11"/>
                  <a:gd name="T38" fmla="*/ 11 w 11"/>
                  <a:gd name="T39" fmla="*/ 8 h 11"/>
                  <a:gd name="T40" fmla="*/ 11 w 11"/>
                  <a:gd name="T41" fmla="*/ 7 h 11"/>
                  <a:gd name="T42" fmla="*/ 11 w 11"/>
                  <a:gd name="T4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11" y="4"/>
                    </a:moveTo>
                    <a:lnTo>
                      <a:pt x="9" y="3"/>
                    </a:lnTo>
                    <a:lnTo>
                      <a:pt x="7" y="3"/>
                    </a:lnTo>
                    <a:lnTo>
                      <a:pt x="5" y="1"/>
                    </a:lnTo>
                    <a:lnTo>
                      <a:pt x="4" y="0"/>
                    </a:lnTo>
                    <a:lnTo>
                      <a:pt x="4" y="1"/>
                    </a:lnTo>
                    <a:lnTo>
                      <a:pt x="1" y="1"/>
                    </a:lnTo>
                    <a:lnTo>
                      <a:pt x="0" y="0"/>
                    </a:lnTo>
                    <a:lnTo>
                      <a:pt x="0" y="1"/>
                    </a:lnTo>
                    <a:lnTo>
                      <a:pt x="0" y="4"/>
                    </a:lnTo>
                    <a:lnTo>
                      <a:pt x="2" y="5"/>
                    </a:lnTo>
                    <a:lnTo>
                      <a:pt x="2" y="7"/>
                    </a:lnTo>
                    <a:lnTo>
                      <a:pt x="4" y="8"/>
                    </a:lnTo>
                    <a:lnTo>
                      <a:pt x="4" y="9"/>
                    </a:lnTo>
                    <a:lnTo>
                      <a:pt x="5" y="11"/>
                    </a:lnTo>
                    <a:lnTo>
                      <a:pt x="7" y="11"/>
                    </a:lnTo>
                    <a:lnTo>
                      <a:pt x="8" y="9"/>
                    </a:lnTo>
                    <a:lnTo>
                      <a:pt x="9" y="9"/>
                    </a:lnTo>
                    <a:lnTo>
                      <a:pt x="11" y="8"/>
                    </a:lnTo>
                    <a:lnTo>
                      <a:pt x="11" y="8"/>
                    </a:lnTo>
                    <a:lnTo>
                      <a:pt x="11" y="7"/>
                    </a:lnTo>
                    <a:lnTo>
                      <a:pt x="1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 name="Freeform 1256">
                <a:extLst>
                  <a:ext uri="{FF2B5EF4-FFF2-40B4-BE49-F238E27FC236}">
                    <a16:creationId xmlns:a16="http://schemas.microsoft.com/office/drawing/2014/main" id="{E1986395-7B23-4668-BB6C-6823A3165A33}"/>
                  </a:ext>
                </a:extLst>
              </p:cNvPr>
              <p:cNvSpPr>
                <a:spLocks/>
              </p:cNvSpPr>
              <p:nvPr/>
            </p:nvSpPr>
            <p:spPr bwMode="auto">
              <a:xfrm>
                <a:off x="2497" y="2123"/>
                <a:ext cx="2" cy="6"/>
              </a:xfrm>
              <a:custGeom>
                <a:avLst/>
                <a:gdLst>
                  <a:gd name="T0" fmla="*/ 2 w 2"/>
                  <a:gd name="T1" fmla="*/ 6 h 6"/>
                  <a:gd name="T2" fmla="*/ 2 w 2"/>
                  <a:gd name="T3" fmla="*/ 5 h 6"/>
                  <a:gd name="T4" fmla="*/ 2 w 2"/>
                  <a:gd name="T5" fmla="*/ 2 h 6"/>
                  <a:gd name="T6" fmla="*/ 2 w 2"/>
                  <a:gd name="T7" fmla="*/ 0 h 6"/>
                  <a:gd name="T8" fmla="*/ 0 w 2"/>
                  <a:gd name="T9" fmla="*/ 0 h 6"/>
                  <a:gd name="T10" fmla="*/ 0 w 2"/>
                  <a:gd name="T11" fmla="*/ 3 h 6"/>
                  <a:gd name="T12" fmla="*/ 0 w 2"/>
                  <a:gd name="T13" fmla="*/ 3 h 6"/>
                  <a:gd name="T14" fmla="*/ 0 w 2"/>
                  <a:gd name="T15" fmla="*/ 5 h 6"/>
                  <a:gd name="T16" fmla="*/ 2 w 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6"/>
                    </a:moveTo>
                    <a:lnTo>
                      <a:pt x="2" y="5"/>
                    </a:lnTo>
                    <a:lnTo>
                      <a:pt x="2" y="2"/>
                    </a:lnTo>
                    <a:lnTo>
                      <a:pt x="2" y="0"/>
                    </a:lnTo>
                    <a:lnTo>
                      <a:pt x="0" y="0"/>
                    </a:lnTo>
                    <a:lnTo>
                      <a:pt x="0" y="3"/>
                    </a:lnTo>
                    <a:lnTo>
                      <a:pt x="0" y="3"/>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 name="Freeform 1257">
                <a:extLst>
                  <a:ext uri="{FF2B5EF4-FFF2-40B4-BE49-F238E27FC236}">
                    <a16:creationId xmlns:a16="http://schemas.microsoft.com/office/drawing/2014/main" id="{A494A044-FC87-494D-BC6C-65F9BB18E85D}"/>
                  </a:ext>
                </a:extLst>
              </p:cNvPr>
              <p:cNvSpPr>
                <a:spLocks/>
              </p:cNvSpPr>
              <p:nvPr/>
            </p:nvSpPr>
            <p:spPr bwMode="auto">
              <a:xfrm>
                <a:off x="2500" y="2123"/>
                <a:ext cx="2" cy="3"/>
              </a:xfrm>
              <a:custGeom>
                <a:avLst/>
                <a:gdLst>
                  <a:gd name="T0" fmla="*/ 0 w 2"/>
                  <a:gd name="T1" fmla="*/ 0 h 3"/>
                  <a:gd name="T2" fmla="*/ 0 w 2"/>
                  <a:gd name="T3" fmla="*/ 3 h 3"/>
                  <a:gd name="T4" fmla="*/ 2 w 2"/>
                  <a:gd name="T5" fmla="*/ 3 h 3"/>
                  <a:gd name="T6" fmla="*/ 2 w 2"/>
                  <a:gd name="T7" fmla="*/ 3 h 3"/>
                  <a:gd name="T8" fmla="*/ 2 w 2"/>
                  <a:gd name="T9" fmla="*/ 0 h 3"/>
                  <a:gd name="T10" fmla="*/ 2 w 2"/>
                  <a:gd name="T11" fmla="*/ 0 h 3"/>
                  <a:gd name="T12" fmla="*/ 0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0"/>
                    </a:moveTo>
                    <a:lnTo>
                      <a:pt x="0" y="3"/>
                    </a:lnTo>
                    <a:lnTo>
                      <a:pt x="2" y="3"/>
                    </a:lnTo>
                    <a:lnTo>
                      <a:pt x="2" y="3"/>
                    </a:lnTo>
                    <a:lnTo>
                      <a:pt x="2"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 name="Freeform 1258">
                <a:extLst>
                  <a:ext uri="{FF2B5EF4-FFF2-40B4-BE49-F238E27FC236}">
                    <a16:creationId xmlns:a16="http://schemas.microsoft.com/office/drawing/2014/main" id="{F1C6D1E8-0121-4A47-90A4-F42D46CFEEE3}"/>
                  </a:ext>
                </a:extLst>
              </p:cNvPr>
              <p:cNvSpPr>
                <a:spLocks/>
              </p:cNvSpPr>
              <p:nvPr/>
            </p:nvSpPr>
            <p:spPr bwMode="auto">
              <a:xfrm>
                <a:off x="2492" y="2110"/>
                <a:ext cx="4" cy="1"/>
              </a:xfrm>
              <a:custGeom>
                <a:avLst/>
                <a:gdLst>
                  <a:gd name="T0" fmla="*/ 0 w 4"/>
                  <a:gd name="T1" fmla="*/ 1 h 1"/>
                  <a:gd name="T2" fmla="*/ 0 w 4"/>
                  <a:gd name="T3" fmla="*/ 1 h 1"/>
                  <a:gd name="T4" fmla="*/ 1 w 4"/>
                  <a:gd name="T5" fmla="*/ 1 h 1"/>
                  <a:gd name="T6" fmla="*/ 3 w 4"/>
                  <a:gd name="T7" fmla="*/ 1 h 1"/>
                  <a:gd name="T8" fmla="*/ 4 w 4"/>
                  <a:gd name="T9" fmla="*/ 0 h 1"/>
                  <a:gd name="T10" fmla="*/ 3 w 4"/>
                  <a:gd name="T11" fmla="*/ 0 h 1"/>
                  <a:gd name="T12" fmla="*/ 1 w 4"/>
                  <a:gd name="T13" fmla="*/ 0 h 1"/>
                  <a:gd name="T14" fmla="*/ 0 w 4"/>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
                    <a:moveTo>
                      <a:pt x="0" y="1"/>
                    </a:moveTo>
                    <a:lnTo>
                      <a:pt x="0" y="1"/>
                    </a:lnTo>
                    <a:lnTo>
                      <a:pt x="1" y="1"/>
                    </a:lnTo>
                    <a:lnTo>
                      <a:pt x="3" y="1"/>
                    </a:lnTo>
                    <a:lnTo>
                      <a:pt x="4" y="0"/>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 name="Freeform 1259">
                <a:extLst>
                  <a:ext uri="{FF2B5EF4-FFF2-40B4-BE49-F238E27FC236}">
                    <a16:creationId xmlns:a16="http://schemas.microsoft.com/office/drawing/2014/main" id="{C1849776-E8A5-4AC3-A014-A9F170EB7DBE}"/>
                  </a:ext>
                </a:extLst>
              </p:cNvPr>
              <p:cNvSpPr>
                <a:spLocks/>
              </p:cNvSpPr>
              <p:nvPr/>
            </p:nvSpPr>
            <p:spPr bwMode="auto">
              <a:xfrm>
                <a:off x="2639" y="2165"/>
                <a:ext cx="4" cy="9"/>
              </a:xfrm>
              <a:custGeom>
                <a:avLst/>
                <a:gdLst>
                  <a:gd name="T0" fmla="*/ 3 w 4"/>
                  <a:gd name="T1" fmla="*/ 0 h 9"/>
                  <a:gd name="T2" fmla="*/ 1 w 4"/>
                  <a:gd name="T3" fmla="*/ 1 h 9"/>
                  <a:gd name="T4" fmla="*/ 1 w 4"/>
                  <a:gd name="T5" fmla="*/ 2 h 9"/>
                  <a:gd name="T6" fmla="*/ 0 w 4"/>
                  <a:gd name="T7" fmla="*/ 5 h 9"/>
                  <a:gd name="T8" fmla="*/ 1 w 4"/>
                  <a:gd name="T9" fmla="*/ 6 h 9"/>
                  <a:gd name="T10" fmla="*/ 1 w 4"/>
                  <a:gd name="T11" fmla="*/ 8 h 9"/>
                  <a:gd name="T12" fmla="*/ 3 w 4"/>
                  <a:gd name="T13" fmla="*/ 9 h 9"/>
                  <a:gd name="T14" fmla="*/ 3 w 4"/>
                  <a:gd name="T15" fmla="*/ 9 h 9"/>
                  <a:gd name="T16" fmla="*/ 4 w 4"/>
                  <a:gd name="T17" fmla="*/ 9 h 9"/>
                  <a:gd name="T18" fmla="*/ 4 w 4"/>
                  <a:gd name="T19" fmla="*/ 5 h 9"/>
                  <a:gd name="T20" fmla="*/ 4 w 4"/>
                  <a:gd name="T21" fmla="*/ 2 h 9"/>
                  <a:gd name="T22" fmla="*/ 3 w 4"/>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9">
                    <a:moveTo>
                      <a:pt x="3" y="0"/>
                    </a:moveTo>
                    <a:lnTo>
                      <a:pt x="1" y="1"/>
                    </a:lnTo>
                    <a:lnTo>
                      <a:pt x="1" y="2"/>
                    </a:lnTo>
                    <a:lnTo>
                      <a:pt x="0" y="5"/>
                    </a:lnTo>
                    <a:lnTo>
                      <a:pt x="1" y="6"/>
                    </a:lnTo>
                    <a:lnTo>
                      <a:pt x="1" y="8"/>
                    </a:lnTo>
                    <a:lnTo>
                      <a:pt x="3" y="9"/>
                    </a:lnTo>
                    <a:lnTo>
                      <a:pt x="3" y="9"/>
                    </a:lnTo>
                    <a:lnTo>
                      <a:pt x="4" y="9"/>
                    </a:lnTo>
                    <a:lnTo>
                      <a:pt x="4" y="5"/>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 name="Freeform 1260">
                <a:extLst>
                  <a:ext uri="{FF2B5EF4-FFF2-40B4-BE49-F238E27FC236}">
                    <a16:creationId xmlns:a16="http://schemas.microsoft.com/office/drawing/2014/main" id="{097FEC82-7160-4AE8-8431-375D87448F72}"/>
                  </a:ext>
                </a:extLst>
              </p:cNvPr>
              <p:cNvSpPr>
                <a:spLocks/>
              </p:cNvSpPr>
              <p:nvPr/>
            </p:nvSpPr>
            <p:spPr bwMode="auto">
              <a:xfrm>
                <a:off x="2537" y="2110"/>
                <a:ext cx="10" cy="5"/>
              </a:xfrm>
              <a:custGeom>
                <a:avLst/>
                <a:gdLst>
                  <a:gd name="T0" fmla="*/ 6 w 10"/>
                  <a:gd name="T1" fmla="*/ 0 h 5"/>
                  <a:gd name="T2" fmla="*/ 3 w 10"/>
                  <a:gd name="T3" fmla="*/ 0 h 5"/>
                  <a:gd name="T4" fmla="*/ 3 w 10"/>
                  <a:gd name="T5" fmla="*/ 0 h 5"/>
                  <a:gd name="T6" fmla="*/ 0 w 10"/>
                  <a:gd name="T7" fmla="*/ 1 h 5"/>
                  <a:gd name="T8" fmla="*/ 2 w 10"/>
                  <a:gd name="T9" fmla="*/ 1 h 5"/>
                  <a:gd name="T10" fmla="*/ 2 w 10"/>
                  <a:gd name="T11" fmla="*/ 4 h 5"/>
                  <a:gd name="T12" fmla="*/ 3 w 10"/>
                  <a:gd name="T13" fmla="*/ 4 h 5"/>
                  <a:gd name="T14" fmla="*/ 3 w 10"/>
                  <a:gd name="T15" fmla="*/ 2 h 5"/>
                  <a:gd name="T16" fmla="*/ 4 w 10"/>
                  <a:gd name="T17" fmla="*/ 5 h 5"/>
                  <a:gd name="T18" fmla="*/ 7 w 10"/>
                  <a:gd name="T19" fmla="*/ 5 h 5"/>
                  <a:gd name="T20" fmla="*/ 7 w 10"/>
                  <a:gd name="T21" fmla="*/ 5 h 5"/>
                  <a:gd name="T22" fmla="*/ 9 w 10"/>
                  <a:gd name="T23" fmla="*/ 5 h 5"/>
                  <a:gd name="T24" fmla="*/ 10 w 10"/>
                  <a:gd name="T25" fmla="*/ 4 h 5"/>
                  <a:gd name="T26" fmla="*/ 9 w 10"/>
                  <a:gd name="T27" fmla="*/ 2 h 5"/>
                  <a:gd name="T28" fmla="*/ 6 w 10"/>
                  <a:gd name="T29" fmla="*/ 1 h 5"/>
                  <a:gd name="T30" fmla="*/ 6 w 10"/>
                  <a:gd name="T3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5">
                    <a:moveTo>
                      <a:pt x="6" y="0"/>
                    </a:moveTo>
                    <a:lnTo>
                      <a:pt x="3" y="0"/>
                    </a:lnTo>
                    <a:lnTo>
                      <a:pt x="3" y="0"/>
                    </a:lnTo>
                    <a:lnTo>
                      <a:pt x="0" y="1"/>
                    </a:lnTo>
                    <a:lnTo>
                      <a:pt x="2" y="1"/>
                    </a:lnTo>
                    <a:lnTo>
                      <a:pt x="2" y="4"/>
                    </a:lnTo>
                    <a:lnTo>
                      <a:pt x="3" y="4"/>
                    </a:lnTo>
                    <a:lnTo>
                      <a:pt x="3" y="2"/>
                    </a:lnTo>
                    <a:lnTo>
                      <a:pt x="4" y="5"/>
                    </a:lnTo>
                    <a:lnTo>
                      <a:pt x="7" y="5"/>
                    </a:lnTo>
                    <a:lnTo>
                      <a:pt x="7" y="5"/>
                    </a:lnTo>
                    <a:lnTo>
                      <a:pt x="9" y="5"/>
                    </a:lnTo>
                    <a:lnTo>
                      <a:pt x="10" y="4"/>
                    </a:lnTo>
                    <a:lnTo>
                      <a:pt x="9" y="2"/>
                    </a:lnTo>
                    <a:lnTo>
                      <a:pt x="6"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 name="Freeform 1261">
                <a:extLst>
                  <a:ext uri="{FF2B5EF4-FFF2-40B4-BE49-F238E27FC236}">
                    <a16:creationId xmlns:a16="http://schemas.microsoft.com/office/drawing/2014/main" id="{A2D54AA2-B3AB-437D-900B-CD0E2A6376E7}"/>
                  </a:ext>
                </a:extLst>
              </p:cNvPr>
              <p:cNvSpPr>
                <a:spLocks/>
              </p:cNvSpPr>
              <p:nvPr/>
            </p:nvSpPr>
            <p:spPr bwMode="auto">
              <a:xfrm>
                <a:off x="1952" y="2442"/>
                <a:ext cx="10" cy="8"/>
              </a:xfrm>
              <a:custGeom>
                <a:avLst/>
                <a:gdLst>
                  <a:gd name="T0" fmla="*/ 6 w 10"/>
                  <a:gd name="T1" fmla="*/ 5 h 8"/>
                  <a:gd name="T2" fmla="*/ 9 w 10"/>
                  <a:gd name="T3" fmla="*/ 1 h 8"/>
                  <a:gd name="T4" fmla="*/ 10 w 10"/>
                  <a:gd name="T5" fmla="*/ 0 h 8"/>
                  <a:gd name="T6" fmla="*/ 6 w 10"/>
                  <a:gd name="T7" fmla="*/ 1 h 8"/>
                  <a:gd name="T8" fmla="*/ 5 w 10"/>
                  <a:gd name="T9" fmla="*/ 4 h 8"/>
                  <a:gd name="T10" fmla="*/ 3 w 10"/>
                  <a:gd name="T11" fmla="*/ 4 h 8"/>
                  <a:gd name="T12" fmla="*/ 0 w 10"/>
                  <a:gd name="T13" fmla="*/ 8 h 8"/>
                  <a:gd name="T14" fmla="*/ 2 w 10"/>
                  <a:gd name="T15" fmla="*/ 6 h 8"/>
                  <a:gd name="T16" fmla="*/ 5 w 10"/>
                  <a:gd name="T17" fmla="*/ 5 h 8"/>
                  <a:gd name="T18" fmla="*/ 6 w 10"/>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6" y="5"/>
                    </a:moveTo>
                    <a:lnTo>
                      <a:pt x="9" y="1"/>
                    </a:lnTo>
                    <a:lnTo>
                      <a:pt x="10" y="0"/>
                    </a:lnTo>
                    <a:lnTo>
                      <a:pt x="6" y="1"/>
                    </a:lnTo>
                    <a:lnTo>
                      <a:pt x="5" y="4"/>
                    </a:lnTo>
                    <a:lnTo>
                      <a:pt x="3" y="4"/>
                    </a:lnTo>
                    <a:lnTo>
                      <a:pt x="0" y="8"/>
                    </a:lnTo>
                    <a:lnTo>
                      <a:pt x="2" y="6"/>
                    </a:lnTo>
                    <a:lnTo>
                      <a:pt x="5" y="5"/>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 name="Freeform 1262">
                <a:extLst>
                  <a:ext uri="{FF2B5EF4-FFF2-40B4-BE49-F238E27FC236}">
                    <a16:creationId xmlns:a16="http://schemas.microsoft.com/office/drawing/2014/main" id="{70F3160C-E7F1-461C-8471-56AB3D3F50DC}"/>
                  </a:ext>
                </a:extLst>
              </p:cNvPr>
              <p:cNvSpPr>
                <a:spLocks/>
              </p:cNvSpPr>
              <p:nvPr/>
            </p:nvSpPr>
            <p:spPr bwMode="auto">
              <a:xfrm>
                <a:off x="2647" y="2174"/>
                <a:ext cx="1" cy="3"/>
              </a:xfrm>
              <a:custGeom>
                <a:avLst/>
                <a:gdLst>
                  <a:gd name="T0" fmla="*/ 1 w 1"/>
                  <a:gd name="T1" fmla="*/ 2 h 3"/>
                  <a:gd name="T2" fmla="*/ 1 w 1"/>
                  <a:gd name="T3" fmla="*/ 0 h 3"/>
                  <a:gd name="T4" fmla="*/ 1 w 1"/>
                  <a:gd name="T5" fmla="*/ 0 h 3"/>
                  <a:gd name="T6" fmla="*/ 0 w 1"/>
                  <a:gd name="T7" fmla="*/ 2 h 3"/>
                  <a:gd name="T8" fmla="*/ 1 w 1"/>
                  <a:gd name="T9" fmla="*/ 3 h 3"/>
                  <a:gd name="T10" fmla="*/ 1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1" y="2"/>
                    </a:moveTo>
                    <a:lnTo>
                      <a:pt x="1" y="0"/>
                    </a:lnTo>
                    <a:lnTo>
                      <a:pt x="1" y="0"/>
                    </a:lnTo>
                    <a:lnTo>
                      <a:pt x="0" y="2"/>
                    </a:lnTo>
                    <a:lnTo>
                      <a:pt x="1"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 name="Freeform 1263">
                <a:extLst>
                  <a:ext uri="{FF2B5EF4-FFF2-40B4-BE49-F238E27FC236}">
                    <a16:creationId xmlns:a16="http://schemas.microsoft.com/office/drawing/2014/main" id="{69011711-8EA9-4381-B651-0CF2C02E8989}"/>
                  </a:ext>
                </a:extLst>
              </p:cNvPr>
              <p:cNvSpPr>
                <a:spLocks/>
              </p:cNvSpPr>
              <p:nvPr/>
            </p:nvSpPr>
            <p:spPr bwMode="auto">
              <a:xfrm>
                <a:off x="2573" y="2126"/>
                <a:ext cx="3" cy="2"/>
              </a:xfrm>
              <a:custGeom>
                <a:avLst/>
                <a:gdLst>
                  <a:gd name="T0" fmla="*/ 3 w 3"/>
                  <a:gd name="T1" fmla="*/ 2 h 2"/>
                  <a:gd name="T2" fmla="*/ 1 w 3"/>
                  <a:gd name="T3" fmla="*/ 0 h 2"/>
                  <a:gd name="T4" fmla="*/ 0 w 3"/>
                  <a:gd name="T5" fmla="*/ 0 h 2"/>
                  <a:gd name="T6" fmla="*/ 3 w 3"/>
                  <a:gd name="T7" fmla="*/ 2 h 2"/>
                </a:gdLst>
                <a:ahLst/>
                <a:cxnLst>
                  <a:cxn ang="0">
                    <a:pos x="T0" y="T1"/>
                  </a:cxn>
                  <a:cxn ang="0">
                    <a:pos x="T2" y="T3"/>
                  </a:cxn>
                  <a:cxn ang="0">
                    <a:pos x="T4" y="T5"/>
                  </a:cxn>
                  <a:cxn ang="0">
                    <a:pos x="T6" y="T7"/>
                  </a:cxn>
                </a:cxnLst>
                <a:rect l="0" t="0" r="r" b="b"/>
                <a:pathLst>
                  <a:path w="3" h="2">
                    <a:moveTo>
                      <a:pt x="3" y="2"/>
                    </a:moveTo>
                    <a:lnTo>
                      <a:pt x="1" y="0"/>
                    </a:lnTo>
                    <a:lnTo>
                      <a:pt x="0"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 name="Freeform 1264">
                <a:extLst>
                  <a:ext uri="{FF2B5EF4-FFF2-40B4-BE49-F238E27FC236}">
                    <a16:creationId xmlns:a16="http://schemas.microsoft.com/office/drawing/2014/main" id="{96F89544-3545-462A-8FEC-E808A7BD1DBF}"/>
                  </a:ext>
                </a:extLst>
              </p:cNvPr>
              <p:cNvSpPr>
                <a:spLocks/>
              </p:cNvSpPr>
              <p:nvPr/>
            </p:nvSpPr>
            <p:spPr bwMode="auto">
              <a:xfrm>
                <a:off x="2410" y="2095"/>
                <a:ext cx="39" cy="41"/>
              </a:xfrm>
              <a:custGeom>
                <a:avLst/>
                <a:gdLst>
                  <a:gd name="T0" fmla="*/ 13 w 39"/>
                  <a:gd name="T1" fmla="*/ 34 h 41"/>
                  <a:gd name="T2" fmla="*/ 15 w 39"/>
                  <a:gd name="T3" fmla="*/ 34 h 41"/>
                  <a:gd name="T4" fmla="*/ 16 w 39"/>
                  <a:gd name="T5" fmla="*/ 38 h 41"/>
                  <a:gd name="T6" fmla="*/ 17 w 39"/>
                  <a:gd name="T7" fmla="*/ 39 h 41"/>
                  <a:gd name="T8" fmla="*/ 20 w 39"/>
                  <a:gd name="T9" fmla="*/ 37 h 41"/>
                  <a:gd name="T10" fmla="*/ 20 w 39"/>
                  <a:gd name="T11" fmla="*/ 39 h 41"/>
                  <a:gd name="T12" fmla="*/ 23 w 39"/>
                  <a:gd name="T13" fmla="*/ 41 h 41"/>
                  <a:gd name="T14" fmla="*/ 24 w 39"/>
                  <a:gd name="T15" fmla="*/ 41 h 41"/>
                  <a:gd name="T16" fmla="*/ 27 w 39"/>
                  <a:gd name="T17" fmla="*/ 41 h 41"/>
                  <a:gd name="T18" fmla="*/ 30 w 39"/>
                  <a:gd name="T19" fmla="*/ 39 h 41"/>
                  <a:gd name="T20" fmla="*/ 31 w 39"/>
                  <a:gd name="T21" fmla="*/ 38 h 41"/>
                  <a:gd name="T22" fmla="*/ 34 w 39"/>
                  <a:gd name="T23" fmla="*/ 37 h 41"/>
                  <a:gd name="T24" fmla="*/ 35 w 39"/>
                  <a:gd name="T25" fmla="*/ 38 h 41"/>
                  <a:gd name="T26" fmla="*/ 37 w 39"/>
                  <a:gd name="T27" fmla="*/ 37 h 41"/>
                  <a:gd name="T28" fmla="*/ 39 w 39"/>
                  <a:gd name="T29" fmla="*/ 35 h 41"/>
                  <a:gd name="T30" fmla="*/ 39 w 39"/>
                  <a:gd name="T31" fmla="*/ 33 h 41"/>
                  <a:gd name="T32" fmla="*/ 37 w 39"/>
                  <a:gd name="T33" fmla="*/ 34 h 41"/>
                  <a:gd name="T34" fmla="*/ 35 w 39"/>
                  <a:gd name="T35" fmla="*/ 33 h 41"/>
                  <a:gd name="T36" fmla="*/ 38 w 39"/>
                  <a:gd name="T37" fmla="*/ 27 h 41"/>
                  <a:gd name="T38" fmla="*/ 39 w 39"/>
                  <a:gd name="T39" fmla="*/ 24 h 41"/>
                  <a:gd name="T40" fmla="*/ 37 w 39"/>
                  <a:gd name="T41" fmla="*/ 26 h 41"/>
                  <a:gd name="T42" fmla="*/ 34 w 39"/>
                  <a:gd name="T43" fmla="*/ 30 h 41"/>
                  <a:gd name="T44" fmla="*/ 34 w 39"/>
                  <a:gd name="T45" fmla="*/ 27 h 41"/>
                  <a:gd name="T46" fmla="*/ 37 w 39"/>
                  <a:gd name="T47" fmla="*/ 22 h 41"/>
                  <a:gd name="T48" fmla="*/ 35 w 39"/>
                  <a:gd name="T49" fmla="*/ 13 h 41"/>
                  <a:gd name="T50" fmla="*/ 31 w 39"/>
                  <a:gd name="T51" fmla="*/ 12 h 41"/>
                  <a:gd name="T52" fmla="*/ 31 w 39"/>
                  <a:gd name="T53" fmla="*/ 9 h 41"/>
                  <a:gd name="T54" fmla="*/ 30 w 39"/>
                  <a:gd name="T55" fmla="*/ 9 h 41"/>
                  <a:gd name="T56" fmla="*/ 27 w 39"/>
                  <a:gd name="T57" fmla="*/ 12 h 41"/>
                  <a:gd name="T58" fmla="*/ 28 w 39"/>
                  <a:gd name="T59" fmla="*/ 9 h 41"/>
                  <a:gd name="T60" fmla="*/ 30 w 39"/>
                  <a:gd name="T61" fmla="*/ 8 h 41"/>
                  <a:gd name="T62" fmla="*/ 28 w 39"/>
                  <a:gd name="T63" fmla="*/ 5 h 41"/>
                  <a:gd name="T64" fmla="*/ 28 w 39"/>
                  <a:gd name="T65" fmla="*/ 2 h 41"/>
                  <a:gd name="T66" fmla="*/ 28 w 39"/>
                  <a:gd name="T67" fmla="*/ 0 h 41"/>
                  <a:gd name="T68" fmla="*/ 26 w 39"/>
                  <a:gd name="T69" fmla="*/ 1 h 41"/>
                  <a:gd name="T70" fmla="*/ 22 w 39"/>
                  <a:gd name="T71" fmla="*/ 4 h 41"/>
                  <a:gd name="T72" fmla="*/ 20 w 39"/>
                  <a:gd name="T73" fmla="*/ 8 h 41"/>
                  <a:gd name="T74" fmla="*/ 22 w 39"/>
                  <a:gd name="T75" fmla="*/ 12 h 41"/>
                  <a:gd name="T76" fmla="*/ 19 w 39"/>
                  <a:gd name="T77" fmla="*/ 12 h 41"/>
                  <a:gd name="T78" fmla="*/ 19 w 39"/>
                  <a:gd name="T79" fmla="*/ 8 h 41"/>
                  <a:gd name="T80" fmla="*/ 17 w 39"/>
                  <a:gd name="T81" fmla="*/ 8 h 41"/>
                  <a:gd name="T82" fmla="*/ 17 w 39"/>
                  <a:gd name="T83" fmla="*/ 11 h 41"/>
                  <a:gd name="T84" fmla="*/ 15 w 39"/>
                  <a:gd name="T85" fmla="*/ 11 h 41"/>
                  <a:gd name="T86" fmla="*/ 16 w 39"/>
                  <a:gd name="T87" fmla="*/ 13 h 41"/>
                  <a:gd name="T88" fmla="*/ 15 w 39"/>
                  <a:gd name="T89" fmla="*/ 15 h 41"/>
                  <a:gd name="T90" fmla="*/ 13 w 39"/>
                  <a:gd name="T91" fmla="*/ 15 h 41"/>
                  <a:gd name="T92" fmla="*/ 12 w 39"/>
                  <a:gd name="T93" fmla="*/ 17 h 41"/>
                  <a:gd name="T94" fmla="*/ 8 w 39"/>
                  <a:gd name="T95" fmla="*/ 17 h 41"/>
                  <a:gd name="T96" fmla="*/ 6 w 39"/>
                  <a:gd name="T97" fmla="*/ 17 h 41"/>
                  <a:gd name="T98" fmla="*/ 5 w 39"/>
                  <a:gd name="T99" fmla="*/ 17 h 41"/>
                  <a:gd name="T100" fmla="*/ 0 w 39"/>
                  <a:gd name="T101" fmla="*/ 20 h 41"/>
                  <a:gd name="T102" fmla="*/ 0 w 39"/>
                  <a:gd name="T103" fmla="*/ 23 h 41"/>
                  <a:gd name="T104" fmla="*/ 2 w 39"/>
                  <a:gd name="T105" fmla="*/ 26 h 41"/>
                  <a:gd name="T106" fmla="*/ 5 w 39"/>
                  <a:gd name="T107" fmla="*/ 26 h 41"/>
                  <a:gd name="T108" fmla="*/ 4 w 39"/>
                  <a:gd name="T109" fmla="*/ 24 h 41"/>
                  <a:gd name="T110" fmla="*/ 5 w 39"/>
                  <a:gd name="T111" fmla="*/ 22 h 41"/>
                  <a:gd name="T112" fmla="*/ 6 w 39"/>
                  <a:gd name="T113" fmla="*/ 24 h 41"/>
                  <a:gd name="T114" fmla="*/ 6 w 39"/>
                  <a:gd name="T115" fmla="*/ 27 h 41"/>
                  <a:gd name="T116" fmla="*/ 9 w 39"/>
                  <a:gd name="T117" fmla="*/ 30 h 41"/>
                  <a:gd name="T118" fmla="*/ 11 w 39"/>
                  <a:gd name="T119" fmla="*/ 27 h 41"/>
                  <a:gd name="T120" fmla="*/ 11 w 39"/>
                  <a:gd name="T121" fmla="*/ 28 h 41"/>
                  <a:gd name="T122" fmla="*/ 11 w 39"/>
                  <a:gd name="T123" fmla="*/ 31 h 41"/>
                  <a:gd name="T124" fmla="*/ 13 w 39"/>
                  <a:gd name="T125" fmla="*/ 3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 h="41">
                    <a:moveTo>
                      <a:pt x="13" y="34"/>
                    </a:moveTo>
                    <a:lnTo>
                      <a:pt x="15" y="34"/>
                    </a:lnTo>
                    <a:lnTo>
                      <a:pt x="16" y="38"/>
                    </a:lnTo>
                    <a:lnTo>
                      <a:pt x="17" y="39"/>
                    </a:lnTo>
                    <a:lnTo>
                      <a:pt x="20" y="37"/>
                    </a:lnTo>
                    <a:lnTo>
                      <a:pt x="20" y="39"/>
                    </a:lnTo>
                    <a:lnTo>
                      <a:pt x="23" y="41"/>
                    </a:lnTo>
                    <a:lnTo>
                      <a:pt x="24" y="41"/>
                    </a:lnTo>
                    <a:lnTo>
                      <a:pt x="27" y="41"/>
                    </a:lnTo>
                    <a:lnTo>
                      <a:pt x="30" y="39"/>
                    </a:lnTo>
                    <a:lnTo>
                      <a:pt x="31" y="38"/>
                    </a:lnTo>
                    <a:lnTo>
                      <a:pt x="34" y="37"/>
                    </a:lnTo>
                    <a:lnTo>
                      <a:pt x="35" y="38"/>
                    </a:lnTo>
                    <a:lnTo>
                      <a:pt x="37" y="37"/>
                    </a:lnTo>
                    <a:lnTo>
                      <a:pt x="39" y="35"/>
                    </a:lnTo>
                    <a:lnTo>
                      <a:pt x="39" y="33"/>
                    </a:lnTo>
                    <a:lnTo>
                      <a:pt x="37" y="34"/>
                    </a:lnTo>
                    <a:lnTo>
                      <a:pt x="35" y="33"/>
                    </a:lnTo>
                    <a:lnTo>
                      <a:pt x="38" y="27"/>
                    </a:lnTo>
                    <a:lnTo>
                      <a:pt x="39" y="24"/>
                    </a:lnTo>
                    <a:lnTo>
                      <a:pt x="37" y="26"/>
                    </a:lnTo>
                    <a:lnTo>
                      <a:pt x="34" y="30"/>
                    </a:lnTo>
                    <a:lnTo>
                      <a:pt x="34" y="27"/>
                    </a:lnTo>
                    <a:lnTo>
                      <a:pt x="37" y="22"/>
                    </a:lnTo>
                    <a:lnTo>
                      <a:pt x="35" y="13"/>
                    </a:lnTo>
                    <a:lnTo>
                      <a:pt x="31" y="12"/>
                    </a:lnTo>
                    <a:lnTo>
                      <a:pt x="31" y="9"/>
                    </a:lnTo>
                    <a:lnTo>
                      <a:pt x="30" y="9"/>
                    </a:lnTo>
                    <a:lnTo>
                      <a:pt x="27" y="12"/>
                    </a:lnTo>
                    <a:lnTo>
                      <a:pt x="28" y="9"/>
                    </a:lnTo>
                    <a:lnTo>
                      <a:pt x="30" y="8"/>
                    </a:lnTo>
                    <a:lnTo>
                      <a:pt x="28" y="5"/>
                    </a:lnTo>
                    <a:lnTo>
                      <a:pt x="28" y="2"/>
                    </a:lnTo>
                    <a:lnTo>
                      <a:pt x="28" y="0"/>
                    </a:lnTo>
                    <a:lnTo>
                      <a:pt x="26" y="1"/>
                    </a:lnTo>
                    <a:lnTo>
                      <a:pt x="22" y="4"/>
                    </a:lnTo>
                    <a:lnTo>
                      <a:pt x="20" y="8"/>
                    </a:lnTo>
                    <a:lnTo>
                      <a:pt x="22" y="12"/>
                    </a:lnTo>
                    <a:lnTo>
                      <a:pt x="19" y="12"/>
                    </a:lnTo>
                    <a:lnTo>
                      <a:pt x="19" y="8"/>
                    </a:lnTo>
                    <a:lnTo>
                      <a:pt x="17" y="8"/>
                    </a:lnTo>
                    <a:lnTo>
                      <a:pt x="17" y="11"/>
                    </a:lnTo>
                    <a:lnTo>
                      <a:pt x="15" y="11"/>
                    </a:lnTo>
                    <a:lnTo>
                      <a:pt x="16" y="13"/>
                    </a:lnTo>
                    <a:lnTo>
                      <a:pt x="15" y="15"/>
                    </a:lnTo>
                    <a:lnTo>
                      <a:pt x="13" y="15"/>
                    </a:lnTo>
                    <a:lnTo>
                      <a:pt x="12" y="17"/>
                    </a:lnTo>
                    <a:lnTo>
                      <a:pt x="8" y="17"/>
                    </a:lnTo>
                    <a:lnTo>
                      <a:pt x="6" y="17"/>
                    </a:lnTo>
                    <a:lnTo>
                      <a:pt x="5" y="17"/>
                    </a:lnTo>
                    <a:lnTo>
                      <a:pt x="0" y="20"/>
                    </a:lnTo>
                    <a:lnTo>
                      <a:pt x="0" y="23"/>
                    </a:lnTo>
                    <a:lnTo>
                      <a:pt x="2" y="26"/>
                    </a:lnTo>
                    <a:lnTo>
                      <a:pt x="5" y="26"/>
                    </a:lnTo>
                    <a:lnTo>
                      <a:pt x="4" y="24"/>
                    </a:lnTo>
                    <a:lnTo>
                      <a:pt x="5" y="22"/>
                    </a:lnTo>
                    <a:lnTo>
                      <a:pt x="6" y="24"/>
                    </a:lnTo>
                    <a:lnTo>
                      <a:pt x="6" y="27"/>
                    </a:lnTo>
                    <a:lnTo>
                      <a:pt x="9" y="30"/>
                    </a:lnTo>
                    <a:lnTo>
                      <a:pt x="11" y="27"/>
                    </a:lnTo>
                    <a:lnTo>
                      <a:pt x="11" y="28"/>
                    </a:lnTo>
                    <a:lnTo>
                      <a:pt x="11" y="31"/>
                    </a:lnTo>
                    <a:lnTo>
                      <a:pt x="1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 name="Freeform 1265">
                <a:extLst>
                  <a:ext uri="{FF2B5EF4-FFF2-40B4-BE49-F238E27FC236}">
                    <a16:creationId xmlns:a16="http://schemas.microsoft.com/office/drawing/2014/main" id="{3D865666-F288-4553-A0BB-C6678E0CA64E}"/>
                  </a:ext>
                </a:extLst>
              </p:cNvPr>
              <p:cNvSpPr>
                <a:spLocks/>
              </p:cNvSpPr>
              <p:nvPr/>
            </p:nvSpPr>
            <p:spPr bwMode="auto">
              <a:xfrm>
                <a:off x="2249" y="1958"/>
                <a:ext cx="161" cy="154"/>
              </a:xfrm>
              <a:custGeom>
                <a:avLst/>
                <a:gdLst>
                  <a:gd name="T0" fmla="*/ 154 w 161"/>
                  <a:gd name="T1" fmla="*/ 117 h 154"/>
                  <a:gd name="T2" fmla="*/ 146 w 161"/>
                  <a:gd name="T3" fmla="*/ 104 h 154"/>
                  <a:gd name="T4" fmla="*/ 141 w 161"/>
                  <a:gd name="T5" fmla="*/ 85 h 154"/>
                  <a:gd name="T6" fmla="*/ 146 w 161"/>
                  <a:gd name="T7" fmla="*/ 67 h 154"/>
                  <a:gd name="T8" fmla="*/ 154 w 161"/>
                  <a:gd name="T9" fmla="*/ 46 h 154"/>
                  <a:gd name="T10" fmla="*/ 155 w 161"/>
                  <a:gd name="T11" fmla="*/ 30 h 154"/>
                  <a:gd name="T12" fmla="*/ 146 w 161"/>
                  <a:gd name="T13" fmla="*/ 17 h 154"/>
                  <a:gd name="T14" fmla="*/ 136 w 161"/>
                  <a:gd name="T15" fmla="*/ 24 h 154"/>
                  <a:gd name="T16" fmla="*/ 128 w 161"/>
                  <a:gd name="T17" fmla="*/ 48 h 154"/>
                  <a:gd name="T18" fmla="*/ 121 w 161"/>
                  <a:gd name="T19" fmla="*/ 63 h 154"/>
                  <a:gd name="T20" fmla="*/ 117 w 161"/>
                  <a:gd name="T21" fmla="*/ 71 h 154"/>
                  <a:gd name="T22" fmla="*/ 117 w 161"/>
                  <a:gd name="T23" fmla="*/ 54 h 154"/>
                  <a:gd name="T24" fmla="*/ 122 w 161"/>
                  <a:gd name="T25" fmla="*/ 38 h 154"/>
                  <a:gd name="T26" fmla="*/ 113 w 161"/>
                  <a:gd name="T27" fmla="*/ 26 h 154"/>
                  <a:gd name="T28" fmla="*/ 113 w 161"/>
                  <a:gd name="T29" fmla="*/ 34 h 154"/>
                  <a:gd name="T30" fmla="*/ 107 w 161"/>
                  <a:gd name="T31" fmla="*/ 37 h 154"/>
                  <a:gd name="T32" fmla="*/ 96 w 161"/>
                  <a:gd name="T33" fmla="*/ 35 h 154"/>
                  <a:gd name="T34" fmla="*/ 97 w 161"/>
                  <a:gd name="T35" fmla="*/ 32 h 154"/>
                  <a:gd name="T36" fmla="*/ 97 w 161"/>
                  <a:gd name="T37" fmla="*/ 20 h 154"/>
                  <a:gd name="T38" fmla="*/ 84 w 161"/>
                  <a:gd name="T39" fmla="*/ 21 h 154"/>
                  <a:gd name="T40" fmla="*/ 70 w 161"/>
                  <a:gd name="T41" fmla="*/ 21 h 154"/>
                  <a:gd name="T42" fmla="*/ 84 w 161"/>
                  <a:gd name="T43" fmla="*/ 10 h 154"/>
                  <a:gd name="T44" fmla="*/ 60 w 161"/>
                  <a:gd name="T45" fmla="*/ 5 h 154"/>
                  <a:gd name="T46" fmla="*/ 30 w 161"/>
                  <a:gd name="T47" fmla="*/ 24 h 154"/>
                  <a:gd name="T48" fmla="*/ 15 w 161"/>
                  <a:gd name="T49" fmla="*/ 38 h 154"/>
                  <a:gd name="T50" fmla="*/ 21 w 161"/>
                  <a:gd name="T51" fmla="*/ 45 h 154"/>
                  <a:gd name="T52" fmla="*/ 23 w 161"/>
                  <a:gd name="T53" fmla="*/ 49 h 154"/>
                  <a:gd name="T54" fmla="*/ 47 w 161"/>
                  <a:gd name="T55" fmla="*/ 52 h 154"/>
                  <a:gd name="T56" fmla="*/ 34 w 161"/>
                  <a:gd name="T57" fmla="*/ 53 h 154"/>
                  <a:gd name="T58" fmla="*/ 10 w 161"/>
                  <a:gd name="T59" fmla="*/ 56 h 154"/>
                  <a:gd name="T60" fmla="*/ 14 w 161"/>
                  <a:gd name="T61" fmla="*/ 72 h 154"/>
                  <a:gd name="T62" fmla="*/ 23 w 161"/>
                  <a:gd name="T63" fmla="*/ 76 h 154"/>
                  <a:gd name="T64" fmla="*/ 38 w 161"/>
                  <a:gd name="T65" fmla="*/ 78 h 154"/>
                  <a:gd name="T66" fmla="*/ 52 w 161"/>
                  <a:gd name="T67" fmla="*/ 85 h 154"/>
                  <a:gd name="T68" fmla="*/ 63 w 161"/>
                  <a:gd name="T69" fmla="*/ 96 h 154"/>
                  <a:gd name="T70" fmla="*/ 51 w 161"/>
                  <a:gd name="T71" fmla="*/ 97 h 154"/>
                  <a:gd name="T72" fmla="*/ 36 w 161"/>
                  <a:gd name="T73" fmla="*/ 90 h 154"/>
                  <a:gd name="T74" fmla="*/ 8 w 161"/>
                  <a:gd name="T75" fmla="*/ 86 h 154"/>
                  <a:gd name="T76" fmla="*/ 3 w 161"/>
                  <a:gd name="T77" fmla="*/ 104 h 154"/>
                  <a:gd name="T78" fmla="*/ 14 w 161"/>
                  <a:gd name="T79" fmla="*/ 117 h 154"/>
                  <a:gd name="T80" fmla="*/ 23 w 161"/>
                  <a:gd name="T81" fmla="*/ 123 h 154"/>
                  <a:gd name="T82" fmla="*/ 21 w 161"/>
                  <a:gd name="T83" fmla="*/ 137 h 154"/>
                  <a:gd name="T84" fmla="*/ 27 w 161"/>
                  <a:gd name="T85" fmla="*/ 144 h 154"/>
                  <a:gd name="T86" fmla="*/ 44 w 161"/>
                  <a:gd name="T87" fmla="*/ 145 h 154"/>
                  <a:gd name="T88" fmla="*/ 54 w 161"/>
                  <a:gd name="T89" fmla="*/ 146 h 154"/>
                  <a:gd name="T90" fmla="*/ 70 w 161"/>
                  <a:gd name="T91" fmla="*/ 138 h 154"/>
                  <a:gd name="T92" fmla="*/ 89 w 161"/>
                  <a:gd name="T93" fmla="*/ 134 h 154"/>
                  <a:gd name="T94" fmla="*/ 96 w 161"/>
                  <a:gd name="T95" fmla="*/ 128 h 154"/>
                  <a:gd name="T96" fmla="*/ 96 w 161"/>
                  <a:gd name="T97" fmla="*/ 139 h 154"/>
                  <a:gd name="T98" fmla="*/ 106 w 161"/>
                  <a:gd name="T99" fmla="*/ 142 h 154"/>
                  <a:gd name="T100" fmla="*/ 107 w 161"/>
                  <a:gd name="T101" fmla="*/ 149 h 154"/>
                  <a:gd name="T102" fmla="*/ 119 w 161"/>
                  <a:gd name="T103" fmla="*/ 153 h 154"/>
                  <a:gd name="T104" fmla="*/ 126 w 161"/>
                  <a:gd name="T105" fmla="*/ 154 h 154"/>
                  <a:gd name="T106" fmla="*/ 136 w 161"/>
                  <a:gd name="T107" fmla="*/ 153 h 154"/>
                  <a:gd name="T108" fmla="*/ 137 w 161"/>
                  <a:gd name="T109" fmla="*/ 145 h 154"/>
                  <a:gd name="T110" fmla="*/ 133 w 161"/>
                  <a:gd name="T111" fmla="*/ 139 h 154"/>
                  <a:gd name="T112" fmla="*/ 128 w 161"/>
                  <a:gd name="T113" fmla="*/ 138 h 154"/>
                  <a:gd name="T114" fmla="*/ 135 w 161"/>
                  <a:gd name="T115" fmla="*/ 135 h 154"/>
                  <a:gd name="T116" fmla="*/ 143 w 161"/>
                  <a:gd name="T117" fmla="*/ 127 h 154"/>
                  <a:gd name="T118" fmla="*/ 147 w 161"/>
                  <a:gd name="T119" fmla="*/ 135 h 154"/>
                  <a:gd name="T120" fmla="*/ 154 w 161"/>
                  <a:gd name="T121" fmla="*/ 13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1" h="154">
                    <a:moveTo>
                      <a:pt x="159" y="123"/>
                    </a:moveTo>
                    <a:lnTo>
                      <a:pt x="158" y="123"/>
                    </a:lnTo>
                    <a:lnTo>
                      <a:pt x="156" y="123"/>
                    </a:lnTo>
                    <a:lnTo>
                      <a:pt x="155" y="123"/>
                    </a:lnTo>
                    <a:lnTo>
                      <a:pt x="155" y="120"/>
                    </a:lnTo>
                    <a:lnTo>
                      <a:pt x="156" y="120"/>
                    </a:lnTo>
                    <a:lnTo>
                      <a:pt x="156" y="119"/>
                    </a:lnTo>
                    <a:lnTo>
                      <a:pt x="154" y="119"/>
                    </a:lnTo>
                    <a:lnTo>
                      <a:pt x="154" y="117"/>
                    </a:lnTo>
                    <a:lnTo>
                      <a:pt x="151" y="116"/>
                    </a:lnTo>
                    <a:lnTo>
                      <a:pt x="151" y="115"/>
                    </a:lnTo>
                    <a:lnTo>
                      <a:pt x="150" y="111"/>
                    </a:lnTo>
                    <a:lnTo>
                      <a:pt x="150" y="108"/>
                    </a:lnTo>
                    <a:lnTo>
                      <a:pt x="150" y="105"/>
                    </a:lnTo>
                    <a:lnTo>
                      <a:pt x="150" y="102"/>
                    </a:lnTo>
                    <a:lnTo>
                      <a:pt x="148" y="105"/>
                    </a:lnTo>
                    <a:lnTo>
                      <a:pt x="148" y="106"/>
                    </a:lnTo>
                    <a:lnTo>
                      <a:pt x="146" y="104"/>
                    </a:lnTo>
                    <a:lnTo>
                      <a:pt x="144" y="102"/>
                    </a:lnTo>
                    <a:lnTo>
                      <a:pt x="143" y="98"/>
                    </a:lnTo>
                    <a:lnTo>
                      <a:pt x="141" y="97"/>
                    </a:lnTo>
                    <a:lnTo>
                      <a:pt x="141" y="93"/>
                    </a:lnTo>
                    <a:lnTo>
                      <a:pt x="139" y="91"/>
                    </a:lnTo>
                    <a:lnTo>
                      <a:pt x="139" y="89"/>
                    </a:lnTo>
                    <a:lnTo>
                      <a:pt x="139" y="87"/>
                    </a:lnTo>
                    <a:lnTo>
                      <a:pt x="139" y="86"/>
                    </a:lnTo>
                    <a:lnTo>
                      <a:pt x="141" y="85"/>
                    </a:lnTo>
                    <a:lnTo>
                      <a:pt x="141" y="83"/>
                    </a:lnTo>
                    <a:lnTo>
                      <a:pt x="143" y="83"/>
                    </a:lnTo>
                    <a:lnTo>
                      <a:pt x="144" y="83"/>
                    </a:lnTo>
                    <a:lnTo>
                      <a:pt x="146" y="82"/>
                    </a:lnTo>
                    <a:lnTo>
                      <a:pt x="146" y="80"/>
                    </a:lnTo>
                    <a:lnTo>
                      <a:pt x="147" y="75"/>
                    </a:lnTo>
                    <a:lnTo>
                      <a:pt x="147" y="72"/>
                    </a:lnTo>
                    <a:lnTo>
                      <a:pt x="148" y="71"/>
                    </a:lnTo>
                    <a:lnTo>
                      <a:pt x="146" y="67"/>
                    </a:lnTo>
                    <a:lnTo>
                      <a:pt x="147" y="64"/>
                    </a:lnTo>
                    <a:lnTo>
                      <a:pt x="148" y="64"/>
                    </a:lnTo>
                    <a:lnTo>
                      <a:pt x="148" y="61"/>
                    </a:lnTo>
                    <a:lnTo>
                      <a:pt x="151" y="57"/>
                    </a:lnTo>
                    <a:lnTo>
                      <a:pt x="151" y="56"/>
                    </a:lnTo>
                    <a:lnTo>
                      <a:pt x="152" y="54"/>
                    </a:lnTo>
                    <a:lnTo>
                      <a:pt x="152" y="49"/>
                    </a:lnTo>
                    <a:lnTo>
                      <a:pt x="154" y="49"/>
                    </a:lnTo>
                    <a:lnTo>
                      <a:pt x="154" y="46"/>
                    </a:lnTo>
                    <a:lnTo>
                      <a:pt x="156" y="43"/>
                    </a:lnTo>
                    <a:lnTo>
                      <a:pt x="156" y="41"/>
                    </a:lnTo>
                    <a:lnTo>
                      <a:pt x="156" y="39"/>
                    </a:lnTo>
                    <a:lnTo>
                      <a:pt x="158" y="39"/>
                    </a:lnTo>
                    <a:lnTo>
                      <a:pt x="158" y="37"/>
                    </a:lnTo>
                    <a:lnTo>
                      <a:pt x="158" y="34"/>
                    </a:lnTo>
                    <a:lnTo>
                      <a:pt x="158" y="32"/>
                    </a:lnTo>
                    <a:lnTo>
                      <a:pt x="158" y="31"/>
                    </a:lnTo>
                    <a:lnTo>
                      <a:pt x="155" y="30"/>
                    </a:lnTo>
                    <a:lnTo>
                      <a:pt x="155" y="26"/>
                    </a:lnTo>
                    <a:lnTo>
                      <a:pt x="155" y="24"/>
                    </a:lnTo>
                    <a:lnTo>
                      <a:pt x="154" y="20"/>
                    </a:lnTo>
                    <a:lnTo>
                      <a:pt x="151" y="20"/>
                    </a:lnTo>
                    <a:lnTo>
                      <a:pt x="151" y="19"/>
                    </a:lnTo>
                    <a:lnTo>
                      <a:pt x="150" y="19"/>
                    </a:lnTo>
                    <a:lnTo>
                      <a:pt x="150" y="23"/>
                    </a:lnTo>
                    <a:lnTo>
                      <a:pt x="148" y="23"/>
                    </a:lnTo>
                    <a:lnTo>
                      <a:pt x="146" y="17"/>
                    </a:lnTo>
                    <a:lnTo>
                      <a:pt x="144" y="17"/>
                    </a:lnTo>
                    <a:lnTo>
                      <a:pt x="143" y="16"/>
                    </a:lnTo>
                    <a:lnTo>
                      <a:pt x="140" y="16"/>
                    </a:lnTo>
                    <a:lnTo>
                      <a:pt x="141" y="20"/>
                    </a:lnTo>
                    <a:lnTo>
                      <a:pt x="140" y="20"/>
                    </a:lnTo>
                    <a:lnTo>
                      <a:pt x="139" y="20"/>
                    </a:lnTo>
                    <a:lnTo>
                      <a:pt x="137" y="23"/>
                    </a:lnTo>
                    <a:lnTo>
                      <a:pt x="137" y="24"/>
                    </a:lnTo>
                    <a:lnTo>
                      <a:pt x="136" y="24"/>
                    </a:lnTo>
                    <a:lnTo>
                      <a:pt x="135" y="31"/>
                    </a:lnTo>
                    <a:lnTo>
                      <a:pt x="135" y="34"/>
                    </a:lnTo>
                    <a:lnTo>
                      <a:pt x="133" y="35"/>
                    </a:lnTo>
                    <a:lnTo>
                      <a:pt x="132" y="38"/>
                    </a:lnTo>
                    <a:lnTo>
                      <a:pt x="132" y="39"/>
                    </a:lnTo>
                    <a:lnTo>
                      <a:pt x="132" y="41"/>
                    </a:lnTo>
                    <a:lnTo>
                      <a:pt x="130" y="42"/>
                    </a:lnTo>
                    <a:lnTo>
                      <a:pt x="129" y="46"/>
                    </a:lnTo>
                    <a:lnTo>
                      <a:pt x="128" y="48"/>
                    </a:lnTo>
                    <a:lnTo>
                      <a:pt x="126" y="48"/>
                    </a:lnTo>
                    <a:lnTo>
                      <a:pt x="125" y="52"/>
                    </a:lnTo>
                    <a:lnTo>
                      <a:pt x="126" y="53"/>
                    </a:lnTo>
                    <a:lnTo>
                      <a:pt x="125" y="54"/>
                    </a:lnTo>
                    <a:lnTo>
                      <a:pt x="125" y="57"/>
                    </a:lnTo>
                    <a:lnTo>
                      <a:pt x="124" y="60"/>
                    </a:lnTo>
                    <a:lnTo>
                      <a:pt x="125" y="61"/>
                    </a:lnTo>
                    <a:lnTo>
                      <a:pt x="124" y="63"/>
                    </a:lnTo>
                    <a:lnTo>
                      <a:pt x="121" y="63"/>
                    </a:lnTo>
                    <a:lnTo>
                      <a:pt x="122" y="64"/>
                    </a:lnTo>
                    <a:lnTo>
                      <a:pt x="125" y="65"/>
                    </a:lnTo>
                    <a:lnTo>
                      <a:pt x="125" y="68"/>
                    </a:lnTo>
                    <a:lnTo>
                      <a:pt x="124" y="67"/>
                    </a:lnTo>
                    <a:lnTo>
                      <a:pt x="121" y="67"/>
                    </a:lnTo>
                    <a:lnTo>
                      <a:pt x="119" y="68"/>
                    </a:lnTo>
                    <a:lnTo>
                      <a:pt x="118" y="68"/>
                    </a:lnTo>
                    <a:lnTo>
                      <a:pt x="117" y="69"/>
                    </a:lnTo>
                    <a:lnTo>
                      <a:pt x="117" y="71"/>
                    </a:lnTo>
                    <a:lnTo>
                      <a:pt x="117" y="72"/>
                    </a:lnTo>
                    <a:lnTo>
                      <a:pt x="114" y="71"/>
                    </a:lnTo>
                    <a:lnTo>
                      <a:pt x="114" y="69"/>
                    </a:lnTo>
                    <a:lnTo>
                      <a:pt x="115" y="67"/>
                    </a:lnTo>
                    <a:lnTo>
                      <a:pt x="114" y="65"/>
                    </a:lnTo>
                    <a:lnTo>
                      <a:pt x="114" y="63"/>
                    </a:lnTo>
                    <a:lnTo>
                      <a:pt x="115" y="58"/>
                    </a:lnTo>
                    <a:lnTo>
                      <a:pt x="115" y="56"/>
                    </a:lnTo>
                    <a:lnTo>
                      <a:pt x="117" y="54"/>
                    </a:lnTo>
                    <a:lnTo>
                      <a:pt x="118" y="52"/>
                    </a:lnTo>
                    <a:lnTo>
                      <a:pt x="118" y="50"/>
                    </a:lnTo>
                    <a:lnTo>
                      <a:pt x="119" y="45"/>
                    </a:lnTo>
                    <a:lnTo>
                      <a:pt x="122" y="43"/>
                    </a:lnTo>
                    <a:lnTo>
                      <a:pt x="122" y="41"/>
                    </a:lnTo>
                    <a:lnTo>
                      <a:pt x="121" y="41"/>
                    </a:lnTo>
                    <a:lnTo>
                      <a:pt x="119" y="41"/>
                    </a:lnTo>
                    <a:lnTo>
                      <a:pt x="119" y="39"/>
                    </a:lnTo>
                    <a:lnTo>
                      <a:pt x="122" y="38"/>
                    </a:lnTo>
                    <a:lnTo>
                      <a:pt x="122" y="32"/>
                    </a:lnTo>
                    <a:lnTo>
                      <a:pt x="121" y="31"/>
                    </a:lnTo>
                    <a:lnTo>
                      <a:pt x="119" y="28"/>
                    </a:lnTo>
                    <a:lnTo>
                      <a:pt x="121" y="28"/>
                    </a:lnTo>
                    <a:lnTo>
                      <a:pt x="121" y="24"/>
                    </a:lnTo>
                    <a:lnTo>
                      <a:pt x="119" y="24"/>
                    </a:lnTo>
                    <a:lnTo>
                      <a:pt x="117" y="21"/>
                    </a:lnTo>
                    <a:lnTo>
                      <a:pt x="114" y="23"/>
                    </a:lnTo>
                    <a:lnTo>
                      <a:pt x="113" y="26"/>
                    </a:lnTo>
                    <a:lnTo>
                      <a:pt x="115" y="27"/>
                    </a:lnTo>
                    <a:lnTo>
                      <a:pt x="115" y="30"/>
                    </a:lnTo>
                    <a:lnTo>
                      <a:pt x="115" y="31"/>
                    </a:lnTo>
                    <a:lnTo>
                      <a:pt x="115" y="32"/>
                    </a:lnTo>
                    <a:lnTo>
                      <a:pt x="114" y="32"/>
                    </a:lnTo>
                    <a:lnTo>
                      <a:pt x="114" y="30"/>
                    </a:lnTo>
                    <a:lnTo>
                      <a:pt x="113" y="30"/>
                    </a:lnTo>
                    <a:lnTo>
                      <a:pt x="111" y="32"/>
                    </a:lnTo>
                    <a:lnTo>
                      <a:pt x="113" y="34"/>
                    </a:lnTo>
                    <a:lnTo>
                      <a:pt x="113" y="35"/>
                    </a:lnTo>
                    <a:lnTo>
                      <a:pt x="114" y="38"/>
                    </a:lnTo>
                    <a:lnTo>
                      <a:pt x="113" y="39"/>
                    </a:lnTo>
                    <a:lnTo>
                      <a:pt x="113" y="38"/>
                    </a:lnTo>
                    <a:lnTo>
                      <a:pt x="111" y="38"/>
                    </a:lnTo>
                    <a:lnTo>
                      <a:pt x="110" y="41"/>
                    </a:lnTo>
                    <a:lnTo>
                      <a:pt x="108" y="39"/>
                    </a:lnTo>
                    <a:lnTo>
                      <a:pt x="108" y="37"/>
                    </a:lnTo>
                    <a:lnTo>
                      <a:pt x="107" y="37"/>
                    </a:lnTo>
                    <a:lnTo>
                      <a:pt x="106" y="39"/>
                    </a:lnTo>
                    <a:lnTo>
                      <a:pt x="104" y="39"/>
                    </a:lnTo>
                    <a:lnTo>
                      <a:pt x="104" y="37"/>
                    </a:lnTo>
                    <a:lnTo>
                      <a:pt x="106" y="35"/>
                    </a:lnTo>
                    <a:lnTo>
                      <a:pt x="106" y="34"/>
                    </a:lnTo>
                    <a:lnTo>
                      <a:pt x="103" y="35"/>
                    </a:lnTo>
                    <a:lnTo>
                      <a:pt x="100" y="38"/>
                    </a:lnTo>
                    <a:lnTo>
                      <a:pt x="97" y="35"/>
                    </a:lnTo>
                    <a:lnTo>
                      <a:pt x="96" y="35"/>
                    </a:lnTo>
                    <a:lnTo>
                      <a:pt x="95" y="37"/>
                    </a:lnTo>
                    <a:lnTo>
                      <a:pt x="92" y="37"/>
                    </a:lnTo>
                    <a:lnTo>
                      <a:pt x="92" y="35"/>
                    </a:lnTo>
                    <a:lnTo>
                      <a:pt x="89" y="37"/>
                    </a:lnTo>
                    <a:lnTo>
                      <a:pt x="88" y="35"/>
                    </a:lnTo>
                    <a:lnTo>
                      <a:pt x="89" y="34"/>
                    </a:lnTo>
                    <a:lnTo>
                      <a:pt x="93" y="32"/>
                    </a:lnTo>
                    <a:lnTo>
                      <a:pt x="95" y="34"/>
                    </a:lnTo>
                    <a:lnTo>
                      <a:pt x="97" y="32"/>
                    </a:lnTo>
                    <a:lnTo>
                      <a:pt x="97" y="31"/>
                    </a:lnTo>
                    <a:lnTo>
                      <a:pt x="99" y="31"/>
                    </a:lnTo>
                    <a:lnTo>
                      <a:pt x="100" y="31"/>
                    </a:lnTo>
                    <a:lnTo>
                      <a:pt x="103" y="30"/>
                    </a:lnTo>
                    <a:lnTo>
                      <a:pt x="103" y="27"/>
                    </a:lnTo>
                    <a:lnTo>
                      <a:pt x="103" y="26"/>
                    </a:lnTo>
                    <a:lnTo>
                      <a:pt x="102" y="24"/>
                    </a:lnTo>
                    <a:lnTo>
                      <a:pt x="100" y="20"/>
                    </a:lnTo>
                    <a:lnTo>
                      <a:pt x="97" y="20"/>
                    </a:lnTo>
                    <a:lnTo>
                      <a:pt x="96" y="17"/>
                    </a:lnTo>
                    <a:lnTo>
                      <a:pt x="93" y="15"/>
                    </a:lnTo>
                    <a:lnTo>
                      <a:pt x="92" y="13"/>
                    </a:lnTo>
                    <a:lnTo>
                      <a:pt x="91" y="13"/>
                    </a:lnTo>
                    <a:lnTo>
                      <a:pt x="88" y="15"/>
                    </a:lnTo>
                    <a:lnTo>
                      <a:pt x="86" y="15"/>
                    </a:lnTo>
                    <a:lnTo>
                      <a:pt x="82" y="19"/>
                    </a:lnTo>
                    <a:lnTo>
                      <a:pt x="84" y="20"/>
                    </a:lnTo>
                    <a:lnTo>
                      <a:pt x="84" y="21"/>
                    </a:lnTo>
                    <a:lnTo>
                      <a:pt x="82" y="23"/>
                    </a:lnTo>
                    <a:lnTo>
                      <a:pt x="80" y="23"/>
                    </a:lnTo>
                    <a:lnTo>
                      <a:pt x="80" y="21"/>
                    </a:lnTo>
                    <a:lnTo>
                      <a:pt x="78" y="23"/>
                    </a:lnTo>
                    <a:lnTo>
                      <a:pt x="77" y="21"/>
                    </a:lnTo>
                    <a:lnTo>
                      <a:pt x="74" y="21"/>
                    </a:lnTo>
                    <a:lnTo>
                      <a:pt x="73" y="23"/>
                    </a:lnTo>
                    <a:lnTo>
                      <a:pt x="70" y="21"/>
                    </a:lnTo>
                    <a:lnTo>
                      <a:pt x="70" y="21"/>
                    </a:lnTo>
                    <a:lnTo>
                      <a:pt x="70" y="20"/>
                    </a:lnTo>
                    <a:lnTo>
                      <a:pt x="74" y="20"/>
                    </a:lnTo>
                    <a:lnTo>
                      <a:pt x="75" y="17"/>
                    </a:lnTo>
                    <a:lnTo>
                      <a:pt x="77" y="17"/>
                    </a:lnTo>
                    <a:lnTo>
                      <a:pt x="78" y="17"/>
                    </a:lnTo>
                    <a:lnTo>
                      <a:pt x="80" y="15"/>
                    </a:lnTo>
                    <a:lnTo>
                      <a:pt x="81" y="12"/>
                    </a:lnTo>
                    <a:lnTo>
                      <a:pt x="81" y="10"/>
                    </a:lnTo>
                    <a:lnTo>
                      <a:pt x="84" y="10"/>
                    </a:lnTo>
                    <a:lnTo>
                      <a:pt x="85" y="8"/>
                    </a:lnTo>
                    <a:lnTo>
                      <a:pt x="85" y="4"/>
                    </a:lnTo>
                    <a:lnTo>
                      <a:pt x="85" y="2"/>
                    </a:lnTo>
                    <a:lnTo>
                      <a:pt x="85" y="0"/>
                    </a:lnTo>
                    <a:lnTo>
                      <a:pt x="82" y="0"/>
                    </a:lnTo>
                    <a:lnTo>
                      <a:pt x="78" y="1"/>
                    </a:lnTo>
                    <a:lnTo>
                      <a:pt x="74" y="1"/>
                    </a:lnTo>
                    <a:lnTo>
                      <a:pt x="70" y="4"/>
                    </a:lnTo>
                    <a:lnTo>
                      <a:pt x="60" y="5"/>
                    </a:lnTo>
                    <a:lnTo>
                      <a:pt x="51" y="9"/>
                    </a:lnTo>
                    <a:lnTo>
                      <a:pt x="48" y="12"/>
                    </a:lnTo>
                    <a:lnTo>
                      <a:pt x="41" y="13"/>
                    </a:lnTo>
                    <a:lnTo>
                      <a:pt x="32" y="17"/>
                    </a:lnTo>
                    <a:lnTo>
                      <a:pt x="29" y="20"/>
                    </a:lnTo>
                    <a:lnTo>
                      <a:pt x="29" y="21"/>
                    </a:lnTo>
                    <a:lnTo>
                      <a:pt x="30" y="21"/>
                    </a:lnTo>
                    <a:lnTo>
                      <a:pt x="32" y="23"/>
                    </a:lnTo>
                    <a:lnTo>
                      <a:pt x="30" y="24"/>
                    </a:lnTo>
                    <a:lnTo>
                      <a:pt x="27" y="24"/>
                    </a:lnTo>
                    <a:lnTo>
                      <a:pt x="23" y="28"/>
                    </a:lnTo>
                    <a:lnTo>
                      <a:pt x="21" y="28"/>
                    </a:lnTo>
                    <a:lnTo>
                      <a:pt x="18" y="30"/>
                    </a:lnTo>
                    <a:lnTo>
                      <a:pt x="18" y="31"/>
                    </a:lnTo>
                    <a:lnTo>
                      <a:pt x="15" y="34"/>
                    </a:lnTo>
                    <a:lnTo>
                      <a:pt x="14" y="37"/>
                    </a:lnTo>
                    <a:lnTo>
                      <a:pt x="14" y="39"/>
                    </a:lnTo>
                    <a:lnTo>
                      <a:pt x="15" y="38"/>
                    </a:lnTo>
                    <a:lnTo>
                      <a:pt x="16" y="39"/>
                    </a:lnTo>
                    <a:lnTo>
                      <a:pt x="15" y="41"/>
                    </a:lnTo>
                    <a:lnTo>
                      <a:pt x="16" y="42"/>
                    </a:lnTo>
                    <a:lnTo>
                      <a:pt x="18" y="42"/>
                    </a:lnTo>
                    <a:lnTo>
                      <a:pt x="19" y="41"/>
                    </a:lnTo>
                    <a:lnTo>
                      <a:pt x="22" y="41"/>
                    </a:lnTo>
                    <a:lnTo>
                      <a:pt x="23" y="42"/>
                    </a:lnTo>
                    <a:lnTo>
                      <a:pt x="23" y="43"/>
                    </a:lnTo>
                    <a:lnTo>
                      <a:pt x="21" y="45"/>
                    </a:lnTo>
                    <a:lnTo>
                      <a:pt x="18" y="43"/>
                    </a:lnTo>
                    <a:lnTo>
                      <a:pt x="16" y="43"/>
                    </a:lnTo>
                    <a:lnTo>
                      <a:pt x="16" y="46"/>
                    </a:lnTo>
                    <a:lnTo>
                      <a:pt x="21" y="49"/>
                    </a:lnTo>
                    <a:lnTo>
                      <a:pt x="22" y="48"/>
                    </a:lnTo>
                    <a:lnTo>
                      <a:pt x="22" y="46"/>
                    </a:lnTo>
                    <a:lnTo>
                      <a:pt x="23" y="46"/>
                    </a:lnTo>
                    <a:lnTo>
                      <a:pt x="25" y="46"/>
                    </a:lnTo>
                    <a:lnTo>
                      <a:pt x="23" y="49"/>
                    </a:lnTo>
                    <a:lnTo>
                      <a:pt x="26" y="49"/>
                    </a:lnTo>
                    <a:lnTo>
                      <a:pt x="30" y="49"/>
                    </a:lnTo>
                    <a:lnTo>
                      <a:pt x="33" y="48"/>
                    </a:lnTo>
                    <a:lnTo>
                      <a:pt x="36" y="48"/>
                    </a:lnTo>
                    <a:lnTo>
                      <a:pt x="38" y="49"/>
                    </a:lnTo>
                    <a:lnTo>
                      <a:pt x="41" y="49"/>
                    </a:lnTo>
                    <a:lnTo>
                      <a:pt x="44" y="50"/>
                    </a:lnTo>
                    <a:lnTo>
                      <a:pt x="45" y="52"/>
                    </a:lnTo>
                    <a:lnTo>
                      <a:pt x="47" y="52"/>
                    </a:lnTo>
                    <a:lnTo>
                      <a:pt x="47" y="53"/>
                    </a:lnTo>
                    <a:lnTo>
                      <a:pt x="45" y="53"/>
                    </a:lnTo>
                    <a:lnTo>
                      <a:pt x="41" y="52"/>
                    </a:lnTo>
                    <a:lnTo>
                      <a:pt x="37" y="52"/>
                    </a:lnTo>
                    <a:lnTo>
                      <a:pt x="36" y="52"/>
                    </a:lnTo>
                    <a:lnTo>
                      <a:pt x="38" y="53"/>
                    </a:lnTo>
                    <a:lnTo>
                      <a:pt x="40" y="54"/>
                    </a:lnTo>
                    <a:lnTo>
                      <a:pt x="36" y="54"/>
                    </a:lnTo>
                    <a:lnTo>
                      <a:pt x="34" y="53"/>
                    </a:lnTo>
                    <a:lnTo>
                      <a:pt x="29" y="53"/>
                    </a:lnTo>
                    <a:lnTo>
                      <a:pt x="27" y="54"/>
                    </a:lnTo>
                    <a:lnTo>
                      <a:pt x="26" y="54"/>
                    </a:lnTo>
                    <a:lnTo>
                      <a:pt x="25" y="54"/>
                    </a:lnTo>
                    <a:lnTo>
                      <a:pt x="22" y="54"/>
                    </a:lnTo>
                    <a:lnTo>
                      <a:pt x="21" y="54"/>
                    </a:lnTo>
                    <a:lnTo>
                      <a:pt x="15" y="54"/>
                    </a:lnTo>
                    <a:lnTo>
                      <a:pt x="14" y="56"/>
                    </a:lnTo>
                    <a:lnTo>
                      <a:pt x="10" y="56"/>
                    </a:lnTo>
                    <a:lnTo>
                      <a:pt x="8" y="58"/>
                    </a:lnTo>
                    <a:lnTo>
                      <a:pt x="10" y="65"/>
                    </a:lnTo>
                    <a:lnTo>
                      <a:pt x="10" y="67"/>
                    </a:lnTo>
                    <a:lnTo>
                      <a:pt x="10" y="69"/>
                    </a:lnTo>
                    <a:lnTo>
                      <a:pt x="8" y="69"/>
                    </a:lnTo>
                    <a:lnTo>
                      <a:pt x="10" y="72"/>
                    </a:lnTo>
                    <a:lnTo>
                      <a:pt x="10" y="72"/>
                    </a:lnTo>
                    <a:lnTo>
                      <a:pt x="12" y="72"/>
                    </a:lnTo>
                    <a:lnTo>
                      <a:pt x="14" y="72"/>
                    </a:lnTo>
                    <a:lnTo>
                      <a:pt x="15" y="74"/>
                    </a:lnTo>
                    <a:lnTo>
                      <a:pt x="16" y="74"/>
                    </a:lnTo>
                    <a:lnTo>
                      <a:pt x="18" y="72"/>
                    </a:lnTo>
                    <a:lnTo>
                      <a:pt x="18" y="72"/>
                    </a:lnTo>
                    <a:lnTo>
                      <a:pt x="19" y="72"/>
                    </a:lnTo>
                    <a:lnTo>
                      <a:pt x="21" y="74"/>
                    </a:lnTo>
                    <a:lnTo>
                      <a:pt x="22" y="74"/>
                    </a:lnTo>
                    <a:lnTo>
                      <a:pt x="23" y="75"/>
                    </a:lnTo>
                    <a:lnTo>
                      <a:pt x="23" y="76"/>
                    </a:lnTo>
                    <a:lnTo>
                      <a:pt x="25" y="76"/>
                    </a:lnTo>
                    <a:lnTo>
                      <a:pt x="27" y="76"/>
                    </a:lnTo>
                    <a:lnTo>
                      <a:pt x="29" y="76"/>
                    </a:lnTo>
                    <a:lnTo>
                      <a:pt x="29" y="76"/>
                    </a:lnTo>
                    <a:lnTo>
                      <a:pt x="32" y="76"/>
                    </a:lnTo>
                    <a:lnTo>
                      <a:pt x="33" y="76"/>
                    </a:lnTo>
                    <a:lnTo>
                      <a:pt x="36" y="78"/>
                    </a:lnTo>
                    <a:lnTo>
                      <a:pt x="37" y="76"/>
                    </a:lnTo>
                    <a:lnTo>
                      <a:pt x="38" y="78"/>
                    </a:lnTo>
                    <a:lnTo>
                      <a:pt x="43" y="78"/>
                    </a:lnTo>
                    <a:lnTo>
                      <a:pt x="44" y="76"/>
                    </a:lnTo>
                    <a:lnTo>
                      <a:pt x="47" y="78"/>
                    </a:lnTo>
                    <a:lnTo>
                      <a:pt x="47" y="79"/>
                    </a:lnTo>
                    <a:lnTo>
                      <a:pt x="48" y="78"/>
                    </a:lnTo>
                    <a:lnTo>
                      <a:pt x="49" y="80"/>
                    </a:lnTo>
                    <a:lnTo>
                      <a:pt x="51" y="82"/>
                    </a:lnTo>
                    <a:lnTo>
                      <a:pt x="51" y="83"/>
                    </a:lnTo>
                    <a:lnTo>
                      <a:pt x="52" y="85"/>
                    </a:lnTo>
                    <a:lnTo>
                      <a:pt x="54" y="85"/>
                    </a:lnTo>
                    <a:lnTo>
                      <a:pt x="55" y="85"/>
                    </a:lnTo>
                    <a:lnTo>
                      <a:pt x="56" y="86"/>
                    </a:lnTo>
                    <a:lnTo>
                      <a:pt x="58" y="87"/>
                    </a:lnTo>
                    <a:lnTo>
                      <a:pt x="59" y="89"/>
                    </a:lnTo>
                    <a:lnTo>
                      <a:pt x="59" y="89"/>
                    </a:lnTo>
                    <a:lnTo>
                      <a:pt x="58" y="91"/>
                    </a:lnTo>
                    <a:lnTo>
                      <a:pt x="60" y="93"/>
                    </a:lnTo>
                    <a:lnTo>
                      <a:pt x="63" y="96"/>
                    </a:lnTo>
                    <a:lnTo>
                      <a:pt x="63" y="97"/>
                    </a:lnTo>
                    <a:lnTo>
                      <a:pt x="63" y="97"/>
                    </a:lnTo>
                    <a:lnTo>
                      <a:pt x="63" y="98"/>
                    </a:lnTo>
                    <a:lnTo>
                      <a:pt x="62" y="98"/>
                    </a:lnTo>
                    <a:lnTo>
                      <a:pt x="58" y="97"/>
                    </a:lnTo>
                    <a:lnTo>
                      <a:pt x="55" y="96"/>
                    </a:lnTo>
                    <a:lnTo>
                      <a:pt x="52" y="97"/>
                    </a:lnTo>
                    <a:lnTo>
                      <a:pt x="51" y="96"/>
                    </a:lnTo>
                    <a:lnTo>
                      <a:pt x="51" y="97"/>
                    </a:lnTo>
                    <a:lnTo>
                      <a:pt x="49" y="97"/>
                    </a:lnTo>
                    <a:lnTo>
                      <a:pt x="47" y="94"/>
                    </a:lnTo>
                    <a:lnTo>
                      <a:pt x="45" y="94"/>
                    </a:lnTo>
                    <a:lnTo>
                      <a:pt x="44" y="93"/>
                    </a:lnTo>
                    <a:lnTo>
                      <a:pt x="43" y="91"/>
                    </a:lnTo>
                    <a:lnTo>
                      <a:pt x="41" y="93"/>
                    </a:lnTo>
                    <a:lnTo>
                      <a:pt x="40" y="91"/>
                    </a:lnTo>
                    <a:lnTo>
                      <a:pt x="38" y="91"/>
                    </a:lnTo>
                    <a:lnTo>
                      <a:pt x="36" y="90"/>
                    </a:lnTo>
                    <a:lnTo>
                      <a:pt x="34" y="87"/>
                    </a:lnTo>
                    <a:lnTo>
                      <a:pt x="34" y="87"/>
                    </a:lnTo>
                    <a:lnTo>
                      <a:pt x="33" y="87"/>
                    </a:lnTo>
                    <a:lnTo>
                      <a:pt x="30" y="87"/>
                    </a:lnTo>
                    <a:lnTo>
                      <a:pt x="29" y="87"/>
                    </a:lnTo>
                    <a:lnTo>
                      <a:pt x="23" y="87"/>
                    </a:lnTo>
                    <a:lnTo>
                      <a:pt x="21" y="87"/>
                    </a:lnTo>
                    <a:lnTo>
                      <a:pt x="18" y="86"/>
                    </a:lnTo>
                    <a:lnTo>
                      <a:pt x="8" y="86"/>
                    </a:lnTo>
                    <a:lnTo>
                      <a:pt x="7" y="86"/>
                    </a:lnTo>
                    <a:lnTo>
                      <a:pt x="4" y="87"/>
                    </a:lnTo>
                    <a:lnTo>
                      <a:pt x="3" y="89"/>
                    </a:lnTo>
                    <a:lnTo>
                      <a:pt x="3" y="93"/>
                    </a:lnTo>
                    <a:lnTo>
                      <a:pt x="0" y="96"/>
                    </a:lnTo>
                    <a:lnTo>
                      <a:pt x="1" y="100"/>
                    </a:lnTo>
                    <a:lnTo>
                      <a:pt x="0" y="101"/>
                    </a:lnTo>
                    <a:lnTo>
                      <a:pt x="1" y="102"/>
                    </a:lnTo>
                    <a:lnTo>
                      <a:pt x="3" y="104"/>
                    </a:lnTo>
                    <a:lnTo>
                      <a:pt x="3" y="105"/>
                    </a:lnTo>
                    <a:lnTo>
                      <a:pt x="1" y="105"/>
                    </a:lnTo>
                    <a:lnTo>
                      <a:pt x="3" y="111"/>
                    </a:lnTo>
                    <a:lnTo>
                      <a:pt x="5" y="112"/>
                    </a:lnTo>
                    <a:lnTo>
                      <a:pt x="5" y="113"/>
                    </a:lnTo>
                    <a:lnTo>
                      <a:pt x="8" y="115"/>
                    </a:lnTo>
                    <a:lnTo>
                      <a:pt x="10" y="116"/>
                    </a:lnTo>
                    <a:lnTo>
                      <a:pt x="12" y="116"/>
                    </a:lnTo>
                    <a:lnTo>
                      <a:pt x="14" y="117"/>
                    </a:lnTo>
                    <a:lnTo>
                      <a:pt x="15" y="117"/>
                    </a:lnTo>
                    <a:lnTo>
                      <a:pt x="18" y="116"/>
                    </a:lnTo>
                    <a:lnTo>
                      <a:pt x="19" y="116"/>
                    </a:lnTo>
                    <a:lnTo>
                      <a:pt x="21" y="117"/>
                    </a:lnTo>
                    <a:lnTo>
                      <a:pt x="23" y="117"/>
                    </a:lnTo>
                    <a:lnTo>
                      <a:pt x="25" y="120"/>
                    </a:lnTo>
                    <a:lnTo>
                      <a:pt x="26" y="122"/>
                    </a:lnTo>
                    <a:lnTo>
                      <a:pt x="26" y="123"/>
                    </a:lnTo>
                    <a:lnTo>
                      <a:pt x="23" y="123"/>
                    </a:lnTo>
                    <a:lnTo>
                      <a:pt x="25" y="124"/>
                    </a:lnTo>
                    <a:lnTo>
                      <a:pt x="23" y="126"/>
                    </a:lnTo>
                    <a:lnTo>
                      <a:pt x="23" y="127"/>
                    </a:lnTo>
                    <a:lnTo>
                      <a:pt x="22" y="128"/>
                    </a:lnTo>
                    <a:lnTo>
                      <a:pt x="19" y="130"/>
                    </a:lnTo>
                    <a:lnTo>
                      <a:pt x="19" y="131"/>
                    </a:lnTo>
                    <a:lnTo>
                      <a:pt x="18" y="133"/>
                    </a:lnTo>
                    <a:lnTo>
                      <a:pt x="21" y="134"/>
                    </a:lnTo>
                    <a:lnTo>
                      <a:pt x="21" y="137"/>
                    </a:lnTo>
                    <a:lnTo>
                      <a:pt x="22" y="139"/>
                    </a:lnTo>
                    <a:lnTo>
                      <a:pt x="22" y="141"/>
                    </a:lnTo>
                    <a:lnTo>
                      <a:pt x="19" y="142"/>
                    </a:lnTo>
                    <a:lnTo>
                      <a:pt x="19" y="144"/>
                    </a:lnTo>
                    <a:lnTo>
                      <a:pt x="23" y="144"/>
                    </a:lnTo>
                    <a:lnTo>
                      <a:pt x="25" y="144"/>
                    </a:lnTo>
                    <a:lnTo>
                      <a:pt x="26" y="144"/>
                    </a:lnTo>
                    <a:lnTo>
                      <a:pt x="27" y="145"/>
                    </a:lnTo>
                    <a:lnTo>
                      <a:pt x="27" y="144"/>
                    </a:lnTo>
                    <a:lnTo>
                      <a:pt x="29" y="142"/>
                    </a:lnTo>
                    <a:lnTo>
                      <a:pt x="30" y="144"/>
                    </a:lnTo>
                    <a:lnTo>
                      <a:pt x="33" y="144"/>
                    </a:lnTo>
                    <a:lnTo>
                      <a:pt x="37" y="145"/>
                    </a:lnTo>
                    <a:lnTo>
                      <a:pt x="38" y="144"/>
                    </a:lnTo>
                    <a:lnTo>
                      <a:pt x="41" y="144"/>
                    </a:lnTo>
                    <a:lnTo>
                      <a:pt x="43" y="145"/>
                    </a:lnTo>
                    <a:lnTo>
                      <a:pt x="43" y="145"/>
                    </a:lnTo>
                    <a:lnTo>
                      <a:pt x="44" y="145"/>
                    </a:lnTo>
                    <a:lnTo>
                      <a:pt x="45" y="144"/>
                    </a:lnTo>
                    <a:lnTo>
                      <a:pt x="47" y="145"/>
                    </a:lnTo>
                    <a:lnTo>
                      <a:pt x="47" y="146"/>
                    </a:lnTo>
                    <a:lnTo>
                      <a:pt x="48" y="145"/>
                    </a:lnTo>
                    <a:lnTo>
                      <a:pt x="49" y="145"/>
                    </a:lnTo>
                    <a:lnTo>
                      <a:pt x="51" y="146"/>
                    </a:lnTo>
                    <a:lnTo>
                      <a:pt x="51" y="148"/>
                    </a:lnTo>
                    <a:lnTo>
                      <a:pt x="52" y="148"/>
                    </a:lnTo>
                    <a:lnTo>
                      <a:pt x="54" y="146"/>
                    </a:lnTo>
                    <a:lnTo>
                      <a:pt x="56" y="146"/>
                    </a:lnTo>
                    <a:lnTo>
                      <a:pt x="58" y="145"/>
                    </a:lnTo>
                    <a:lnTo>
                      <a:pt x="59" y="144"/>
                    </a:lnTo>
                    <a:lnTo>
                      <a:pt x="60" y="144"/>
                    </a:lnTo>
                    <a:lnTo>
                      <a:pt x="63" y="141"/>
                    </a:lnTo>
                    <a:lnTo>
                      <a:pt x="66" y="141"/>
                    </a:lnTo>
                    <a:lnTo>
                      <a:pt x="69" y="139"/>
                    </a:lnTo>
                    <a:lnTo>
                      <a:pt x="69" y="138"/>
                    </a:lnTo>
                    <a:lnTo>
                      <a:pt x="70" y="138"/>
                    </a:lnTo>
                    <a:lnTo>
                      <a:pt x="73" y="139"/>
                    </a:lnTo>
                    <a:lnTo>
                      <a:pt x="74" y="139"/>
                    </a:lnTo>
                    <a:lnTo>
                      <a:pt x="77" y="139"/>
                    </a:lnTo>
                    <a:lnTo>
                      <a:pt x="81" y="139"/>
                    </a:lnTo>
                    <a:lnTo>
                      <a:pt x="85" y="137"/>
                    </a:lnTo>
                    <a:lnTo>
                      <a:pt x="86" y="135"/>
                    </a:lnTo>
                    <a:lnTo>
                      <a:pt x="88" y="135"/>
                    </a:lnTo>
                    <a:lnTo>
                      <a:pt x="88" y="135"/>
                    </a:lnTo>
                    <a:lnTo>
                      <a:pt x="89" y="134"/>
                    </a:lnTo>
                    <a:lnTo>
                      <a:pt x="91" y="134"/>
                    </a:lnTo>
                    <a:lnTo>
                      <a:pt x="91" y="133"/>
                    </a:lnTo>
                    <a:lnTo>
                      <a:pt x="91" y="131"/>
                    </a:lnTo>
                    <a:lnTo>
                      <a:pt x="92" y="131"/>
                    </a:lnTo>
                    <a:lnTo>
                      <a:pt x="93" y="131"/>
                    </a:lnTo>
                    <a:lnTo>
                      <a:pt x="95" y="130"/>
                    </a:lnTo>
                    <a:lnTo>
                      <a:pt x="95" y="128"/>
                    </a:lnTo>
                    <a:lnTo>
                      <a:pt x="95" y="130"/>
                    </a:lnTo>
                    <a:lnTo>
                      <a:pt x="96" y="128"/>
                    </a:lnTo>
                    <a:lnTo>
                      <a:pt x="97" y="130"/>
                    </a:lnTo>
                    <a:lnTo>
                      <a:pt x="97" y="131"/>
                    </a:lnTo>
                    <a:lnTo>
                      <a:pt x="97" y="133"/>
                    </a:lnTo>
                    <a:lnTo>
                      <a:pt x="96" y="134"/>
                    </a:lnTo>
                    <a:lnTo>
                      <a:pt x="96" y="135"/>
                    </a:lnTo>
                    <a:lnTo>
                      <a:pt x="95" y="137"/>
                    </a:lnTo>
                    <a:lnTo>
                      <a:pt x="95" y="138"/>
                    </a:lnTo>
                    <a:lnTo>
                      <a:pt x="95" y="138"/>
                    </a:lnTo>
                    <a:lnTo>
                      <a:pt x="96" y="139"/>
                    </a:lnTo>
                    <a:lnTo>
                      <a:pt x="97" y="141"/>
                    </a:lnTo>
                    <a:lnTo>
                      <a:pt x="99" y="139"/>
                    </a:lnTo>
                    <a:lnTo>
                      <a:pt x="100" y="139"/>
                    </a:lnTo>
                    <a:lnTo>
                      <a:pt x="102" y="141"/>
                    </a:lnTo>
                    <a:lnTo>
                      <a:pt x="103" y="142"/>
                    </a:lnTo>
                    <a:lnTo>
                      <a:pt x="103" y="144"/>
                    </a:lnTo>
                    <a:lnTo>
                      <a:pt x="104" y="142"/>
                    </a:lnTo>
                    <a:lnTo>
                      <a:pt x="104" y="142"/>
                    </a:lnTo>
                    <a:lnTo>
                      <a:pt x="106" y="142"/>
                    </a:lnTo>
                    <a:lnTo>
                      <a:pt x="106" y="144"/>
                    </a:lnTo>
                    <a:lnTo>
                      <a:pt x="104" y="145"/>
                    </a:lnTo>
                    <a:lnTo>
                      <a:pt x="103" y="145"/>
                    </a:lnTo>
                    <a:lnTo>
                      <a:pt x="102" y="148"/>
                    </a:lnTo>
                    <a:lnTo>
                      <a:pt x="102" y="148"/>
                    </a:lnTo>
                    <a:lnTo>
                      <a:pt x="103" y="148"/>
                    </a:lnTo>
                    <a:lnTo>
                      <a:pt x="104" y="149"/>
                    </a:lnTo>
                    <a:lnTo>
                      <a:pt x="106" y="150"/>
                    </a:lnTo>
                    <a:lnTo>
                      <a:pt x="107" y="149"/>
                    </a:lnTo>
                    <a:lnTo>
                      <a:pt x="110" y="148"/>
                    </a:lnTo>
                    <a:lnTo>
                      <a:pt x="110" y="148"/>
                    </a:lnTo>
                    <a:lnTo>
                      <a:pt x="110" y="149"/>
                    </a:lnTo>
                    <a:lnTo>
                      <a:pt x="111" y="152"/>
                    </a:lnTo>
                    <a:lnTo>
                      <a:pt x="113" y="152"/>
                    </a:lnTo>
                    <a:lnTo>
                      <a:pt x="114" y="152"/>
                    </a:lnTo>
                    <a:lnTo>
                      <a:pt x="117" y="152"/>
                    </a:lnTo>
                    <a:lnTo>
                      <a:pt x="117" y="153"/>
                    </a:lnTo>
                    <a:lnTo>
                      <a:pt x="119" y="153"/>
                    </a:lnTo>
                    <a:lnTo>
                      <a:pt x="119" y="154"/>
                    </a:lnTo>
                    <a:lnTo>
                      <a:pt x="121" y="154"/>
                    </a:lnTo>
                    <a:lnTo>
                      <a:pt x="121" y="153"/>
                    </a:lnTo>
                    <a:lnTo>
                      <a:pt x="122" y="153"/>
                    </a:lnTo>
                    <a:lnTo>
                      <a:pt x="124" y="152"/>
                    </a:lnTo>
                    <a:lnTo>
                      <a:pt x="125" y="153"/>
                    </a:lnTo>
                    <a:lnTo>
                      <a:pt x="124" y="154"/>
                    </a:lnTo>
                    <a:lnTo>
                      <a:pt x="125" y="154"/>
                    </a:lnTo>
                    <a:lnTo>
                      <a:pt x="126" y="154"/>
                    </a:lnTo>
                    <a:lnTo>
                      <a:pt x="128" y="153"/>
                    </a:lnTo>
                    <a:lnTo>
                      <a:pt x="129" y="153"/>
                    </a:lnTo>
                    <a:lnTo>
                      <a:pt x="129" y="154"/>
                    </a:lnTo>
                    <a:lnTo>
                      <a:pt x="130" y="154"/>
                    </a:lnTo>
                    <a:lnTo>
                      <a:pt x="132" y="153"/>
                    </a:lnTo>
                    <a:lnTo>
                      <a:pt x="132" y="153"/>
                    </a:lnTo>
                    <a:lnTo>
                      <a:pt x="133" y="152"/>
                    </a:lnTo>
                    <a:lnTo>
                      <a:pt x="135" y="152"/>
                    </a:lnTo>
                    <a:lnTo>
                      <a:pt x="136" y="153"/>
                    </a:lnTo>
                    <a:lnTo>
                      <a:pt x="136" y="153"/>
                    </a:lnTo>
                    <a:lnTo>
                      <a:pt x="137" y="153"/>
                    </a:lnTo>
                    <a:lnTo>
                      <a:pt x="137" y="152"/>
                    </a:lnTo>
                    <a:lnTo>
                      <a:pt x="137" y="150"/>
                    </a:lnTo>
                    <a:lnTo>
                      <a:pt x="139" y="149"/>
                    </a:lnTo>
                    <a:lnTo>
                      <a:pt x="139" y="148"/>
                    </a:lnTo>
                    <a:lnTo>
                      <a:pt x="140" y="146"/>
                    </a:lnTo>
                    <a:lnTo>
                      <a:pt x="140" y="145"/>
                    </a:lnTo>
                    <a:lnTo>
                      <a:pt x="137" y="145"/>
                    </a:lnTo>
                    <a:lnTo>
                      <a:pt x="137" y="144"/>
                    </a:lnTo>
                    <a:lnTo>
                      <a:pt x="137" y="141"/>
                    </a:lnTo>
                    <a:lnTo>
                      <a:pt x="140" y="141"/>
                    </a:lnTo>
                    <a:lnTo>
                      <a:pt x="140" y="138"/>
                    </a:lnTo>
                    <a:lnTo>
                      <a:pt x="137" y="137"/>
                    </a:lnTo>
                    <a:lnTo>
                      <a:pt x="136" y="138"/>
                    </a:lnTo>
                    <a:lnTo>
                      <a:pt x="136" y="139"/>
                    </a:lnTo>
                    <a:lnTo>
                      <a:pt x="135" y="141"/>
                    </a:lnTo>
                    <a:lnTo>
                      <a:pt x="133" y="139"/>
                    </a:lnTo>
                    <a:lnTo>
                      <a:pt x="130" y="139"/>
                    </a:lnTo>
                    <a:lnTo>
                      <a:pt x="128" y="142"/>
                    </a:lnTo>
                    <a:lnTo>
                      <a:pt x="125" y="144"/>
                    </a:lnTo>
                    <a:lnTo>
                      <a:pt x="125" y="142"/>
                    </a:lnTo>
                    <a:lnTo>
                      <a:pt x="128" y="141"/>
                    </a:lnTo>
                    <a:lnTo>
                      <a:pt x="129" y="139"/>
                    </a:lnTo>
                    <a:lnTo>
                      <a:pt x="129" y="137"/>
                    </a:lnTo>
                    <a:lnTo>
                      <a:pt x="129" y="138"/>
                    </a:lnTo>
                    <a:lnTo>
                      <a:pt x="128" y="138"/>
                    </a:lnTo>
                    <a:lnTo>
                      <a:pt x="128" y="135"/>
                    </a:lnTo>
                    <a:lnTo>
                      <a:pt x="129" y="134"/>
                    </a:lnTo>
                    <a:lnTo>
                      <a:pt x="128" y="131"/>
                    </a:lnTo>
                    <a:lnTo>
                      <a:pt x="129" y="130"/>
                    </a:lnTo>
                    <a:lnTo>
                      <a:pt x="130" y="130"/>
                    </a:lnTo>
                    <a:lnTo>
                      <a:pt x="130" y="131"/>
                    </a:lnTo>
                    <a:lnTo>
                      <a:pt x="132" y="134"/>
                    </a:lnTo>
                    <a:lnTo>
                      <a:pt x="133" y="135"/>
                    </a:lnTo>
                    <a:lnTo>
                      <a:pt x="135" y="135"/>
                    </a:lnTo>
                    <a:lnTo>
                      <a:pt x="137" y="135"/>
                    </a:lnTo>
                    <a:lnTo>
                      <a:pt x="137" y="133"/>
                    </a:lnTo>
                    <a:lnTo>
                      <a:pt x="136" y="131"/>
                    </a:lnTo>
                    <a:lnTo>
                      <a:pt x="136" y="130"/>
                    </a:lnTo>
                    <a:lnTo>
                      <a:pt x="139" y="130"/>
                    </a:lnTo>
                    <a:lnTo>
                      <a:pt x="139" y="131"/>
                    </a:lnTo>
                    <a:lnTo>
                      <a:pt x="140" y="131"/>
                    </a:lnTo>
                    <a:lnTo>
                      <a:pt x="143" y="128"/>
                    </a:lnTo>
                    <a:lnTo>
                      <a:pt x="143" y="127"/>
                    </a:lnTo>
                    <a:lnTo>
                      <a:pt x="143" y="128"/>
                    </a:lnTo>
                    <a:lnTo>
                      <a:pt x="144" y="128"/>
                    </a:lnTo>
                    <a:lnTo>
                      <a:pt x="147" y="127"/>
                    </a:lnTo>
                    <a:lnTo>
                      <a:pt x="144" y="131"/>
                    </a:lnTo>
                    <a:lnTo>
                      <a:pt x="144" y="134"/>
                    </a:lnTo>
                    <a:lnTo>
                      <a:pt x="146" y="133"/>
                    </a:lnTo>
                    <a:lnTo>
                      <a:pt x="147" y="134"/>
                    </a:lnTo>
                    <a:lnTo>
                      <a:pt x="146" y="135"/>
                    </a:lnTo>
                    <a:lnTo>
                      <a:pt x="147" y="135"/>
                    </a:lnTo>
                    <a:lnTo>
                      <a:pt x="148" y="133"/>
                    </a:lnTo>
                    <a:lnTo>
                      <a:pt x="150" y="133"/>
                    </a:lnTo>
                    <a:lnTo>
                      <a:pt x="151" y="128"/>
                    </a:lnTo>
                    <a:lnTo>
                      <a:pt x="152" y="128"/>
                    </a:lnTo>
                    <a:lnTo>
                      <a:pt x="152" y="131"/>
                    </a:lnTo>
                    <a:lnTo>
                      <a:pt x="150" y="133"/>
                    </a:lnTo>
                    <a:lnTo>
                      <a:pt x="151" y="137"/>
                    </a:lnTo>
                    <a:lnTo>
                      <a:pt x="152" y="137"/>
                    </a:lnTo>
                    <a:lnTo>
                      <a:pt x="154" y="138"/>
                    </a:lnTo>
                    <a:lnTo>
                      <a:pt x="155" y="137"/>
                    </a:lnTo>
                    <a:lnTo>
                      <a:pt x="158" y="134"/>
                    </a:lnTo>
                    <a:lnTo>
                      <a:pt x="159" y="130"/>
                    </a:lnTo>
                    <a:lnTo>
                      <a:pt x="159" y="127"/>
                    </a:lnTo>
                    <a:lnTo>
                      <a:pt x="159" y="126"/>
                    </a:lnTo>
                    <a:lnTo>
                      <a:pt x="161" y="124"/>
                    </a:lnTo>
                    <a:lnTo>
                      <a:pt x="159"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 name="Freeform 1266">
                <a:extLst>
                  <a:ext uri="{FF2B5EF4-FFF2-40B4-BE49-F238E27FC236}">
                    <a16:creationId xmlns:a16="http://schemas.microsoft.com/office/drawing/2014/main" id="{B06B0EEA-BA80-4A1E-B713-81F3C1C1300A}"/>
                  </a:ext>
                </a:extLst>
              </p:cNvPr>
              <p:cNvSpPr>
                <a:spLocks/>
              </p:cNvSpPr>
              <p:nvPr/>
            </p:nvSpPr>
            <p:spPr bwMode="auto">
              <a:xfrm>
                <a:off x="2396" y="2111"/>
                <a:ext cx="7" cy="11"/>
              </a:xfrm>
              <a:custGeom>
                <a:avLst/>
                <a:gdLst>
                  <a:gd name="T0" fmla="*/ 0 w 7"/>
                  <a:gd name="T1" fmla="*/ 8 h 11"/>
                  <a:gd name="T2" fmla="*/ 1 w 7"/>
                  <a:gd name="T3" fmla="*/ 11 h 11"/>
                  <a:gd name="T4" fmla="*/ 3 w 7"/>
                  <a:gd name="T5" fmla="*/ 10 h 11"/>
                  <a:gd name="T6" fmla="*/ 3 w 7"/>
                  <a:gd name="T7" fmla="*/ 8 h 11"/>
                  <a:gd name="T8" fmla="*/ 5 w 7"/>
                  <a:gd name="T9" fmla="*/ 7 h 11"/>
                  <a:gd name="T10" fmla="*/ 7 w 7"/>
                  <a:gd name="T11" fmla="*/ 4 h 11"/>
                  <a:gd name="T12" fmla="*/ 5 w 7"/>
                  <a:gd name="T13" fmla="*/ 3 h 11"/>
                  <a:gd name="T14" fmla="*/ 5 w 7"/>
                  <a:gd name="T15" fmla="*/ 1 h 11"/>
                  <a:gd name="T16" fmla="*/ 4 w 7"/>
                  <a:gd name="T17" fmla="*/ 0 h 11"/>
                  <a:gd name="T18" fmla="*/ 3 w 7"/>
                  <a:gd name="T19" fmla="*/ 1 h 11"/>
                  <a:gd name="T20" fmla="*/ 3 w 7"/>
                  <a:gd name="T21" fmla="*/ 4 h 11"/>
                  <a:gd name="T22" fmla="*/ 0 w 7"/>
                  <a:gd name="T23" fmla="*/ 7 h 11"/>
                  <a:gd name="T24" fmla="*/ 0 w 7"/>
                  <a:gd name="T2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0" y="8"/>
                    </a:moveTo>
                    <a:lnTo>
                      <a:pt x="1" y="11"/>
                    </a:lnTo>
                    <a:lnTo>
                      <a:pt x="3" y="10"/>
                    </a:lnTo>
                    <a:lnTo>
                      <a:pt x="3" y="8"/>
                    </a:lnTo>
                    <a:lnTo>
                      <a:pt x="5" y="7"/>
                    </a:lnTo>
                    <a:lnTo>
                      <a:pt x="7" y="4"/>
                    </a:lnTo>
                    <a:lnTo>
                      <a:pt x="5" y="3"/>
                    </a:lnTo>
                    <a:lnTo>
                      <a:pt x="5" y="1"/>
                    </a:lnTo>
                    <a:lnTo>
                      <a:pt x="4" y="0"/>
                    </a:lnTo>
                    <a:lnTo>
                      <a:pt x="3" y="1"/>
                    </a:lnTo>
                    <a:lnTo>
                      <a:pt x="3" y="4"/>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 name="Freeform 1267">
                <a:extLst>
                  <a:ext uri="{FF2B5EF4-FFF2-40B4-BE49-F238E27FC236}">
                    <a16:creationId xmlns:a16="http://schemas.microsoft.com/office/drawing/2014/main" id="{34937ABA-A085-41C1-A018-7366B2BB93C1}"/>
                  </a:ext>
                </a:extLst>
              </p:cNvPr>
              <p:cNvSpPr>
                <a:spLocks/>
              </p:cNvSpPr>
              <p:nvPr/>
            </p:nvSpPr>
            <p:spPr bwMode="auto">
              <a:xfrm>
                <a:off x="2397" y="2097"/>
                <a:ext cx="4" cy="6"/>
              </a:xfrm>
              <a:custGeom>
                <a:avLst/>
                <a:gdLst>
                  <a:gd name="T0" fmla="*/ 0 w 4"/>
                  <a:gd name="T1" fmla="*/ 5 h 6"/>
                  <a:gd name="T2" fmla="*/ 0 w 4"/>
                  <a:gd name="T3" fmla="*/ 6 h 6"/>
                  <a:gd name="T4" fmla="*/ 2 w 4"/>
                  <a:gd name="T5" fmla="*/ 6 h 6"/>
                  <a:gd name="T6" fmla="*/ 2 w 4"/>
                  <a:gd name="T7" fmla="*/ 5 h 6"/>
                  <a:gd name="T8" fmla="*/ 3 w 4"/>
                  <a:gd name="T9" fmla="*/ 6 h 6"/>
                  <a:gd name="T10" fmla="*/ 4 w 4"/>
                  <a:gd name="T11" fmla="*/ 3 h 6"/>
                  <a:gd name="T12" fmla="*/ 4 w 4"/>
                  <a:gd name="T13" fmla="*/ 2 h 6"/>
                  <a:gd name="T14" fmla="*/ 3 w 4"/>
                  <a:gd name="T15" fmla="*/ 2 h 6"/>
                  <a:gd name="T16" fmla="*/ 3 w 4"/>
                  <a:gd name="T17" fmla="*/ 0 h 6"/>
                  <a:gd name="T18" fmla="*/ 2 w 4"/>
                  <a:gd name="T19" fmla="*/ 0 h 6"/>
                  <a:gd name="T20" fmla="*/ 0 w 4"/>
                  <a:gd name="T21" fmla="*/ 2 h 6"/>
                  <a:gd name="T22" fmla="*/ 2 w 4"/>
                  <a:gd name="T23" fmla="*/ 3 h 6"/>
                  <a:gd name="T24" fmla="*/ 0 w 4"/>
                  <a:gd name="T25" fmla="*/ 3 h 6"/>
                  <a:gd name="T26" fmla="*/ 0 w 4"/>
                  <a:gd name="T2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6">
                    <a:moveTo>
                      <a:pt x="0" y="5"/>
                    </a:moveTo>
                    <a:lnTo>
                      <a:pt x="0" y="6"/>
                    </a:lnTo>
                    <a:lnTo>
                      <a:pt x="2" y="6"/>
                    </a:lnTo>
                    <a:lnTo>
                      <a:pt x="2" y="5"/>
                    </a:lnTo>
                    <a:lnTo>
                      <a:pt x="3" y="6"/>
                    </a:lnTo>
                    <a:lnTo>
                      <a:pt x="4" y="3"/>
                    </a:lnTo>
                    <a:lnTo>
                      <a:pt x="4" y="2"/>
                    </a:lnTo>
                    <a:lnTo>
                      <a:pt x="3" y="2"/>
                    </a:lnTo>
                    <a:lnTo>
                      <a:pt x="3" y="0"/>
                    </a:lnTo>
                    <a:lnTo>
                      <a:pt x="2" y="0"/>
                    </a:lnTo>
                    <a:lnTo>
                      <a:pt x="0" y="2"/>
                    </a:lnTo>
                    <a:lnTo>
                      <a:pt x="2" y="3"/>
                    </a:lnTo>
                    <a:lnTo>
                      <a:pt x="0"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 name="Freeform 1268">
                <a:extLst>
                  <a:ext uri="{FF2B5EF4-FFF2-40B4-BE49-F238E27FC236}">
                    <a16:creationId xmlns:a16="http://schemas.microsoft.com/office/drawing/2014/main" id="{CC6541A6-5B59-4C3A-B1B6-F3370BDA1710}"/>
                  </a:ext>
                </a:extLst>
              </p:cNvPr>
              <p:cNvSpPr>
                <a:spLocks/>
              </p:cNvSpPr>
              <p:nvPr/>
            </p:nvSpPr>
            <p:spPr bwMode="auto">
              <a:xfrm>
                <a:off x="2403" y="2108"/>
                <a:ext cx="4" cy="7"/>
              </a:xfrm>
              <a:custGeom>
                <a:avLst/>
                <a:gdLst>
                  <a:gd name="T0" fmla="*/ 2 w 4"/>
                  <a:gd name="T1" fmla="*/ 4 h 7"/>
                  <a:gd name="T2" fmla="*/ 4 w 4"/>
                  <a:gd name="T3" fmla="*/ 3 h 7"/>
                  <a:gd name="T4" fmla="*/ 2 w 4"/>
                  <a:gd name="T5" fmla="*/ 0 h 7"/>
                  <a:gd name="T6" fmla="*/ 1 w 4"/>
                  <a:gd name="T7" fmla="*/ 0 h 7"/>
                  <a:gd name="T8" fmla="*/ 0 w 4"/>
                  <a:gd name="T9" fmla="*/ 4 h 7"/>
                  <a:gd name="T10" fmla="*/ 1 w 4"/>
                  <a:gd name="T11" fmla="*/ 4 h 7"/>
                  <a:gd name="T12" fmla="*/ 1 w 4"/>
                  <a:gd name="T13" fmla="*/ 7 h 7"/>
                  <a:gd name="T14" fmla="*/ 2 w 4"/>
                  <a:gd name="T15" fmla="*/ 6 h 7"/>
                  <a:gd name="T16" fmla="*/ 2 w 4"/>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2" y="4"/>
                    </a:moveTo>
                    <a:lnTo>
                      <a:pt x="4" y="3"/>
                    </a:lnTo>
                    <a:lnTo>
                      <a:pt x="2" y="0"/>
                    </a:lnTo>
                    <a:lnTo>
                      <a:pt x="1" y="0"/>
                    </a:lnTo>
                    <a:lnTo>
                      <a:pt x="0" y="4"/>
                    </a:lnTo>
                    <a:lnTo>
                      <a:pt x="1" y="4"/>
                    </a:lnTo>
                    <a:lnTo>
                      <a:pt x="1" y="7"/>
                    </a:lnTo>
                    <a:lnTo>
                      <a:pt x="2" y="6"/>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 name="Freeform 1269">
                <a:extLst>
                  <a:ext uri="{FF2B5EF4-FFF2-40B4-BE49-F238E27FC236}">
                    <a16:creationId xmlns:a16="http://schemas.microsoft.com/office/drawing/2014/main" id="{A6FE3AE3-72A6-4B03-A84E-5B7AEC53CD7A}"/>
                  </a:ext>
                </a:extLst>
              </p:cNvPr>
              <p:cNvSpPr>
                <a:spLocks/>
              </p:cNvSpPr>
              <p:nvPr/>
            </p:nvSpPr>
            <p:spPr bwMode="auto">
              <a:xfrm>
                <a:off x="2401" y="2139"/>
                <a:ext cx="3" cy="4"/>
              </a:xfrm>
              <a:custGeom>
                <a:avLst/>
                <a:gdLst>
                  <a:gd name="T0" fmla="*/ 2 w 3"/>
                  <a:gd name="T1" fmla="*/ 4 h 4"/>
                  <a:gd name="T2" fmla="*/ 3 w 3"/>
                  <a:gd name="T3" fmla="*/ 2 h 4"/>
                  <a:gd name="T4" fmla="*/ 3 w 3"/>
                  <a:gd name="T5" fmla="*/ 0 h 4"/>
                  <a:gd name="T6" fmla="*/ 0 w 3"/>
                  <a:gd name="T7" fmla="*/ 0 h 4"/>
                  <a:gd name="T8" fmla="*/ 2 w 3"/>
                  <a:gd name="T9" fmla="*/ 2 h 4"/>
                  <a:gd name="T10" fmla="*/ 2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2" y="4"/>
                    </a:moveTo>
                    <a:lnTo>
                      <a:pt x="3" y="2"/>
                    </a:lnTo>
                    <a:lnTo>
                      <a:pt x="3" y="0"/>
                    </a:lnTo>
                    <a:lnTo>
                      <a:pt x="0" y="0"/>
                    </a:lnTo>
                    <a:lnTo>
                      <a:pt x="2" y="2"/>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 name="Freeform 1270">
                <a:extLst>
                  <a:ext uri="{FF2B5EF4-FFF2-40B4-BE49-F238E27FC236}">
                    <a16:creationId xmlns:a16="http://schemas.microsoft.com/office/drawing/2014/main" id="{90E1E42F-AE88-4A1B-881F-12DF4B2500E1}"/>
                  </a:ext>
                </a:extLst>
              </p:cNvPr>
              <p:cNvSpPr>
                <a:spLocks/>
              </p:cNvSpPr>
              <p:nvPr/>
            </p:nvSpPr>
            <p:spPr bwMode="auto">
              <a:xfrm>
                <a:off x="2448" y="2108"/>
                <a:ext cx="7" cy="9"/>
              </a:xfrm>
              <a:custGeom>
                <a:avLst/>
                <a:gdLst>
                  <a:gd name="T0" fmla="*/ 6 w 7"/>
                  <a:gd name="T1" fmla="*/ 9 h 9"/>
                  <a:gd name="T2" fmla="*/ 7 w 7"/>
                  <a:gd name="T3" fmla="*/ 4 h 9"/>
                  <a:gd name="T4" fmla="*/ 7 w 7"/>
                  <a:gd name="T5" fmla="*/ 2 h 9"/>
                  <a:gd name="T6" fmla="*/ 4 w 7"/>
                  <a:gd name="T7" fmla="*/ 0 h 9"/>
                  <a:gd name="T8" fmla="*/ 1 w 7"/>
                  <a:gd name="T9" fmla="*/ 3 h 9"/>
                  <a:gd name="T10" fmla="*/ 0 w 7"/>
                  <a:gd name="T11" fmla="*/ 7 h 9"/>
                  <a:gd name="T12" fmla="*/ 3 w 7"/>
                  <a:gd name="T13" fmla="*/ 7 h 9"/>
                  <a:gd name="T14" fmla="*/ 3 w 7"/>
                  <a:gd name="T15" fmla="*/ 6 h 9"/>
                  <a:gd name="T16" fmla="*/ 3 w 7"/>
                  <a:gd name="T17" fmla="*/ 4 h 9"/>
                  <a:gd name="T18" fmla="*/ 4 w 7"/>
                  <a:gd name="T19" fmla="*/ 7 h 9"/>
                  <a:gd name="T20" fmla="*/ 3 w 7"/>
                  <a:gd name="T21" fmla="*/ 9 h 9"/>
                  <a:gd name="T22" fmla="*/ 6 w 7"/>
                  <a:gd name="T2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9">
                    <a:moveTo>
                      <a:pt x="6" y="9"/>
                    </a:moveTo>
                    <a:lnTo>
                      <a:pt x="7" y="4"/>
                    </a:lnTo>
                    <a:lnTo>
                      <a:pt x="7" y="2"/>
                    </a:lnTo>
                    <a:lnTo>
                      <a:pt x="4" y="0"/>
                    </a:lnTo>
                    <a:lnTo>
                      <a:pt x="1" y="3"/>
                    </a:lnTo>
                    <a:lnTo>
                      <a:pt x="0" y="7"/>
                    </a:lnTo>
                    <a:lnTo>
                      <a:pt x="3" y="7"/>
                    </a:lnTo>
                    <a:lnTo>
                      <a:pt x="3" y="6"/>
                    </a:lnTo>
                    <a:lnTo>
                      <a:pt x="3" y="4"/>
                    </a:lnTo>
                    <a:lnTo>
                      <a:pt x="4" y="7"/>
                    </a:lnTo>
                    <a:lnTo>
                      <a:pt x="3" y="9"/>
                    </a:lnTo>
                    <a:lnTo>
                      <a:pt x="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 name="Freeform 1271">
                <a:extLst>
                  <a:ext uri="{FF2B5EF4-FFF2-40B4-BE49-F238E27FC236}">
                    <a16:creationId xmlns:a16="http://schemas.microsoft.com/office/drawing/2014/main" id="{92E2A897-473E-4C26-9DBB-35B43BA64493}"/>
                  </a:ext>
                </a:extLst>
              </p:cNvPr>
              <p:cNvSpPr>
                <a:spLocks/>
              </p:cNvSpPr>
              <p:nvPr/>
            </p:nvSpPr>
            <p:spPr bwMode="auto">
              <a:xfrm>
                <a:off x="2518" y="2167"/>
                <a:ext cx="6" cy="3"/>
              </a:xfrm>
              <a:custGeom>
                <a:avLst/>
                <a:gdLst>
                  <a:gd name="T0" fmla="*/ 0 w 6"/>
                  <a:gd name="T1" fmla="*/ 0 h 3"/>
                  <a:gd name="T2" fmla="*/ 0 w 6"/>
                  <a:gd name="T3" fmla="*/ 2 h 3"/>
                  <a:gd name="T4" fmla="*/ 1 w 6"/>
                  <a:gd name="T5" fmla="*/ 3 h 3"/>
                  <a:gd name="T6" fmla="*/ 4 w 6"/>
                  <a:gd name="T7" fmla="*/ 3 h 3"/>
                  <a:gd name="T8" fmla="*/ 6 w 6"/>
                  <a:gd name="T9" fmla="*/ 2 h 3"/>
                  <a:gd name="T10" fmla="*/ 4 w 6"/>
                  <a:gd name="T11" fmla="*/ 0 h 3"/>
                  <a:gd name="T12" fmla="*/ 3 w 6"/>
                  <a:gd name="T13" fmla="*/ 0 h 3"/>
                  <a:gd name="T14" fmla="*/ 0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0" y="0"/>
                    </a:moveTo>
                    <a:lnTo>
                      <a:pt x="0" y="2"/>
                    </a:lnTo>
                    <a:lnTo>
                      <a:pt x="1" y="3"/>
                    </a:lnTo>
                    <a:lnTo>
                      <a:pt x="4" y="3"/>
                    </a:lnTo>
                    <a:lnTo>
                      <a:pt x="6" y="2"/>
                    </a:lnTo>
                    <a:lnTo>
                      <a:pt x="4" y="0"/>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 name="Freeform 1272">
                <a:extLst>
                  <a:ext uri="{FF2B5EF4-FFF2-40B4-BE49-F238E27FC236}">
                    <a16:creationId xmlns:a16="http://schemas.microsoft.com/office/drawing/2014/main" id="{35DD0140-A301-4B2C-8796-2156FAEA3D19}"/>
                  </a:ext>
                </a:extLst>
              </p:cNvPr>
              <p:cNvSpPr>
                <a:spLocks/>
              </p:cNvSpPr>
              <p:nvPr/>
            </p:nvSpPr>
            <p:spPr bwMode="auto">
              <a:xfrm>
                <a:off x="2488" y="1981"/>
                <a:ext cx="73" cy="63"/>
              </a:xfrm>
              <a:custGeom>
                <a:avLst/>
                <a:gdLst>
                  <a:gd name="T0" fmla="*/ 44 w 73"/>
                  <a:gd name="T1" fmla="*/ 44 h 63"/>
                  <a:gd name="T2" fmla="*/ 51 w 73"/>
                  <a:gd name="T3" fmla="*/ 38 h 63"/>
                  <a:gd name="T4" fmla="*/ 52 w 73"/>
                  <a:gd name="T5" fmla="*/ 35 h 63"/>
                  <a:gd name="T6" fmla="*/ 55 w 73"/>
                  <a:gd name="T7" fmla="*/ 34 h 63"/>
                  <a:gd name="T8" fmla="*/ 62 w 73"/>
                  <a:gd name="T9" fmla="*/ 27 h 63"/>
                  <a:gd name="T10" fmla="*/ 64 w 73"/>
                  <a:gd name="T11" fmla="*/ 26 h 63"/>
                  <a:gd name="T12" fmla="*/ 70 w 73"/>
                  <a:gd name="T13" fmla="*/ 19 h 63"/>
                  <a:gd name="T14" fmla="*/ 71 w 73"/>
                  <a:gd name="T15" fmla="*/ 16 h 63"/>
                  <a:gd name="T16" fmla="*/ 71 w 73"/>
                  <a:gd name="T17" fmla="*/ 15 h 63"/>
                  <a:gd name="T18" fmla="*/ 70 w 73"/>
                  <a:gd name="T19" fmla="*/ 12 h 63"/>
                  <a:gd name="T20" fmla="*/ 62 w 73"/>
                  <a:gd name="T21" fmla="*/ 9 h 63"/>
                  <a:gd name="T22" fmla="*/ 56 w 73"/>
                  <a:gd name="T23" fmla="*/ 11 h 63"/>
                  <a:gd name="T24" fmla="*/ 56 w 73"/>
                  <a:gd name="T25" fmla="*/ 8 h 63"/>
                  <a:gd name="T26" fmla="*/ 53 w 73"/>
                  <a:gd name="T27" fmla="*/ 5 h 63"/>
                  <a:gd name="T28" fmla="*/ 51 w 73"/>
                  <a:gd name="T29" fmla="*/ 4 h 63"/>
                  <a:gd name="T30" fmla="*/ 47 w 73"/>
                  <a:gd name="T31" fmla="*/ 1 h 63"/>
                  <a:gd name="T32" fmla="*/ 44 w 73"/>
                  <a:gd name="T33" fmla="*/ 1 h 63"/>
                  <a:gd name="T34" fmla="*/ 40 w 73"/>
                  <a:gd name="T35" fmla="*/ 0 h 63"/>
                  <a:gd name="T36" fmla="*/ 34 w 73"/>
                  <a:gd name="T37" fmla="*/ 1 h 63"/>
                  <a:gd name="T38" fmla="*/ 27 w 73"/>
                  <a:gd name="T39" fmla="*/ 5 h 63"/>
                  <a:gd name="T40" fmla="*/ 27 w 73"/>
                  <a:gd name="T41" fmla="*/ 8 h 63"/>
                  <a:gd name="T42" fmla="*/ 29 w 73"/>
                  <a:gd name="T43" fmla="*/ 11 h 63"/>
                  <a:gd name="T44" fmla="*/ 27 w 73"/>
                  <a:gd name="T45" fmla="*/ 14 h 63"/>
                  <a:gd name="T46" fmla="*/ 25 w 73"/>
                  <a:gd name="T47" fmla="*/ 8 h 63"/>
                  <a:gd name="T48" fmla="*/ 22 w 73"/>
                  <a:gd name="T49" fmla="*/ 11 h 63"/>
                  <a:gd name="T50" fmla="*/ 22 w 73"/>
                  <a:gd name="T51" fmla="*/ 14 h 63"/>
                  <a:gd name="T52" fmla="*/ 19 w 73"/>
                  <a:gd name="T53" fmla="*/ 18 h 63"/>
                  <a:gd name="T54" fmla="*/ 15 w 73"/>
                  <a:gd name="T55" fmla="*/ 23 h 63"/>
                  <a:gd name="T56" fmla="*/ 14 w 73"/>
                  <a:gd name="T57" fmla="*/ 27 h 63"/>
                  <a:gd name="T58" fmla="*/ 11 w 73"/>
                  <a:gd name="T59" fmla="*/ 31 h 63"/>
                  <a:gd name="T60" fmla="*/ 8 w 73"/>
                  <a:gd name="T61" fmla="*/ 37 h 63"/>
                  <a:gd name="T62" fmla="*/ 7 w 73"/>
                  <a:gd name="T63" fmla="*/ 41 h 63"/>
                  <a:gd name="T64" fmla="*/ 8 w 73"/>
                  <a:gd name="T65" fmla="*/ 44 h 63"/>
                  <a:gd name="T66" fmla="*/ 7 w 73"/>
                  <a:gd name="T67" fmla="*/ 46 h 63"/>
                  <a:gd name="T68" fmla="*/ 3 w 73"/>
                  <a:gd name="T69" fmla="*/ 55 h 63"/>
                  <a:gd name="T70" fmla="*/ 5 w 73"/>
                  <a:gd name="T71" fmla="*/ 56 h 63"/>
                  <a:gd name="T72" fmla="*/ 5 w 73"/>
                  <a:gd name="T73" fmla="*/ 57 h 63"/>
                  <a:gd name="T74" fmla="*/ 1 w 73"/>
                  <a:gd name="T75" fmla="*/ 57 h 63"/>
                  <a:gd name="T76" fmla="*/ 4 w 73"/>
                  <a:gd name="T77" fmla="*/ 62 h 63"/>
                  <a:gd name="T78" fmla="*/ 9 w 73"/>
                  <a:gd name="T79" fmla="*/ 63 h 63"/>
                  <a:gd name="T80" fmla="*/ 11 w 73"/>
                  <a:gd name="T81" fmla="*/ 60 h 63"/>
                  <a:gd name="T82" fmla="*/ 14 w 73"/>
                  <a:gd name="T83" fmla="*/ 59 h 63"/>
                  <a:gd name="T84" fmla="*/ 16 w 73"/>
                  <a:gd name="T85" fmla="*/ 55 h 63"/>
                  <a:gd name="T86" fmla="*/ 20 w 73"/>
                  <a:gd name="T87" fmla="*/ 53 h 63"/>
                  <a:gd name="T88" fmla="*/ 23 w 73"/>
                  <a:gd name="T89" fmla="*/ 51 h 63"/>
                  <a:gd name="T90" fmla="*/ 22 w 73"/>
                  <a:gd name="T91" fmla="*/ 46 h 63"/>
                  <a:gd name="T92" fmla="*/ 25 w 73"/>
                  <a:gd name="T93" fmla="*/ 44 h 63"/>
                  <a:gd name="T94" fmla="*/ 19 w 73"/>
                  <a:gd name="T95" fmla="*/ 42 h 63"/>
                  <a:gd name="T96" fmla="*/ 20 w 73"/>
                  <a:gd name="T97" fmla="*/ 40 h 63"/>
                  <a:gd name="T98" fmla="*/ 25 w 73"/>
                  <a:gd name="T99" fmla="*/ 41 h 63"/>
                  <a:gd name="T100" fmla="*/ 29 w 73"/>
                  <a:gd name="T101" fmla="*/ 41 h 63"/>
                  <a:gd name="T102" fmla="*/ 30 w 73"/>
                  <a:gd name="T103" fmla="*/ 44 h 63"/>
                  <a:gd name="T104" fmla="*/ 36 w 73"/>
                  <a:gd name="T105" fmla="*/ 46 h 63"/>
                  <a:gd name="T106" fmla="*/ 37 w 73"/>
                  <a:gd name="T107" fmla="*/ 4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3" h="63">
                    <a:moveTo>
                      <a:pt x="40" y="46"/>
                    </a:moveTo>
                    <a:lnTo>
                      <a:pt x="44" y="44"/>
                    </a:lnTo>
                    <a:lnTo>
                      <a:pt x="48" y="41"/>
                    </a:lnTo>
                    <a:lnTo>
                      <a:pt x="51" y="38"/>
                    </a:lnTo>
                    <a:lnTo>
                      <a:pt x="52" y="35"/>
                    </a:lnTo>
                    <a:lnTo>
                      <a:pt x="52" y="35"/>
                    </a:lnTo>
                    <a:lnTo>
                      <a:pt x="52" y="34"/>
                    </a:lnTo>
                    <a:lnTo>
                      <a:pt x="55" y="34"/>
                    </a:lnTo>
                    <a:lnTo>
                      <a:pt x="58" y="31"/>
                    </a:lnTo>
                    <a:lnTo>
                      <a:pt x="62" y="27"/>
                    </a:lnTo>
                    <a:lnTo>
                      <a:pt x="62" y="26"/>
                    </a:lnTo>
                    <a:lnTo>
                      <a:pt x="64" y="26"/>
                    </a:lnTo>
                    <a:lnTo>
                      <a:pt x="66" y="23"/>
                    </a:lnTo>
                    <a:lnTo>
                      <a:pt x="70" y="19"/>
                    </a:lnTo>
                    <a:lnTo>
                      <a:pt x="70" y="16"/>
                    </a:lnTo>
                    <a:lnTo>
                      <a:pt x="71" y="16"/>
                    </a:lnTo>
                    <a:lnTo>
                      <a:pt x="73" y="18"/>
                    </a:lnTo>
                    <a:lnTo>
                      <a:pt x="71" y="15"/>
                    </a:lnTo>
                    <a:lnTo>
                      <a:pt x="70" y="15"/>
                    </a:lnTo>
                    <a:lnTo>
                      <a:pt x="70" y="12"/>
                    </a:lnTo>
                    <a:lnTo>
                      <a:pt x="67" y="11"/>
                    </a:lnTo>
                    <a:lnTo>
                      <a:pt x="62" y="9"/>
                    </a:lnTo>
                    <a:lnTo>
                      <a:pt x="59" y="9"/>
                    </a:lnTo>
                    <a:lnTo>
                      <a:pt x="56" y="11"/>
                    </a:lnTo>
                    <a:lnTo>
                      <a:pt x="56" y="9"/>
                    </a:lnTo>
                    <a:lnTo>
                      <a:pt x="56" y="8"/>
                    </a:lnTo>
                    <a:lnTo>
                      <a:pt x="55" y="5"/>
                    </a:lnTo>
                    <a:lnTo>
                      <a:pt x="53" y="5"/>
                    </a:lnTo>
                    <a:lnTo>
                      <a:pt x="53" y="4"/>
                    </a:lnTo>
                    <a:lnTo>
                      <a:pt x="51" y="4"/>
                    </a:lnTo>
                    <a:lnTo>
                      <a:pt x="49" y="1"/>
                    </a:lnTo>
                    <a:lnTo>
                      <a:pt x="47" y="1"/>
                    </a:lnTo>
                    <a:lnTo>
                      <a:pt x="44" y="3"/>
                    </a:lnTo>
                    <a:lnTo>
                      <a:pt x="44" y="1"/>
                    </a:lnTo>
                    <a:lnTo>
                      <a:pt x="41" y="1"/>
                    </a:lnTo>
                    <a:lnTo>
                      <a:pt x="40" y="0"/>
                    </a:lnTo>
                    <a:lnTo>
                      <a:pt x="38" y="1"/>
                    </a:lnTo>
                    <a:lnTo>
                      <a:pt x="34" y="1"/>
                    </a:lnTo>
                    <a:lnTo>
                      <a:pt x="30" y="3"/>
                    </a:lnTo>
                    <a:lnTo>
                      <a:pt x="27" y="5"/>
                    </a:lnTo>
                    <a:lnTo>
                      <a:pt x="29" y="8"/>
                    </a:lnTo>
                    <a:lnTo>
                      <a:pt x="27" y="8"/>
                    </a:lnTo>
                    <a:lnTo>
                      <a:pt x="27" y="9"/>
                    </a:lnTo>
                    <a:lnTo>
                      <a:pt x="29" y="11"/>
                    </a:lnTo>
                    <a:lnTo>
                      <a:pt x="30" y="14"/>
                    </a:lnTo>
                    <a:lnTo>
                      <a:pt x="27" y="14"/>
                    </a:lnTo>
                    <a:lnTo>
                      <a:pt x="26" y="11"/>
                    </a:lnTo>
                    <a:lnTo>
                      <a:pt x="25" y="8"/>
                    </a:lnTo>
                    <a:lnTo>
                      <a:pt x="23" y="8"/>
                    </a:lnTo>
                    <a:lnTo>
                      <a:pt x="22" y="11"/>
                    </a:lnTo>
                    <a:lnTo>
                      <a:pt x="22" y="12"/>
                    </a:lnTo>
                    <a:lnTo>
                      <a:pt x="22" y="14"/>
                    </a:lnTo>
                    <a:lnTo>
                      <a:pt x="19" y="14"/>
                    </a:lnTo>
                    <a:lnTo>
                      <a:pt x="19" y="18"/>
                    </a:lnTo>
                    <a:lnTo>
                      <a:pt x="16" y="20"/>
                    </a:lnTo>
                    <a:lnTo>
                      <a:pt x="15" y="23"/>
                    </a:lnTo>
                    <a:lnTo>
                      <a:pt x="15" y="25"/>
                    </a:lnTo>
                    <a:lnTo>
                      <a:pt x="14" y="27"/>
                    </a:lnTo>
                    <a:lnTo>
                      <a:pt x="11" y="29"/>
                    </a:lnTo>
                    <a:lnTo>
                      <a:pt x="11" y="31"/>
                    </a:lnTo>
                    <a:lnTo>
                      <a:pt x="9" y="31"/>
                    </a:lnTo>
                    <a:lnTo>
                      <a:pt x="8" y="37"/>
                    </a:lnTo>
                    <a:lnTo>
                      <a:pt x="8" y="40"/>
                    </a:lnTo>
                    <a:lnTo>
                      <a:pt x="7" y="41"/>
                    </a:lnTo>
                    <a:lnTo>
                      <a:pt x="8" y="42"/>
                    </a:lnTo>
                    <a:lnTo>
                      <a:pt x="8" y="44"/>
                    </a:lnTo>
                    <a:lnTo>
                      <a:pt x="7" y="45"/>
                    </a:lnTo>
                    <a:lnTo>
                      <a:pt x="7" y="46"/>
                    </a:lnTo>
                    <a:lnTo>
                      <a:pt x="5" y="51"/>
                    </a:lnTo>
                    <a:lnTo>
                      <a:pt x="3" y="55"/>
                    </a:lnTo>
                    <a:lnTo>
                      <a:pt x="4" y="56"/>
                    </a:lnTo>
                    <a:lnTo>
                      <a:pt x="5" y="56"/>
                    </a:lnTo>
                    <a:lnTo>
                      <a:pt x="5" y="57"/>
                    </a:lnTo>
                    <a:lnTo>
                      <a:pt x="5" y="57"/>
                    </a:lnTo>
                    <a:lnTo>
                      <a:pt x="4" y="57"/>
                    </a:lnTo>
                    <a:lnTo>
                      <a:pt x="1" y="57"/>
                    </a:lnTo>
                    <a:lnTo>
                      <a:pt x="0" y="60"/>
                    </a:lnTo>
                    <a:lnTo>
                      <a:pt x="4" y="62"/>
                    </a:lnTo>
                    <a:lnTo>
                      <a:pt x="7" y="60"/>
                    </a:lnTo>
                    <a:lnTo>
                      <a:pt x="9" y="63"/>
                    </a:lnTo>
                    <a:lnTo>
                      <a:pt x="11" y="63"/>
                    </a:lnTo>
                    <a:lnTo>
                      <a:pt x="11" y="60"/>
                    </a:lnTo>
                    <a:lnTo>
                      <a:pt x="12" y="60"/>
                    </a:lnTo>
                    <a:lnTo>
                      <a:pt x="14" y="59"/>
                    </a:lnTo>
                    <a:lnTo>
                      <a:pt x="15" y="56"/>
                    </a:lnTo>
                    <a:lnTo>
                      <a:pt x="16" y="55"/>
                    </a:lnTo>
                    <a:lnTo>
                      <a:pt x="19" y="55"/>
                    </a:lnTo>
                    <a:lnTo>
                      <a:pt x="20" y="53"/>
                    </a:lnTo>
                    <a:lnTo>
                      <a:pt x="22" y="53"/>
                    </a:lnTo>
                    <a:lnTo>
                      <a:pt x="23" y="51"/>
                    </a:lnTo>
                    <a:lnTo>
                      <a:pt x="23" y="48"/>
                    </a:lnTo>
                    <a:lnTo>
                      <a:pt x="22" y="46"/>
                    </a:lnTo>
                    <a:lnTo>
                      <a:pt x="23" y="45"/>
                    </a:lnTo>
                    <a:lnTo>
                      <a:pt x="25" y="44"/>
                    </a:lnTo>
                    <a:lnTo>
                      <a:pt x="19" y="42"/>
                    </a:lnTo>
                    <a:lnTo>
                      <a:pt x="19" y="42"/>
                    </a:lnTo>
                    <a:lnTo>
                      <a:pt x="19" y="40"/>
                    </a:lnTo>
                    <a:lnTo>
                      <a:pt x="20" y="40"/>
                    </a:lnTo>
                    <a:lnTo>
                      <a:pt x="23" y="41"/>
                    </a:lnTo>
                    <a:lnTo>
                      <a:pt x="25" y="41"/>
                    </a:lnTo>
                    <a:lnTo>
                      <a:pt x="27" y="42"/>
                    </a:lnTo>
                    <a:lnTo>
                      <a:pt x="29" y="41"/>
                    </a:lnTo>
                    <a:lnTo>
                      <a:pt x="30" y="41"/>
                    </a:lnTo>
                    <a:lnTo>
                      <a:pt x="30" y="44"/>
                    </a:lnTo>
                    <a:lnTo>
                      <a:pt x="34" y="46"/>
                    </a:lnTo>
                    <a:lnTo>
                      <a:pt x="36" y="46"/>
                    </a:lnTo>
                    <a:lnTo>
                      <a:pt x="36" y="46"/>
                    </a:lnTo>
                    <a:lnTo>
                      <a:pt x="37" y="48"/>
                    </a:lnTo>
                    <a:lnTo>
                      <a:pt x="40"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 name="Freeform 1273">
                <a:extLst>
                  <a:ext uri="{FF2B5EF4-FFF2-40B4-BE49-F238E27FC236}">
                    <a16:creationId xmlns:a16="http://schemas.microsoft.com/office/drawing/2014/main" id="{76EDC3A0-831E-47FD-A8DE-F67AE7B040A9}"/>
                  </a:ext>
                </a:extLst>
              </p:cNvPr>
              <p:cNvSpPr>
                <a:spLocks/>
              </p:cNvSpPr>
              <p:nvPr/>
            </p:nvSpPr>
            <p:spPr bwMode="auto">
              <a:xfrm>
                <a:off x="2430" y="1974"/>
                <a:ext cx="69" cy="84"/>
              </a:xfrm>
              <a:custGeom>
                <a:avLst/>
                <a:gdLst>
                  <a:gd name="T0" fmla="*/ 59 w 69"/>
                  <a:gd name="T1" fmla="*/ 48 h 84"/>
                  <a:gd name="T2" fmla="*/ 58 w 69"/>
                  <a:gd name="T3" fmla="*/ 44 h 84"/>
                  <a:gd name="T4" fmla="*/ 52 w 69"/>
                  <a:gd name="T5" fmla="*/ 44 h 84"/>
                  <a:gd name="T6" fmla="*/ 52 w 69"/>
                  <a:gd name="T7" fmla="*/ 38 h 84"/>
                  <a:gd name="T8" fmla="*/ 51 w 69"/>
                  <a:gd name="T9" fmla="*/ 32 h 84"/>
                  <a:gd name="T10" fmla="*/ 44 w 69"/>
                  <a:gd name="T11" fmla="*/ 34 h 84"/>
                  <a:gd name="T12" fmla="*/ 50 w 69"/>
                  <a:gd name="T13" fmla="*/ 27 h 84"/>
                  <a:gd name="T14" fmla="*/ 59 w 69"/>
                  <a:gd name="T15" fmla="*/ 25 h 84"/>
                  <a:gd name="T16" fmla="*/ 63 w 69"/>
                  <a:gd name="T17" fmla="*/ 21 h 84"/>
                  <a:gd name="T18" fmla="*/ 63 w 69"/>
                  <a:gd name="T19" fmla="*/ 15 h 84"/>
                  <a:gd name="T20" fmla="*/ 69 w 69"/>
                  <a:gd name="T21" fmla="*/ 14 h 84"/>
                  <a:gd name="T22" fmla="*/ 67 w 69"/>
                  <a:gd name="T23" fmla="*/ 10 h 84"/>
                  <a:gd name="T24" fmla="*/ 56 w 69"/>
                  <a:gd name="T25" fmla="*/ 8 h 84"/>
                  <a:gd name="T26" fmla="*/ 47 w 69"/>
                  <a:gd name="T27" fmla="*/ 5 h 84"/>
                  <a:gd name="T28" fmla="*/ 45 w 69"/>
                  <a:gd name="T29" fmla="*/ 1 h 84"/>
                  <a:gd name="T30" fmla="*/ 41 w 69"/>
                  <a:gd name="T31" fmla="*/ 4 h 84"/>
                  <a:gd name="T32" fmla="*/ 37 w 69"/>
                  <a:gd name="T33" fmla="*/ 3 h 84"/>
                  <a:gd name="T34" fmla="*/ 32 w 69"/>
                  <a:gd name="T35" fmla="*/ 5 h 84"/>
                  <a:gd name="T36" fmla="*/ 33 w 69"/>
                  <a:gd name="T37" fmla="*/ 12 h 84"/>
                  <a:gd name="T38" fmla="*/ 32 w 69"/>
                  <a:gd name="T39" fmla="*/ 18 h 84"/>
                  <a:gd name="T40" fmla="*/ 28 w 69"/>
                  <a:gd name="T41" fmla="*/ 12 h 84"/>
                  <a:gd name="T42" fmla="*/ 26 w 69"/>
                  <a:gd name="T43" fmla="*/ 18 h 84"/>
                  <a:gd name="T44" fmla="*/ 32 w 69"/>
                  <a:gd name="T45" fmla="*/ 21 h 84"/>
                  <a:gd name="T46" fmla="*/ 36 w 69"/>
                  <a:gd name="T47" fmla="*/ 27 h 84"/>
                  <a:gd name="T48" fmla="*/ 29 w 69"/>
                  <a:gd name="T49" fmla="*/ 25 h 84"/>
                  <a:gd name="T50" fmla="*/ 26 w 69"/>
                  <a:gd name="T51" fmla="*/ 32 h 84"/>
                  <a:gd name="T52" fmla="*/ 25 w 69"/>
                  <a:gd name="T53" fmla="*/ 38 h 84"/>
                  <a:gd name="T54" fmla="*/ 21 w 69"/>
                  <a:gd name="T55" fmla="*/ 34 h 84"/>
                  <a:gd name="T56" fmla="*/ 15 w 69"/>
                  <a:gd name="T57" fmla="*/ 27 h 84"/>
                  <a:gd name="T58" fmla="*/ 17 w 69"/>
                  <a:gd name="T59" fmla="*/ 23 h 84"/>
                  <a:gd name="T60" fmla="*/ 8 w 69"/>
                  <a:gd name="T61" fmla="*/ 23 h 84"/>
                  <a:gd name="T62" fmla="*/ 3 w 69"/>
                  <a:gd name="T63" fmla="*/ 30 h 84"/>
                  <a:gd name="T64" fmla="*/ 3 w 69"/>
                  <a:gd name="T65" fmla="*/ 41 h 84"/>
                  <a:gd name="T66" fmla="*/ 4 w 69"/>
                  <a:gd name="T67" fmla="*/ 47 h 84"/>
                  <a:gd name="T68" fmla="*/ 8 w 69"/>
                  <a:gd name="T69" fmla="*/ 49 h 84"/>
                  <a:gd name="T70" fmla="*/ 11 w 69"/>
                  <a:gd name="T71" fmla="*/ 58 h 84"/>
                  <a:gd name="T72" fmla="*/ 15 w 69"/>
                  <a:gd name="T73" fmla="*/ 64 h 84"/>
                  <a:gd name="T74" fmla="*/ 15 w 69"/>
                  <a:gd name="T75" fmla="*/ 74 h 84"/>
                  <a:gd name="T76" fmla="*/ 18 w 69"/>
                  <a:gd name="T77" fmla="*/ 78 h 84"/>
                  <a:gd name="T78" fmla="*/ 24 w 69"/>
                  <a:gd name="T79" fmla="*/ 82 h 84"/>
                  <a:gd name="T80" fmla="*/ 26 w 69"/>
                  <a:gd name="T81" fmla="*/ 75 h 84"/>
                  <a:gd name="T82" fmla="*/ 29 w 69"/>
                  <a:gd name="T83" fmla="*/ 66 h 84"/>
                  <a:gd name="T84" fmla="*/ 32 w 69"/>
                  <a:gd name="T85" fmla="*/ 73 h 84"/>
                  <a:gd name="T86" fmla="*/ 41 w 69"/>
                  <a:gd name="T87" fmla="*/ 71 h 84"/>
                  <a:gd name="T88" fmla="*/ 48 w 69"/>
                  <a:gd name="T89" fmla="*/ 69 h 84"/>
                  <a:gd name="T90" fmla="*/ 47 w 69"/>
                  <a:gd name="T91" fmla="*/ 63 h 84"/>
                  <a:gd name="T92" fmla="*/ 51 w 69"/>
                  <a:gd name="T93" fmla="*/ 62 h 84"/>
                  <a:gd name="T94" fmla="*/ 54 w 69"/>
                  <a:gd name="T95" fmla="*/ 5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9" h="84">
                    <a:moveTo>
                      <a:pt x="54" y="56"/>
                    </a:moveTo>
                    <a:lnTo>
                      <a:pt x="58" y="53"/>
                    </a:lnTo>
                    <a:lnTo>
                      <a:pt x="58" y="52"/>
                    </a:lnTo>
                    <a:lnTo>
                      <a:pt x="59" y="48"/>
                    </a:lnTo>
                    <a:lnTo>
                      <a:pt x="58" y="44"/>
                    </a:lnTo>
                    <a:lnTo>
                      <a:pt x="59" y="42"/>
                    </a:lnTo>
                    <a:lnTo>
                      <a:pt x="58" y="42"/>
                    </a:lnTo>
                    <a:lnTo>
                      <a:pt x="58" y="44"/>
                    </a:lnTo>
                    <a:lnTo>
                      <a:pt x="55" y="45"/>
                    </a:lnTo>
                    <a:lnTo>
                      <a:pt x="54" y="48"/>
                    </a:lnTo>
                    <a:lnTo>
                      <a:pt x="52" y="47"/>
                    </a:lnTo>
                    <a:lnTo>
                      <a:pt x="52" y="44"/>
                    </a:lnTo>
                    <a:lnTo>
                      <a:pt x="55" y="42"/>
                    </a:lnTo>
                    <a:lnTo>
                      <a:pt x="55" y="41"/>
                    </a:lnTo>
                    <a:lnTo>
                      <a:pt x="55" y="38"/>
                    </a:lnTo>
                    <a:lnTo>
                      <a:pt x="52" y="38"/>
                    </a:lnTo>
                    <a:lnTo>
                      <a:pt x="54" y="37"/>
                    </a:lnTo>
                    <a:lnTo>
                      <a:pt x="55" y="37"/>
                    </a:lnTo>
                    <a:lnTo>
                      <a:pt x="55" y="34"/>
                    </a:lnTo>
                    <a:lnTo>
                      <a:pt x="51" y="32"/>
                    </a:lnTo>
                    <a:lnTo>
                      <a:pt x="50" y="33"/>
                    </a:lnTo>
                    <a:lnTo>
                      <a:pt x="45" y="33"/>
                    </a:lnTo>
                    <a:lnTo>
                      <a:pt x="45" y="34"/>
                    </a:lnTo>
                    <a:lnTo>
                      <a:pt x="44" y="34"/>
                    </a:lnTo>
                    <a:lnTo>
                      <a:pt x="44" y="33"/>
                    </a:lnTo>
                    <a:lnTo>
                      <a:pt x="45" y="30"/>
                    </a:lnTo>
                    <a:lnTo>
                      <a:pt x="47" y="30"/>
                    </a:lnTo>
                    <a:lnTo>
                      <a:pt x="50" y="27"/>
                    </a:lnTo>
                    <a:lnTo>
                      <a:pt x="55" y="27"/>
                    </a:lnTo>
                    <a:lnTo>
                      <a:pt x="55" y="26"/>
                    </a:lnTo>
                    <a:lnTo>
                      <a:pt x="58" y="25"/>
                    </a:lnTo>
                    <a:lnTo>
                      <a:pt x="59" y="25"/>
                    </a:lnTo>
                    <a:lnTo>
                      <a:pt x="61" y="26"/>
                    </a:lnTo>
                    <a:lnTo>
                      <a:pt x="62" y="25"/>
                    </a:lnTo>
                    <a:lnTo>
                      <a:pt x="62" y="22"/>
                    </a:lnTo>
                    <a:lnTo>
                      <a:pt x="63" y="21"/>
                    </a:lnTo>
                    <a:lnTo>
                      <a:pt x="61" y="19"/>
                    </a:lnTo>
                    <a:lnTo>
                      <a:pt x="61" y="18"/>
                    </a:lnTo>
                    <a:lnTo>
                      <a:pt x="62" y="16"/>
                    </a:lnTo>
                    <a:lnTo>
                      <a:pt x="63" y="15"/>
                    </a:lnTo>
                    <a:lnTo>
                      <a:pt x="63" y="16"/>
                    </a:lnTo>
                    <a:lnTo>
                      <a:pt x="65" y="18"/>
                    </a:lnTo>
                    <a:lnTo>
                      <a:pt x="67" y="16"/>
                    </a:lnTo>
                    <a:lnTo>
                      <a:pt x="69" y="14"/>
                    </a:lnTo>
                    <a:lnTo>
                      <a:pt x="69" y="12"/>
                    </a:lnTo>
                    <a:lnTo>
                      <a:pt x="69" y="11"/>
                    </a:lnTo>
                    <a:lnTo>
                      <a:pt x="69" y="10"/>
                    </a:lnTo>
                    <a:lnTo>
                      <a:pt x="67" y="10"/>
                    </a:lnTo>
                    <a:lnTo>
                      <a:pt x="65" y="8"/>
                    </a:lnTo>
                    <a:lnTo>
                      <a:pt x="59" y="8"/>
                    </a:lnTo>
                    <a:lnTo>
                      <a:pt x="58" y="7"/>
                    </a:lnTo>
                    <a:lnTo>
                      <a:pt x="56" y="8"/>
                    </a:lnTo>
                    <a:lnTo>
                      <a:pt x="54" y="8"/>
                    </a:lnTo>
                    <a:lnTo>
                      <a:pt x="51" y="7"/>
                    </a:lnTo>
                    <a:lnTo>
                      <a:pt x="50" y="8"/>
                    </a:lnTo>
                    <a:lnTo>
                      <a:pt x="47" y="5"/>
                    </a:lnTo>
                    <a:lnTo>
                      <a:pt x="45" y="4"/>
                    </a:lnTo>
                    <a:lnTo>
                      <a:pt x="45" y="3"/>
                    </a:lnTo>
                    <a:lnTo>
                      <a:pt x="47" y="3"/>
                    </a:lnTo>
                    <a:lnTo>
                      <a:pt x="45" y="1"/>
                    </a:lnTo>
                    <a:lnTo>
                      <a:pt x="43" y="0"/>
                    </a:lnTo>
                    <a:lnTo>
                      <a:pt x="41" y="1"/>
                    </a:lnTo>
                    <a:lnTo>
                      <a:pt x="40" y="3"/>
                    </a:lnTo>
                    <a:lnTo>
                      <a:pt x="41" y="4"/>
                    </a:lnTo>
                    <a:lnTo>
                      <a:pt x="43" y="4"/>
                    </a:lnTo>
                    <a:lnTo>
                      <a:pt x="43" y="5"/>
                    </a:lnTo>
                    <a:lnTo>
                      <a:pt x="39" y="5"/>
                    </a:lnTo>
                    <a:lnTo>
                      <a:pt x="37" y="3"/>
                    </a:lnTo>
                    <a:lnTo>
                      <a:pt x="36" y="3"/>
                    </a:lnTo>
                    <a:lnTo>
                      <a:pt x="36" y="3"/>
                    </a:lnTo>
                    <a:lnTo>
                      <a:pt x="33" y="3"/>
                    </a:lnTo>
                    <a:lnTo>
                      <a:pt x="32" y="5"/>
                    </a:lnTo>
                    <a:lnTo>
                      <a:pt x="32" y="5"/>
                    </a:lnTo>
                    <a:lnTo>
                      <a:pt x="32" y="8"/>
                    </a:lnTo>
                    <a:lnTo>
                      <a:pt x="32" y="11"/>
                    </a:lnTo>
                    <a:lnTo>
                      <a:pt x="33" y="12"/>
                    </a:lnTo>
                    <a:lnTo>
                      <a:pt x="35" y="14"/>
                    </a:lnTo>
                    <a:lnTo>
                      <a:pt x="33" y="15"/>
                    </a:lnTo>
                    <a:lnTo>
                      <a:pt x="33" y="18"/>
                    </a:lnTo>
                    <a:lnTo>
                      <a:pt x="32" y="18"/>
                    </a:lnTo>
                    <a:lnTo>
                      <a:pt x="32" y="14"/>
                    </a:lnTo>
                    <a:lnTo>
                      <a:pt x="30" y="11"/>
                    </a:lnTo>
                    <a:lnTo>
                      <a:pt x="28" y="10"/>
                    </a:lnTo>
                    <a:lnTo>
                      <a:pt x="28" y="12"/>
                    </a:lnTo>
                    <a:lnTo>
                      <a:pt x="26" y="11"/>
                    </a:lnTo>
                    <a:lnTo>
                      <a:pt x="25" y="14"/>
                    </a:lnTo>
                    <a:lnTo>
                      <a:pt x="25" y="16"/>
                    </a:lnTo>
                    <a:lnTo>
                      <a:pt x="26" y="18"/>
                    </a:lnTo>
                    <a:lnTo>
                      <a:pt x="26" y="19"/>
                    </a:lnTo>
                    <a:lnTo>
                      <a:pt x="29" y="23"/>
                    </a:lnTo>
                    <a:lnTo>
                      <a:pt x="32" y="22"/>
                    </a:lnTo>
                    <a:lnTo>
                      <a:pt x="32" y="21"/>
                    </a:lnTo>
                    <a:lnTo>
                      <a:pt x="33" y="21"/>
                    </a:lnTo>
                    <a:lnTo>
                      <a:pt x="33" y="23"/>
                    </a:lnTo>
                    <a:lnTo>
                      <a:pt x="36" y="26"/>
                    </a:lnTo>
                    <a:lnTo>
                      <a:pt x="36" y="27"/>
                    </a:lnTo>
                    <a:lnTo>
                      <a:pt x="33" y="27"/>
                    </a:lnTo>
                    <a:lnTo>
                      <a:pt x="33" y="25"/>
                    </a:lnTo>
                    <a:lnTo>
                      <a:pt x="32" y="23"/>
                    </a:lnTo>
                    <a:lnTo>
                      <a:pt x="29" y="25"/>
                    </a:lnTo>
                    <a:lnTo>
                      <a:pt x="28" y="26"/>
                    </a:lnTo>
                    <a:lnTo>
                      <a:pt x="29" y="27"/>
                    </a:lnTo>
                    <a:lnTo>
                      <a:pt x="29" y="29"/>
                    </a:lnTo>
                    <a:lnTo>
                      <a:pt x="26" y="32"/>
                    </a:lnTo>
                    <a:lnTo>
                      <a:pt x="28" y="33"/>
                    </a:lnTo>
                    <a:lnTo>
                      <a:pt x="26" y="36"/>
                    </a:lnTo>
                    <a:lnTo>
                      <a:pt x="25" y="36"/>
                    </a:lnTo>
                    <a:lnTo>
                      <a:pt x="25" y="38"/>
                    </a:lnTo>
                    <a:lnTo>
                      <a:pt x="24" y="38"/>
                    </a:lnTo>
                    <a:lnTo>
                      <a:pt x="22" y="38"/>
                    </a:lnTo>
                    <a:lnTo>
                      <a:pt x="21" y="37"/>
                    </a:lnTo>
                    <a:lnTo>
                      <a:pt x="21" y="34"/>
                    </a:lnTo>
                    <a:lnTo>
                      <a:pt x="17" y="32"/>
                    </a:lnTo>
                    <a:lnTo>
                      <a:pt x="18" y="29"/>
                    </a:lnTo>
                    <a:lnTo>
                      <a:pt x="17" y="27"/>
                    </a:lnTo>
                    <a:lnTo>
                      <a:pt x="15" y="27"/>
                    </a:lnTo>
                    <a:lnTo>
                      <a:pt x="15" y="26"/>
                    </a:lnTo>
                    <a:lnTo>
                      <a:pt x="17" y="26"/>
                    </a:lnTo>
                    <a:lnTo>
                      <a:pt x="17" y="25"/>
                    </a:lnTo>
                    <a:lnTo>
                      <a:pt x="17" y="23"/>
                    </a:lnTo>
                    <a:lnTo>
                      <a:pt x="14" y="23"/>
                    </a:lnTo>
                    <a:lnTo>
                      <a:pt x="10" y="23"/>
                    </a:lnTo>
                    <a:lnTo>
                      <a:pt x="10" y="23"/>
                    </a:lnTo>
                    <a:lnTo>
                      <a:pt x="8" y="23"/>
                    </a:lnTo>
                    <a:lnTo>
                      <a:pt x="7" y="25"/>
                    </a:lnTo>
                    <a:lnTo>
                      <a:pt x="6" y="26"/>
                    </a:lnTo>
                    <a:lnTo>
                      <a:pt x="3" y="29"/>
                    </a:lnTo>
                    <a:lnTo>
                      <a:pt x="3" y="30"/>
                    </a:lnTo>
                    <a:lnTo>
                      <a:pt x="3" y="34"/>
                    </a:lnTo>
                    <a:lnTo>
                      <a:pt x="3" y="36"/>
                    </a:lnTo>
                    <a:lnTo>
                      <a:pt x="4" y="38"/>
                    </a:lnTo>
                    <a:lnTo>
                      <a:pt x="3" y="41"/>
                    </a:lnTo>
                    <a:lnTo>
                      <a:pt x="0" y="42"/>
                    </a:lnTo>
                    <a:lnTo>
                      <a:pt x="2" y="45"/>
                    </a:lnTo>
                    <a:lnTo>
                      <a:pt x="2" y="47"/>
                    </a:lnTo>
                    <a:lnTo>
                      <a:pt x="4" y="47"/>
                    </a:lnTo>
                    <a:lnTo>
                      <a:pt x="4" y="47"/>
                    </a:lnTo>
                    <a:lnTo>
                      <a:pt x="7" y="45"/>
                    </a:lnTo>
                    <a:lnTo>
                      <a:pt x="8" y="47"/>
                    </a:lnTo>
                    <a:lnTo>
                      <a:pt x="8" y="49"/>
                    </a:lnTo>
                    <a:lnTo>
                      <a:pt x="8" y="51"/>
                    </a:lnTo>
                    <a:lnTo>
                      <a:pt x="10" y="51"/>
                    </a:lnTo>
                    <a:lnTo>
                      <a:pt x="11" y="53"/>
                    </a:lnTo>
                    <a:lnTo>
                      <a:pt x="11" y="58"/>
                    </a:lnTo>
                    <a:lnTo>
                      <a:pt x="13" y="59"/>
                    </a:lnTo>
                    <a:lnTo>
                      <a:pt x="13" y="62"/>
                    </a:lnTo>
                    <a:lnTo>
                      <a:pt x="14" y="63"/>
                    </a:lnTo>
                    <a:lnTo>
                      <a:pt x="15" y="64"/>
                    </a:lnTo>
                    <a:lnTo>
                      <a:pt x="15" y="66"/>
                    </a:lnTo>
                    <a:lnTo>
                      <a:pt x="15" y="70"/>
                    </a:lnTo>
                    <a:lnTo>
                      <a:pt x="14" y="73"/>
                    </a:lnTo>
                    <a:lnTo>
                      <a:pt x="15" y="74"/>
                    </a:lnTo>
                    <a:lnTo>
                      <a:pt x="17" y="77"/>
                    </a:lnTo>
                    <a:lnTo>
                      <a:pt x="15" y="78"/>
                    </a:lnTo>
                    <a:lnTo>
                      <a:pt x="17" y="80"/>
                    </a:lnTo>
                    <a:lnTo>
                      <a:pt x="18" y="78"/>
                    </a:lnTo>
                    <a:lnTo>
                      <a:pt x="19" y="80"/>
                    </a:lnTo>
                    <a:lnTo>
                      <a:pt x="19" y="82"/>
                    </a:lnTo>
                    <a:lnTo>
                      <a:pt x="21" y="84"/>
                    </a:lnTo>
                    <a:lnTo>
                      <a:pt x="24" y="82"/>
                    </a:lnTo>
                    <a:lnTo>
                      <a:pt x="25" y="80"/>
                    </a:lnTo>
                    <a:lnTo>
                      <a:pt x="28" y="78"/>
                    </a:lnTo>
                    <a:lnTo>
                      <a:pt x="28" y="77"/>
                    </a:lnTo>
                    <a:lnTo>
                      <a:pt x="26" y="75"/>
                    </a:lnTo>
                    <a:lnTo>
                      <a:pt x="25" y="70"/>
                    </a:lnTo>
                    <a:lnTo>
                      <a:pt x="25" y="69"/>
                    </a:lnTo>
                    <a:lnTo>
                      <a:pt x="29" y="64"/>
                    </a:lnTo>
                    <a:lnTo>
                      <a:pt x="29" y="66"/>
                    </a:lnTo>
                    <a:lnTo>
                      <a:pt x="28" y="69"/>
                    </a:lnTo>
                    <a:lnTo>
                      <a:pt x="28" y="74"/>
                    </a:lnTo>
                    <a:lnTo>
                      <a:pt x="30" y="74"/>
                    </a:lnTo>
                    <a:lnTo>
                      <a:pt x="32" y="73"/>
                    </a:lnTo>
                    <a:lnTo>
                      <a:pt x="35" y="75"/>
                    </a:lnTo>
                    <a:lnTo>
                      <a:pt x="39" y="74"/>
                    </a:lnTo>
                    <a:lnTo>
                      <a:pt x="39" y="73"/>
                    </a:lnTo>
                    <a:lnTo>
                      <a:pt x="41" y="71"/>
                    </a:lnTo>
                    <a:lnTo>
                      <a:pt x="43" y="71"/>
                    </a:lnTo>
                    <a:lnTo>
                      <a:pt x="45" y="70"/>
                    </a:lnTo>
                    <a:lnTo>
                      <a:pt x="45" y="70"/>
                    </a:lnTo>
                    <a:lnTo>
                      <a:pt x="48" y="69"/>
                    </a:lnTo>
                    <a:lnTo>
                      <a:pt x="47" y="66"/>
                    </a:lnTo>
                    <a:lnTo>
                      <a:pt x="50" y="66"/>
                    </a:lnTo>
                    <a:lnTo>
                      <a:pt x="50" y="64"/>
                    </a:lnTo>
                    <a:lnTo>
                      <a:pt x="47" y="63"/>
                    </a:lnTo>
                    <a:lnTo>
                      <a:pt x="47" y="62"/>
                    </a:lnTo>
                    <a:lnTo>
                      <a:pt x="48" y="62"/>
                    </a:lnTo>
                    <a:lnTo>
                      <a:pt x="50" y="62"/>
                    </a:lnTo>
                    <a:lnTo>
                      <a:pt x="51" y="62"/>
                    </a:lnTo>
                    <a:lnTo>
                      <a:pt x="51" y="59"/>
                    </a:lnTo>
                    <a:lnTo>
                      <a:pt x="51" y="58"/>
                    </a:lnTo>
                    <a:lnTo>
                      <a:pt x="51" y="56"/>
                    </a:lnTo>
                    <a:lnTo>
                      <a:pt x="54"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 name="Freeform 1274">
                <a:extLst>
                  <a:ext uri="{FF2B5EF4-FFF2-40B4-BE49-F238E27FC236}">
                    <a16:creationId xmlns:a16="http://schemas.microsoft.com/office/drawing/2014/main" id="{43F20B69-914B-42E2-9B1F-624928D6840A}"/>
                  </a:ext>
                </a:extLst>
              </p:cNvPr>
              <p:cNvSpPr>
                <a:spLocks/>
              </p:cNvSpPr>
              <p:nvPr/>
            </p:nvSpPr>
            <p:spPr bwMode="auto">
              <a:xfrm>
                <a:off x="2465" y="2058"/>
                <a:ext cx="1" cy="2"/>
              </a:xfrm>
              <a:custGeom>
                <a:avLst/>
                <a:gdLst>
                  <a:gd name="T0" fmla="*/ 0 w 1"/>
                  <a:gd name="T1" fmla="*/ 1 h 2"/>
                  <a:gd name="T2" fmla="*/ 0 w 1"/>
                  <a:gd name="T3" fmla="*/ 2 h 2"/>
                  <a:gd name="T4" fmla="*/ 1 w 1"/>
                  <a:gd name="T5" fmla="*/ 1 h 2"/>
                  <a:gd name="T6" fmla="*/ 1 w 1"/>
                  <a:gd name="T7" fmla="*/ 0 h 2"/>
                  <a:gd name="T8" fmla="*/ 0 w 1"/>
                  <a:gd name="T9" fmla="*/ 0 h 2"/>
                  <a:gd name="T10" fmla="*/ 0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0" y="1"/>
                    </a:moveTo>
                    <a:lnTo>
                      <a:pt x="0" y="2"/>
                    </a:lnTo>
                    <a:lnTo>
                      <a:pt x="1" y="1"/>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 name="Freeform 1275">
                <a:extLst>
                  <a:ext uri="{FF2B5EF4-FFF2-40B4-BE49-F238E27FC236}">
                    <a16:creationId xmlns:a16="http://schemas.microsoft.com/office/drawing/2014/main" id="{34EB07DD-CC88-4494-BCD0-F1D87CFC965B}"/>
                  </a:ext>
                </a:extLst>
              </p:cNvPr>
              <p:cNvSpPr>
                <a:spLocks/>
              </p:cNvSpPr>
              <p:nvPr/>
            </p:nvSpPr>
            <p:spPr bwMode="auto">
              <a:xfrm>
                <a:off x="2519" y="2158"/>
                <a:ext cx="6" cy="8"/>
              </a:xfrm>
              <a:custGeom>
                <a:avLst/>
                <a:gdLst>
                  <a:gd name="T0" fmla="*/ 6 w 6"/>
                  <a:gd name="T1" fmla="*/ 5 h 8"/>
                  <a:gd name="T2" fmla="*/ 6 w 6"/>
                  <a:gd name="T3" fmla="*/ 2 h 8"/>
                  <a:gd name="T4" fmla="*/ 6 w 6"/>
                  <a:gd name="T5" fmla="*/ 1 h 8"/>
                  <a:gd name="T6" fmla="*/ 6 w 6"/>
                  <a:gd name="T7" fmla="*/ 0 h 8"/>
                  <a:gd name="T8" fmla="*/ 3 w 6"/>
                  <a:gd name="T9" fmla="*/ 1 h 8"/>
                  <a:gd name="T10" fmla="*/ 2 w 6"/>
                  <a:gd name="T11" fmla="*/ 4 h 8"/>
                  <a:gd name="T12" fmla="*/ 2 w 6"/>
                  <a:gd name="T13" fmla="*/ 7 h 8"/>
                  <a:gd name="T14" fmla="*/ 0 w 6"/>
                  <a:gd name="T15" fmla="*/ 8 h 8"/>
                  <a:gd name="T16" fmla="*/ 3 w 6"/>
                  <a:gd name="T17" fmla="*/ 8 h 8"/>
                  <a:gd name="T18" fmla="*/ 6 w 6"/>
                  <a:gd name="T19" fmla="*/ 8 h 8"/>
                  <a:gd name="T20" fmla="*/ 6 w 6"/>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8">
                    <a:moveTo>
                      <a:pt x="6" y="5"/>
                    </a:moveTo>
                    <a:lnTo>
                      <a:pt x="6" y="2"/>
                    </a:lnTo>
                    <a:lnTo>
                      <a:pt x="6" y="1"/>
                    </a:lnTo>
                    <a:lnTo>
                      <a:pt x="6" y="0"/>
                    </a:lnTo>
                    <a:lnTo>
                      <a:pt x="3" y="1"/>
                    </a:lnTo>
                    <a:lnTo>
                      <a:pt x="2" y="4"/>
                    </a:lnTo>
                    <a:lnTo>
                      <a:pt x="2" y="7"/>
                    </a:lnTo>
                    <a:lnTo>
                      <a:pt x="0" y="8"/>
                    </a:lnTo>
                    <a:lnTo>
                      <a:pt x="3" y="8"/>
                    </a:lnTo>
                    <a:lnTo>
                      <a:pt x="6" y="8"/>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 name="Freeform 1276">
                <a:extLst>
                  <a:ext uri="{FF2B5EF4-FFF2-40B4-BE49-F238E27FC236}">
                    <a16:creationId xmlns:a16="http://schemas.microsoft.com/office/drawing/2014/main" id="{3EA33F20-73AB-45EA-8890-463451750B33}"/>
                  </a:ext>
                </a:extLst>
              </p:cNvPr>
              <p:cNvSpPr>
                <a:spLocks/>
              </p:cNvSpPr>
              <p:nvPr/>
            </p:nvSpPr>
            <p:spPr bwMode="auto">
              <a:xfrm>
                <a:off x="2637" y="2379"/>
                <a:ext cx="2" cy="4"/>
              </a:xfrm>
              <a:custGeom>
                <a:avLst/>
                <a:gdLst>
                  <a:gd name="T0" fmla="*/ 0 w 2"/>
                  <a:gd name="T1" fmla="*/ 4 h 4"/>
                  <a:gd name="T2" fmla="*/ 2 w 2"/>
                  <a:gd name="T3" fmla="*/ 2 h 4"/>
                  <a:gd name="T4" fmla="*/ 0 w 2"/>
                  <a:gd name="T5" fmla="*/ 0 h 4"/>
                  <a:gd name="T6" fmla="*/ 0 w 2"/>
                  <a:gd name="T7" fmla="*/ 1 h 4"/>
                  <a:gd name="T8" fmla="*/ 0 w 2"/>
                  <a:gd name="T9" fmla="*/ 4 h 4"/>
                  <a:gd name="T10" fmla="*/ 0 w 2"/>
                  <a:gd name="T11" fmla="*/ 4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2" y="2"/>
                    </a:lnTo>
                    <a:lnTo>
                      <a:pt x="0" y="0"/>
                    </a:lnTo>
                    <a:lnTo>
                      <a:pt x="0" y="1"/>
                    </a:lnTo>
                    <a:lnTo>
                      <a:pt x="0" y="4"/>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 name="Freeform 1277">
                <a:extLst>
                  <a:ext uri="{FF2B5EF4-FFF2-40B4-BE49-F238E27FC236}">
                    <a16:creationId xmlns:a16="http://schemas.microsoft.com/office/drawing/2014/main" id="{58A899B4-D016-4BD0-8D8F-0B73843165B2}"/>
                  </a:ext>
                </a:extLst>
              </p:cNvPr>
              <p:cNvSpPr>
                <a:spLocks/>
              </p:cNvSpPr>
              <p:nvPr/>
            </p:nvSpPr>
            <p:spPr bwMode="auto">
              <a:xfrm>
                <a:off x="2492" y="2480"/>
                <a:ext cx="1" cy="3"/>
              </a:xfrm>
              <a:custGeom>
                <a:avLst/>
                <a:gdLst>
                  <a:gd name="T0" fmla="*/ 1 w 1"/>
                  <a:gd name="T1" fmla="*/ 3 h 3"/>
                  <a:gd name="T2" fmla="*/ 1 w 1"/>
                  <a:gd name="T3" fmla="*/ 0 h 3"/>
                  <a:gd name="T4" fmla="*/ 1 w 1"/>
                  <a:gd name="T5" fmla="*/ 0 h 3"/>
                  <a:gd name="T6" fmla="*/ 0 w 1"/>
                  <a:gd name="T7" fmla="*/ 0 h 3"/>
                  <a:gd name="T8" fmla="*/ 0 w 1"/>
                  <a:gd name="T9" fmla="*/ 3 h 3"/>
                  <a:gd name="T10" fmla="*/ 1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lnTo>
                      <a:pt x="1" y="0"/>
                    </a:lnTo>
                    <a:lnTo>
                      <a:pt x="1" y="0"/>
                    </a:lnTo>
                    <a:lnTo>
                      <a:pt x="0" y="0"/>
                    </a:lnTo>
                    <a:lnTo>
                      <a:pt x="0" y="3"/>
                    </a:lnTo>
                    <a:lnTo>
                      <a:pt x="1"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 name="Freeform 1278">
                <a:extLst>
                  <a:ext uri="{FF2B5EF4-FFF2-40B4-BE49-F238E27FC236}">
                    <a16:creationId xmlns:a16="http://schemas.microsoft.com/office/drawing/2014/main" id="{E981F2FA-10EA-445E-8533-1243A0E5E69D}"/>
                  </a:ext>
                </a:extLst>
              </p:cNvPr>
              <p:cNvSpPr>
                <a:spLocks/>
              </p:cNvSpPr>
              <p:nvPr/>
            </p:nvSpPr>
            <p:spPr bwMode="auto">
              <a:xfrm>
                <a:off x="2519" y="2214"/>
                <a:ext cx="3" cy="11"/>
              </a:xfrm>
              <a:custGeom>
                <a:avLst/>
                <a:gdLst>
                  <a:gd name="T0" fmla="*/ 3 w 3"/>
                  <a:gd name="T1" fmla="*/ 0 h 11"/>
                  <a:gd name="T2" fmla="*/ 2 w 3"/>
                  <a:gd name="T3" fmla="*/ 0 h 11"/>
                  <a:gd name="T4" fmla="*/ 0 w 3"/>
                  <a:gd name="T5" fmla="*/ 1 h 11"/>
                  <a:gd name="T6" fmla="*/ 0 w 3"/>
                  <a:gd name="T7" fmla="*/ 5 h 11"/>
                  <a:gd name="T8" fmla="*/ 0 w 3"/>
                  <a:gd name="T9" fmla="*/ 7 h 11"/>
                  <a:gd name="T10" fmla="*/ 0 w 3"/>
                  <a:gd name="T11" fmla="*/ 8 h 11"/>
                  <a:gd name="T12" fmla="*/ 0 w 3"/>
                  <a:gd name="T13" fmla="*/ 11 h 11"/>
                  <a:gd name="T14" fmla="*/ 2 w 3"/>
                  <a:gd name="T15" fmla="*/ 10 h 11"/>
                  <a:gd name="T16" fmla="*/ 3 w 3"/>
                  <a:gd name="T17" fmla="*/ 5 h 11"/>
                  <a:gd name="T18" fmla="*/ 3 w 3"/>
                  <a:gd name="T19" fmla="*/ 4 h 11"/>
                  <a:gd name="T20" fmla="*/ 2 w 3"/>
                  <a:gd name="T21" fmla="*/ 3 h 11"/>
                  <a:gd name="T22" fmla="*/ 3 w 3"/>
                  <a:gd name="T23" fmla="*/ 3 h 11"/>
                  <a:gd name="T24" fmla="*/ 3 w 3"/>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1">
                    <a:moveTo>
                      <a:pt x="3" y="0"/>
                    </a:moveTo>
                    <a:lnTo>
                      <a:pt x="2" y="0"/>
                    </a:lnTo>
                    <a:lnTo>
                      <a:pt x="0" y="1"/>
                    </a:lnTo>
                    <a:lnTo>
                      <a:pt x="0" y="5"/>
                    </a:lnTo>
                    <a:lnTo>
                      <a:pt x="0" y="7"/>
                    </a:lnTo>
                    <a:lnTo>
                      <a:pt x="0" y="8"/>
                    </a:lnTo>
                    <a:lnTo>
                      <a:pt x="0" y="11"/>
                    </a:lnTo>
                    <a:lnTo>
                      <a:pt x="2" y="10"/>
                    </a:lnTo>
                    <a:lnTo>
                      <a:pt x="3" y="5"/>
                    </a:lnTo>
                    <a:lnTo>
                      <a:pt x="3" y="4"/>
                    </a:lnTo>
                    <a:lnTo>
                      <a:pt x="2" y="3"/>
                    </a:lnTo>
                    <a:lnTo>
                      <a:pt x="3"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 name="Freeform 1279">
                <a:extLst>
                  <a:ext uri="{FF2B5EF4-FFF2-40B4-BE49-F238E27FC236}">
                    <a16:creationId xmlns:a16="http://schemas.microsoft.com/office/drawing/2014/main" id="{E22CCF85-818A-4FE6-9A85-40F5DB29F1AC}"/>
                  </a:ext>
                </a:extLst>
              </p:cNvPr>
              <p:cNvSpPr>
                <a:spLocks/>
              </p:cNvSpPr>
              <p:nvPr/>
            </p:nvSpPr>
            <p:spPr bwMode="auto">
              <a:xfrm>
                <a:off x="2492" y="2505"/>
                <a:ext cx="4" cy="2"/>
              </a:xfrm>
              <a:custGeom>
                <a:avLst/>
                <a:gdLst>
                  <a:gd name="T0" fmla="*/ 1 w 4"/>
                  <a:gd name="T1" fmla="*/ 2 h 2"/>
                  <a:gd name="T2" fmla="*/ 4 w 4"/>
                  <a:gd name="T3" fmla="*/ 1 h 2"/>
                  <a:gd name="T4" fmla="*/ 3 w 4"/>
                  <a:gd name="T5" fmla="*/ 0 h 2"/>
                  <a:gd name="T6" fmla="*/ 3 w 4"/>
                  <a:gd name="T7" fmla="*/ 0 h 2"/>
                  <a:gd name="T8" fmla="*/ 0 w 4"/>
                  <a:gd name="T9" fmla="*/ 1 h 2"/>
                  <a:gd name="T10" fmla="*/ 0 w 4"/>
                  <a:gd name="T11" fmla="*/ 2 h 2"/>
                  <a:gd name="T12" fmla="*/ 1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2"/>
                    </a:moveTo>
                    <a:lnTo>
                      <a:pt x="4" y="1"/>
                    </a:lnTo>
                    <a:lnTo>
                      <a:pt x="3" y="0"/>
                    </a:lnTo>
                    <a:lnTo>
                      <a:pt x="3" y="0"/>
                    </a:lnTo>
                    <a:lnTo>
                      <a:pt x="0" y="1"/>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 name="Freeform 1280">
                <a:extLst>
                  <a:ext uri="{FF2B5EF4-FFF2-40B4-BE49-F238E27FC236}">
                    <a16:creationId xmlns:a16="http://schemas.microsoft.com/office/drawing/2014/main" id="{ADEF5511-42A2-4A59-B77F-1D78F334AE0A}"/>
                  </a:ext>
                </a:extLst>
              </p:cNvPr>
              <p:cNvSpPr>
                <a:spLocks/>
              </p:cNvSpPr>
              <p:nvPr/>
            </p:nvSpPr>
            <p:spPr bwMode="auto">
              <a:xfrm>
                <a:off x="2518" y="2426"/>
                <a:ext cx="3" cy="5"/>
              </a:xfrm>
              <a:custGeom>
                <a:avLst/>
                <a:gdLst>
                  <a:gd name="T0" fmla="*/ 3 w 3"/>
                  <a:gd name="T1" fmla="*/ 3 h 5"/>
                  <a:gd name="T2" fmla="*/ 3 w 3"/>
                  <a:gd name="T3" fmla="*/ 0 h 5"/>
                  <a:gd name="T4" fmla="*/ 3 w 3"/>
                  <a:gd name="T5" fmla="*/ 2 h 5"/>
                  <a:gd name="T6" fmla="*/ 1 w 3"/>
                  <a:gd name="T7" fmla="*/ 3 h 5"/>
                  <a:gd name="T8" fmla="*/ 0 w 3"/>
                  <a:gd name="T9" fmla="*/ 5 h 5"/>
                  <a:gd name="T10" fmla="*/ 1 w 3"/>
                  <a:gd name="T11" fmla="*/ 5 h 5"/>
                  <a:gd name="T12" fmla="*/ 3 w 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3"/>
                    </a:moveTo>
                    <a:lnTo>
                      <a:pt x="3" y="0"/>
                    </a:lnTo>
                    <a:lnTo>
                      <a:pt x="3" y="2"/>
                    </a:lnTo>
                    <a:lnTo>
                      <a:pt x="1" y="3"/>
                    </a:lnTo>
                    <a:lnTo>
                      <a:pt x="0" y="5"/>
                    </a:lnTo>
                    <a:lnTo>
                      <a:pt x="1" y="5"/>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 name="Freeform 1281">
                <a:extLst>
                  <a:ext uri="{FF2B5EF4-FFF2-40B4-BE49-F238E27FC236}">
                    <a16:creationId xmlns:a16="http://schemas.microsoft.com/office/drawing/2014/main" id="{5B73FC7C-359F-460A-BB18-22FE69FC5F1C}"/>
                  </a:ext>
                </a:extLst>
              </p:cNvPr>
              <p:cNvSpPr>
                <a:spLocks/>
              </p:cNvSpPr>
              <p:nvPr/>
            </p:nvSpPr>
            <p:spPr bwMode="auto">
              <a:xfrm>
                <a:off x="2517" y="2421"/>
                <a:ext cx="1" cy="1"/>
              </a:xfrm>
              <a:custGeom>
                <a:avLst/>
                <a:gdLst>
                  <a:gd name="T0" fmla="*/ 1 w 1"/>
                  <a:gd name="T1" fmla="*/ 0 h 1"/>
                  <a:gd name="T2" fmla="*/ 0 w 1"/>
                  <a:gd name="T3" fmla="*/ 0 h 1"/>
                  <a:gd name="T4" fmla="*/ 1 w 1"/>
                  <a:gd name="T5" fmla="*/ 1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1" y="1"/>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 name="Freeform 1282">
                <a:extLst>
                  <a:ext uri="{FF2B5EF4-FFF2-40B4-BE49-F238E27FC236}">
                    <a16:creationId xmlns:a16="http://schemas.microsoft.com/office/drawing/2014/main" id="{6CEF7078-AF9C-4A6C-89DD-94CB164A3BC5}"/>
                  </a:ext>
                </a:extLst>
              </p:cNvPr>
              <p:cNvSpPr>
                <a:spLocks/>
              </p:cNvSpPr>
              <p:nvPr/>
            </p:nvSpPr>
            <p:spPr bwMode="auto">
              <a:xfrm>
                <a:off x="2528" y="2213"/>
                <a:ext cx="11" cy="12"/>
              </a:xfrm>
              <a:custGeom>
                <a:avLst/>
                <a:gdLst>
                  <a:gd name="T0" fmla="*/ 5 w 11"/>
                  <a:gd name="T1" fmla="*/ 4 h 12"/>
                  <a:gd name="T2" fmla="*/ 4 w 11"/>
                  <a:gd name="T3" fmla="*/ 2 h 12"/>
                  <a:gd name="T4" fmla="*/ 2 w 11"/>
                  <a:gd name="T5" fmla="*/ 1 h 12"/>
                  <a:gd name="T6" fmla="*/ 1 w 11"/>
                  <a:gd name="T7" fmla="*/ 0 h 12"/>
                  <a:gd name="T8" fmla="*/ 1 w 11"/>
                  <a:gd name="T9" fmla="*/ 0 h 12"/>
                  <a:gd name="T10" fmla="*/ 0 w 11"/>
                  <a:gd name="T11" fmla="*/ 2 h 12"/>
                  <a:gd name="T12" fmla="*/ 2 w 11"/>
                  <a:gd name="T13" fmla="*/ 4 h 12"/>
                  <a:gd name="T14" fmla="*/ 2 w 11"/>
                  <a:gd name="T15" fmla="*/ 6 h 12"/>
                  <a:gd name="T16" fmla="*/ 2 w 11"/>
                  <a:gd name="T17" fmla="*/ 8 h 12"/>
                  <a:gd name="T18" fmla="*/ 4 w 11"/>
                  <a:gd name="T19" fmla="*/ 9 h 12"/>
                  <a:gd name="T20" fmla="*/ 5 w 11"/>
                  <a:gd name="T21" fmla="*/ 11 h 12"/>
                  <a:gd name="T22" fmla="*/ 5 w 11"/>
                  <a:gd name="T23" fmla="*/ 12 h 12"/>
                  <a:gd name="T24" fmla="*/ 8 w 11"/>
                  <a:gd name="T25" fmla="*/ 12 h 12"/>
                  <a:gd name="T26" fmla="*/ 9 w 11"/>
                  <a:gd name="T27" fmla="*/ 12 h 12"/>
                  <a:gd name="T28" fmla="*/ 11 w 11"/>
                  <a:gd name="T29" fmla="*/ 9 h 12"/>
                  <a:gd name="T30" fmla="*/ 8 w 11"/>
                  <a:gd name="T31" fmla="*/ 9 h 12"/>
                  <a:gd name="T32" fmla="*/ 7 w 11"/>
                  <a:gd name="T33" fmla="*/ 8 h 12"/>
                  <a:gd name="T34" fmla="*/ 7 w 11"/>
                  <a:gd name="T35" fmla="*/ 5 h 12"/>
                  <a:gd name="T36" fmla="*/ 5 w 11"/>
                  <a:gd name="T3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2">
                    <a:moveTo>
                      <a:pt x="5" y="4"/>
                    </a:moveTo>
                    <a:lnTo>
                      <a:pt x="4" y="2"/>
                    </a:lnTo>
                    <a:lnTo>
                      <a:pt x="2" y="1"/>
                    </a:lnTo>
                    <a:lnTo>
                      <a:pt x="1" y="0"/>
                    </a:lnTo>
                    <a:lnTo>
                      <a:pt x="1" y="0"/>
                    </a:lnTo>
                    <a:lnTo>
                      <a:pt x="0" y="2"/>
                    </a:lnTo>
                    <a:lnTo>
                      <a:pt x="2" y="4"/>
                    </a:lnTo>
                    <a:lnTo>
                      <a:pt x="2" y="6"/>
                    </a:lnTo>
                    <a:lnTo>
                      <a:pt x="2" y="8"/>
                    </a:lnTo>
                    <a:lnTo>
                      <a:pt x="4" y="9"/>
                    </a:lnTo>
                    <a:lnTo>
                      <a:pt x="5" y="11"/>
                    </a:lnTo>
                    <a:lnTo>
                      <a:pt x="5" y="12"/>
                    </a:lnTo>
                    <a:lnTo>
                      <a:pt x="8" y="12"/>
                    </a:lnTo>
                    <a:lnTo>
                      <a:pt x="9" y="12"/>
                    </a:lnTo>
                    <a:lnTo>
                      <a:pt x="11" y="9"/>
                    </a:lnTo>
                    <a:lnTo>
                      <a:pt x="8" y="9"/>
                    </a:lnTo>
                    <a:lnTo>
                      <a:pt x="7" y="8"/>
                    </a:lnTo>
                    <a:lnTo>
                      <a:pt x="7" y="5"/>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 name="Freeform 1283">
                <a:extLst>
                  <a:ext uri="{FF2B5EF4-FFF2-40B4-BE49-F238E27FC236}">
                    <a16:creationId xmlns:a16="http://schemas.microsoft.com/office/drawing/2014/main" id="{2FC155A2-6EA9-4255-9E77-5FDB01490632}"/>
                  </a:ext>
                </a:extLst>
              </p:cNvPr>
              <p:cNvSpPr>
                <a:spLocks/>
              </p:cNvSpPr>
              <p:nvPr/>
            </p:nvSpPr>
            <p:spPr bwMode="auto">
              <a:xfrm>
                <a:off x="2503" y="2288"/>
                <a:ext cx="26" cy="16"/>
              </a:xfrm>
              <a:custGeom>
                <a:avLst/>
                <a:gdLst>
                  <a:gd name="T0" fmla="*/ 21 w 26"/>
                  <a:gd name="T1" fmla="*/ 7 h 16"/>
                  <a:gd name="T2" fmla="*/ 23 w 26"/>
                  <a:gd name="T3" fmla="*/ 5 h 16"/>
                  <a:gd name="T4" fmla="*/ 23 w 26"/>
                  <a:gd name="T5" fmla="*/ 4 h 16"/>
                  <a:gd name="T6" fmla="*/ 26 w 26"/>
                  <a:gd name="T7" fmla="*/ 1 h 16"/>
                  <a:gd name="T8" fmla="*/ 25 w 26"/>
                  <a:gd name="T9" fmla="*/ 1 h 16"/>
                  <a:gd name="T10" fmla="*/ 23 w 26"/>
                  <a:gd name="T11" fmla="*/ 1 h 16"/>
                  <a:gd name="T12" fmla="*/ 22 w 26"/>
                  <a:gd name="T13" fmla="*/ 0 h 16"/>
                  <a:gd name="T14" fmla="*/ 21 w 26"/>
                  <a:gd name="T15" fmla="*/ 0 h 16"/>
                  <a:gd name="T16" fmla="*/ 18 w 26"/>
                  <a:gd name="T17" fmla="*/ 1 h 16"/>
                  <a:gd name="T18" fmla="*/ 18 w 26"/>
                  <a:gd name="T19" fmla="*/ 0 h 16"/>
                  <a:gd name="T20" fmla="*/ 16 w 26"/>
                  <a:gd name="T21" fmla="*/ 1 h 16"/>
                  <a:gd name="T22" fmla="*/ 15 w 26"/>
                  <a:gd name="T23" fmla="*/ 3 h 16"/>
                  <a:gd name="T24" fmla="*/ 12 w 26"/>
                  <a:gd name="T25" fmla="*/ 1 h 16"/>
                  <a:gd name="T26" fmla="*/ 12 w 26"/>
                  <a:gd name="T27" fmla="*/ 0 h 16"/>
                  <a:gd name="T28" fmla="*/ 11 w 26"/>
                  <a:gd name="T29" fmla="*/ 0 h 16"/>
                  <a:gd name="T30" fmla="*/ 10 w 26"/>
                  <a:gd name="T31" fmla="*/ 0 h 16"/>
                  <a:gd name="T32" fmla="*/ 7 w 26"/>
                  <a:gd name="T33" fmla="*/ 4 h 16"/>
                  <a:gd name="T34" fmla="*/ 7 w 26"/>
                  <a:gd name="T35" fmla="*/ 4 h 16"/>
                  <a:gd name="T36" fmla="*/ 5 w 26"/>
                  <a:gd name="T37" fmla="*/ 5 h 16"/>
                  <a:gd name="T38" fmla="*/ 1 w 26"/>
                  <a:gd name="T39" fmla="*/ 7 h 16"/>
                  <a:gd name="T40" fmla="*/ 0 w 26"/>
                  <a:gd name="T41" fmla="*/ 8 h 16"/>
                  <a:gd name="T42" fmla="*/ 1 w 26"/>
                  <a:gd name="T43" fmla="*/ 10 h 16"/>
                  <a:gd name="T44" fmla="*/ 3 w 26"/>
                  <a:gd name="T45" fmla="*/ 12 h 16"/>
                  <a:gd name="T46" fmla="*/ 1 w 26"/>
                  <a:gd name="T47" fmla="*/ 14 h 16"/>
                  <a:gd name="T48" fmla="*/ 1 w 26"/>
                  <a:gd name="T49" fmla="*/ 16 h 16"/>
                  <a:gd name="T50" fmla="*/ 3 w 26"/>
                  <a:gd name="T51" fmla="*/ 16 h 16"/>
                  <a:gd name="T52" fmla="*/ 3 w 26"/>
                  <a:gd name="T53" fmla="*/ 16 h 16"/>
                  <a:gd name="T54" fmla="*/ 5 w 26"/>
                  <a:gd name="T55" fmla="*/ 14 h 16"/>
                  <a:gd name="T56" fmla="*/ 7 w 26"/>
                  <a:gd name="T57" fmla="*/ 14 h 16"/>
                  <a:gd name="T58" fmla="*/ 8 w 26"/>
                  <a:gd name="T59" fmla="*/ 14 h 16"/>
                  <a:gd name="T60" fmla="*/ 8 w 26"/>
                  <a:gd name="T61" fmla="*/ 15 h 16"/>
                  <a:gd name="T62" fmla="*/ 10 w 26"/>
                  <a:gd name="T63" fmla="*/ 15 h 16"/>
                  <a:gd name="T64" fmla="*/ 14 w 26"/>
                  <a:gd name="T65" fmla="*/ 12 h 16"/>
                  <a:gd name="T66" fmla="*/ 15 w 26"/>
                  <a:gd name="T67" fmla="*/ 12 h 16"/>
                  <a:gd name="T68" fmla="*/ 18 w 26"/>
                  <a:gd name="T69" fmla="*/ 11 h 16"/>
                  <a:gd name="T70" fmla="*/ 19 w 26"/>
                  <a:gd name="T71" fmla="*/ 7 h 16"/>
                  <a:gd name="T72" fmla="*/ 21 w 26"/>
                  <a:gd name="T73"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16">
                    <a:moveTo>
                      <a:pt x="21" y="7"/>
                    </a:moveTo>
                    <a:lnTo>
                      <a:pt x="23" y="5"/>
                    </a:lnTo>
                    <a:lnTo>
                      <a:pt x="23" y="4"/>
                    </a:lnTo>
                    <a:lnTo>
                      <a:pt x="26" y="1"/>
                    </a:lnTo>
                    <a:lnTo>
                      <a:pt x="25" y="1"/>
                    </a:lnTo>
                    <a:lnTo>
                      <a:pt x="23" y="1"/>
                    </a:lnTo>
                    <a:lnTo>
                      <a:pt x="22" y="0"/>
                    </a:lnTo>
                    <a:lnTo>
                      <a:pt x="21" y="0"/>
                    </a:lnTo>
                    <a:lnTo>
                      <a:pt x="18" y="1"/>
                    </a:lnTo>
                    <a:lnTo>
                      <a:pt x="18" y="0"/>
                    </a:lnTo>
                    <a:lnTo>
                      <a:pt x="16" y="1"/>
                    </a:lnTo>
                    <a:lnTo>
                      <a:pt x="15" y="3"/>
                    </a:lnTo>
                    <a:lnTo>
                      <a:pt x="12" y="1"/>
                    </a:lnTo>
                    <a:lnTo>
                      <a:pt x="12" y="0"/>
                    </a:lnTo>
                    <a:lnTo>
                      <a:pt x="11" y="0"/>
                    </a:lnTo>
                    <a:lnTo>
                      <a:pt x="10" y="0"/>
                    </a:lnTo>
                    <a:lnTo>
                      <a:pt x="7" y="4"/>
                    </a:lnTo>
                    <a:lnTo>
                      <a:pt x="7" y="4"/>
                    </a:lnTo>
                    <a:lnTo>
                      <a:pt x="5" y="5"/>
                    </a:lnTo>
                    <a:lnTo>
                      <a:pt x="1" y="7"/>
                    </a:lnTo>
                    <a:lnTo>
                      <a:pt x="0" y="8"/>
                    </a:lnTo>
                    <a:lnTo>
                      <a:pt x="1" y="10"/>
                    </a:lnTo>
                    <a:lnTo>
                      <a:pt x="3" y="12"/>
                    </a:lnTo>
                    <a:lnTo>
                      <a:pt x="1" y="14"/>
                    </a:lnTo>
                    <a:lnTo>
                      <a:pt x="1" y="16"/>
                    </a:lnTo>
                    <a:lnTo>
                      <a:pt x="3" y="16"/>
                    </a:lnTo>
                    <a:lnTo>
                      <a:pt x="3" y="16"/>
                    </a:lnTo>
                    <a:lnTo>
                      <a:pt x="5" y="14"/>
                    </a:lnTo>
                    <a:lnTo>
                      <a:pt x="7" y="14"/>
                    </a:lnTo>
                    <a:lnTo>
                      <a:pt x="8" y="14"/>
                    </a:lnTo>
                    <a:lnTo>
                      <a:pt x="8" y="15"/>
                    </a:lnTo>
                    <a:lnTo>
                      <a:pt x="10" y="15"/>
                    </a:lnTo>
                    <a:lnTo>
                      <a:pt x="14" y="12"/>
                    </a:lnTo>
                    <a:lnTo>
                      <a:pt x="15" y="12"/>
                    </a:lnTo>
                    <a:lnTo>
                      <a:pt x="18" y="11"/>
                    </a:lnTo>
                    <a:lnTo>
                      <a:pt x="19" y="7"/>
                    </a:lnTo>
                    <a:lnTo>
                      <a:pt x="2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 name="Freeform 1284">
                <a:extLst>
                  <a:ext uri="{FF2B5EF4-FFF2-40B4-BE49-F238E27FC236}">
                    <a16:creationId xmlns:a16="http://schemas.microsoft.com/office/drawing/2014/main" id="{36D17677-AAB9-4400-ADC2-F5BCC0611CE4}"/>
                  </a:ext>
                </a:extLst>
              </p:cNvPr>
              <p:cNvSpPr>
                <a:spLocks/>
              </p:cNvSpPr>
              <p:nvPr/>
            </p:nvSpPr>
            <p:spPr bwMode="auto">
              <a:xfrm>
                <a:off x="2635" y="2379"/>
                <a:ext cx="0" cy="1"/>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lnTo>
                      <a:pt x="0"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 name="Freeform 1285">
                <a:extLst>
                  <a:ext uri="{FF2B5EF4-FFF2-40B4-BE49-F238E27FC236}">
                    <a16:creationId xmlns:a16="http://schemas.microsoft.com/office/drawing/2014/main" id="{2B772829-9CFF-44CA-A627-F0C47C097B97}"/>
                  </a:ext>
                </a:extLst>
              </p:cNvPr>
              <p:cNvSpPr>
                <a:spLocks/>
              </p:cNvSpPr>
              <p:nvPr/>
            </p:nvSpPr>
            <p:spPr bwMode="auto">
              <a:xfrm>
                <a:off x="2504" y="2422"/>
                <a:ext cx="7" cy="6"/>
              </a:xfrm>
              <a:custGeom>
                <a:avLst/>
                <a:gdLst>
                  <a:gd name="T0" fmla="*/ 7 w 7"/>
                  <a:gd name="T1" fmla="*/ 0 h 6"/>
                  <a:gd name="T2" fmla="*/ 6 w 7"/>
                  <a:gd name="T3" fmla="*/ 2 h 6"/>
                  <a:gd name="T4" fmla="*/ 4 w 7"/>
                  <a:gd name="T5" fmla="*/ 3 h 6"/>
                  <a:gd name="T6" fmla="*/ 4 w 7"/>
                  <a:gd name="T7" fmla="*/ 3 h 6"/>
                  <a:gd name="T8" fmla="*/ 3 w 7"/>
                  <a:gd name="T9" fmla="*/ 3 h 6"/>
                  <a:gd name="T10" fmla="*/ 2 w 7"/>
                  <a:gd name="T11" fmla="*/ 3 h 6"/>
                  <a:gd name="T12" fmla="*/ 0 w 7"/>
                  <a:gd name="T13" fmla="*/ 6 h 6"/>
                  <a:gd name="T14" fmla="*/ 0 w 7"/>
                  <a:gd name="T15" fmla="*/ 6 h 6"/>
                  <a:gd name="T16" fmla="*/ 3 w 7"/>
                  <a:gd name="T17" fmla="*/ 6 h 6"/>
                  <a:gd name="T18" fmla="*/ 6 w 7"/>
                  <a:gd name="T19" fmla="*/ 3 h 6"/>
                  <a:gd name="T20" fmla="*/ 7 w 7"/>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6">
                    <a:moveTo>
                      <a:pt x="7" y="0"/>
                    </a:moveTo>
                    <a:lnTo>
                      <a:pt x="6" y="2"/>
                    </a:lnTo>
                    <a:lnTo>
                      <a:pt x="4" y="3"/>
                    </a:lnTo>
                    <a:lnTo>
                      <a:pt x="4" y="3"/>
                    </a:lnTo>
                    <a:lnTo>
                      <a:pt x="3" y="3"/>
                    </a:lnTo>
                    <a:lnTo>
                      <a:pt x="2" y="3"/>
                    </a:lnTo>
                    <a:lnTo>
                      <a:pt x="0" y="6"/>
                    </a:lnTo>
                    <a:lnTo>
                      <a:pt x="0" y="6"/>
                    </a:lnTo>
                    <a:lnTo>
                      <a:pt x="3" y="6"/>
                    </a:lnTo>
                    <a:lnTo>
                      <a:pt x="6" y="3"/>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 name="Freeform 1286">
                <a:extLst>
                  <a:ext uri="{FF2B5EF4-FFF2-40B4-BE49-F238E27FC236}">
                    <a16:creationId xmlns:a16="http://schemas.microsoft.com/office/drawing/2014/main" id="{5413E34D-410A-4662-98FC-B581FB20B4D4}"/>
                  </a:ext>
                </a:extLst>
              </p:cNvPr>
              <p:cNvSpPr>
                <a:spLocks/>
              </p:cNvSpPr>
              <p:nvPr/>
            </p:nvSpPr>
            <p:spPr bwMode="auto">
              <a:xfrm>
                <a:off x="2636" y="2379"/>
                <a:ext cx="0" cy="1"/>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lnTo>
                      <a:pt x="0" y="0"/>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 name="Freeform 1287">
                <a:extLst>
                  <a:ext uri="{FF2B5EF4-FFF2-40B4-BE49-F238E27FC236}">
                    <a16:creationId xmlns:a16="http://schemas.microsoft.com/office/drawing/2014/main" id="{12B7D165-9BDD-49BE-91E5-BB00785AA3BE}"/>
                  </a:ext>
                </a:extLst>
              </p:cNvPr>
              <p:cNvSpPr>
                <a:spLocks/>
              </p:cNvSpPr>
              <p:nvPr/>
            </p:nvSpPr>
            <p:spPr bwMode="auto">
              <a:xfrm>
                <a:off x="2653" y="2551"/>
                <a:ext cx="28" cy="18"/>
              </a:xfrm>
              <a:custGeom>
                <a:avLst/>
                <a:gdLst>
                  <a:gd name="T0" fmla="*/ 20 w 28"/>
                  <a:gd name="T1" fmla="*/ 15 h 18"/>
                  <a:gd name="T2" fmla="*/ 22 w 28"/>
                  <a:gd name="T3" fmla="*/ 17 h 18"/>
                  <a:gd name="T4" fmla="*/ 23 w 28"/>
                  <a:gd name="T5" fmla="*/ 18 h 18"/>
                  <a:gd name="T6" fmla="*/ 26 w 28"/>
                  <a:gd name="T7" fmla="*/ 18 h 18"/>
                  <a:gd name="T8" fmla="*/ 28 w 28"/>
                  <a:gd name="T9" fmla="*/ 18 h 18"/>
                  <a:gd name="T10" fmla="*/ 28 w 28"/>
                  <a:gd name="T11" fmla="*/ 17 h 18"/>
                  <a:gd name="T12" fmla="*/ 27 w 28"/>
                  <a:gd name="T13" fmla="*/ 15 h 18"/>
                  <a:gd name="T14" fmla="*/ 27 w 28"/>
                  <a:gd name="T15" fmla="*/ 14 h 18"/>
                  <a:gd name="T16" fmla="*/ 26 w 28"/>
                  <a:gd name="T17" fmla="*/ 13 h 18"/>
                  <a:gd name="T18" fmla="*/ 24 w 28"/>
                  <a:gd name="T19" fmla="*/ 13 h 18"/>
                  <a:gd name="T20" fmla="*/ 22 w 28"/>
                  <a:gd name="T21" fmla="*/ 10 h 18"/>
                  <a:gd name="T22" fmla="*/ 19 w 28"/>
                  <a:gd name="T23" fmla="*/ 7 h 18"/>
                  <a:gd name="T24" fmla="*/ 17 w 28"/>
                  <a:gd name="T25" fmla="*/ 7 h 18"/>
                  <a:gd name="T26" fmla="*/ 16 w 28"/>
                  <a:gd name="T27" fmla="*/ 6 h 18"/>
                  <a:gd name="T28" fmla="*/ 13 w 28"/>
                  <a:gd name="T29" fmla="*/ 4 h 18"/>
                  <a:gd name="T30" fmla="*/ 9 w 28"/>
                  <a:gd name="T31" fmla="*/ 4 h 18"/>
                  <a:gd name="T32" fmla="*/ 4 w 28"/>
                  <a:gd name="T33" fmla="*/ 2 h 18"/>
                  <a:gd name="T34" fmla="*/ 2 w 28"/>
                  <a:gd name="T35" fmla="*/ 0 h 18"/>
                  <a:gd name="T36" fmla="*/ 0 w 28"/>
                  <a:gd name="T37" fmla="*/ 2 h 18"/>
                  <a:gd name="T38" fmla="*/ 1 w 28"/>
                  <a:gd name="T39" fmla="*/ 4 h 18"/>
                  <a:gd name="T40" fmla="*/ 2 w 28"/>
                  <a:gd name="T41" fmla="*/ 6 h 18"/>
                  <a:gd name="T42" fmla="*/ 6 w 28"/>
                  <a:gd name="T43" fmla="*/ 9 h 18"/>
                  <a:gd name="T44" fmla="*/ 8 w 28"/>
                  <a:gd name="T45" fmla="*/ 11 h 18"/>
                  <a:gd name="T46" fmla="*/ 8 w 28"/>
                  <a:gd name="T47" fmla="*/ 11 h 18"/>
                  <a:gd name="T48" fmla="*/ 9 w 28"/>
                  <a:gd name="T49" fmla="*/ 11 h 18"/>
                  <a:gd name="T50" fmla="*/ 13 w 28"/>
                  <a:gd name="T51" fmla="*/ 15 h 18"/>
                  <a:gd name="T52" fmla="*/ 17 w 28"/>
                  <a:gd name="T53" fmla="*/ 15 h 18"/>
                  <a:gd name="T54" fmla="*/ 20 w 28"/>
                  <a:gd name="T5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 h="18">
                    <a:moveTo>
                      <a:pt x="20" y="15"/>
                    </a:moveTo>
                    <a:lnTo>
                      <a:pt x="22" y="17"/>
                    </a:lnTo>
                    <a:lnTo>
                      <a:pt x="23" y="18"/>
                    </a:lnTo>
                    <a:lnTo>
                      <a:pt x="26" y="18"/>
                    </a:lnTo>
                    <a:lnTo>
                      <a:pt x="28" y="18"/>
                    </a:lnTo>
                    <a:lnTo>
                      <a:pt x="28" y="17"/>
                    </a:lnTo>
                    <a:lnTo>
                      <a:pt x="27" y="15"/>
                    </a:lnTo>
                    <a:lnTo>
                      <a:pt x="27" y="14"/>
                    </a:lnTo>
                    <a:lnTo>
                      <a:pt x="26" y="13"/>
                    </a:lnTo>
                    <a:lnTo>
                      <a:pt x="24" y="13"/>
                    </a:lnTo>
                    <a:lnTo>
                      <a:pt x="22" y="10"/>
                    </a:lnTo>
                    <a:lnTo>
                      <a:pt x="19" y="7"/>
                    </a:lnTo>
                    <a:lnTo>
                      <a:pt x="17" y="7"/>
                    </a:lnTo>
                    <a:lnTo>
                      <a:pt x="16" y="6"/>
                    </a:lnTo>
                    <a:lnTo>
                      <a:pt x="13" y="4"/>
                    </a:lnTo>
                    <a:lnTo>
                      <a:pt x="9" y="4"/>
                    </a:lnTo>
                    <a:lnTo>
                      <a:pt x="4" y="2"/>
                    </a:lnTo>
                    <a:lnTo>
                      <a:pt x="2" y="0"/>
                    </a:lnTo>
                    <a:lnTo>
                      <a:pt x="0" y="2"/>
                    </a:lnTo>
                    <a:lnTo>
                      <a:pt x="1" y="4"/>
                    </a:lnTo>
                    <a:lnTo>
                      <a:pt x="2" y="6"/>
                    </a:lnTo>
                    <a:lnTo>
                      <a:pt x="6" y="9"/>
                    </a:lnTo>
                    <a:lnTo>
                      <a:pt x="8" y="11"/>
                    </a:lnTo>
                    <a:lnTo>
                      <a:pt x="8" y="11"/>
                    </a:lnTo>
                    <a:lnTo>
                      <a:pt x="9" y="11"/>
                    </a:lnTo>
                    <a:lnTo>
                      <a:pt x="13" y="15"/>
                    </a:lnTo>
                    <a:lnTo>
                      <a:pt x="17" y="15"/>
                    </a:lnTo>
                    <a:lnTo>
                      <a:pt x="2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 name="Freeform 1288">
                <a:extLst>
                  <a:ext uri="{FF2B5EF4-FFF2-40B4-BE49-F238E27FC236}">
                    <a16:creationId xmlns:a16="http://schemas.microsoft.com/office/drawing/2014/main" id="{F6B3541A-1CB5-4A04-8F8D-CFBD90ED0F73}"/>
                  </a:ext>
                </a:extLst>
              </p:cNvPr>
              <p:cNvSpPr>
                <a:spLocks/>
              </p:cNvSpPr>
              <p:nvPr/>
            </p:nvSpPr>
            <p:spPr bwMode="auto">
              <a:xfrm>
                <a:off x="2469" y="2483"/>
                <a:ext cx="15" cy="8"/>
              </a:xfrm>
              <a:custGeom>
                <a:avLst/>
                <a:gdLst>
                  <a:gd name="T0" fmla="*/ 6 w 15"/>
                  <a:gd name="T1" fmla="*/ 7 h 8"/>
                  <a:gd name="T2" fmla="*/ 8 w 15"/>
                  <a:gd name="T3" fmla="*/ 7 h 8"/>
                  <a:gd name="T4" fmla="*/ 15 w 15"/>
                  <a:gd name="T5" fmla="*/ 8 h 8"/>
                  <a:gd name="T6" fmla="*/ 15 w 15"/>
                  <a:gd name="T7" fmla="*/ 7 h 8"/>
                  <a:gd name="T8" fmla="*/ 15 w 15"/>
                  <a:gd name="T9" fmla="*/ 5 h 8"/>
                  <a:gd name="T10" fmla="*/ 13 w 15"/>
                  <a:gd name="T11" fmla="*/ 2 h 8"/>
                  <a:gd name="T12" fmla="*/ 11 w 15"/>
                  <a:gd name="T13" fmla="*/ 1 h 8"/>
                  <a:gd name="T14" fmla="*/ 9 w 15"/>
                  <a:gd name="T15" fmla="*/ 1 h 8"/>
                  <a:gd name="T16" fmla="*/ 8 w 15"/>
                  <a:gd name="T17" fmla="*/ 0 h 8"/>
                  <a:gd name="T18" fmla="*/ 6 w 15"/>
                  <a:gd name="T19" fmla="*/ 0 h 8"/>
                  <a:gd name="T20" fmla="*/ 5 w 15"/>
                  <a:gd name="T21" fmla="*/ 1 h 8"/>
                  <a:gd name="T22" fmla="*/ 5 w 15"/>
                  <a:gd name="T23" fmla="*/ 2 h 8"/>
                  <a:gd name="T24" fmla="*/ 2 w 15"/>
                  <a:gd name="T25" fmla="*/ 2 h 8"/>
                  <a:gd name="T26" fmla="*/ 0 w 15"/>
                  <a:gd name="T27" fmla="*/ 5 h 8"/>
                  <a:gd name="T28" fmla="*/ 1 w 15"/>
                  <a:gd name="T29" fmla="*/ 7 h 8"/>
                  <a:gd name="T30" fmla="*/ 2 w 15"/>
                  <a:gd name="T31" fmla="*/ 5 h 8"/>
                  <a:gd name="T32" fmla="*/ 4 w 15"/>
                  <a:gd name="T33" fmla="*/ 7 h 8"/>
                  <a:gd name="T34" fmla="*/ 5 w 15"/>
                  <a:gd name="T35" fmla="*/ 8 h 8"/>
                  <a:gd name="T36" fmla="*/ 4 w 15"/>
                  <a:gd name="T37" fmla="*/ 8 h 8"/>
                  <a:gd name="T38" fmla="*/ 4 w 15"/>
                  <a:gd name="T39" fmla="*/ 5 h 8"/>
                  <a:gd name="T40" fmla="*/ 6 w 15"/>
                  <a:gd name="T4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8">
                    <a:moveTo>
                      <a:pt x="6" y="7"/>
                    </a:moveTo>
                    <a:lnTo>
                      <a:pt x="8" y="7"/>
                    </a:lnTo>
                    <a:lnTo>
                      <a:pt x="15" y="8"/>
                    </a:lnTo>
                    <a:lnTo>
                      <a:pt x="15" y="7"/>
                    </a:lnTo>
                    <a:lnTo>
                      <a:pt x="15" y="5"/>
                    </a:lnTo>
                    <a:lnTo>
                      <a:pt x="13" y="2"/>
                    </a:lnTo>
                    <a:lnTo>
                      <a:pt x="11" y="1"/>
                    </a:lnTo>
                    <a:lnTo>
                      <a:pt x="9" y="1"/>
                    </a:lnTo>
                    <a:lnTo>
                      <a:pt x="8" y="0"/>
                    </a:lnTo>
                    <a:lnTo>
                      <a:pt x="6" y="0"/>
                    </a:lnTo>
                    <a:lnTo>
                      <a:pt x="5" y="1"/>
                    </a:lnTo>
                    <a:lnTo>
                      <a:pt x="5" y="2"/>
                    </a:lnTo>
                    <a:lnTo>
                      <a:pt x="2" y="2"/>
                    </a:lnTo>
                    <a:lnTo>
                      <a:pt x="0" y="5"/>
                    </a:lnTo>
                    <a:lnTo>
                      <a:pt x="1" y="7"/>
                    </a:lnTo>
                    <a:lnTo>
                      <a:pt x="2" y="5"/>
                    </a:lnTo>
                    <a:lnTo>
                      <a:pt x="4" y="7"/>
                    </a:lnTo>
                    <a:lnTo>
                      <a:pt x="5" y="8"/>
                    </a:lnTo>
                    <a:lnTo>
                      <a:pt x="4" y="8"/>
                    </a:lnTo>
                    <a:lnTo>
                      <a:pt x="4" y="5"/>
                    </a:lnTo>
                    <a:lnTo>
                      <a:pt x="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 name="Freeform 1289">
                <a:extLst>
                  <a:ext uri="{FF2B5EF4-FFF2-40B4-BE49-F238E27FC236}">
                    <a16:creationId xmlns:a16="http://schemas.microsoft.com/office/drawing/2014/main" id="{A3675937-02E1-4C71-8E4B-58B7317B73D5}"/>
                  </a:ext>
                </a:extLst>
              </p:cNvPr>
              <p:cNvSpPr>
                <a:spLocks/>
              </p:cNvSpPr>
              <p:nvPr/>
            </p:nvSpPr>
            <p:spPr bwMode="auto">
              <a:xfrm>
                <a:off x="2541" y="2211"/>
                <a:ext cx="3" cy="2"/>
              </a:xfrm>
              <a:custGeom>
                <a:avLst/>
                <a:gdLst>
                  <a:gd name="T0" fmla="*/ 3 w 3"/>
                  <a:gd name="T1" fmla="*/ 2 h 2"/>
                  <a:gd name="T2" fmla="*/ 3 w 3"/>
                  <a:gd name="T3" fmla="*/ 2 h 2"/>
                  <a:gd name="T4" fmla="*/ 2 w 3"/>
                  <a:gd name="T5" fmla="*/ 0 h 2"/>
                  <a:gd name="T6" fmla="*/ 2 w 3"/>
                  <a:gd name="T7" fmla="*/ 0 h 2"/>
                  <a:gd name="T8" fmla="*/ 0 w 3"/>
                  <a:gd name="T9" fmla="*/ 0 h 2"/>
                  <a:gd name="T10" fmla="*/ 2 w 3"/>
                  <a:gd name="T11" fmla="*/ 2 h 2"/>
                  <a:gd name="T12" fmla="*/ 3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2"/>
                    </a:moveTo>
                    <a:lnTo>
                      <a:pt x="3" y="2"/>
                    </a:lnTo>
                    <a:lnTo>
                      <a:pt x="2" y="0"/>
                    </a:lnTo>
                    <a:lnTo>
                      <a:pt x="2" y="0"/>
                    </a:lnTo>
                    <a:lnTo>
                      <a:pt x="0" y="0"/>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 name="Freeform 1290">
                <a:extLst>
                  <a:ext uri="{FF2B5EF4-FFF2-40B4-BE49-F238E27FC236}">
                    <a16:creationId xmlns:a16="http://schemas.microsoft.com/office/drawing/2014/main" id="{00A68FC5-80C2-4BB2-AA20-2FDF67E98A78}"/>
                  </a:ext>
                </a:extLst>
              </p:cNvPr>
              <p:cNvSpPr>
                <a:spLocks/>
              </p:cNvSpPr>
              <p:nvPr/>
            </p:nvSpPr>
            <p:spPr bwMode="auto">
              <a:xfrm>
                <a:off x="2673" y="2594"/>
                <a:ext cx="4" cy="4"/>
              </a:xfrm>
              <a:custGeom>
                <a:avLst/>
                <a:gdLst>
                  <a:gd name="T0" fmla="*/ 2 w 4"/>
                  <a:gd name="T1" fmla="*/ 4 h 4"/>
                  <a:gd name="T2" fmla="*/ 2 w 4"/>
                  <a:gd name="T3" fmla="*/ 4 h 4"/>
                  <a:gd name="T4" fmla="*/ 2 w 4"/>
                  <a:gd name="T5" fmla="*/ 4 h 4"/>
                  <a:gd name="T6" fmla="*/ 0 w 4"/>
                  <a:gd name="T7" fmla="*/ 3 h 4"/>
                  <a:gd name="T8" fmla="*/ 2 w 4"/>
                  <a:gd name="T9" fmla="*/ 3 h 4"/>
                  <a:gd name="T10" fmla="*/ 2 w 4"/>
                  <a:gd name="T11" fmla="*/ 1 h 4"/>
                  <a:gd name="T12" fmla="*/ 4 w 4"/>
                  <a:gd name="T13" fmla="*/ 0 h 4"/>
                  <a:gd name="T14" fmla="*/ 4 w 4"/>
                  <a:gd name="T15" fmla="*/ 0 h 4"/>
                  <a:gd name="T16" fmla="*/ 4 w 4"/>
                  <a:gd name="T17" fmla="*/ 0 h 4"/>
                  <a:gd name="T18" fmla="*/ 3 w 4"/>
                  <a:gd name="T19" fmla="*/ 0 h 4"/>
                  <a:gd name="T20" fmla="*/ 2 w 4"/>
                  <a:gd name="T21" fmla="*/ 1 h 4"/>
                  <a:gd name="T22" fmla="*/ 0 w 4"/>
                  <a:gd name="T23" fmla="*/ 3 h 4"/>
                  <a:gd name="T24" fmla="*/ 0 w 4"/>
                  <a:gd name="T25" fmla="*/ 4 h 4"/>
                  <a:gd name="T26" fmla="*/ 2 w 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4">
                    <a:moveTo>
                      <a:pt x="2" y="4"/>
                    </a:moveTo>
                    <a:lnTo>
                      <a:pt x="2" y="4"/>
                    </a:lnTo>
                    <a:lnTo>
                      <a:pt x="2" y="4"/>
                    </a:lnTo>
                    <a:lnTo>
                      <a:pt x="0" y="3"/>
                    </a:lnTo>
                    <a:lnTo>
                      <a:pt x="2" y="3"/>
                    </a:lnTo>
                    <a:lnTo>
                      <a:pt x="2" y="1"/>
                    </a:lnTo>
                    <a:lnTo>
                      <a:pt x="4" y="0"/>
                    </a:lnTo>
                    <a:lnTo>
                      <a:pt x="4" y="0"/>
                    </a:lnTo>
                    <a:lnTo>
                      <a:pt x="4" y="0"/>
                    </a:lnTo>
                    <a:lnTo>
                      <a:pt x="3" y="0"/>
                    </a:lnTo>
                    <a:lnTo>
                      <a:pt x="2" y="1"/>
                    </a:lnTo>
                    <a:lnTo>
                      <a:pt x="0" y="3"/>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 name="Freeform 1291">
                <a:extLst>
                  <a:ext uri="{FF2B5EF4-FFF2-40B4-BE49-F238E27FC236}">
                    <a16:creationId xmlns:a16="http://schemas.microsoft.com/office/drawing/2014/main" id="{B123EA49-4F3D-4799-BF8F-9D59999155C2}"/>
                  </a:ext>
                </a:extLst>
              </p:cNvPr>
              <p:cNvSpPr>
                <a:spLocks/>
              </p:cNvSpPr>
              <p:nvPr/>
            </p:nvSpPr>
            <p:spPr bwMode="auto">
              <a:xfrm>
                <a:off x="2644" y="2599"/>
                <a:ext cx="25" cy="19"/>
              </a:xfrm>
              <a:custGeom>
                <a:avLst/>
                <a:gdLst>
                  <a:gd name="T0" fmla="*/ 24 w 25"/>
                  <a:gd name="T1" fmla="*/ 11 h 19"/>
                  <a:gd name="T2" fmla="*/ 25 w 25"/>
                  <a:gd name="T3" fmla="*/ 11 h 19"/>
                  <a:gd name="T4" fmla="*/ 21 w 25"/>
                  <a:gd name="T5" fmla="*/ 11 h 19"/>
                  <a:gd name="T6" fmla="*/ 20 w 25"/>
                  <a:gd name="T7" fmla="*/ 10 h 19"/>
                  <a:gd name="T8" fmla="*/ 18 w 25"/>
                  <a:gd name="T9" fmla="*/ 11 h 19"/>
                  <a:gd name="T10" fmla="*/ 14 w 25"/>
                  <a:gd name="T11" fmla="*/ 11 h 19"/>
                  <a:gd name="T12" fmla="*/ 14 w 25"/>
                  <a:gd name="T13" fmla="*/ 10 h 19"/>
                  <a:gd name="T14" fmla="*/ 13 w 25"/>
                  <a:gd name="T15" fmla="*/ 10 h 19"/>
                  <a:gd name="T16" fmla="*/ 9 w 25"/>
                  <a:gd name="T17" fmla="*/ 7 h 19"/>
                  <a:gd name="T18" fmla="*/ 7 w 25"/>
                  <a:gd name="T19" fmla="*/ 9 h 19"/>
                  <a:gd name="T20" fmla="*/ 7 w 25"/>
                  <a:gd name="T21" fmla="*/ 10 h 19"/>
                  <a:gd name="T22" fmla="*/ 4 w 25"/>
                  <a:gd name="T23" fmla="*/ 9 h 19"/>
                  <a:gd name="T24" fmla="*/ 4 w 25"/>
                  <a:gd name="T25" fmla="*/ 6 h 19"/>
                  <a:gd name="T26" fmla="*/ 4 w 25"/>
                  <a:gd name="T27" fmla="*/ 4 h 19"/>
                  <a:gd name="T28" fmla="*/ 4 w 25"/>
                  <a:gd name="T29" fmla="*/ 4 h 19"/>
                  <a:gd name="T30" fmla="*/ 6 w 25"/>
                  <a:gd name="T31" fmla="*/ 3 h 19"/>
                  <a:gd name="T32" fmla="*/ 6 w 25"/>
                  <a:gd name="T33" fmla="*/ 0 h 19"/>
                  <a:gd name="T34" fmla="*/ 0 w 25"/>
                  <a:gd name="T35" fmla="*/ 3 h 19"/>
                  <a:gd name="T36" fmla="*/ 0 w 25"/>
                  <a:gd name="T37" fmla="*/ 6 h 19"/>
                  <a:gd name="T38" fmla="*/ 0 w 25"/>
                  <a:gd name="T39" fmla="*/ 7 h 19"/>
                  <a:gd name="T40" fmla="*/ 2 w 25"/>
                  <a:gd name="T41" fmla="*/ 6 h 19"/>
                  <a:gd name="T42" fmla="*/ 3 w 25"/>
                  <a:gd name="T43" fmla="*/ 7 h 19"/>
                  <a:gd name="T44" fmla="*/ 3 w 25"/>
                  <a:gd name="T45" fmla="*/ 9 h 19"/>
                  <a:gd name="T46" fmla="*/ 4 w 25"/>
                  <a:gd name="T47" fmla="*/ 10 h 19"/>
                  <a:gd name="T48" fmla="*/ 6 w 25"/>
                  <a:gd name="T49" fmla="*/ 11 h 19"/>
                  <a:gd name="T50" fmla="*/ 6 w 25"/>
                  <a:gd name="T51" fmla="*/ 11 h 19"/>
                  <a:gd name="T52" fmla="*/ 7 w 25"/>
                  <a:gd name="T53" fmla="*/ 13 h 19"/>
                  <a:gd name="T54" fmla="*/ 7 w 25"/>
                  <a:gd name="T55" fmla="*/ 14 h 19"/>
                  <a:gd name="T56" fmla="*/ 9 w 25"/>
                  <a:gd name="T57" fmla="*/ 14 h 19"/>
                  <a:gd name="T58" fmla="*/ 14 w 25"/>
                  <a:gd name="T59" fmla="*/ 15 h 19"/>
                  <a:gd name="T60" fmla="*/ 15 w 25"/>
                  <a:gd name="T61" fmla="*/ 18 h 19"/>
                  <a:gd name="T62" fmla="*/ 18 w 25"/>
                  <a:gd name="T63" fmla="*/ 19 h 19"/>
                  <a:gd name="T64" fmla="*/ 20 w 25"/>
                  <a:gd name="T65" fmla="*/ 18 h 19"/>
                  <a:gd name="T66" fmla="*/ 21 w 25"/>
                  <a:gd name="T67" fmla="*/ 15 h 19"/>
                  <a:gd name="T68" fmla="*/ 20 w 25"/>
                  <a:gd name="T69" fmla="*/ 14 h 19"/>
                  <a:gd name="T70" fmla="*/ 21 w 25"/>
                  <a:gd name="T71" fmla="*/ 13 h 19"/>
                  <a:gd name="T72" fmla="*/ 24 w 25"/>
                  <a:gd name="T73"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 h="19">
                    <a:moveTo>
                      <a:pt x="24" y="11"/>
                    </a:moveTo>
                    <a:lnTo>
                      <a:pt x="25" y="11"/>
                    </a:lnTo>
                    <a:lnTo>
                      <a:pt x="21" y="11"/>
                    </a:lnTo>
                    <a:lnTo>
                      <a:pt x="20" y="10"/>
                    </a:lnTo>
                    <a:lnTo>
                      <a:pt x="18" y="11"/>
                    </a:lnTo>
                    <a:lnTo>
                      <a:pt x="14" y="11"/>
                    </a:lnTo>
                    <a:lnTo>
                      <a:pt x="14" y="10"/>
                    </a:lnTo>
                    <a:lnTo>
                      <a:pt x="13" y="10"/>
                    </a:lnTo>
                    <a:lnTo>
                      <a:pt x="9" y="7"/>
                    </a:lnTo>
                    <a:lnTo>
                      <a:pt x="7" y="9"/>
                    </a:lnTo>
                    <a:lnTo>
                      <a:pt x="7" y="10"/>
                    </a:lnTo>
                    <a:lnTo>
                      <a:pt x="4" y="9"/>
                    </a:lnTo>
                    <a:lnTo>
                      <a:pt x="4" y="6"/>
                    </a:lnTo>
                    <a:lnTo>
                      <a:pt x="4" y="4"/>
                    </a:lnTo>
                    <a:lnTo>
                      <a:pt x="4" y="4"/>
                    </a:lnTo>
                    <a:lnTo>
                      <a:pt x="6" y="3"/>
                    </a:lnTo>
                    <a:lnTo>
                      <a:pt x="6" y="0"/>
                    </a:lnTo>
                    <a:lnTo>
                      <a:pt x="0" y="3"/>
                    </a:lnTo>
                    <a:lnTo>
                      <a:pt x="0" y="6"/>
                    </a:lnTo>
                    <a:lnTo>
                      <a:pt x="0" y="7"/>
                    </a:lnTo>
                    <a:lnTo>
                      <a:pt x="2" y="6"/>
                    </a:lnTo>
                    <a:lnTo>
                      <a:pt x="3" y="7"/>
                    </a:lnTo>
                    <a:lnTo>
                      <a:pt x="3" y="9"/>
                    </a:lnTo>
                    <a:lnTo>
                      <a:pt x="4" y="10"/>
                    </a:lnTo>
                    <a:lnTo>
                      <a:pt x="6" y="11"/>
                    </a:lnTo>
                    <a:lnTo>
                      <a:pt x="6" y="11"/>
                    </a:lnTo>
                    <a:lnTo>
                      <a:pt x="7" y="13"/>
                    </a:lnTo>
                    <a:lnTo>
                      <a:pt x="7" y="14"/>
                    </a:lnTo>
                    <a:lnTo>
                      <a:pt x="9" y="14"/>
                    </a:lnTo>
                    <a:lnTo>
                      <a:pt x="14" y="15"/>
                    </a:lnTo>
                    <a:lnTo>
                      <a:pt x="15" y="18"/>
                    </a:lnTo>
                    <a:lnTo>
                      <a:pt x="18" y="19"/>
                    </a:lnTo>
                    <a:lnTo>
                      <a:pt x="20" y="18"/>
                    </a:lnTo>
                    <a:lnTo>
                      <a:pt x="21" y="15"/>
                    </a:lnTo>
                    <a:lnTo>
                      <a:pt x="20" y="14"/>
                    </a:lnTo>
                    <a:lnTo>
                      <a:pt x="21" y="13"/>
                    </a:lnTo>
                    <a:lnTo>
                      <a:pt x="2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 name="Freeform 1292">
                <a:extLst>
                  <a:ext uri="{FF2B5EF4-FFF2-40B4-BE49-F238E27FC236}">
                    <a16:creationId xmlns:a16="http://schemas.microsoft.com/office/drawing/2014/main" id="{F58E3116-877C-4AD2-A4F2-6EFBBDF73B9C}"/>
                  </a:ext>
                </a:extLst>
              </p:cNvPr>
              <p:cNvSpPr>
                <a:spLocks/>
              </p:cNvSpPr>
              <p:nvPr/>
            </p:nvSpPr>
            <p:spPr bwMode="auto">
              <a:xfrm>
                <a:off x="2566" y="2300"/>
                <a:ext cx="3" cy="2"/>
              </a:xfrm>
              <a:custGeom>
                <a:avLst/>
                <a:gdLst>
                  <a:gd name="T0" fmla="*/ 0 w 3"/>
                  <a:gd name="T1" fmla="*/ 0 h 2"/>
                  <a:gd name="T2" fmla="*/ 0 w 3"/>
                  <a:gd name="T3" fmla="*/ 0 h 2"/>
                  <a:gd name="T4" fmla="*/ 0 w 3"/>
                  <a:gd name="T5" fmla="*/ 0 h 2"/>
                  <a:gd name="T6" fmla="*/ 3 w 3"/>
                  <a:gd name="T7" fmla="*/ 2 h 2"/>
                  <a:gd name="T8" fmla="*/ 3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0"/>
                    </a:lnTo>
                    <a:lnTo>
                      <a:pt x="0" y="0"/>
                    </a:lnTo>
                    <a:lnTo>
                      <a:pt x="3"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 name="Freeform 1293">
                <a:extLst>
                  <a:ext uri="{FF2B5EF4-FFF2-40B4-BE49-F238E27FC236}">
                    <a16:creationId xmlns:a16="http://schemas.microsoft.com/office/drawing/2014/main" id="{5F1ECF68-7DB5-4764-BE4D-9D4CCED7B104}"/>
                  </a:ext>
                </a:extLst>
              </p:cNvPr>
              <p:cNvSpPr>
                <a:spLocks/>
              </p:cNvSpPr>
              <p:nvPr/>
            </p:nvSpPr>
            <p:spPr bwMode="auto">
              <a:xfrm>
                <a:off x="2537" y="2300"/>
                <a:ext cx="14" cy="20"/>
              </a:xfrm>
              <a:custGeom>
                <a:avLst/>
                <a:gdLst>
                  <a:gd name="T0" fmla="*/ 14 w 14"/>
                  <a:gd name="T1" fmla="*/ 4 h 20"/>
                  <a:gd name="T2" fmla="*/ 14 w 14"/>
                  <a:gd name="T3" fmla="*/ 3 h 20"/>
                  <a:gd name="T4" fmla="*/ 13 w 14"/>
                  <a:gd name="T5" fmla="*/ 2 h 20"/>
                  <a:gd name="T6" fmla="*/ 13 w 14"/>
                  <a:gd name="T7" fmla="*/ 2 h 20"/>
                  <a:gd name="T8" fmla="*/ 11 w 14"/>
                  <a:gd name="T9" fmla="*/ 2 h 20"/>
                  <a:gd name="T10" fmla="*/ 10 w 14"/>
                  <a:gd name="T11" fmla="*/ 2 h 20"/>
                  <a:gd name="T12" fmla="*/ 9 w 14"/>
                  <a:gd name="T13" fmla="*/ 0 h 20"/>
                  <a:gd name="T14" fmla="*/ 9 w 14"/>
                  <a:gd name="T15" fmla="*/ 0 h 20"/>
                  <a:gd name="T16" fmla="*/ 7 w 14"/>
                  <a:gd name="T17" fmla="*/ 2 h 20"/>
                  <a:gd name="T18" fmla="*/ 4 w 14"/>
                  <a:gd name="T19" fmla="*/ 3 h 20"/>
                  <a:gd name="T20" fmla="*/ 4 w 14"/>
                  <a:gd name="T21" fmla="*/ 3 h 20"/>
                  <a:gd name="T22" fmla="*/ 3 w 14"/>
                  <a:gd name="T23" fmla="*/ 4 h 20"/>
                  <a:gd name="T24" fmla="*/ 2 w 14"/>
                  <a:gd name="T25" fmla="*/ 7 h 20"/>
                  <a:gd name="T26" fmla="*/ 3 w 14"/>
                  <a:gd name="T27" fmla="*/ 9 h 20"/>
                  <a:gd name="T28" fmla="*/ 2 w 14"/>
                  <a:gd name="T29" fmla="*/ 10 h 20"/>
                  <a:gd name="T30" fmla="*/ 0 w 14"/>
                  <a:gd name="T31" fmla="*/ 11 h 20"/>
                  <a:gd name="T32" fmla="*/ 2 w 14"/>
                  <a:gd name="T33" fmla="*/ 13 h 20"/>
                  <a:gd name="T34" fmla="*/ 0 w 14"/>
                  <a:gd name="T35" fmla="*/ 14 h 20"/>
                  <a:gd name="T36" fmla="*/ 0 w 14"/>
                  <a:gd name="T37" fmla="*/ 15 h 20"/>
                  <a:gd name="T38" fmla="*/ 3 w 14"/>
                  <a:gd name="T39" fmla="*/ 15 h 20"/>
                  <a:gd name="T40" fmla="*/ 3 w 14"/>
                  <a:gd name="T41" fmla="*/ 17 h 20"/>
                  <a:gd name="T42" fmla="*/ 4 w 14"/>
                  <a:gd name="T43" fmla="*/ 18 h 20"/>
                  <a:gd name="T44" fmla="*/ 4 w 14"/>
                  <a:gd name="T45" fmla="*/ 20 h 20"/>
                  <a:gd name="T46" fmla="*/ 4 w 14"/>
                  <a:gd name="T47" fmla="*/ 20 h 20"/>
                  <a:gd name="T48" fmla="*/ 6 w 14"/>
                  <a:gd name="T49" fmla="*/ 18 h 20"/>
                  <a:gd name="T50" fmla="*/ 6 w 14"/>
                  <a:gd name="T51" fmla="*/ 18 h 20"/>
                  <a:gd name="T52" fmla="*/ 7 w 14"/>
                  <a:gd name="T53" fmla="*/ 17 h 20"/>
                  <a:gd name="T54" fmla="*/ 7 w 14"/>
                  <a:gd name="T55" fmla="*/ 15 h 20"/>
                  <a:gd name="T56" fmla="*/ 6 w 14"/>
                  <a:gd name="T57" fmla="*/ 15 h 20"/>
                  <a:gd name="T58" fmla="*/ 7 w 14"/>
                  <a:gd name="T59" fmla="*/ 14 h 20"/>
                  <a:gd name="T60" fmla="*/ 9 w 14"/>
                  <a:gd name="T61" fmla="*/ 13 h 20"/>
                  <a:gd name="T62" fmla="*/ 10 w 14"/>
                  <a:gd name="T63" fmla="*/ 10 h 20"/>
                  <a:gd name="T64" fmla="*/ 11 w 14"/>
                  <a:gd name="T65" fmla="*/ 10 h 20"/>
                  <a:gd name="T66" fmla="*/ 13 w 14"/>
                  <a:gd name="T67" fmla="*/ 10 h 20"/>
                  <a:gd name="T68" fmla="*/ 11 w 14"/>
                  <a:gd name="T69" fmla="*/ 9 h 20"/>
                  <a:gd name="T70" fmla="*/ 11 w 14"/>
                  <a:gd name="T71" fmla="*/ 7 h 20"/>
                  <a:gd name="T72" fmla="*/ 13 w 14"/>
                  <a:gd name="T73" fmla="*/ 6 h 20"/>
                  <a:gd name="T74" fmla="*/ 14 w 14"/>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0">
                    <a:moveTo>
                      <a:pt x="14" y="4"/>
                    </a:moveTo>
                    <a:lnTo>
                      <a:pt x="14" y="3"/>
                    </a:lnTo>
                    <a:lnTo>
                      <a:pt x="13" y="2"/>
                    </a:lnTo>
                    <a:lnTo>
                      <a:pt x="13" y="2"/>
                    </a:lnTo>
                    <a:lnTo>
                      <a:pt x="11" y="2"/>
                    </a:lnTo>
                    <a:lnTo>
                      <a:pt x="10" y="2"/>
                    </a:lnTo>
                    <a:lnTo>
                      <a:pt x="9" y="0"/>
                    </a:lnTo>
                    <a:lnTo>
                      <a:pt x="9" y="0"/>
                    </a:lnTo>
                    <a:lnTo>
                      <a:pt x="7" y="2"/>
                    </a:lnTo>
                    <a:lnTo>
                      <a:pt x="4" y="3"/>
                    </a:lnTo>
                    <a:lnTo>
                      <a:pt x="4" y="3"/>
                    </a:lnTo>
                    <a:lnTo>
                      <a:pt x="3" y="4"/>
                    </a:lnTo>
                    <a:lnTo>
                      <a:pt x="2" y="7"/>
                    </a:lnTo>
                    <a:lnTo>
                      <a:pt x="3" y="9"/>
                    </a:lnTo>
                    <a:lnTo>
                      <a:pt x="2" y="10"/>
                    </a:lnTo>
                    <a:lnTo>
                      <a:pt x="0" y="11"/>
                    </a:lnTo>
                    <a:lnTo>
                      <a:pt x="2" y="13"/>
                    </a:lnTo>
                    <a:lnTo>
                      <a:pt x="0" y="14"/>
                    </a:lnTo>
                    <a:lnTo>
                      <a:pt x="0" y="15"/>
                    </a:lnTo>
                    <a:lnTo>
                      <a:pt x="3" y="15"/>
                    </a:lnTo>
                    <a:lnTo>
                      <a:pt x="3" y="17"/>
                    </a:lnTo>
                    <a:lnTo>
                      <a:pt x="4" y="18"/>
                    </a:lnTo>
                    <a:lnTo>
                      <a:pt x="4" y="20"/>
                    </a:lnTo>
                    <a:lnTo>
                      <a:pt x="4" y="20"/>
                    </a:lnTo>
                    <a:lnTo>
                      <a:pt x="6" y="18"/>
                    </a:lnTo>
                    <a:lnTo>
                      <a:pt x="6" y="18"/>
                    </a:lnTo>
                    <a:lnTo>
                      <a:pt x="7" y="17"/>
                    </a:lnTo>
                    <a:lnTo>
                      <a:pt x="7" y="15"/>
                    </a:lnTo>
                    <a:lnTo>
                      <a:pt x="6" y="15"/>
                    </a:lnTo>
                    <a:lnTo>
                      <a:pt x="7" y="14"/>
                    </a:lnTo>
                    <a:lnTo>
                      <a:pt x="9" y="13"/>
                    </a:lnTo>
                    <a:lnTo>
                      <a:pt x="10" y="10"/>
                    </a:lnTo>
                    <a:lnTo>
                      <a:pt x="11" y="10"/>
                    </a:lnTo>
                    <a:lnTo>
                      <a:pt x="13" y="10"/>
                    </a:lnTo>
                    <a:lnTo>
                      <a:pt x="11" y="9"/>
                    </a:lnTo>
                    <a:lnTo>
                      <a:pt x="11" y="7"/>
                    </a:lnTo>
                    <a:lnTo>
                      <a:pt x="13" y="6"/>
                    </a:lnTo>
                    <a:lnTo>
                      <a:pt x="1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 name="Freeform 1294">
                <a:extLst>
                  <a:ext uri="{FF2B5EF4-FFF2-40B4-BE49-F238E27FC236}">
                    <a16:creationId xmlns:a16="http://schemas.microsoft.com/office/drawing/2014/main" id="{6B291722-5217-42DA-B86D-F905DEA0EA00}"/>
                  </a:ext>
                </a:extLst>
              </p:cNvPr>
              <p:cNvSpPr>
                <a:spLocks/>
              </p:cNvSpPr>
              <p:nvPr/>
            </p:nvSpPr>
            <p:spPr bwMode="auto">
              <a:xfrm>
                <a:off x="2485" y="2217"/>
                <a:ext cx="66" cy="63"/>
              </a:xfrm>
              <a:custGeom>
                <a:avLst/>
                <a:gdLst>
                  <a:gd name="T0" fmla="*/ 65 w 66"/>
                  <a:gd name="T1" fmla="*/ 52 h 63"/>
                  <a:gd name="T2" fmla="*/ 63 w 66"/>
                  <a:gd name="T3" fmla="*/ 48 h 63"/>
                  <a:gd name="T4" fmla="*/ 62 w 66"/>
                  <a:gd name="T5" fmla="*/ 50 h 63"/>
                  <a:gd name="T6" fmla="*/ 58 w 66"/>
                  <a:gd name="T7" fmla="*/ 46 h 63"/>
                  <a:gd name="T8" fmla="*/ 52 w 66"/>
                  <a:gd name="T9" fmla="*/ 49 h 63"/>
                  <a:gd name="T10" fmla="*/ 55 w 66"/>
                  <a:gd name="T11" fmla="*/ 46 h 63"/>
                  <a:gd name="T12" fmla="*/ 55 w 66"/>
                  <a:gd name="T13" fmla="*/ 42 h 63"/>
                  <a:gd name="T14" fmla="*/ 56 w 66"/>
                  <a:gd name="T15" fmla="*/ 38 h 63"/>
                  <a:gd name="T16" fmla="*/ 51 w 66"/>
                  <a:gd name="T17" fmla="*/ 31 h 63"/>
                  <a:gd name="T18" fmla="*/ 48 w 66"/>
                  <a:gd name="T19" fmla="*/ 26 h 63"/>
                  <a:gd name="T20" fmla="*/ 45 w 66"/>
                  <a:gd name="T21" fmla="*/ 22 h 63"/>
                  <a:gd name="T22" fmla="*/ 39 w 66"/>
                  <a:gd name="T23" fmla="*/ 19 h 63"/>
                  <a:gd name="T24" fmla="*/ 39 w 66"/>
                  <a:gd name="T25" fmla="*/ 13 h 63"/>
                  <a:gd name="T26" fmla="*/ 34 w 66"/>
                  <a:gd name="T27" fmla="*/ 11 h 63"/>
                  <a:gd name="T28" fmla="*/ 30 w 66"/>
                  <a:gd name="T29" fmla="*/ 16 h 63"/>
                  <a:gd name="T30" fmla="*/ 29 w 66"/>
                  <a:gd name="T31" fmla="*/ 11 h 63"/>
                  <a:gd name="T32" fmla="*/ 32 w 66"/>
                  <a:gd name="T33" fmla="*/ 9 h 63"/>
                  <a:gd name="T34" fmla="*/ 32 w 66"/>
                  <a:gd name="T35" fmla="*/ 4 h 63"/>
                  <a:gd name="T36" fmla="*/ 32 w 66"/>
                  <a:gd name="T37" fmla="*/ 0 h 63"/>
                  <a:gd name="T38" fmla="*/ 23 w 66"/>
                  <a:gd name="T39" fmla="*/ 4 h 63"/>
                  <a:gd name="T40" fmla="*/ 19 w 66"/>
                  <a:gd name="T41" fmla="*/ 13 h 63"/>
                  <a:gd name="T42" fmla="*/ 15 w 66"/>
                  <a:gd name="T43" fmla="*/ 20 h 63"/>
                  <a:gd name="T44" fmla="*/ 14 w 66"/>
                  <a:gd name="T45" fmla="*/ 24 h 63"/>
                  <a:gd name="T46" fmla="*/ 10 w 66"/>
                  <a:gd name="T47" fmla="*/ 31 h 63"/>
                  <a:gd name="T48" fmla="*/ 10 w 66"/>
                  <a:gd name="T49" fmla="*/ 39 h 63"/>
                  <a:gd name="T50" fmla="*/ 0 w 66"/>
                  <a:gd name="T51" fmla="*/ 42 h 63"/>
                  <a:gd name="T52" fmla="*/ 0 w 66"/>
                  <a:gd name="T53" fmla="*/ 52 h 63"/>
                  <a:gd name="T54" fmla="*/ 3 w 66"/>
                  <a:gd name="T55" fmla="*/ 49 h 63"/>
                  <a:gd name="T56" fmla="*/ 7 w 66"/>
                  <a:gd name="T57" fmla="*/ 50 h 63"/>
                  <a:gd name="T58" fmla="*/ 10 w 66"/>
                  <a:gd name="T59" fmla="*/ 50 h 63"/>
                  <a:gd name="T60" fmla="*/ 10 w 66"/>
                  <a:gd name="T61" fmla="*/ 57 h 63"/>
                  <a:gd name="T62" fmla="*/ 8 w 66"/>
                  <a:gd name="T63" fmla="*/ 63 h 63"/>
                  <a:gd name="T64" fmla="*/ 12 w 66"/>
                  <a:gd name="T65" fmla="*/ 63 h 63"/>
                  <a:gd name="T66" fmla="*/ 17 w 66"/>
                  <a:gd name="T67" fmla="*/ 61 h 63"/>
                  <a:gd name="T68" fmla="*/ 22 w 66"/>
                  <a:gd name="T69" fmla="*/ 59 h 63"/>
                  <a:gd name="T70" fmla="*/ 25 w 66"/>
                  <a:gd name="T71" fmla="*/ 53 h 63"/>
                  <a:gd name="T72" fmla="*/ 29 w 66"/>
                  <a:gd name="T73" fmla="*/ 52 h 63"/>
                  <a:gd name="T74" fmla="*/ 32 w 66"/>
                  <a:gd name="T75" fmla="*/ 49 h 63"/>
                  <a:gd name="T76" fmla="*/ 34 w 66"/>
                  <a:gd name="T77" fmla="*/ 42 h 63"/>
                  <a:gd name="T78" fmla="*/ 39 w 66"/>
                  <a:gd name="T79" fmla="*/ 42 h 63"/>
                  <a:gd name="T80" fmla="*/ 41 w 66"/>
                  <a:gd name="T81" fmla="*/ 45 h 63"/>
                  <a:gd name="T82" fmla="*/ 41 w 66"/>
                  <a:gd name="T83" fmla="*/ 48 h 63"/>
                  <a:gd name="T84" fmla="*/ 47 w 66"/>
                  <a:gd name="T85" fmla="*/ 50 h 63"/>
                  <a:gd name="T86" fmla="*/ 43 w 66"/>
                  <a:gd name="T87" fmla="*/ 56 h 63"/>
                  <a:gd name="T88" fmla="*/ 47 w 66"/>
                  <a:gd name="T89" fmla="*/ 56 h 63"/>
                  <a:gd name="T90" fmla="*/ 51 w 66"/>
                  <a:gd name="T91" fmla="*/ 59 h 63"/>
                  <a:gd name="T92" fmla="*/ 55 w 66"/>
                  <a:gd name="T93" fmla="*/ 60 h 63"/>
                  <a:gd name="T94" fmla="*/ 61 w 66"/>
                  <a:gd name="T95" fmla="*/ 57 h 63"/>
                  <a:gd name="T96" fmla="*/ 66 w 66"/>
                  <a:gd name="T97"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 h="63">
                    <a:moveTo>
                      <a:pt x="65" y="53"/>
                    </a:moveTo>
                    <a:lnTo>
                      <a:pt x="63" y="52"/>
                    </a:lnTo>
                    <a:lnTo>
                      <a:pt x="65" y="52"/>
                    </a:lnTo>
                    <a:lnTo>
                      <a:pt x="66" y="50"/>
                    </a:lnTo>
                    <a:lnTo>
                      <a:pt x="65" y="49"/>
                    </a:lnTo>
                    <a:lnTo>
                      <a:pt x="63" y="48"/>
                    </a:lnTo>
                    <a:lnTo>
                      <a:pt x="62" y="48"/>
                    </a:lnTo>
                    <a:lnTo>
                      <a:pt x="62" y="49"/>
                    </a:lnTo>
                    <a:lnTo>
                      <a:pt x="62" y="50"/>
                    </a:lnTo>
                    <a:lnTo>
                      <a:pt x="61" y="49"/>
                    </a:lnTo>
                    <a:lnTo>
                      <a:pt x="59" y="49"/>
                    </a:lnTo>
                    <a:lnTo>
                      <a:pt x="58" y="46"/>
                    </a:lnTo>
                    <a:lnTo>
                      <a:pt x="58" y="48"/>
                    </a:lnTo>
                    <a:lnTo>
                      <a:pt x="56" y="49"/>
                    </a:lnTo>
                    <a:lnTo>
                      <a:pt x="52" y="49"/>
                    </a:lnTo>
                    <a:lnTo>
                      <a:pt x="51" y="48"/>
                    </a:lnTo>
                    <a:lnTo>
                      <a:pt x="52" y="46"/>
                    </a:lnTo>
                    <a:lnTo>
                      <a:pt x="55" y="46"/>
                    </a:lnTo>
                    <a:lnTo>
                      <a:pt x="56" y="45"/>
                    </a:lnTo>
                    <a:lnTo>
                      <a:pt x="56" y="44"/>
                    </a:lnTo>
                    <a:lnTo>
                      <a:pt x="55" y="42"/>
                    </a:lnTo>
                    <a:lnTo>
                      <a:pt x="55" y="39"/>
                    </a:lnTo>
                    <a:lnTo>
                      <a:pt x="56" y="38"/>
                    </a:lnTo>
                    <a:lnTo>
                      <a:pt x="56" y="38"/>
                    </a:lnTo>
                    <a:lnTo>
                      <a:pt x="55" y="37"/>
                    </a:lnTo>
                    <a:lnTo>
                      <a:pt x="55" y="34"/>
                    </a:lnTo>
                    <a:lnTo>
                      <a:pt x="51" y="31"/>
                    </a:lnTo>
                    <a:lnTo>
                      <a:pt x="48" y="30"/>
                    </a:lnTo>
                    <a:lnTo>
                      <a:pt x="48" y="28"/>
                    </a:lnTo>
                    <a:lnTo>
                      <a:pt x="48" y="26"/>
                    </a:lnTo>
                    <a:lnTo>
                      <a:pt x="45" y="26"/>
                    </a:lnTo>
                    <a:lnTo>
                      <a:pt x="45" y="24"/>
                    </a:lnTo>
                    <a:lnTo>
                      <a:pt x="45" y="22"/>
                    </a:lnTo>
                    <a:lnTo>
                      <a:pt x="45" y="20"/>
                    </a:lnTo>
                    <a:lnTo>
                      <a:pt x="41" y="20"/>
                    </a:lnTo>
                    <a:lnTo>
                      <a:pt x="39" y="19"/>
                    </a:lnTo>
                    <a:lnTo>
                      <a:pt x="37" y="16"/>
                    </a:lnTo>
                    <a:lnTo>
                      <a:pt x="37" y="15"/>
                    </a:lnTo>
                    <a:lnTo>
                      <a:pt x="39" y="13"/>
                    </a:lnTo>
                    <a:lnTo>
                      <a:pt x="36" y="12"/>
                    </a:lnTo>
                    <a:lnTo>
                      <a:pt x="36" y="11"/>
                    </a:lnTo>
                    <a:lnTo>
                      <a:pt x="34" y="11"/>
                    </a:lnTo>
                    <a:lnTo>
                      <a:pt x="33" y="13"/>
                    </a:lnTo>
                    <a:lnTo>
                      <a:pt x="32" y="15"/>
                    </a:lnTo>
                    <a:lnTo>
                      <a:pt x="30" y="16"/>
                    </a:lnTo>
                    <a:lnTo>
                      <a:pt x="30" y="15"/>
                    </a:lnTo>
                    <a:lnTo>
                      <a:pt x="30" y="12"/>
                    </a:lnTo>
                    <a:lnTo>
                      <a:pt x="29" y="11"/>
                    </a:lnTo>
                    <a:lnTo>
                      <a:pt x="29" y="9"/>
                    </a:lnTo>
                    <a:lnTo>
                      <a:pt x="30" y="9"/>
                    </a:lnTo>
                    <a:lnTo>
                      <a:pt x="32" y="9"/>
                    </a:lnTo>
                    <a:lnTo>
                      <a:pt x="32" y="8"/>
                    </a:lnTo>
                    <a:lnTo>
                      <a:pt x="32" y="5"/>
                    </a:lnTo>
                    <a:lnTo>
                      <a:pt x="32" y="4"/>
                    </a:lnTo>
                    <a:lnTo>
                      <a:pt x="29" y="4"/>
                    </a:lnTo>
                    <a:lnTo>
                      <a:pt x="29" y="2"/>
                    </a:lnTo>
                    <a:lnTo>
                      <a:pt x="32" y="0"/>
                    </a:lnTo>
                    <a:lnTo>
                      <a:pt x="30" y="0"/>
                    </a:lnTo>
                    <a:lnTo>
                      <a:pt x="25" y="1"/>
                    </a:lnTo>
                    <a:lnTo>
                      <a:pt x="23" y="4"/>
                    </a:lnTo>
                    <a:lnTo>
                      <a:pt x="21" y="8"/>
                    </a:lnTo>
                    <a:lnTo>
                      <a:pt x="19" y="11"/>
                    </a:lnTo>
                    <a:lnTo>
                      <a:pt x="19" y="13"/>
                    </a:lnTo>
                    <a:lnTo>
                      <a:pt x="18" y="15"/>
                    </a:lnTo>
                    <a:lnTo>
                      <a:pt x="18" y="16"/>
                    </a:lnTo>
                    <a:lnTo>
                      <a:pt x="15" y="20"/>
                    </a:lnTo>
                    <a:lnTo>
                      <a:pt x="15" y="22"/>
                    </a:lnTo>
                    <a:lnTo>
                      <a:pt x="14" y="23"/>
                    </a:lnTo>
                    <a:lnTo>
                      <a:pt x="14" y="24"/>
                    </a:lnTo>
                    <a:lnTo>
                      <a:pt x="14" y="27"/>
                    </a:lnTo>
                    <a:lnTo>
                      <a:pt x="11" y="30"/>
                    </a:lnTo>
                    <a:lnTo>
                      <a:pt x="10" y="31"/>
                    </a:lnTo>
                    <a:lnTo>
                      <a:pt x="10" y="35"/>
                    </a:lnTo>
                    <a:lnTo>
                      <a:pt x="8" y="37"/>
                    </a:lnTo>
                    <a:lnTo>
                      <a:pt x="10" y="39"/>
                    </a:lnTo>
                    <a:lnTo>
                      <a:pt x="8" y="41"/>
                    </a:lnTo>
                    <a:lnTo>
                      <a:pt x="4" y="41"/>
                    </a:lnTo>
                    <a:lnTo>
                      <a:pt x="0" y="42"/>
                    </a:lnTo>
                    <a:lnTo>
                      <a:pt x="0" y="45"/>
                    </a:lnTo>
                    <a:lnTo>
                      <a:pt x="0" y="49"/>
                    </a:lnTo>
                    <a:lnTo>
                      <a:pt x="0" y="52"/>
                    </a:lnTo>
                    <a:lnTo>
                      <a:pt x="1" y="52"/>
                    </a:lnTo>
                    <a:lnTo>
                      <a:pt x="1" y="49"/>
                    </a:lnTo>
                    <a:lnTo>
                      <a:pt x="3" y="49"/>
                    </a:lnTo>
                    <a:lnTo>
                      <a:pt x="3" y="50"/>
                    </a:lnTo>
                    <a:lnTo>
                      <a:pt x="6" y="50"/>
                    </a:lnTo>
                    <a:lnTo>
                      <a:pt x="7" y="50"/>
                    </a:lnTo>
                    <a:lnTo>
                      <a:pt x="8" y="50"/>
                    </a:lnTo>
                    <a:lnTo>
                      <a:pt x="8" y="50"/>
                    </a:lnTo>
                    <a:lnTo>
                      <a:pt x="10" y="50"/>
                    </a:lnTo>
                    <a:lnTo>
                      <a:pt x="11" y="52"/>
                    </a:lnTo>
                    <a:lnTo>
                      <a:pt x="8" y="55"/>
                    </a:lnTo>
                    <a:lnTo>
                      <a:pt x="10" y="57"/>
                    </a:lnTo>
                    <a:lnTo>
                      <a:pt x="8" y="59"/>
                    </a:lnTo>
                    <a:lnTo>
                      <a:pt x="8" y="61"/>
                    </a:lnTo>
                    <a:lnTo>
                      <a:pt x="8" y="63"/>
                    </a:lnTo>
                    <a:lnTo>
                      <a:pt x="10" y="63"/>
                    </a:lnTo>
                    <a:lnTo>
                      <a:pt x="11" y="63"/>
                    </a:lnTo>
                    <a:lnTo>
                      <a:pt x="12" y="63"/>
                    </a:lnTo>
                    <a:lnTo>
                      <a:pt x="14" y="61"/>
                    </a:lnTo>
                    <a:lnTo>
                      <a:pt x="15" y="61"/>
                    </a:lnTo>
                    <a:lnTo>
                      <a:pt x="17" y="61"/>
                    </a:lnTo>
                    <a:lnTo>
                      <a:pt x="18" y="60"/>
                    </a:lnTo>
                    <a:lnTo>
                      <a:pt x="19" y="60"/>
                    </a:lnTo>
                    <a:lnTo>
                      <a:pt x="22" y="59"/>
                    </a:lnTo>
                    <a:lnTo>
                      <a:pt x="22" y="56"/>
                    </a:lnTo>
                    <a:lnTo>
                      <a:pt x="23" y="55"/>
                    </a:lnTo>
                    <a:lnTo>
                      <a:pt x="25" y="53"/>
                    </a:lnTo>
                    <a:lnTo>
                      <a:pt x="26" y="52"/>
                    </a:lnTo>
                    <a:lnTo>
                      <a:pt x="28" y="53"/>
                    </a:lnTo>
                    <a:lnTo>
                      <a:pt x="29" y="52"/>
                    </a:lnTo>
                    <a:lnTo>
                      <a:pt x="30" y="52"/>
                    </a:lnTo>
                    <a:lnTo>
                      <a:pt x="32" y="52"/>
                    </a:lnTo>
                    <a:lnTo>
                      <a:pt x="32" y="49"/>
                    </a:lnTo>
                    <a:lnTo>
                      <a:pt x="32" y="46"/>
                    </a:lnTo>
                    <a:lnTo>
                      <a:pt x="34" y="45"/>
                    </a:lnTo>
                    <a:lnTo>
                      <a:pt x="34" y="42"/>
                    </a:lnTo>
                    <a:lnTo>
                      <a:pt x="36" y="42"/>
                    </a:lnTo>
                    <a:lnTo>
                      <a:pt x="37" y="44"/>
                    </a:lnTo>
                    <a:lnTo>
                      <a:pt x="39" y="42"/>
                    </a:lnTo>
                    <a:lnTo>
                      <a:pt x="40" y="42"/>
                    </a:lnTo>
                    <a:lnTo>
                      <a:pt x="41" y="42"/>
                    </a:lnTo>
                    <a:lnTo>
                      <a:pt x="41" y="45"/>
                    </a:lnTo>
                    <a:lnTo>
                      <a:pt x="40" y="46"/>
                    </a:lnTo>
                    <a:lnTo>
                      <a:pt x="39" y="48"/>
                    </a:lnTo>
                    <a:lnTo>
                      <a:pt x="41" y="48"/>
                    </a:lnTo>
                    <a:lnTo>
                      <a:pt x="44" y="48"/>
                    </a:lnTo>
                    <a:lnTo>
                      <a:pt x="45" y="49"/>
                    </a:lnTo>
                    <a:lnTo>
                      <a:pt x="47" y="50"/>
                    </a:lnTo>
                    <a:lnTo>
                      <a:pt x="45" y="53"/>
                    </a:lnTo>
                    <a:lnTo>
                      <a:pt x="44" y="53"/>
                    </a:lnTo>
                    <a:lnTo>
                      <a:pt x="43" y="56"/>
                    </a:lnTo>
                    <a:lnTo>
                      <a:pt x="45" y="57"/>
                    </a:lnTo>
                    <a:lnTo>
                      <a:pt x="45" y="56"/>
                    </a:lnTo>
                    <a:lnTo>
                      <a:pt x="47" y="56"/>
                    </a:lnTo>
                    <a:lnTo>
                      <a:pt x="48" y="57"/>
                    </a:lnTo>
                    <a:lnTo>
                      <a:pt x="50" y="56"/>
                    </a:lnTo>
                    <a:lnTo>
                      <a:pt x="51" y="59"/>
                    </a:lnTo>
                    <a:lnTo>
                      <a:pt x="52" y="59"/>
                    </a:lnTo>
                    <a:lnTo>
                      <a:pt x="54" y="60"/>
                    </a:lnTo>
                    <a:lnTo>
                      <a:pt x="55" y="60"/>
                    </a:lnTo>
                    <a:lnTo>
                      <a:pt x="58" y="61"/>
                    </a:lnTo>
                    <a:lnTo>
                      <a:pt x="59" y="60"/>
                    </a:lnTo>
                    <a:lnTo>
                      <a:pt x="61" y="57"/>
                    </a:lnTo>
                    <a:lnTo>
                      <a:pt x="62" y="57"/>
                    </a:lnTo>
                    <a:lnTo>
                      <a:pt x="63" y="56"/>
                    </a:lnTo>
                    <a:lnTo>
                      <a:pt x="66" y="55"/>
                    </a:lnTo>
                    <a:lnTo>
                      <a:pt x="66" y="55"/>
                    </a:lnTo>
                    <a:lnTo>
                      <a:pt x="65"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 name="Freeform 1295">
                <a:extLst>
                  <a:ext uri="{FF2B5EF4-FFF2-40B4-BE49-F238E27FC236}">
                    <a16:creationId xmlns:a16="http://schemas.microsoft.com/office/drawing/2014/main" id="{0E444B05-ABAB-43CA-80E5-F1F774ED3920}"/>
                  </a:ext>
                </a:extLst>
              </p:cNvPr>
              <p:cNvSpPr>
                <a:spLocks noEditPoints="1"/>
              </p:cNvSpPr>
              <p:nvPr/>
            </p:nvSpPr>
            <p:spPr bwMode="auto">
              <a:xfrm>
                <a:off x="2506" y="2422"/>
                <a:ext cx="13" cy="14"/>
              </a:xfrm>
              <a:custGeom>
                <a:avLst/>
                <a:gdLst>
                  <a:gd name="T0" fmla="*/ 9 w 13"/>
                  <a:gd name="T1" fmla="*/ 10 h 14"/>
                  <a:gd name="T2" fmla="*/ 8 w 13"/>
                  <a:gd name="T3" fmla="*/ 11 h 14"/>
                  <a:gd name="T4" fmla="*/ 9 w 13"/>
                  <a:gd name="T5" fmla="*/ 11 h 14"/>
                  <a:gd name="T6" fmla="*/ 12 w 13"/>
                  <a:gd name="T7" fmla="*/ 7 h 14"/>
                  <a:gd name="T8" fmla="*/ 13 w 13"/>
                  <a:gd name="T9" fmla="*/ 7 h 14"/>
                  <a:gd name="T10" fmla="*/ 13 w 13"/>
                  <a:gd name="T11" fmla="*/ 4 h 14"/>
                  <a:gd name="T12" fmla="*/ 12 w 13"/>
                  <a:gd name="T13" fmla="*/ 3 h 14"/>
                  <a:gd name="T14" fmla="*/ 12 w 13"/>
                  <a:gd name="T15" fmla="*/ 3 h 14"/>
                  <a:gd name="T16" fmla="*/ 12 w 13"/>
                  <a:gd name="T17" fmla="*/ 2 h 14"/>
                  <a:gd name="T18" fmla="*/ 11 w 13"/>
                  <a:gd name="T19" fmla="*/ 0 h 14"/>
                  <a:gd name="T20" fmla="*/ 9 w 13"/>
                  <a:gd name="T21" fmla="*/ 2 h 14"/>
                  <a:gd name="T22" fmla="*/ 8 w 13"/>
                  <a:gd name="T23" fmla="*/ 4 h 14"/>
                  <a:gd name="T24" fmla="*/ 7 w 13"/>
                  <a:gd name="T25" fmla="*/ 6 h 14"/>
                  <a:gd name="T26" fmla="*/ 5 w 13"/>
                  <a:gd name="T27" fmla="*/ 7 h 14"/>
                  <a:gd name="T28" fmla="*/ 5 w 13"/>
                  <a:gd name="T29" fmla="*/ 6 h 14"/>
                  <a:gd name="T30" fmla="*/ 7 w 13"/>
                  <a:gd name="T31" fmla="*/ 4 h 14"/>
                  <a:gd name="T32" fmla="*/ 8 w 13"/>
                  <a:gd name="T33" fmla="*/ 2 h 14"/>
                  <a:gd name="T34" fmla="*/ 8 w 13"/>
                  <a:gd name="T35" fmla="*/ 2 h 14"/>
                  <a:gd name="T36" fmla="*/ 7 w 13"/>
                  <a:gd name="T37" fmla="*/ 3 h 14"/>
                  <a:gd name="T38" fmla="*/ 5 w 13"/>
                  <a:gd name="T39" fmla="*/ 6 h 14"/>
                  <a:gd name="T40" fmla="*/ 2 w 13"/>
                  <a:gd name="T41" fmla="*/ 9 h 14"/>
                  <a:gd name="T42" fmla="*/ 1 w 13"/>
                  <a:gd name="T43" fmla="*/ 10 h 14"/>
                  <a:gd name="T44" fmla="*/ 0 w 13"/>
                  <a:gd name="T45" fmla="*/ 11 h 14"/>
                  <a:gd name="T46" fmla="*/ 0 w 13"/>
                  <a:gd name="T47" fmla="*/ 13 h 14"/>
                  <a:gd name="T48" fmla="*/ 1 w 13"/>
                  <a:gd name="T49" fmla="*/ 13 h 14"/>
                  <a:gd name="T50" fmla="*/ 4 w 13"/>
                  <a:gd name="T51" fmla="*/ 10 h 14"/>
                  <a:gd name="T52" fmla="*/ 5 w 13"/>
                  <a:gd name="T53" fmla="*/ 10 h 14"/>
                  <a:gd name="T54" fmla="*/ 4 w 13"/>
                  <a:gd name="T55" fmla="*/ 11 h 14"/>
                  <a:gd name="T56" fmla="*/ 2 w 13"/>
                  <a:gd name="T57" fmla="*/ 13 h 14"/>
                  <a:gd name="T58" fmla="*/ 4 w 13"/>
                  <a:gd name="T59" fmla="*/ 14 h 14"/>
                  <a:gd name="T60" fmla="*/ 5 w 13"/>
                  <a:gd name="T61" fmla="*/ 13 h 14"/>
                  <a:gd name="T62" fmla="*/ 7 w 13"/>
                  <a:gd name="T63" fmla="*/ 13 h 14"/>
                  <a:gd name="T64" fmla="*/ 8 w 13"/>
                  <a:gd name="T65" fmla="*/ 10 h 14"/>
                  <a:gd name="T66" fmla="*/ 11 w 13"/>
                  <a:gd name="T67" fmla="*/ 6 h 14"/>
                  <a:gd name="T68" fmla="*/ 12 w 13"/>
                  <a:gd name="T69" fmla="*/ 4 h 14"/>
                  <a:gd name="T70" fmla="*/ 12 w 13"/>
                  <a:gd name="T71" fmla="*/ 4 h 14"/>
                  <a:gd name="T72" fmla="*/ 12 w 13"/>
                  <a:gd name="T73" fmla="*/ 6 h 14"/>
                  <a:gd name="T74" fmla="*/ 9 w 13"/>
                  <a:gd name="T75" fmla="*/ 10 h 14"/>
                  <a:gd name="T76" fmla="*/ 8 w 13"/>
                  <a:gd name="T77" fmla="*/ 9 h 14"/>
                  <a:gd name="T78" fmla="*/ 7 w 13"/>
                  <a:gd name="T79" fmla="*/ 10 h 14"/>
                  <a:gd name="T80" fmla="*/ 5 w 13"/>
                  <a:gd name="T81" fmla="*/ 10 h 14"/>
                  <a:gd name="T82" fmla="*/ 7 w 13"/>
                  <a:gd name="T83" fmla="*/ 9 h 14"/>
                  <a:gd name="T84" fmla="*/ 9 w 13"/>
                  <a:gd name="T85" fmla="*/ 6 h 14"/>
                  <a:gd name="T86" fmla="*/ 8 w 13"/>
                  <a:gd name="T8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 h="14">
                    <a:moveTo>
                      <a:pt x="9" y="10"/>
                    </a:moveTo>
                    <a:lnTo>
                      <a:pt x="8" y="11"/>
                    </a:lnTo>
                    <a:lnTo>
                      <a:pt x="9" y="11"/>
                    </a:lnTo>
                    <a:lnTo>
                      <a:pt x="12" y="7"/>
                    </a:lnTo>
                    <a:lnTo>
                      <a:pt x="13" y="7"/>
                    </a:lnTo>
                    <a:lnTo>
                      <a:pt x="13" y="4"/>
                    </a:lnTo>
                    <a:lnTo>
                      <a:pt x="12" y="3"/>
                    </a:lnTo>
                    <a:lnTo>
                      <a:pt x="12" y="3"/>
                    </a:lnTo>
                    <a:lnTo>
                      <a:pt x="12" y="2"/>
                    </a:lnTo>
                    <a:lnTo>
                      <a:pt x="11" y="0"/>
                    </a:lnTo>
                    <a:lnTo>
                      <a:pt x="9" y="2"/>
                    </a:lnTo>
                    <a:lnTo>
                      <a:pt x="8" y="4"/>
                    </a:lnTo>
                    <a:lnTo>
                      <a:pt x="7" y="6"/>
                    </a:lnTo>
                    <a:lnTo>
                      <a:pt x="5" y="7"/>
                    </a:lnTo>
                    <a:lnTo>
                      <a:pt x="5" y="6"/>
                    </a:lnTo>
                    <a:lnTo>
                      <a:pt x="7" y="4"/>
                    </a:lnTo>
                    <a:lnTo>
                      <a:pt x="8" y="2"/>
                    </a:lnTo>
                    <a:lnTo>
                      <a:pt x="8" y="2"/>
                    </a:lnTo>
                    <a:lnTo>
                      <a:pt x="7" y="3"/>
                    </a:lnTo>
                    <a:lnTo>
                      <a:pt x="5" y="6"/>
                    </a:lnTo>
                    <a:lnTo>
                      <a:pt x="2" y="9"/>
                    </a:lnTo>
                    <a:lnTo>
                      <a:pt x="1" y="10"/>
                    </a:lnTo>
                    <a:lnTo>
                      <a:pt x="0" y="11"/>
                    </a:lnTo>
                    <a:lnTo>
                      <a:pt x="0" y="13"/>
                    </a:lnTo>
                    <a:lnTo>
                      <a:pt x="1" y="13"/>
                    </a:lnTo>
                    <a:lnTo>
                      <a:pt x="4" y="10"/>
                    </a:lnTo>
                    <a:lnTo>
                      <a:pt x="5" y="10"/>
                    </a:lnTo>
                    <a:lnTo>
                      <a:pt x="4" y="11"/>
                    </a:lnTo>
                    <a:lnTo>
                      <a:pt x="2" y="13"/>
                    </a:lnTo>
                    <a:lnTo>
                      <a:pt x="4" y="14"/>
                    </a:lnTo>
                    <a:lnTo>
                      <a:pt x="5" y="13"/>
                    </a:lnTo>
                    <a:lnTo>
                      <a:pt x="7" y="13"/>
                    </a:lnTo>
                    <a:lnTo>
                      <a:pt x="8" y="10"/>
                    </a:lnTo>
                    <a:lnTo>
                      <a:pt x="11" y="6"/>
                    </a:lnTo>
                    <a:lnTo>
                      <a:pt x="12" y="4"/>
                    </a:lnTo>
                    <a:lnTo>
                      <a:pt x="12" y="4"/>
                    </a:lnTo>
                    <a:lnTo>
                      <a:pt x="12" y="6"/>
                    </a:lnTo>
                    <a:lnTo>
                      <a:pt x="9" y="10"/>
                    </a:lnTo>
                    <a:close/>
                    <a:moveTo>
                      <a:pt x="8" y="9"/>
                    </a:moveTo>
                    <a:lnTo>
                      <a:pt x="7" y="10"/>
                    </a:lnTo>
                    <a:lnTo>
                      <a:pt x="5" y="10"/>
                    </a:lnTo>
                    <a:lnTo>
                      <a:pt x="7" y="9"/>
                    </a:lnTo>
                    <a:lnTo>
                      <a:pt x="9" y="6"/>
                    </a:ln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 name="Rectangle 1296">
                <a:extLst>
                  <a:ext uri="{FF2B5EF4-FFF2-40B4-BE49-F238E27FC236}">
                    <a16:creationId xmlns:a16="http://schemas.microsoft.com/office/drawing/2014/main" id="{B0A4C335-9FCC-4F67-A2C4-CDBA7D2F6EFE}"/>
                  </a:ext>
                </a:extLst>
              </p:cNvPr>
              <p:cNvSpPr>
                <a:spLocks noChangeArrowheads="1"/>
              </p:cNvSpPr>
              <p:nvPr/>
            </p:nvSpPr>
            <p:spPr bwMode="auto">
              <a:xfrm>
                <a:off x="2395" y="2994"/>
                <a:ext cx="2" cy="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 name="Freeform 1297">
                <a:extLst>
                  <a:ext uri="{FF2B5EF4-FFF2-40B4-BE49-F238E27FC236}">
                    <a16:creationId xmlns:a16="http://schemas.microsoft.com/office/drawing/2014/main" id="{EA51350C-5BA5-4DC0-BB70-A5BE83DA242C}"/>
                  </a:ext>
                </a:extLst>
              </p:cNvPr>
              <p:cNvSpPr>
                <a:spLocks/>
              </p:cNvSpPr>
              <p:nvPr/>
            </p:nvSpPr>
            <p:spPr bwMode="auto">
              <a:xfrm>
                <a:off x="2430" y="3005"/>
                <a:ext cx="28" cy="11"/>
              </a:xfrm>
              <a:custGeom>
                <a:avLst/>
                <a:gdLst>
                  <a:gd name="T0" fmla="*/ 22 w 28"/>
                  <a:gd name="T1" fmla="*/ 4 h 11"/>
                  <a:gd name="T2" fmla="*/ 21 w 28"/>
                  <a:gd name="T3" fmla="*/ 2 h 11"/>
                  <a:gd name="T4" fmla="*/ 11 w 28"/>
                  <a:gd name="T5" fmla="*/ 0 h 11"/>
                  <a:gd name="T6" fmla="*/ 7 w 28"/>
                  <a:gd name="T7" fmla="*/ 2 h 11"/>
                  <a:gd name="T8" fmla="*/ 4 w 28"/>
                  <a:gd name="T9" fmla="*/ 2 h 11"/>
                  <a:gd name="T10" fmla="*/ 2 w 28"/>
                  <a:gd name="T11" fmla="*/ 2 h 11"/>
                  <a:gd name="T12" fmla="*/ 0 w 28"/>
                  <a:gd name="T13" fmla="*/ 3 h 11"/>
                  <a:gd name="T14" fmla="*/ 3 w 28"/>
                  <a:gd name="T15" fmla="*/ 6 h 11"/>
                  <a:gd name="T16" fmla="*/ 4 w 28"/>
                  <a:gd name="T17" fmla="*/ 4 h 11"/>
                  <a:gd name="T18" fmla="*/ 6 w 28"/>
                  <a:gd name="T19" fmla="*/ 6 h 11"/>
                  <a:gd name="T20" fmla="*/ 7 w 28"/>
                  <a:gd name="T21" fmla="*/ 8 h 11"/>
                  <a:gd name="T22" fmla="*/ 8 w 28"/>
                  <a:gd name="T23" fmla="*/ 10 h 11"/>
                  <a:gd name="T24" fmla="*/ 11 w 28"/>
                  <a:gd name="T25" fmla="*/ 10 h 11"/>
                  <a:gd name="T26" fmla="*/ 14 w 28"/>
                  <a:gd name="T27" fmla="*/ 11 h 11"/>
                  <a:gd name="T28" fmla="*/ 17 w 28"/>
                  <a:gd name="T29" fmla="*/ 11 h 11"/>
                  <a:gd name="T30" fmla="*/ 17 w 28"/>
                  <a:gd name="T31" fmla="*/ 8 h 11"/>
                  <a:gd name="T32" fmla="*/ 18 w 28"/>
                  <a:gd name="T33" fmla="*/ 8 h 11"/>
                  <a:gd name="T34" fmla="*/ 19 w 28"/>
                  <a:gd name="T35" fmla="*/ 10 h 11"/>
                  <a:gd name="T36" fmla="*/ 21 w 28"/>
                  <a:gd name="T37" fmla="*/ 10 h 11"/>
                  <a:gd name="T38" fmla="*/ 22 w 28"/>
                  <a:gd name="T39" fmla="*/ 7 h 11"/>
                  <a:gd name="T40" fmla="*/ 24 w 28"/>
                  <a:gd name="T41" fmla="*/ 8 h 11"/>
                  <a:gd name="T42" fmla="*/ 28 w 28"/>
                  <a:gd name="T43" fmla="*/ 8 h 11"/>
                  <a:gd name="T44" fmla="*/ 28 w 28"/>
                  <a:gd name="T45" fmla="*/ 7 h 11"/>
                  <a:gd name="T46" fmla="*/ 26 w 28"/>
                  <a:gd name="T47" fmla="*/ 6 h 11"/>
                  <a:gd name="T48" fmla="*/ 22 w 28"/>
                  <a:gd name="T4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11">
                    <a:moveTo>
                      <a:pt x="22" y="4"/>
                    </a:moveTo>
                    <a:lnTo>
                      <a:pt x="21" y="2"/>
                    </a:lnTo>
                    <a:lnTo>
                      <a:pt x="11" y="0"/>
                    </a:lnTo>
                    <a:lnTo>
                      <a:pt x="7" y="2"/>
                    </a:lnTo>
                    <a:lnTo>
                      <a:pt x="4" y="2"/>
                    </a:lnTo>
                    <a:lnTo>
                      <a:pt x="2" y="2"/>
                    </a:lnTo>
                    <a:lnTo>
                      <a:pt x="0" y="3"/>
                    </a:lnTo>
                    <a:lnTo>
                      <a:pt x="3" y="6"/>
                    </a:lnTo>
                    <a:lnTo>
                      <a:pt x="4" y="4"/>
                    </a:lnTo>
                    <a:lnTo>
                      <a:pt x="6" y="6"/>
                    </a:lnTo>
                    <a:lnTo>
                      <a:pt x="7" y="8"/>
                    </a:lnTo>
                    <a:lnTo>
                      <a:pt x="8" y="10"/>
                    </a:lnTo>
                    <a:lnTo>
                      <a:pt x="11" y="10"/>
                    </a:lnTo>
                    <a:lnTo>
                      <a:pt x="14" y="11"/>
                    </a:lnTo>
                    <a:lnTo>
                      <a:pt x="17" y="11"/>
                    </a:lnTo>
                    <a:lnTo>
                      <a:pt x="17" y="8"/>
                    </a:lnTo>
                    <a:lnTo>
                      <a:pt x="18" y="8"/>
                    </a:lnTo>
                    <a:lnTo>
                      <a:pt x="19" y="10"/>
                    </a:lnTo>
                    <a:lnTo>
                      <a:pt x="21" y="10"/>
                    </a:lnTo>
                    <a:lnTo>
                      <a:pt x="22" y="7"/>
                    </a:lnTo>
                    <a:lnTo>
                      <a:pt x="24" y="8"/>
                    </a:lnTo>
                    <a:lnTo>
                      <a:pt x="28" y="8"/>
                    </a:lnTo>
                    <a:lnTo>
                      <a:pt x="28" y="7"/>
                    </a:lnTo>
                    <a:lnTo>
                      <a:pt x="26" y="6"/>
                    </a:lnTo>
                    <a:lnTo>
                      <a:pt x="2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 name="Freeform 1298">
                <a:extLst>
                  <a:ext uri="{FF2B5EF4-FFF2-40B4-BE49-F238E27FC236}">
                    <a16:creationId xmlns:a16="http://schemas.microsoft.com/office/drawing/2014/main" id="{D90C8F92-4076-4BC3-84C2-F477634BC791}"/>
                  </a:ext>
                </a:extLst>
              </p:cNvPr>
              <p:cNvSpPr>
                <a:spLocks/>
              </p:cNvSpPr>
              <p:nvPr/>
            </p:nvSpPr>
            <p:spPr bwMode="auto">
              <a:xfrm>
                <a:off x="2493" y="2998"/>
                <a:ext cx="4" cy="4"/>
              </a:xfrm>
              <a:custGeom>
                <a:avLst/>
                <a:gdLst>
                  <a:gd name="T0" fmla="*/ 4 w 4"/>
                  <a:gd name="T1" fmla="*/ 4 h 4"/>
                  <a:gd name="T2" fmla="*/ 4 w 4"/>
                  <a:gd name="T3" fmla="*/ 3 h 4"/>
                  <a:gd name="T4" fmla="*/ 2 w 4"/>
                  <a:gd name="T5" fmla="*/ 0 h 4"/>
                  <a:gd name="T6" fmla="*/ 0 w 4"/>
                  <a:gd name="T7" fmla="*/ 2 h 4"/>
                  <a:gd name="T8" fmla="*/ 2 w 4"/>
                  <a:gd name="T9" fmla="*/ 3 h 4"/>
                  <a:gd name="T10" fmla="*/ 4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4" y="4"/>
                    </a:moveTo>
                    <a:lnTo>
                      <a:pt x="4" y="3"/>
                    </a:lnTo>
                    <a:lnTo>
                      <a:pt x="2" y="0"/>
                    </a:lnTo>
                    <a:lnTo>
                      <a:pt x="0" y="2"/>
                    </a:lnTo>
                    <a:lnTo>
                      <a:pt x="2"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 name="Freeform 1299">
                <a:extLst>
                  <a:ext uri="{FF2B5EF4-FFF2-40B4-BE49-F238E27FC236}">
                    <a16:creationId xmlns:a16="http://schemas.microsoft.com/office/drawing/2014/main" id="{31AD3B38-40C4-442F-B818-29BD506351FB}"/>
                  </a:ext>
                </a:extLst>
              </p:cNvPr>
              <p:cNvSpPr>
                <a:spLocks/>
              </p:cNvSpPr>
              <p:nvPr/>
            </p:nvSpPr>
            <p:spPr bwMode="auto">
              <a:xfrm>
                <a:off x="2478" y="2987"/>
                <a:ext cx="35" cy="25"/>
              </a:xfrm>
              <a:custGeom>
                <a:avLst/>
                <a:gdLst>
                  <a:gd name="T0" fmla="*/ 32 w 35"/>
                  <a:gd name="T1" fmla="*/ 20 h 25"/>
                  <a:gd name="T2" fmla="*/ 32 w 35"/>
                  <a:gd name="T3" fmla="*/ 18 h 25"/>
                  <a:gd name="T4" fmla="*/ 32 w 35"/>
                  <a:gd name="T5" fmla="*/ 15 h 25"/>
                  <a:gd name="T6" fmla="*/ 30 w 35"/>
                  <a:gd name="T7" fmla="*/ 13 h 25"/>
                  <a:gd name="T8" fmla="*/ 32 w 35"/>
                  <a:gd name="T9" fmla="*/ 13 h 25"/>
                  <a:gd name="T10" fmla="*/ 33 w 35"/>
                  <a:gd name="T11" fmla="*/ 11 h 25"/>
                  <a:gd name="T12" fmla="*/ 35 w 35"/>
                  <a:gd name="T13" fmla="*/ 9 h 25"/>
                  <a:gd name="T14" fmla="*/ 33 w 35"/>
                  <a:gd name="T15" fmla="*/ 7 h 25"/>
                  <a:gd name="T16" fmla="*/ 35 w 35"/>
                  <a:gd name="T17" fmla="*/ 4 h 25"/>
                  <a:gd name="T18" fmla="*/ 33 w 35"/>
                  <a:gd name="T19" fmla="*/ 3 h 25"/>
                  <a:gd name="T20" fmla="*/ 33 w 35"/>
                  <a:gd name="T21" fmla="*/ 3 h 25"/>
                  <a:gd name="T22" fmla="*/ 32 w 35"/>
                  <a:gd name="T23" fmla="*/ 3 h 25"/>
                  <a:gd name="T24" fmla="*/ 29 w 35"/>
                  <a:gd name="T25" fmla="*/ 3 h 25"/>
                  <a:gd name="T26" fmla="*/ 28 w 35"/>
                  <a:gd name="T27" fmla="*/ 2 h 25"/>
                  <a:gd name="T28" fmla="*/ 22 w 35"/>
                  <a:gd name="T29" fmla="*/ 0 h 25"/>
                  <a:gd name="T30" fmla="*/ 21 w 35"/>
                  <a:gd name="T31" fmla="*/ 2 h 25"/>
                  <a:gd name="T32" fmla="*/ 18 w 35"/>
                  <a:gd name="T33" fmla="*/ 0 h 25"/>
                  <a:gd name="T34" fmla="*/ 14 w 35"/>
                  <a:gd name="T35" fmla="*/ 0 h 25"/>
                  <a:gd name="T36" fmla="*/ 14 w 35"/>
                  <a:gd name="T37" fmla="*/ 2 h 25"/>
                  <a:gd name="T38" fmla="*/ 15 w 35"/>
                  <a:gd name="T39" fmla="*/ 3 h 25"/>
                  <a:gd name="T40" fmla="*/ 22 w 35"/>
                  <a:gd name="T41" fmla="*/ 6 h 25"/>
                  <a:gd name="T42" fmla="*/ 22 w 35"/>
                  <a:gd name="T43" fmla="*/ 7 h 25"/>
                  <a:gd name="T44" fmla="*/ 22 w 35"/>
                  <a:gd name="T45" fmla="*/ 9 h 25"/>
                  <a:gd name="T46" fmla="*/ 22 w 35"/>
                  <a:gd name="T47" fmla="*/ 11 h 25"/>
                  <a:gd name="T48" fmla="*/ 22 w 35"/>
                  <a:gd name="T49" fmla="*/ 14 h 25"/>
                  <a:gd name="T50" fmla="*/ 25 w 35"/>
                  <a:gd name="T51" fmla="*/ 14 h 25"/>
                  <a:gd name="T52" fmla="*/ 28 w 35"/>
                  <a:gd name="T53" fmla="*/ 17 h 25"/>
                  <a:gd name="T54" fmla="*/ 28 w 35"/>
                  <a:gd name="T55" fmla="*/ 18 h 25"/>
                  <a:gd name="T56" fmla="*/ 22 w 35"/>
                  <a:gd name="T57" fmla="*/ 18 h 25"/>
                  <a:gd name="T58" fmla="*/ 21 w 35"/>
                  <a:gd name="T59" fmla="*/ 20 h 25"/>
                  <a:gd name="T60" fmla="*/ 19 w 35"/>
                  <a:gd name="T61" fmla="*/ 18 h 25"/>
                  <a:gd name="T62" fmla="*/ 17 w 35"/>
                  <a:gd name="T63" fmla="*/ 18 h 25"/>
                  <a:gd name="T64" fmla="*/ 14 w 35"/>
                  <a:gd name="T65" fmla="*/ 17 h 25"/>
                  <a:gd name="T66" fmla="*/ 11 w 35"/>
                  <a:gd name="T67" fmla="*/ 18 h 25"/>
                  <a:gd name="T68" fmla="*/ 11 w 35"/>
                  <a:gd name="T69" fmla="*/ 17 h 25"/>
                  <a:gd name="T70" fmla="*/ 10 w 35"/>
                  <a:gd name="T71" fmla="*/ 17 h 25"/>
                  <a:gd name="T72" fmla="*/ 6 w 35"/>
                  <a:gd name="T73" fmla="*/ 18 h 25"/>
                  <a:gd name="T74" fmla="*/ 4 w 35"/>
                  <a:gd name="T75" fmla="*/ 15 h 25"/>
                  <a:gd name="T76" fmla="*/ 2 w 35"/>
                  <a:gd name="T77" fmla="*/ 17 h 25"/>
                  <a:gd name="T78" fmla="*/ 0 w 35"/>
                  <a:gd name="T79" fmla="*/ 20 h 25"/>
                  <a:gd name="T80" fmla="*/ 2 w 35"/>
                  <a:gd name="T81" fmla="*/ 21 h 25"/>
                  <a:gd name="T82" fmla="*/ 4 w 35"/>
                  <a:gd name="T83" fmla="*/ 21 h 25"/>
                  <a:gd name="T84" fmla="*/ 7 w 35"/>
                  <a:gd name="T85" fmla="*/ 25 h 25"/>
                  <a:gd name="T86" fmla="*/ 8 w 35"/>
                  <a:gd name="T87" fmla="*/ 25 h 25"/>
                  <a:gd name="T88" fmla="*/ 8 w 35"/>
                  <a:gd name="T89" fmla="*/ 22 h 25"/>
                  <a:gd name="T90" fmla="*/ 10 w 35"/>
                  <a:gd name="T91" fmla="*/ 22 h 25"/>
                  <a:gd name="T92" fmla="*/ 15 w 35"/>
                  <a:gd name="T93" fmla="*/ 22 h 25"/>
                  <a:gd name="T94" fmla="*/ 18 w 35"/>
                  <a:gd name="T95" fmla="*/ 24 h 25"/>
                  <a:gd name="T96" fmla="*/ 24 w 35"/>
                  <a:gd name="T97" fmla="*/ 24 h 25"/>
                  <a:gd name="T98" fmla="*/ 25 w 35"/>
                  <a:gd name="T99" fmla="*/ 22 h 25"/>
                  <a:gd name="T100" fmla="*/ 28 w 35"/>
                  <a:gd name="T101" fmla="*/ 24 h 25"/>
                  <a:gd name="T102" fmla="*/ 29 w 35"/>
                  <a:gd name="T103" fmla="*/ 24 h 25"/>
                  <a:gd name="T104" fmla="*/ 29 w 35"/>
                  <a:gd name="T105" fmla="*/ 22 h 25"/>
                  <a:gd name="T106" fmla="*/ 32 w 35"/>
                  <a:gd name="T10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 h="25">
                    <a:moveTo>
                      <a:pt x="32" y="20"/>
                    </a:moveTo>
                    <a:lnTo>
                      <a:pt x="32" y="18"/>
                    </a:lnTo>
                    <a:lnTo>
                      <a:pt x="32" y="15"/>
                    </a:lnTo>
                    <a:lnTo>
                      <a:pt x="30" y="13"/>
                    </a:lnTo>
                    <a:lnTo>
                      <a:pt x="32" y="13"/>
                    </a:lnTo>
                    <a:lnTo>
                      <a:pt x="33" y="11"/>
                    </a:lnTo>
                    <a:lnTo>
                      <a:pt x="35" y="9"/>
                    </a:lnTo>
                    <a:lnTo>
                      <a:pt x="33" y="7"/>
                    </a:lnTo>
                    <a:lnTo>
                      <a:pt x="35" y="4"/>
                    </a:lnTo>
                    <a:lnTo>
                      <a:pt x="33" y="3"/>
                    </a:lnTo>
                    <a:lnTo>
                      <a:pt x="33" y="3"/>
                    </a:lnTo>
                    <a:lnTo>
                      <a:pt x="32" y="3"/>
                    </a:lnTo>
                    <a:lnTo>
                      <a:pt x="29" y="3"/>
                    </a:lnTo>
                    <a:lnTo>
                      <a:pt x="28" y="2"/>
                    </a:lnTo>
                    <a:lnTo>
                      <a:pt x="22" y="0"/>
                    </a:lnTo>
                    <a:lnTo>
                      <a:pt x="21" y="2"/>
                    </a:lnTo>
                    <a:lnTo>
                      <a:pt x="18" y="0"/>
                    </a:lnTo>
                    <a:lnTo>
                      <a:pt x="14" y="0"/>
                    </a:lnTo>
                    <a:lnTo>
                      <a:pt x="14" y="2"/>
                    </a:lnTo>
                    <a:lnTo>
                      <a:pt x="15" y="3"/>
                    </a:lnTo>
                    <a:lnTo>
                      <a:pt x="22" y="6"/>
                    </a:lnTo>
                    <a:lnTo>
                      <a:pt x="22" y="7"/>
                    </a:lnTo>
                    <a:lnTo>
                      <a:pt x="22" y="9"/>
                    </a:lnTo>
                    <a:lnTo>
                      <a:pt x="22" y="11"/>
                    </a:lnTo>
                    <a:lnTo>
                      <a:pt x="22" y="14"/>
                    </a:lnTo>
                    <a:lnTo>
                      <a:pt x="25" y="14"/>
                    </a:lnTo>
                    <a:lnTo>
                      <a:pt x="28" y="17"/>
                    </a:lnTo>
                    <a:lnTo>
                      <a:pt x="28" y="18"/>
                    </a:lnTo>
                    <a:lnTo>
                      <a:pt x="22" y="18"/>
                    </a:lnTo>
                    <a:lnTo>
                      <a:pt x="21" y="20"/>
                    </a:lnTo>
                    <a:lnTo>
                      <a:pt x="19" y="18"/>
                    </a:lnTo>
                    <a:lnTo>
                      <a:pt x="17" y="18"/>
                    </a:lnTo>
                    <a:lnTo>
                      <a:pt x="14" y="17"/>
                    </a:lnTo>
                    <a:lnTo>
                      <a:pt x="11" y="18"/>
                    </a:lnTo>
                    <a:lnTo>
                      <a:pt x="11" y="17"/>
                    </a:lnTo>
                    <a:lnTo>
                      <a:pt x="10" y="17"/>
                    </a:lnTo>
                    <a:lnTo>
                      <a:pt x="6" y="18"/>
                    </a:lnTo>
                    <a:lnTo>
                      <a:pt x="4" y="15"/>
                    </a:lnTo>
                    <a:lnTo>
                      <a:pt x="2" y="17"/>
                    </a:lnTo>
                    <a:lnTo>
                      <a:pt x="0" y="20"/>
                    </a:lnTo>
                    <a:lnTo>
                      <a:pt x="2" y="21"/>
                    </a:lnTo>
                    <a:lnTo>
                      <a:pt x="4" y="21"/>
                    </a:lnTo>
                    <a:lnTo>
                      <a:pt x="7" y="25"/>
                    </a:lnTo>
                    <a:lnTo>
                      <a:pt x="8" y="25"/>
                    </a:lnTo>
                    <a:lnTo>
                      <a:pt x="8" y="22"/>
                    </a:lnTo>
                    <a:lnTo>
                      <a:pt x="10" y="22"/>
                    </a:lnTo>
                    <a:lnTo>
                      <a:pt x="15" y="22"/>
                    </a:lnTo>
                    <a:lnTo>
                      <a:pt x="18" y="24"/>
                    </a:lnTo>
                    <a:lnTo>
                      <a:pt x="24" y="24"/>
                    </a:lnTo>
                    <a:lnTo>
                      <a:pt x="25" y="22"/>
                    </a:lnTo>
                    <a:lnTo>
                      <a:pt x="28" y="24"/>
                    </a:lnTo>
                    <a:lnTo>
                      <a:pt x="29" y="24"/>
                    </a:lnTo>
                    <a:lnTo>
                      <a:pt x="29" y="22"/>
                    </a:lnTo>
                    <a:lnTo>
                      <a:pt x="32"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 name="Freeform 1300">
                <a:extLst>
                  <a:ext uri="{FF2B5EF4-FFF2-40B4-BE49-F238E27FC236}">
                    <a16:creationId xmlns:a16="http://schemas.microsoft.com/office/drawing/2014/main" id="{597C63B9-73AA-47F4-9EDA-C1569011B2ED}"/>
                  </a:ext>
                </a:extLst>
              </p:cNvPr>
              <p:cNvSpPr>
                <a:spLocks/>
              </p:cNvSpPr>
              <p:nvPr/>
            </p:nvSpPr>
            <p:spPr bwMode="auto">
              <a:xfrm>
                <a:off x="2497" y="2983"/>
                <a:ext cx="7" cy="3"/>
              </a:xfrm>
              <a:custGeom>
                <a:avLst/>
                <a:gdLst>
                  <a:gd name="T0" fmla="*/ 7 w 7"/>
                  <a:gd name="T1" fmla="*/ 3 h 3"/>
                  <a:gd name="T2" fmla="*/ 3 w 7"/>
                  <a:gd name="T3" fmla="*/ 0 h 3"/>
                  <a:gd name="T4" fmla="*/ 0 w 7"/>
                  <a:gd name="T5" fmla="*/ 2 h 3"/>
                  <a:gd name="T6" fmla="*/ 3 w 7"/>
                  <a:gd name="T7" fmla="*/ 3 h 3"/>
                  <a:gd name="T8" fmla="*/ 7 w 7"/>
                  <a:gd name="T9" fmla="*/ 3 h 3"/>
                </a:gdLst>
                <a:ahLst/>
                <a:cxnLst>
                  <a:cxn ang="0">
                    <a:pos x="T0" y="T1"/>
                  </a:cxn>
                  <a:cxn ang="0">
                    <a:pos x="T2" y="T3"/>
                  </a:cxn>
                  <a:cxn ang="0">
                    <a:pos x="T4" y="T5"/>
                  </a:cxn>
                  <a:cxn ang="0">
                    <a:pos x="T6" y="T7"/>
                  </a:cxn>
                  <a:cxn ang="0">
                    <a:pos x="T8" y="T9"/>
                  </a:cxn>
                </a:cxnLst>
                <a:rect l="0" t="0" r="r" b="b"/>
                <a:pathLst>
                  <a:path w="7" h="3">
                    <a:moveTo>
                      <a:pt x="7" y="3"/>
                    </a:moveTo>
                    <a:lnTo>
                      <a:pt x="3" y="0"/>
                    </a:lnTo>
                    <a:lnTo>
                      <a:pt x="0" y="2"/>
                    </a:lnTo>
                    <a:lnTo>
                      <a:pt x="3" y="3"/>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 name="Freeform 1301">
                <a:extLst>
                  <a:ext uri="{FF2B5EF4-FFF2-40B4-BE49-F238E27FC236}">
                    <a16:creationId xmlns:a16="http://schemas.microsoft.com/office/drawing/2014/main" id="{B1B9FDEC-036E-450C-80EA-3FBF976A9BE4}"/>
                  </a:ext>
                </a:extLst>
              </p:cNvPr>
              <p:cNvSpPr>
                <a:spLocks/>
              </p:cNvSpPr>
              <p:nvPr/>
            </p:nvSpPr>
            <p:spPr bwMode="auto">
              <a:xfrm>
                <a:off x="2353" y="2943"/>
                <a:ext cx="129" cy="47"/>
              </a:xfrm>
              <a:custGeom>
                <a:avLst/>
                <a:gdLst>
                  <a:gd name="T0" fmla="*/ 117 w 129"/>
                  <a:gd name="T1" fmla="*/ 44 h 47"/>
                  <a:gd name="T2" fmla="*/ 120 w 129"/>
                  <a:gd name="T3" fmla="*/ 44 h 47"/>
                  <a:gd name="T4" fmla="*/ 125 w 129"/>
                  <a:gd name="T5" fmla="*/ 43 h 47"/>
                  <a:gd name="T6" fmla="*/ 129 w 129"/>
                  <a:gd name="T7" fmla="*/ 40 h 47"/>
                  <a:gd name="T8" fmla="*/ 127 w 129"/>
                  <a:gd name="T9" fmla="*/ 39 h 47"/>
                  <a:gd name="T10" fmla="*/ 120 w 129"/>
                  <a:gd name="T11" fmla="*/ 33 h 47"/>
                  <a:gd name="T12" fmla="*/ 112 w 129"/>
                  <a:gd name="T13" fmla="*/ 32 h 47"/>
                  <a:gd name="T14" fmla="*/ 114 w 129"/>
                  <a:gd name="T15" fmla="*/ 28 h 47"/>
                  <a:gd name="T16" fmla="*/ 110 w 129"/>
                  <a:gd name="T17" fmla="*/ 28 h 47"/>
                  <a:gd name="T18" fmla="*/ 103 w 129"/>
                  <a:gd name="T19" fmla="*/ 25 h 47"/>
                  <a:gd name="T20" fmla="*/ 101 w 129"/>
                  <a:gd name="T21" fmla="*/ 24 h 47"/>
                  <a:gd name="T22" fmla="*/ 95 w 129"/>
                  <a:gd name="T23" fmla="*/ 24 h 47"/>
                  <a:gd name="T24" fmla="*/ 95 w 129"/>
                  <a:gd name="T25" fmla="*/ 21 h 47"/>
                  <a:gd name="T26" fmla="*/ 94 w 129"/>
                  <a:gd name="T27" fmla="*/ 22 h 47"/>
                  <a:gd name="T28" fmla="*/ 87 w 129"/>
                  <a:gd name="T29" fmla="*/ 20 h 47"/>
                  <a:gd name="T30" fmla="*/ 81 w 129"/>
                  <a:gd name="T31" fmla="*/ 16 h 47"/>
                  <a:gd name="T32" fmla="*/ 72 w 129"/>
                  <a:gd name="T33" fmla="*/ 13 h 47"/>
                  <a:gd name="T34" fmla="*/ 68 w 129"/>
                  <a:gd name="T35" fmla="*/ 9 h 47"/>
                  <a:gd name="T36" fmla="*/ 63 w 129"/>
                  <a:gd name="T37" fmla="*/ 6 h 47"/>
                  <a:gd name="T38" fmla="*/ 52 w 129"/>
                  <a:gd name="T39" fmla="*/ 3 h 47"/>
                  <a:gd name="T40" fmla="*/ 46 w 129"/>
                  <a:gd name="T41" fmla="*/ 3 h 47"/>
                  <a:gd name="T42" fmla="*/ 39 w 129"/>
                  <a:gd name="T43" fmla="*/ 0 h 47"/>
                  <a:gd name="T44" fmla="*/ 31 w 129"/>
                  <a:gd name="T45" fmla="*/ 2 h 47"/>
                  <a:gd name="T46" fmla="*/ 20 w 129"/>
                  <a:gd name="T47" fmla="*/ 5 h 47"/>
                  <a:gd name="T48" fmla="*/ 13 w 129"/>
                  <a:gd name="T49" fmla="*/ 7 h 47"/>
                  <a:gd name="T50" fmla="*/ 9 w 129"/>
                  <a:gd name="T51" fmla="*/ 10 h 47"/>
                  <a:gd name="T52" fmla="*/ 10 w 129"/>
                  <a:gd name="T53" fmla="*/ 16 h 47"/>
                  <a:gd name="T54" fmla="*/ 7 w 129"/>
                  <a:gd name="T55" fmla="*/ 16 h 47"/>
                  <a:gd name="T56" fmla="*/ 2 w 129"/>
                  <a:gd name="T57" fmla="*/ 17 h 47"/>
                  <a:gd name="T58" fmla="*/ 3 w 129"/>
                  <a:gd name="T59" fmla="*/ 20 h 47"/>
                  <a:gd name="T60" fmla="*/ 7 w 129"/>
                  <a:gd name="T61" fmla="*/ 17 h 47"/>
                  <a:gd name="T62" fmla="*/ 10 w 129"/>
                  <a:gd name="T63" fmla="*/ 18 h 47"/>
                  <a:gd name="T64" fmla="*/ 14 w 129"/>
                  <a:gd name="T65" fmla="*/ 14 h 47"/>
                  <a:gd name="T66" fmla="*/ 18 w 129"/>
                  <a:gd name="T67" fmla="*/ 13 h 47"/>
                  <a:gd name="T68" fmla="*/ 22 w 129"/>
                  <a:gd name="T69" fmla="*/ 14 h 47"/>
                  <a:gd name="T70" fmla="*/ 28 w 129"/>
                  <a:gd name="T71" fmla="*/ 9 h 47"/>
                  <a:gd name="T72" fmla="*/ 33 w 129"/>
                  <a:gd name="T73" fmla="*/ 9 h 47"/>
                  <a:gd name="T74" fmla="*/ 40 w 129"/>
                  <a:gd name="T75" fmla="*/ 9 h 47"/>
                  <a:gd name="T76" fmla="*/ 40 w 129"/>
                  <a:gd name="T77" fmla="*/ 11 h 47"/>
                  <a:gd name="T78" fmla="*/ 36 w 129"/>
                  <a:gd name="T79" fmla="*/ 13 h 47"/>
                  <a:gd name="T80" fmla="*/ 46 w 129"/>
                  <a:gd name="T81" fmla="*/ 14 h 47"/>
                  <a:gd name="T82" fmla="*/ 48 w 129"/>
                  <a:gd name="T83" fmla="*/ 14 h 47"/>
                  <a:gd name="T84" fmla="*/ 54 w 129"/>
                  <a:gd name="T85" fmla="*/ 17 h 47"/>
                  <a:gd name="T86" fmla="*/ 57 w 129"/>
                  <a:gd name="T87" fmla="*/ 16 h 47"/>
                  <a:gd name="T88" fmla="*/ 58 w 129"/>
                  <a:gd name="T89" fmla="*/ 17 h 47"/>
                  <a:gd name="T90" fmla="*/ 65 w 129"/>
                  <a:gd name="T91" fmla="*/ 21 h 47"/>
                  <a:gd name="T92" fmla="*/ 69 w 129"/>
                  <a:gd name="T93" fmla="*/ 22 h 47"/>
                  <a:gd name="T94" fmla="*/ 73 w 129"/>
                  <a:gd name="T95" fmla="*/ 22 h 47"/>
                  <a:gd name="T96" fmla="*/ 77 w 129"/>
                  <a:gd name="T97" fmla="*/ 21 h 47"/>
                  <a:gd name="T98" fmla="*/ 84 w 129"/>
                  <a:gd name="T99" fmla="*/ 33 h 47"/>
                  <a:gd name="T100" fmla="*/ 87 w 129"/>
                  <a:gd name="T101" fmla="*/ 33 h 47"/>
                  <a:gd name="T102" fmla="*/ 94 w 129"/>
                  <a:gd name="T103" fmla="*/ 35 h 47"/>
                  <a:gd name="T104" fmla="*/ 96 w 129"/>
                  <a:gd name="T105" fmla="*/ 36 h 47"/>
                  <a:gd name="T106" fmla="*/ 92 w 129"/>
                  <a:gd name="T107" fmla="*/ 40 h 47"/>
                  <a:gd name="T108" fmla="*/ 88 w 129"/>
                  <a:gd name="T109" fmla="*/ 46 h 47"/>
                  <a:gd name="T110" fmla="*/ 95 w 129"/>
                  <a:gd name="T111" fmla="*/ 44 h 47"/>
                  <a:gd name="T112" fmla="*/ 103 w 129"/>
                  <a:gd name="T113" fmla="*/ 44 h 47"/>
                  <a:gd name="T114" fmla="*/ 112 w 129"/>
                  <a:gd name="T11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9" h="47">
                    <a:moveTo>
                      <a:pt x="112" y="47"/>
                    </a:moveTo>
                    <a:lnTo>
                      <a:pt x="117" y="44"/>
                    </a:lnTo>
                    <a:lnTo>
                      <a:pt x="118" y="43"/>
                    </a:lnTo>
                    <a:lnTo>
                      <a:pt x="120" y="44"/>
                    </a:lnTo>
                    <a:lnTo>
                      <a:pt x="121" y="43"/>
                    </a:lnTo>
                    <a:lnTo>
                      <a:pt x="125" y="43"/>
                    </a:lnTo>
                    <a:lnTo>
                      <a:pt x="128" y="42"/>
                    </a:lnTo>
                    <a:lnTo>
                      <a:pt x="129" y="40"/>
                    </a:lnTo>
                    <a:lnTo>
                      <a:pt x="129" y="39"/>
                    </a:lnTo>
                    <a:lnTo>
                      <a:pt x="127" y="39"/>
                    </a:lnTo>
                    <a:lnTo>
                      <a:pt x="125" y="35"/>
                    </a:lnTo>
                    <a:lnTo>
                      <a:pt x="120" y="33"/>
                    </a:lnTo>
                    <a:lnTo>
                      <a:pt x="113" y="33"/>
                    </a:lnTo>
                    <a:lnTo>
                      <a:pt x="112" y="32"/>
                    </a:lnTo>
                    <a:lnTo>
                      <a:pt x="113" y="31"/>
                    </a:lnTo>
                    <a:lnTo>
                      <a:pt x="114" y="28"/>
                    </a:lnTo>
                    <a:lnTo>
                      <a:pt x="113" y="28"/>
                    </a:lnTo>
                    <a:lnTo>
                      <a:pt x="110" y="28"/>
                    </a:lnTo>
                    <a:lnTo>
                      <a:pt x="109" y="28"/>
                    </a:lnTo>
                    <a:lnTo>
                      <a:pt x="103" y="25"/>
                    </a:lnTo>
                    <a:lnTo>
                      <a:pt x="103" y="27"/>
                    </a:lnTo>
                    <a:lnTo>
                      <a:pt x="101" y="24"/>
                    </a:lnTo>
                    <a:lnTo>
                      <a:pt x="98" y="22"/>
                    </a:lnTo>
                    <a:lnTo>
                      <a:pt x="95" y="24"/>
                    </a:lnTo>
                    <a:lnTo>
                      <a:pt x="95" y="22"/>
                    </a:lnTo>
                    <a:lnTo>
                      <a:pt x="95" y="21"/>
                    </a:lnTo>
                    <a:lnTo>
                      <a:pt x="94" y="21"/>
                    </a:lnTo>
                    <a:lnTo>
                      <a:pt x="94" y="22"/>
                    </a:lnTo>
                    <a:lnTo>
                      <a:pt x="92" y="21"/>
                    </a:lnTo>
                    <a:lnTo>
                      <a:pt x="87" y="20"/>
                    </a:lnTo>
                    <a:lnTo>
                      <a:pt x="84" y="17"/>
                    </a:lnTo>
                    <a:lnTo>
                      <a:pt x="81" y="16"/>
                    </a:lnTo>
                    <a:lnTo>
                      <a:pt x="79" y="13"/>
                    </a:lnTo>
                    <a:lnTo>
                      <a:pt x="72" y="13"/>
                    </a:lnTo>
                    <a:lnTo>
                      <a:pt x="69" y="11"/>
                    </a:lnTo>
                    <a:lnTo>
                      <a:pt x="68" y="9"/>
                    </a:lnTo>
                    <a:lnTo>
                      <a:pt x="65" y="6"/>
                    </a:lnTo>
                    <a:lnTo>
                      <a:pt x="63" y="6"/>
                    </a:lnTo>
                    <a:lnTo>
                      <a:pt x="62" y="5"/>
                    </a:lnTo>
                    <a:lnTo>
                      <a:pt x="52" y="3"/>
                    </a:lnTo>
                    <a:lnTo>
                      <a:pt x="50" y="5"/>
                    </a:lnTo>
                    <a:lnTo>
                      <a:pt x="46" y="3"/>
                    </a:lnTo>
                    <a:lnTo>
                      <a:pt x="44" y="2"/>
                    </a:lnTo>
                    <a:lnTo>
                      <a:pt x="39" y="0"/>
                    </a:lnTo>
                    <a:lnTo>
                      <a:pt x="33" y="0"/>
                    </a:lnTo>
                    <a:lnTo>
                      <a:pt x="31" y="2"/>
                    </a:lnTo>
                    <a:lnTo>
                      <a:pt x="25" y="3"/>
                    </a:lnTo>
                    <a:lnTo>
                      <a:pt x="20" y="5"/>
                    </a:lnTo>
                    <a:lnTo>
                      <a:pt x="18" y="6"/>
                    </a:lnTo>
                    <a:lnTo>
                      <a:pt x="13" y="7"/>
                    </a:lnTo>
                    <a:lnTo>
                      <a:pt x="11" y="9"/>
                    </a:lnTo>
                    <a:lnTo>
                      <a:pt x="9" y="10"/>
                    </a:lnTo>
                    <a:lnTo>
                      <a:pt x="9" y="13"/>
                    </a:lnTo>
                    <a:lnTo>
                      <a:pt x="10" y="16"/>
                    </a:lnTo>
                    <a:lnTo>
                      <a:pt x="9" y="16"/>
                    </a:lnTo>
                    <a:lnTo>
                      <a:pt x="7" y="16"/>
                    </a:lnTo>
                    <a:lnTo>
                      <a:pt x="3" y="17"/>
                    </a:lnTo>
                    <a:lnTo>
                      <a:pt x="2" y="17"/>
                    </a:lnTo>
                    <a:lnTo>
                      <a:pt x="0" y="18"/>
                    </a:lnTo>
                    <a:lnTo>
                      <a:pt x="3" y="20"/>
                    </a:lnTo>
                    <a:lnTo>
                      <a:pt x="6" y="17"/>
                    </a:lnTo>
                    <a:lnTo>
                      <a:pt x="7" y="17"/>
                    </a:lnTo>
                    <a:lnTo>
                      <a:pt x="7" y="20"/>
                    </a:lnTo>
                    <a:lnTo>
                      <a:pt x="10" y="18"/>
                    </a:lnTo>
                    <a:lnTo>
                      <a:pt x="11" y="17"/>
                    </a:lnTo>
                    <a:lnTo>
                      <a:pt x="14" y="14"/>
                    </a:lnTo>
                    <a:lnTo>
                      <a:pt x="17" y="14"/>
                    </a:lnTo>
                    <a:lnTo>
                      <a:pt x="18" y="13"/>
                    </a:lnTo>
                    <a:lnTo>
                      <a:pt x="20" y="14"/>
                    </a:lnTo>
                    <a:lnTo>
                      <a:pt x="22" y="14"/>
                    </a:lnTo>
                    <a:lnTo>
                      <a:pt x="26" y="10"/>
                    </a:lnTo>
                    <a:lnTo>
                      <a:pt x="28" y="9"/>
                    </a:lnTo>
                    <a:lnTo>
                      <a:pt x="29" y="7"/>
                    </a:lnTo>
                    <a:lnTo>
                      <a:pt x="33" y="9"/>
                    </a:lnTo>
                    <a:lnTo>
                      <a:pt x="35" y="9"/>
                    </a:lnTo>
                    <a:lnTo>
                      <a:pt x="40" y="9"/>
                    </a:lnTo>
                    <a:lnTo>
                      <a:pt x="42" y="10"/>
                    </a:lnTo>
                    <a:lnTo>
                      <a:pt x="40" y="11"/>
                    </a:lnTo>
                    <a:lnTo>
                      <a:pt x="37" y="11"/>
                    </a:lnTo>
                    <a:lnTo>
                      <a:pt x="36" y="13"/>
                    </a:lnTo>
                    <a:lnTo>
                      <a:pt x="37" y="14"/>
                    </a:lnTo>
                    <a:lnTo>
                      <a:pt x="46" y="14"/>
                    </a:lnTo>
                    <a:lnTo>
                      <a:pt x="47" y="14"/>
                    </a:lnTo>
                    <a:lnTo>
                      <a:pt x="48" y="14"/>
                    </a:lnTo>
                    <a:lnTo>
                      <a:pt x="51" y="16"/>
                    </a:lnTo>
                    <a:lnTo>
                      <a:pt x="54" y="17"/>
                    </a:lnTo>
                    <a:lnTo>
                      <a:pt x="55" y="17"/>
                    </a:lnTo>
                    <a:lnTo>
                      <a:pt x="57" y="16"/>
                    </a:lnTo>
                    <a:lnTo>
                      <a:pt x="58" y="16"/>
                    </a:lnTo>
                    <a:lnTo>
                      <a:pt x="58" y="17"/>
                    </a:lnTo>
                    <a:lnTo>
                      <a:pt x="62" y="20"/>
                    </a:lnTo>
                    <a:lnTo>
                      <a:pt x="65" y="21"/>
                    </a:lnTo>
                    <a:lnTo>
                      <a:pt x="66" y="20"/>
                    </a:lnTo>
                    <a:lnTo>
                      <a:pt x="69" y="22"/>
                    </a:lnTo>
                    <a:lnTo>
                      <a:pt x="72" y="21"/>
                    </a:lnTo>
                    <a:lnTo>
                      <a:pt x="73" y="22"/>
                    </a:lnTo>
                    <a:lnTo>
                      <a:pt x="76" y="21"/>
                    </a:lnTo>
                    <a:lnTo>
                      <a:pt x="77" y="21"/>
                    </a:lnTo>
                    <a:lnTo>
                      <a:pt x="80" y="29"/>
                    </a:lnTo>
                    <a:lnTo>
                      <a:pt x="84" y="33"/>
                    </a:lnTo>
                    <a:lnTo>
                      <a:pt x="85" y="33"/>
                    </a:lnTo>
                    <a:lnTo>
                      <a:pt x="87" y="33"/>
                    </a:lnTo>
                    <a:lnTo>
                      <a:pt x="90" y="35"/>
                    </a:lnTo>
                    <a:lnTo>
                      <a:pt x="94" y="35"/>
                    </a:lnTo>
                    <a:lnTo>
                      <a:pt x="94" y="36"/>
                    </a:lnTo>
                    <a:lnTo>
                      <a:pt x="96" y="36"/>
                    </a:lnTo>
                    <a:lnTo>
                      <a:pt x="96" y="39"/>
                    </a:lnTo>
                    <a:lnTo>
                      <a:pt x="92" y="40"/>
                    </a:lnTo>
                    <a:lnTo>
                      <a:pt x="88" y="43"/>
                    </a:lnTo>
                    <a:lnTo>
                      <a:pt x="88" y="46"/>
                    </a:lnTo>
                    <a:lnTo>
                      <a:pt x="92" y="46"/>
                    </a:lnTo>
                    <a:lnTo>
                      <a:pt x="95" y="44"/>
                    </a:lnTo>
                    <a:lnTo>
                      <a:pt x="98" y="46"/>
                    </a:lnTo>
                    <a:lnTo>
                      <a:pt x="103" y="44"/>
                    </a:lnTo>
                    <a:lnTo>
                      <a:pt x="107" y="44"/>
                    </a:lnTo>
                    <a:lnTo>
                      <a:pt x="112"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6" name="Freeform 1302">
                <a:extLst>
                  <a:ext uri="{FF2B5EF4-FFF2-40B4-BE49-F238E27FC236}">
                    <a16:creationId xmlns:a16="http://schemas.microsoft.com/office/drawing/2014/main" id="{0A860A82-1569-4FD9-ACA6-33A15D1382C4}"/>
                  </a:ext>
                </a:extLst>
              </p:cNvPr>
              <p:cNvSpPr>
                <a:spLocks/>
              </p:cNvSpPr>
              <p:nvPr/>
            </p:nvSpPr>
            <p:spPr bwMode="auto">
              <a:xfrm>
                <a:off x="2377" y="2960"/>
                <a:ext cx="7" cy="7"/>
              </a:xfrm>
              <a:custGeom>
                <a:avLst/>
                <a:gdLst>
                  <a:gd name="T0" fmla="*/ 1 w 7"/>
                  <a:gd name="T1" fmla="*/ 5 h 7"/>
                  <a:gd name="T2" fmla="*/ 0 w 7"/>
                  <a:gd name="T3" fmla="*/ 4 h 7"/>
                  <a:gd name="T4" fmla="*/ 0 w 7"/>
                  <a:gd name="T5" fmla="*/ 5 h 7"/>
                  <a:gd name="T6" fmla="*/ 2 w 7"/>
                  <a:gd name="T7" fmla="*/ 7 h 7"/>
                  <a:gd name="T8" fmla="*/ 7 w 7"/>
                  <a:gd name="T9" fmla="*/ 5 h 7"/>
                  <a:gd name="T10" fmla="*/ 7 w 7"/>
                  <a:gd name="T11" fmla="*/ 4 h 7"/>
                  <a:gd name="T12" fmla="*/ 4 w 7"/>
                  <a:gd name="T13" fmla="*/ 1 h 7"/>
                  <a:gd name="T14" fmla="*/ 2 w 7"/>
                  <a:gd name="T15" fmla="*/ 0 h 7"/>
                  <a:gd name="T16" fmla="*/ 1 w 7"/>
                  <a:gd name="T17" fmla="*/ 3 h 7"/>
                  <a:gd name="T18" fmla="*/ 2 w 7"/>
                  <a:gd name="T19" fmla="*/ 4 h 7"/>
                  <a:gd name="T20" fmla="*/ 2 w 7"/>
                  <a:gd name="T21" fmla="*/ 4 h 7"/>
                  <a:gd name="T22" fmla="*/ 2 w 7"/>
                  <a:gd name="T23" fmla="*/ 5 h 7"/>
                  <a:gd name="T24" fmla="*/ 1 w 7"/>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1" y="5"/>
                    </a:moveTo>
                    <a:lnTo>
                      <a:pt x="0" y="4"/>
                    </a:lnTo>
                    <a:lnTo>
                      <a:pt x="0" y="5"/>
                    </a:lnTo>
                    <a:lnTo>
                      <a:pt x="2" y="7"/>
                    </a:lnTo>
                    <a:lnTo>
                      <a:pt x="7" y="5"/>
                    </a:lnTo>
                    <a:lnTo>
                      <a:pt x="7" y="4"/>
                    </a:lnTo>
                    <a:lnTo>
                      <a:pt x="4" y="1"/>
                    </a:lnTo>
                    <a:lnTo>
                      <a:pt x="2" y="0"/>
                    </a:lnTo>
                    <a:lnTo>
                      <a:pt x="1" y="3"/>
                    </a:lnTo>
                    <a:lnTo>
                      <a:pt x="2" y="4"/>
                    </a:lnTo>
                    <a:lnTo>
                      <a:pt x="2" y="4"/>
                    </a:lnTo>
                    <a:lnTo>
                      <a:pt x="2" y="5"/>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7" name="Freeform 1303">
                <a:extLst>
                  <a:ext uri="{FF2B5EF4-FFF2-40B4-BE49-F238E27FC236}">
                    <a16:creationId xmlns:a16="http://schemas.microsoft.com/office/drawing/2014/main" id="{B5A7833C-46AC-41D1-9613-59C3E4F850CC}"/>
                  </a:ext>
                </a:extLst>
              </p:cNvPr>
              <p:cNvSpPr>
                <a:spLocks/>
              </p:cNvSpPr>
              <p:nvPr/>
            </p:nvSpPr>
            <p:spPr bwMode="auto">
              <a:xfrm>
                <a:off x="2484" y="2949"/>
                <a:ext cx="7" cy="7"/>
              </a:xfrm>
              <a:custGeom>
                <a:avLst/>
                <a:gdLst>
                  <a:gd name="T0" fmla="*/ 0 w 7"/>
                  <a:gd name="T1" fmla="*/ 5 h 7"/>
                  <a:gd name="T2" fmla="*/ 0 w 7"/>
                  <a:gd name="T3" fmla="*/ 7 h 7"/>
                  <a:gd name="T4" fmla="*/ 1 w 7"/>
                  <a:gd name="T5" fmla="*/ 7 h 7"/>
                  <a:gd name="T6" fmla="*/ 5 w 7"/>
                  <a:gd name="T7" fmla="*/ 4 h 7"/>
                  <a:gd name="T8" fmla="*/ 7 w 7"/>
                  <a:gd name="T9" fmla="*/ 1 h 7"/>
                  <a:gd name="T10" fmla="*/ 5 w 7"/>
                  <a:gd name="T11" fmla="*/ 0 h 7"/>
                  <a:gd name="T12" fmla="*/ 4 w 7"/>
                  <a:gd name="T13" fmla="*/ 1 h 7"/>
                  <a:gd name="T14" fmla="*/ 4 w 7"/>
                  <a:gd name="T15" fmla="*/ 3 h 7"/>
                  <a:gd name="T16" fmla="*/ 1 w 7"/>
                  <a:gd name="T17" fmla="*/ 5 h 7"/>
                  <a:gd name="T18" fmla="*/ 0 w 7"/>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0" y="5"/>
                    </a:moveTo>
                    <a:lnTo>
                      <a:pt x="0" y="7"/>
                    </a:lnTo>
                    <a:lnTo>
                      <a:pt x="1" y="7"/>
                    </a:lnTo>
                    <a:lnTo>
                      <a:pt x="5" y="4"/>
                    </a:lnTo>
                    <a:lnTo>
                      <a:pt x="7" y="1"/>
                    </a:lnTo>
                    <a:lnTo>
                      <a:pt x="5" y="0"/>
                    </a:lnTo>
                    <a:lnTo>
                      <a:pt x="4" y="1"/>
                    </a:lnTo>
                    <a:lnTo>
                      <a:pt x="4" y="3"/>
                    </a:lnTo>
                    <a:lnTo>
                      <a:pt x="1"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8" name="Freeform 1304">
                <a:extLst>
                  <a:ext uri="{FF2B5EF4-FFF2-40B4-BE49-F238E27FC236}">
                    <a16:creationId xmlns:a16="http://schemas.microsoft.com/office/drawing/2014/main" id="{5BCB4C68-BE55-46FC-BB01-B15B9CC93422}"/>
                  </a:ext>
                </a:extLst>
              </p:cNvPr>
              <p:cNvSpPr>
                <a:spLocks/>
              </p:cNvSpPr>
              <p:nvPr/>
            </p:nvSpPr>
            <p:spPr bwMode="auto">
              <a:xfrm>
                <a:off x="2497" y="2965"/>
                <a:ext cx="2" cy="3"/>
              </a:xfrm>
              <a:custGeom>
                <a:avLst/>
                <a:gdLst>
                  <a:gd name="T0" fmla="*/ 0 w 2"/>
                  <a:gd name="T1" fmla="*/ 2 h 3"/>
                  <a:gd name="T2" fmla="*/ 2 w 2"/>
                  <a:gd name="T3" fmla="*/ 3 h 3"/>
                  <a:gd name="T4" fmla="*/ 2 w 2"/>
                  <a:gd name="T5" fmla="*/ 0 h 3"/>
                  <a:gd name="T6" fmla="*/ 0 w 2"/>
                  <a:gd name="T7" fmla="*/ 2 h 3"/>
                </a:gdLst>
                <a:ahLst/>
                <a:cxnLst>
                  <a:cxn ang="0">
                    <a:pos x="T0" y="T1"/>
                  </a:cxn>
                  <a:cxn ang="0">
                    <a:pos x="T2" y="T3"/>
                  </a:cxn>
                  <a:cxn ang="0">
                    <a:pos x="T4" y="T5"/>
                  </a:cxn>
                  <a:cxn ang="0">
                    <a:pos x="T6" y="T7"/>
                  </a:cxn>
                </a:cxnLst>
                <a:rect l="0" t="0" r="r" b="b"/>
                <a:pathLst>
                  <a:path w="2" h="3">
                    <a:moveTo>
                      <a:pt x="0" y="2"/>
                    </a:moveTo>
                    <a:lnTo>
                      <a:pt x="2" y="3"/>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9" name="Freeform 1305">
                <a:extLst>
                  <a:ext uri="{FF2B5EF4-FFF2-40B4-BE49-F238E27FC236}">
                    <a16:creationId xmlns:a16="http://schemas.microsoft.com/office/drawing/2014/main" id="{CD3A5A59-F08C-48E1-A07C-2C3C1EF4ADE1}"/>
                  </a:ext>
                </a:extLst>
              </p:cNvPr>
              <p:cNvSpPr>
                <a:spLocks/>
              </p:cNvSpPr>
              <p:nvPr/>
            </p:nvSpPr>
            <p:spPr bwMode="auto">
              <a:xfrm>
                <a:off x="2473" y="2938"/>
                <a:ext cx="5" cy="11"/>
              </a:xfrm>
              <a:custGeom>
                <a:avLst/>
                <a:gdLst>
                  <a:gd name="T0" fmla="*/ 2 w 5"/>
                  <a:gd name="T1" fmla="*/ 8 h 11"/>
                  <a:gd name="T2" fmla="*/ 4 w 5"/>
                  <a:gd name="T3" fmla="*/ 10 h 11"/>
                  <a:gd name="T4" fmla="*/ 5 w 5"/>
                  <a:gd name="T5" fmla="*/ 11 h 11"/>
                  <a:gd name="T6" fmla="*/ 2 w 5"/>
                  <a:gd name="T7" fmla="*/ 7 h 11"/>
                  <a:gd name="T8" fmla="*/ 2 w 5"/>
                  <a:gd name="T9" fmla="*/ 4 h 11"/>
                  <a:gd name="T10" fmla="*/ 0 w 5"/>
                  <a:gd name="T11" fmla="*/ 0 h 11"/>
                  <a:gd name="T12" fmla="*/ 0 w 5"/>
                  <a:gd name="T13" fmla="*/ 1 h 11"/>
                  <a:gd name="T14" fmla="*/ 1 w 5"/>
                  <a:gd name="T15" fmla="*/ 4 h 11"/>
                  <a:gd name="T16" fmla="*/ 0 w 5"/>
                  <a:gd name="T17" fmla="*/ 5 h 11"/>
                  <a:gd name="T18" fmla="*/ 2 w 5"/>
                  <a:gd name="T1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1">
                    <a:moveTo>
                      <a:pt x="2" y="8"/>
                    </a:moveTo>
                    <a:lnTo>
                      <a:pt x="4" y="10"/>
                    </a:lnTo>
                    <a:lnTo>
                      <a:pt x="5" y="11"/>
                    </a:lnTo>
                    <a:lnTo>
                      <a:pt x="2" y="7"/>
                    </a:lnTo>
                    <a:lnTo>
                      <a:pt x="2" y="4"/>
                    </a:lnTo>
                    <a:lnTo>
                      <a:pt x="0" y="0"/>
                    </a:lnTo>
                    <a:lnTo>
                      <a:pt x="0" y="1"/>
                    </a:lnTo>
                    <a:lnTo>
                      <a:pt x="1" y="4"/>
                    </a:lnTo>
                    <a:lnTo>
                      <a:pt x="0" y="5"/>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0" name="Freeform 1306">
                <a:extLst>
                  <a:ext uri="{FF2B5EF4-FFF2-40B4-BE49-F238E27FC236}">
                    <a16:creationId xmlns:a16="http://schemas.microsoft.com/office/drawing/2014/main" id="{C5A95E13-AE4E-42D1-9343-D10F7CF5CD21}"/>
                  </a:ext>
                </a:extLst>
              </p:cNvPr>
              <p:cNvSpPr>
                <a:spLocks/>
              </p:cNvSpPr>
              <p:nvPr/>
            </p:nvSpPr>
            <p:spPr bwMode="auto">
              <a:xfrm>
                <a:off x="2470" y="2924"/>
                <a:ext cx="5" cy="10"/>
              </a:xfrm>
              <a:custGeom>
                <a:avLst/>
                <a:gdLst>
                  <a:gd name="T0" fmla="*/ 3 w 5"/>
                  <a:gd name="T1" fmla="*/ 3 h 10"/>
                  <a:gd name="T2" fmla="*/ 0 w 5"/>
                  <a:gd name="T3" fmla="*/ 0 h 10"/>
                  <a:gd name="T4" fmla="*/ 0 w 5"/>
                  <a:gd name="T5" fmla="*/ 3 h 10"/>
                  <a:gd name="T6" fmla="*/ 1 w 5"/>
                  <a:gd name="T7" fmla="*/ 4 h 10"/>
                  <a:gd name="T8" fmla="*/ 1 w 5"/>
                  <a:gd name="T9" fmla="*/ 7 h 10"/>
                  <a:gd name="T10" fmla="*/ 1 w 5"/>
                  <a:gd name="T11" fmla="*/ 8 h 10"/>
                  <a:gd name="T12" fmla="*/ 3 w 5"/>
                  <a:gd name="T13" fmla="*/ 10 h 10"/>
                  <a:gd name="T14" fmla="*/ 5 w 5"/>
                  <a:gd name="T15" fmla="*/ 10 h 10"/>
                  <a:gd name="T16" fmla="*/ 5 w 5"/>
                  <a:gd name="T17" fmla="*/ 8 h 10"/>
                  <a:gd name="T18" fmla="*/ 3 w 5"/>
                  <a:gd name="T19" fmla="*/ 6 h 10"/>
                  <a:gd name="T20" fmla="*/ 3 w 5"/>
                  <a:gd name="T21"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0">
                    <a:moveTo>
                      <a:pt x="3" y="3"/>
                    </a:moveTo>
                    <a:lnTo>
                      <a:pt x="0" y="0"/>
                    </a:lnTo>
                    <a:lnTo>
                      <a:pt x="0" y="3"/>
                    </a:lnTo>
                    <a:lnTo>
                      <a:pt x="1" y="4"/>
                    </a:lnTo>
                    <a:lnTo>
                      <a:pt x="1" y="7"/>
                    </a:lnTo>
                    <a:lnTo>
                      <a:pt x="1" y="8"/>
                    </a:lnTo>
                    <a:lnTo>
                      <a:pt x="3" y="10"/>
                    </a:lnTo>
                    <a:lnTo>
                      <a:pt x="5" y="10"/>
                    </a:lnTo>
                    <a:lnTo>
                      <a:pt x="5" y="8"/>
                    </a:lnTo>
                    <a:lnTo>
                      <a:pt x="3" y="6"/>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1" name="Freeform 1307">
                <a:extLst>
                  <a:ext uri="{FF2B5EF4-FFF2-40B4-BE49-F238E27FC236}">
                    <a16:creationId xmlns:a16="http://schemas.microsoft.com/office/drawing/2014/main" id="{1E62EFEF-44C5-41EF-A326-D80450B05D2D}"/>
                  </a:ext>
                </a:extLst>
              </p:cNvPr>
              <p:cNvSpPr>
                <a:spLocks/>
              </p:cNvSpPr>
              <p:nvPr/>
            </p:nvSpPr>
            <p:spPr bwMode="auto">
              <a:xfrm>
                <a:off x="2465" y="2937"/>
                <a:ext cx="1" cy="1"/>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2" name="Freeform 1308">
                <a:extLst>
                  <a:ext uri="{FF2B5EF4-FFF2-40B4-BE49-F238E27FC236}">
                    <a16:creationId xmlns:a16="http://schemas.microsoft.com/office/drawing/2014/main" id="{A23575F5-0AF6-4A7A-896A-CE0A2FCF2A4B}"/>
                  </a:ext>
                </a:extLst>
              </p:cNvPr>
              <p:cNvSpPr>
                <a:spLocks/>
              </p:cNvSpPr>
              <p:nvPr/>
            </p:nvSpPr>
            <p:spPr bwMode="auto">
              <a:xfrm>
                <a:off x="2496" y="2954"/>
                <a:ext cx="6" cy="3"/>
              </a:xfrm>
              <a:custGeom>
                <a:avLst/>
                <a:gdLst>
                  <a:gd name="T0" fmla="*/ 0 w 6"/>
                  <a:gd name="T1" fmla="*/ 0 h 3"/>
                  <a:gd name="T2" fmla="*/ 1 w 6"/>
                  <a:gd name="T3" fmla="*/ 2 h 3"/>
                  <a:gd name="T4" fmla="*/ 4 w 6"/>
                  <a:gd name="T5" fmla="*/ 2 h 3"/>
                  <a:gd name="T6" fmla="*/ 6 w 6"/>
                  <a:gd name="T7" fmla="*/ 3 h 3"/>
                  <a:gd name="T8" fmla="*/ 6 w 6"/>
                  <a:gd name="T9" fmla="*/ 2 h 3"/>
                  <a:gd name="T10" fmla="*/ 3 w 6"/>
                  <a:gd name="T11" fmla="*/ 0 h 3"/>
                  <a:gd name="T12" fmla="*/ 0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0" y="0"/>
                    </a:moveTo>
                    <a:lnTo>
                      <a:pt x="1" y="2"/>
                    </a:lnTo>
                    <a:lnTo>
                      <a:pt x="4" y="2"/>
                    </a:lnTo>
                    <a:lnTo>
                      <a:pt x="6" y="3"/>
                    </a:lnTo>
                    <a:lnTo>
                      <a:pt x="6"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3" name="Freeform 1309">
                <a:extLst>
                  <a:ext uri="{FF2B5EF4-FFF2-40B4-BE49-F238E27FC236}">
                    <a16:creationId xmlns:a16="http://schemas.microsoft.com/office/drawing/2014/main" id="{9CF9D5BE-CC7D-4299-8161-E2DE2FE5F631}"/>
                  </a:ext>
                </a:extLst>
              </p:cNvPr>
              <p:cNvSpPr>
                <a:spLocks/>
              </p:cNvSpPr>
              <p:nvPr/>
            </p:nvSpPr>
            <p:spPr bwMode="auto">
              <a:xfrm>
                <a:off x="2482" y="2931"/>
                <a:ext cx="2" cy="4"/>
              </a:xfrm>
              <a:custGeom>
                <a:avLst/>
                <a:gdLst>
                  <a:gd name="T0" fmla="*/ 0 w 2"/>
                  <a:gd name="T1" fmla="*/ 3 h 4"/>
                  <a:gd name="T2" fmla="*/ 2 w 2"/>
                  <a:gd name="T3" fmla="*/ 4 h 4"/>
                  <a:gd name="T4" fmla="*/ 2 w 2"/>
                  <a:gd name="T5" fmla="*/ 1 h 4"/>
                  <a:gd name="T6" fmla="*/ 2 w 2"/>
                  <a:gd name="T7" fmla="*/ 0 h 4"/>
                  <a:gd name="T8" fmla="*/ 0 w 2"/>
                  <a:gd name="T9" fmla="*/ 3 h 4"/>
                </a:gdLst>
                <a:ahLst/>
                <a:cxnLst>
                  <a:cxn ang="0">
                    <a:pos x="T0" y="T1"/>
                  </a:cxn>
                  <a:cxn ang="0">
                    <a:pos x="T2" y="T3"/>
                  </a:cxn>
                  <a:cxn ang="0">
                    <a:pos x="T4" y="T5"/>
                  </a:cxn>
                  <a:cxn ang="0">
                    <a:pos x="T6" y="T7"/>
                  </a:cxn>
                  <a:cxn ang="0">
                    <a:pos x="T8" y="T9"/>
                  </a:cxn>
                </a:cxnLst>
                <a:rect l="0" t="0" r="r" b="b"/>
                <a:pathLst>
                  <a:path w="2" h="4">
                    <a:moveTo>
                      <a:pt x="0" y="3"/>
                    </a:moveTo>
                    <a:lnTo>
                      <a:pt x="2" y="4"/>
                    </a:lnTo>
                    <a:lnTo>
                      <a:pt x="2" y="1"/>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4" name="Freeform 1310">
                <a:extLst>
                  <a:ext uri="{FF2B5EF4-FFF2-40B4-BE49-F238E27FC236}">
                    <a16:creationId xmlns:a16="http://schemas.microsoft.com/office/drawing/2014/main" id="{8A9DF8FE-659B-4C9E-9320-110FE76DCF3A}"/>
                  </a:ext>
                </a:extLst>
              </p:cNvPr>
              <p:cNvSpPr>
                <a:spLocks/>
              </p:cNvSpPr>
              <p:nvPr/>
            </p:nvSpPr>
            <p:spPr bwMode="auto">
              <a:xfrm>
                <a:off x="2482" y="2948"/>
                <a:ext cx="3" cy="2"/>
              </a:xfrm>
              <a:custGeom>
                <a:avLst/>
                <a:gdLst>
                  <a:gd name="T0" fmla="*/ 0 w 3"/>
                  <a:gd name="T1" fmla="*/ 0 h 2"/>
                  <a:gd name="T2" fmla="*/ 0 w 3"/>
                  <a:gd name="T3" fmla="*/ 1 h 2"/>
                  <a:gd name="T4" fmla="*/ 2 w 3"/>
                  <a:gd name="T5" fmla="*/ 2 h 2"/>
                  <a:gd name="T6" fmla="*/ 3 w 3"/>
                  <a:gd name="T7" fmla="*/ 2 h 2"/>
                  <a:gd name="T8" fmla="*/ 3 w 3"/>
                  <a:gd name="T9" fmla="*/ 1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1"/>
                    </a:lnTo>
                    <a:lnTo>
                      <a:pt x="2" y="2"/>
                    </a:lnTo>
                    <a:lnTo>
                      <a:pt x="3" y="2"/>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5" name="Freeform 1311">
                <a:extLst>
                  <a:ext uri="{FF2B5EF4-FFF2-40B4-BE49-F238E27FC236}">
                    <a16:creationId xmlns:a16="http://schemas.microsoft.com/office/drawing/2014/main" id="{C508544C-678F-4B5B-841F-9C5B66027CF6}"/>
                  </a:ext>
                </a:extLst>
              </p:cNvPr>
              <p:cNvSpPr>
                <a:spLocks/>
              </p:cNvSpPr>
              <p:nvPr/>
            </p:nvSpPr>
            <p:spPr bwMode="auto">
              <a:xfrm>
                <a:off x="2489" y="2970"/>
                <a:ext cx="8" cy="5"/>
              </a:xfrm>
              <a:custGeom>
                <a:avLst/>
                <a:gdLst>
                  <a:gd name="T0" fmla="*/ 4 w 8"/>
                  <a:gd name="T1" fmla="*/ 0 h 5"/>
                  <a:gd name="T2" fmla="*/ 0 w 8"/>
                  <a:gd name="T3" fmla="*/ 1 h 5"/>
                  <a:gd name="T4" fmla="*/ 0 w 8"/>
                  <a:gd name="T5" fmla="*/ 5 h 5"/>
                  <a:gd name="T6" fmla="*/ 7 w 8"/>
                  <a:gd name="T7" fmla="*/ 5 h 5"/>
                  <a:gd name="T8" fmla="*/ 8 w 8"/>
                  <a:gd name="T9" fmla="*/ 2 h 5"/>
                  <a:gd name="T10" fmla="*/ 8 w 8"/>
                  <a:gd name="T11" fmla="*/ 0 h 5"/>
                  <a:gd name="T12" fmla="*/ 7 w 8"/>
                  <a:gd name="T13" fmla="*/ 0 h 5"/>
                  <a:gd name="T14" fmla="*/ 6 w 8"/>
                  <a:gd name="T15" fmla="*/ 1 h 5"/>
                  <a:gd name="T16" fmla="*/ 4 w 8"/>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5">
                    <a:moveTo>
                      <a:pt x="4" y="0"/>
                    </a:moveTo>
                    <a:lnTo>
                      <a:pt x="0" y="1"/>
                    </a:lnTo>
                    <a:lnTo>
                      <a:pt x="0" y="5"/>
                    </a:lnTo>
                    <a:lnTo>
                      <a:pt x="7" y="5"/>
                    </a:lnTo>
                    <a:lnTo>
                      <a:pt x="8" y="2"/>
                    </a:lnTo>
                    <a:lnTo>
                      <a:pt x="8" y="0"/>
                    </a:lnTo>
                    <a:lnTo>
                      <a:pt x="7" y="0"/>
                    </a:lnTo>
                    <a:lnTo>
                      <a:pt x="6"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6" name="Freeform 1312">
                <a:extLst>
                  <a:ext uri="{FF2B5EF4-FFF2-40B4-BE49-F238E27FC236}">
                    <a16:creationId xmlns:a16="http://schemas.microsoft.com/office/drawing/2014/main" id="{6A3EB1CA-FC47-457D-B98C-5A0E25DA8CE9}"/>
                  </a:ext>
                </a:extLst>
              </p:cNvPr>
              <p:cNvSpPr>
                <a:spLocks/>
              </p:cNvSpPr>
              <p:nvPr/>
            </p:nvSpPr>
            <p:spPr bwMode="auto">
              <a:xfrm>
                <a:off x="2460" y="2915"/>
                <a:ext cx="6" cy="9"/>
              </a:xfrm>
              <a:custGeom>
                <a:avLst/>
                <a:gdLst>
                  <a:gd name="T0" fmla="*/ 0 w 6"/>
                  <a:gd name="T1" fmla="*/ 0 h 9"/>
                  <a:gd name="T2" fmla="*/ 0 w 6"/>
                  <a:gd name="T3" fmla="*/ 1 h 9"/>
                  <a:gd name="T4" fmla="*/ 3 w 6"/>
                  <a:gd name="T5" fmla="*/ 2 h 9"/>
                  <a:gd name="T6" fmla="*/ 5 w 6"/>
                  <a:gd name="T7" fmla="*/ 5 h 9"/>
                  <a:gd name="T8" fmla="*/ 5 w 6"/>
                  <a:gd name="T9" fmla="*/ 7 h 9"/>
                  <a:gd name="T10" fmla="*/ 3 w 6"/>
                  <a:gd name="T11" fmla="*/ 8 h 9"/>
                  <a:gd name="T12" fmla="*/ 3 w 6"/>
                  <a:gd name="T13" fmla="*/ 9 h 9"/>
                  <a:gd name="T14" fmla="*/ 5 w 6"/>
                  <a:gd name="T15" fmla="*/ 8 h 9"/>
                  <a:gd name="T16" fmla="*/ 6 w 6"/>
                  <a:gd name="T17" fmla="*/ 5 h 9"/>
                  <a:gd name="T18" fmla="*/ 3 w 6"/>
                  <a:gd name="T19" fmla="*/ 1 h 9"/>
                  <a:gd name="T20" fmla="*/ 0 w 6"/>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9">
                    <a:moveTo>
                      <a:pt x="0" y="0"/>
                    </a:moveTo>
                    <a:lnTo>
                      <a:pt x="0" y="1"/>
                    </a:lnTo>
                    <a:lnTo>
                      <a:pt x="3" y="2"/>
                    </a:lnTo>
                    <a:lnTo>
                      <a:pt x="5" y="5"/>
                    </a:lnTo>
                    <a:lnTo>
                      <a:pt x="5" y="7"/>
                    </a:lnTo>
                    <a:lnTo>
                      <a:pt x="3" y="8"/>
                    </a:lnTo>
                    <a:lnTo>
                      <a:pt x="3" y="9"/>
                    </a:lnTo>
                    <a:lnTo>
                      <a:pt x="5" y="8"/>
                    </a:lnTo>
                    <a:lnTo>
                      <a:pt x="6" y="5"/>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7" name="Freeform 1313">
                <a:extLst>
                  <a:ext uri="{FF2B5EF4-FFF2-40B4-BE49-F238E27FC236}">
                    <a16:creationId xmlns:a16="http://schemas.microsoft.com/office/drawing/2014/main" id="{8D3CFEB3-75A6-4E7F-AEB8-02186242B489}"/>
                  </a:ext>
                </a:extLst>
              </p:cNvPr>
              <p:cNvSpPr>
                <a:spLocks/>
              </p:cNvSpPr>
              <p:nvPr/>
            </p:nvSpPr>
            <p:spPr bwMode="auto">
              <a:xfrm>
                <a:off x="2444" y="2928"/>
                <a:ext cx="3" cy="3"/>
              </a:xfrm>
              <a:custGeom>
                <a:avLst/>
                <a:gdLst>
                  <a:gd name="T0" fmla="*/ 3 w 3"/>
                  <a:gd name="T1" fmla="*/ 0 h 3"/>
                  <a:gd name="T2" fmla="*/ 0 w 3"/>
                  <a:gd name="T3" fmla="*/ 2 h 3"/>
                  <a:gd name="T4" fmla="*/ 1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2"/>
                    </a:lnTo>
                    <a:lnTo>
                      <a:pt x="1"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8" name="Freeform 1314">
                <a:extLst>
                  <a:ext uri="{FF2B5EF4-FFF2-40B4-BE49-F238E27FC236}">
                    <a16:creationId xmlns:a16="http://schemas.microsoft.com/office/drawing/2014/main" id="{83BC6E18-24AF-4A89-982D-A79138C63F36}"/>
                  </a:ext>
                </a:extLst>
              </p:cNvPr>
              <p:cNvSpPr>
                <a:spLocks/>
              </p:cNvSpPr>
              <p:nvPr/>
            </p:nvSpPr>
            <p:spPr bwMode="auto">
              <a:xfrm>
                <a:off x="2443" y="2930"/>
                <a:ext cx="1" cy="2"/>
              </a:xfrm>
              <a:custGeom>
                <a:avLst/>
                <a:gdLst>
                  <a:gd name="T0" fmla="*/ 1 w 1"/>
                  <a:gd name="T1" fmla="*/ 0 h 2"/>
                  <a:gd name="T2" fmla="*/ 0 w 1"/>
                  <a:gd name="T3" fmla="*/ 1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1"/>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9" name="Freeform 1315">
                <a:extLst>
                  <a:ext uri="{FF2B5EF4-FFF2-40B4-BE49-F238E27FC236}">
                    <a16:creationId xmlns:a16="http://schemas.microsoft.com/office/drawing/2014/main" id="{1FCAE098-3DD3-4228-B291-54F775F69480}"/>
                  </a:ext>
                </a:extLst>
              </p:cNvPr>
              <p:cNvSpPr>
                <a:spLocks/>
              </p:cNvSpPr>
              <p:nvPr/>
            </p:nvSpPr>
            <p:spPr bwMode="auto">
              <a:xfrm>
                <a:off x="2438" y="2919"/>
                <a:ext cx="7" cy="9"/>
              </a:xfrm>
              <a:custGeom>
                <a:avLst/>
                <a:gdLst>
                  <a:gd name="T0" fmla="*/ 6 w 7"/>
                  <a:gd name="T1" fmla="*/ 0 h 9"/>
                  <a:gd name="T2" fmla="*/ 3 w 7"/>
                  <a:gd name="T3" fmla="*/ 0 h 9"/>
                  <a:gd name="T4" fmla="*/ 3 w 7"/>
                  <a:gd name="T5" fmla="*/ 3 h 9"/>
                  <a:gd name="T6" fmla="*/ 0 w 7"/>
                  <a:gd name="T7" fmla="*/ 7 h 9"/>
                  <a:gd name="T8" fmla="*/ 2 w 7"/>
                  <a:gd name="T9" fmla="*/ 8 h 9"/>
                  <a:gd name="T10" fmla="*/ 5 w 7"/>
                  <a:gd name="T11" fmla="*/ 7 h 9"/>
                  <a:gd name="T12" fmla="*/ 5 w 7"/>
                  <a:gd name="T13" fmla="*/ 9 h 9"/>
                  <a:gd name="T14" fmla="*/ 7 w 7"/>
                  <a:gd name="T15" fmla="*/ 7 h 9"/>
                  <a:gd name="T16" fmla="*/ 6 w 7"/>
                  <a:gd name="T17" fmla="*/ 3 h 9"/>
                  <a:gd name="T18" fmla="*/ 6 w 7"/>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6" y="0"/>
                    </a:moveTo>
                    <a:lnTo>
                      <a:pt x="3" y="0"/>
                    </a:lnTo>
                    <a:lnTo>
                      <a:pt x="3" y="3"/>
                    </a:lnTo>
                    <a:lnTo>
                      <a:pt x="0" y="7"/>
                    </a:lnTo>
                    <a:lnTo>
                      <a:pt x="2" y="8"/>
                    </a:lnTo>
                    <a:lnTo>
                      <a:pt x="5" y="7"/>
                    </a:lnTo>
                    <a:lnTo>
                      <a:pt x="5" y="9"/>
                    </a:lnTo>
                    <a:lnTo>
                      <a:pt x="7" y="7"/>
                    </a:lnTo>
                    <a:lnTo>
                      <a:pt x="6" y="3"/>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0" name="Freeform 1316">
                <a:extLst>
                  <a:ext uri="{FF2B5EF4-FFF2-40B4-BE49-F238E27FC236}">
                    <a16:creationId xmlns:a16="http://schemas.microsoft.com/office/drawing/2014/main" id="{FF5CCBED-950F-4B54-82B1-1B647EC271EC}"/>
                  </a:ext>
                </a:extLst>
              </p:cNvPr>
              <p:cNvSpPr>
                <a:spLocks/>
              </p:cNvSpPr>
              <p:nvPr/>
            </p:nvSpPr>
            <p:spPr bwMode="auto">
              <a:xfrm>
                <a:off x="2444" y="2931"/>
                <a:ext cx="4" cy="7"/>
              </a:xfrm>
              <a:custGeom>
                <a:avLst/>
                <a:gdLst>
                  <a:gd name="T0" fmla="*/ 1 w 4"/>
                  <a:gd name="T1" fmla="*/ 7 h 7"/>
                  <a:gd name="T2" fmla="*/ 3 w 4"/>
                  <a:gd name="T3" fmla="*/ 7 h 7"/>
                  <a:gd name="T4" fmla="*/ 4 w 4"/>
                  <a:gd name="T5" fmla="*/ 4 h 7"/>
                  <a:gd name="T6" fmla="*/ 3 w 4"/>
                  <a:gd name="T7" fmla="*/ 3 h 7"/>
                  <a:gd name="T8" fmla="*/ 4 w 4"/>
                  <a:gd name="T9" fmla="*/ 1 h 7"/>
                  <a:gd name="T10" fmla="*/ 3 w 4"/>
                  <a:gd name="T11" fmla="*/ 0 h 7"/>
                  <a:gd name="T12" fmla="*/ 0 w 4"/>
                  <a:gd name="T13" fmla="*/ 1 h 7"/>
                  <a:gd name="T14" fmla="*/ 0 w 4"/>
                  <a:gd name="T15" fmla="*/ 4 h 7"/>
                  <a:gd name="T16" fmla="*/ 1 w 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1" y="7"/>
                    </a:moveTo>
                    <a:lnTo>
                      <a:pt x="3" y="7"/>
                    </a:lnTo>
                    <a:lnTo>
                      <a:pt x="4" y="4"/>
                    </a:lnTo>
                    <a:lnTo>
                      <a:pt x="3" y="3"/>
                    </a:lnTo>
                    <a:lnTo>
                      <a:pt x="4" y="1"/>
                    </a:lnTo>
                    <a:lnTo>
                      <a:pt x="3" y="0"/>
                    </a:lnTo>
                    <a:lnTo>
                      <a:pt x="0" y="1"/>
                    </a:lnTo>
                    <a:lnTo>
                      <a:pt x="0" y="4"/>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1" name="Freeform 1317">
                <a:extLst>
                  <a:ext uri="{FF2B5EF4-FFF2-40B4-BE49-F238E27FC236}">
                    <a16:creationId xmlns:a16="http://schemas.microsoft.com/office/drawing/2014/main" id="{DD8A885A-0C8E-41F1-B9B9-56C338315303}"/>
                  </a:ext>
                </a:extLst>
              </p:cNvPr>
              <p:cNvSpPr>
                <a:spLocks/>
              </p:cNvSpPr>
              <p:nvPr/>
            </p:nvSpPr>
            <p:spPr bwMode="auto">
              <a:xfrm>
                <a:off x="2448" y="2917"/>
                <a:ext cx="6" cy="3"/>
              </a:xfrm>
              <a:custGeom>
                <a:avLst/>
                <a:gdLst>
                  <a:gd name="T0" fmla="*/ 0 w 6"/>
                  <a:gd name="T1" fmla="*/ 2 h 3"/>
                  <a:gd name="T2" fmla="*/ 1 w 6"/>
                  <a:gd name="T3" fmla="*/ 3 h 3"/>
                  <a:gd name="T4" fmla="*/ 6 w 6"/>
                  <a:gd name="T5" fmla="*/ 3 h 3"/>
                  <a:gd name="T6" fmla="*/ 6 w 6"/>
                  <a:gd name="T7" fmla="*/ 2 h 3"/>
                  <a:gd name="T8" fmla="*/ 3 w 6"/>
                  <a:gd name="T9" fmla="*/ 0 h 3"/>
                  <a:gd name="T10" fmla="*/ 0 w 6"/>
                  <a:gd name="T11" fmla="*/ 2 h 3"/>
                </a:gdLst>
                <a:ahLst/>
                <a:cxnLst>
                  <a:cxn ang="0">
                    <a:pos x="T0" y="T1"/>
                  </a:cxn>
                  <a:cxn ang="0">
                    <a:pos x="T2" y="T3"/>
                  </a:cxn>
                  <a:cxn ang="0">
                    <a:pos x="T4" y="T5"/>
                  </a:cxn>
                  <a:cxn ang="0">
                    <a:pos x="T6" y="T7"/>
                  </a:cxn>
                  <a:cxn ang="0">
                    <a:pos x="T8" y="T9"/>
                  </a:cxn>
                  <a:cxn ang="0">
                    <a:pos x="T10" y="T11"/>
                  </a:cxn>
                </a:cxnLst>
                <a:rect l="0" t="0" r="r" b="b"/>
                <a:pathLst>
                  <a:path w="6" h="3">
                    <a:moveTo>
                      <a:pt x="0" y="2"/>
                    </a:moveTo>
                    <a:lnTo>
                      <a:pt x="1" y="3"/>
                    </a:lnTo>
                    <a:lnTo>
                      <a:pt x="6" y="3"/>
                    </a:lnTo>
                    <a:lnTo>
                      <a:pt x="6"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2" name="Freeform 1318">
                <a:extLst>
                  <a:ext uri="{FF2B5EF4-FFF2-40B4-BE49-F238E27FC236}">
                    <a16:creationId xmlns:a16="http://schemas.microsoft.com/office/drawing/2014/main" id="{1784FBA3-5E12-473A-A392-0D8931276DCE}"/>
                  </a:ext>
                </a:extLst>
              </p:cNvPr>
              <p:cNvSpPr>
                <a:spLocks/>
              </p:cNvSpPr>
              <p:nvPr/>
            </p:nvSpPr>
            <p:spPr bwMode="auto">
              <a:xfrm>
                <a:off x="2448" y="2894"/>
                <a:ext cx="10" cy="15"/>
              </a:xfrm>
              <a:custGeom>
                <a:avLst/>
                <a:gdLst>
                  <a:gd name="T0" fmla="*/ 10 w 10"/>
                  <a:gd name="T1" fmla="*/ 6 h 15"/>
                  <a:gd name="T2" fmla="*/ 7 w 10"/>
                  <a:gd name="T3" fmla="*/ 4 h 15"/>
                  <a:gd name="T4" fmla="*/ 7 w 10"/>
                  <a:gd name="T5" fmla="*/ 1 h 15"/>
                  <a:gd name="T6" fmla="*/ 3 w 10"/>
                  <a:gd name="T7" fmla="*/ 0 h 15"/>
                  <a:gd name="T8" fmla="*/ 0 w 10"/>
                  <a:gd name="T9" fmla="*/ 0 h 15"/>
                  <a:gd name="T10" fmla="*/ 4 w 10"/>
                  <a:gd name="T11" fmla="*/ 1 h 15"/>
                  <a:gd name="T12" fmla="*/ 4 w 10"/>
                  <a:gd name="T13" fmla="*/ 3 h 15"/>
                  <a:gd name="T14" fmla="*/ 7 w 10"/>
                  <a:gd name="T15" fmla="*/ 7 h 15"/>
                  <a:gd name="T16" fmla="*/ 6 w 10"/>
                  <a:gd name="T17" fmla="*/ 8 h 15"/>
                  <a:gd name="T18" fmla="*/ 6 w 10"/>
                  <a:gd name="T19" fmla="*/ 11 h 15"/>
                  <a:gd name="T20" fmla="*/ 6 w 10"/>
                  <a:gd name="T21" fmla="*/ 15 h 15"/>
                  <a:gd name="T22" fmla="*/ 7 w 10"/>
                  <a:gd name="T23" fmla="*/ 12 h 15"/>
                  <a:gd name="T24" fmla="*/ 7 w 10"/>
                  <a:gd name="T25" fmla="*/ 10 h 15"/>
                  <a:gd name="T26" fmla="*/ 10 w 10"/>
                  <a:gd name="T27" fmla="*/ 8 h 15"/>
                  <a:gd name="T28" fmla="*/ 10 w 10"/>
                  <a:gd name="T2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5">
                    <a:moveTo>
                      <a:pt x="10" y="6"/>
                    </a:moveTo>
                    <a:lnTo>
                      <a:pt x="7" y="4"/>
                    </a:lnTo>
                    <a:lnTo>
                      <a:pt x="7" y="1"/>
                    </a:lnTo>
                    <a:lnTo>
                      <a:pt x="3" y="0"/>
                    </a:lnTo>
                    <a:lnTo>
                      <a:pt x="0" y="0"/>
                    </a:lnTo>
                    <a:lnTo>
                      <a:pt x="4" y="1"/>
                    </a:lnTo>
                    <a:lnTo>
                      <a:pt x="4" y="3"/>
                    </a:lnTo>
                    <a:lnTo>
                      <a:pt x="7" y="7"/>
                    </a:lnTo>
                    <a:lnTo>
                      <a:pt x="6" y="8"/>
                    </a:lnTo>
                    <a:lnTo>
                      <a:pt x="6" y="11"/>
                    </a:lnTo>
                    <a:lnTo>
                      <a:pt x="6" y="15"/>
                    </a:lnTo>
                    <a:lnTo>
                      <a:pt x="7" y="12"/>
                    </a:lnTo>
                    <a:lnTo>
                      <a:pt x="7" y="10"/>
                    </a:lnTo>
                    <a:lnTo>
                      <a:pt x="10" y="8"/>
                    </a:ln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3" name="Freeform 1319">
                <a:extLst>
                  <a:ext uri="{FF2B5EF4-FFF2-40B4-BE49-F238E27FC236}">
                    <a16:creationId xmlns:a16="http://schemas.microsoft.com/office/drawing/2014/main" id="{F3610F75-A6C7-4506-AAB5-79A8CC69436A}"/>
                  </a:ext>
                </a:extLst>
              </p:cNvPr>
              <p:cNvSpPr>
                <a:spLocks/>
              </p:cNvSpPr>
              <p:nvPr/>
            </p:nvSpPr>
            <p:spPr bwMode="auto">
              <a:xfrm>
                <a:off x="2433" y="2895"/>
                <a:ext cx="15" cy="5"/>
              </a:xfrm>
              <a:custGeom>
                <a:avLst/>
                <a:gdLst>
                  <a:gd name="T0" fmla="*/ 8 w 15"/>
                  <a:gd name="T1" fmla="*/ 0 h 5"/>
                  <a:gd name="T2" fmla="*/ 5 w 15"/>
                  <a:gd name="T3" fmla="*/ 2 h 5"/>
                  <a:gd name="T4" fmla="*/ 3 w 15"/>
                  <a:gd name="T5" fmla="*/ 0 h 5"/>
                  <a:gd name="T6" fmla="*/ 0 w 15"/>
                  <a:gd name="T7" fmla="*/ 0 h 5"/>
                  <a:gd name="T8" fmla="*/ 3 w 15"/>
                  <a:gd name="T9" fmla="*/ 5 h 5"/>
                  <a:gd name="T10" fmla="*/ 5 w 15"/>
                  <a:gd name="T11" fmla="*/ 5 h 5"/>
                  <a:gd name="T12" fmla="*/ 11 w 15"/>
                  <a:gd name="T13" fmla="*/ 2 h 5"/>
                  <a:gd name="T14" fmla="*/ 12 w 15"/>
                  <a:gd name="T15" fmla="*/ 2 h 5"/>
                  <a:gd name="T16" fmla="*/ 15 w 15"/>
                  <a:gd name="T17" fmla="*/ 2 h 5"/>
                  <a:gd name="T18" fmla="*/ 12 w 15"/>
                  <a:gd name="T19" fmla="*/ 0 h 5"/>
                  <a:gd name="T20" fmla="*/ 8 w 15"/>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5">
                    <a:moveTo>
                      <a:pt x="8" y="0"/>
                    </a:moveTo>
                    <a:lnTo>
                      <a:pt x="5" y="2"/>
                    </a:lnTo>
                    <a:lnTo>
                      <a:pt x="3" y="0"/>
                    </a:lnTo>
                    <a:lnTo>
                      <a:pt x="0" y="0"/>
                    </a:lnTo>
                    <a:lnTo>
                      <a:pt x="3" y="5"/>
                    </a:lnTo>
                    <a:lnTo>
                      <a:pt x="5" y="5"/>
                    </a:lnTo>
                    <a:lnTo>
                      <a:pt x="11" y="2"/>
                    </a:lnTo>
                    <a:lnTo>
                      <a:pt x="12" y="2"/>
                    </a:lnTo>
                    <a:lnTo>
                      <a:pt x="15" y="2"/>
                    </a:lnTo>
                    <a:lnTo>
                      <a:pt x="12"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4" name="Freeform 1320">
                <a:extLst>
                  <a:ext uri="{FF2B5EF4-FFF2-40B4-BE49-F238E27FC236}">
                    <a16:creationId xmlns:a16="http://schemas.microsoft.com/office/drawing/2014/main" id="{00572C1A-293F-4939-8CAE-D657D980FD3A}"/>
                  </a:ext>
                </a:extLst>
              </p:cNvPr>
              <p:cNvSpPr>
                <a:spLocks/>
              </p:cNvSpPr>
              <p:nvPr/>
            </p:nvSpPr>
            <p:spPr bwMode="auto">
              <a:xfrm>
                <a:off x="2519" y="2688"/>
                <a:ext cx="24" cy="9"/>
              </a:xfrm>
              <a:custGeom>
                <a:avLst/>
                <a:gdLst>
                  <a:gd name="T0" fmla="*/ 21 w 24"/>
                  <a:gd name="T1" fmla="*/ 2 h 9"/>
                  <a:gd name="T2" fmla="*/ 21 w 24"/>
                  <a:gd name="T3" fmla="*/ 0 h 9"/>
                  <a:gd name="T4" fmla="*/ 17 w 24"/>
                  <a:gd name="T5" fmla="*/ 3 h 9"/>
                  <a:gd name="T6" fmla="*/ 13 w 24"/>
                  <a:gd name="T7" fmla="*/ 3 h 9"/>
                  <a:gd name="T8" fmla="*/ 10 w 24"/>
                  <a:gd name="T9" fmla="*/ 3 h 9"/>
                  <a:gd name="T10" fmla="*/ 7 w 24"/>
                  <a:gd name="T11" fmla="*/ 3 h 9"/>
                  <a:gd name="T12" fmla="*/ 5 w 24"/>
                  <a:gd name="T13" fmla="*/ 5 h 9"/>
                  <a:gd name="T14" fmla="*/ 2 w 24"/>
                  <a:gd name="T15" fmla="*/ 5 h 9"/>
                  <a:gd name="T16" fmla="*/ 0 w 24"/>
                  <a:gd name="T17" fmla="*/ 7 h 9"/>
                  <a:gd name="T18" fmla="*/ 0 w 24"/>
                  <a:gd name="T19" fmla="*/ 7 h 9"/>
                  <a:gd name="T20" fmla="*/ 2 w 24"/>
                  <a:gd name="T21" fmla="*/ 7 h 9"/>
                  <a:gd name="T22" fmla="*/ 0 w 24"/>
                  <a:gd name="T23" fmla="*/ 9 h 9"/>
                  <a:gd name="T24" fmla="*/ 3 w 24"/>
                  <a:gd name="T25" fmla="*/ 9 h 9"/>
                  <a:gd name="T26" fmla="*/ 3 w 24"/>
                  <a:gd name="T27" fmla="*/ 7 h 9"/>
                  <a:gd name="T28" fmla="*/ 6 w 24"/>
                  <a:gd name="T29" fmla="*/ 7 h 9"/>
                  <a:gd name="T30" fmla="*/ 9 w 24"/>
                  <a:gd name="T31" fmla="*/ 6 h 9"/>
                  <a:gd name="T32" fmla="*/ 13 w 24"/>
                  <a:gd name="T33" fmla="*/ 6 h 9"/>
                  <a:gd name="T34" fmla="*/ 14 w 24"/>
                  <a:gd name="T35" fmla="*/ 6 h 9"/>
                  <a:gd name="T36" fmla="*/ 18 w 24"/>
                  <a:gd name="T37" fmla="*/ 6 h 9"/>
                  <a:gd name="T38" fmla="*/ 18 w 24"/>
                  <a:gd name="T39" fmla="*/ 5 h 9"/>
                  <a:gd name="T40" fmla="*/ 20 w 24"/>
                  <a:gd name="T41" fmla="*/ 5 h 9"/>
                  <a:gd name="T42" fmla="*/ 22 w 24"/>
                  <a:gd name="T43" fmla="*/ 5 h 9"/>
                  <a:gd name="T44" fmla="*/ 24 w 24"/>
                  <a:gd name="T45" fmla="*/ 3 h 9"/>
                  <a:gd name="T46" fmla="*/ 22 w 24"/>
                  <a:gd name="T47" fmla="*/ 3 h 9"/>
                  <a:gd name="T48" fmla="*/ 21 w 24"/>
                  <a:gd name="T49" fmla="*/ 3 h 9"/>
                  <a:gd name="T50" fmla="*/ 18 w 24"/>
                  <a:gd name="T51" fmla="*/ 3 h 9"/>
                  <a:gd name="T52" fmla="*/ 20 w 24"/>
                  <a:gd name="T53" fmla="*/ 3 h 9"/>
                  <a:gd name="T54" fmla="*/ 21 w 24"/>
                  <a:gd name="T5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9">
                    <a:moveTo>
                      <a:pt x="21" y="2"/>
                    </a:moveTo>
                    <a:lnTo>
                      <a:pt x="21" y="0"/>
                    </a:lnTo>
                    <a:lnTo>
                      <a:pt x="17" y="3"/>
                    </a:lnTo>
                    <a:lnTo>
                      <a:pt x="13" y="3"/>
                    </a:lnTo>
                    <a:lnTo>
                      <a:pt x="10" y="3"/>
                    </a:lnTo>
                    <a:lnTo>
                      <a:pt x="7" y="3"/>
                    </a:lnTo>
                    <a:lnTo>
                      <a:pt x="5" y="5"/>
                    </a:lnTo>
                    <a:lnTo>
                      <a:pt x="2" y="5"/>
                    </a:lnTo>
                    <a:lnTo>
                      <a:pt x="0" y="7"/>
                    </a:lnTo>
                    <a:lnTo>
                      <a:pt x="0" y="7"/>
                    </a:lnTo>
                    <a:lnTo>
                      <a:pt x="2" y="7"/>
                    </a:lnTo>
                    <a:lnTo>
                      <a:pt x="0" y="9"/>
                    </a:lnTo>
                    <a:lnTo>
                      <a:pt x="3" y="9"/>
                    </a:lnTo>
                    <a:lnTo>
                      <a:pt x="3" y="7"/>
                    </a:lnTo>
                    <a:lnTo>
                      <a:pt x="6" y="7"/>
                    </a:lnTo>
                    <a:lnTo>
                      <a:pt x="9" y="6"/>
                    </a:lnTo>
                    <a:lnTo>
                      <a:pt x="13" y="6"/>
                    </a:lnTo>
                    <a:lnTo>
                      <a:pt x="14" y="6"/>
                    </a:lnTo>
                    <a:lnTo>
                      <a:pt x="18" y="6"/>
                    </a:lnTo>
                    <a:lnTo>
                      <a:pt x="18" y="5"/>
                    </a:lnTo>
                    <a:lnTo>
                      <a:pt x="20" y="5"/>
                    </a:lnTo>
                    <a:lnTo>
                      <a:pt x="22" y="5"/>
                    </a:lnTo>
                    <a:lnTo>
                      <a:pt x="24" y="3"/>
                    </a:lnTo>
                    <a:lnTo>
                      <a:pt x="22" y="3"/>
                    </a:lnTo>
                    <a:lnTo>
                      <a:pt x="21" y="3"/>
                    </a:lnTo>
                    <a:lnTo>
                      <a:pt x="18" y="3"/>
                    </a:lnTo>
                    <a:lnTo>
                      <a:pt x="20" y="3"/>
                    </a:lnTo>
                    <a:lnTo>
                      <a:pt x="2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5" name="Freeform 1321">
                <a:extLst>
                  <a:ext uri="{FF2B5EF4-FFF2-40B4-BE49-F238E27FC236}">
                    <a16:creationId xmlns:a16="http://schemas.microsoft.com/office/drawing/2014/main" id="{F254E238-2AE7-49D1-A7B9-A4E052D8B42F}"/>
                  </a:ext>
                </a:extLst>
              </p:cNvPr>
              <p:cNvSpPr>
                <a:spLocks/>
              </p:cNvSpPr>
              <p:nvPr/>
            </p:nvSpPr>
            <p:spPr bwMode="auto">
              <a:xfrm>
                <a:off x="1929" y="2514"/>
                <a:ext cx="685" cy="403"/>
              </a:xfrm>
              <a:custGeom>
                <a:avLst/>
                <a:gdLst>
                  <a:gd name="T0" fmla="*/ 195 w 685"/>
                  <a:gd name="T1" fmla="*/ 316 h 403"/>
                  <a:gd name="T2" fmla="*/ 202 w 685"/>
                  <a:gd name="T3" fmla="*/ 333 h 403"/>
                  <a:gd name="T4" fmla="*/ 217 w 685"/>
                  <a:gd name="T5" fmla="*/ 346 h 403"/>
                  <a:gd name="T6" fmla="*/ 231 w 685"/>
                  <a:gd name="T7" fmla="*/ 336 h 403"/>
                  <a:gd name="T8" fmla="*/ 250 w 685"/>
                  <a:gd name="T9" fmla="*/ 351 h 403"/>
                  <a:gd name="T10" fmla="*/ 264 w 685"/>
                  <a:gd name="T11" fmla="*/ 384 h 403"/>
                  <a:gd name="T12" fmla="*/ 283 w 685"/>
                  <a:gd name="T13" fmla="*/ 380 h 403"/>
                  <a:gd name="T14" fmla="*/ 295 w 685"/>
                  <a:gd name="T15" fmla="*/ 354 h 403"/>
                  <a:gd name="T16" fmla="*/ 316 w 685"/>
                  <a:gd name="T17" fmla="*/ 338 h 403"/>
                  <a:gd name="T18" fmla="*/ 342 w 685"/>
                  <a:gd name="T19" fmla="*/ 340 h 403"/>
                  <a:gd name="T20" fmla="*/ 361 w 685"/>
                  <a:gd name="T21" fmla="*/ 344 h 403"/>
                  <a:gd name="T22" fmla="*/ 378 w 685"/>
                  <a:gd name="T23" fmla="*/ 346 h 403"/>
                  <a:gd name="T24" fmla="*/ 382 w 685"/>
                  <a:gd name="T25" fmla="*/ 338 h 403"/>
                  <a:gd name="T26" fmla="*/ 402 w 685"/>
                  <a:gd name="T27" fmla="*/ 327 h 403"/>
                  <a:gd name="T28" fmla="*/ 419 w 685"/>
                  <a:gd name="T29" fmla="*/ 331 h 403"/>
                  <a:gd name="T30" fmla="*/ 434 w 685"/>
                  <a:gd name="T31" fmla="*/ 340 h 403"/>
                  <a:gd name="T32" fmla="*/ 453 w 685"/>
                  <a:gd name="T33" fmla="*/ 340 h 403"/>
                  <a:gd name="T34" fmla="*/ 460 w 685"/>
                  <a:gd name="T35" fmla="*/ 369 h 403"/>
                  <a:gd name="T36" fmla="*/ 467 w 685"/>
                  <a:gd name="T37" fmla="*/ 380 h 403"/>
                  <a:gd name="T38" fmla="*/ 476 w 685"/>
                  <a:gd name="T39" fmla="*/ 401 h 403"/>
                  <a:gd name="T40" fmla="*/ 487 w 685"/>
                  <a:gd name="T41" fmla="*/ 375 h 403"/>
                  <a:gd name="T42" fmla="*/ 483 w 685"/>
                  <a:gd name="T43" fmla="*/ 314 h 403"/>
                  <a:gd name="T44" fmla="*/ 505 w 685"/>
                  <a:gd name="T45" fmla="*/ 299 h 403"/>
                  <a:gd name="T46" fmla="*/ 534 w 685"/>
                  <a:gd name="T47" fmla="*/ 275 h 403"/>
                  <a:gd name="T48" fmla="*/ 546 w 685"/>
                  <a:gd name="T49" fmla="*/ 266 h 403"/>
                  <a:gd name="T50" fmla="*/ 557 w 685"/>
                  <a:gd name="T51" fmla="*/ 258 h 403"/>
                  <a:gd name="T52" fmla="*/ 549 w 685"/>
                  <a:gd name="T53" fmla="*/ 253 h 403"/>
                  <a:gd name="T54" fmla="*/ 551 w 685"/>
                  <a:gd name="T55" fmla="*/ 236 h 403"/>
                  <a:gd name="T56" fmla="*/ 551 w 685"/>
                  <a:gd name="T57" fmla="*/ 225 h 403"/>
                  <a:gd name="T58" fmla="*/ 546 w 685"/>
                  <a:gd name="T59" fmla="*/ 214 h 403"/>
                  <a:gd name="T60" fmla="*/ 559 w 685"/>
                  <a:gd name="T61" fmla="*/ 199 h 403"/>
                  <a:gd name="T62" fmla="*/ 560 w 685"/>
                  <a:gd name="T63" fmla="*/ 220 h 403"/>
                  <a:gd name="T64" fmla="*/ 563 w 685"/>
                  <a:gd name="T65" fmla="*/ 231 h 403"/>
                  <a:gd name="T66" fmla="*/ 573 w 685"/>
                  <a:gd name="T67" fmla="*/ 194 h 403"/>
                  <a:gd name="T68" fmla="*/ 582 w 685"/>
                  <a:gd name="T69" fmla="*/ 199 h 403"/>
                  <a:gd name="T70" fmla="*/ 593 w 685"/>
                  <a:gd name="T71" fmla="*/ 177 h 403"/>
                  <a:gd name="T72" fmla="*/ 623 w 685"/>
                  <a:gd name="T73" fmla="*/ 169 h 403"/>
                  <a:gd name="T74" fmla="*/ 633 w 685"/>
                  <a:gd name="T75" fmla="*/ 163 h 403"/>
                  <a:gd name="T76" fmla="*/ 644 w 685"/>
                  <a:gd name="T77" fmla="*/ 132 h 403"/>
                  <a:gd name="T78" fmla="*/ 663 w 685"/>
                  <a:gd name="T79" fmla="*/ 124 h 403"/>
                  <a:gd name="T80" fmla="*/ 681 w 685"/>
                  <a:gd name="T81" fmla="*/ 118 h 403"/>
                  <a:gd name="T82" fmla="*/ 677 w 685"/>
                  <a:gd name="T83" fmla="*/ 83 h 403"/>
                  <a:gd name="T84" fmla="*/ 648 w 685"/>
                  <a:gd name="T85" fmla="*/ 98 h 403"/>
                  <a:gd name="T86" fmla="*/ 582 w 685"/>
                  <a:gd name="T87" fmla="*/ 117 h 403"/>
                  <a:gd name="T88" fmla="*/ 500 w 685"/>
                  <a:gd name="T89" fmla="*/ 124 h 403"/>
                  <a:gd name="T90" fmla="*/ 408 w 685"/>
                  <a:gd name="T91" fmla="*/ 47 h 403"/>
                  <a:gd name="T92" fmla="*/ 382 w 685"/>
                  <a:gd name="T93" fmla="*/ 33 h 403"/>
                  <a:gd name="T94" fmla="*/ 63 w 685"/>
                  <a:gd name="T95" fmla="*/ 19 h 403"/>
                  <a:gd name="T96" fmla="*/ 54 w 685"/>
                  <a:gd name="T97" fmla="*/ 32 h 403"/>
                  <a:gd name="T98" fmla="*/ 54 w 685"/>
                  <a:gd name="T99" fmla="*/ 19 h 403"/>
                  <a:gd name="T100" fmla="*/ 36 w 685"/>
                  <a:gd name="T101" fmla="*/ 37 h 403"/>
                  <a:gd name="T102" fmla="*/ 40 w 685"/>
                  <a:gd name="T103" fmla="*/ 54 h 403"/>
                  <a:gd name="T104" fmla="*/ 28 w 685"/>
                  <a:gd name="T105" fmla="*/ 65 h 403"/>
                  <a:gd name="T106" fmla="*/ 7 w 685"/>
                  <a:gd name="T107" fmla="*/ 124 h 403"/>
                  <a:gd name="T108" fmla="*/ 4 w 685"/>
                  <a:gd name="T109" fmla="*/ 162 h 403"/>
                  <a:gd name="T110" fmla="*/ 11 w 685"/>
                  <a:gd name="T111" fmla="*/ 200 h 403"/>
                  <a:gd name="T112" fmla="*/ 15 w 685"/>
                  <a:gd name="T113" fmla="*/ 199 h 403"/>
                  <a:gd name="T114" fmla="*/ 14 w 685"/>
                  <a:gd name="T115" fmla="*/ 214 h 403"/>
                  <a:gd name="T116" fmla="*/ 22 w 685"/>
                  <a:gd name="T117" fmla="*/ 243 h 403"/>
                  <a:gd name="T118" fmla="*/ 40 w 685"/>
                  <a:gd name="T119" fmla="*/ 264 h 403"/>
                  <a:gd name="T120" fmla="*/ 88 w 685"/>
                  <a:gd name="T121" fmla="*/ 287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5" h="403">
                    <a:moveTo>
                      <a:pt x="88" y="287"/>
                    </a:moveTo>
                    <a:lnTo>
                      <a:pt x="88" y="288"/>
                    </a:lnTo>
                    <a:lnTo>
                      <a:pt x="129" y="307"/>
                    </a:lnTo>
                    <a:lnTo>
                      <a:pt x="163" y="309"/>
                    </a:lnTo>
                    <a:lnTo>
                      <a:pt x="163" y="303"/>
                    </a:lnTo>
                    <a:lnTo>
                      <a:pt x="184" y="305"/>
                    </a:lnTo>
                    <a:lnTo>
                      <a:pt x="185" y="306"/>
                    </a:lnTo>
                    <a:lnTo>
                      <a:pt x="188" y="309"/>
                    </a:lnTo>
                    <a:lnTo>
                      <a:pt x="188" y="310"/>
                    </a:lnTo>
                    <a:lnTo>
                      <a:pt x="190" y="312"/>
                    </a:lnTo>
                    <a:lnTo>
                      <a:pt x="191" y="312"/>
                    </a:lnTo>
                    <a:lnTo>
                      <a:pt x="191" y="313"/>
                    </a:lnTo>
                    <a:lnTo>
                      <a:pt x="191" y="314"/>
                    </a:lnTo>
                    <a:lnTo>
                      <a:pt x="192" y="314"/>
                    </a:lnTo>
                    <a:lnTo>
                      <a:pt x="195" y="316"/>
                    </a:lnTo>
                    <a:lnTo>
                      <a:pt x="195" y="317"/>
                    </a:lnTo>
                    <a:lnTo>
                      <a:pt x="194" y="318"/>
                    </a:lnTo>
                    <a:lnTo>
                      <a:pt x="195" y="318"/>
                    </a:lnTo>
                    <a:lnTo>
                      <a:pt x="196" y="320"/>
                    </a:lnTo>
                    <a:lnTo>
                      <a:pt x="198" y="321"/>
                    </a:lnTo>
                    <a:lnTo>
                      <a:pt x="198" y="324"/>
                    </a:lnTo>
                    <a:lnTo>
                      <a:pt x="199" y="325"/>
                    </a:lnTo>
                    <a:lnTo>
                      <a:pt x="201" y="325"/>
                    </a:lnTo>
                    <a:lnTo>
                      <a:pt x="201" y="327"/>
                    </a:lnTo>
                    <a:lnTo>
                      <a:pt x="202" y="328"/>
                    </a:lnTo>
                    <a:lnTo>
                      <a:pt x="202" y="329"/>
                    </a:lnTo>
                    <a:lnTo>
                      <a:pt x="201" y="329"/>
                    </a:lnTo>
                    <a:lnTo>
                      <a:pt x="199" y="329"/>
                    </a:lnTo>
                    <a:lnTo>
                      <a:pt x="199" y="331"/>
                    </a:lnTo>
                    <a:lnTo>
                      <a:pt x="202" y="333"/>
                    </a:lnTo>
                    <a:lnTo>
                      <a:pt x="203" y="335"/>
                    </a:lnTo>
                    <a:lnTo>
                      <a:pt x="205" y="338"/>
                    </a:lnTo>
                    <a:lnTo>
                      <a:pt x="203" y="338"/>
                    </a:lnTo>
                    <a:lnTo>
                      <a:pt x="205" y="338"/>
                    </a:lnTo>
                    <a:lnTo>
                      <a:pt x="206" y="339"/>
                    </a:lnTo>
                    <a:lnTo>
                      <a:pt x="206" y="339"/>
                    </a:lnTo>
                    <a:lnTo>
                      <a:pt x="207" y="339"/>
                    </a:lnTo>
                    <a:lnTo>
                      <a:pt x="207" y="340"/>
                    </a:lnTo>
                    <a:lnTo>
                      <a:pt x="209" y="340"/>
                    </a:lnTo>
                    <a:lnTo>
                      <a:pt x="209" y="342"/>
                    </a:lnTo>
                    <a:lnTo>
                      <a:pt x="210" y="342"/>
                    </a:lnTo>
                    <a:lnTo>
                      <a:pt x="213" y="343"/>
                    </a:lnTo>
                    <a:lnTo>
                      <a:pt x="213" y="343"/>
                    </a:lnTo>
                    <a:lnTo>
                      <a:pt x="216" y="344"/>
                    </a:lnTo>
                    <a:lnTo>
                      <a:pt x="217" y="346"/>
                    </a:lnTo>
                    <a:lnTo>
                      <a:pt x="218" y="346"/>
                    </a:lnTo>
                    <a:lnTo>
                      <a:pt x="220" y="347"/>
                    </a:lnTo>
                    <a:lnTo>
                      <a:pt x="221" y="346"/>
                    </a:lnTo>
                    <a:lnTo>
                      <a:pt x="221" y="346"/>
                    </a:lnTo>
                    <a:lnTo>
                      <a:pt x="223" y="344"/>
                    </a:lnTo>
                    <a:lnTo>
                      <a:pt x="224" y="343"/>
                    </a:lnTo>
                    <a:lnTo>
                      <a:pt x="224" y="343"/>
                    </a:lnTo>
                    <a:lnTo>
                      <a:pt x="224" y="342"/>
                    </a:lnTo>
                    <a:lnTo>
                      <a:pt x="225" y="340"/>
                    </a:lnTo>
                    <a:lnTo>
                      <a:pt x="227" y="338"/>
                    </a:lnTo>
                    <a:lnTo>
                      <a:pt x="228" y="336"/>
                    </a:lnTo>
                    <a:lnTo>
                      <a:pt x="229" y="336"/>
                    </a:lnTo>
                    <a:lnTo>
                      <a:pt x="231" y="336"/>
                    </a:lnTo>
                    <a:lnTo>
                      <a:pt x="231" y="336"/>
                    </a:lnTo>
                    <a:lnTo>
                      <a:pt x="231" y="336"/>
                    </a:lnTo>
                    <a:lnTo>
                      <a:pt x="232" y="335"/>
                    </a:lnTo>
                    <a:lnTo>
                      <a:pt x="234" y="335"/>
                    </a:lnTo>
                    <a:lnTo>
                      <a:pt x="236" y="335"/>
                    </a:lnTo>
                    <a:lnTo>
                      <a:pt x="239" y="335"/>
                    </a:lnTo>
                    <a:lnTo>
                      <a:pt x="239" y="335"/>
                    </a:lnTo>
                    <a:lnTo>
                      <a:pt x="240" y="336"/>
                    </a:lnTo>
                    <a:lnTo>
                      <a:pt x="242" y="336"/>
                    </a:lnTo>
                    <a:lnTo>
                      <a:pt x="243" y="336"/>
                    </a:lnTo>
                    <a:lnTo>
                      <a:pt x="244" y="338"/>
                    </a:lnTo>
                    <a:lnTo>
                      <a:pt x="247" y="340"/>
                    </a:lnTo>
                    <a:lnTo>
                      <a:pt x="249" y="343"/>
                    </a:lnTo>
                    <a:lnTo>
                      <a:pt x="250" y="346"/>
                    </a:lnTo>
                    <a:lnTo>
                      <a:pt x="250" y="347"/>
                    </a:lnTo>
                    <a:lnTo>
                      <a:pt x="250" y="349"/>
                    </a:lnTo>
                    <a:lnTo>
                      <a:pt x="250" y="351"/>
                    </a:lnTo>
                    <a:lnTo>
                      <a:pt x="251" y="353"/>
                    </a:lnTo>
                    <a:lnTo>
                      <a:pt x="253" y="354"/>
                    </a:lnTo>
                    <a:lnTo>
                      <a:pt x="254" y="358"/>
                    </a:lnTo>
                    <a:lnTo>
                      <a:pt x="255" y="358"/>
                    </a:lnTo>
                    <a:lnTo>
                      <a:pt x="255" y="361"/>
                    </a:lnTo>
                    <a:lnTo>
                      <a:pt x="257" y="361"/>
                    </a:lnTo>
                    <a:lnTo>
                      <a:pt x="258" y="364"/>
                    </a:lnTo>
                    <a:lnTo>
                      <a:pt x="260" y="365"/>
                    </a:lnTo>
                    <a:lnTo>
                      <a:pt x="261" y="368"/>
                    </a:lnTo>
                    <a:lnTo>
                      <a:pt x="261" y="371"/>
                    </a:lnTo>
                    <a:lnTo>
                      <a:pt x="261" y="372"/>
                    </a:lnTo>
                    <a:lnTo>
                      <a:pt x="261" y="373"/>
                    </a:lnTo>
                    <a:lnTo>
                      <a:pt x="261" y="373"/>
                    </a:lnTo>
                    <a:lnTo>
                      <a:pt x="264" y="380"/>
                    </a:lnTo>
                    <a:lnTo>
                      <a:pt x="264" y="384"/>
                    </a:lnTo>
                    <a:lnTo>
                      <a:pt x="264" y="384"/>
                    </a:lnTo>
                    <a:lnTo>
                      <a:pt x="265" y="386"/>
                    </a:lnTo>
                    <a:lnTo>
                      <a:pt x="266" y="386"/>
                    </a:lnTo>
                    <a:lnTo>
                      <a:pt x="268" y="386"/>
                    </a:lnTo>
                    <a:lnTo>
                      <a:pt x="269" y="387"/>
                    </a:lnTo>
                    <a:lnTo>
                      <a:pt x="271" y="388"/>
                    </a:lnTo>
                    <a:lnTo>
                      <a:pt x="275" y="390"/>
                    </a:lnTo>
                    <a:lnTo>
                      <a:pt x="277" y="391"/>
                    </a:lnTo>
                    <a:lnTo>
                      <a:pt x="279" y="391"/>
                    </a:lnTo>
                    <a:lnTo>
                      <a:pt x="280" y="392"/>
                    </a:lnTo>
                    <a:lnTo>
                      <a:pt x="282" y="394"/>
                    </a:lnTo>
                    <a:lnTo>
                      <a:pt x="283" y="390"/>
                    </a:lnTo>
                    <a:lnTo>
                      <a:pt x="283" y="387"/>
                    </a:lnTo>
                    <a:lnTo>
                      <a:pt x="283" y="386"/>
                    </a:lnTo>
                    <a:lnTo>
                      <a:pt x="283" y="380"/>
                    </a:lnTo>
                    <a:lnTo>
                      <a:pt x="282" y="379"/>
                    </a:lnTo>
                    <a:lnTo>
                      <a:pt x="283" y="376"/>
                    </a:lnTo>
                    <a:lnTo>
                      <a:pt x="284" y="372"/>
                    </a:lnTo>
                    <a:lnTo>
                      <a:pt x="286" y="369"/>
                    </a:lnTo>
                    <a:lnTo>
                      <a:pt x="286" y="365"/>
                    </a:lnTo>
                    <a:lnTo>
                      <a:pt x="287" y="364"/>
                    </a:lnTo>
                    <a:lnTo>
                      <a:pt x="290" y="362"/>
                    </a:lnTo>
                    <a:lnTo>
                      <a:pt x="288" y="361"/>
                    </a:lnTo>
                    <a:lnTo>
                      <a:pt x="290" y="358"/>
                    </a:lnTo>
                    <a:lnTo>
                      <a:pt x="291" y="358"/>
                    </a:lnTo>
                    <a:lnTo>
                      <a:pt x="294" y="358"/>
                    </a:lnTo>
                    <a:lnTo>
                      <a:pt x="294" y="355"/>
                    </a:lnTo>
                    <a:lnTo>
                      <a:pt x="295" y="355"/>
                    </a:lnTo>
                    <a:lnTo>
                      <a:pt x="297" y="355"/>
                    </a:lnTo>
                    <a:lnTo>
                      <a:pt x="295" y="354"/>
                    </a:lnTo>
                    <a:lnTo>
                      <a:pt x="298" y="353"/>
                    </a:lnTo>
                    <a:lnTo>
                      <a:pt x="299" y="353"/>
                    </a:lnTo>
                    <a:lnTo>
                      <a:pt x="301" y="353"/>
                    </a:lnTo>
                    <a:lnTo>
                      <a:pt x="302" y="354"/>
                    </a:lnTo>
                    <a:lnTo>
                      <a:pt x="299" y="355"/>
                    </a:lnTo>
                    <a:lnTo>
                      <a:pt x="302" y="355"/>
                    </a:lnTo>
                    <a:lnTo>
                      <a:pt x="304" y="353"/>
                    </a:lnTo>
                    <a:lnTo>
                      <a:pt x="305" y="354"/>
                    </a:lnTo>
                    <a:lnTo>
                      <a:pt x="310" y="351"/>
                    </a:lnTo>
                    <a:lnTo>
                      <a:pt x="314" y="347"/>
                    </a:lnTo>
                    <a:lnTo>
                      <a:pt x="316" y="347"/>
                    </a:lnTo>
                    <a:lnTo>
                      <a:pt x="317" y="346"/>
                    </a:lnTo>
                    <a:lnTo>
                      <a:pt x="317" y="343"/>
                    </a:lnTo>
                    <a:lnTo>
                      <a:pt x="317" y="342"/>
                    </a:lnTo>
                    <a:lnTo>
                      <a:pt x="316" y="338"/>
                    </a:lnTo>
                    <a:lnTo>
                      <a:pt x="317" y="339"/>
                    </a:lnTo>
                    <a:lnTo>
                      <a:pt x="319" y="339"/>
                    </a:lnTo>
                    <a:lnTo>
                      <a:pt x="320" y="338"/>
                    </a:lnTo>
                    <a:lnTo>
                      <a:pt x="320" y="336"/>
                    </a:lnTo>
                    <a:lnTo>
                      <a:pt x="321" y="339"/>
                    </a:lnTo>
                    <a:lnTo>
                      <a:pt x="320" y="340"/>
                    </a:lnTo>
                    <a:lnTo>
                      <a:pt x="321" y="342"/>
                    </a:lnTo>
                    <a:lnTo>
                      <a:pt x="320" y="344"/>
                    </a:lnTo>
                    <a:lnTo>
                      <a:pt x="323" y="344"/>
                    </a:lnTo>
                    <a:lnTo>
                      <a:pt x="325" y="342"/>
                    </a:lnTo>
                    <a:lnTo>
                      <a:pt x="327" y="340"/>
                    </a:lnTo>
                    <a:lnTo>
                      <a:pt x="328" y="340"/>
                    </a:lnTo>
                    <a:lnTo>
                      <a:pt x="332" y="339"/>
                    </a:lnTo>
                    <a:lnTo>
                      <a:pt x="335" y="339"/>
                    </a:lnTo>
                    <a:lnTo>
                      <a:pt x="342" y="340"/>
                    </a:lnTo>
                    <a:lnTo>
                      <a:pt x="342" y="342"/>
                    </a:lnTo>
                    <a:lnTo>
                      <a:pt x="349" y="342"/>
                    </a:lnTo>
                    <a:lnTo>
                      <a:pt x="352" y="342"/>
                    </a:lnTo>
                    <a:lnTo>
                      <a:pt x="352" y="340"/>
                    </a:lnTo>
                    <a:lnTo>
                      <a:pt x="352" y="339"/>
                    </a:lnTo>
                    <a:lnTo>
                      <a:pt x="354" y="339"/>
                    </a:lnTo>
                    <a:lnTo>
                      <a:pt x="354" y="339"/>
                    </a:lnTo>
                    <a:lnTo>
                      <a:pt x="354" y="340"/>
                    </a:lnTo>
                    <a:lnTo>
                      <a:pt x="356" y="340"/>
                    </a:lnTo>
                    <a:lnTo>
                      <a:pt x="357" y="340"/>
                    </a:lnTo>
                    <a:lnTo>
                      <a:pt x="358" y="340"/>
                    </a:lnTo>
                    <a:lnTo>
                      <a:pt x="358" y="343"/>
                    </a:lnTo>
                    <a:lnTo>
                      <a:pt x="358" y="343"/>
                    </a:lnTo>
                    <a:lnTo>
                      <a:pt x="361" y="343"/>
                    </a:lnTo>
                    <a:lnTo>
                      <a:pt x="361" y="344"/>
                    </a:lnTo>
                    <a:lnTo>
                      <a:pt x="360" y="346"/>
                    </a:lnTo>
                    <a:lnTo>
                      <a:pt x="360" y="347"/>
                    </a:lnTo>
                    <a:lnTo>
                      <a:pt x="361" y="347"/>
                    </a:lnTo>
                    <a:lnTo>
                      <a:pt x="363" y="347"/>
                    </a:lnTo>
                    <a:lnTo>
                      <a:pt x="364" y="349"/>
                    </a:lnTo>
                    <a:lnTo>
                      <a:pt x="367" y="350"/>
                    </a:lnTo>
                    <a:lnTo>
                      <a:pt x="368" y="349"/>
                    </a:lnTo>
                    <a:lnTo>
                      <a:pt x="371" y="347"/>
                    </a:lnTo>
                    <a:lnTo>
                      <a:pt x="372" y="349"/>
                    </a:lnTo>
                    <a:lnTo>
                      <a:pt x="374" y="350"/>
                    </a:lnTo>
                    <a:lnTo>
                      <a:pt x="375" y="349"/>
                    </a:lnTo>
                    <a:lnTo>
                      <a:pt x="375" y="346"/>
                    </a:lnTo>
                    <a:lnTo>
                      <a:pt x="374" y="343"/>
                    </a:lnTo>
                    <a:lnTo>
                      <a:pt x="376" y="343"/>
                    </a:lnTo>
                    <a:lnTo>
                      <a:pt x="378" y="346"/>
                    </a:lnTo>
                    <a:lnTo>
                      <a:pt x="379" y="347"/>
                    </a:lnTo>
                    <a:lnTo>
                      <a:pt x="380" y="349"/>
                    </a:lnTo>
                    <a:lnTo>
                      <a:pt x="382" y="349"/>
                    </a:lnTo>
                    <a:lnTo>
                      <a:pt x="383" y="349"/>
                    </a:lnTo>
                    <a:lnTo>
                      <a:pt x="383" y="351"/>
                    </a:lnTo>
                    <a:lnTo>
                      <a:pt x="385" y="350"/>
                    </a:lnTo>
                    <a:lnTo>
                      <a:pt x="386" y="350"/>
                    </a:lnTo>
                    <a:lnTo>
                      <a:pt x="386" y="349"/>
                    </a:lnTo>
                    <a:lnTo>
                      <a:pt x="383" y="346"/>
                    </a:lnTo>
                    <a:lnTo>
                      <a:pt x="379" y="344"/>
                    </a:lnTo>
                    <a:lnTo>
                      <a:pt x="379" y="343"/>
                    </a:lnTo>
                    <a:lnTo>
                      <a:pt x="379" y="342"/>
                    </a:lnTo>
                    <a:lnTo>
                      <a:pt x="383" y="340"/>
                    </a:lnTo>
                    <a:lnTo>
                      <a:pt x="383" y="339"/>
                    </a:lnTo>
                    <a:lnTo>
                      <a:pt x="382" y="338"/>
                    </a:lnTo>
                    <a:lnTo>
                      <a:pt x="380" y="336"/>
                    </a:lnTo>
                    <a:lnTo>
                      <a:pt x="380" y="336"/>
                    </a:lnTo>
                    <a:lnTo>
                      <a:pt x="379" y="338"/>
                    </a:lnTo>
                    <a:lnTo>
                      <a:pt x="376" y="339"/>
                    </a:lnTo>
                    <a:lnTo>
                      <a:pt x="376" y="338"/>
                    </a:lnTo>
                    <a:lnTo>
                      <a:pt x="379" y="335"/>
                    </a:lnTo>
                    <a:lnTo>
                      <a:pt x="383" y="333"/>
                    </a:lnTo>
                    <a:lnTo>
                      <a:pt x="385" y="331"/>
                    </a:lnTo>
                    <a:lnTo>
                      <a:pt x="393" y="331"/>
                    </a:lnTo>
                    <a:lnTo>
                      <a:pt x="395" y="331"/>
                    </a:lnTo>
                    <a:lnTo>
                      <a:pt x="397" y="329"/>
                    </a:lnTo>
                    <a:lnTo>
                      <a:pt x="398" y="331"/>
                    </a:lnTo>
                    <a:lnTo>
                      <a:pt x="400" y="328"/>
                    </a:lnTo>
                    <a:lnTo>
                      <a:pt x="400" y="327"/>
                    </a:lnTo>
                    <a:lnTo>
                      <a:pt x="402" y="327"/>
                    </a:lnTo>
                    <a:lnTo>
                      <a:pt x="401" y="328"/>
                    </a:lnTo>
                    <a:lnTo>
                      <a:pt x="401" y="329"/>
                    </a:lnTo>
                    <a:lnTo>
                      <a:pt x="404" y="332"/>
                    </a:lnTo>
                    <a:lnTo>
                      <a:pt x="405" y="331"/>
                    </a:lnTo>
                    <a:lnTo>
                      <a:pt x="409" y="331"/>
                    </a:lnTo>
                    <a:lnTo>
                      <a:pt x="411" y="331"/>
                    </a:lnTo>
                    <a:lnTo>
                      <a:pt x="412" y="331"/>
                    </a:lnTo>
                    <a:lnTo>
                      <a:pt x="416" y="331"/>
                    </a:lnTo>
                    <a:lnTo>
                      <a:pt x="417" y="331"/>
                    </a:lnTo>
                    <a:lnTo>
                      <a:pt x="420" y="329"/>
                    </a:lnTo>
                    <a:lnTo>
                      <a:pt x="423" y="329"/>
                    </a:lnTo>
                    <a:lnTo>
                      <a:pt x="423" y="331"/>
                    </a:lnTo>
                    <a:lnTo>
                      <a:pt x="422" y="331"/>
                    </a:lnTo>
                    <a:lnTo>
                      <a:pt x="419" y="331"/>
                    </a:lnTo>
                    <a:lnTo>
                      <a:pt x="419" y="331"/>
                    </a:lnTo>
                    <a:lnTo>
                      <a:pt x="422" y="332"/>
                    </a:lnTo>
                    <a:lnTo>
                      <a:pt x="424" y="332"/>
                    </a:lnTo>
                    <a:lnTo>
                      <a:pt x="426" y="333"/>
                    </a:lnTo>
                    <a:lnTo>
                      <a:pt x="428" y="335"/>
                    </a:lnTo>
                    <a:lnTo>
                      <a:pt x="427" y="332"/>
                    </a:lnTo>
                    <a:lnTo>
                      <a:pt x="427" y="332"/>
                    </a:lnTo>
                    <a:lnTo>
                      <a:pt x="428" y="332"/>
                    </a:lnTo>
                    <a:lnTo>
                      <a:pt x="428" y="333"/>
                    </a:lnTo>
                    <a:lnTo>
                      <a:pt x="431" y="335"/>
                    </a:lnTo>
                    <a:lnTo>
                      <a:pt x="431" y="335"/>
                    </a:lnTo>
                    <a:lnTo>
                      <a:pt x="428" y="335"/>
                    </a:lnTo>
                    <a:lnTo>
                      <a:pt x="428" y="335"/>
                    </a:lnTo>
                    <a:lnTo>
                      <a:pt x="431" y="338"/>
                    </a:lnTo>
                    <a:lnTo>
                      <a:pt x="433" y="339"/>
                    </a:lnTo>
                    <a:lnTo>
                      <a:pt x="434" y="340"/>
                    </a:lnTo>
                    <a:lnTo>
                      <a:pt x="433" y="340"/>
                    </a:lnTo>
                    <a:lnTo>
                      <a:pt x="433" y="339"/>
                    </a:lnTo>
                    <a:lnTo>
                      <a:pt x="433" y="340"/>
                    </a:lnTo>
                    <a:lnTo>
                      <a:pt x="433" y="340"/>
                    </a:lnTo>
                    <a:lnTo>
                      <a:pt x="437" y="340"/>
                    </a:lnTo>
                    <a:lnTo>
                      <a:pt x="438" y="340"/>
                    </a:lnTo>
                    <a:lnTo>
                      <a:pt x="442" y="338"/>
                    </a:lnTo>
                    <a:lnTo>
                      <a:pt x="442" y="338"/>
                    </a:lnTo>
                    <a:lnTo>
                      <a:pt x="444" y="338"/>
                    </a:lnTo>
                    <a:lnTo>
                      <a:pt x="444" y="336"/>
                    </a:lnTo>
                    <a:lnTo>
                      <a:pt x="445" y="335"/>
                    </a:lnTo>
                    <a:lnTo>
                      <a:pt x="448" y="335"/>
                    </a:lnTo>
                    <a:lnTo>
                      <a:pt x="449" y="336"/>
                    </a:lnTo>
                    <a:lnTo>
                      <a:pt x="452" y="336"/>
                    </a:lnTo>
                    <a:lnTo>
                      <a:pt x="453" y="340"/>
                    </a:lnTo>
                    <a:lnTo>
                      <a:pt x="453" y="342"/>
                    </a:lnTo>
                    <a:lnTo>
                      <a:pt x="455" y="343"/>
                    </a:lnTo>
                    <a:lnTo>
                      <a:pt x="455" y="344"/>
                    </a:lnTo>
                    <a:lnTo>
                      <a:pt x="457" y="346"/>
                    </a:lnTo>
                    <a:lnTo>
                      <a:pt x="457" y="346"/>
                    </a:lnTo>
                    <a:lnTo>
                      <a:pt x="457" y="347"/>
                    </a:lnTo>
                    <a:lnTo>
                      <a:pt x="459" y="349"/>
                    </a:lnTo>
                    <a:lnTo>
                      <a:pt x="460" y="349"/>
                    </a:lnTo>
                    <a:lnTo>
                      <a:pt x="463" y="353"/>
                    </a:lnTo>
                    <a:lnTo>
                      <a:pt x="461" y="355"/>
                    </a:lnTo>
                    <a:lnTo>
                      <a:pt x="460" y="361"/>
                    </a:lnTo>
                    <a:lnTo>
                      <a:pt x="457" y="365"/>
                    </a:lnTo>
                    <a:lnTo>
                      <a:pt x="457" y="366"/>
                    </a:lnTo>
                    <a:lnTo>
                      <a:pt x="459" y="369"/>
                    </a:lnTo>
                    <a:lnTo>
                      <a:pt x="460" y="369"/>
                    </a:lnTo>
                    <a:lnTo>
                      <a:pt x="461" y="366"/>
                    </a:lnTo>
                    <a:lnTo>
                      <a:pt x="461" y="365"/>
                    </a:lnTo>
                    <a:lnTo>
                      <a:pt x="461" y="365"/>
                    </a:lnTo>
                    <a:lnTo>
                      <a:pt x="464" y="365"/>
                    </a:lnTo>
                    <a:lnTo>
                      <a:pt x="464" y="368"/>
                    </a:lnTo>
                    <a:lnTo>
                      <a:pt x="460" y="372"/>
                    </a:lnTo>
                    <a:lnTo>
                      <a:pt x="461" y="373"/>
                    </a:lnTo>
                    <a:lnTo>
                      <a:pt x="461" y="376"/>
                    </a:lnTo>
                    <a:lnTo>
                      <a:pt x="463" y="377"/>
                    </a:lnTo>
                    <a:lnTo>
                      <a:pt x="464" y="379"/>
                    </a:lnTo>
                    <a:lnTo>
                      <a:pt x="464" y="379"/>
                    </a:lnTo>
                    <a:lnTo>
                      <a:pt x="466" y="381"/>
                    </a:lnTo>
                    <a:lnTo>
                      <a:pt x="466" y="380"/>
                    </a:lnTo>
                    <a:lnTo>
                      <a:pt x="466" y="379"/>
                    </a:lnTo>
                    <a:lnTo>
                      <a:pt x="467" y="380"/>
                    </a:lnTo>
                    <a:lnTo>
                      <a:pt x="470" y="379"/>
                    </a:lnTo>
                    <a:lnTo>
                      <a:pt x="467" y="380"/>
                    </a:lnTo>
                    <a:lnTo>
                      <a:pt x="467" y="383"/>
                    </a:lnTo>
                    <a:lnTo>
                      <a:pt x="466" y="384"/>
                    </a:lnTo>
                    <a:lnTo>
                      <a:pt x="466" y="386"/>
                    </a:lnTo>
                    <a:lnTo>
                      <a:pt x="470" y="387"/>
                    </a:lnTo>
                    <a:lnTo>
                      <a:pt x="470" y="390"/>
                    </a:lnTo>
                    <a:lnTo>
                      <a:pt x="470" y="392"/>
                    </a:lnTo>
                    <a:lnTo>
                      <a:pt x="470" y="394"/>
                    </a:lnTo>
                    <a:lnTo>
                      <a:pt x="472" y="394"/>
                    </a:lnTo>
                    <a:lnTo>
                      <a:pt x="474" y="395"/>
                    </a:lnTo>
                    <a:lnTo>
                      <a:pt x="472" y="398"/>
                    </a:lnTo>
                    <a:lnTo>
                      <a:pt x="475" y="401"/>
                    </a:lnTo>
                    <a:lnTo>
                      <a:pt x="474" y="401"/>
                    </a:lnTo>
                    <a:lnTo>
                      <a:pt x="476" y="401"/>
                    </a:lnTo>
                    <a:lnTo>
                      <a:pt x="478" y="403"/>
                    </a:lnTo>
                    <a:lnTo>
                      <a:pt x="481" y="403"/>
                    </a:lnTo>
                    <a:lnTo>
                      <a:pt x="482" y="402"/>
                    </a:lnTo>
                    <a:lnTo>
                      <a:pt x="485" y="402"/>
                    </a:lnTo>
                    <a:lnTo>
                      <a:pt x="485" y="399"/>
                    </a:lnTo>
                    <a:lnTo>
                      <a:pt x="486" y="397"/>
                    </a:lnTo>
                    <a:lnTo>
                      <a:pt x="487" y="394"/>
                    </a:lnTo>
                    <a:lnTo>
                      <a:pt x="490" y="390"/>
                    </a:lnTo>
                    <a:lnTo>
                      <a:pt x="489" y="387"/>
                    </a:lnTo>
                    <a:lnTo>
                      <a:pt x="490" y="387"/>
                    </a:lnTo>
                    <a:lnTo>
                      <a:pt x="490" y="381"/>
                    </a:lnTo>
                    <a:lnTo>
                      <a:pt x="490" y="381"/>
                    </a:lnTo>
                    <a:lnTo>
                      <a:pt x="492" y="380"/>
                    </a:lnTo>
                    <a:lnTo>
                      <a:pt x="490" y="376"/>
                    </a:lnTo>
                    <a:lnTo>
                      <a:pt x="487" y="375"/>
                    </a:lnTo>
                    <a:lnTo>
                      <a:pt x="486" y="366"/>
                    </a:lnTo>
                    <a:lnTo>
                      <a:pt x="486" y="366"/>
                    </a:lnTo>
                    <a:lnTo>
                      <a:pt x="486" y="362"/>
                    </a:lnTo>
                    <a:lnTo>
                      <a:pt x="487" y="360"/>
                    </a:lnTo>
                    <a:lnTo>
                      <a:pt x="486" y="357"/>
                    </a:lnTo>
                    <a:lnTo>
                      <a:pt x="485" y="355"/>
                    </a:lnTo>
                    <a:lnTo>
                      <a:pt x="483" y="349"/>
                    </a:lnTo>
                    <a:lnTo>
                      <a:pt x="482" y="347"/>
                    </a:lnTo>
                    <a:lnTo>
                      <a:pt x="482" y="342"/>
                    </a:lnTo>
                    <a:lnTo>
                      <a:pt x="481" y="339"/>
                    </a:lnTo>
                    <a:lnTo>
                      <a:pt x="482" y="333"/>
                    </a:lnTo>
                    <a:lnTo>
                      <a:pt x="481" y="329"/>
                    </a:lnTo>
                    <a:lnTo>
                      <a:pt x="482" y="323"/>
                    </a:lnTo>
                    <a:lnTo>
                      <a:pt x="482" y="318"/>
                    </a:lnTo>
                    <a:lnTo>
                      <a:pt x="483" y="314"/>
                    </a:lnTo>
                    <a:lnTo>
                      <a:pt x="486" y="312"/>
                    </a:lnTo>
                    <a:lnTo>
                      <a:pt x="487" y="312"/>
                    </a:lnTo>
                    <a:lnTo>
                      <a:pt x="489" y="309"/>
                    </a:lnTo>
                    <a:lnTo>
                      <a:pt x="490" y="309"/>
                    </a:lnTo>
                    <a:lnTo>
                      <a:pt x="492" y="307"/>
                    </a:lnTo>
                    <a:lnTo>
                      <a:pt x="492" y="305"/>
                    </a:lnTo>
                    <a:lnTo>
                      <a:pt x="490" y="305"/>
                    </a:lnTo>
                    <a:lnTo>
                      <a:pt x="492" y="303"/>
                    </a:lnTo>
                    <a:lnTo>
                      <a:pt x="494" y="303"/>
                    </a:lnTo>
                    <a:lnTo>
                      <a:pt x="494" y="302"/>
                    </a:lnTo>
                    <a:lnTo>
                      <a:pt x="497" y="302"/>
                    </a:lnTo>
                    <a:lnTo>
                      <a:pt x="497" y="301"/>
                    </a:lnTo>
                    <a:lnTo>
                      <a:pt x="501" y="301"/>
                    </a:lnTo>
                    <a:lnTo>
                      <a:pt x="503" y="299"/>
                    </a:lnTo>
                    <a:lnTo>
                      <a:pt x="505" y="299"/>
                    </a:lnTo>
                    <a:lnTo>
                      <a:pt x="505" y="298"/>
                    </a:lnTo>
                    <a:lnTo>
                      <a:pt x="507" y="298"/>
                    </a:lnTo>
                    <a:lnTo>
                      <a:pt x="508" y="298"/>
                    </a:lnTo>
                    <a:lnTo>
                      <a:pt x="511" y="296"/>
                    </a:lnTo>
                    <a:lnTo>
                      <a:pt x="511" y="294"/>
                    </a:lnTo>
                    <a:lnTo>
                      <a:pt x="512" y="295"/>
                    </a:lnTo>
                    <a:lnTo>
                      <a:pt x="514" y="292"/>
                    </a:lnTo>
                    <a:lnTo>
                      <a:pt x="514" y="291"/>
                    </a:lnTo>
                    <a:lnTo>
                      <a:pt x="518" y="285"/>
                    </a:lnTo>
                    <a:lnTo>
                      <a:pt x="520" y="283"/>
                    </a:lnTo>
                    <a:lnTo>
                      <a:pt x="525" y="283"/>
                    </a:lnTo>
                    <a:lnTo>
                      <a:pt x="526" y="284"/>
                    </a:lnTo>
                    <a:lnTo>
                      <a:pt x="526" y="284"/>
                    </a:lnTo>
                    <a:lnTo>
                      <a:pt x="529" y="280"/>
                    </a:lnTo>
                    <a:lnTo>
                      <a:pt x="534" y="275"/>
                    </a:lnTo>
                    <a:lnTo>
                      <a:pt x="540" y="272"/>
                    </a:lnTo>
                    <a:lnTo>
                      <a:pt x="544" y="270"/>
                    </a:lnTo>
                    <a:lnTo>
                      <a:pt x="544" y="270"/>
                    </a:lnTo>
                    <a:lnTo>
                      <a:pt x="545" y="270"/>
                    </a:lnTo>
                    <a:lnTo>
                      <a:pt x="545" y="270"/>
                    </a:lnTo>
                    <a:lnTo>
                      <a:pt x="548" y="270"/>
                    </a:lnTo>
                    <a:lnTo>
                      <a:pt x="551" y="269"/>
                    </a:lnTo>
                    <a:lnTo>
                      <a:pt x="549" y="268"/>
                    </a:lnTo>
                    <a:lnTo>
                      <a:pt x="549" y="268"/>
                    </a:lnTo>
                    <a:lnTo>
                      <a:pt x="546" y="269"/>
                    </a:lnTo>
                    <a:lnTo>
                      <a:pt x="544" y="269"/>
                    </a:lnTo>
                    <a:lnTo>
                      <a:pt x="541" y="268"/>
                    </a:lnTo>
                    <a:lnTo>
                      <a:pt x="544" y="268"/>
                    </a:lnTo>
                    <a:lnTo>
                      <a:pt x="546" y="266"/>
                    </a:lnTo>
                    <a:lnTo>
                      <a:pt x="546" y="266"/>
                    </a:lnTo>
                    <a:lnTo>
                      <a:pt x="548" y="265"/>
                    </a:lnTo>
                    <a:lnTo>
                      <a:pt x="546" y="264"/>
                    </a:lnTo>
                    <a:lnTo>
                      <a:pt x="544" y="264"/>
                    </a:lnTo>
                    <a:lnTo>
                      <a:pt x="542" y="261"/>
                    </a:lnTo>
                    <a:lnTo>
                      <a:pt x="544" y="261"/>
                    </a:lnTo>
                    <a:lnTo>
                      <a:pt x="546" y="262"/>
                    </a:lnTo>
                    <a:lnTo>
                      <a:pt x="548" y="262"/>
                    </a:lnTo>
                    <a:lnTo>
                      <a:pt x="548" y="259"/>
                    </a:lnTo>
                    <a:lnTo>
                      <a:pt x="549" y="262"/>
                    </a:lnTo>
                    <a:lnTo>
                      <a:pt x="551" y="262"/>
                    </a:lnTo>
                    <a:lnTo>
                      <a:pt x="552" y="264"/>
                    </a:lnTo>
                    <a:lnTo>
                      <a:pt x="553" y="262"/>
                    </a:lnTo>
                    <a:lnTo>
                      <a:pt x="555" y="261"/>
                    </a:lnTo>
                    <a:lnTo>
                      <a:pt x="556" y="258"/>
                    </a:lnTo>
                    <a:lnTo>
                      <a:pt x="557" y="258"/>
                    </a:lnTo>
                    <a:lnTo>
                      <a:pt x="557" y="255"/>
                    </a:lnTo>
                    <a:lnTo>
                      <a:pt x="557" y="254"/>
                    </a:lnTo>
                    <a:lnTo>
                      <a:pt x="556" y="254"/>
                    </a:lnTo>
                    <a:lnTo>
                      <a:pt x="555" y="257"/>
                    </a:lnTo>
                    <a:lnTo>
                      <a:pt x="555" y="258"/>
                    </a:lnTo>
                    <a:lnTo>
                      <a:pt x="553" y="258"/>
                    </a:lnTo>
                    <a:lnTo>
                      <a:pt x="553" y="254"/>
                    </a:lnTo>
                    <a:lnTo>
                      <a:pt x="552" y="254"/>
                    </a:lnTo>
                    <a:lnTo>
                      <a:pt x="548" y="254"/>
                    </a:lnTo>
                    <a:lnTo>
                      <a:pt x="545" y="255"/>
                    </a:lnTo>
                    <a:lnTo>
                      <a:pt x="545" y="254"/>
                    </a:lnTo>
                    <a:lnTo>
                      <a:pt x="546" y="250"/>
                    </a:lnTo>
                    <a:lnTo>
                      <a:pt x="546" y="250"/>
                    </a:lnTo>
                    <a:lnTo>
                      <a:pt x="548" y="253"/>
                    </a:lnTo>
                    <a:lnTo>
                      <a:pt x="549" y="253"/>
                    </a:lnTo>
                    <a:lnTo>
                      <a:pt x="551" y="251"/>
                    </a:lnTo>
                    <a:lnTo>
                      <a:pt x="553" y="250"/>
                    </a:lnTo>
                    <a:lnTo>
                      <a:pt x="555" y="250"/>
                    </a:lnTo>
                    <a:lnTo>
                      <a:pt x="556" y="250"/>
                    </a:lnTo>
                    <a:lnTo>
                      <a:pt x="556" y="248"/>
                    </a:lnTo>
                    <a:lnTo>
                      <a:pt x="556" y="246"/>
                    </a:lnTo>
                    <a:lnTo>
                      <a:pt x="555" y="244"/>
                    </a:lnTo>
                    <a:lnTo>
                      <a:pt x="555" y="244"/>
                    </a:lnTo>
                    <a:lnTo>
                      <a:pt x="556" y="244"/>
                    </a:lnTo>
                    <a:lnTo>
                      <a:pt x="557" y="242"/>
                    </a:lnTo>
                    <a:lnTo>
                      <a:pt x="557" y="240"/>
                    </a:lnTo>
                    <a:lnTo>
                      <a:pt x="556" y="239"/>
                    </a:lnTo>
                    <a:lnTo>
                      <a:pt x="555" y="239"/>
                    </a:lnTo>
                    <a:lnTo>
                      <a:pt x="552" y="239"/>
                    </a:lnTo>
                    <a:lnTo>
                      <a:pt x="551" y="236"/>
                    </a:lnTo>
                    <a:lnTo>
                      <a:pt x="549" y="236"/>
                    </a:lnTo>
                    <a:lnTo>
                      <a:pt x="548" y="235"/>
                    </a:lnTo>
                    <a:lnTo>
                      <a:pt x="546" y="233"/>
                    </a:lnTo>
                    <a:lnTo>
                      <a:pt x="548" y="233"/>
                    </a:lnTo>
                    <a:lnTo>
                      <a:pt x="551" y="233"/>
                    </a:lnTo>
                    <a:lnTo>
                      <a:pt x="552" y="236"/>
                    </a:lnTo>
                    <a:lnTo>
                      <a:pt x="553" y="237"/>
                    </a:lnTo>
                    <a:lnTo>
                      <a:pt x="555" y="235"/>
                    </a:lnTo>
                    <a:lnTo>
                      <a:pt x="552" y="232"/>
                    </a:lnTo>
                    <a:lnTo>
                      <a:pt x="555" y="233"/>
                    </a:lnTo>
                    <a:lnTo>
                      <a:pt x="555" y="232"/>
                    </a:lnTo>
                    <a:lnTo>
                      <a:pt x="555" y="232"/>
                    </a:lnTo>
                    <a:lnTo>
                      <a:pt x="555" y="229"/>
                    </a:lnTo>
                    <a:lnTo>
                      <a:pt x="552" y="228"/>
                    </a:lnTo>
                    <a:lnTo>
                      <a:pt x="551" y="225"/>
                    </a:lnTo>
                    <a:lnTo>
                      <a:pt x="552" y="225"/>
                    </a:lnTo>
                    <a:lnTo>
                      <a:pt x="552" y="228"/>
                    </a:lnTo>
                    <a:lnTo>
                      <a:pt x="555" y="228"/>
                    </a:lnTo>
                    <a:lnTo>
                      <a:pt x="555" y="225"/>
                    </a:lnTo>
                    <a:lnTo>
                      <a:pt x="555" y="224"/>
                    </a:lnTo>
                    <a:lnTo>
                      <a:pt x="553" y="222"/>
                    </a:lnTo>
                    <a:lnTo>
                      <a:pt x="551" y="218"/>
                    </a:lnTo>
                    <a:lnTo>
                      <a:pt x="548" y="218"/>
                    </a:lnTo>
                    <a:lnTo>
                      <a:pt x="546" y="216"/>
                    </a:lnTo>
                    <a:lnTo>
                      <a:pt x="545" y="214"/>
                    </a:lnTo>
                    <a:lnTo>
                      <a:pt x="545" y="213"/>
                    </a:lnTo>
                    <a:lnTo>
                      <a:pt x="546" y="210"/>
                    </a:lnTo>
                    <a:lnTo>
                      <a:pt x="545" y="213"/>
                    </a:lnTo>
                    <a:lnTo>
                      <a:pt x="545" y="214"/>
                    </a:lnTo>
                    <a:lnTo>
                      <a:pt x="546" y="214"/>
                    </a:lnTo>
                    <a:lnTo>
                      <a:pt x="548" y="217"/>
                    </a:lnTo>
                    <a:lnTo>
                      <a:pt x="551" y="217"/>
                    </a:lnTo>
                    <a:lnTo>
                      <a:pt x="553" y="221"/>
                    </a:lnTo>
                    <a:lnTo>
                      <a:pt x="555" y="221"/>
                    </a:lnTo>
                    <a:lnTo>
                      <a:pt x="555" y="216"/>
                    </a:lnTo>
                    <a:lnTo>
                      <a:pt x="555" y="213"/>
                    </a:lnTo>
                    <a:lnTo>
                      <a:pt x="555" y="211"/>
                    </a:lnTo>
                    <a:lnTo>
                      <a:pt x="555" y="210"/>
                    </a:lnTo>
                    <a:lnTo>
                      <a:pt x="555" y="207"/>
                    </a:lnTo>
                    <a:lnTo>
                      <a:pt x="555" y="206"/>
                    </a:lnTo>
                    <a:lnTo>
                      <a:pt x="553" y="203"/>
                    </a:lnTo>
                    <a:lnTo>
                      <a:pt x="555" y="203"/>
                    </a:lnTo>
                    <a:lnTo>
                      <a:pt x="556" y="203"/>
                    </a:lnTo>
                    <a:lnTo>
                      <a:pt x="559" y="200"/>
                    </a:lnTo>
                    <a:lnTo>
                      <a:pt x="559" y="199"/>
                    </a:lnTo>
                    <a:lnTo>
                      <a:pt x="559" y="198"/>
                    </a:lnTo>
                    <a:lnTo>
                      <a:pt x="560" y="199"/>
                    </a:lnTo>
                    <a:lnTo>
                      <a:pt x="559" y="200"/>
                    </a:lnTo>
                    <a:lnTo>
                      <a:pt x="560" y="202"/>
                    </a:lnTo>
                    <a:lnTo>
                      <a:pt x="557" y="203"/>
                    </a:lnTo>
                    <a:lnTo>
                      <a:pt x="556" y="206"/>
                    </a:lnTo>
                    <a:lnTo>
                      <a:pt x="559" y="209"/>
                    </a:lnTo>
                    <a:lnTo>
                      <a:pt x="557" y="213"/>
                    </a:lnTo>
                    <a:lnTo>
                      <a:pt x="556" y="214"/>
                    </a:lnTo>
                    <a:lnTo>
                      <a:pt x="556" y="217"/>
                    </a:lnTo>
                    <a:lnTo>
                      <a:pt x="559" y="220"/>
                    </a:lnTo>
                    <a:lnTo>
                      <a:pt x="559" y="218"/>
                    </a:lnTo>
                    <a:lnTo>
                      <a:pt x="559" y="220"/>
                    </a:lnTo>
                    <a:lnTo>
                      <a:pt x="560" y="220"/>
                    </a:lnTo>
                    <a:lnTo>
                      <a:pt x="560" y="220"/>
                    </a:lnTo>
                    <a:lnTo>
                      <a:pt x="560" y="221"/>
                    </a:lnTo>
                    <a:lnTo>
                      <a:pt x="560" y="222"/>
                    </a:lnTo>
                    <a:lnTo>
                      <a:pt x="563" y="222"/>
                    </a:lnTo>
                    <a:lnTo>
                      <a:pt x="562" y="224"/>
                    </a:lnTo>
                    <a:lnTo>
                      <a:pt x="562" y="225"/>
                    </a:lnTo>
                    <a:lnTo>
                      <a:pt x="560" y="227"/>
                    </a:lnTo>
                    <a:lnTo>
                      <a:pt x="560" y="228"/>
                    </a:lnTo>
                    <a:lnTo>
                      <a:pt x="559" y="231"/>
                    </a:lnTo>
                    <a:lnTo>
                      <a:pt x="559" y="233"/>
                    </a:lnTo>
                    <a:lnTo>
                      <a:pt x="559" y="235"/>
                    </a:lnTo>
                    <a:lnTo>
                      <a:pt x="560" y="235"/>
                    </a:lnTo>
                    <a:lnTo>
                      <a:pt x="560" y="233"/>
                    </a:lnTo>
                    <a:lnTo>
                      <a:pt x="562" y="229"/>
                    </a:lnTo>
                    <a:lnTo>
                      <a:pt x="563" y="229"/>
                    </a:lnTo>
                    <a:lnTo>
                      <a:pt x="563" y="231"/>
                    </a:lnTo>
                    <a:lnTo>
                      <a:pt x="563" y="229"/>
                    </a:lnTo>
                    <a:lnTo>
                      <a:pt x="563" y="228"/>
                    </a:lnTo>
                    <a:lnTo>
                      <a:pt x="564" y="227"/>
                    </a:lnTo>
                    <a:lnTo>
                      <a:pt x="567" y="221"/>
                    </a:lnTo>
                    <a:lnTo>
                      <a:pt x="570" y="220"/>
                    </a:lnTo>
                    <a:lnTo>
                      <a:pt x="571" y="216"/>
                    </a:lnTo>
                    <a:lnTo>
                      <a:pt x="571" y="211"/>
                    </a:lnTo>
                    <a:lnTo>
                      <a:pt x="570" y="207"/>
                    </a:lnTo>
                    <a:lnTo>
                      <a:pt x="568" y="206"/>
                    </a:lnTo>
                    <a:lnTo>
                      <a:pt x="568" y="203"/>
                    </a:lnTo>
                    <a:lnTo>
                      <a:pt x="567" y="202"/>
                    </a:lnTo>
                    <a:lnTo>
                      <a:pt x="567" y="199"/>
                    </a:lnTo>
                    <a:lnTo>
                      <a:pt x="568" y="198"/>
                    </a:lnTo>
                    <a:lnTo>
                      <a:pt x="570" y="195"/>
                    </a:lnTo>
                    <a:lnTo>
                      <a:pt x="573" y="194"/>
                    </a:lnTo>
                    <a:lnTo>
                      <a:pt x="568" y="198"/>
                    </a:lnTo>
                    <a:lnTo>
                      <a:pt x="568" y="200"/>
                    </a:lnTo>
                    <a:lnTo>
                      <a:pt x="570" y="202"/>
                    </a:lnTo>
                    <a:lnTo>
                      <a:pt x="573" y="205"/>
                    </a:lnTo>
                    <a:lnTo>
                      <a:pt x="574" y="205"/>
                    </a:lnTo>
                    <a:lnTo>
                      <a:pt x="575" y="206"/>
                    </a:lnTo>
                    <a:lnTo>
                      <a:pt x="574" y="209"/>
                    </a:lnTo>
                    <a:lnTo>
                      <a:pt x="575" y="207"/>
                    </a:lnTo>
                    <a:lnTo>
                      <a:pt x="575" y="207"/>
                    </a:lnTo>
                    <a:lnTo>
                      <a:pt x="578" y="206"/>
                    </a:lnTo>
                    <a:lnTo>
                      <a:pt x="578" y="205"/>
                    </a:lnTo>
                    <a:lnTo>
                      <a:pt x="579" y="205"/>
                    </a:lnTo>
                    <a:lnTo>
                      <a:pt x="579" y="203"/>
                    </a:lnTo>
                    <a:lnTo>
                      <a:pt x="581" y="202"/>
                    </a:lnTo>
                    <a:lnTo>
                      <a:pt x="582" y="199"/>
                    </a:lnTo>
                    <a:lnTo>
                      <a:pt x="584" y="198"/>
                    </a:lnTo>
                    <a:lnTo>
                      <a:pt x="585" y="198"/>
                    </a:lnTo>
                    <a:lnTo>
                      <a:pt x="586" y="195"/>
                    </a:lnTo>
                    <a:lnTo>
                      <a:pt x="586" y="194"/>
                    </a:lnTo>
                    <a:lnTo>
                      <a:pt x="586" y="192"/>
                    </a:lnTo>
                    <a:lnTo>
                      <a:pt x="588" y="189"/>
                    </a:lnTo>
                    <a:lnTo>
                      <a:pt x="588" y="188"/>
                    </a:lnTo>
                    <a:lnTo>
                      <a:pt x="589" y="187"/>
                    </a:lnTo>
                    <a:lnTo>
                      <a:pt x="588" y="185"/>
                    </a:lnTo>
                    <a:lnTo>
                      <a:pt x="586" y="184"/>
                    </a:lnTo>
                    <a:lnTo>
                      <a:pt x="586" y="183"/>
                    </a:lnTo>
                    <a:lnTo>
                      <a:pt x="589" y="181"/>
                    </a:lnTo>
                    <a:lnTo>
                      <a:pt x="589" y="180"/>
                    </a:lnTo>
                    <a:lnTo>
                      <a:pt x="590" y="177"/>
                    </a:lnTo>
                    <a:lnTo>
                      <a:pt x="593" y="177"/>
                    </a:lnTo>
                    <a:lnTo>
                      <a:pt x="597" y="174"/>
                    </a:lnTo>
                    <a:lnTo>
                      <a:pt x="600" y="174"/>
                    </a:lnTo>
                    <a:lnTo>
                      <a:pt x="603" y="172"/>
                    </a:lnTo>
                    <a:lnTo>
                      <a:pt x="604" y="172"/>
                    </a:lnTo>
                    <a:lnTo>
                      <a:pt x="606" y="173"/>
                    </a:lnTo>
                    <a:lnTo>
                      <a:pt x="611" y="173"/>
                    </a:lnTo>
                    <a:lnTo>
                      <a:pt x="612" y="173"/>
                    </a:lnTo>
                    <a:lnTo>
                      <a:pt x="615" y="173"/>
                    </a:lnTo>
                    <a:lnTo>
                      <a:pt x="621" y="172"/>
                    </a:lnTo>
                    <a:lnTo>
                      <a:pt x="622" y="172"/>
                    </a:lnTo>
                    <a:lnTo>
                      <a:pt x="621" y="170"/>
                    </a:lnTo>
                    <a:lnTo>
                      <a:pt x="622" y="168"/>
                    </a:lnTo>
                    <a:lnTo>
                      <a:pt x="622" y="165"/>
                    </a:lnTo>
                    <a:lnTo>
                      <a:pt x="623" y="168"/>
                    </a:lnTo>
                    <a:lnTo>
                      <a:pt x="623" y="169"/>
                    </a:lnTo>
                    <a:lnTo>
                      <a:pt x="623" y="172"/>
                    </a:lnTo>
                    <a:lnTo>
                      <a:pt x="625" y="172"/>
                    </a:lnTo>
                    <a:lnTo>
                      <a:pt x="627" y="169"/>
                    </a:lnTo>
                    <a:lnTo>
                      <a:pt x="630" y="165"/>
                    </a:lnTo>
                    <a:lnTo>
                      <a:pt x="630" y="168"/>
                    </a:lnTo>
                    <a:lnTo>
                      <a:pt x="630" y="169"/>
                    </a:lnTo>
                    <a:lnTo>
                      <a:pt x="632" y="169"/>
                    </a:lnTo>
                    <a:lnTo>
                      <a:pt x="638" y="166"/>
                    </a:lnTo>
                    <a:lnTo>
                      <a:pt x="640" y="163"/>
                    </a:lnTo>
                    <a:lnTo>
                      <a:pt x="638" y="159"/>
                    </a:lnTo>
                    <a:lnTo>
                      <a:pt x="637" y="161"/>
                    </a:lnTo>
                    <a:lnTo>
                      <a:pt x="637" y="162"/>
                    </a:lnTo>
                    <a:lnTo>
                      <a:pt x="637" y="165"/>
                    </a:lnTo>
                    <a:lnTo>
                      <a:pt x="633" y="165"/>
                    </a:lnTo>
                    <a:lnTo>
                      <a:pt x="633" y="163"/>
                    </a:lnTo>
                    <a:lnTo>
                      <a:pt x="632" y="159"/>
                    </a:lnTo>
                    <a:lnTo>
                      <a:pt x="629" y="158"/>
                    </a:lnTo>
                    <a:lnTo>
                      <a:pt x="629" y="157"/>
                    </a:lnTo>
                    <a:lnTo>
                      <a:pt x="633" y="152"/>
                    </a:lnTo>
                    <a:lnTo>
                      <a:pt x="633" y="151"/>
                    </a:lnTo>
                    <a:lnTo>
                      <a:pt x="630" y="151"/>
                    </a:lnTo>
                    <a:lnTo>
                      <a:pt x="632" y="150"/>
                    </a:lnTo>
                    <a:lnTo>
                      <a:pt x="632" y="148"/>
                    </a:lnTo>
                    <a:lnTo>
                      <a:pt x="633" y="147"/>
                    </a:lnTo>
                    <a:lnTo>
                      <a:pt x="634" y="144"/>
                    </a:lnTo>
                    <a:lnTo>
                      <a:pt x="636" y="140"/>
                    </a:lnTo>
                    <a:lnTo>
                      <a:pt x="640" y="137"/>
                    </a:lnTo>
                    <a:lnTo>
                      <a:pt x="641" y="133"/>
                    </a:lnTo>
                    <a:lnTo>
                      <a:pt x="643" y="133"/>
                    </a:lnTo>
                    <a:lnTo>
                      <a:pt x="644" y="132"/>
                    </a:lnTo>
                    <a:lnTo>
                      <a:pt x="644" y="133"/>
                    </a:lnTo>
                    <a:lnTo>
                      <a:pt x="647" y="133"/>
                    </a:lnTo>
                    <a:lnTo>
                      <a:pt x="648" y="132"/>
                    </a:lnTo>
                    <a:lnTo>
                      <a:pt x="648" y="129"/>
                    </a:lnTo>
                    <a:lnTo>
                      <a:pt x="649" y="132"/>
                    </a:lnTo>
                    <a:lnTo>
                      <a:pt x="651" y="132"/>
                    </a:lnTo>
                    <a:lnTo>
                      <a:pt x="652" y="129"/>
                    </a:lnTo>
                    <a:lnTo>
                      <a:pt x="652" y="131"/>
                    </a:lnTo>
                    <a:lnTo>
                      <a:pt x="654" y="129"/>
                    </a:lnTo>
                    <a:lnTo>
                      <a:pt x="656" y="126"/>
                    </a:lnTo>
                    <a:lnTo>
                      <a:pt x="659" y="122"/>
                    </a:lnTo>
                    <a:lnTo>
                      <a:pt x="659" y="124"/>
                    </a:lnTo>
                    <a:lnTo>
                      <a:pt x="659" y="126"/>
                    </a:lnTo>
                    <a:lnTo>
                      <a:pt x="662" y="126"/>
                    </a:lnTo>
                    <a:lnTo>
                      <a:pt x="663" y="124"/>
                    </a:lnTo>
                    <a:lnTo>
                      <a:pt x="666" y="124"/>
                    </a:lnTo>
                    <a:lnTo>
                      <a:pt x="667" y="126"/>
                    </a:lnTo>
                    <a:lnTo>
                      <a:pt x="669" y="126"/>
                    </a:lnTo>
                    <a:lnTo>
                      <a:pt x="670" y="124"/>
                    </a:lnTo>
                    <a:lnTo>
                      <a:pt x="673" y="125"/>
                    </a:lnTo>
                    <a:lnTo>
                      <a:pt x="674" y="124"/>
                    </a:lnTo>
                    <a:lnTo>
                      <a:pt x="676" y="122"/>
                    </a:lnTo>
                    <a:lnTo>
                      <a:pt x="678" y="122"/>
                    </a:lnTo>
                    <a:lnTo>
                      <a:pt x="681" y="121"/>
                    </a:lnTo>
                    <a:lnTo>
                      <a:pt x="681" y="122"/>
                    </a:lnTo>
                    <a:lnTo>
                      <a:pt x="684" y="122"/>
                    </a:lnTo>
                    <a:lnTo>
                      <a:pt x="685" y="120"/>
                    </a:lnTo>
                    <a:lnTo>
                      <a:pt x="682" y="118"/>
                    </a:lnTo>
                    <a:lnTo>
                      <a:pt x="682" y="120"/>
                    </a:lnTo>
                    <a:lnTo>
                      <a:pt x="681" y="118"/>
                    </a:lnTo>
                    <a:lnTo>
                      <a:pt x="681" y="115"/>
                    </a:lnTo>
                    <a:lnTo>
                      <a:pt x="677" y="113"/>
                    </a:lnTo>
                    <a:lnTo>
                      <a:pt x="677" y="113"/>
                    </a:lnTo>
                    <a:lnTo>
                      <a:pt x="677" y="113"/>
                    </a:lnTo>
                    <a:lnTo>
                      <a:pt x="676" y="113"/>
                    </a:lnTo>
                    <a:lnTo>
                      <a:pt x="677" y="111"/>
                    </a:lnTo>
                    <a:lnTo>
                      <a:pt x="677" y="110"/>
                    </a:lnTo>
                    <a:lnTo>
                      <a:pt x="677" y="109"/>
                    </a:lnTo>
                    <a:lnTo>
                      <a:pt x="677" y="107"/>
                    </a:lnTo>
                    <a:lnTo>
                      <a:pt x="676" y="106"/>
                    </a:lnTo>
                    <a:lnTo>
                      <a:pt x="676" y="104"/>
                    </a:lnTo>
                    <a:lnTo>
                      <a:pt x="674" y="104"/>
                    </a:lnTo>
                    <a:lnTo>
                      <a:pt x="674" y="102"/>
                    </a:lnTo>
                    <a:lnTo>
                      <a:pt x="677" y="87"/>
                    </a:lnTo>
                    <a:lnTo>
                      <a:pt x="677" y="83"/>
                    </a:lnTo>
                    <a:lnTo>
                      <a:pt x="673" y="78"/>
                    </a:lnTo>
                    <a:lnTo>
                      <a:pt x="671" y="80"/>
                    </a:lnTo>
                    <a:lnTo>
                      <a:pt x="667" y="78"/>
                    </a:lnTo>
                    <a:lnTo>
                      <a:pt x="666" y="80"/>
                    </a:lnTo>
                    <a:lnTo>
                      <a:pt x="663" y="77"/>
                    </a:lnTo>
                    <a:lnTo>
                      <a:pt x="662" y="77"/>
                    </a:lnTo>
                    <a:lnTo>
                      <a:pt x="662" y="77"/>
                    </a:lnTo>
                    <a:lnTo>
                      <a:pt x="659" y="78"/>
                    </a:lnTo>
                    <a:lnTo>
                      <a:pt x="659" y="81"/>
                    </a:lnTo>
                    <a:lnTo>
                      <a:pt x="654" y="85"/>
                    </a:lnTo>
                    <a:lnTo>
                      <a:pt x="652" y="88"/>
                    </a:lnTo>
                    <a:lnTo>
                      <a:pt x="652" y="91"/>
                    </a:lnTo>
                    <a:lnTo>
                      <a:pt x="649" y="92"/>
                    </a:lnTo>
                    <a:lnTo>
                      <a:pt x="648" y="95"/>
                    </a:lnTo>
                    <a:lnTo>
                      <a:pt x="648" y="98"/>
                    </a:lnTo>
                    <a:lnTo>
                      <a:pt x="644" y="102"/>
                    </a:lnTo>
                    <a:lnTo>
                      <a:pt x="643" y="102"/>
                    </a:lnTo>
                    <a:lnTo>
                      <a:pt x="638" y="106"/>
                    </a:lnTo>
                    <a:lnTo>
                      <a:pt x="638" y="107"/>
                    </a:lnTo>
                    <a:lnTo>
                      <a:pt x="637" y="109"/>
                    </a:lnTo>
                    <a:lnTo>
                      <a:pt x="634" y="109"/>
                    </a:lnTo>
                    <a:lnTo>
                      <a:pt x="633" y="109"/>
                    </a:lnTo>
                    <a:lnTo>
                      <a:pt x="632" y="109"/>
                    </a:lnTo>
                    <a:lnTo>
                      <a:pt x="632" y="109"/>
                    </a:lnTo>
                    <a:lnTo>
                      <a:pt x="629" y="111"/>
                    </a:lnTo>
                    <a:lnTo>
                      <a:pt x="593" y="111"/>
                    </a:lnTo>
                    <a:lnTo>
                      <a:pt x="589" y="111"/>
                    </a:lnTo>
                    <a:lnTo>
                      <a:pt x="586" y="114"/>
                    </a:lnTo>
                    <a:lnTo>
                      <a:pt x="584" y="115"/>
                    </a:lnTo>
                    <a:lnTo>
                      <a:pt x="582" y="117"/>
                    </a:lnTo>
                    <a:lnTo>
                      <a:pt x="577" y="122"/>
                    </a:lnTo>
                    <a:lnTo>
                      <a:pt x="573" y="122"/>
                    </a:lnTo>
                    <a:lnTo>
                      <a:pt x="571" y="125"/>
                    </a:lnTo>
                    <a:lnTo>
                      <a:pt x="560" y="132"/>
                    </a:lnTo>
                    <a:lnTo>
                      <a:pt x="538" y="139"/>
                    </a:lnTo>
                    <a:lnTo>
                      <a:pt x="537" y="144"/>
                    </a:lnTo>
                    <a:lnTo>
                      <a:pt x="531" y="146"/>
                    </a:lnTo>
                    <a:lnTo>
                      <a:pt x="490" y="158"/>
                    </a:lnTo>
                    <a:lnTo>
                      <a:pt x="487" y="154"/>
                    </a:lnTo>
                    <a:lnTo>
                      <a:pt x="490" y="151"/>
                    </a:lnTo>
                    <a:lnTo>
                      <a:pt x="494" y="148"/>
                    </a:lnTo>
                    <a:lnTo>
                      <a:pt x="497" y="146"/>
                    </a:lnTo>
                    <a:lnTo>
                      <a:pt x="498" y="143"/>
                    </a:lnTo>
                    <a:lnTo>
                      <a:pt x="500" y="140"/>
                    </a:lnTo>
                    <a:lnTo>
                      <a:pt x="500" y="124"/>
                    </a:lnTo>
                    <a:lnTo>
                      <a:pt x="493" y="87"/>
                    </a:lnTo>
                    <a:lnTo>
                      <a:pt x="485" y="81"/>
                    </a:lnTo>
                    <a:lnTo>
                      <a:pt x="482" y="77"/>
                    </a:lnTo>
                    <a:lnTo>
                      <a:pt x="434" y="55"/>
                    </a:lnTo>
                    <a:lnTo>
                      <a:pt x="431" y="54"/>
                    </a:lnTo>
                    <a:lnTo>
                      <a:pt x="428" y="52"/>
                    </a:lnTo>
                    <a:lnTo>
                      <a:pt x="427" y="52"/>
                    </a:lnTo>
                    <a:lnTo>
                      <a:pt x="422" y="51"/>
                    </a:lnTo>
                    <a:lnTo>
                      <a:pt x="420" y="50"/>
                    </a:lnTo>
                    <a:lnTo>
                      <a:pt x="420" y="48"/>
                    </a:lnTo>
                    <a:lnTo>
                      <a:pt x="417" y="50"/>
                    </a:lnTo>
                    <a:lnTo>
                      <a:pt x="413" y="50"/>
                    </a:lnTo>
                    <a:lnTo>
                      <a:pt x="412" y="48"/>
                    </a:lnTo>
                    <a:lnTo>
                      <a:pt x="411" y="47"/>
                    </a:lnTo>
                    <a:lnTo>
                      <a:pt x="408" y="47"/>
                    </a:lnTo>
                    <a:lnTo>
                      <a:pt x="404" y="46"/>
                    </a:lnTo>
                    <a:lnTo>
                      <a:pt x="402" y="43"/>
                    </a:lnTo>
                    <a:lnTo>
                      <a:pt x="401" y="43"/>
                    </a:lnTo>
                    <a:lnTo>
                      <a:pt x="398" y="40"/>
                    </a:lnTo>
                    <a:lnTo>
                      <a:pt x="395" y="40"/>
                    </a:lnTo>
                    <a:lnTo>
                      <a:pt x="394" y="40"/>
                    </a:lnTo>
                    <a:lnTo>
                      <a:pt x="391" y="40"/>
                    </a:lnTo>
                    <a:lnTo>
                      <a:pt x="390" y="40"/>
                    </a:lnTo>
                    <a:lnTo>
                      <a:pt x="390" y="39"/>
                    </a:lnTo>
                    <a:lnTo>
                      <a:pt x="387" y="39"/>
                    </a:lnTo>
                    <a:lnTo>
                      <a:pt x="386" y="37"/>
                    </a:lnTo>
                    <a:lnTo>
                      <a:pt x="385" y="37"/>
                    </a:lnTo>
                    <a:lnTo>
                      <a:pt x="383" y="36"/>
                    </a:lnTo>
                    <a:lnTo>
                      <a:pt x="382" y="35"/>
                    </a:lnTo>
                    <a:lnTo>
                      <a:pt x="382" y="33"/>
                    </a:lnTo>
                    <a:lnTo>
                      <a:pt x="379" y="32"/>
                    </a:lnTo>
                    <a:lnTo>
                      <a:pt x="376" y="32"/>
                    </a:lnTo>
                    <a:lnTo>
                      <a:pt x="374" y="32"/>
                    </a:lnTo>
                    <a:lnTo>
                      <a:pt x="59" y="0"/>
                    </a:lnTo>
                    <a:lnTo>
                      <a:pt x="61" y="4"/>
                    </a:lnTo>
                    <a:lnTo>
                      <a:pt x="63" y="6"/>
                    </a:lnTo>
                    <a:lnTo>
                      <a:pt x="63" y="8"/>
                    </a:lnTo>
                    <a:lnTo>
                      <a:pt x="61" y="10"/>
                    </a:lnTo>
                    <a:lnTo>
                      <a:pt x="62" y="11"/>
                    </a:lnTo>
                    <a:lnTo>
                      <a:pt x="63" y="13"/>
                    </a:lnTo>
                    <a:lnTo>
                      <a:pt x="62" y="14"/>
                    </a:lnTo>
                    <a:lnTo>
                      <a:pt x="61" y="15"/>
                    </a:lnTo>
                    <a:lnTo>
                      <a:pt x="62" y="17"/>
                    </a:lnTo>
                    <a:lnTo>
                      <a:pt x="62" y="18"/>
                    </a:lnTo>
                    <a:lnTo>
                      <a:pt x="63" y="19"/>
                    </a:lnTo>
                    <a:lnTo>
                      <a:pt x="61" y="22"/>
                    </a:lnTo>
                    <a:lnTo>
                      <a:pt x="59" y="24"/>
                    </a:lnTo>
                    <a:lnTo>
                      <a:pt x="58" y="26"/>
                    </a:lnTo>
                    <a:lnTo>
                      <a:pt x="56" y="28"/>
                    </a:lnTo>
                    <a:lnTo>
                      <a:pt x="56" y="30"/>
                    </a:lnTo>
                    <a:lnTo>
                      <a:pt x="55" y="32"/>
                    </a:lnTo>
                    <a:lnTo>
                      <a:pt x="55" y="33"/>
                    </a:lnTo>
                    <a:lnTo>
                      <a:pt x="52" y="36"/>
                    </a:lnTo>
                    <a:lnTo>
                      <a:pt x="50" y="35"/>
                    </a:lnTo>
                    <a:lnTo>
                      <a:pt x="50" y="33"/>
                    </a:lnTo>
                    <a:lnTo>
                      <a:pt x="51" y="30"/>
                    </a:lnTo>
                    <a:lnTo>
                      <a:pt x="52" y="32"/>
                    </a:lnTo>
                    <a:lnTo>
                      <a:pt x="54" y="30"/>
                    </a:lnTo>
                    <a:lnTo>
                      <a:pt x="54" y="32"/>
                    </a:lnTo>
                    <a:lnTo>
                      <a:pt x="54" y="32"/>
                    </a:lnTo>
                    <a:lnTo>
                      <a:pt x="55" y="29"/>
                    </a:lnTo>
                    <a:lnTo>
                      <a:pt x="56" y="26"/>
                    </a:lnTo>
                    <a:lnTo>
                      <a:pt x="58" y="24"/>
                    </a:lnTo>
                    <a:lnTo>
                      <a:pt x="58" y="22"/>
                    </a:lnTo>
                    <a:lnTo>
                      <a:pt x="56" y="22"/>
                    </a:lnTo>
                    <a:lnTo>
                      <a:pt x="54" y="25"/>
                    </a:lnTo>
                    <a:lnTo>
                      <a:pt x="52" y="26"/>
                    </a:lnTo>
                    <a:lnTo>
                      <a:pt x="51" y="26"/>
                    </a:lnTo>
                    <a:lnTo>
                      <a:pt x="51" y="25"/>
                    </a:lnTo>
                    <a:lnTo>
                      <a:pt x="54" y="22"/>
                    </a:lnTo>
                    <a:lnTo>
                      <a:pt x="55" y="22"/>
                    </a:lnTo>
                    <a:lnTo>
                      <a:pt x="56" y="21"/>
                    </a:lnTo>
                    <a:lnTo>
                      <a:pt x="55" y="18"/>
                    </a:lnTo>
                    <a:lnTo>
                      <a:pt x="55" y="18"/>
                    </a:lnTo>
                    <a:lnTo>
                      <a:pt x="54" y="19"/>
                    </a:lnTo>
                    <a:lnTo>
                      <a:pt x="52" y="17"/>
                    </a:lnTo>
                    <a:lnTo>
                      <a:pt x="51" y="15"/>
                    </a:lnTo>
                    <a:lnTo>
                      <a:pt x="45" y="15"/>
                    </a:lnTo>
                    <a:lnTo>
                      <a:pt x="41" y="14"/>
                    </a:lnTo>
                    <a:lnTo>
                      <a:pt x="36" y="8"/>
                    </a:lnTo>
                    <a:lnTo>
                      <a:pt x="36" y="8"/>
                    </a:lnTo>
                    <a:lnTo>
                      <a:pt x="36" y="11"/>
                    </a:lnTo>
                    <a:lnTo>
                      <a:pt x="33" y="15"/>
                    </a:lnTo>
                    <a:lnTo>
                      <a:pt x="33" y="18"/>
                    </a:lnTo>
                    <a:lnTo>
                      <a:pt x="34" y="22"/>
                    </a:lnTo>
                    <a:lnTo>
                      <a:pt x="33" y="29"/>
                    </a:lnTo>
                    <a:lnTo>
                      <a:pt x="34" y="32"/>
                    </a:lnTo>
                    <a:lnTo>
                      <a:pt x="33" y="35"/>
                    </a:lnTo>
                    <a:lnTo>
                      <a:pt x="33" y="36"/>
                    </a:lnTo>
                    <a:lnTo>
                      <a:pt x="36" y="37"/>
                    </a:lnTo>
                    <a:lnTo>
                      <a:pt x="36" y="37"/>
                    </a:lnTo>
                    <a:lnTo>
                      <a:pt x="34" y="39"/>
                    </a:lnTo>
                    <a:lnTo>
                      <a:pt x="33" y="39"/>
                    </a:lnTo>
                    <a:lnTo>
                      <a:pt x="33" y="41"/>
                    </a:lnTo>
                    <a:lnTo>
                      <a:pt x="33" y="43"/>
                    </a:lnTo>
                    <a:lnTo>
                      <a:pt x="36" y="43"/>
                    </a:lnTo>
                    <a:lnTo>
                      <a:pt x="34" y="44"/>
                    </a:lnTo>
                    <a:lnTo>
                      <a:pt x="34" y="47"/>
                    </a:lnTo>
                    <a:lnTo>
                      <a:pt x="33" y="48"/>
                    </a:lnTo>
                    <a:lnTo>
                      <a:pt x="33" y="48"/>
                    </a:lnTo>
                    <a:lnTo>
                      <a:pt x="32" y="50"/>
                    </a:lnTo>
                    <a:lnTo>
                      <a:pt x="32" y="51"/>
                    </a:lnTo>
                    <a:lnTo>
                      <a:pt x="36" y="51"/>
                    </a:lnTo>
                    <a:lnTo>
                      <a:pt x="39" y="52"/>
                    </a:lnTo>
                    <a:lnTo>
                      <a:pt x="40" y="54"/>
                    </a:lnTo>
                    <a:lnTo>
                      <a:pt x="43" y="54"/>
                    </a:lnTo>
                    <a:lnTo>
                      <a:pt x="44" y="55"/>
                    </a:lnTo>
                    <a:lnTo>
                      <a:pt x="44" y="58"/>
                    </a:lnTo>
                    <a:lnTo>
                      <a:pt x="44" y="55"/>
                    </a:lnTo>
                    <a:lnTo>
                      <a:pt x="41" y="55"/>
                    </a:lnTo>
                    <a:lnTo>
                      <a:pt x="40" y="55"/>
                    </a:lnTo>
                    <a:lnTo>
                      <a:pt x="39" y="54"/>
                    </a:lnTo>
                    <a:lnTo>
                      <a:pt x="34" y="54"/>
                    </a:lnTo>
                    <a:lnTo>
                      <a:pt x="33" y="52"/>
                    </a:lnTo>
                    <a:lnTo>
                      <a:pt x="32" y="52"/>
                    </a:lnTo>
                    <a:lnTo>
                      <a:pt x="32" y="55"/>
                    </a:lnTo>
                    <a:lnTo>
                      <a:pt x="29" y="58"/>
                    </a:lnTo>
                    <a:lnTo>
                      <a:pt x="29" y="59"/>
                    </a:lnTo>
                    <a:lnTo>
                      <a:pt x="30" y="62"/>
                    </a:lnTo>
                    <a:lnTo>
                      <a:pt x="28" y="65"/>
                    </a:lnTo>
                    <a:lnTo>
                      <a:pt x="26" y="67"/>
                    </a:lnTo>
                    <a:lnTo>
                      <a:pt x="23" y="74"/>
                    </a:lnTo>
                    <a:lnTo>
                      <a:pt x="22" y="80"/>
                    </a:lnTo>
                    <a:lnTo>
                      <a:pt x="19" y="85"/>
                    </a:lnTo>
                    <a:lnTo>
                      <a:pt x="19" y="92"/>
                    </a:lnTo>
                    <a:lnTo>
                      <a:pt x="18" y="95"/>
                    </a:lnTo>
                    <a:lnTo>
                      <a:pt x="15" y="98"/>
                    </a:lnTo>
                    <a:lnTo>
                      <a:pt x="14" y="102"/>
                    </a:lnTo>
                    <a:lnTo>
                      <a:pt x="12" y="103"/>
                    </a:lnTo>
                    <a:lnTo>
                      <a:pt x="11" y="106"/>
                    </a:lnTo>
                    <a:lnTo>
                      <a:pt x="8" y="110"/>
                    </a:lnTo>
                    <a:lnTo>
                      <a:pt x="8" y="111"/>
                    </a:lnTo>
                    <a:lnTo>
                      <a:pt x="8" y="117"/>
                    </a:lnTo>
                    <a:lnTo>
                      <a:pt x="7" y="121"/>
                    </a:lnTo>
                    <a:lnTo>
                      <a:pt x="7" y="124"/>
                    </a:lnTo>
                    <a:lnTo>
                      <a:pt x="8" y="126"/>
                    </a:lnTo>
                    <a:lnTo>
                      <a:pt x="7" y="128"/>
                    </a:lnTo>
                    <a:lnTo>
                      <a:pt x="7" y="131"/>
                    </a:lnTo>
                    <a:lnTo>
                      <a:pt x="8" y="133"/>
                    </a:lnTo>
                    <a:lnTo>
                      <a:pt x="7" y="139"/>
                    </a:lnTo>
                    <a:lnTo>
                      <a:pt x="6" y="141"/>
                    </a:lnTo>
                    <a:lnTo>
                      <a:pt x="6" y="141"/>
                    </a:lnTo>
                    <a:lnTo>
                      <a:pt x="6" y="144"/>
                    </a:lnTo>
                    <a:lnTo>
                      <a:pt x="6" y="144"/>
                    </a:lnTo>
                    <a:lnTo>
                      <a:pt x="4" y="147"/>
                    </a:lnTo>
                    <a:lnTo>
                      <a:pt x="2" y="150"/>
                    </a:lnTo>
                    <a:lnTo>
                      <a:pt x="0" y="152"/>
                    </a:lnTo>
                    <a:lnTo>
                      <a:pt x="0" y="155"/>
                    </a:lnTo>
                    <a:lnTo>
                      <a:pt x="2" y="158"/>
                    </a:lnTo>
                    <a:lnTo>
                      <a:pt x="4" y="162"/>
                    </a:lnTo>
                    <a:lnTo>
                      <a:pt x="4" y="168"/>
                    </a:lnTo>
                    <a:lnTo>
                      <a:pt x="4" y="170"/>
                    </a:lnTo>
                    <a:lnTo>
                      <a:pt x="3" y="173"/>
                    </a:lnTo>
                    <a:lnTo>
                      <a:pt x="3" y="173"/>
                    </a:lnTo>
                    <a:lnTo>
                      <a:pt x="3" y="176"/>
                    </a:lnTo>
                    <a:lnTo>
                      <a:pt x="4" y="179"/>
                    </a:lnTo>
                    <a:lnTo>
                      <a:pt x="3" y="180"/>
                    </a:lnTo>
                    <a:lnTo>
                      <a:pt x="3" y="181"/>
                    </a:lnTo>
                    <a:lnTo>
                      <a:pt x="3" y="183"/>
                    </a:lnTo>
                    <a:lnTo>
                      <a:pt x="8" y="191"/>
                    </a:lnTo>
                    <a:lnTo>
                      <a:pt x="8" y="194"/>
                    </a:lnTo>
                    <a:lnTo>
                      <a:pt x="7" y="195"/>
                    </a:lnTo>
                    <a:lnTo>
                      <a:pt x="8" y="196"/>
                    </a:lnTo>
                    <a:lnTo>
                      <a:pt x="11" y="199"/>
                    </a:lnTo>
                    <a:lnTo>
                      <a:pt x="11" y="200"/>
                    </a:lnTo>
                    <a:lnTo>
                      <a:pt x="12" y="200"/>
                    </a:lnTo>
                    <a:lnTo>
                      <a:pt x="12" y="200"/>
                    </a:lnTo>
                    <a:lnTo>
                      <a:pt x="12" y="198"/>
                    </a:lnTo>
                    <a:lnTo>
                      <a:pt x="12" y="195"/>
                    </a:lnTo>
                    <a:lnTo>
                      <a:pt x="14" y="196"/>
                    </a:lnTo>
                    <a:lnTo>
                      <a:pt x="15" y="195"/>
                    </a:lnTo>
                    <a:lnTo>
                      <a:pt x="15" y="196"/>
                    </a:lnTo>
                    <a:lnTo>
                      <a:pt x="17" y="196"/>
                    </a:lnTo>
                    <a:lnTo>
                      <a:pt x="18" y="198"/>
                    </a:lnTo>
                    <a:lnTo>
                      <a:pt x="21" y="198"/>
                    </a:lnTo>
                    <a:lnTo>
                      <a:pt x="19" y="198"/>
                    </a:lnTo>
                    <a:lnTo>
                      <a:pt x="17" y="199"/>
                    </a:lnTo>
                    <a:lnTo>
                      <a:pt x="15" y="198"/>
                    </a:lnTo>
                    <a:lnTo>
                      <a:pt x="15" y="198"/>
                    </a:lnTo>
                    <a:lnTo>
                      <a:pt x="15" y="199"/>
                    </a:lnTo>
                    <a:lnTo>
                      <a:pt x="15" y="200"/>
                    </a:lnTo>
                    <a:lnTo>
                      <a:pt x="15" y="203"/>
                    </a:lnTo>
                    <a:lnTo>
                      <a:pt x="17" y="206"/>
                    </a:lnTo>
                    <a:lnTo>
                      <a:pt x="18" y="206"/>
                    </a:lnTo>
                    <a:lnTo>
                      <a:pt x="15" y="206"/>
                    </a:lnTo>
                    <a:lnTo>
                      <a:pt x="14" y="203"/>
                    </a:lnTo>
                    <a:lnTo>
                      <a:pt x="14" y="203"/>
                    </a:lnTo>
                    <a:lnTo>
                      <a:pt x="12" y="203"/>
                    </a:lnTo>
                    <a:lnTo>
                      <a:pt x="12" y="205"/>
                    </a:lnTo>
                    <a:lnTo>
                      <a:pt x="11" y="206"/>
                    </a:lnTo>
                    <a:lnTo>
                      <a:pt x="12" y="207"/>
                    </a:lnTo>
                    <a:lnTo>
                      <a:pt x="11" y="210"/>
                    </a:lnTo>
                    <a:lnTo>
                      <a:pt x="11" y="211"/>
                    </a:lnTo>
                    <a:lnTo>
                      <a:pt x="12" y="213"/>
                    </a:lnTo>
                    <a:lnTo>
                      <a:pt x="14" y="214"/>
                    </a:lnTo>
                    <a:lnTo>
                      <a:pt x="15" y="216"/>
                    </a:lnTo>
                    <a:lnTo>
                      <a:pt x="17" y="217"/>
                    </a:lnTo>
                    <a:lnTo>
                      <a:pt x="17" y="218"/>
                    </a:lnTo>
                    <a:lnTo>
                      <a:pt x="15" y="221"/>
                    </a:lnTo>
                    <a:lnTo>
                      <a:pt x="14" y="221"/>
                    </a:lnTo>
                    <a:lnTo>
                      <a:pt x="14" y="221"/>
                    </a:lnTo>
                    <a:lnTo>
                      <a:pt x="14" y="224"/>
                    </a:lnTo>
                    <a:lnTo>
                      <a:pt x="14" y="227"/>
                    </a:lnTo>
                    <a:lnTo>
                      <a:pt x="14" y="228"/>
                    </a:lnTo>
                    <a:lnTo>
                      <a:pt x="17" y="229"/>
                    </a:lnTo>
                    <a:lnTo>
                      <a:pt x="17" y="233"/>
                    </a:lnTo>
                    <a:lnTo>
                      <a:pt x="19" y="239"/>
                    </a:lnTo>
                    <a:lnTo>
                      <a:pt x="21" y="242"/>
                    </a:lnTo>
                    <a:lnTo>
                      <a:pt x="22" y="242"/>
                    </a:lnTo>
                    <a:lnTo>
                      <a:pt x="22" y="243"/>
                    </a:lnTo>
                    <a:lnTo>
                      <a:pt x="22" y="243"/>
                    </a:lnTo>
                    <a:lnTo>
                      <a:pt x="23" y="246"/>
                    </a:lnTo>
                    <a:lnTo>
                      <a:pt x="25" y="248"/>
                    </a:lnTo>
                    <a:lnTo>
                      <a:pt x="23" y="253"/>
                    </a:lnTo>
                    <a:lnTo>
                      <a:pt x="23" y="254"/>
                    </a:lnTo>
                    <a:lnTo>
                      <a:pt x="22" y="254"/>
                    </a:lnTo>
                    <a:lnTo>
                      <a:pt x="23" y="257"/>
                    </a:lnTo>
                    <a:lnTo>
                      <a:pt x="25" y="257"/>
                    </a:lnTo>
                    <a:lnTo>
                      <a:pt x="29" y="257"/>
                    </a:lnTo>
                    <a:lnTo>
                      <a:pt x="32" y="258"/>
                    </a:lnTo>
                    <a:lnTo>
                      <a:pt x="33" y="259"/>
                    </a:lnTo>
                    <a:lnTo>
                      <a:pt x="34" y="259"/>
                    </a:lnTo>
                    <a:lnTo>
                      <a:pt x="39" y="259"/>
                    </a:lnTo>
                    <a:lnTo>
                      <a:pt x="40" y="261"/>
                    </a:lnTo>
                    <a:lnTo>
                      <a:pt x="40" y="264"/>
                    </a:lnTo>
                    <a:lnTo>
                      <a:pt x="43" y="265"/>
                    </a:lnTo>
                    <a:lnTo>
                      <a:pt x="45" y="265"/>
                    </a:lnTo>
                    <a:lnTo>
                      <a:pt x="48" y="266"/>
                    </a:lnTo>
                    <a:lnTo>
                      <a:pt x="48" y="268"/>
                    </a:lnTo>
                    <a:lnTo>
                      <a:pt x="48" y="269"/>
                    </a:lnTo>
                    <a:lnTo>
                      <a:pt x="50" y="269"/>
                    </a:lnTo>
                    <a:lnTo>
                      <a:pt x="50" y="269"/>
                    </a:lnTo>
                    <a:lnTo>
                      <a:pt x="52" y="269"/>
                    </a:lnTo>
                    <a:lnTo>
                      <a:pt x="55" y="272"/>
                    </a:lnTo>
                    <a:lnTo>
                      <a:pt x="59" y="279"/>
                    </a:lnTo>
                    <a:lnTo>
                      <a:pt x="59" y="281"/>
                    </a:lnTo>
                    <a:lnTo>
                      <a:pt x="59" y="285"/>
                    </a:lnTo>
                    <a:lnTo>
                      <a:pt x="59" y="287"/>
                    </a:lnTo>
                    <a:lnTo>
                      <a:pt x="88" y="287"/>
                    </a:lnTo>
                    <a:lnTo>
                      <a:pt x="88" y="28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6" name="Freeform 1322">
                <a:extLst>
                  <a:ext uri="{FF2B5EF4-FFF2-40B4-BE49-F238E27FC236}">
                    <a16:creationId xmlns:a16="http://schemas.microsoft.com/office/drawing/2014/main" id="{3C2BE043-6F45-4362-8BF0-7C29C2B96165}"/>
                  </a:ext>
                </a:extLst>
              </p:cNvPr>
              <p:cNvSpPr>
                <a:spLocks/>
              </p:cNvSpPr>
              <p:nvPr/>
            </p:nvSpPr>
            <p:spPr bwMode="auto">
              <a:xfrm>
                <a:off x="2216" y="2880"/>
                <a:ext cx="1" cy="5"/>
              </a:xfrm>
              <a:custGeom>
                <a:avLst/>
                <a:gdLst>
                  <a:gd name="T0" fmla="*/ 0 w 1"/>
                  <a:gd name="T1" fmla="*/ 5 h 5"/>
                  <a:gd name="T2" fmla="*/ 1 w 1"/>
                  <a:gd name="T3" fmla="*/ 2 h 5"/>
                  <a:gd name="T4" fmla="*/ 1 w 1"/>
                  <a:gd name="T5" fmla="*/ 0 h 5"/>
                  <a:gd name="T6" fmla="*/ 0 w 1"/>
                  <a:gd name="T7" fmla="*/ 5 h 5"/>
                  <a:gd name="T8" fmla="*/ 0 w 1"/>
                  <a:gd name="T9" fmla="*/ 5 h 5"/>
                </a:gdLst>
                <a:ahLst/>
                <a:cxnLst>
                  <a:cxn ang="0">
                    <a:pos x="T0" y="T1"/>
                  </a:cxn>
                  <a:cxn ang="0">
                    <a:pos x="T2" y="T3"/>
                  </a:cxn>
                  <a:cxn ang="0">
                    <a:pos x="T4" y="T5"/>
                  </a:cxn>
                  <a:cxn ang="0">
                    <a:pos x="T6" y="T7"/>
                  </a:cxn>
                  <a:cxn ang="0">
                    <a:pos x="T8" y="T9"/>
                  </a:cxn>
                </a:cxnLst>
                <a:rect l="0" t="0" r="r" b="b"/>
                <a:pathLst>
                  <a:path w="1" h="5">
                    <a:moveTo>
                      <a:pt x="0" y="5"/>
                    </a:moveTo>
                    <a:lnTo>
                      <a:pt x="1" y="2"/>
                    </a:lnTo>
                    <a:lnTo>
                      <a:pt x="1" y="0"/>
                    </a:lnTo>
                    <a:lnTo>
                      <a:pt x="0"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7" name="Freeform 1323">
                <a:extLst>
                  <a:ext uri="{FF2B5EF4-FFF2-40B4-BE49-F238E27FC236}">
                    <a16:creationId xmlns:a16="http://schemas.microsoft.com/office/drawing/2014/main" id="{DE005D37-07C6-48D0-94E3-FFCED5572EB5}"/>
                  </a:ext>
                </a:extLst>
              </p:cNvPr>
              <p:cNvSpPr>
                <a:spLocks/>
              </p:cNvSpPr>
              <p:nvPr/>
            </p:nvSpPr>
            <p:spPr bwMode="auto">
              <a:xfrm>
                <a:off x="2215" y="290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8" name="Freeform 1324">
                <a:extLst>
                  <a:ext uri="{FF2B5EF4-FFF2-40B4-BE49-F238E27FC236}">
                    <a16:creationId xmlns:a16="http://schemas.microsoft.com/office/drawing/2014/main" id="{1ABBEF02-FAB4-4597-BBAA-DCD2725576B3}"/>
                  </a:ext>
                </a:extLst>
              </p:cNvPr>
              <p:cNvSpPr>
                <a:spLocks/>
              </p:cNvSpPr>
              <p:nvPr/>
            </p:nvSpPr>
            <p:spPr bwMode="auto">
              <a:xfrm>
                <a:off x="2213" y="2886"/>
                <a:ext cx="2" cy="15"/>
              </a:xfrm>
              <a:custGeom>
                <a:avLst/>
                <a:gdLst>
                  <a:gd name="T0" fmla="*/ 1 w 1"/>
                  <a:gd name="T1" fmla="*/ 0 h 11"/>
                  <a:gd name="T2" fmla="*/ 0 w 1"/>
                  <a:gd name="T3" fmla="*/ 4 h 11"/>
                  <a:gd name="T4" fmla="*/ 0 w 1"/>
                  <a:gd name="T5" fmla="*/ 8 h 11"/>
                  <a:gd name="T6" fmla="*/ 1 w 1"/>
                  <a:gd name="T7" fmla="*/ 11 h 11"/>
                  <a:gd name="T8" fmla="*/ 0 w 1"/>
                  <a:gd name="T9" fmla="*/ 8 h 11"/>
                  <a:gd name="T10" fmla="*/ 0 w 1"/>
                  <a:gd name="T11" fmla="*/ 4 h 11"/>
                  <a:gd name="T12" fmla="*/ 1 w 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1" y="0"/>
                    </a:moveTo>
                    <a:cubicBezTo>
                      <a:pt x="0" y="4"/>
                      <a:pt x="0" y="4"/>
                      <a:pt x="0" y="4"/>
                    </a:cubicBezTo>
                    <a:cubicBezTo>
                      <a:pt x="0" y="8"/>
                      <a:pt x="0" y="8"/>
                      <a:pt x="0" y="8"/>
                    </a:cubicBezTo>
                    <a:cubicBezTo>
                      <a:pt x="0" y="8"/>
                      <a:pt x="1" y="11"/>
                      <a:pt x="1" y="11"/>
                    </a:cubicBezTo>
                    <a:cubicBezTo>
                      <a:pt x="0" y="8"/>
                      <a:pt x="0" y="8"/>
                      <a:pt x="0" y="8"/>
                    </a:cubicBezTo>
                    <a:cubicBezTo>
                      <a:pt x="0" y="4"/>
                      <a:pt x="0" y="4"/>
                      <a:pt x="0" y="4"/>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9" name="Freeform 1325">
                <a:extLst>
                  <a:ext uri="{FF2B5EF4-FFF2-40B4-BE49-F238E27FC236}">
                    <a16:creationId xmlns:a16="http://schemas.microsoft.com/office/drawing/2014/main" id="{0B4D615F-24C5-4410-8DB1-B1F906B25ED7}"/>
                  </a:ext>
                </a:extLst>
              </p:cNvPr>
              <p:cNvSpPr>
                <a:spLocks/>
              </p:cNvSpPr>
              <p:nvPr/>
            </p:nvSpPr>
            <p:spPr bwMode="auto">
              <a:xfrm>
                <a:off x="2219" y="2872"/>
                <a:ext cx="5" cy="7"/>
              </a:xfrm>
              <a:custGeom>
                <a:avLst/>
                <a:gdLst>
                  <a:gd name="T0" fmla="*/ 0 w 5"/>
                  <a:gd name="T1" fmla="*/ 7 h 7"/>
                  <a:gd name="T2" fmla="*/ 0 w 5"/>
                  <a:gd name="T3" fmla="*/ 6 h 7"/>
                  <a:gd name="T4" fmla="*/ 3 w 5"/>
                  <a:gd name="T5" fmla="*/ 3 h 7"/>
                  <a:gd name="T6" fmla="*/ 5 w 5"/>
                  <a:gd name="T7" fmla="*/ 0 h 7"/>
                  <a:gd name="T8" fmla="*/ 3 w 5"/>
                  <a:gd name="T9" fmla="*/ 3 h 7"/>
                  <a:gd name="T10" fmla="*/ 0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0" y="7"/>
                    </a:moveTo>
                    <a:lnTo>
                      <a:pt x="0" y="6"/>
                    </a:lnTo>
                    <a:lnTo>
                      <a:pt x="3" y="3"/>
                    </a:lnTo>
                    <a:lnTo>
                      <a:pt x="5" y="0"/>
                    </a:lnTo>
                    <a:lnTo>
                      <a:pt x="3" y="3"/>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0" name="Freeform 1326">
                <a:extLst>
                  <a:ext uri="{FF2B5EF4-FFF2-40B4-BE49-F238E27FC236}">
                    <a16:creationId xmlns:a16="http://schemas.microsoft.com/office/drawing/2014/main" id="{A72825DF-73F1-4449-AFB3-9FD44E72B799}"/>
                  </a:ext>
                </a:extLst>
              </p:cNvPr>
              <p:cNvSpPr>
                <a:spLocks/>
              </p:cNvSpPr>
              <p:nvPr/>
            </p:nvSpPr>
            <p:spPr bwMode="auto">
              <a:xfrm>
                <a:off x="2558" y="2684"/>
                <a:ext cx="4" cy="3"/>
              </a:xfrm>
              <a:custGeom>
                <a:avLst/>
                <a:gdLst>
                  <a:gd name="T0" fmla="*/ 1 w 4"/>
                  <a:gd name="T1" fmla="*/ 0 h 3"/>
                  <a:gd name="T2" fmla="*/ 1 w 4"/>
                  <a:gd name="T3" fmla="*/ 2 h 3"/>
                  <a:gd name="T4" fmla="*/ 0 w 4"/>
                  <a:gd name="T5" fmla="*/ 2 h 3"/>
                  <a:gd name="T6" fmla="*/ 0 w 4"/>
                  <a:gd name="T7" fmla="*/ 3 h 3"/>
                  <a:gd name="T8" fmla="*/ 1 w 4"/>
                  <a:gd name="T9" fmla="*/ 3 h 3"/>
                  <a:gd name="T10" fmla="*/ 3 w 4"/>
                  <a:gd name="T11" fmla="*/ 2 h 3"/>
                  <a:gd name="T12" fmla="*/ 4 w 4"/>
                  <a:gd name="T13" fmla="*/ 2 h 3"/>
                  <a:gd name="T14" fmla="*/ 3 w 4"/>
                  <a:gd name="T15" fmla="*/ 0 h 3"/>
                  <a:gd name="T16" fmla="*/ 1 w 4"/>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0"/>
                    </a:moveTo>
                    <a:lnTo>
                      <a:pt x="1" y="2"/>
                    </a:lnTo>
                    <a:lnTo>
                      <a:pt x="0" y="2"/>
                    </a:lnTo>
                    <a:lnTo>
                      <a:pt x="0" y="3"/>
                    </a:lnTo>
                    <a:lnTo>
                      <a:pt x="1" y="3"/>
                    </a:lnTo>
                    <a:lnTo>
                      <a:pt x="3" y="2"/>
                    </a:lnTo>
                    <a:lnTo>
                      <a:pt x="4" y="2"/>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1" name="Freeform 1327">
                <a:extLst>
                  <a:ext uri="{FF2B5EF4-FFF2-40B4-BE49-F238E27FC236}">
                    <a16:creationId xmlns:a16="http://schemas.microsoft.com/office/drawing/2014/main" id="{4918DDDC-CCF9-4DBA-A3A1-676FFD60437B}"/>
                  </a:ext>
                </a:extLst>
              </p:cNvPr>
              <p:cNvSpPr>
                <a:spLocks/>
              </p:cNvSpPr>
              <p:nvPr/>
            </p:nvSpPr>
            <p:spPr bwMode="auto">
              <a:xfrm>
                <a:off x="1987" y="2527"/>
                <a:ext cx="3" cy="8"/>
              </a:xfrm>
              <a:custGeom>
                <a:avLst/>
                <a:gdLst>
                  <a:gd name="T0" fmla="*/ 3 w 3"/>
                  <a:gd name="T1" fmla="*/ 0 h 8"/>
                  <a:gd name="T2" fmla="*/ 1 w 3"/>
                  <a:gd name="T3" fmla="*/ 0 h 8"/>
                  <a:gd name="T4" fmla="*/ 0 w 3"/>
                  <a:gd name="T5" fmla="*/ 1 h 8"/>
                  <a:gd name="T6" fmla="*/ 0 w 3"/>
                  <a:gd name="T7" fmla="*/ 5 h 8"/>
                  <a:gd name="T8" fmla="*/ 1 w 3"/>
                  <a:gd name="T9" fmla="*/ 8 h 8"/>
                  <a:gd name="T10" fmla="*/ 3 w 3"/>
                  <a:gd name="T11" fmla="*/ 8 h 8"/>
                  <a:gd name="T12" fmla="*/ 1 w 3"/>
                  <a:gd name="T13" fmla="*/ 2 h 8"/>
                  <a:gd name="T14" fmla="*/ 1 w 3"/>
                  <a:gd name="T15" fmla="*/ 1 h 8"/>
                  <a:gd name="T16" fmla="*/ 3 w 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3" y="0"/>
                    </a:moveTo>
                    <a:lnTo>
                      <a:pt x="1" y="0"/>
                    </a:lnTo>
                    <a:lnTo>
                      <a:pt x="0" y="1"/>
                    </a:lnTo>
                    <a:lnTo>
                      <a:pt x="0" y="5"/>
                    </a:lnTo>
                    <a:lnTo>
                      <a:pt x="1" y="8"/>
                    </a:lnTo>
                    <a:lnTo>
                      <a:pt x="3" y="8"/>
                    </a:lnTo>
                    <a:lnTo>
                      <a:pt x="1" y="2"/>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2" name="Freeform 1328">
                <a:extLst>
                  <a:ext uri="{FF2B5EF4-FFF2-40B4-BE49-F238E27FC236}">
                    <a16:creationId xmlns:a16="http://schemas.microsoft.com/office/drawing/2014/main" id="{64483E71-283A-4A65-A5F5-7ACE02C5E0BD}"/>
                  </a:ext>
                </a:extLst>
              </p:cNvPr>
              <p:cNvSpPr>
                <a:spLocks/>
              </p:cNvSpPr>
              <p:nvPr/>
            </p:nvSpPr>
            <p:spPr bwMode="auto">
              <a:xfrm>
                <a:off x="2699" y="3950"/>
                <a:ext cx="4" cy="1"/>
              </a:xfrm>
              <a:custGeom>
                <a:avLst/>
                <a:gdLst>
                  <a:gd name="T0" fmla="*/ 3 w 4"/>
                  <a:gd name="T1" fmla="*/ 0 h 1"/>
                  <a:gd name="T2" fmla="*/ 2 w 4"/>
                  <a:gd name="T3" fmla="*/ 0 h 1"/>
                  <a:gd name="T4" fmla="*/ 0 w 4"/>
                  <a:gd name="T5" fmla="*/ 0 h 1"/>
                  <a:gd name="T6" fmla="*/ 2 w 4"/>
                  <a:gd name="T7" fmla="*/ 1 h 1"/>
                  <a:gd name="T8" fmla="*/ 4 w 4"/>
                  <a:gd name="T9" fmla="*/ 0 h 1"/>
                  <a:gd name="T10" fmla="*/ 3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3" y="0"/>
                    </a:moveTo>
                    <a:lnTo>
                      <a:pt x="2" y="0"/>
                    </a:lnTo>
                    <a:lnTo>
                      <a:pt x="0" y="0"/>
                    </a:lnTo>
                    <a:lnTo>
                      <a:pt x="2" y="1"/>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3" name="Freeform 1329">
                <a:extLst>
                  <a:ext uri="{FF2B5EF4-FFF2-40B4-BE49-F238E27FC236}">
                    <a16:creationId xmlns:a16="http://schemas.microsoft.com/office/drawing/2014/main" id="{3F863FAA-18E0-4D8E-A8EA-9D57FF6E9CB9}"/>
                  </a:ext>
                </a:extLst>
              </p:cNvPr>
              <p:cNvSpPr>
                <a:spLocks/>
              </p:cNvSpPr>
              <p:nvPr/>
            </p:nvSpPr>
            <p:spPr bwMode="auto">
              <a:xfrm>
                <a:off x="2712" y="3939"/>
                <a:ext cx="4" cy="1"/>
              </a:xfrm>
              <a:custGeom>
                <a:avLst/>
                <a:gdLst>
                  <a:gd name="T0" fmla="*/ 2 w 4"/>
                  <a:gd name="T1" fmla="*/ 0 h 1"/>
                  <a:gd name="T2" fmla="*/ 0 w 4"/>
                  <a:gd name="T3" fmla="*/ 0 h 1"/>
                  <a:gd name="T4" fmla="*/ 4 w 4"/>
                  <a:gd name="T5" fmla="*/ 1 h 1"/>
                  <a:gd name="T6" fmla="*/ 2 w 4"/>
                  <a:gd name="T7" fmla="*/ 0 h 1"/>
                </a:gdLst>
                <a:ahLst/>
                <a:cxnLst>
                  <a:cxn ang="0">
                    <a:pos x="T0" y="T1"/>
                  </a:cxn>
                  <a:cxn ang="0">
                    <a:pos x="T2" y="T3"/>
                  </a:cxn>
                  <a:cxn ang="0">
                    <a:pos x="T4" y="T5"/>
                  </a:cxn>
                  <a:cxn ang="0">
                    <a:pos x="T6" y="T7"/>
                  </a:cxn>
                </a:cxnLst>
                <a:rect l="0" t="0" r="r" b="b"/>
                <a:pathLst>
                  <a:path w="4" h="1">
                    <a:moveTo>
                      <a:pt x="2" y="0"/>
                    </a:moveTo>
                    <a:lnTo>
                      <a:pt x="0" y="0"/>
                    </a:lnTo>
                    <a:lnTo>
                      <a:pt x="4"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4" name="Freeform 1330">
                <a:extLst>
                  <a:ext uri="{FF2B5EF4-FFF2-40B4-BE49-F238E27FC236}">
                    <a16:creationId xmlns:a16="http://schemas.microsoft.com/office/drawing/2014/main" id="{C7657D75-3FB3-4239-8A9C-C5380E6A4F83}"/>
                  </a:ext>
                </a:extLst>
              </p:cNvPr>
              <p:cNvSpPr>
                <a:spLocks/>
              </p:cNvSpPr>
              <p:nvPr/>
            </p:nvSpPr>
            <p:spPr bwMode="auto">
              <a:xfrm>
                <a:off x="2702" y="3942"/>
                <a:ext cx="18" cy="15"/>
              </a:xfrm>
              <a:custGeom>
                <a:avLst/>
                <a:gdLst>
                  <a:gd name="T0" fmla="*/ 18 w 18"/>
                  <a:gd name="T1" fmla="*/ 1 h 15"/>
                  <a:gd name="T2" fmla="*/ 16 w 18"/>
                  <a:gd name="T3" fmla="*/ 0 h 15"/>
                  <a:gd name="T4" fmla="*/ 15 w 18"/>
                  <a:gd name="T5" fmla="*/ 0 h 15"/>
                  <a:gd name="T6" fmla="*/ 14 w 18"/>
                  <a:gd name="T7" fmla="*/ 1 h 15"/>
                  <a:gd name="T8" fmla="*/ 12 w 18"/>
                  <a:gd name="T9" fmla="*/ 1 h 15"/>
                  <a:gd name="T10" fmla="*/ 11 w 18"/>
                  <a:gd name="T11" fmla="*/ 0 h 15"/>
                  <a:gd name="T12" fmla="*/ 10 w 18"/>
                  <a:gd name="T13" fmla="*/ 0 h 15"/>
                  <a:gd name="T14" fmla="*/ 8 w 18"/>
                  <a:gd name="T15" fmla="*/ 2 h 15"/>
                  <a:gd name="T16" fmla="*/ 5 w 18"/>
                  <a:gd name="T17" fmla="*/ 2 h 15"/>
                  <a:gd name="T18" fmla="*/ 4 w 18"/>
                  <a:gd name="T19" fmla="*/ 0 h 15"/>
                  <a:gd name="T20" fmla="*/ 3 w 18"/>
                  <a:gd name="T21" fmla="*/ 1 h 15"/>
                  <a:gd name="T22" fmla="*/ 5 w 18"/>
                  <a:gd name="T23" fmla="*/ 5 h 15"/>
                  <a:gd name="T24" fmla="*/ 8 w 18"/>
                  <a:gd name="T25" fmla="*/ 5 h 15"/>
                  <a:gd name="T26" fmla="*/ 8 w 18"/>
                  <a:gd name="T27" fmla="*/ 7 h 15"/>
                  <a:gd name="T28" fmla="*/ 5 w 18"/>
                  <a:gd name="T29" fmla="*/ 7 h 15"/>
                  <a:gd name="T30" fmla="*/ 4 w 18"/>
                  <a:gd name="T31" fmla="*/ 8 h 15"/>
                  <a:gd name="T32" fmla="*/ 4 w 18"/>
                  <a:gd name="T33" fmla="*/ 9 h 15"/>
                  <a:gd name="T34" fmla="*/ 1 w 18"/>
                  <a:gd name="T35" fmla="*/ 12 h 15"/>
                  <a:gd name="T36" fmla="*/ 0 w 18"/>
                  <a:gd name="T37" fmla="*/ 12 h 15"/>
                  <a:gd name="T38" fmla="*/ 0 w 18"/>
                  <a:gd name="T39" fmla="*/ 12 h 15"/>
                  <a:gd name="T40" fmla="*/ 3 w 18"/>
                  <a:gd name="T41" fmla="*/ 15 h 15"/>
                  <a:gd name="T42" fmla="*/ 4 w 18"/>
                  <a:gd name="T43" fmla="*/ 12 h 15"/>
                  <a:gd name="T44" fmla="*/ 7 w 18"/>
                  <a:gd name="T45" fmla="*/ 15 h 15"/>
                  <a:gd name="T46" fmla="*/ 8 w 18"/>
                  <a:gd name="T47" fmla="*/ 12 h 15"/>
                  <a:gd name="T48" fmla="*/ 5 w 18"/>
                  <a:gd name="T49" fmla="*/ 11 h 15"/>
                  <a:gd name="T50" fmla="*/ 7 w 18"/>
                  <a:gd name="T51" fmla="*/ 9 h 15"/>
                  <a:gd name="T52" fmla="*/ 11 w 18"/>
                  <a:gd name="T53" fmla="*/ 11 h 15"/>
                  <a:gd name="T54" fmla="*/ 14 w 18"/>
                  <a:gd name="T55" fmla="*/ 9 h 15"/>
                  <a:gd name="T56" fmla="*/ 14 w 18"/>
                  <a:gd name="T57" fmla="*/ 7 h 15"/>
                  <a:gd name="T58" fmla="*/ 16 w 18"/>
                  <a:gd name="T59" fmla="*/ 4 h 15"/>
                  <a:gd name="T60" fmla="*/ 18 w 18"/>
                  <a:gd name="T6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15">
                    <a:moveTo>
                      <a:pt x="18" y="1"/>
                    </a:moveTo>
                    <a:lnTo>
                      <a:pt x="16" y="0"/>
                    </a:lnTo>
                    <a:lnTo>
                      <a:pt x="15" y="0"/>
                    </a:lnTo>
                    <a:lnTo>
                      <a:pt x="14" y="1"/>
                    </a:lnTo>
                    <a:lnTo>
                      <a:pt x="12" y="1"/>
                    </a:lnTo>
                    <a:lnTo>
                      <a:pt x="11" y="0"/>
                    </a:lnTo>
                    <a:lnTo>
                      <a:pt x="10" y="0"/>
                    </a:lnTo>
                    <a:lnTo>
                      <a:pt x="8" y="2"/>
                    </a:lnTo>
                    <a:lnTo>
                      <a:pt x="5" y="2"/>
                    </a:lnTo>
                    <a:lnTo>
                      <a:pt x="4" y="0"/>
                    </a:lnTo>
                    <a:lnTo>
                      <a:pt x="3" y="1"/>
                    </a:lnTo>
                    <a:lnTo>
                      <a:pt x="5" y="5"/>
                    </a:lnTo>
                    <a:lnTo>
                      <a:pt x="8" y="5"/>
                    </a:lnTo>
                    <a:lnTo>
                      <a:pt x="8" y="7"/>
                    </a:lnTo>
                    <a:lnTo>
                      <a:pt x="5" y="7"/>
                    </a:lnTo>
                    <a:lnTo>
                      <a:pt x="4" y="8"/>
                    </a:lnTo>
                    <a:lnTo>
                      <a:pt x="4" y="9"/>
                    </a:lnTo>
                    <a:lnTo>
                      <a:pt x="1" y="12"/>
                    </a:lnTo>
                    <a:lnTo>
                      <a:pt x="0" y="12"/>
                    </a:lnTo>
                    <a:lnTo>
                      <a:pt x="0" y="12"/>
                    </a:lnTo>
                    <a:lnTo>
                      <a:pt x="3" y="15"/>
                    </a:lnTo>
                    <a:lnTo>
                      <a:pt x="4" y="12"/>
                    </a:lnTo>
                    <a:lnTo>
                      <a:pt x="7" y="15"/>
                    </a:lnTo>
                    <a:lnTo>
                      <a:pt x="8" y="12"/>
                    </a:lnTo>
                    <a:lnTo>
                      <a:pt x="5" y="11"/>
                    </a:lnTo>
                    <a:lnTo>
                      <a:pt x="7" y="9"/>
                    </a:lnTo>
                    <a:lnTo>
                      <a:pt x="11" y="11"/>
                    </a:lnTo>
                    <a:lnTo>
                      <a:pt x="14" y="9"/>
                    </a:lnTo>
                    <a:lnTo>
                      <a:pt x="14" y="7"/>
                    </a:lnTo>
                    <a:lnTo>
                      <a:pt x="16" y="4"/>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5" name="Freeform 1331">
                <a:extLst>
                  <a:ext uri="{FF2B5EF4-FFF2-40B4-BE49-F238E27FC236}">
                    <a16:creationId xmlns:a16="http://schemas.microsoft.com/office/drawing/2014/main" id="{D0B3AFCB-F730-464B-9518-5F3D89F97196}"/>
                  </a:ext>
                </a:extLst>
              </p:cNvPr>
              <p:cNvSpPr>
                <a:spLocks/>
              </p:cNvSpPr>
              <p:nvPr/>
            </p:nvSpPr>
            <p:spPr bwMode="auto">
              <a:xfrm>
                <a:off x="2707" y="3940"/>
                <a:ext cx="3" cy="2"/>
              </a:xfrm>
              <a:custGeom>
                <a:avLst/>
                <a:gdLst>
                  <a:gd name="T0" fmla="*/ 3 w 3"/>
                  <a:gd name="T1" fmla="*/ 0 h 2"/>
                  <a:gd name="T2" fmla="*/ 0 w 3"/>
                  <a:gd name="T3" fmla="*/ 0 h 2"/>
                  <a:gd name="T4" fmla="*/ 2 w 3"/>
                  <a:gd name="T5" fmla="*/ 2 h 2"/>
                  <a:gd name="T6" fmla="*/ 3 w 3"/>
                  <a:gd name="T7" fmla="*/ 0 h 2"/>
                </a:gdLst>
                <a:ahLst/>
                <a:cxnLst>
                  <a:cxn ang="0">
                    <a:pos x="T0" y="T1"/>
                  </a:cxn>
                  <a:cxn ang="0">
                    <a:pos x="T2" y="T3"/>
                  </a:cxn>
                  <a:cxn ang="0">
                    <a:pos x="T4" y="T5"/>
                  </a:cxn>
                  <a:cxn ang="0">
                    <a:pos x="T6" y="T7"/>
                  </a:cxn>
                </a:cxnLst>
                <a:rect l="0" t="0" r="r" b="b"/>
                <a:pathLst>
                  <a:path w="3" h="2">
                    <a:moveTo>
                      <a:pt x="3" y="0"/>
                    </a:moveTo>
                    <a:lnTo>
                      <a:pt x="0" y="0"/>
                    </a:lnTo>
                    <a:lnTo>
                      <a:pt x="2"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6" name="Freeform 1332">
                <a:extLst>
                  <a:ext uri="{FF2B5EF4-FFF2-40B4-BE49-F238E27FC236}">
                    <a16:creationId xmlns:a16="http://schemas.microsoft.com/office/drawing/2014/main" id="{7ADDFBE9-450E-4835-B457-DACFD9C144E5}"/>
                  </a:ext>
                </a:extLst>
              </p:cNvPr>
              <p:cNvSpPr>
                <a:spLocks/>
              </p:cNvSpPr>
              <p:nvPr/>
            </p:nvSpPr>
            <p:spPr bwMode="auto">
              <a:xfrm>
                <a:off x="2964" y="3979"/>
                <a:ext cx="14" cy="9"/>
              </a:xfrm>
              <a:custGeom>
                <a:avLst/>
                <a:gdLst>
                  <a:gd name="T0" fmla="*/ 11 w 14"/>
                  <a:gd name="T1" fmla="*/ 7 h 9"/>
                  <a:gd name="T2" fmla="*/ 10 w 14"/>
                  <a:gd name="T3" fmla="*/ 4 h 9"/>
                  <a:gd name="T4" fmla="*/ 10 w 14"/>
                  <a:gd name="T5" fmla="*/ 4 h 9"/>
                  <a:gd name="T6" fmla="*/ 7 w 14"/>
                  <a:gd name="T7" fmla="*/ 1 h 9"/>
                  <a:gd name="T8" fmla="*/ 6 w 14"/>
                  <a:gd name="T9" fmla="*/ 1 h 9"/>
                  <a:gd name="T10" fmla="*/ 6 w 14"/>
                  <a:gd name="T11" fmla="*/ 0 h 9"/>
                  <a:gd name="T12" fmla="*/ 3 w 14"/>
                  <a:gd name="T13" fmla="*/ 0 h 9"/>
                  <a:gd name="T14" fmla="*/ 0 w 14"/>
                  <a:gd name="T15" fmla="*/ 0 h 9"/>
                  <a:gd name="T16" fmla="*/ 0 w 14"/>
                  <a:gd name="T17" fmla="*/ 0 h 9"/>
                  <a:gd name="T18" fmla="*/ 3 w 14"/>
                  <a:gd name="T19" fmla="*/ 1 h 9"/>
                  <a:gd name="T20" fmla="*/ 3 w 14"/>
                  <a:gd name="T21" fmla="*/ 3 h 9"/>
                  <a:gd name="T22" fmla="*/ 6 w 14"/>
                  <a:gd name="T23" fmla="*/ 3 h 9"/>
                  <a:gd name="T24" fmla="*/ 6 w 14"/>
                  <a:gd name="T25" fmla="*/ 5 h 9"/>
                  <a:gd name="T26" fmla="*/ 7 w 14"/>
                  <a:gd name="T27" fmla="*/ 7 h 9"/>
                  <a:gd name="T28" fmla="*/ 8 w 14"/>
                  <a:gd name="T29" fmla="*/ 9 h 9"/>
                  <a:gd name="T30" fmla="*/ 8 w 14"/>
                  <a:gd name="T31" fmla="*/ 9 h 9"/>
                  <a:gd name="T32" fmla="*/ 10 w 14"/>
                  <a:gd name="T33" fmla="*/ 9 h 9"/>
                  <a:gd name="T34" fmla="*/ 11 w 14"/>
                  <a:gd name="T35" fmla="*/ 8 h 9"/>
                  <a:gd name="T36" fmla="*/ 13 w 14"/>
                  <a:gd name="T37" fmla="*/ 8 h 9"/>
                  <a:gd name="T38" fmla="*/ 14 w 14"/>
                  <a:gd name="T39" fmla="*/ 8 h 9"/>
                  <a:gd name="T40" fmla="*/ 13 w 14"/>
                  <a:gd name="T41" fmla="*/ 7 h 9"/>
                  <a:gd name="T42" fmla="*/ 11 w 14"/>
                  <a:gd name="T4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9">
                    <a:moveTo>
                      <a:pt x="11" y="7"/>
                    </a:moveTo>
                    <a:lnTo>
                      <a:pt x="10" y="4"/>
                    </a:lnTo>
                    <a:lnTo>
                      <a:pt x="10" y="4"/>
                    </a:lnTo>
                    <a:lnTo>
                      <a:pt x="7" y="1"/>
                    </a:lnTo>
                    <a:lnTo>
                      <a:pt x="6" y="1"/>
                    </a:lnTo>
                    <a:lnTo>
                      <a:pt x="6" y="0"/>
                    </a:lnTo>
                    <a:lnTo>
                      <a:pt x="3" y="0"/>
                    </a:lnTo>
                    <a:lnTo>
                      <a:pt x="0" y="0"/>
                    </a:lnTo>
                    <a:lnTo>
                      <a:pt x="0" y="0"/>
                    </a:lnTo>
                    <a:lnTo>
                      <a:pt x="3" y="1"/>
                    </a:lnTo>
                    <a:lnTo>
                      <a:pt x="3" y="3"/>
                    </a:lnTo>
                    <a:lnTo>
                      <a:pt x="6" y="3"/>
                    </a:lnTo>
                    <a:lnTo>
                      <a:pt x="6" y="5"/>
                    </a:lnTo>
                    <a:lnTo>
                      <a:pt x="7" y="7"/>
                    </a:lnTo>
                    <a:lnTo>
                      <a:pt x="8" y="9"/>
                    </a:lnTo>
                    <a:lnTo>
                      <a:pt x="8" y="9"/>
                    </a:lnTo>
                    <a:lnTo>
                      <a:pt x="10" y="9"/>
                    </a:lnTo>
                    <a:lnTo>
                      <a:pt x="11" y="8"/>
                    </a:lnTo>
                    <a:lnTo>
                      <a:pt x="13" y="8"/>
                    </a:lnTo>
                    <a:lnTo>
                      <a:pt x="14" y="8"/>
                    </a:lnTo>
                    <a:lnTo>
                      <a:pt x="13" y="7"/>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7" name="Freeform 1333">
                <a:extLst>
                  <a:ext uri="{FF2B5EF4-FFF2-40B4-BE49-F238E27FC236}">
                    <a16:creationId xmlns:a16="http://schemas.microsoft.com/office/drawing/2014/main" id="{2F99F261-B6A1-4CAE-8AC1-75445574D745}"/>
                  </a:ext>
                </a:extLst>
              </p:cNvPr>
              <p:cNvSpPr>
                <a:spLocks/>
              </p:cNvSpPr>
              <p:nvPr/>
            </p:nvSpPr>
            <p:spPr bwMode="auto">
              <a:xfrm>
                <a:off x="2716" y="3939"/>
                <a:ext cx="19" cy="19"/>
              </a:xfrm>
              <a:custGeom>
                <a:avLst/>
                <a:gdLst>
                  <a:gd name="T0" fmla="*/ 19 w 19"/>
                  <a:gd name="T1" fmla="*/ 4 h 19"/>
                  <a:gd name="T2" fmla="*/ 19 w 19"/>
                  <a:gd name="T3" fmla="*/ 3 h 19"/>
                  <a:gd name="T4" fmla="*/ 16 w 19"/>
                  <a:gd name="T5" fmla="*/ 3 h 19"/>
                  <a:gd name="T6" fmla="*/ 13 w 19"/>
                  <a:gd name="T7" fmla="*/ 3 h 19"/>
                  <a:gd name="T8" fmla="*/ 15 w 19"/>
                  <a:gd name="T9" fmla="*/ 4 h 19"/>
                  <a:gd name="T10" fmla="*/ 13 w 19"/>
                  <a:gd name="T11" fmla="*/ 5 h 19"/>
                  <a:gd name="T12" fmla="*/ 12 w 19"/>
                  <a:gd name="T13" fmla="*/ 3 h 19"/>
                  <a:gd name="T14" fmla="*/ 12 w 19"/>
                  <a:gd name="T15" fmla="*/ 1 h 19"/>
                  <a:gd name="T16" fmla="*/ 8 w 19"/>
                  <a:gd name="T17" fmla="*/ 0 h 19"/>
                  <a:gd name="T18" fmla="*/ 8 w 19"/>
                  <a:gd name="T19" fmla="*/ 3 h 19"/>
                  <a:gd name="T20" fmla="*/ 5 w 19"/>
                  <a:gd name="T21" fmla="*/ 3 h 19"/>
                  <a:gd name="T22" fmla="*/ 7 w 19"/>
                  <a:gd name="T23" fmla="*/ 4 h 19"/>
                  <a:gd name="T24" fmla="*/ 5 w 19"/>
                  <a:gd name="T25" fmla="*/ 5 h 19"/>
                  <a:gd name="T26" fmla="*/ 8 w 19"/>
                  <a:gd name="T27" fmla="*/ 8 h 19"/>
                  <a:gd name="T28" fmla="*/ 8 w 19"/>
                  <a:gd name="T29" fmla="*/ 10 h 19"/>
                  <a:gd name="T30" fmla="*/ 7 w 19"/>
                  <a:gd name="T31" fmla="*/ 10 h 19"/>
                  <a:gd name="T32" fmla="*/ 4 w 19"/>
                  <a:gd name="T33" fmla="*/ 10 h 19"/>
                  <a:gd name="T34" fmla="*/ 0 w 19"/>
                  <a:gd name="T35" fmla="*/ 15 h 19"/>
                  <a:gd name="T36" fmla="*/ 2 w 19"/>
                  <a:gd name="T37" fmla="*/ 15 h 19"/>
                  <a:gd name="T38" fmla="*/ 4 w 19"/>
                  <a:gd name="T39" fmla="*/ 18 h 19"/>
                  <a:gd name="T40" fmla="*/ 5 w 19"/>
                  <a:gd name="T41" fmla="*/ 19 h 19"/>
                  <a:gd name="T42" fmla="*/ 5 w 19"/>
                  <a:gd name="T43" fmla="*/ 18 h 19"/>
                  <a:gd name="T44" fmla="*/ 4 w 19"/>
                  <a:gd name="T45" fmla="*/ 15 h 19"/>
                  <a:gd name="T46" fmla="*/ 5 w 19"/>
                  <a:gd name="T47" fmla="*/ 15 h 19"/>
                  <a:gd name="T48" fmla="*/ 7 w 19"/>
                  <a:gd name="T49" fmla="*/ 16 h 19"/>
                  <a:gd name="T50" fmla="*/ 8 w 19"/>
                  <a:gd name="T51" fmla="*/ 15 h 19"/>
                  <a:gd name="T52" fmla="*/ 7 w 19"/>
                  <a:gd name="T53" fmla="*/ 14 h 19"/>
                  <a:gd name="T54" fmla="*/ 7 w 19"/>
                  <a:gd name="T55" fmla="*/ 12 h 19"/>
                  <a:gd name="T56" fmla="*/ 9 w 19"/>
                  <a:gd name="T57" fmla="*/ 14 h 19"/>
                  <a:gd name="T58" fmla="*/ 11 w 19"/>
                  <a:gd name="T59" fmla="*/ 12 h 19"/>
                  <a:gd name="T60" fmla="*/ 11 w 19"/>
                  <a:gd name="T61" fmla="*/ 12 h 19"/>
                  <a:gd name="T62" fmla="*/ 9 w 19"/>
                  <a:gd name="T63" fmla="*/ 12 h 19"/>
                  <a:gd name="T64" fmla="*/ 8 w 19"/>
                  <a:gd name="T65" fmla="*/ 11 h 19"/>
                  <a:gd name="T66" fmla="*/ 9 w 19"/>
                  <a:gd name="T67" fmla="*/ 10 h 19"/>
                  <a:gd name="T68" fmla="*/ 12 w 19"/>
                  <a:gd name="T69" fmla="*/ 11 h 19"/>
                  <a:gd name="T70" fmla="*/ 15 w 19"/>
                  <a:gd name="T71" fmla="*/ 11 h 19"/>
                  <a:gd name="T72" fmla="*/ 16 w 19"/>
                  <a:gd name="T73" fmla="*/ 8 h 19"/>
                  <a:gd name="T74" fmla="*/ 19 w 19"/>
                  <a:gd name="T75" fmla="*/ 8 h 19"/>
                  <a:gd name="T76" fmla="*/ 19 w 19"/>
                  <a:gd name="T77" fmla="*/ 7 h 19"/>
                  <a:gd name="T78" fmla="*/ 18 w 19"/>
                  <a:gd name="T79" fmla="*/ 5 h 19"/>
                  <a:gd name="T80" fmla="*/ 16 w 19"/>
                  <a:gd name="T81" fmla="*/ 5 h 19"/>
                  <a:gd name="T82" fmla="*/ 18 w 19"/>
                  <a:gd name="T83" fmla="*/ 4 h 19"/>
                  <a:gd name="T84" fmla="*/ 19 w 19"/>
                  <a:gd name="T85"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19">
                    <a:moveTo>
                      <a:pt x="19" y="4"/>
                    </a:moveTo>
                    <a:lnTo>
                      <a:pt x="19" y="3"/>
                    </a:lnTo>
                    <a:lnTo>
                      <a:pt x="16" y="3"/>
                    </a:lnTo>
                    <a:lnTo>
                      <a:pt x="13" y="3"/>
                    </a:lnTo>
                    <a:lnTo>
                      <a:pt x="15" y="4"/>
                    </a:lnTo>
                    <a:lnTo>
                      <a:pt x="13" y="5"/>
                    </a:lnTo>
                    <a:lnTo>
                      <a:pt x="12" y="3"/>
                    </a:lnTo>
                    <a:lnTo>
                      <a:pt x="12" y="1"/>
                    </a:lnTo>
                    <a:lnTo>
                      <a:pt x="8" y="0"/>
                    </a:lnTo>
                    <a:lnTo>
                      <a:pt x="8" y="3"/>
                    </a:lnTo>
                    <a:lnTo>
                      <a:pt x="5" y="3"/>
                    </a:lnTo>
                    <a:lnTo>
                      <a:pt x="7" y="4"/>
                    </a:lnTo>
                    <a:lnTo>
                      <a:pt x="5" y="5"/>
                    </a:lnTo>
                    <a:lnTo>
                      <a:pt x="8" y="8"/>
                    </a:lnTo>
                    <a:lnTo>
                      <a:pt x="8" y="10"/>
                    </a:lnTo>
                    <a:lnTo>
                      <a:pt x="7" y="10"/>
                    </a:lnTo>
                    <a:lnTo>
                      <a:pt x="4" y="10"/>
                    </a:lnTo>
                    <a:lnTo>
                      <a:pt x="0" y="15"/>
                    </a:lnTo>
                    <a:lnTo>
                      <a:pt x="2" y="15"/>
                    </a:lnTo>
                    <a:lnTo>
                      <a:pt x="4" y="18"/>
                    </a:lnTo>
                    <a:lnTo>
                      <a:pt x="5" y="19"/>
                    </a:lnTo>
                    <a:lnTo>
                      <a:pt x="5" y="18"/>
                    </a:lnTo>
                    <a:lnTo>
                      <a:pt x="4" y="15"/>
                    </a:lnTo>
                    <a:lnTo>
                      <a:pt x="5" y="15"/>
                    </a:lnTo>
                    <a:lnTo>
                      <a:pt x="7" y="16"/>
                    </a:lnTo>
                    <a:lnTo>
                      <a:pt x="8" y="15"/>
                    </a:lnTo>
                    <a:lnTo>
                      <a:pt x="7" y="14"/>
                    </a:lnTo>
                    <a:lnTo>
                      <a:pt x="7" y="12"/>
                    </a:lnTo>
                    <a:lnTo>
                      <a:pt x="9" y="14"/>
                    </a:lnTo>
                    <a:lnTo>
                      <a:pt x="11" y="12"/>
                    </a:lnTo>
                    <a:lnTo>
                      <a:pt x="11" y="12"/>
                    </a:lnTo>
                    <a:lnTo>
                      <a:pt x="9" y="12"/>
                    </a:lnTo>
                    <a:lnTo>
                      <a:pt x="8" y="11"/>
                    </a:lnTo>
                    <a:lnTo>
                      <a:pt x="9" y="10"/>
                    </a:lnTo>
                    <a:lnTo>
                      <a:pt x="12" y="11"/>
                    </a:lnTo>
                    <a:lnTo>
                      <a:pt x="15" y="11"/>
                    </a:lnTo>
                    <a:lnTo>
                      <a:pt x="16" y="8"/>
                    </a:lnTo>
                    <a:lnTo>
                      <a:pt x="19" y="8"/>
                    </a:lnTo>
                    <a:lnTo>
                      <a:pt x="19" y="7"/>
                    </a:lnTo>
                    <a:lnTo>
                      <a:pt x="18" y="5"/>
                    </a:lnTo>
                    <a:lnTo>
                      <a:pt x="16" y="5"/>
                    </a:lnTo>
                    <a:lnTo>
                      <a:pt x="18" y="4"/>
                    </a:lnTo>
                    <a:lnTo>
                      <a:pt x="19"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8" name="Freeform 1334">
                <a:extLst>
                  <a:ext uri="{FF2B5EF4-FFF2-40B4-BE49-F238E27FC236}">
                    <a16:creationId xmlns:a16="http://schemas.microsoft.com/office/drawing/2014/main" id="{F268AEBB-724D-467D-A3E5-3EFB315CD27D}"/>
                  </a:ext>
                </a:extLst>
              </p:cNvPr>
              <p:cNvSpPr>
                <a:spLocks/>
              </p:cNvSpPr>
              <p:nvPr/>
            </p:nvSpPr>
            <p:spPr bwMode="auto">
              <a:xfrm>
                <a:off x="2371" y="3118"/>
                <a:ext cx="67" cy="30"/>
              </a:xfrm>
              <a:custGeom>
                <a:avLst/>
                <a:gdLst>
                  <a:gd name="T0" fmla="*/ 65 w 67"/>
                  <a:gd name="T1" fmla="*/ 23 h 30"/>
                  <a:gd name="T2" fmla="*/ 67 w 67"/>
                  <a:gd name="T3" fmla="*/ 17 h 30"/>
                  <a:gd name="T4" fmla="*/ 66 w 67"/>
                  <a:gd name="T5" fmla="*/ 13 h 30"/>
                  <a:gd name="T6" fmla="*/ 66 w 67"/>
                  <a:gd name="T7" fmla="*/ 9 h 30"/>
                  <a:gd name="T8" fmla="*/ 63 w 67"/>
                  <a:gd name="T9" fmla="*/ 8 h 30"/>
                  <a:gd name="T10" fmla="*/ 56 w 67"/>
                  <a:gd name="T11" fmla="*/ 2 h 30"/>
                  <a:gd name="T12" fmla="*/ 48 w 67"/>
                  <a:gd name="T13" fmla="*/ 1 h 30"/>
                  <a:gd name="T14" fmla="*/ 45 w 67"/>
                  <a:gd name="T15" fmla="*/ 0 h 30"/>
                  <a:gd name="T16" fmla="*/ 43 w 67"/>
                  <a:gd name="T17" fmla="*/ 0 h 30"/>
                  <a:gd name="T18" fmla="*/ 36 w 67"/>
                  <a:gd name="T19" fmla="*/ 2 h 30"/>
                  <a:gd name="T20" fmla="*/ 26 w 67"/>
                  <a:gd name="T21" fmla="*/ 8 h 30"/>
                  <a:gd name="T22" fmla="*/ 19 w 67"/>
                  <a:gd name="T23" fmla="*/ 8 h 30"/>
                  <a:gd name="T24" fmla="*/ 13 w 67"/>
                  <a:gd name="T25" fmla="*/ 4 h 30"/>
                  <a:gd name="T26" fmla="*/ 14 w 67"/>
                  <a:gd name="T27" fmla="*/ 5 h 30"/>
                  <a:gd name="T28" fmla="*/ 11 w 67"/>
                  <a:gd name="T29" fmla="*/ 8 h 30"/>
                  <a:gd name="T30" fmla="*/ 10 w 67"/>
                  <a:gd name="T31" fmla="*/ 5 h 30"/>
                  <a:gd name="T32" fmla="*/ 10 w 67"/>
                  <a:gd name="T33" fmla="*/ 5 h 30"/>
                  <a:gd name="T34" fmla="*/ 8 w 67"/>
                  <a:gd name="T35" fmla="*/ 4 h 30"/>
                  <a:gd name="T36" fmla="*/ 6 w 67"/>
                  <a:gd name="T37" fmla="*/ 2 h 30"/>
                  <a:gd name="T38" fmla="*/ 3 w 67"/>
                  <a:gd name="T39" fmla="*/ 1 h 30"/>
                  <a:gd name="T40" fmla="*/ 3 w 67"/>
                  <a:gd name="T41" fmla="*/ 4 h 30"/>
                  <a:gd name="T42" fmla="*/ 0 w 67"/>
                  <a:gd name="T43" fmla="*/ 6 h 30"/>
                  <a:gd name="T44" fmla="*/ 3 w 67"/>
                  <a:gd name="T45" fmla="*/ 9 h 30"/>
                  <a:gd name="T46" fmla="*/ 2 w 67"/>
                  <a:gd name="T47" fmla="*/ 13 h 30"/>
                  <a:gd name="T48" fmla="*/ 2 w 67"/>
                  <a:gd name="T49" fmla="*/ 16 h 30"/>
                  <a:gd name="T50" fmla="*/ 6 w 67"/>
                  <a:gd name="T51" fmla="*/ 16 h 30"/>
                  <a:gd name="T52" fmla="*/ 8 w 67"/>
                  <a:gd name="T53" fmla="*/ 15 h 30"/>
                  <a:gd name="T54" fmla="*/ 10 w 67"/>
                  <a:gd name="T55" fmla="*/ 16 h 30"/>
                  <a:gd name="T56" fmla="*/ 15 w 67"/>
                  <a:gd name="T57" fmla="*/ 17 h 30"/>
                  <a:gd name="T58" fmla="*/ 18 w 67"/>
                  <a:gd name="T59" fmla="*/ 23 h 30"/>
                  <a:gd name="T60" fmla="*/ 22 w 67"/>
                  <a:gd name="T61" fmla="*/ 24 h 30"/>
                  <a:gd name="T62" fmla="*/ 22 w 67"/>
                  <a:gd name="T63" fmla="*/ 23 h 30"/>
                  <a:gd name="T64" fmla="*/ 24 w 67"/>
                  <a:gd name="T65" fmla="*/ 22 h 30"/>
                  <a:gd name="T66" fmla="*/ 25 w 67"/>
                  <a:gd name="T67" fmla="*/ 23 h 30"/>
                  <a:gd name="T68" fmla="*/ 25 w 67"/>
                  <a:gd name="T69" fmla="*/ 28 h 30"/>
                  <a:gd name="T70" fmla="*/ 29 w 67"/>
                  <a:gd name="T71" fmla="*/ 30 h 30"/>
                  <a:gd name="T72" fmla="*/ 32 w 67"/>
                  <a:gd name="T73" fmla="*/ 26 h 30"/>
                  <a:gd name="T74" fmla="*/ 34 w 67"/>
                  <a:gd name="T75" fmla="*/ 26 h 30"/>
                  <a:gd name="T76" fmla="*/ 33 w 67"/>
                  <a:gd name="T77" fmla="*/ 22 h 30"/>
                  <a:gd name="T78" fmla="*/ 30 w 67"/>
                  <a:gd name="T79" fmla="*/ 17 h 30"/>
                  <a:gd name="T80" fmla="*/ 33 w 67"/>
                  <a:gd name="T81" fmla="*/ 16 h 30"/>
                  <a:gd name="T82" fmla="*/ 40 w 67"/>
                  <a:gd name="T83" fmla="*/ 12 h 30"/>
                  <a:gd name="T84" fmla="*/ 39 w 67"/>
                  <a:gd name="T85" fmla="*/ 11 h 30"/>
                  <a:gd name="T86" fmla="*/ 43 w 67"/>
                  <a:gd name="T87" fmla="*/ 6 h 30"/>
                  <a:gd name="T88" fmla="*/ 48 w 67"/>
                  <a:gd name="T89" fmla="*/ 6 h 30"/>
                  <a:gd name="T90" fmla="*/ 51 w 67"/>
                  <a:gd name="T91" fmla="*/ 9 h 30"/>
                  <a:gd name="T92" fmla="*/ 54 w 67"/>
                  <a:gd name="T93" fmla="*/ 13 h 30"/>
                  <a:gd name="T94" fmla="*/ 56 w 67"/>
                  <a:gd name="T95" fmla="*/ 15 h 30"/>
                  <a:gd name="T96" fmla="*/ 59 w 67"/>
                  <a:gd name="T97" fmla="*/ 12 h 30"/>
                  <a:gd name="T98" fmla="*/ 59 w 67"/>
                  <a:gd name="T99" fmla="*/ 15 h 30"/>
                  <a:gd name="T100" fmla="*/ 55 w 67"/>
                  <a:gd name="T101" fmla="*/ 19 h 30"/>
                  <a:gd name="T102" fmla="*/ 55 w 67"/>
                  <a:gd name="T103" fmla="*/ 23 h 30"/>
                  <a:gd name="T104" fmla="*/ 61 w 67"/>
                  <a:gd name="T105" fmla="*/ 28 h 30"/>
                  <a:gd name="T106" fmla="*/ 63 w 67"/>
                  <a:gd name="T10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 h="30">
                    <a:moveTo>
                      <a:pt x="63" y="24"/>
                    </a:moveTo>
                    <a:lnTo>
                      <a:pt x="65" y="23"/>
                    </a:lnTo>
                    <a:lnTo>
                      <a:pt x="66" y="20"/>
                    </a:lnTo>
                    <a:lnTo>
                      <a:pt x="67" y="17"/>
                    </a:lnTo>
                    <a:lnTo>
                      <a:pt x="66" y="15"/>
                    </a:lnTo>
                    <a:lnTo>
                      <a:pt x="66" y="13"/>
                    </a:lnTo>
                    <a:lnTo>
                      <a:pt x="66" y="11"/>
                    </a:lnTo>
                    <a:lnTo>
                      <a:pt x="66" y="9"/>
                    </a:lnTo>
                    <a:lnTo>
                      <a:pt x="65" y="9"/>
                    </a:lnTo>
                    <a:lnTo>
                      <a:pt x="63" y="8"/>
                    </a:lnTo>
                    <a:lnTo>
                      <a:pt x="62" y="5"/>
                    </a:lnTo>
                    <a:lnTo>
                      <a:pt x="56" y="2"/>
                    </a:lnTo>
                    <a:lnTo>
                      <a:pt x="54" y="1"/>
                    </a:lnTo>
                    <a:lnTo>
                      <a:pt x="48" y="1"/>
                    </a:lnTo>
                    <a:lnTo>
                      <a:pt x="47" y="1"/>
                    </a:lnTo>
                    <a:lnTo>
                      <a:pt x="45" y="0"/>
                    </a:lnTo>
                    <a:lnTo>
                      <a:pt x="44" y="0"/>
                    </a:lnTo>
                    <a:lnTo>
                      <a:pt x="43" y="0"/>
                    </a:lnTo>
                    <a:lnTo>
                      <a:pt x="39" y="1"/>
                    </a:lnTo>
                    <a:lnTo>
                      <a:pt x="36" y="2"/>
                    </a:lnTo>
                    <a:lnTo>
                      <a:pt x="28" y="6"/>
                    </a:lnTo>
                    <a:lnTo>
                      <a:pt x="26" y="8"/>
                    </a:lnTo>
                    <a:lnTo>
                      <a:pt x="24" y="9"/>
                    </a:lnTo>
                    <a:lnTo>
                      <a:pt x="19" y="8"/>
                    </a:lnTo>
                    <a:lnTo>
                      <a:pt x="15" y="5"/>
                    </a:lnTo>
                    <a:lnTo>
                      <a:pt x="13" y="4"/>
                    </a:lnTo>
                    <a:lnTo>
                      <a:pt x="13" y="5"/>
                    </a:lnTo>
                    <a:lnTo>
                      <a:pt x="14" y="5"/>
                    </a:lnTo>
                    <a:lnTo>
                      <a:pt x="14" y="6"/>
                    </a:lnTo>
                    <a:lnTo>
                      <a:pt x="11" y="8"/>
                    </a:lnTo>
                    <a:lnTo>
                      <a:pt x="10" y="6"/>
                    </a:lnTo>
                    <a:lnTo>
                      <a:pt x="10" y="5"/>
                    </a:lnTo>
                    <a:lnTo>
                      <a:pt x="10" y="5"/>
                    </a:lnTo>
                    <a:lnTo>
                      <a:pt x="10" y="5"/>
                    </a:lnTo>
                    <a:lnTo>
                      <a:pt x="10" y="4"/>
                    </a:lnTo>
                    <a:lnTo>
                      <a:pt x="8" y="4"/>
                    </a:lnTo>
                    <a:lnTo>
                      <a:pt x="7" y="4"/>
                    </a:lnTo>
                    <a:lnTo>
                      <a:pt x="6" y="2"/>
                    </a:lnTo>
                    <a:lnTo>
                      <a:pt x="6" y="1"/>
                    </a:lnTo>
                    <a:lnTo>
                      <a:pt x="3" y="1"/>
                    </a:lnTo>
                    <a:lnTo>
                      <a:pt x="3" y="1"/>
                    </a:lnTo>
                    <a:lnTo>
                      <a:pt x="3" y="4"/>
                    </a:lnTo>
                    <a:lnTo>
                      <a:pt x="0" y="5"/>
                    </a:lnTo>
                    <a:lnTo>
                      <a:pt x="0" y="6"/>
                    </a:lnTo>
                    <a:lnTo>
                      <a:pt x="2" y="8"/>
                    </a:lnTo>
                    <a:lnTo>
                      <a:pt x="3" y="9"/>
                    </a:lnTo>
                    <a:lnTo>
                      <a:pt x="2" y="11"/>
                    </a:lnTo>
                    <a:lnTo>
                      <a:pt x="2" y="13"/>
                    </a:lnTo>
                    <a:lnTo>
                      <a:pt x="2" y="15"/>
                    </a:lnTo>
                    <a:lnTo>
                      <a:pt x="2" y="16"/>
                    </a:lnTo>
                    <a:lnTo>
                      <a:pt x="3" y="15"/>
                    </a:lnTo>
                    <a:lnTo>
                      <a:pt x="6" y="16"/>
                    </a:lnTo>
                    <a:lnTo>
                      <a:pt x="8" y="15"/>
                    </a:lnTo>
                    <a:lnTo>
                      <a:pt x="8" y="15"/>
                    </a:lnTo>
                    <a:lnTo>
                      <a:pt x="10" y="16"/>
                    </a:lnTo>
                    <a:lnTo>
                      <a:pt x="10" y="16"/>
                    </a:lnTo>
                    <a:lnTo>
                      <a:pt x="11" y="16"/>
                    </a:lnTo>
                    <a:lnTo>
                      <a:pt x="15" y="17"/>
                    </a:lnTo>
                    <a:lnTo>
                      <a:pt x="17" y="20"/>
                    </a:lnTo>
                    <a:lnTo>
                      <a:pt x="18" y="23"/>
                    </a:lnTo>
                    <a:lnTo>
                      <a:pt x="19" y="24"/>
                    </a:lnTo>
                    <a:lnTo>
                      <a:pt x="22" y="24"/>
                    </a:lnTo>
                    <a:lnTo>
                      <a:pt x="22" y="23"/>
                    </a:lnTo>
                    <a:lnTo>
                      <a:pt x="22" y="23"/>
                    </a:lnTo>
                    <a:lnTo>
                      <a:pt x="22" y="22"/>
                    </a:lnTo>
                    <a:lnTo>
                      <a:pt x="24" y="22"/>
                    </a:lnTo>
                    <a:lnTo>
                      <a:pt x="25" y="23"/>
                    </a:lnTo>
                    <a:lnTo>
                      <a:pt x="25" y="23"/>
                    </a:lnTo>
                    <a:lnTo>
                      <a:pt x="25" y="26"/>
                    </a:lnTo>
                    <a:lnTo>
                      <a:pt x="25" y="28"/>
                    </a:lnTo>
                    <a:lnTo>
                      <a:pt x="25" y="30"/>
                    </a:lnTo>
                    <a:lnTo>
                      <a:pt x="29" y="30"/>
                    </a:lnTo>
                    <a:lnTo>
                      <a:pt x="30" y="27"/>
                    </a:lnTo>
                    <a:lnTo>
                      <a:pt x="32" y="26"/>
                    </a:lnTo>
                    <a:lnTo>
                      <a:pt x="34" y="26"/>
                    </a:lnTo>
                    <a:lnTo>
                      <a:pt x="34" y="26"/>
                    </a:lnTo>
                    <a:lnTo>
                      <a:pt x="36" y="23"/>
                    </a:lnTo>
                    <a:lnTo>
                      <a:pt x="33" y="22"/>
                    </a:lnTo>
                    <a:lnTo>
                      <a:pt x="32" y="20"/>
                    </a:lnTo>
                    <a:lnTo>
                      <a:pt x="30" y="17"/>
                    </a:lnTo>
                    <a:lnTo>
                      <a:pt x="30" y="16"/>
                    </a:lnTo>
                    <a:lnTo>
                      <a:pt x="33" y="16"/>
                    </a:lnTo>
                    <a:lnTo>
                      <a:pt x="37" y="15"/>
                    </a:lnTo>
                    <a:lnTo>
                      <a:pt x="40" y="12"/>
                    </a:lnTo>
                    <a:lnTo>
                      <a:pt x="40" y="11"/>
                    </a:lnTo>
                    <a:lnTo>
                      <a:pt x="39" y="11"/>
                    </a:lnTo>
                    <a:lnTo>
                      <a:pt x="40" y="8"/>
                    </a:lnTo>
                    <a:lnTo>
                      <a:pt x="43" y="6"/>
                    </a:lnTo>
                    <a:lnTo>
                      <a:pt x="45" y="5"/>
                    </a:lnTo>
                    <a:lnTo>
                      <a:pt x="48" y="6"/>
                    </a:lnTo>
                    <a:lnTo>
                      <a:pt x="50" y="9"/>
                    </a:lnTo>
                    <a:lnTo>
                      <a:pt x="51" y="9"/>
                    </a:lnTo>
                    <a:lnTo>
                      <a:pt x="54" y="12"/>
                    </a:lnTo>
                    <a:lnTo>
                      <a:pt x="54" y="13"/>
                    </a:lnTo>
                    <a:lnTo>
                      <a:pt x="55" y="15"/>
                    </a:lnTo>
                    <a:lnTo>
                      <a:pt x="56" y="15"/>
                    </a:lnTo>
                    <a:lnTo>
                      <a:pt x="58" y="12"/>
                    </a:lnTo>
                    <a:lnTo>
                      <a:pt x="59" y="12"/>
                    </a:lnTo>
                    <a:lnTo>
                      <a:pt x="59" y="15"/>
                    </a:lnTo>
                    <a:lnTo>
                      <a:pt x="59" y="15"/>
                    </a:lnTo>
                    <a:lnTo>
                      <a:pt x="58" y="15"/>
                    </a:lnTo>
                    <a:lnTo>
                      <a:pt x="55" y="19"/>
                    </a:lnTo>
                    <a:lnTo>
                      <a:pt x="55" y="19"/>
                    </a:lnTo>
                    <a:lnTo>
                      <a:pt x="55" y="23"/>
                    </a:lnTo>
                    <a:lnTo>
                      <a:pt x="58" y="26"/>
                    </a:lnTo>
                    <a:lnTo>
                      <a:pt x="61" y="28"/>
                    </a:lnTo>
                    <a:lnTo>
                      <a:pt x="62" y="24"/>
                    </a:lnTo>
                    <a:lnTo>
                      <a:pt x="6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9" name="Freeform 1335">
                <a:extLst>
                  <a:ext uri="{FF2B5EF4-FFF2-40B4-BE49-F238E27FC236}">
                    <a16:creationId xmlns:a16="http://schemas.microsoft.com/office/drawing/2014/main" id="{C5E2E3E1-061F-49CC-9B5E-733438B5D7DD}"/>
                  </a:ext>
                </a:extLst>
              </p:cNvPr>
              <p:cNvSpPr>
                <a:spLocks/>
              </p:cNvSpPr>
              <p:nvPr/>
            </p:nvSpPr>
            <p:spPr bwMode="auto">
              <a:xfrm>
                <a:off x="2335" y="3097"/>
                <a:ext cx="42" cy="38"/>
              </a:xfrm>
              <a:custGeom>
                <a:avLst/>
                <a:gdLst>
                  <a:gd name="T0" fmla="*/ 38 w 42"/>
                  <a:gd name="T1" fmla="*/ 32 h 38"/>
                  <a:gd name="T2" fmla="*/ 38 w 42"/>
                  <a:gd name="T3" fmla="*/ 29 h 38"/>
                  <a:gd name="T4" fmla="*/ 36 w 42"/>
                  <a:gd name="T5" fmla="*/ 26 h 38"/>
                  <a:gd name="T6" fmla="*/ 39 w 42"/>
                  <a:gd name="T7" fmla="*/ 22 h 38"/>
                  <a:gd name="T8" fmla="*/ 42 w 42"/>
                  <a:gd name="T9" fmla="*/ 22 h 38"/>
                  <a:gd name="T10" fmla="*/ 39 w 42"/>
                  <a:gd name="T11" fmla="*/ 19 h 38"/>
                  <a:gd name="T12" fmla="*/ 36 w 42"/>
                  <a:gd name="T13" fmla="*/ 18 h 38"/>
                  <a:gd name="T14" fmla="*/ 33 w 42"/>
                  <a:gd name="T15" fmla="*/ 14 h 38"/>
                  <a:gd name="T16" fmla="*/ 31 w 42"/>
                  <a:gd name="T17" fmla="*/ 8 h 38"/>
                  <a:gd name="T18" fmla="*/ 29 w 42"/>
                  <a:gd name="T19" fmla="*/ 7 h 38"/>
                  <a:gd name="T20" fmla="*/ 27 w 42"/>
                  <a:gd name="T21" fmla="*/ 7 h 38"/>
                  <a:gd name="T22" fmla="*/ 25 w 42"/>
                  <a:gd name="T23" fmla="*/ 7 h 38"/>
                  <a:gd name="T24" fmla="*/ 22 w 42"/>
                  <a:gd name="T25" fmla="*/ 6 h 38"/>
                  <a:gd name="T26" fmla="*/ 20 w 42"/>
                  <a:gd name="T27" fmla="*/ 4 h 38"/>
                  <a:gd name="T28" fmla="*/ 16 w 42"/>
                  <a:gd name="T29" fmla="*/ 1 h 38"/>
                  <a:gd name="T30" fmla="*/ 7 w 42"/>
                  <a:gd name="T31" fmla="*/ 0 h 38"/>
                  <a:gd name="T32" fmla="*/ 3 w 42"/>
                  <a:gd name="T33" fmla="*/ 1 h 38"/>
                  <a:gd name="T34" fmla="*/ 2 w 42"/>
                  <a:gd name="T35" fmla="*/ 3 h 38"/>
                  <a:gd name="T36" fmla="*/ 0 w 42"/>
                  <a:gd name="T37" fmla="*/ 6 h 38"/>
                  <a:gd name="T38" fmla="*/ 3 w 42"/>
                  <a:gd name="T39" fmla="*/ 7 h 38"/>
                  <a:gd name="T40" fmla="*/ 2 w 42"/>
                  <a:gd name="T41" fmla="*/ 10 h 38"/>
                  <a:gd name="T42" fmla="*/ 2 w 42"/>
                  <a:gd name="T43" fmla="*/ 15 h 38"/>
                  <a:gd name="T44" fmla="*/ 7 w 42"/>
                  <a:gd name="T45" fmla="*/ 18 h 38"/>
                  <a:gd name="T46" fmla="*/ 10 w 42"/>
                  <a:gd name="T47" fmla="*/ 22 h 38"/>
                  <a:gd name="T48" fmla="*/ 13 w 42"/>
                  <a:gd name="T49" fmla="*/ 19 h 38"/>
                  <a:gd name="T50" fmla="*/ 10 w 42"/>
                  <a:gd name="T51" fmla="*/ 15 h 38"/>
                  <a:gd name="T52" fmla="*/ 10 w 42"/>
                  <a:gd name="T53" fmla="*/ 12 h 38"/>
                  <a:gd name="T54" fmla="*/ 14 w 42"/>
                  <a:gd name="T55" fmla="*/ 15 h 38"/>
                  <a:gd name="T56" fmla="*/ 17 w 42"/>
                  <a:gd name="T57" fmla="*/ 19 h 38"/>
                  <a:gd name="T58" fmla="*/ 20 w 42"/>
                  <a:gd name="T59" fmla="*/ 23 h 38"/>
                  <a:gd name="T60" fmla="*/ 24 w 42"/>
                  <a:gd name="T61" fmla="*/ 26 h 38"/>
                  <a:gd name="T62" fmla="*/ 27 w 42"/>
                  <a:gd name="T63" fmla="*/ 30 h 38"/>
                  <a:gd name="T64" fmla="*/ 25 w 42"/>
                  <a:gd name="T65" fmla="*/ 33 h 38"/>
                  <a:gd name="T66" fmla="*/ 29 w 42"/>
                  <a:gd name="T67" fmla="*/ 36 h 38"/>
                  <a:gd name="T68" fmla="*/ 32 w 42"/>
                  <a:gd name="T69" fmla="*/ 37 h 38"/>
                  <a:gd name="T70" fmla="*/ 31 w 42"/>
                  <a:gd name="T71" fmla="*/ 33 h 38"/>
                  <a:gd name="T72" fmla="*/ 29 w 42"/>
                  <a:gd name="T73" fmla="*/ 32 h 38"/>
                  <a:gd name="T74" fmla="*/ 31 w 42"/>
                  <a:gd name="T75" fmla="*/ 33 h 38"/>
                  <a:gd name="T76" fmla="*/ 33 w 42"/>
                  <a:gd name="T77" fmla="*/ 37 h 38"/>
                  <a:gd name="T78" fmla="*/ 35 w 42"/>
                  <a:gd name="T79" fmla="*/ 38 h 38"/>
                  <a:gd name="T80" fmla="*/ 38 w 42"/>
                  <a:gd name="T81" fmla="*/ 38 h 38"/>
                  <a:gd name="T82" fmla="*/ 38 w 42"/>
                  <a:gd name="T83" fmla="*/ 37 h 38"/>
                  <a:gd name="T84" fmla="*/ 38 w 42"/>
                  <a:gd name="T85"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 h="38">
                    <a:moveTo>
                      <a:pt x="38" y="34"/>
                    </a:moveTo>
                    <a:lnTo>
                      <a:pt x="38" y="32"/>
                    </a:lnTo>
                    <a:lnTo>
                      <a:pt x="39" y="30"/>
                    </a:lnTo>
                    <a:lnTo>
                      <a:pt x="38" y="29"/>
                    </a:lnTo>
                    <a:lnTo>
                      <a:pt x="36" y="27"/>
                    </a:lnTo>
                    <a:lnTo>
                      <a:pt x="36" y="26"/>
                    </a:lnTo>
                    <a:lnTo>
                      <a:pt x="39" y="25"/>
                    </a:lnTo>
                    <a:lnTo>
                      <a:pt x="39" y="22"/>
                    </a:lnTo>
                    <a:lnTo>
                      <a:pt x="39" y="22"/>
                    </a:lnTo>
                    <a:lnTo>
                      <a:pt x="42" y="22"/>
                    </a:lnTo>
                    <a:lnTo>
                      <a:pt x="42" y="21"/>
                    </a:lnTo>
                    <a:lnTo>
                      <a:pt x="39" y="19"/>
                    </a:lnTo>
                    <a:lnTo>
                      <a:pt x="38" y="19"/>
                    </a:lnTo>
                    <a:lnTo>
                      <a:pt x="36" y="18"/>
                    </a:lnTo>
                    <a:lnTo>
                      <a:pt x="36" y="15"/>
                    </a:lnTo>
                    <a:lnTo>
                      <a:pt x="33" y="14"/>
                    </a:lnTo>
                    <a:lnTo>
                      <a:pt x="32" y="11"/>
                    </a:lnTo>
                    <a:lnTo>
                      <a:pt x="31" y="8"/>
                    </a:lnTo>
                    <a:lnTo>
                      <a:pt x="31" y="6"/>
                    </a:lnTo>
                    <a:lnTo>
                      <a:pt x="29" y="7"/>
                    </a:lnTo>
                    <a:lnTo>
                      <a:pt x="29" y="7"/>
                    </a:lnTo>
                    <a:lnTo>
                      <a:pt x="27" y="7"/>
                    </a:lnTo>
                    <a:lnTo>
                      <a:pt x="27" y="7"/>
                    </a:lnTo>
                    <a:lnTo>
                      <a:pt x="25" y="7"/>
                    </a:lnTo>
                    <a:lnTo>
                      <a:pt x="24" y="7"/>
                    </a:lnTo>
                    <a:lnTo>
                      <a:pt x="22" y="6"/>
                    </a:lnTo>
                    <a:lnTo>
                      <a:pt x="22" y="4"/>
                    </a:lnTo>
                    <a:lnTo>
                      <a:pt x="20" y="4"/>
                    </a:lnTo>
                    <a:lnTo>
                      <a:pt x="20" y="1"/>
                    </a:lnTo>
                    <a:lnTo>
                      <a:pt x="16" y="1"/>
                    </a:lnTo>
                    <a:lnTo>
                      <a:pt x="14" y="3"/>
                    </a:lnTo>
                    <a:lnTo>
                      <a:pt x="7" y="0"/>
                    </a:lnTo>
                    <a:lnTo>
                      <a:pt x="3" y="1"/>
                    </a:lnTo>
                    <a:lnTo>
                      <a:pt x="3" y="1"/>
                    </a:lnTo>
                    <a:lnTo>
                      <a:pt x="2" y="1"/>
                    </a:lnTo>
                    <a:lnTo>
                      <a:pt x="2" y="3"/>
                    </a:lnTo>
                    <a:lnTo>
                      <a:pt x="2" y="6"/>
                    </a:lnTo>
                    <a:lnTo>
                      <a:pt x="0" y="6"/>
                    </a:lnTo>
                    <a:lnTo>
                      <a:pt x="2" y="6"/>
                    </a:lnTo>
                    <a:lnTo>
                      <a:pt x="3" y="7"/>
                    </a:lnTo>
                    <a:lnTo>
                      <a:pt x="5" y="10"/>
                    </a:lnTo>
                    <a:lnTo>
                      <a:pt x="2" y="10"/>
                    </a:lnTo>
                    <a:lnTo>
                      <a:pt x="0" y="12"/>
                    </a:lnTo>
                    <a:lnTo>
                      <a:pt x="2" y="15"/>
                    </a:lnTo>
                    <a:lnTo>
                      <a:pt x="5" y="18"/>
                    </a:lnTo>
                    <a:lnTo>
                      <a:pt x="7" y="18"/>
                    </a:lnTo>
                    <a:lnTo>
                      <a:pt x="10" y="19"/>
                    </a:lnTo>
                    <a:lnTo>
                      <a:pt x="10" y="22"/>
                    </a:lnTo>
                    <a:lnTo>
                      <a:pt x="11" y="22"/>
                    </a:lnTo>
                    <a:lnTo>
                      <a:pt x="13" y="19"/>
                    </a:lnTo>
                    <a:lnTo>
                      <a:pt x="13" y="17"/>
                    </a:lnTo>
                    <a:lnTo>
                      <a:pt x="10" y="15"/>
                    </a:lnTo>
                    <a:lnTo>
                      <a:pt x="9" y="14"/>
                    </a:lnTo>
                    <a:lnTo>
                      <a:pt x="10" y="12"/>
                    </a:lnTo>
                    <a:lnTo>
                      <a:pt x="11" y="14"/>
                    </a:lnTo>
                    <a:lnTo>
                      <a:pt x="14" y="15"/>
                    </a:lnTo>
                    <a:lnTo>
                      <a:pt x="14" y="18"/>
                    </a:lnTo>
                    <a:lnTo>
                      <a:pt x="17" y="19"/>
                    </a:lnTo>
                    <a:lnTo>
                      <a:pt x="17" y="22"/>
                    </a:lnTo>
                    <a:lnTo>
                      <a:pt x="20" y="23"/>
                    </a:lnTo>
                    <a:lnTo>
                      <a:pt x="22" y="25"/>
                    </a:lnTo>
                    <a:lnTo>
                      <a:pt x="24" y="26"/>
                    </a:lnTo>
                    <a:lnTo>
                      <a:pt x="27" y="29"/>
                    </a:lnTo>
                    <a:lnTo>
                      <a:pt x="27" y="30"/>
                    </a:lnTo>
                    <a:lnTo>
                      <a:pt x="25" y="32"/>
                    </a:lnTo>
                    <a:lnTo>
                      <a:pt x="25" y="33"/>
                    </a:lnTo>
                    <a:lnTo>
                      <a:pt x="27" y="36"/>
                    </a:lnTo>
                    <a:lnTo>
                      <a:pt x="29" y="36"/>
                    </a:lnTo>
                    <a:lnTo>
                      <a:pt x="31" y="37"/>
                    </a:lnTo>
                    <a:lnTo>
                      <a:pt x="32" y="37"/>
                    </a:lnTo>
                    <a:lnTo>
                      <a:pt x="32" y="34"/>
                    </a:lnTo>
                    <a:lnTo>
                      <a:pt x="31" y="33"/>
                    </a:lnTo>
                    <a:lnTo>
                      <a:pt x="29" y="33"/>
                    </a:lnTo>
                    <a:lnTo>
                      <a:pt x="29" y="32"/>
                    </a:lnTo>
                    <a:lnTo>
                      <a:pt x="31" y="32"/>
                    </a:lnTo>
                    <a:lnTo>
                      <a:pt x="31" y="33"/>
                    </a:lnTo>
                    <a:lnTo>
                      <a:pt x="33" y="34"/>
                    </a:lnTo>
                    <a:lnTo>
                      <a:pt x="33" y="37"/>
                    </a:lnTo>
                    <a:lnTo>
                      <a:pt x="35" y="37"/>
                    </a:lnTo>
                    <a:lnTo>
                      <a:pt x="35" y="38"/>
                    </a:lnTo>
                    <a:lnTo>
                      <a:pt x="36" y="38"/>
                    </a:lnTo>
                    <a:lnTo>
                      <a:pt x="38" y="38"/>
                    </a:lnTo>
                    <a:lnTo>
                      <a:pt x="38" y="38"/>
                    </a:lnTo>
                    <a:lnTo>
                      <a:pt x="38" y="37"/>
                    </a:lnTo>
                    <a:lnTo>
                      <a:pt x="38" y="37"/>
                    </a:lnTo>
                    <a:lnTo>
                      <a:pt x="38" y="36"/>
                    </a:lnTo>
                    <a:lnTo>
                      <a:pt x="3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0" name="Freeform 1336">
                <a:extLst>
                  <a:ext uri="{FF2B5EF4-FFF2-40B4-BE49-F238E27FC236}">
                    <a16:creationId xmlns:a16="http://schemas.microsoft.com/office/drawing/2014/main" id="{829F99BD-0513-4A64-B837-27361CA11871}"/>
                  </a:ext>
                </a:extLst>
              </p:cNvPr>
              <p:cNvSpPr>
                <a:spLocks/>
              </p:cNvSpPr>
              <p:nvPr/>
            </p:nvSpPr>
            <p:spPr bwMode="auto">
              <a:xfrm>
                <a:off x="2316" y="3049"/>
                <a:ext cx="57" cy="55"/>
              </a:xfrm>
              <a:custGeom>
                <a:avLst/>
                <a:gdLst>
                  <a:gd name="T0" fmla="*/ 26 w 57"/>
                  <a:gd name="T1" fmla="*/ 48 h 55"/>
                  <a:gd name="T2" fmla="*/ 35 w 57"/>
                  <a:gd name="T3" fmla="*/ 49 h 55"/>
                  <a:gd name="T4" fmla="*/ 39 w 57"/>
                  <a:gd name="T5" fmla="*/ 52 h 55"/>
                  <a:gd name="T6" fmla="*/ 41 w 57"/>
                  <a:gd name="T7" fmla="*/ 54 h 55"/>
                  <a:gd name="T8" fmla="*/ 44 w 57"/>
                  <a:gd name="T9" fmla="*/ 55 h 55"/>
                  <a:gd name="T10" fmla="*/ 46 w 57"/>
                  <a:gd name="T11" fmla="*/ 55 h 55"/>
                  <a:gd name="T12" fmla="*/ 47 w 57"/>
                  <a:gd name="T13" fmla="*/ 52 h 55"/>
                  <a:gd name="T14" fmla="*/ 46 w 57"/>
                  <a:gd name="T15" fmla="*/ 48 h 55"/>
                  <a:gd name="T16" fmla="*/ 47 w 57"/>
                  <a:gd name="T17" fmla="*/ 43 h 55"/>
                  <a:gd name="T18" fmla="*/ 47 w 57"/>
                  <a:gd name="T19" fmla="*/ 41 h 55"/>
                  <a:gd name="T20" fmla="*/ 46 w 57"/>
                  <a:gd name="T21" fmla="*/ 44 h 55"/>
                  <a:gd name="T22" fmla="*/ 46 w 57"/>
                  <a:gd name="T23" fmla="*/ 40 h 55"/>
                  <a:gd name="T24" fmla="*/ 47 w 57"/>
                  <a:gd name="T25" fmla="*/ 36 h 55"/>
                  <a:gd name="T26" fmla="*/ 48 w 57"/>
                  <a:gd name="T27" fmla="*/ 30 h 55"/>
                  <a:gd name="T28" fmla="*/ 48 w 57"/>
                  <a:gd name="T29" fmla="*/ 32 h 55"/>
                  <a:gd name="T30" fmla="*/ 48 w 57"/>
                  <a:gd name="T31" fmla="*/ 36 h 55"/>
                  <a:gd name="T32" fmla="*/ 50 w 57"/>
                  <a:gd name="T33" fmla="*/ 34 h 55"/>
                  <a:gd name="T34" fmla="*/ 51 w 57"/>
                  <a:gd name="T35" fmla="*/ 25 h 55"/>
                  <a:gd name="T36" fmla="*/ 50 w 57"/>
                  <a:gd name="T37" fmla="*/ 22 h 55"/>
                  <a:gd name="T38" fmla="*/ 50 w 57"/>
                  <a:gd name="T39" fmla="*/ 21 h 55"/>
                  <a:gd name="T40" fmla="*/ 51 w 57"/>
                  <a:gd name="T41" fmla="*/ 19 h 55"/>
                  <a:gd name="T42" fmla="*/ 52 w 57"/>
                  <a:gd name="T43" fmla="*/ 18 h 55"/>
                  <a:gd name="T44" fmla="*/ 55 w 57"/>
                  <a:gd name="T45" fmla="*/ 14 h 55"/>
                  <a:gd name="T46" fmla="*/ 54 w 57"/>
                  <a:gd name="T47" fmla="*/ 11 h 55"/>
                  <a:gd name="T48" fmla="*/ 55 w 57"/>
                  <a:gd name="T49" fmla="*/ 8 h 55"/>
                  <a:gd name="T50" fmla="*/ 55 w 57"/>
                  <a:gd name="T51" fmla="*/ 3 h 55"/>
                  <a:gd name="T52" fmla="*/ 57 w 57"/>
                  <a:gd name="T53" fmla="*/ 1 h 55"/>
                  <a:gd name="T54" fmla="*/ 52 w 57"/>
                  <a:gd name="T55" fmla="*/ 1 h 55"/>
                  <a:gd name="T56" fmla="*/ 51 w 57"/>
                  <a:gd name="T57" fmla="*/ 0 h 55"/>
                  <a:gd name="T58" fmla="*/ 50 w 57"/>
                  <a:gd name="T59" fmla="*/ 3 h 55"/>
                  <a:gd name="T60" fmla="*/ 46 w 57"/>
                  <a:gd name="T61" fmla="*/ 6 h 55"/>
                  <a:gd name="T62" fmla="*/ 43 w 57"/>
                  <a:gd name="T63" fmla="*/ 7 h 55"/>
                  <a:gd name="T64" fmla="*/ 40 w 57"/>
                  <a:gd name="T65" fmla="*/ 7 h 55"/>
                  <a:gd name="T66" fmla="*/ 37 w 57"/>
                  <a:gd name="T67" fmla="*/ 4 h 55"/>
                  <a:gd name="T68" fmla="*/ 36 w 57"/>
                  <a:gd name="T69" fmla="*/ 7 h 55"/>
                  <a:gd name="T70" fmla="*/ 32 w 57"/>
                  <a:gd name="T71" fmla="*/ 10 h 55"/>
                  <a:gd name="T72" fmla="*/ 30 w 57"/>
                  <a:gd name="T73" fmla="*/ 11 h 55"/>
                  <a:gd name="T74" fmla="*/ 25 w 57"/>
                  <a:gd name="T75" fmla="*/ 15 h 55"/>
                  <a:gd name="T76" fmla="*/ 24 w 57"/>
                  <a:gd name="T77" fmla="*/ 15 h 55"/>
                  <a:gd name="T78" fmla="*/ 21 w 57"/>
                  <a:gd name="T79" fmla="*/ 15 h 55"/>
                  <a:gd name="T80" fmla="*/ 14 w 57"/>
                  <a:gd name="T81" fmla="*/ 17 h 55"/>
                  <a:gd name="T82" fmla="*/ 10 w 57"/>
                  <a:gd name="T83" fmla="*/ 19 h 55"/>
                  <a:gd name="T84" fmla="*/ 10 w 57"/>
                  <a:gd name="T85" fmla="*/ 23 h 55"/>
                  <a:gd name="T86" fmla="*/ 6 w 57"/>
                  <a:gd name="T87" fmla="*/ 26 h 55"/>
                  <a:gd name="T88" fmla="*/ 4 w 57"/>
                  <a:gd name="T89" fmla="*/ 27 h 55"/>
                  <a:gd name="T90" fmla="*/ 0 w 57"/>
                  <a:gd name="T91" fmla="*/ 27 h 55"/>
                  <a:gd name="T92" fmla="*/ 4 w 57"/>
                  <a:gd name="T93" fmla="*/ 33 h 55"/>
                  <a:gd name="T94" fmla="*/ 7 w 57"/>
                  <a:gd name="T95" fmla="*/ 36 h 55"/>
                  <a:gd name="T96" fmla="*/ 13 w 57"/>
                  <a:gd name="T97" fmla="*/ 43 h 55"/>
                  <a:gd name="T98" fmla="*/ 21 w 57"/>
                  <a:gd name="T99" fmla="*/ 49 h 55"/>
                  <a:gd name="T100" fmla="*/ 22 w 57"/>
                  <a:gd name="T101"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 h="55">
                    <a:moveTo>
                      <a:pt x="22" y="49"/>
                    </a:moveTo>
                    <a:lnTo>
                      <a:pt x="26" y="48"/>
                    </a:lnTo>
                    <a:lnTo>
                      <a:pt x="33" y="51"/>
                    </a:lnTo>
                    <a:lnTo>
                      <a:pt x="35" y="49"/>
                    </a:lnTo>
                    <a:lnTo>
                      <a:pt x="39" y="49"/>
                    </a:lnTo>
                    <a:lnTo>
                      <a:pt x="39" y="52"/>
                    </a:lnTo>
                    <a:lnTo>
                      <a:pt x="41" y="52"/>
                    </a:lnTo>
                    <a:lnTo>
                      <a:pt x="41" y="54"/>
                    </a:lnTo>
                    <a:lnTo>
                      <a:pt x="43" y="55"/>
                    </a:lnTo>
                    <a:lnTo>
                      <a:pt x="44" y="55"/>
                    </a:lnTo>
                    <a:lnTo>
                      <a:pt x="46" y="55"/>
                    </a:lnTo>
                    <a:lnTo>
                      <a:pt x="46" y="55"/>
                    </a:lnTo>
                    <a:lnTo>
                      <a:pt x="47" y="54"/>
                    </a:lnTo>
                    <a:lnTo>
                      <a:pt x="47" y="52"/>
                    </a:lnTo>
                    <a:lnTo>
                      <a:pt x="46" y="51"/>
                    </a:lnTo>
                    <a:lnTo>
                      <a:pt x="46" y="48"/>
                    </a:lnTo>
                    <a:lnTo>
                      <a:pt x="47" y="45"/>
                    </a:lnTo>
                    <a:lnTo>
                      <a:pt x="47" y="43"/>
                    </a:lnTo>
                    <a:lnTo>
                      <a:pt x="47" y="40"/>
                    </a:lnTo>
                    <a:lnTo>
                      <a:pt x="47" y="41"/>
                    </a:lnTo>
                    <a:lnTo>
                      <a:pt x="47" y="43"/>
                    </a:lnTo>
                    <a:lnTo>
                      <a:pt x="46" y="44"/>
                    </a:lnTo>
                    <a:lnTo>
                      <a:pt x="46" y="43"/>
                    </a:lnTo>
                    <a:lnTo>
                      <a:pt x="46" y="40"/>
                    </a:lnTo>
                    <a:lnTo>
                      <a:pt x="47" y="37"/>
                    </a:lnTo>
                    <a:lnTo>
                      <a:pt x="47" y="36"/>
                    </a:lnTo>
                    <a:lnTo>
                      <a:pt x="47" y="34"/>
                    </a:lnTo>
                    <a:lnTo>
                      <a:pt x="48" y="30"/>
                    </a:lnTo>
                    <a:lnTo>
                      <a:pt x="50" y="30"/>
                    </a:lnTo>
                    <a:lnTo>
                      <a:pt x="48" y="32"/>
                    </a:lnTo>
                    <a:lnTo>
                      <a:pt x="48" y="34"/>
                    </a:lnTo>
                    <a:lnTo>
                      <a:pt x="48" y="36"/>
                    </a:lnTo>
                    <a:lnTo>
                      <a:pt x="50" y="36"/>
                    </a:lnTo>
                    <a:lnTo>
                      <a:pt x="50" y="34"/>
                    </a:lnTo>
                    <a:lnTo>
                      <a:pt x="51" y="30"/>
                    </a:lnTo>
                    <a:lnTo>
                      <a:pt x="51" y="25"/>
                    </a:lnTo>
                    <a:lnTo>
                      <a:pt x="51" y="23"/>
                    </a:lnTo>
                    <a:lnTo>
                      <a:pt x="50" y="22"/>
                    </a:lnTo>
                    <a:lnTo>
                      <a:pt x="50" y="22"/>
                    </a:lnTo>
                    <a:lnTo>
                      <a:pt x="50" y="21"/>
                    </a:lnTo>
                    <a:lnTo>
                      <a:pt x="50" y="19"/>
                    </a:lnTo>
                    <a:lnTo>
                      <a:pt x="51" y="19"/>
                    </a:lnTo>
                    <a:lnTo>
                      <a:pt x="51" y="21"/>
                    </a:lnTo>
                    <a:lnTo>
                      <a:pt x="52" y="18"/>
                    </a:lnTo>
                    <a:lnTo>
                      <a:pt x="54" y="15"/>
                    </a:lnTo>
                    <a:lnTo>
                      <a:pt x="55" y="14"/>
                    </a:lnTo>
                    <a:lnTo>
                      <a:pt x="55" y="12"/>
                    </a:lnTo>
                    <a:lnTo>
                      <a:pt x="54" y="11"/>
                    </a:lnTo>
                    <a:lnTo>
                      <a:pt x="54" y="10"/>
                    </a:lnTo>
                    <a:lnTo>
                      <a:pt x="55" y="8"/>
                    </a:lnTo>
                    <a:lnTo>
                      <a:pt x="54" y="7"/>
                    </a:lnTo>
                    <a:lnTo>
                      <a:pt x="55" y="3"/>
                    </a:lnTo>
                    <a:lnTo>
                      <a:pt x="55" y="1"/>
                    </a:lnTo>
                    <a:lnTo>
                      <a:pt x="57" y="1"/>
                    </a:lnTo>
                    <a:lnTo>
                      <a:pt x="55" y="1"/>
                    </a:lnTo>
                    <a:lnTo>
                      <a:pt x="52" y="1"/>
                    </a:lnTo>
                    <a:lnTo>
                      <a:pt x="52" y="0"/>
                    </a:lnTo>
                    <a:lnTo>
                      <a:pt x="51" y="0"/>
                    </a:lnTo>
                    <a:lnTo>
                      <a:pt x="50" y="1"/>
                    </a:lnTo>
                    <a:lnTo>
                      <a:pt x="50" y="3"/>
                    </a:lnTo>
                    <a:lnTo>
                      <a:pt x="48" y="4"/>
                    </a:lnTo>
                    <a:lnTo>
                      <a:pt x="46" y="6"/>
                    </a:lnTo>
                    <a:lnTo>
                      <a:pt x="44" y="6"/>
                    </a:lnTo>
                    <a:lnTo>
                      <a:pt x="43" y="7"/>
                    </a:lnTo>
                    <a:lnTo>
                      <a:pt x="41" y="7"/>
                    </a:lnTo>
                    <a:lnTo>
                      <a:pt x="40" y="7"/>
                    </a:lnTo>
                    <a:lnTo>
                      <a:pt x="39" y="6"/>
                    </a:lnTo>
                    <a:lnTo>
                      <a:pt x="37" y="4"/>
                    </a:lnTo>
                    <a:lnTo>
                      <a:pt x="36" y="4"/>
                    </a:lnTo>
                    <a:lnTo>
                      <a:pt x="36" y="7"/>
                    </a:lnTo>
                    <a:lnTo>
                      <a:pt x="33" y="7"/>
                    </a:lnTo>
                    <a:lnTo>
                      <a:pt x="32" y="10"/>
                    </a:lnTo>
                    <a:lnTo>
                      <a:pt x="32" y="11"/>
                    </a:lnTo>
                    <a:lnTo>
                      <a:pt x="30" y="11"/>
                    </a:lnTo>
                    <a:lnTo>
                      <a:pt x="28" y="14"/>
                    </a:lnTo>
                    <a:lnTo>
                      <a:pt x="25" y="15"/>
                    </a:lnTo>
                    <a:lnTo>
                      <a:pt x="25" y="17"/>
                    </a:lnTo>
                    <a:lnTo>
                      <a:pt x="24" y="15"/>
                    </a:lnTo>
                    <a:lnTo>
                      <a:pt x="22" y="17"/>
                    </a:lnTo>
                    <a:lnTo>
                      <a:pt x="21" y="15"/>
                    </a:lnTo>
                    <a:lnTo>
                      <a:pt x="18" y="14"/>
                    </a:lnTo>
                    <a:lnTo>
                      <a:pt x="14" y="17"/>
                    </a:lnTo>
                    <a:lnTo>
                      <a:pt x="10" y="17"/>
                    </a:lnTo>
                    <a:lnTo>
                      <a:pt x="10" y="19"/>
                    </a:lnTo>
                    <a:lnTo>
                      <a:pt x="10" y="21"/>
                    </a:lnTo>
                    <a:lnTo>
                      <a:pt x="10" y="23"/>
                    </a:lnTo>
                    <a:lnTo>
                      <a:pt x="8" y="26"/>
                    </a:lnTo>
                    <a:lnTo>
                      <a:pt x="6" y="26"/>
                    </a:lnTo>
                    <a:lnTo>
                      <a:pt x="4" y="26"/>
                    </a:lnTo>
                    <a:lnTo>
                      <a:pt x="4" y="27"/>
                    </a:lnTo>
                    <a:lnTo>
                      <a:pt x="3" y="27"/>
                    </a:lnTo>
                    <a:lnTo>
                      <a:pt x="0" y="27"/>
                    </a:lnTo>
                    <a:lnTo>
                      <a:pt x="0" y="27"/>
                    </a:lnTo>
                    <a:lnTo>
                      <a:pt x="4" y="33"/>
                    </a:lnTo>
                    <a:lnTo>
                      <a:pt x="7" y="34"/>
                    </a:lnTo>
                    <a:lnTo>
                      <a:pt x="7" y="36"/>
                    </a:lnTo>
                    <a:lnTo>
                      <a:pt x="10" y="38"/>
                    </a:lnTo>
                    <a:lnTo>
                      <a:pt x="13" y="43"/>
                    </a:lnTo>
                    <a:lnTo>
                      <a:pt x="18" y="49"/>
                    </a:lnTo>
                    <a:lnTo>
                      <a:pt x="21" y="49"/>
                    </a:lnTo>
                    <a:lnTo>
                      <a:pt x="21" y="49"/>
                    </a:lnTo>
                    <a:lnTo>
                      <a:pt x="22" y="49"/>
                    </a:lnTo>
                    <a:lnTo>
                      <a:pt x="2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1" name="Rectangle 1337">
                <a:extLst>
                  <a:ext uri="{FF2B5EF4-FFF2-40B4-BE49-F238E27FC236}">
                    <a16:creationId xmlns:a16="http://schemas.microsoft.com/office/drawing/2014/main" id="{B9E05258-544F-419E-8532-7C0953E55F48}"/>
                  </a:ext>
                </a:extLst>
              </p:cNvPr>
              <p:cNvSpPr>
                <a:spLocks noChangeArrowheads="1"/>
              </p:cNvSpPr>
              <p:nvPr/>
            </p:nvSpPr>
            <p:spPr bwMode="auto">
              <a:xfrm>
                <a:off x="2294" y="307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2" name="Freeform 1338">
                <a:extLst>
                  <a:ext uri="{FF2B5EF4-FFF2-40B4-BE49-F238E27FC236}">
                    <a16:creationId xmlns:a16="http://schemas.microsoft.com/office/drawing/2014/main" id="{3F8B9AE1-5D66-40F8-9EC2-558E9AC4B7FA}"/>
                  </a:ext>
                </a:extLst>
              </p:cNvPr>
              <p:cNvSpPr>
                <a:spLocks/>
              </p:cNvSpPr>
              <p:nvPr/>
            </p:nvSpPr>
            <p:spPr bwMode="auto">
              <a:xfrm>
                <a:off x="2296" y="3037"/>
                <a:ext cx="77" cy="38"/>
              </a:xfrm>
              <a:custGeom>
                <a:avLst/>
                <a:gdLst>
                  <a:gd name="T0" fmla="*/ 30 w 77"/>
                  <a:gd name="T1" fmla="*/ 35 h 38"/>
                  <a:gd name="T2" fmla="*/ 30 w 77"/>
                  <a:gd name="T3" fmla="*/ 31 h 38"/>
                  <a:gd name="T4" fmla="*/ 34 w 77"/>
                  <a:gd name="T5" fmla="*/ 29 h 38"/>
                  <a:gd name="T6" fmla="*/ 41 w 77"/>
                  <a:gd name="T7" fmla="*/ 27 h 38"/>
                  <a:gd name="T8" fmla="*/ 44 w 77"/>
                  <a:gd name="T9" fmla="*/ 27 h 38"/>
                  <a:gd name="T10" fmla="*/ 45 w 77"/>
                  <a:gd name="T11" fmla="*/ 27 h 38"/>
                  <a:gd name="T12" fmla="*/ 50 w 77"/>
                  <a:gd name="T13" fmla="*/ 23 h 38"/>
                  <a:gd name="T14" fmla="*/ 52 w 77"/>
                  <a:gd name="T15" fmla="*/ 22 h 38"/>
                  <a:gd name="T16" fmla="*/ 56 w 77"/>
                  <a:gd name="T17" fmla="*/ 19 h 38"/>
                  <a:gd name="T18" fmla="*/ 57 w 77"/>
                  <a:gd name="T19" fmla="*/ 16 h 38"/>
                  <a:gd name="T20" fmla="*/ 60 w 77"/>
                  <a:gd name="T21" fmla="*/ 19 h 38"/>
                  <a:gd name="T22" fmla="*/ 63 w 77"/>
                  <a:gd name="T23" fmla="*/ 19 h 38"/>
                  <a:gd name="T24" fmla="*/ 66 w 77"/>
                  <a:gd name="T25" fmla="*/ 18 h 38"/>
                  <a:gd name="T26" fmla="*/ 70 w 77"/>
                  <a:gd name="T27" fmla="*/ 15 h 38"/>
                  <a:gd name="T28" fmla="*/ 71 w 77"/>
                  <a:gd name="T29" fmla="*/ 12 h 38"/>
                  <a:gd name="T30" fmla="*/ 72 w 77"/>
                  <a:gd name="T31" fmla="*/ 13 h 38"/>
                  <a:gd name="T32" fmla="*/ 77 w 77"/>
                  <a:gd name="T33" fmla="*/ 13 h 38"/>
                  <a:gd name="T34" fmla="*/ 77 w 77"/>
                  <a:gd name="T35" fmla="*/ 11 h 38"/>
                  <a:gd name="T36" fmla="*/ 71 w 77"/>
                  <a:gd name="T37" fmla="*/ 8 h 38"/>
                  <a:gd name="T38" fmla="*/ 71 w 77"/>
                  <a:gd name="T39" fmla="*/ 11 h 38"/>
                  <a:gd name="T40" fmla="*/ 66 w 77"/>
                  <a:gd name="T41" fmla="*/ 9 h 38"/>
                  <a:gd name="T42" fmla="*/ 63 w 77"/>
                  <a:gd name="T43" fmla="*/ 8 h 38"/>
                  <a:gd name="T44" fmla="*/ 60 w 77"/>
                  <a:gd name="T45" fmla="*/ 8 h 38"/>
                  <a:gd name="T46" fmla="*/ 63 w 77"/>
                  <a:gd name="T47" fmla="*/ 7 h 38"/>
                  <a:gd name="T48" fmla="*/ 66 w 77"/>
                  <a:gd name="T49" fmla="*/ 7 h 38"/>
                  <a:gd name="T50" fmla="*/ 68 w 77"/>
                  <a:gd name="T51" fmla="*/ 7 h 38"/>
                  <a:gd name="T52" fmla="*/ 64 w 77"/>
                  <a:gd name="T53" fmla="*/ 4 h 38"/>
                  <a:gd name="T54" fmla="*/ 60 w 77"/>
                  <a:gd name="T55" fmla="*/ 4 h 38"/>
                  <a:gd name="T56" fmla="*/ 57 w 77"/>
                  <a:gd name="T57" fmla="*/ 5 h 38"/>
                  <a:gd name="T58" fmla="*/ 50 w 77"/>
                  <a:gd name="T59" fmla="*/ 2 h 38"/>
                  <a:gd name="T60" fmla="*/ 42 w 77"/>
                  <a:gd name="T61" fmla="*/ 0 h 38"/>
                  <a:gd name="T62" fmla="*/ 39 w 77"/>
                  <a:gd name="T63" fmla="*/ 1 h 38"/>
                  <a:gd name="T64" fmla="*/ 39 w 77"/>
                  <a:gd name="T65" fmla="*/ 2 h 38"/>
                  <a:gd name="T66" fmla="*/ 35 w 77"/>
                  <a:gd name="T67" fmla="*/ 2 h 38"/>
                  <a:gd name="T68" fmla="*/ 27 w 77"/>
                  <a:gd name="T69" fmla="*/ 2 h 38"/>
                  <a:gd name="T70" fmla="*/ 16 w 77"/>
                  <a:gd name="T71" fmla="*/ 5 h 38"/>
                  <a:gd name="T72" fmla="*/ 15 w 77"/>
                  <a:gd name="T73" fmla="*/ 5 h 38"/>
                  <a:gd name="T74" fmla="*/ 12 w 77"/>
                  <a:gd name="T75" fmla="*/ 8 h 38"/>
                  <a:gd name="T76" fmla="*/ 7 w 77"/>
                  <a:gd name="T77" fmla="*/ 9 h 38"/>
                  <a:gd name="T78" fmla="*/ 1 w 77"/>
                  <a:gd name="T79" fmla="*/ 15 h 38"/>
                  <a:gd name="T80" fmla="*/ 1 w 77"/>
                  <a:gd name="T81" fmla="*/ 20 h 38"/>
                  <a:gd name="T82" fmla="*/ 1 w 77"/>
                  <a:gd name="T83" fmla="*/ 20 h 38"/>
                  <a:gd name="T84" fmla="*/ 2 w 77"/>
                  <a:gd name="T85" fmla="*/ 22 h 38"/>
                  <a:gd name="T86" fmla="*/ 5 w 77"/>
                  <a:gd name="T87" fmla="*/ 23 h 38"/>
                  <a:gd name="T88" fmla="*/ 11 w 77"/>
                  <a:gd name="T89" fmla="*/ 23 h 38"/>
                  <a:gd name="T90" fmla="*/ 12 w 77"/>
                  <a:gd name="T91" fmla="*/ 27 h 38"/>
                  <a:gd name="T92" fmla="*/ 13 w 77"/>
                  <a:gd name="T93" fmla="*/ 27 h 38"/>
                  <a:gd name="T94" fmla="*/ 16 w 77"/>
                  <a:gd name="T95" fmla="*/ 26 h 38"/>
                  <a:gd name="T96" fmla="*/ 19 w 77"/>
                  <a:gd name="T97" fmla="*/ 26 h 38"/>
                  <a:gd name="T98" fmla="*/ 19 w 77"/>
                  <a:gd name="T99" fmla="*/ 30 h 38"/>
                  <a:gd name="T100" fmla="*/ 19 w 77"/>
                  <a:gd name="T101" fmla="*/ 33 h 38"/>
                  <a:gd name="T102" fmla="*/ 19 w 77"/>
                  <a:gd name="T103" fmla="*/ 34 h 38"/>
                  <a:gd name="T104" fmla="*/ 20 w 77"/>
                  <a:gd name="T105" fmla="*/ 35 h 38"/>
                  <a:gd name="T106" fmla="*/ 23 w 77"/>
                  <a:gd name="T107" fmla="*/ 35 h 38"/>
                  <a:gd name="T108" fmla="*/ 23 w 77"/>
                  <a:gd name="T109" fmla="*/ 37 h 38"/>
                  <a:gd name="T110" fmla="*/ 24 w 77"/>
                  <a:gd name="T111" fmla="*/ 38 h 38"/>
                  <a:gd name="T112" fmla="*/ 28 w 77"/>
                  <a:gd name="T11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7" h="38">
                    <a:moveTo>
                      <a:pt x="28" y="38"/>
                    </a:moveTo>
                    <a:lnTo>
                      <a:pt x="30" y="35"/>
                    </a:lnTo>
                    <a:lnTo>
                      <a:pt x="30" y="33"/>
                    </a:lnTo>
                    <a:lnTo>
                      <a:pt x="30" y="31"/>
                    </a:lnTo>
                    <a:lnTo>
                      <a:pt x="30" y="29"/>
                    </a:lnTo>
                    <a:lnTo>
                      <a:pt x="34" y="29"/>
                    </a:lnTo>
                    <a:lnTo>
                      <a:pt x="38" y="26"/>
                    </a:lnTo>
                    <a:lnTo>
                      <a:pt x="41" y="27"/>
                    </a:lnTo>
                    <a:lnTo>
                      <a:pt x="42" y="29"/>
                    </a:lnTo>
                    <a:lnTo>
                      <a:pt x="44" y="27"/>
                    </a:lnTo>
                    <a:lnTo>
                      <a:pt x="45" y="29"/>
                    </a:lnTo>
                    <a:lnTo>
                      <a:pt x="45" y="27"/>
                    </a:lnTo>
                    <a:lnTo>
                      <a:pt x="48" y="26"/>
                    </a:lnTo>
                    <a:lnTo>
                      <a:pt x="50" y="23"/>
                    </a:lnTo>
                    <a:lnTo>
                      <a:pt x="52" y="23"/>
                    </a:lnTo>
                    <a:lnTo>
                      <a:pt x="52" y="22"/>
                    </a:lnTo>
                    <a:lnTo>
                      <a:pt x="53" y="19"/>
                    </a:lnTo>
                    <a:lnTo>
                      <a:pt x="56" y="19"/>
                    </a:lnTo>
                    <a:lnTo>
                      <a:pt x="56" y="16"/>
                    </a:lnTo>
                    <a:lnTo>
                      <a:pt x="57" y="16"/>
                    </a:lnTo>
                    <a:lnTo>
                      <a:pt x="59" y="18"/>
                    </a:lnTo>
                    <a:lnTo>
                      <a:pt x="60" y="19"/>
                    </a:lnTo>
                    <a:lnTo>
                      <a:pt x="61" y="19"/>
                    </a:lnTo>
                    <a:lnTo>
                      <a:pt x="63" y="19"/>
                    </a:lnTo>
                    <a:lnTo>
                      <a:pt x="64" y="18"/>
                    </a:lnTo>
                    <a:lnTo>
                      <a:pt x="66" y="18"/>
                    </a:lnTo>
                    <a:lnTo>
                      <a:pt x="68" y="16"/>
                    </a:lnTo>
                    <a:lnTo>
                      <a:pt x="70" y="15"/>
                    </a:lnTo>
                    <a:lnTo>
                      <a:pt x="70" y="13"/>
                    </a:lnTo>
                    <a:lnTo>
                      <a:pt x="71" y="12"/>
                    </a:lnTo>
                    <a:lnTo>
                      <a:pt x="72" y="12"/>
                    </a:lnTo>
                    <a:lnTo>
                      <a:pt x="72" y="13"/>
                    </a:lnTo>
                    <a:lnTo>
                      <a:pt x="75" y="13"/>
                    </a:lnTo>
                    <a:lnTo>
                      <a:pt x="77" y="13"/>
                    </a:lnTo>
                    <a:lnTo>
                      <a:pt x="77" y="12"/>
                    </a:lnTo>
                    <a:lnTo>
                      <a:pt x="77" y="11"/>
                    </a:lnTo>
                    <a:lnTo>
                      <a:pt x="74" y="9"/>
                    </a:lnTo>
                    <a:lnTo>
                      <a:pt x="71" y="8"/>
                    </a:lnTo>
                    <a:lnTo>
                      <a:pt x="71" y="8"/>
                    </a:lnTo>
                    <a:lnTo>
                      <a:pt x="71" y="11"/>
                    </a:lnTo>
                    <a:lnTo>
                      <a:pt x="68" y="11"/>
                    </a:lnTo>
                    <a:lnTo>
                      <a:pt x="66" y="9"/>
                    </a:lnTo>
                    <a:lnTo>
                      <a:pt x="64" y="9"/>
                    </a:lnTo>
                    <a:lnTo>
                      <a:pt x="63" y="8"/>
                    </a:lnTo>
                    <a:lnTo>
                      <a:pt x="60" y="8"/>
                    </a:lnTo>
                    <a:lnTo>
                      <a:pt x="60" y="8"/>
                    </a:lnTo>
                    <a:lnTo>
                      <a:pt x="63" y="7"/>
                    </a:lnTo>
                    <a:lnTo>
                      <a:pt x="63" y="7"/>
                    </a:lnTo>
                    <a:lnTo>
                      <a:pt x="63" y="5"/>
                    </a:lnTo>
                    <a:lnTo>
                      <a:pt x="66" y="7"/>
                    </a:lnTo>
                    <a:lnTo>
                      <a:pt x="68" y="7"/>
                    </a:lnTo>
                    <a:lnTo>
                      <a:pt x="68" y="7"/>
                    </a:lnTo>
                    <a:lnTo>
                      <a:pt x="67" y="5"/>
                    </a:lnTo>
                    <a:lnTo>
                      <a:pt x="64" y="4"/>
                    </a:lnTo>
                    <a:lnTo>
                      <a:pt x="61" y="4"/>
                    </a:lnTo>
                    <a:lnTo>
                      <a:pt x="60" y="4"/>
                    </a:lnTo>
                    <a:lnTo>
                      <a:pt x="59" y="2"/>
                    </a:lnTo>
                    <a:lnTo>
                      <a:pt x="57" y="5"/>
                    </a:lnTo>
                    <a:lnTo>
                      <a:pt x="56" y="4"/>
                    </a:lnTo>
                    <a:lnTo>
                      <a:pt x="50" y="2"/>
                    </a:lnTo>
                    <a:lnTo>
                      <a:pt x="45" y="2"/>
                    </a:lnTo>
                    <a:lnTo>
                      <a:pt x="42" y="0"/>
                    </a:lnTo>
                    <a:lnTo>
                      <a:pt x="41" y="0"/>
                    </a:lnTo>
                    <a:lnTo>
                      <a:pt x="39" y="1"/>
                    </a:lnTo>
                    <a:lnTo>
                      <a:pt x="41" y="1"/>
                    </a:lnTo>
                    <a:lnTo>
                      <a:pt x="39" y="2"/>
                    </a:lnTo>
                    <a:lnTo>
                      <a:pt x="38" y="2"/>
                    </a:lnTo>
                    <a:lnTo>
                      <a:pt x="35" y="2"/>
                    </a:lnTo>
                    <a:lnTo>
                      <a:pt x="31" y="4"/>
                    </a:lnTo>
                    <a:lnTo>
                      <a:pt x="27" y="2"/>
                    </a:lnTo>
                    <a:lnTo>
                      <a:pt x="19" y="2"/>
                    </a:lnTo>
                    <a:lnTo>
                      <a:pt x="16" y="5"/>
                    </a:lnTo>
                    <a:lnTo>
                      <a:pt x="15" y="4"/>
                    </a:lnTo>
                    <a:lnTo>
                      <a:pt x="15" y="5"/>
                    </a:lnTo>
                    <a:lnTo>
                      <a:pt x="13" y="5"/>
                    </a:lnTo>
                    <a:lnTo>
                      <a:pt x="12" y="8"/>
                    </a:lnTo>
                    <a:lnTo>
                      <a:pt x="8" y="9"/>
                    </a:lnTo>
                    <a:lnTo>
                      <a:pt x="7" y="9"/>
                    </a:lnTo>
                    <a:lnTo>
                      <a:pt x="4" y="13"/>
                    </a:lnTo>
                    <a:lnTo>
                      <a:pt x="1" y="15"/>
                    </a:lnTo>
                    <a:lnTo>
                      <a:pt x="2" y="18"/>
                    </a:lnTo>
                    <a:lnTo>
                      <a:pt x="1" y="20"/>
                    </a:lnTo>
                    <a:lnTo>
                      <a:pt x="0" y="22"/>
                    </a:lnTo>
                    <a:lnTo>
                      <a:pt x="1" y="20"/>
                    </a:lnTo>
                    <a:lnTo>
                      <a:pt x="2" y="20"/>
                    </a:lnTo>
                    <a:lnTo>
                      <a:pt x="2" y="22"/>
                    </a:lnTo>
                    <a:lnTo>
                      <a:pt x="4" y="22"/>
                    </a:lnTo>
                    <a:lnTo>
                      <a:pt x="5" y="23"/>
                    </a:lnTo>
                    <a:lnTo>
                      <a:pt x="8" y="23"/>
                    </a:lnTo>
                    <a:lnTo>
                      <a:pt x="11" y="23"/>
                    </a:lnTo>
                    <a:lnTo>
                      <a:pt x="12" y="26"/>
                    </a:lnTo>
                    <a:lnTo>
                      <a:pt x="12" y="27"/>
                    </a:lnTo>
                    <a:lnTo>
                      <a:pt x="13" y="27"/>
                    </a:lnTo>
                    <a:lnTo>
                      <a:pt x="13" y="27"/>
                    </a:lnTo>
                    <a:lnTo>
                      <a:pt x="15" y="26"/>
                    </a:lnTo>
                    <a:lnTo>
                      <a:pt x="16" y="26"/>
                    </a:lnTo>
                    <a:lnTo>
                      <a:pt x="18" y="26"/>
                    </a:lnTo>
                    <a:lnTo>
                      <a:pt x="19" y="26"/>
                    </a:lnTo>
                    <a:lnTo>
                      <a:pt x="19" y="29"/>
                    </a:lnTo>
                    <a:lnTo>
                      <a:pt x="19" y="30"/>
                    </a:lnTo>
                    <a:lnTo>
                      <a:pt x="19" y="31"/>
                    </a:lnTo>
                    <a:lnTo>
                      <a:pt x="19" y="33"/>
                    </a:lnTo>
                    <a:lnTo>
                      <a:pt x="19" y="34"/>
                    </a:lnTo>
                    <a:lnTo>
                      <a:pt x="19" y="34"/>
                    </a:lnTo>
                    <a:lnTo>
                      <a:pt x="20" y="35"/>
                    </a:lnTo>
                    <a:lnTo>
                      <a:pt x="20" y="35"/>
                    </a:lnTo>
                    <a:lnTo>
                      <a:pt x="22" y="35"/>
                    </a:lnTo>
                    <a:lnTo>
                      <a:pt x="23" y="35"/>
                    </a:lnTo>
                    <a:lnTo>
                      <a:pt x="23" y="35"/>
                    </a:lnTo>
                    <a:lnTo>
                      <a:pt x="23" y="37"/>
                    </a:lnTo>
                    <a:lnTo>
                      <a:pt x="24" y="38"/>
                    </a:lnTo>
                    <a:lnTo>
                      <a:pt x="24" y="38"/>
                    </a:lnTo>
                    <a:lnTo>
                      <a:pt x="26" y="38"/>
                    </a:lnTo>
                    <a:lnTo>
                      <a:pt x="28"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Freeform 1339">
                <a:extLst>
                  <a:ext uri="{FF2B5EF4-FFF2-40B4-BE49-F238E27FC236}">
                    <a16:creationId xmlns:a16="http://schemas.microsoft.com/office/drawing/2014/main" id="{55EEF4FD-0399-4934-B0AC-47812D811EDD}"/>
                  </a:ext>
                </a:extLst>
              </p:cNvPr>
              <p:cNvSpPr>
                <a:spLocks/>
              </p:cNvSpPr>
              <p:nvPr/>
            </p:nvSpPr>
            <p:spPr bwMode="auto">
              <a:xfrm>
                <a:off x="2285" y="3057"/>
                <a:ext cx="30" cy="18"/>
              </a:xfrm>
              <a:custGeom>
                <a:avLst/>
                <a:gdLst>
                  <a:gd name="T0" fmla="*/ 30 w 30"/>
                  <a:gd name="T1" fmla="*/ 11 h 18"/>
                  <a:gd name="T2" fmla="*/ 30 w 30"/>
                  <a:gd name="T3" fmla="*/ 10 h 18"/>
                  <a:gd name="T4" fmla="*/ 30 w 30"/>
                  <a:gd name="T5" fmla="*/ 9 h 18"/>
                  <a:gd name="T6" fmla="*/ 30 w 30"/>
                  <a:gd name="T7" fmla="*/ 6 h 18"/>
                  <a:gd name="T8" fmla="*/ 29 w 30"/>
                  <a:gd name="T9" fmla="*/ 6 h 18"/>
                  <a:gd name="T10" fmla="*/ 27 w 30"/>
                  <a:gd name="T11" fmla="*/ 6 h 18"/>
                  <a:gd name="T12" fmla="*/ 26 w 30"/>
                  <a:gd name="T13" fmla="*/ 6 h 18"/>
                  <a:gd name="T14" fmla="*/ 24 w 30"/>
                  <a:gd name="T15" fmla="*/ 7 h 18"/>
                  <a:gd name="T16" fmla="*/ 24 w 30"/>
                  <a:gd name="T17" fmla="*/ 7 h 18"/>
                  <a:gd name="T18" fmla="*/ 23 w 30"/>
                  <a:gd name="T19" fmla="*/ 7 h 18"/>
                  <a:gd name="T20" fmla="*/ 23 w 30"/>
                  <a:gd name="T21" fmla="*/ 6 h 18"/>
                  <a:gd name="T22" fmla="*/ 22 w 30"/>
                  <a:gd name="T23" fmla="*/ 3 h 18"/>
                  <a:gd name="T24" fmla="*/ 19 w 30"/>
                  <a:gd name="T25" fmla="*/ 3 h 18"/>
                  <a:gd name="T26" fmla="*/ 16 w 30"/>
                  <a:gd name="T27" fmla="*/ 3 h 18"/>
                  <a:gd name="T28" fmla="*/ 15 w 30"/>
                  <a:gd name="T29" fmla="*/ 2 h 18"/>
                  <a:gd name="T30" fmla="*/ 13 w 30"/>
                  <a:gd name="T31" fmla="*/ 2 h 18"/>
                  <a:gd name="T32" fmla="*/ 13 w 30"/>
                  <a:gd name="T33" fmla="*/ 0 h 18"/>
                  <a:gd name="T34" fmla="*/ 12 w 30"/>
                  <a:gd name="T35" fmla="*/ 0 h 18"/>
                  <a:gd name="T36" fmla="*/ 11 w 30"/>
                  <a:gd name="T37" fmla="*/ 2 h 18"/>
                  <a:gd name="T38" fmla="*/ 8 w 30"/>
                  <a:gd name="T39" fmla="*/ 3 h 18"/>
                  <a:gd name="T40" fmla="*/ 8 w 30"/>
                  <a:gd name="T41" fmla="*/ 3 h 18"/>
                  <a:gd name="T42" fmla="*/ 8 w 30"/>
                  <a:gd name="T43" fmla="*/ 4 h 18"/>
                  <a:gd name="T44" fmla="*/ 7 w 30"/>
                  <a:gd name="T45" fmla="*/ 4 h 18"/>
                  <a:gd name="T46" fmla="*/ 4 w 30"/>
                  <a:gd name="T47" fmla="*/ 6 h 18"/>
                  <a:gd name="T48" fmla="*/ 1 w 30"/>
                  <a:gd name="T49" fmla="*/ 7 h 18"/>
                  <a:gd name="T50" fmla="*/ 1 w 30"/>
                  <a:gd name="T51" fmla="*/ 9 h 18"/>
                  <a:gd name="T52" fmla="*/ 0 w 30"/>
                  <a:gd name="T53" fmla="*/ 10 h 18"/>
                  <a:gd name="T54" fmla="*/ 1 w 30"/>
                  <a:gd name="T55" fmla="*/ 11 h 18"/>
                  <a:gd name="T56" fmla="*/ 4 w 30"/>
                  <a:gd name="T57" fmla="*/ 11 h 18"/>
                  <a:gd name="T58" fmla="*/ 5 w 30"/>
                  <a:gd name="T59" fmla="*/ 13 h 18"/>
                  <a:gd name="T60" fmla="*/ 8 w 30"/>
                  <a:gd name="T61" fmla="*/ 13 h 18"/>
                  <a:gd name="T62" fmla="*/ 9 w 30"/>
                  <a:gd name="T63" fmla="*/ 13 h 18"/>
                  <a:gd name="T64" fmla="*/ 9 w 30"/>
                  <a:gd name="T65" fmla="*/ 13 h 18"/>
                  <a:gd name="T66" fmla="*/ 13 w 30"/>
                  <a:gd name="T67" fmla="*/ 15 h 18"/>
                  <a:gd name="T68" fmla="*/ 18 w 30"/>
                  <a:gd name="T69" fmla="*/ 17 h 18"/>
                  <a:gd name="T70" fmla="*/ 18 w 30"/>
                  <a:gd name="T71" fmla="*/ 15 h 18"/>
                  <a:gd name="T72" fmla="*/ 16 w 30"/>
                  <a:gd name="T73" fmla="*/ 15 h 18"/>
                  <a:gd name="T74" fmla="*/ 18 w 30"/>
                  <a:gd name="T75" fmla="*/ 14 h 18"/>
                  <a:gd name="T76" fmla="*/ 19 w 30"/>
                  <a:gd name="T77" fmla="*/ 14 h 18"/>
                  <a:gd name="T78" fmla="*/ 22 w 30"/>
                  <a:gd name="T79" fmla="*/ 17 h 18"/>
                  <a:gd name="T80" fmla="*/ 23 w 30"/>
                  <a:gd name="T81" fmla="*/ 18 h 18"/>
                  <a:gd name="T82" fmla="*/ 29 w 30"/>
                  <a:gd name="T83" fmla="*/ 18 h 18"/>
                  <a:gd name="T84" fmla="*/ 30 w 30"/>
                  <a:gd name="T85" fmla="*/ 15 h 18"/>
                  <a:gd name="T86" fmla="*/ 29 w 30"/>
                  <a:gd name="T87" fmla="*/ 15 h 18"/>
                  <a:gd name="T88" fmla="*/ 30 w 30"/>
                  <a:gd name="T89" fmla="*/ 14 h 18"/>
                  <a:gd name="T90" fmla="*/ 30 w 30"/>
                  <a:gd name="T91" fmla="*/ 13 h 18"/>
                  <a:gd name="T92" fmla="*/ 30 w 30"/>
                  <a:gd name="T93" fmla="*/ 1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 h="18">
                    <a:moveTo>
                      <a:pt x="30" y="11"/>
                    </a:moveTo>
                    <a:lnTo>
                      <a:pt x="30" y="10"/>
                    </a:lnTo>
                    <a:lnTo>
                      <a:pt x="30" y="9"/>
                    </a:lnTo>
                    <a:lnTo>
                      <a:pt x="30" y="6"/>
                    </a:lnTo>
                    <a:lnTo>
                      <a:pt x="29" y="6"/>
                    </a:lnTo>
                    <a:lnTo>
                      <a:pt x="27" y="6"/>
                    </a:lnTo>
                    <a:lnTo>
                      <a:pt x="26" y="6"/>
                    </a:lnTo>
                    <a:lnTo>
                      <a:pt x="24" y="7"/>
                    </a:lnTo>
                    <a:lnTo>
                      <a:pt x="24" y="7"/>
                    </a:lnTo>
                    <a:lnTo>
                      <a:pt x="23" y="7"/>
                    </a:lnTo>
                    <a:lnTo>
                      <a:pt x="23" y="6"/>
                    </a:lnTo>
                    <a:lnTo>
                      <a:pt x="22" y="3"/>
                    </a:lnTo>
                    <a:lnTo>
                      <a:pt x="19" y="3"/>
                    </a:lnTo>
                    <a:lnTo>
                      <a:pt x="16" y="3"/>
                    </a:lnTo>
                    <a:lnTo>
                      <a:pt x="15" y="2"/>
                    </a:lnTo>
                    <a:lnTo>
                      <a:pt x="13" y="2"/>
                    </a:lnTo>
                    <a:lnTo>
                      <a:pt x="13" y="0"/>
                    </a:lnTo>
                    <a:lnTo>
                      <a:pt x="12" y="0"/>
                    </a:lnTo>
                    <a:lnTo>
                      <a:pt x="11" y="2"/>
                    </a:lnTo>
                    <a:lnTo>
                      <a:pt x="8" y="3"/>
                    </a:lnTo>
                    <a:lnTo>
                      <a:pt x="8" y="3"/>
                    </a:lnTo>
                    <a:lnTo>
                      <a:pt x="8" y="4"/>
                    </a:lnTo>
                    <a:lnTo>
                      <a:pt x="7" y="4"/>
                    </a:lnTo>
                    <a:lnTo>
                      <a:pt x="4" y="6"/>
                    </a:lnTo>
                    <a:lnTo>
                      <a:pt x="1" y="7"/>
                    </a:lnTo>
                    <a:lnTo>
                      <a:pt x="1" y="9"/>
                    </a:lnTo>
                    <a:lnTo>
                      <a:pt x="0" y="10"/>
                    </a:lnTo>
                    <a:lnTo>
                      <a:pt x="1" y="11"/>
                    </a:lnTo>
                    <a:lnTo>
                      <a:pt x="4" y="11"/>
                    </a:lnTo>
                    <a:lnTo>
                      <a:pt x="5" y="13"/>
                    </a:lnTo>
                    <a:lnTo>
                      <a:pt x="8" y="13"/>
                    </a:lnTo>
                    <a:lnTo>
                      <a:pt x="9" y="13"/>
                    </a:lnTo>
                    <a:lnTo>
                      <a:pt x="9" y="13"/>
                    </a:lnTo>
                    <a:lnTo>
                      <a:pt x="13" y="15"/>
                    </a:lnTo>
                    <a:lnTo>
                      <a:pt x="18" y="17"/>
                    </a:lnTo>
                    <a:lnTo>
                      <a:pt x="18" y="15"/>
                    </a:lnTo>
                    <a:lnTo>
                      <a:pt x="16" y="15"/>
                    </a:lnTo>
                    <a:lnTo>
                      <a:pt x="18" y="14"/>
                    </a:lnTo>
                    <a:lnTo>
                      <a:pt x="19" y="14"/>
                    </a:lnTo>
                    <a:lnTo>
                      <a:pt x="22" y="17"/>
                    </a:lnTo>
                    <a:lnTo>
                      <a:pt x="23" y="18"/>
                    </a:lnTo>
                    <a:lnTo>
                      <a:pt x="29" y="18"/>
                    </a:lnTo>
                    <a:lnTo>
                      <a:pt x="30" y="15"/>
                    </a:lnTo>
                    <a:lnTo>
                      <a:pt x="29" y="15"/>
                    </a:lnTo>
                    <a:lnTo>
                      <a:pt x="30" y="14"/>
                    </a:lnTo>
                    <a:lnTo>
                      <a:pt x="30" y="13"/>
                    </a:lnTo>
                    <a:lnTo>
                      <a:pt x="3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4" name="Freeform 1340">
                <a:extLst>
                  <a:ext uri="{FF2B5EF4-FFF2-40B4-BE49-F238E27FC236}">
                    <a16:creationId xmlns:a16="http://schemas.microsoft.com/office/drawing/2014/main" id="{6BF194FD-0AD5-4258-B973-CF5EC8A859D3}"/>
                  </a:ext>
                </a:extLst>
              </p:cNvPr>
              <p:cNvSpPr>
                <a:spLocks/>
              </p:cNvSpPr>
              <p:nvPr/>
            </p:nvSpPr>
            <p:spPr bwMode="auto">
              <a:xfrm>
                <a:off x="2298" y="3008"/>
                <a:ext cx="16" cy="30"/>
              </a:xfrm>
              <a:custGeom>
                <a:avLst/>
                <a:gdLst>
                  <a:gd name="T0" fmla="*/ 9 w 16"/>
                  <a:gd name="T1" fmla="*/ 0 h 30"/>
                  <a:gd name="T2" fmla="*/ 9 w 16"/>
                  <a:gd name="T3" fmla="*/ 1 h 30"/>
                  <a:gd name="T4" fmla="*/ 9 w 16"/>
                  <a:gd name="T5" fmla="*/ 3 h 30"/>
                  <a:gd name="T6" fmla="*/ 6 w 16"/>
                  <a:gd name="T7" fmla="*/ 5 h 30"/>
                  <a:gd name="T8" fmla="*/ 6 w 16"/>
                  <a:gd name="T9" fmla="*/ 5 h 30"/>
                  <a:gd name="T10" fmla="*/ 6 w 16"/>
                  <a:gd name="T11" fmla="*/ 5 h 30"/>
                  <a:gd name="T12" fmla="*/ 5 w 16"/>
                  <a:gd name="T13" fmla="*/ 7 h 30"/>
                  <a:gd name="T14" fmla="*/ 5 w 16"/>
                  <a:gd name="T15" fmla="*/ 5 h 30"/>
                  <a:gd name="T16" fmla="*/ 5 w 16"/>
                  <a:gd name="T17" fmla="*/ 5 h 30"/>
                  <a:gd name="T18" fmla="*/ 3 w 16"/>
                  <a:gd name="T19" fmla="*/ 5 h 30"/>
                  <a:gd name="T20" fmla="*/ 2 w 16"/>
                  <a:gd name="T21" fmla="*/ 5 h 30"/>
                  <a:gd name="T22" fmla="*/ 0 w 16"/>
                  <a:gd name="T23" fmla="*/ 7 h 30"/>
                  <a:gd name="T24" fmla="*/ 0 w 16"/>
                  <a:gd name="T25" fmla="*/ 7 h 30"/>
                  <a:gd name="T26" fmla="*/ 2 w 16"/>
                  <a:gd name="T27" fmla="*/ 7 h 30"/>
                  <a:gd name="T28" fmla="*/ 0 w 16"/>
                  <a:gd name="T29" fmla="*/ 30 h 30"/>
                  <a:gd name="T30" fmla="*/ 3 w 16"/>
                  <a:gd name="T31" fmla="*/ 30 h 30"/>
                  <a:gd name="T32" fmla="*/ 3 w 16"/>
                  <a:gd name="T33" fmla="*/ 30 h 30"/>
                  <a:gd name="T34" fmla="*/ 5 w 16"/>
                  <a:gd name="T35" fmla="*/ 30 h 30"/>
                  <a:gd name="T36" fmla="*/ 5 w 16"/>
                  <a:gd name="T37" fmla="*/ 30 h 30"/>
                  <a:gd name="T38" fmla="*/ 6 w 16"/>
                  <a:gd name="T39" fmla="*/ 29 h 30"/>
                  <a:gd name="T40" fmla="*/ 7 w 16"/>
                  <a:gd name="T41" fmla="*/ 26 h 30"/>
                  <a:gd name="T42" fmla="*/ 9 w 16"/>
                  <a:gd name="T43" fmla="*/ 27 h 30"/>
                  <a:gd name="T44" fmla="*/ 13 w 16"/>
                  <a:gd name="T45" fmla="*/ 22 h 30"/>
                  <a:gd name="T46" fmla="*/ 14 w 16"/>
                  <a:gd name="T47" fmla="*/ 19 h 30"/>
                  <a:gd name="T48" fmla="*/ 14 w 16"/>
                  <a:gd name="T49" fmla="*/ 15 h 30"/>
                  <a:gd name="T50" fmla="*/ 13 w 16"/>
                  <a:gd name="T51" fmla="*/ 14 h 30"/>
                  <a:gd name="T52" fmla="*/ 13 w 16"/>
                  <a:gd name="T53" fmla="*/ 10 h 30"/>
                  <a:gd name="T54" fmla="*/ 14 w 16"/>
                  <a:gd name="T55" fmla="*/ 8 h 30"/>
                  <a:gd name="T56" fmla="*/ 14 w 16"/>
                  <a:gd name="T57" fmla="*/ 3 h 30"/>
                  <a:gd name="T58" fmla="*/ 16 w 16"/>
                  <a:gd name="T59" fmla="*/ 1 h 30"/>
                  <a:gd name="T60" fmla="*/ 14 w 16"/>
                  <a:gd name="T61" fmla="*/ 0 h 30"/>
                  <a:gd name="T62" fmla="*/ 13 w 16"/>
                  <a:gd name="T63" fmla="*/ 0 h 30"/>
                  <a:gd name="T64" fmla="*/ 11 w 16"/>
                  <a:gd name="T65" fmla="*/ 0 h 30"/>
                  <a:gd name="T66" fmla="*/ 11 w 16"/>
                  <a:gd name="T67" fmla="*/ 0 h 30"/>
                  <a:gd name="T68" fmla="*/ 10 w 16"/>
                  <a:gd name="T69" fmla="*/ 0 h 30"/>
                  <a:gd name="T70" fmla="*/ 9 w 16"/>
                  <a:gd name="T7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 h="30">
                    <a:moveTo>
                      <a:pt x="9" y="0"/>
                    </a:moveTo>
                    <a:lnTo>
                      <a:pt x="9" y="1"/>
                    </a:lnTo>
                    <a:lnTo>
                      <a:pt x="9" y="3"/>
                    </a:lnTo>
                    <a:lnTo>
                      <a:pt x="6" y="5"/>
                    </a:lnTo>
                    <a:lnTo>
                      <a:pt x="6" y="5"/>
                    </a:lnTo>
                    <a:lnTo>
                      <a:pt x="6" y="5"/>
                    </a:lnTo>
                    <a:lnTo>
                      <a:pt x="5" y="7"/>
                    </a:lnTo>
                    <a:lnTo>
                      <a:pt x="5" y="5"/>
                    </a:lnTo>
                    <a:lnTo>
                      <a:pt x="5" y="5"/>
                    </a:lnTo>
                    <a:lnTo>
                      <a:pt x="3" y="5"/>
                    </a:lnTo>
                    <a:lnTo>
                      <a:pt x="2" y="5"/>
                    </a:lnTo>
                    <a:lnTo>
                      <a:pt x="0" y="7"/>
                    </a:lnTo>
                    <a:lnTo>
                      <a:pt x="0" y="7"/>
                    </a:lnTo>
                    <a:lnTo>
                      <a:pt x="2" y="7"/>
                    </a:lnTo>
                    <a:lnTo>
                      <a:pt x="0" y="30"/>
                    </a:lnTo>
                    <a:lnTo>
                      <a:pt x="3" y="30"/>
                    </a:lnTo>
                    <a:lnTo>
                      <a:pt x="3" y="30"/>
                    </a:lnTo>
                    <a:lnTo>
                      <a:pt x="5" y="30"/>
                    </a:lnTo>
                    <a:lnTo>
                      <a:pt x="5" y="30"/>
                    </a:lnTo>
                    <a:lnTo>
                      <a:pt x="6" y="29"/>
                    </a:lnTo>
                    <a:lnTo>
                      <a:pt x="7" y="26"/>
                    </a:lnTo>
                    <a:lnTo>
                      <a:pt x="9" y="27"/>
                    </a:lnTo>
                    <a:lnTo>
                      <a:pt x="13" y="22"/>
                    </a:lnTo>
                    <a:lnTo>
                      <a:pt x="14" y="19"/>
                    </a:lnTo>
                    <a:lnTo>
                      <a:pt x="14" y="15"/>
                    </a:lnTo>
                    <a:lnTo>
                      <a:pt x="13" y="14"/>
                    </a:lnTo>
                    <a:lnTo>
                      <a:pt x="13" y="10"/>
                    </a:lnTo>
                    <a:lnTo>
                      <a:pt x="14" y="8"/>
                    </a:lnTo>
                    <a:lnTo>
                      <a:pt x="14" y="3"/>
                    </a:lnTo>
                    <a:lnTo>
                      <a:pt x="16" y="1"/>
                    </a:lnTo>
                    <a:lnTo>
                      <a:pt x="14" y="0"/>
                    </a:lnTo>
                    <a:lnTo>
                      <a:pt x="13" y="0"/>
                    </a:lnTo>
                    <a:lnTo>
                      <a:pt x="11" y="0"/>
                    </a:lnTo>
                    <a:lnTo>
                      <a:pt x="11" y="0"/>
                    </a:lnTo>
                    <a:lnTo>
                      <a:pt x="10"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5" name="Freeform 1341">
                <a:extLst>
                  <a:ext uri="{FF2B5EF4-FFF2-40B4-BE49-F238E27FC236}">
                    <a16:creationId xmlns:a16="http://schemas.microsoft.com/office/drawing/2014/main" id="{9F47D067-5787-4097-B316-7BAE6C32FDFB}"/>
                  </a:ext>
                </a:extLst>
              </p:cNvPr>
              <p:cNvSpPr>
                <a:spLocks/>
              </p:cNvSpPr>
              <p:nvPr/>
            </p:nvSpPr>
            <p:spPr bwMode="auto">
              <a:xfrm>
                <a:off x="2260" y="3015"/>
                <a:ext cx="51" cy="52"/>
              </a:xfrm>
              <a:custGeom>
                <a:avLst/>
                <a:gdLst>
                  <a:gd name="T0" fmla="*/ 26 w 51"/>
                  <a:gd name="T1" fmla="*/ 49 h 52"/>
                  <a:gd name="T2" fmla="*/ 29 w 51"/>
                  <a:gd name="T3" fmla="*/ 48 h 52"/>
                  <a:gd name="T4" fmla="*/ 32 w 51"/>
                  <a:gd name="T5" fmla="*/ 46 h 52"/>
                  <a:gd name="T6" fmla="*/ 33 w 51"/>
                  <a:gd name="T7" fmla="*/ 46 h 52"/>
                  <a:gd name="T8" fmla="*/ 33 w 51"/>
                  <a:gd name="T9" fmla="*/ 45 h 52"/>
                  <a:gd name="T10" fmla="*/ 33 w 51"/>
                  <a:gd name="T11" fmla="*/ 45 h 52"/>
                  <a:gd name="T12" fmla="*/ 37 w 51"/>
                  <a:gd name="T13" fmla="*/ 42 h 52"/>
                  <a:gd name="T14" fmla="*/ 38 w 51"/>
                  <a:gd name="T15" fmla="*/ 40 h 52"/>
                  <a:gd name="T16" fmla="*/ 37 w 51"/>
                  <a:gd name="T17" fmla="*/ 37 h 52"/>
                  <a:gd name="T18" fmla="*/ 40 w 51"/>
                  <a:gd name="T19" fmla="*/ 35 h 52"/>
                  <a:gd name="T20" fmla="*/ 43 w 51"/>
                  <a:gd name="T21" fmla="*/ 31 h 52"/>
                  <a:gd name="T22" fmla="*/ 44 w 51"/>
                  <a:gd name="T23" fmla="*/ 31 h 52"/>
                  <a:gd name="T24" fmla="*/ 48 w 51"/>
                  <a:gd name="T25" fmla="*/ 30 h 52"/>
                  <a:gd name="T26" fmla="*/ 49 w 51"/>
                  <a:gd name="T27" fmla="*/ 27 h 52"/>
                  <a:gd name="T28" fmla="*/ 51 w 51"/>
                  <a:gd name="T29" fmla="*/ 27 h 52"/>
                  <a:gd name="T30" fmla="*/ 51 w 51"/>
                  <a:gd name="T31" fmla="*/ 26 h 52"/>
                  <a:gd name="T32" fmla="*/ 49 w 51"/>
                  <a:gd name="T33" fmla="*/ 24 h 52"/>
                  <a:gd name="T34" fmla="*/ 48 w 51"/>
                  <a:gd name="T35" fmla="*/ 24 h 52"/>
                  <a:gd name="T36" fmla="*/ 47 w 51"/>
                  <a:gd name="T37" fmla="*/ 26 h 52"/>
                  <a:gd name="T38" fmla="*/ 45 w 51"/>
                  <a:gd name="T39" fmla="*/ 24 h 52"/>
                  <a:gd name="T40" fmla="*/ 44 w 51"/>
                  <a:gd name="T41" fmla="*/ 24 h 52"/>
                  <a:gd name="T42" fmla="*/ 43 w 51"/>
                  <a:gd name="T43" fmla="*/ 23 h 52"/>
                  <a:gd name="T44" fmla="*/ 41 w 51"/>
                  <a:gd name="T45" fmla="*/ 23 h 52"/>
                  <a:gd name="T46" fmla="*/ 41 w 51"/>
                  <a:gd name="T47" fmla="*/ 23 h 52"/>
                  <a:gd name="T48" fmla="*/ 38 w 51"/>
                  <a:gd name="T49" fmla="*/ 23 h 52"/>
                  <a:gd name="T50" fmla="*/ 40 w 51"/>
                  <a:gd name="T51" fmla="*/ 0 h 52"/>
                  <a:gd name="T52" fmla="*/ 38 w 51"/>
                  <a:gd name="T53" fmla="*/ 0 h 52"/>
                  <a:gd name="T54" fmla="*/ 18 w 51"/>
                  <a:gd name="T55" fmla="*/ 0 h 52"/>
                  <a:gd name="T56" fmla="*/ 18 w 51"/>
                  <a:gd name="T57" fmla="*/ 7 h 52"/>
                  <a:gd name="T58" fmla="*/ 12 w 51"/>
                  <a:gd name="T59" fmla="*/ 7 h 52"/>
                  <a:gd name="T60" fmla="*/ 14 w 51"/>
                  <a:gd name="T61" fmla="*/ 8 h 52"/>
                  <a:gd name="T62" fmla="*/ 15 w 51"/>
                  <a:gd name="T63" fmla="*/ 9 h 52"/>
                  <a:gd name="T64" fmla="*/ 16 w 51"/>
                  <a:gd name="T65" fmla="*/ 12 h 52"/>
                  <a:gd name="T66" fmla="*/ 19 w 51"/>
                  <a:gd name="T67" fmla="*/ 13 h 52"/>
                  <a:gd name="T68" fmla="*/ 21 w 51"/>
                  <a:gd name="T69" fmla="*/ 13 h 52"/>
                  <a:gd name="T70" fmla="*/ 21 w 51"/>
                  <a:gd name="T71" fmla="*/ 15 h 52"/>
                  <a:gd name="T72" fmla="*/ 22 w 51"/>
                  <a:gd name="T73" fmla="*/ 16 h 52"/>
                  <a:gd name="T74" fmla="*/ 22 w 51"/>
                  <a:gd name="T75" fmla="*/ 18 h 52"/>
                  <a:gd name="T76" fmla="*/ 25 w 51"/>
                  <a:gd name="T77" fmla="*/ 18 h 52"/>
                  <a:gd name="T78" fmla="*/ 26 w 51"/>
                  <a:gd name="T79" fmla="*/ 19 h 52"/>
                  <a:gd name="T80" fmla="*/ 26 w 51"/>
                  <a:gd name="T81" fmla="*/ 20 h 52"/>
                  <a:gd name="T82" fmla="*/ 25 w 51"/>
                  <a:gd name="T83" fmla="*/ 22 h 52"/>
                  <a:gd name="T84" fmla="*/ 10 w 51"/>
                  <a:gd name="T85" fmla="*/ 22 h 52"/>
                  <a:gd name="T86" fmla="*/ 1 w 51"/>
                  <a:gd name="T87" fmla="*/ 33 h 52"/>
                  <a:gd name="T88" fmla="*/ 1 w 51"/>
                  <a:gd name="T89" fmla="*/ 35 h 52"/>
                  <a:gd name="T90" fmla="*/ 3 w 51"/>
                  <a:gd name="T91" fmla="*/ 35 h 52"/>
                  <a:gd name="T92" fmla="*/ 1 w 51"/>
                  <a:gd name="T93" fmla="*/ 37 h 52"/>
                  <a:gd name="T94" fmla="*/ 3 w 51"/>
                  <a:gd name="T95" fmla="*/ 38 h 52"/>
                  <a:gd name="T96" fmla="*/ 3 w 51"/>
                  <a:gd name="T97" fmla="*/ 38 h 52"/>
                  <a:gd name="T98" fmla="*/ 3 w 51"/>
                  <a:gd name="T99" fmla="*/ 40 h 52"/>
                  <a:gd name="T100" fmla="*/ 1 w 51"/>
                  <a:gd name="T101" fmla="*/ 40 h 52"/>
                  <a:gd name="T102" fmla="*/ 1 w 51"/>
                  <a:gd name="T103" fmla="*/ 41 h 52"/>
                  <a:gd name="T104" fmla="*/ 0 w 51"/>
                  <a:gd name="T105" fmla="*/ 41 h 52"/>
                  <a:gd name="T106" fmla="*/ 3 w 51"/>
                  <a:gd name="T107" fmla="*/ 44 h 52"/>
                  <a:gd name="T108" fmla="*/ 4 w 51"/>
                  <a:gd name="T109" fmla="*/ 46 h 52"/>
                  <a:gd name="T110" fmla="*/ 5 w 51"/>
                  <a:gd name="T111" fmla="*/ 46 h 52"/>
                  <a:gd name="T112" fmla="*/ 8 w 51"/>
                  <a:gd name="T113" fmla="*/ 49 h 52"/>
                  <a:gd name="T114" fmla="*/ 14 w 51"/>
                  <a:gd name="T115" fmla="*/ 51 h 52"/>
                  <a:gd name="T116" fmla="*/ 18 w 51"/>
                  <a:gd name="T117" fmla="*/ 51 h 52"/>
                  <a:gd name="T118" fmla="*/ 21 w 51"/>
                  <a:gd name="T119" fmla="*/ 51 h 52"/>
                  <a:gd name="T120" fmla="*/ 25 w 51"/>
                  <a:gd name="T121" fmla="*/ 52 h 52"/>
                  <a:gd name="T122" fmla="*/ 26 w 51"/>
                  <a:gd name="T123" fmla="*/ 51 h 52"/>
                  <a:gd name="T124" fmla="*/ 26 w 51"/>
                  <a:gd name="T125"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 h="52">
                    <a:moveTo>
                      <a:pt x="26" y="49"/>
                    </a:moveTo>
                    <a:lnTo>
                      <a:pt x="29" y="48"/>
                    </a:lnTo>
                    <a:lnTo>
                      <a:pt x="32" y="46"/>
                    </a:lnTo>
                    <a:lnTo>
                      <a:pt x="33" y="46"/>
                    </a:lnTo>
                    <a:lnTo>
                      <a:pt x="33" y="45"/>
                    </a:lnTo>
                    <a:lnTo>
                      <a:pt x="33" y="45"/>
                    </a:lnTo>
                    <a:lnTo>
                      <a:pt x="37" y="42"/>
                    </a:lnTo>
                    <a:lnTo>
                      <a:pt x="38" y="40"/>
                    </a:lnTo>
                    <a:lnTo>
                      <a:pt x="37" y="37"/>
                    </a:lnTo>
                    <a:lnTo>
                      <a:pt x="40" y="35"/>
                    </a:lnTo>
                    <a:lnTo>
                      <a:pt x="43" y="31"/>
                    </a:lnTo>
                    <a:lnTo>
                      <a:pt x="44" y="31"/>
                    </a:lnTo>
                    <a:lnTo>
                      <a:pt x="48" y="30"/>
                    </a:lnTo>
                    <a:lnTo>
                      <a:pt x="49" y="27"/>
                    </a:lnTo>
                    <a:lnTo>
                      <a:pt x="51" y="27"/>
                    </a:lnTo>
                    <a:lnTo>
                      <a:pt x="51" y="26"/>
                    </a:lnTo>
                    <a:lnTo>
                      <a:pt x="49" y="24"/>
                    </a:lnTo>
                    <a:lnTo>
                      <a:pt x="48" y="24"/>
                    </a:lnTo>
                    <a:lnTo>
                      <a:pt x="47" y="26"/>
                    </a:lnTo>
                    <a:lnTo>
                      <a:pt x="45" y="24"/>
                    </a:lnTo>
                    <a:lnTo>
                      <a:pt x="44" y="24"/>
                    </a:lnTo>
                    <a:lnTo>
                      <a:pt x="43" y="23"/>
                    </a:lnTo>
                    <a:lnTo>
                      <a:pt x="41" y="23"/>
                    </a:lnTo>
                    <a:lnTo>
                      <a:pt x="41" y="23"/>
                    </a:lnTo>
                    <a:lnTo>
                      <a:pt x="38" y="23"/>
                    </a:lnTo>
                    <a:lnTo>
                      <a:pt x="40" y="0"/>
                    </a:lnTo>
                    <a:lnTo>
                      <a:pt x="38" y="0"/>
                    </a:lnTo>
                    <a:lnTo>
                      <a:pt x="18" y="0"/>
                    </a:lnTo>
                    <a:lnTo>
                      <a:pt x="18" y="7"/>
                    </a:lnTo>
                    <a:lnTo>
                      <a:pt x="12" y="7"/>
                    </a:lnTo>
                    <a:lnTo>
                      <a:pt x="14" y="8"/>
                    </a:lnTo>
                    <a:lnTo>
                      <a:pt x="15" y="9"/>
                    </a:lnTo>
                    <a:lnTo>
                      <a:pt x="16" y="12"/>
                    </a:lnTo>
                    <a:lnTo>
                      <a:pt x="19" y="13"/>
                    </a:lnTo>
                    <a:lnTo>
                      <a:pt x="21" y="13"/>
                    </a:lnTo>
                    <a:lnTo>
                      <a:pt x="21" y="15"/>
                    </a:lnTo>
                    <a:lnTo>
                      <a:pt x="22" y="16"/>
                    </a:lnTo>
                    <a:lnTo>
                      <a:pt x="22" y="18"/>
                    </a:lnTo>
                    <a:lnTo>
                      <a:pt x="25" y="18"/>
                    </a:lnTo>
                    <a:lnTo>
                      <a:pt x="26" y="19"/>
                    </a:lnTo>
                    <a:lnTo>
                      <a:pt x="26" y="20"/>
                    </a:lnTo>
                    <a:lnTo>
                      <a:pt x="25" y="22"/>
                    </a:lnTo>
                    <a:lnTo>
                      <a:pt x="10" y="22"/>
                    </a:lnTo>
                    <a:lnTo>
                      <a:pt x="1" y="33"/>
                    </a:lnTo>
                    <a:lnTo>
                      <a:pt x="1" y="35"/>
                    </a:lnTo>
                    <a:lnTo>
                      <a:pt x="3" y="35"/>
                    </a:lnTo>
                    <a:lnTo>
                      <a:pt x="1" y="37"/>
                    </a:lnTo>
                    <a:lnTo>
                      <a:pt x="3" y="38"/>
                    </a:lnTo>
                    <a:lnTo>
                      <a:pt x="3" y="38"/>
                    </a:lnTo>
                    <a:lnTo>
                      <a:pt x="3" y="40"/>
                    </a:lnTo>
                    <a:lnTo>
                      <a:pt x="1" y="40"/>
                    </a:lnTo>
                    <a:lnTo>
                      <a:pt x="1" y="41"/>
                    </a:lnTo>
                    <a:lnTo>
                      <a:pt x="0" y="41"/>
                    </a:lnTo>
                    <a:lnTo>
                      <a:pt x="3" y="44"/>
                    </a:lnTo>
                    <a:lnTo>
                      <a:pt x="4" y="46"/>
                    </a:lnTo>
                    <a:lnTo>
                      <a:pt x="5" y="46"/>
                    </a:lnTo>
                    <a:lnTo>
                      <a:pt x="8" y="49"/>
                    </a:lnTo>
                    <a:lnTo>
                      <a:pt x="14" y="51"/>
                    </a:lnTo>
                    <a:lnTo>
                      <a:pt x="18" y="51"/>
                    </a:lnTo>
                    <a:lnTo>
                      <a:pt x="21" y="51"/>
                    </a:lnTo>
                    <a:lnTo>
                      <a:pt x="25" y="52"/>
                    </a:lnTo>
                    <a:lnTo>
                      <a:pt x="26" y="51"/>
                    </a:lnTo>
                    <a:lnTo>
                      <a:pt x="26"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6" name="Freeform 1342">
                <a:extLst>
                  <a:ext uri="{FF2B5EF4-FFF2-40B4-BE49-F238E27FC236}">
                    <a16:creationId xmlns:a16="http://schemas.microsoft.com/office/drawing/2014/main" id="{FBE604EF-04BF-46D1-93B2-8E9A30319EDD}"/>
                  </a:ext>
                </a:extLst>
              </p:cNvPr>
              <p:cNvSpPr>
                <a:spLocks/>
              </p:cNvSpPr>
              <p:nvPr/>
            </p:nvSpPr>
            <p:spPr bwMode="auto">
              <a:xfrm>
                <a:off x="2050" y="2912"/>
                <a:ext cx="1" cy="5"/>
              </a:xfrm>
              <a:custGeom>
                <a:avLst/>
                <a:gdLst>
                  <a:gd name="T0" fmla="*/ 0 w 1"/>
                  <a:gd name="T1" fmla="*/ 1 h 5"/>
                  <a:gd name="T2" fmla="*/ 0 w 1"/>
                  <a:gd name="T3" fmla="*/ 3 h 5"/>
                  <a:gd name="T4" fmla="*/ 0 w 1"/>
                  <a:gd name="T5" fmla="*/ 5 h 5"/>
                  <a:gd name="T6" fmla="*/ 1 w 1"/>
                  <a:gd name="T7" fmla="*/ 4 h 5"/>
                  <a:gd name="T8" fmla="*/ 1 w 1"/>
                  <a:gd name="T9" fmla="*/ 3 h 5"/>
                  <a:gd name="T10" fmla="*/ 0 w 1"/>
                  <a:gd name="T11" fmla="*/ 0 h 5"/>
                  <a:gd name="T12" fmla="*/ 0 w 1"/>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 h="5">
                    <a:moveTo>
                      <a:pt x="0" y="1"/>
                    </a:moveTo>
                    <a:lnTo>
                      <a:pt x="0" y="3"/>
                    </a:lnTo>
                    <a:lnTo>
                      <a:pt x="0" y="5"/>
                    </a:lnTo>
                    <a:lnTo>
                      <a:pt x="1" y="4"/>
                    </a:lnTo>
                    <a:lnTo>
                      <a:pt x="1" y="3"/>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7" name="Freeform 1343">
                <a:extLst>
                  <a:ext uri="{FF2B5EF4-FFF2-40B4-BE49-F238E27FC236}">
                    <a16:creationId xmlns:a16="http://schemas.microsoft.com/office/drawing/2014/main" id="{20118EC8-B964-4F11-96C4-759649FFBBEB}"/>
                  </a:ext>
                </a:extLst>
              </p:cNvPr>
              <p:cNvSpPr>
                <a:spLocks/>
              </p:cNvSpPr>
              <p:nvPr/>
            </p:nvSpPr>
            <p:spPr bwMode="auto">
              <a:xfrm>
                <a:off x="2208" y="2917"/>
                <a:ext cx="1" cy="2"/>
              </a:xfrm>
              <a:custGeom>
                <a:avLst/>
                <a:gdLst>
                  <a:gd name="T0" fmla="*/ 1 w 1"/>
                  <a:gd name="T1" fmla="*/ 0 h 2"/>
                  <a:gd name="T2" fmla="*/ 0 w 1"/>
                  <a:gd name="T3" fmla="*/ 0 h 2"/>
                  <a:gd name="T4" fmla="*/ 0 w 1"/>
                  <a:gd name="T5" fmla="*/ 2 h 2"/>
                  <a:gd name="T6" fmla="*/ 0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0"/>
                    </a:lnTo>
                    <a:lnTo>
                      <a:pt x="0" y="2"/>
                    </a:lnTo>
                    <a:lnTo>
                      <a:pt x="0"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8" name="Freeform 1344">
                <a:extLst>
                  <a:ext uri="{FF2B5EF4-FFF2-40B4-BE49-F238E27FC236}">
                    <a16:creationId xmlns:a16="http://schemas.microsoft.com/office/drawing/2014/main" id="{F0AF1B4F-9F5A-4663-B55A-673A82031243}"/>
                  </a:ext>
                </a:extLst>
              </p:cNvPr>
              <p:cNvSpPr>
                <a:spLocks/>
              </p:cNvSpPr>
              <p:nvPr/>
            </p:nvSpPr>
            <p:spPr bwMode="auto">
              <a:xfrm>
                <a:off x="2205" y="2923"/>
                <a:ext cx="1" cy="4"/>
              </a:xfrm>
              <a:custGeom>
                <a:avLst/>
                <a:gdLst>
                  <a:gd name="T0" fmla="*/ 1 w 1"/>
                  <a:gd name="T1" fmla="*/ 1 h 4"/>
                  <a:gd name="T2" fmla="*/ 1 w 1"/>
                  <a:gd name="T3" fmla="*/ 0 h 4"/>
                  <a:gd name="T4" fmla="*/ 0 w 1"/>
                  <a:gd name="T5" fmla="*/ 4 h 4"/>
                  <a:gd name="T6" fmla="*/ 1 w 1"/>
                  <a:gd name="T7" fmla="*/ 1 h 4"/>
                </a:gdLst>
                <a:ahLst/>
                <a:cxnLst>
                  <a:cxn ang="0">
                    <a:pos x="T0" y="T1"/>
                  </a:cxn>
                  <a:cxn ang="0">
                    <a:pos x="T2" y="T3"/>
                  </a:cxn>
                  <a:cxn ang="0">
                    <a:pos x="T4" y="T5"/>
                  </a:cxn>
                  <a:cxn ang="0">
                    <a:pos x="T6" y="T7"/>
                  </a:cxn>
                </a:cxnLst>
                <a:rect l="0" t="0" r="r" b="b"/>
                <a:pathLst>
                  <a:path w="1" h="4">
                    <a:moveTo>
                      <a:pt x="1" y="1"/>
                    </a:moveTo>
                    <a:lnTo>
                      <a:pt x="1" y="0"/>
                    </a:lnTo>
                    <a:lnTo>
                      <a:pt x="0" y="4"/>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9" name="Freeform 1345">
                <a:extLst>
                  <a:ext uri="{FF2B5EF4-FFF2-40B4-BE49-F238E27FC236}">
                    <a16:creationId xmlns:a16="http://schemas.microsoft.com/office/drawing/2014/main" id="{5744F48D-E37C-4A1E-84B0-323C849F6359}"/>
                  </a:ext>
                </a:extLst>
              </p:cNvPr>
              <p:cNvSpPr>
                <a:spLocks/>
              </p:cNvSpPr>
              <p:nvPr/>
            </p:nvSpPr>
            <p:spPr bwMode="auto">
              <a:xfrm>
                <a:off x="2206" y="2920"/>
                <a:ext cx="2" cy="2"/>
              </a:xfrm>
              <a:custGeom>
                <a:avLst/>
                <a:gdLst>
                  <a:gd name="T0" fmla="*/ 0 w 2"/>
                  <a:gd name="T1" fmla="*/ 2 h 2"/>
                  <a:gd name="T2" fmla="*/ 2 w 2"/>
                  <a:gd name="T3" fmla="*/ 2 h 2"/>
                  <a:gd name="T4" fmla="*/ 2 w 2"/>
                  <a:gd name="T5" fmla="*/ 0 h 2"/>
                  <a:gd name="T6" fmla="*/ 2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0" name="Freeform 1346">
                <a:extLst>
                  <a:ext uri="{FF2B5EF4-FFF2-40B4-BE49-F238E27FC236}">
                    <a16:creationId xmlns:a16="http://schemas.microsoft.com/office/drawing/2014/main" id="{4974CA98-43ED-4636-A250-21374914C740}"/>
                  </a:ext>
                </a:extLst>
              </p:cNvPr>
              <p:cNvSpPr>
                <a:spLocks/>
              </p:cNvSpPr>
              <p:nvPr/>
            </p:nvSpPr>
            <p:spPr bwMode="auto">
              <a:xfrm>
                <a:off x="1988" y="2801"/>
                <a:ext cx="346" cy="255"/>
              </a:xfrm>
              <a:custGeom>
                <a:avLst/>
                <a:gdLst>
                  <a:gd name="T0" fmla="*/ 297 w 346"/>
                  <a:gd name="T1" fmla="*/ 236 h 255"/>
                  <a:gd name="T2" fmla="*/ 287 w 346"/>
                  <a:gd name="T3" fmla="*/ 223 h 255"/>
                  <a:gd name="T4" fmla="*/ 315 w 346"/>
                  <a:gd name="T5" fmla="*/ 214 h 255"/>
                  <a:gd name="T6" fmla="*/ 323 w 346"/>
                  <a:gd name="T7" fmla="*/ 204 h 255"/>
                  <a:gd name="T8" fmla="*/ 335 w 346"/>
                  <a:gd name="T9" fmla="*/ 197 h 255"/>
                  <a:gd name="T10" fmla="*/ 332 w 346"/>
                  <a:gd name="T11" fmla="*/ 188 h 255"/>
                  <a:gd name="T12" fmla="*/ 341 w 346"/>
                  <a:gd name="T13" fmla="*/ 164 h 255"/>
                  <a:gd name="T14" fmla="*/ 302 w 346"/>
                  <a:gd name="T15" fmla="*/ 170 h 255"/>
                  <a:gd name="T16" fmla="*/ 286 w 346"/>
                  <a:gd name="T17" fmla="*/ 200 h 255"/>
                  <a:gd name="T18" fmla="*/ 280 w 346"/>
                  <a:gd name="T19" fmla="*/ 204 h 255"/>
                  <a:gd name="T20" fmla="*/ 257 w 346"/>
                  <a:gd name="T21" fmla="*/ 210 h 255"/>
                  <a:gd name="T22" fmla="*/ 235 w 346"/>
                  <a:gd name="T23" fmla="*/ 201 h 255"/>
                  <a:gd name="T24" fmla="*/ 217 w 346"/>
                  <a:gd name="T25" fmla="*/ 170 h 255"/>
                  <a:gd name="T26" fmla="*/ 214 w 346"/>
                  <a:gd name="T27" fmla="*/ 155 h 255"/>
                  <a:gd name="T28" fmla="*/ 216 w 346"/>
                  <a:gd name="T29" fmla="*/ 123 h 255"/>
                  <a:gd name="T30" fmla="*/ 221 w 346"/>
                  <a:gd name="T31" fmla="*/ 115 h 255"/>
                  <a:gd name="T32" fmla="*/ 223 w 346"/>
                  <a:gd name="T33" fmla="*/ 107 h 255"/>
                  <a:gd name="T34" fmla="*/ 205 w 346"/>
                  <a:gd name="T35" fmla="*/ 97 h 255"/>
                  <a:gd name="T36" fmla="*/ 198 w 346"/>
                  <a:gd name="T37" fmla="*/ 74 h 255"/>
                  <a:gd name="T38" fmla="*/ 190 w 346"/>
                  <a:gd name="T39" fmla="*/ 56 h 255"/>
                  <a:gd name="T40" fmla="*/ 173 w 346"/>
                  <a:gd name="T41" fmla="*/ 48 h 255"/>
                  <a:gd name="T42" fmla="*/ 165 w 346"/>
                  <a:gd name="T43" fmla="*/ 56 h 255"/>
                  <a:gd name="T44" fmla="*/ 151 w 346"/>
                  <a:gd name="T45" fmla="*/ 55 h 255"/>
                  <a:gd name="T46" fmla="*/ 144 w 346"/>
                  <a:gd name="T47" fmla="*/ 48 h 255"/>
                  <a:gd name="T48" fmla="*/ 139 w 346"/>
                  <a:gd name="T49" fmla="*/ 37 h 255"/>
                  <a:gd name="T50" fmla="*/ 132 w 346"/>
                  <a:gd name="T51" fmla="*/ 25 h 255"/>
                  <a:gd name="T52" fmla="*/ 29 w 346"/>
                  <a:gd name="T53" fmla="*/ 0 h 255"/>
                  <a:gd name="T54" fmla="*/ 7 w 346"/>
                  <a:gd name="T55" fmla="*/ 22 h 255"/>
                  <a:gd name="T56" fmla="*/ 11 w 346"/>
                  <a:gd name="T57" fmla="*/ 41 h 255"/>
                  <a:gd name="T58" fmla="*/ 28 w 346"/>
                  <a:gd name="T59" fmla="*/ 63 h 255"/>
                  <a:gd name="T60" fmla="*/ 25 w 346"/>
                  <a:gd name="T61" fmla="*/ 74 h 255"/>
                  <a:gd name="T62" fmla="*/ 24 w 346"/>
                  <a:gd name="T63" fmla="*/ 82 h 255"/>
                  <a:gd name="T64" fmla="*/ 36 w 346"/>
                  <a:gd name="T65" fmla="*/ 85 h 255"/>
                  <a:gd name="T66" fmla="*/ 43 w 346"/>
                  <a:gd name="T67" fmla="*/ 114 h 255"/>
                  <a:gd name="T68" fmla="*/ 61 w 346"/>
                  <a:gd name="T69" fmla="*/ 133 h 255"/>
                  <a:gd name="T70" fmla="*/ 74 w 346"/>
                  <a:gd name="T71" fmla="*/ 136 h 255"/>
                  <a:gd name="T72" fmla="*/ 65 w 346"/>
                  <a:gd name="T73" fmla="*/ 126 h 255"/>
                  <a:gd name="T74" fmla="*/ 59 w 346"/>
                  <a:gd name="T75" fmla="*/ 110 h 255"/>
                  <a:gd name="T76" fmla="*/ 54 w 346"/>
                  <a:gd name="T77" fmla="*/ 88 h 255"/>
                  <a:gd name="T78" fmla="*/ 48 w 346"/>
                  <a:gd name="T79" fmla="*/ 78 h 255"/>
                  <a:gd name="T80" fmla="*/ 36 w 346"/>
                  <a:gd name="T81" fmla="*/ 57 h 255"/>
                  <a:gd name="T82" fmla="*/ 25 w 346"/>
                  <a:gd name="T83" fmla="*/ 38 h 255"/>
                  <a:gd name="T84" fmla="*/ 33 w 346"/>
                  <a:gd name="T85" fmla="*/ 19 h 255"/>
                  <a:gd name="T86" fmla="*/ 44 w 346"/>
                  <a:gd name="T87" fmla="*/ 29 h 255"/>
                  <a:gd name="T88" fmla="*/ 50 w 346"/>
                  <a:gd name="T89" fmla="*/ 52 h 255"/>
                  <a:gd name="T90" fmla="*/ 61 w 346"/>
                  <a:gd name="T91" fmla="*/ 70 h 255"/>
                  <a:gd name="T92" fmla="*/ 72 w 346"/>
                  <a:gd name="T93" fmla="*/ 85 h 255"/>
                  <a:gd name="T94" fmla="*/ 84 w 346"/>
                  <a:gd name="T95" fmla="*/ 93 h 255"/>
                  <a:gd name="T96" fmla="*/ 83 w 346"/>
                  <a:gd name="T97" fmla="*/ 105 h 255"/>
                  <a:gd name="T98" fmla="*/ 92 w 346"/>
                  <a:gd name="T99" fmla="*/ 121 h 255"/>
                  <a:gd name="T100" fmla="*/ 118 w 346"/>
                  <a:gd name="T101" fmla="*/ 149 h 255"/>
                  <a:gd name="T102" fmla="*/ 120 w 346"/>
                  <a:gd name="T103" fmla="*/ 175 h 255"/>
                  <a:gd name="T104" fmla="*/ 121 w 346"/>
                  <a:gd name="T105" fmla="*/ 193 h 255"/>
                  <a:gd name="T106" fmla="*/ 137 w 346"/>
                  <a:gd name="T107" fmla="*/ 203 h 255"/>
                  <a:gd name="T108" fmla="*/ 158 w 346"/>
                  <a:gd name="T109" fmla="*/ 211 h 255"/>
                  <a:gd name="T110" fmla="*/ 192 w 346"/>
                  <a:gd name="T111" fmla="*/ 230 h 255"/>
                  <a:gd name="T112" fmla="*/ 216 w 346"/>
                  <a:gd name="T113" fmla="*/ 240 h 255"/>
                  <a:gd name="T114" fmla="*/ 240 w 346"/>
                  <a:gd name="T115" fmla="*/ 234 h 255"/>
                  <a:gd name="T116" fmla="*/ 245 w 346"/>
                  <a:gd name="T117" fmla="*/ 234 h 255"/>
                  <a:gd name="T118" fmla="*/ 249 w 346"/>
                  <a:gd name="T119" fmla="*/ 233 h 255"/>
                  <a:gd name="T120" fmla="*/ 271 w 346"/>
                  <a:gd name="T121"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6" h="255">
                    <a:moveTo>
                      <a:pt x="273" y="254"/>
                    </a:moveTo>
                    <a:lnTo>
                      <a:pt x="275" y="254"/>
                    </a:lnTo>
                    <a:lnTo>
                      <a:pt x="275" y="252"/>
                    </a:lnTo>
                    <a:lnTo>
                      <a:pt x="275" y="252"/>
                    </a:lnTo>
                    <a:lnTo>
                      <a:pt x="273" y="251"/>
                    </a:lnTo>
                    <a:lnTo>
                      <a:pt x="275" y="249"/>
                    </a:lnTo>
                    <a:lnTo>
                      <a:pt x="273" y="249"/>
                    </a:lnTo>
                    <a:lnTo>
                      <a:pt x="273" y="247"/>
                    </a:lnTo>
                    <a:lnTo>
                      <a:pt x="282" y="236"/>
                    </a:lnTo>
                    <a:lnTo>
                      <a:pt x="297" y="236"/>
                    </a:lnTo>
                    <a:lnTo>
                      <a:pt x="298" y="234"/>
                    </a:lnTo>
                    <a:lnTo>
                      <a:pt x="298" y="233"/>
                    </a:lnTo>
                    <a:lnTo>
                      <a:pt x="297" y="232"/>
                    </a:lnTo>
                    <a:lnTo>
                      <a:pt x="294" y="232"/>
                    </a:lnTo>
                    <a:lnTo>
                      <a:pt x="294" y="230"/>
                    </a:lnTo>
                    <a:lnTo>
                      <a:pt x="293" y="229"/>
                    </a:lnTo>
                    <a:lnTo>
                      <a:pt x="293" y="227"/>
                    </a:lnTo>
                    <a:lnTo>
                      <a:pt x="291" y="227"/>
                    </a:lnTo>
                    <a:lnTo>
                      <a:pt x="288" y="226"/>
                    </a:lnTo>
                    <a:lnTo>
                      <a:pt x="287" y="223"/>
                    </a:lnTo>
                    <a:lnTo>
                      <a:pt x="286" y="222"/>
                    </a:lnTo>
                    <a:lnTo>
                      <a:pt x="284" y="221"/>
                    </a:lnTo>
                    <a:lnTo>
                      <a:pt x="290" y="221"/>
                    </a:lnTo>
                    <a:lnTo>
                      <a:pt x="290" y="214"/>
                    </a:lnTo>
                    <a:lnTo>
                      <a:pt x="310" y="214"/>
                    </a:lnTo>
                    <a:lnTo>
                      <a:pt x="312" y="212"/>
                    </a:lnTo>
                    <a:lnTo>
                      <a:pt x="313" y="212"/>
                    </a:lnTo>
                    <a:lnTo>
                      <a:pt x="315" y="212"/>
                    </a:lnTo>
                    <a:lnTo>
                      <a:pt x="315" y="212"/>
                    </a:lnTo>
                    <a:lnTo>
                      <a:pt x="315" y="214"/>
                    </a:lnTo>
                    <a:lnTo>
                      <a:pt x="316" y="212"/>
                    </a:lnTo>
                    <a:lnTo>
                      <a:pt x="316" y="212"/>
                    </a:lnTo>
                    <a:lnTo>
                      <a:pt x="316" y="212"/>
                    </a:lnTo>
                    <a:lnTo>
                      <a:pt x="319" y="210"/>
                    </a:lnTo>
                    <a:lnTo>
                      <a:pt x="319" y="208"/>
                    </a:lnTo>
                    <a:lnTo>
                      <a:pt x="319" y="207"/>
                    </a:lnTo>
                    <a:lnTo>
                      <a:pt x="320" y="207"/>
                    </a:lnTo>
                    <a:lnTo>
                      <a:pt x="321" y="207"/>
                    </a:lnTo>
                    <a:lnTo>
                      <a:pt x="321" y="207"/>
                    </a:lnTo>
                    <a:lnTo>
                      <a:pt x="323" y="204"/>
                    </a:lnTo>
                    <a:lnTo>
                      <a:pt x="326" y="201"/>
                    </a:lnTo>
                    <a:lnTo>
                      <a:pt x="327" y="201"/>
                    </a:lnTo>
                    <a:lnTo>
                      <a:pt x="327" y="204"/>
                    </a:lnTo>
                    <a:lnTo>
                      <a:pt x="326" y="204"/>
                    </a:lnTo>
                    <a:lnTo>
                      <a:pt x="326" y="206"/>
                    </a:lnTo>
                    <a:lnTo>
                      <a:pt x="328" y="207"/>
                    </a:lnTo>
                    <a:lnTo>
                      <a:pt x="330" y="210"/>
                    </a:lnTo>
                    <a:lnTo>
                      <a:pt x="330" y="208"/>
                    </a:lnTo>
                    <a:lnTo>
                      <a:pt x="332" y="204"/>
                    </a:lnTo>
                    <a:lnTo>
                      <a:pt x="335" y="197"/>
                    </a:lnTo>
                    <a:lnTo>
                      <a:pt x="335" y="195"/>
                    </a:lnTo>
                    <a:lnTo>
                      <a:pt x="335" y="196"/>
                    </a:lnTo>
                    <a:lnTo>
                      <a:pt x="334" y="197"/>
                    </a:lnTo>
                    <a:lnTo>
                      <a:pt x="332" y="196"/>
                    </a:lnTo>
                    <a:lnTo>
                      <a:pt x="332" y="195"/>
                    </a:lnTo>
                    <a:lnTo>
                      <a:pt x="335" y="192"/>
                    </a:lnTo>
                    <a:lnTo>
                      <a:pt x="335" y="190"/>
                    </a:lnTo>
                    <a:lnTo>
                      <a:pt x="334" y="190"/>
                    </a:lnTo>
                    <a:lnTo>
                      <a:pt x="332" y="189"/>
                    </a:lnTo>
                    <a:lnTo>
                      <a:pt x="332" y="188"/>
                    </a:lnTo>
                    <a:lnTo>
                      <a:pt x="335" y="186"/>
                    </a:lnTo>
                    <a:lnTo>
                      <a:pt x="335" y="184"/>
                    </a:lnTo>
                    <a:lnTo>
                      <a:pt x="336" y="182"/>
                    </a:lnTo>
                    <a:lnTo>
                      <a:pt x="342" y="177"/>
                    </a:lnTo>
                    <a:lnTo>
                      <a:pt x="345" y="173"/>
                    </a:lnTo>
                    <a:lnTo>
                      <a:pt x="346" y="170"/>
                    </a:lnTo>
                    <a:lnTo>
                      <a:pt x="346" y="167"/>
                    </a:lnTo>
                    <a:lnTo>
                      <a:pt x="342" y="163"/>
                    </a:lnTo>
                    <a:lnTo>
                      <a:pt x="341" y="163"/>
                    </a:lnTo>
                    <a:lnTo>
                      <a:pt x="341" y="164"/>
                    </a:lnTo>
                    <a:lnTo>
                      <a:pt x="339" y="164"/>
                    </a:lnTo>
                    <a:lnTo>
                      <a:pt x="334" y="163"/>
                    </a:lnTo>
                    <a:lnTo>
                      <a:pt x="330" y="163"/>
                    </a:lnTo>
                    <a:lnTo>
                      <a:pt x="330" y="164"/>
                    </a:lnTo>
                    <a:lnTo>
                      <a:pt x="327" y="166"/>
                    </a:lnTo>
                    <a:lnTo>
                      <a:pt x="326" y="164"/>
                    </a:lnTo>
                    <a:lnTo>
                      <a:pt x="323" y="166"/>
                    </a:lnTo>
                    <a:lnTo>
                      <a:pt x="320" y="167"/>
                    </a:lnTo>
                    <a:lnTo>
                      <a:pt x="310" y="167"/>
                    </a:lnTo>
                    <a:lnTo>
                      <a:pt x="302" y="170"/>
                    </a:lnTo>
                    <a:lnTo>
                      <a:pt x="302" y="171"/>
                    </a:lnTo>
                    <a:lnTo>
                      <a:pt x="305" y="171"/>
                    </a:lnTo>
                    <a:lnTo>
                      <a:pt x="299" y="177"/>
                    </a:lnTo>
                    <a:lnTo>
                      <a:pt x="299" y="184"/>
                    </a:lnTo>
                    <a:lnTo>
                      <a:pt x="299" y="185"/>
                    </a:lnTo>
                    <a:lnTo>
                      <a:pt x="295" y="189"/>
                    </a:lnTo>
                    <a:lnTo>
                      <a:pt x="295" y="193"/>
                    </a:lnTo>
                    <a:lnTo>
                      <a:pt x="293" y="196"/>
                    </a:lnTo>
                    <a:lnTo>
                      <a:pt x="291" y="197"/>
                    </a:lnTo>
                    <a:lnTo>
                      <a:pt x="286" y="200"/>
                    </a:lnTo>
                    <a:lnTo>
                      <a:pt x="286" y="200"/>
                    </a:lnTo>
                    <a:lnTo>
                      <a:pt x="288" y="199"/>
                    </a:lnTo>
                    <a:lnTo>
                      <a:pt x="288" y="200"/>
                    </a:lnTo>
                    <a:lnTo>
                      <a:pt x="288" y="204"/>
                    </a:lnTo>
                    <a:lnTo>
                      <a:pt x="286" y="207"/>
                    </a:lnTo>
                    <a:lnTo>
                      <a:pt x="284" y="207"/>
                    </a:lnTo>
                    <a:lnTo>
                      <a:pt x="284" y="208"/>
                    </a:lnTo>
                    <a:lnTo>
                      <a:pt x="282" y="207"/>
                    </a:lnTo>
                    <a:lnTo>
                      <a:pt x="279" y="206"/>
                    </a:lnTo>
                    <a:lnTo>
                      <a:pt x="280" y="204"/>
                    </a:lnTo>
                    <a:lnTo>
                      <a:pt x="283" y="203"/>
                    </a:lnTo>
                    <a:lnTo>
                      <a:pt x="279" y="203"/>
                    </a:lnTo>
                    <a:lnTo>
                      <a:pt x="277" y="204"/>
                    </a:lnTo>
                    <a:lnTo>
                      <a:pt x="275" y="203"/>
                    </a:lnTo>
                    <a:lnTo>
                      <a:pt x="272" y="203"/>
                    </a:lnTo>
                    <a:lnTo>
                      <a:pt x="271" y="204"/>
                    </a:lnTo>
                    <a:lnTo>
                      <a:pt x="266" y="204"/>
                    </a:lnTo>
                    <a:lnTo>
                      <a:pt x="262" y="206"/>
                    </a:lnTo>
                    <a:lnTo>
                      <a:pt x="262" y="206"/>
                    </a:lnTo>
                    <a:lnTo>
                      <a:pt x="257" y="210"/>
                    </a:lnTo>
                    <a:lnTo>
                      <a:pt x="255" y="210"/>
                    </a:lnTo>
                    <a:lnTo>
                      <a:pt x="254" y="208"/>
                    </a:lnTo>
                    <a:lnTo>
                      <a:pt x="250" y="208"/>
                    </a:lnTo>
                    <a:lnTo>
                      <a:pt x="247" y="210"/>
                    </a:lnTo>
                    <a:lnTo>
                      <a:pt x="247" y="207"/>
                    </a:lnTo>
                    <a:lnTo>
                      <a:pt x="245" y="203"/>
                    </a:lnTo>
                    <a:lnTo>
                      <a:pt x="240" y="201"/>
                    </a:lnTo>
                    <a:lnTo>
                      <a:pt x="239" y="200"/>
                    </a:lnTo>
                    <a:lnTo>
                      <a:pt x="236" y="200"/>
                    </a:lnTo>
                    <a:lnTo>
                      <a:pt x="235" y="201"/>
                    </a:lnTo>
                    <a:lnTo>
                      <a:pt x="234" y="199"/>
                    </a:lnTo>
                    <a:lnTo>
                      <a:pt x="228" y="193"/>
                    </a:lnTo>
                    <a:lnTo>
                      <a:pt x="228" y="192"/>
                    </a:lnTo>
                    <a:lnTo>
                      <a:pt x="228" y="189"/>
                    </a:lnTo>
                    <a:lnTo>
                      <a:pt x="225" y="186"/>
                    </a:lnTo>
                    <a:lnTo>
                      <a:pt x="225" y="184"/>
                    </a:lnTo>
                    <a:lnTo>
                      <a:pt x="218" y="177"/>
                    </a:lnTo>
                    <a:lnTo>
                      <a:pt x="217" y="174"/>
                    </a:lnTo>
                    <a:lnTo>
                      <a:pt x="216" y="171"/>
                    </a:lnTo>
                    <a:lnTo>
                      <a:pt x="217" y="170"/>
                    </a:lnTo>
                    <a:lnTo>
                      <a:pt x="217" y="169"/>
                    </a:lnTo>
                    <a:lnTo>
                      <a:pt x="216" y="163"/>
                    </a:lnTo>
                    <a:lnTo>
                      <a:pt x="213" y="162"/>
                    </a:lnTo>
                    <a:lnTo>
                      <a:pt x="214" y="159"/>
                    </a:lnTo>
                    <a:lnTo>
                      <a:pt x="216" y="163"/>
                    </a:lnTo>
                    <a:lnTo>
                      <a:pt x="217" y="167"/>
                    </a:lnTo>
                    <a:lnTo>
                      <a:pt x="217" y="166"/>
                    </a:lnTo>
                    <a:lnTo>
                      <a:pt x="217" y="163"/>
                    </a:lnTo>
                    <a:lnTo>
                      <a:pt x="214" y="158"/>
                    </a:lnTo>
                    <a:lnTo>
                      <a:pt x="214" y="155"/>
                    </a:lnTo>
                    <a:lnTo>
                      <a:pt x="214" y="151"/>
                    </a:lnTo>
                    <a:lnTo>
                      <a:pt x="213" y="149"/>
                    </a:lnTo>
                    <a:lnTo>
                      <a:pt x="216" y="147"/>
                    </a:lnTo>
                    <a:lnTo>
                      <a:pt x="216" y="141"/>
                    </a:lnTo>
                    <a:lnTo>
                      <a:pt x="216" y="137"/>
                    </a:lnTo>
                    <a:lnTo>
                      <a:pt x="217" y="130"/>
                    </a:lnTo>
                    <a:lnTo>
                      <a:pt x="216" y="129"/>
                    </a:lnTo>
                    <a:lnTo>
                      <a:pt x="217" y="127"/>
                    </a:lnTo>
                    <a:lnTo>
                      <a:pt x="216" y="126"/>
                    </a:lnTo>
                    <a:lnTo>
                      <a:pt x="216" y="123"/>
                    </a:lnTo>
                    <a:lnTo>
                      <a:pt x="217" y="122"/>
                    </a:lnTo>
                    <a:lnTo>
                      <a:pt x="218" y="119"/>
                    </a:lnTo>
                    <a:lnTo>
                      <a:pt x="218" y="118"/>
                    </a:lnTo>
                    <a:lnTo>
                      <a:pt x="217" y="116"/>
                    </a:lnTo>
                    <a:lnTo>
                      <a:pt x="218" y="115"/>
                    </a:lnTo>
                    <a:lnTo>
                      <a:pt x="218" y="111"/>
                    </a:lnTo>
                    <a:lnTo>
                      <a:pt x="221" y="111"/>
                    </a:lnTo>
                    <a:lnTo>
                      <a:pt x="221" y="114"/>
                    </a:lnTo>
                    <a:lnTo>
                      <a:pt x="220" y="115"/>
                    </a:lnTo>
                    <a:lnTo>
                      <a:pt x="221" y="115"/>
                    </a:lnTo>
                    <a:lnTo>
                      <a:pt x="221" y="112"/>
                    </a:lnTo>
                    <a:lnTo>
                      <a:pt x="224" y="110"/>
                    </a:lnTo>
                    <a:lnTo>
                      <a:pt x="224" y="107"/>
                    </a:lnTo>
                    <a:lnTo>
                      <a:pt x="225" y="107"/>
                    </a:lnTo>
                    <a:lnTo>
                      <a:pt x="225" y="103"/>
                    </a:lnTo>
                    <a:lnTo>
                      <a:pt x="227" y="101"/>
                    </a:lnTo>
                    <a:lnTo>
                      <a:pt x="224" y="103"/>
                    </a:lnTo>
                    <a:lnTo>
                      <a:pt x="224" y="107"/>
                    </a:lnTo>
                    <a:lnTo>
                      <a:pt x="221" y="108"/>
                    </a:lnTo>
                    <a:lnTo>
                      <a:pt x="223" y="107"/>
                    </a:lnTo>
                    <a:lnTo>
                      <a:pt x="221" y="105"/>
                    </a:lnTo>
                    <a:lnTo>
                      <a:pt x="220" y="104"/>
                    </a:lnTo>
                    <a:lnTo>
                      <a:pt x="218" y="104"/>
                    </a:lnTo>
                    <a:lnTo>
                      <a:pt x="216" y="103"/>
                    </a:lnTo>
                    <a:lnTo>
                      <a:pt x="212" y="101"/>
                    </a:lnTo>
                    <a:lnTo>
                      <a:pt x="210" y="100"/>
                    </a:lnTo>
                    <a:lnTo>
                      <a:pt x="209" y="99"/>
                    </a:lnTo>
                    <a:lnTo>
                      <a:pt x="207" y="99"/>
                    </a:lnTo>
                    <a:lnTo>
                      <a:pt x="206" y="99"/>
                    </a:lnTo>
                    <a:lnTo>
                      <a:pt x="205" y="97"/>
                    </a:lnTo>
                    <a:lnTo>
                      <a:pt x="205" y="97"/>
                    </a:lnTo>
                    <a:lnTo>
                      <a:pt x="205" y="93"/>
                    </a:lnTo>
                    <a:lnTo>
                      <a:pt x="202" y="86"/>
                    </a:lnTo>
                    <a:lnTo>
                      <a:pt x="202" y="86"/>
                    </a:lnTo>
                    <a:lnTo>
                      <a:pt x="202" y="85"/>
                    </a:lnTo>
                    <a:lnTo>
                      <a:pt x="202" y="84"/>
                    </a:lnTo>
                    <a:lnTo>
                      <a:pt x="202" y="81"/>
                    </a:lnTo>
                    <a:lnTo>
                      <a:pt x="201" y="78"/>
                    </a:lnTo>
                    <a:lnTo>
                      <a:pt x="199" y="77"/>
                    </a:lnTo>
                    <a:lnTo>
                      <a:pt x="198" y="74"/>
                    </a:lnTo>
                    <a:lnTo>
                      <a:pt x="196" y="74"/>
                    </a:lnTo>
                    <a:lnTo>
                      <a:pt x="196" y="71"/>
                    </a:lnTo>
                    <a:lnTo>
                      <a:pt x="195" y="71"/>
                    </a:lnTo>
                    <a:lnTo>
                      <a:pt x="194" y="67"/>
                    </a:lnTo>
                    <a:lnTo>
                      <a:pt x="192" y="66"/>
                    </a:lnTo>
                    <a:lnTo>
                      <a:pt x="191" y="64"/>
                    </a:lnTo>
                    <a:lnTo>
                      <a:pt x="191" y="62"/>
                    </a:lnTo>
                    <a:lnTo>
                      <a:pt x="191" y="60"/>
                    </a:lnTo>
                    <a:lnTo>
                      <a:pt x="191" y="59"/>
                    </a:lnTo>
                    <a:lnTo>
                      <a:pt x="190" y="56"/>
                    </a:lnTo>
                    <a:lnTo>
                      <a:pt x="188" y="53"/>
                    </a:lnTo>
                    <a:lnTo>
                      <a:pt x="185" y="51"/>
                    </a:lnTo>
                    <a:lnTo>
                      <a:pt x="184" y="49"/>
                    </a:lnTo>
                    <a:lnTo>
                      <a:pt x="183" y="49"/>
                    </a:lnTo>
                    <a:lnTo>
                      <a:pt x="181" y="49"/>
                    </a:lnTo>
                    <a:lnTo>
                      <a:pt x="180" y="48"/>
                    </a:lnTo>
                    <a:lnTo>
                      <a:pt x="180" y="48"/>
                    </a:lnTo>
                    <a:lnTo>
                      <a:pt x="177" y="48"/>
                    </a:lnTo>
                    <a:lnTo>
                      <a:pt x="175" y="48"/>
                    </a:lnTo>
                    <a:lnTo>
                      <a:pt x="173" y="48"/>
                    </a:lnTo>
                    <a:lnTo>
                      <a:pt x="172" y="49"/>
                    </a:lnTo>
                    <a:lnTo>
                      <a:pt x="172" y="49"/>
                    </a:lnTo>
                    <a:lnTo>
                      <a:pt x="172" y="49"/>
                    </a:lnTo>
                    <a:lnTo>
                      <a:pt x="170" y="49"/>
                    </a:lnTo>
                    <a:lnTo>
                      <a:pt x="169" y="49"/>
                    </a:lnTo>
                    <a:lnTo>
                      <a:pt x="168" y="51"/>
                    </a:lnTo>
                    <a:lnTo>
                      <a:pt x="166" y="53"/>
                    </a:lnTo>
                    <a:lnTo>
                      <a:pt x="165" y="55"/>
                    </a:lnTo>
                    <a:lnTo>
                      <a:pt x="165" y="56"/>
                    </a:lnTo>
                    <a:lnTo>
                      <a:pt x="165" y="56"/>
                    </a:lnTo>
                    <a:lnTo>
                      <a:pt x="164" y="57"/>
                    </a:lnTo>
                    <a:lnTo>
                      <a:pt x="162" y="59"/>
                    </a:lnTo>
                    <a:lnTo>
                      <a:pt x="162" y="59"/>
                    </a:lnTo>
                    <a:lnTo>
                      <a:pt x="161" y="60"/>
                    </a:lnTo>
                    <a:lnTo>
                      <a:pt x="159" y="59"/>
                    </a:lnTo>
                    <a:lnTo>
                      <a:pt x="158" y="59"/>
                    </a:lnTo>
                    <a:lnTo>
                      <a:pt x="157" y="57"/>
                    </a:lnTo>
                    <a:lnTo>
                      <a:pt x="154" y="56"/>
                    </a:lnTo>
                    <a:lnTo>
                      <a:pt x="154" y="56"/>
                    </a:lnTo>
                    <a:lnTo>
                      <a:pt x="151" y="55"/>
                    </a:lnTo>
                    <a:lnTo>
                      <a:pt x="150" y="55"/>
                    </a:lnTo>
                    <a:lnTo>
                      <a:pt x="150" y="53"/>
                    </a:lnTo>
                    <a:lnTo>
                      <a:pt x="148" y="53"/>
                    </a:lnTo>
                    <a:lnTo>
                      <a:pt x="148" y="52"/>
                    </a:lnTo>
                    <a:lnTo>
                      <a:pt x="147" y="52"/>
                    </a:lnTo>
                    <a:lnTo>
                      <a:pt x="147" y="52"/>
                    </a:lnTo>
                    <a:lnTo>
                      <a:pt x="146" y="51"/>
                    </a:lnTo>
                    <a:lnTo>
                      <a:pt x="144" y="51"/>
                    </a:lnTo>
                    <a:lnTo>
                      <a:pt x="146" y="51"/>
                    </a:lnTo>
                    <a:lnTo>
                      <a:pt x="144" y="48"/>
                    </a:lnTo>
                    <a:lnTo>
                      <a:pt x="143" y="46"/>
                    </a:lnTo>
                    <a:lnTo>
                      <a:pt x="140" y="44"/>
                    </a:lnTo>
                    <a:lnTo>
                      <a:pt x="140" y="42"/>
                    </a:lnTo>
                    <a:lnTo>
                      <a:pt x="142" y="42"/>
                    </a:lnTo>
                    <a:lnTo>
                      <a:pt x="143" y="42"/>
                    </a:lnTo>
                    <a:lnTo>
                      <a:pt x="143" y="41"/>
                    </a:lnTo>
                    <a:lnTo>
                      <a:pt x="142" y="40"/>
                    </a:lnTo>
                    <a:lnTo>
                      <a:pt x="142" y="38"/>
                    </a:lnTo>
                    <a:lnTo>
                      <a:pt x="140" y="38"/>
                    </a:lnTo>
                    <a:lnTo>
                      <a:pt x="139" y="37"/>
                    </a:lnTo>
                    <a:lnTo>
                      <a:pt x="139" y="34"/>
                    </a:lnTo>
                    <a:lnTo>
                      <a:pt x="137" y="33"/>
                    </a:lnTo>
                    <a:lnTo>
                      <a:pt x="136" y="31"/>
                    </a:lnTo>
                    <a:lnTo>
                      <a:pt x="135" y="31"/>
                    </a:lnTo>
                    <a:lnTo>
                      <a:pt x="136" y="30"/>
                    </a:lnTo>
                    <a:lnTo>
                      <a:pt x="136" y="29"/>
                    </a:lnTo>
                    <a:lnTo>
                      <a:pt x="133" y="27"/>
                    </a:lnTo>
                    <a:lnTo>
                      <a:pt x="132" y="27"/>
                    </a:lnTo>
                    <a:lnTo>
                      <a:pt x="132" y="26"/>
                    </a:lnTo>
                    <a:lnTo>
                      <a:pt x="132" y="25"/>
                    </a:lnTo>
                    <a:lnTo>
                      <a:pt x="131" y="25"/>
                    </a:lnTo>
                    <a:lnTo>
                      <a:pt x="129" y="23"/>
                    </a:lnTo>
                    <a:lnTo>
                      <a:pt x="129" y="22"/>
                    </a:lnTo>
                    <a:lnTo>
                      <a:pt x="126" y="19"/>
                    </a:lnTo>
                    <a:lnTo>
                      <a:pt x="125" y="18"/>
                    </a:lnTo>
                    <a:lnTo>
                      <a:pt x="104" y="16"/>
                    </a:lnTo>
                    <a:lnTo>
                      <a:pt x="104" y="22"/>
                    </a:lnTo>
                    <a:lnTo>
                      <a:pt x="70" y="20"/>
                    </a:lnTo>
                    <a:lnTo>
                      <a:pt x="29" y="1"/>
                    </a:lnTo>
                    <a:lnTo>
                      <a:pt x="29" y="0"/>
                    </a:lnTo>
                    <a:lnTo>
                      <a:pt x="29" y="0"/>
                    </a:lnTo>
                    <a:lnTo>
                      <a:pt x="0" y="0"/>
                    </a:lnTo>
                    <a:lnTo>
                      <a:pt x="0" y="3"/>
                    </a:lnTo>
                    <a:lnTo>
                      <a:pt x="2" y="9"/>
                    </a:lnTo>
                    <a:lnTo>
                      <a:pt x="3" y="12"/>
                    </a:lnTo>
                    <a:lnTo>
                      <a:pt x="4" y="14"/>
                    </a:lnTo>
                    <a:lnTo>
                      <a:pt x="4" y="14"/>
                    </a:lnTo>
                    <a:lnTo>
                      <a:pt x="3" y="16"/>
                    </a:lnTo>
                    <a:lnTo>
                      <a:pt x="4" y="18"/>
                    </a:lnTo>
                    <a:lnTo>
                      <a:pt x="7" y="22"/>
                    </a:lnTo>
                    <a:lnTo>
                      <a:pt x="7" y="23"/>
                    </a:lnTo>
                    <a:lnTo>
                      <a:pt x="7" y="25"/>
                    </a:lnTo>
                    <a:lnTo>
                      <a:pt x="7" y="26"/>
                    </a:lnTo>
                    <a:lnTo>
                      <a:pt x="10" y="27"/>
                    </a:lnTo>
                    <a:lnTo>
                      <a:pt x="10" y="30"/>
                    </a:lnTo>
                    <a:lnTo>
                      <a:pt x="8" y="31"/>
                    </a:lnTo>
                    <a:lnTo>
                      <a:pt x="8" y="34"/>
                    </a:lnTo>
                    <a:lnTo>
                      <a:pt x="10" y="36"/>
                    </a:lnTo>
                    <a:lnTo>
                      <a:pt x="11" y="37"/>
                    </a:lnTo>
                    <a:lnTo>
                      <a:pt x="11" y="41"/>
                    </a:lnTo>
                    <a:lnTo>
                      <a:pt x="13" y="44"/>
                    </a:lnTo>
                    <a:lnTo>
                      <a:pt x="14" y="46"/>
                    </a:lnTo>
                    <a:lnTo>
                      <a:pt x="15" y="46"/>
                    </a:lnTo>
                    <a:lnTo>
                      <a:pt x="19" y="49"/>
                    </a:lnTo>
                    <a:lnTo>
                      <a:pt x="21" y="52"/>
                    </a:lnTo>
                    <a:lnTo>
                      <a:pt x="21" y="53"/>
                    </a:lnTo>
                    <a:lnTo>
                      <a:pt x="25" y="56"/>
                    </a:lnTo>
                    <a:lnTo>
                      <a:pt x="26" y="60"/>
                    </a:lnTo>
                    <a:lnTo>
                      <a:pt x="26" y="60"/>
                    </a:lnTo>
                    <a:lnTo>
                      <a:pt x="28" y="63"/>
                    </a:lnTo>
                    <a:lnTo>
                      <a:pt x="26" y="66"/>
                    </a:lnTo>
                    <a:lnTo>
                      <a:pt x="26" y="67"/>
                    </a:lnTo>
                    <a:lnTo>
                      <a:pt x="28" y="68"/>
                    </a:lnTo>
                    <a:lnTo>
                      <a:pt x="28" y="70"/>
                    </a:lnTo>
                    <a:lnTo>
                      <a:pt x="26" y="70"/>
                    </a:lnTo>
                    <a:lnTo>
                      <a:pt x="25" y="70"/>
                    </a:lnTo>
                    <a:lnTo>
                      <a:pt x="25" y="71"/>
                    </a:lnTo>
                    <a:lnTo>
                      <a:pt x="26" y="71"/>
                    </a:lnTo>
                    <a:lnTo>
                      <a:pt x="26" y="73"/>
                    </a:lnTo>
                    <a:lnTo>
                      <a:pt x="25" y="74"/>
                    </a:lnTo>
                    <a:lnTo>
                      <a:pt x="24" y="73"/>
                    </a:lnTo>
                    <a:lnTo>
                      <a:pt x="21" y="73"/>
                    </a:lnTo>
                    <a:lnTo>
                      <a:pt x="19" y="71"/>
                    </a:lnTo>
                    <a:lnTo>
                      <a:pt x="15" y="73"/>
                    </a:lnTo>
                    <a:lnTo>
                      <a:pt x="15" y="73"/>
                    </a:lnTo>
                    <a:lnTo>
                      <a:pt x="18" y="77"/>
                    </a:lnTo>
                    <a:lnTo>
                      <a:pt x="19" y="77"/>
                    </a:lnTo>
                    <a:lnTo>
                      <a:pt x="19" y="79"/>
                    </a:lnTo>
                    <a:lnTo>
                      <a:pt x="21" y="82"/>
                    </a:lnTo>
                    <a:lnTo>
                      <a:pt x="24" y="82"/>
                    </a:lnTo>
                    <a:lnTo>
                      <a:pt x="26" y="84"/>
                    </a:lnTo>
                    <a:lnTo>
                      <a:pt x="26" y="85"/>
                    </a:lnTo>
                    <a:lnTo>
                      <a:pt x="28" y="85"/>
                    </a:lnTo>
                    <a:lnTo>
                      <a:pt x="29" y="85"/>
                    </a:lnTo>
                    <a:lnTo>
                      <a:pt x="29" y="86"/>
                    </a:lnTo>
                    <a:lnTo>
                      <a:pt x="30" y="88"/>
                    </a:lnTo>
                    <a:lnTo>
                      <a:pt x="32" y="88"/>
                    </a:lnTo>
                    <a:lnTo>
                      <a:pt x="33" y="88"/>
                    </a:lnTo>
                    <a:lnTo>
                      <a:pt x="34" y="85"/>
                    </a:lnTo>
                    <a:lnTo>
                      <a:pt x="36" y="85"/>
                    </a:lnTo>
                    <a:lnTo>
                      <a:pt x="36" y="86"/>
                    </a:lnTo>
                    <a:lnTo>
                      <a:pt x="36" y="90"/>
                    </a:lnTo>
                    <a:lnTo>
                      <a:pt x="40" y="94"/>
                    </a:lnTo>
                    <a:lnTo>
                      <a:pt x="41" y="96"/>
                    </a:lnTo>
                    <a:lnTo>
                      <a:pt x="43" y="96"/>
                    </a:lnTo>
                    <a:lnTo>
                      <a:pt x="44" y="97"/>
                    </a:lnTo>
                    <a:lnTo>
                      <a:pt x="45" y="101"/>
                    </a:lnTo>
                    <a:lnTo>
                      <a:pt x="45" y="107"/>
                    </a:lnTo>
                    <a:lnTo>
                      <a:pt x="45" y="111"/>
                    </a:lnTo>
                    <a:lnTo>
                      <a:pt x="43" y="114"/>
                    </a:lnTo>
                    <a:lnTo>
                      <a:pt x="44" y="116"/>
                    </a:lnTo>
                    <a:lnTo>
                      <a:pt x="45" y="118"/>
                    </a:lnTo>
                    <a:lnTo>
                      <a:pt x="47" y="118"/>
                    </a:lnTo>
                    <a:lnTo>
                      <a:pt x="48" y="119"/>
                    </a:lnTo>
                    <a:lnTo>
                      <a:pt x="50" y="119"/>
                    </a:lnTo>
                    <a:lnTo>
                      <a:pt x="51" y="122"/>
                    </a:lnTo>
                    <a:lnTo>
                      <a:pt x="56" y="127"/>
                    </a:lnTo>
                    <a:lnTo>
                      <a:pt x="58" y="129"/>
                    </a:lnTo>
                    <a:lnTo>
                      <a:pt x="59" y="130"/>
                    </a:lnTo>
                    <a:lnTo>
                      <a:pt x="61" y="133"/>
                    </a:lnTo>
                    <a:lnTo>
                      <a:pt x="63" y="133"/>
                    </a:lnTo>
                    <a:lnTo>
                      <a:pt x="65" y="134"/>
                    </a:lnTo>
                    <a:lnTo>
                      <a:pt x="65" y="137"/>
                    </a:lnTo>
                    <a:lnTo>
                      <a:pt x="66" y="138"/>
                    </a:lnTo>
                    <a:lnTo>
                      <a:pt x="66" y="140"/>
                    </a:lnTo>
                    <a:lnTo>
                      <a:pt x="67" y="142"/>
                    </a:lnTo>
                    <a:lnTo>
                      <a:pt x="69" y="144"/>
                    </a:lnTo>
                    <a:lnTo>
                      <a:pt x="73" y="141"/>
                    </a:lnTo>
                    <a:lnTo>
                      <a:pt x="74" y="138"/>
                    </a:lnTo>
                    <a:lnTo>
                      <a:pt x="74" y="136"/>
                    </a:lnTo>
                    <a:lnTo>
                      <a:pt x="73" y="134"/>
                    </a:lnTo>
                    <a:lnTo>
                      <a:pt x="73" y="131"/>
                    </a:lnTo>
                    <a:lnTo>
                      <a:pt x="72" y="131"/>
                    </a:lnTo>
                    <a:lnTo>
                      <a:pt x="70" y="129"/>
                    </a:lnTo>
                    <a:lnTo>
                      <a:pt x="69" y="127"/>
                    </a:lnTo>
                    <a:lnTo>
                      <a:pt x="69" y="126"/>
                    </a:lnTo>
                    <a:lnTo>
                      <a:pt x="67" y="125"/>
                    </a:lnTo>
                    <a:lnTo>
                      <a:pt x="66" y="123"/>
                    </a:lnTo>
                    <a:lnTo>
                      <a:pt x="65" y="125"/>
                    </a:lnTo>
                    <a:lnTo>
                      <a:pt x="65" y="126"/>
                    </a:lnTo>
                    <a:lnTo>
                      <a:pt x="65" y="126"/>
                    </a:lnTo>
                    <a:lnTo>
                      <a:pt x="63" y="125"/>
                    </a:lnTo>
                    <a:lnTo>
                      <a:pt x="62" y="123"/>
                    </a:lnTo>
                    <a:lnTo>
                      <a:pt x="59" y="121"/>
                    </a:lnTo>
                    <a:lnTo>
                      <a:pt x="59" y="119"/>
                    </a:lnTo>
                    <a:lnTo>
                      <a:pt x="61" y="118"/>
                    </a:lnTo>
                    <a:lnTo>
                      <a:pt x="61" y="115"/>
                    </a:lnTo>
                    <a:lnTo>
                      <a:pt x="59" y="112"/>
                    </a:lnTo>
                    <a:lnTo>
                      <a:pt x="59" y="111"/>
                    </a:lnTo>
                    <a:lnTo>
                      <a:pt x="59" y="110"/>
                    </a:lnTo>
                    <a:lnTo>
                      <a:pt x="58" y="108"/>
                    </a:lnTo>
                    <a:lnTo>
                      <a:pt x="58" y="105"/>
                    </a:lnTo>
                    <a:lnTo>
                      <a:pt x="56" y="104"/>
                    </a:lnTo>
                    <a:lnTo>
                      <a:pt x="56" y="101"/>
                    </a:lnTo>
                    <a:lnTo>
                      <a:pt x="56" y="101"/>
                    </a:lnTo>
                    <a:lnTo>
                      <a:pt x="56" y="97"/>
                    </a:lnTo>
                    <a:lnTo>
                      <a:pt x="56" y="96"/>
                    </a:lnTo>
                    <a:lnTo>
                      <a:pt x="55" y="92"/>
                    </a:lnTo>
                    <a:lnTo>
                      <a:pt x="54" y="89"/>
                    </a:lnTo>
                    <a:lnTo>
                      <a:pt x="54" y="88"/>
                    </a:lnTo>
                    <a:lnTo>
                      <a:pt x="52" y="88"/>
                    </a:lnTo>
                    <a:lnTo>
                      <a:pt x="52" y="88"/>
                    </a:lnTo>
                    <a:lnTo>
                      <a:pt x="52" y="89"/>
                    </a:lnTo>
                    <a:lnTo>
                      <a:pt x="52" y="90"/>
                    </a:lnTo>
                    <a:lnTo>
                      <a:pt x="50" y="88"/>
                    </a:lnTo>
                    <a:lnTo>
                      <a:pt x="50" y="85"/>
                    </a:lnTo>
                    <a:lnTo>
                      <a:pt x="50" y="84"/>
                    </a:lnTo>
                    <a:lnTo>
                      <a:pt x="50" y="82"/>
                    </a:lnTo>
                    <a:lnTo>
                      <a:pt x="48" y="82"/>
                    </a:lnTo>
                    <a:lnTo>
                      <a:pt x="48" y="78"/>
                    </a:lnTo>
                    <a:lnTo>
                      <a:pt x="45" y="74"/>
                    </a:lnTo>
                    <a:lnTo>
                      <a:pt x="45" y="74"/>
                    </a:lnTo>
                    <a:lnTo>
                      <a:pt x="43" y="71"/>
                    </a:lnTo>
                    <a:lnTo>
                      <a:pt x="43" y="68"/>
                    </a:lnTo>
                    <a:lnTo>
                      <a:pt x="43" y="67"/>
                    </a:lnTo>
                    <a:lnTo>
                      <a:pt x="41" y="63"/>
                    </a:lnTo>
                    <a:lnTo>
                      <a:pt x="39" y="63"/>
                    </a:lnTo>
                    <a:lnTo>
                      <a:pt x="39" y="62"/>
                    </a:lnTo>
                    <a:lnTo>
                      <a:pt x="39" y="59"/>
                    </a:lnTo>
                    <a:lnTo>
                      <a:pt x="36" y="57"/>
                    </a:lnTo>
                    <a:lnTo>
                      <a:pt x="34" y="56"/>
                    </a:lnTo>
                    <a:lnTo>
                      <a:pt x="33" y="55"/>
                    </a:lnTo>
                    <a:lnTo>
                      <a:pt x="34" y="53"/>
                    </a:lnTo>
                    <a:lnTo>
                      <a:pt x="33" y="49"/>
                    </a:lnTo>
                    <a:lnTo>
                      <a:pt x="30" y="48"/>
                    </a:lnTo>
                    <a:lnTo>
                      <a:pt x="29" y="45"/>
                    </a:lnTo>
                    <a:lnTo>
                      <a:pt x="28" y="45"/>
                    </a:lnTo>
                    <a:lnTo>
                      <a:pt x="28" y="44"/>
                    </a:lnTo>
                    <a:lnTo>
                      <a:pt x="26" y="40"/>
                    </a:lnTo>
                    <a:lnTo>
                      <a:pt x="25" y="38"/>
                    </a:lnTo>
                    <a:lnTo>
                      <a:pt x="26" y="37"/>
                    </a:lnTo>
                    <a:lnTo>
                      <a:pt x="26" y="27"/>
                    </a:lnTo>
                    <a:lnTo>
                      <a:pt x="25" y="23"/>
                    </a:lnTo>
                    <a:lnTo>
                      <a:pt x="26" y="20"/>
                    </a:lnTo>
                    <a:lnTo>
                      <a:pt x="28" y="16"/>
                    </a:lnTo>
                    <a:lnTo>
                      <a:pt x="26" y="14"/>
                    </a:lnTo>
                    <a:lnTo>
                      <a:pt x="26" y="11"/>
                    </a:lnTo>
                    <a:lnTo>
                      <a:pt x="28" y="14"/>
                    </a:lnTo>
                    <a:lnTo>
                      <a:pt x="30" y="15"/>
                    </a:lnTo>
                    <a:lnTo>
                      <a:pt x="33" y="19"/>
                    </a:lnTo>
                    <a:lnTo>
                      <a:pt x="34" y="20"/>
                    </a:lnTo>
                    <a:lnTo>
                      <a:pt x="36" y="19"/>
                    </a:lnTo>
                    <a:lnTo>
                      <a:pt x="37" y="19"/>
                    </a:lnTo>
                    <a:lnTo>
                      <a:pt x="40" y="20"/>
                    </a:lnTo>
                    <a:lnTo>
                      <a:pt x="40" y="22"/>
                    </a:lnTo>
                    <a:lnTo>
                      <a:pt x="43" y="22"/>
                    </a:lnTo>
                    <a:lnTo>
                      <a:pt x="45" y="23"/>
                    </a:lnTo>
                    <a:lnTo>
                      <a:pt x="45" y="25"/>
                    </a:lnTo>
                    <a:lnTo>
                      <a:pt x="43" y="26"/>
                    </a:lnTo>
                    <a:lnTo>
                      <a:pt x="44" y="29"/>
                    </a:lnTo>
                    <a:lnTo>
                      <a:pt x="44" y="31"/>
                    </a:lnTo>
                    <a:lnTo>
                      <a:pt x="45" y="36"/>
                    </a:lnTo>
                    <a:lnTo>
                      <a:pt x="47" y="37"/>
                    </a:lnTo>
                    <a:lnTo>
                      <a:pt x="47" y="41"/>
                    </a:lnTo>
                    <a:lnTo>
                      <a:pt x="47" y="42"/>
                    </a:lnTo>
                    <a:lnTo>
                      <a:pt x="47" y="44"/>
                    </a:lnTo>
                    <a:lnTo>
                      <a:pt x="50" y="48"/>
                    </a:lnTo>
                    <a:lnTo>
                      <a:pt x="50" y="49"/>
                    </a:lnTo>
                    <a:lnTo>
                      <a:pt x="50" y="51"/>
                    </a:lnTo>
                    <a:lnTo>
                      <a:pt x="50" y="52"/>
                    </a:lnTo>
                    <a:lnTo>
                      <a:pt x="51" y="52"/>
                    </a:lnTo>
                    <a:lnTo>
                      <a:pt x="52" y="53"/>
                    </a:lnTo>
                    <a:lnTo>
                      <a:pt x="54" y="57"/>
                    </a:lnTo>
                    <a:lnTo>
                      <a:pt x="55" y="59"/>
                    </a:lnTo>
                    <a:lnTo>
                      <a:pt x="55" y="60"/>
                    </a:lnTo>
                    <a:lnTo>
                      <a:pt x="55" y="63"/>
                    </a:lnTo>
                    <a:lnTo>
                      <a:pt x="56" y="64"/>
                    </a:lnTo>
                    <a:lnTo>
                      <a:pt x="58" y="64"/>
                    </a:lnTo>
                    <a:lnTo>
                      <a:pt x="59" y="67"/>
                    </a:lnTo>
                    <a:lnTo>
                      <a:pt x="61" y="70"/>
                    </a:lnTo>
                    <a:lnTo>
                      <a:pt x="62" y="71"/>
                    </a:lnTo>
                    <a:lnTo>
                      <a:pt x="62" y="71"/>
                    </a:lnTo>
                    <a:lnTo>
                      <a:pt x="63" y="71"/>
                    </a:lnTo>
                    <a:lnTo>
                      <a:pt x="65" y="73"/>
                    </a:lnTo>
                    <a:lnTo>
                      <a:pt x="66" y="71"/>
                    </a:lnTo>
                    <a:lnTo>
                      <a:pt x="67" y="73"/>
                    </a:lnTo>
                    <a:lnTo>
                      <a:pt x="67" y="75"/>
                    </a:lnTo>
                    <a:lnTo>
                      <a:pt x="66" y="77"/>
                    </a:lnTo>
                    <a:lnTo>
                      <a:pt x="67" y="81"/>
                    </a:lnTo>
                    <a:lnTo>
                      <a:pt x="72" y="85"/>
                    </a:lnTo>
                    <a:lnTo>
                      <a:pt x="73" y="84"/>
                    </a:lnTo>
                    <a:lnTo>
                      <a:pt x="74" y="85"/>
                    </a:lnTo>
                    <a:lnTo>
                      <a:pt x="74" y="86"/>
                    </a:lnTo>
                    <a:lnTo>
                      <a:pt x="74" y="89"/>
                    </a:lnTo>
                    <a:lnTo>
                      <a:pt x="77" y="89"/>
                    </a:lnTo>
                    <a:lnTo>
                      <a:pt x="78" y="89"/>
                    </a:lnTo>
                    <a:lnTo>
                      <a:pt x="81" y="92"/>
                    </a:lnTo>
                    <a:lnTo>
                      <a:pt x="81" y="93"/>
                    </a:lnTo>
                    <a:lnTo>
                      <a:pt x="83" y="94"/>
                    </a:lnTo>
                    <a:lnTo>
                      <a:pt x="84" y="93"/>
                    </a:lnTo>
                    <a:lnTo>
                      <a:pt x="84" y="94"/>
                    </a:lnTo>
                    <a:lnTo>
                      <a:pt x="85" y="96"/>
                    </a:lnTo>
                    <a:lnTo>
                      <a:pt x="84" y="97"/>
                    </a:lnTo>
                    <a:lnTo>
                      <a:pt x="83" y="96"/>
                    </a:lnTo>
                    <a:lnTo>
                      <a:pt x="81" y="96"/>
                    </a:lnTo>
                    <a:lnTo>
                      <a:pt x="78" y="99"/>
                    </a:lnTo>
                    <a:lnTo>
                      <a:pt x="77" y="101"/>
                    </a:lnTo>
                    <a:lnTo>
                      <a:pt x="78" y="104"/>
                    </a:lnTo>
                    <a:lnTo>
                      <a:pt x="80" y="105"/>
                    </a:lnTo>
                    <a:lnTo>
                      <a:pt x="83" y="105"/>
                    </a:lnTo>
                    <a:lnTo>
                      <a:pt x="84" y="107"/>
                    </a:lnTo>
                    <a:lnTo>
                      <a:pt x="88" y="111"/>
                    </a:lnTo>
                    <a:lnTo>
                      <a:pt x="91" y="111"/>
                    </a:lnTo>
                    <a:lnTo>
                      <a:pt x="92" y="111"/>
                    </a:lnTo>
                    <a:lnTo>
                      <a:pt x="94" y="112"/>
                    </a:lnTo>
                    <a:lnTo>
                      <a:pt x="94" y="115"/>
                    </a:lnTo>
                    <a:lnTo>
                      <a:pt x="95" y="116"/>
                    </a:lnTo>
                    <a:lnTo>
                      <a:pt x="94" y="119"/>
                    </a:lnTo>
                    <a:lnTo>
                      <a:pt x="92" y="119"/>
                    </a:lnTo>
                    <a:lnTo>
                      <a:pt x="92" y="121"/>
                    </a:lnTo>
                    <a:lnTo>
                      <a:pt x="95" y="122"/>
                    </a:lnTo>
                    <a:lnTo>
                      <a:pt x="98" y="123"/>
                    </a:lnTo>
                    <a:lnTo>
                      <a:pt x="99" y="125"/>
                    </a:lnTo>
                    <a:lnTo>
                      <a:pt x="99" y="125"/>
                    </a:lnTo>
                    <a:lnTo>
                      <a:pt x="103" y="127"/>
                    </a:lnTo>
                    <a:lnTo>
                      <a:pt x="106" y="133"/>
                    </a:lnTo>
                    <a:lnTo>
                      <a:pt x="109" y="138"/>
                    </a:lnTo>
                    <a:lnTo>
                      <a:pt x="113" y="141"/>
                    </a:lnTo>
                    <a:lnTo>
                      <a:pt x="113" y="144"/>
                    </a:lnTo>
                    <a:lnTo>
                      <a:pt x="118" y="149"/>
                    </a:lnTo>
                    <a:lnTo>
                      <a:pt x="118" y="152"/>
                    </a:lnTo>
                    <a:lnTo>
                      <a:pt x="117" y="155"/>
                    </a:lnTo>
                    <a:lnTo>
                      <a:pt x="118" y="156"/>
                    </a:lnTo>
                    <a:lnTo>
                      <a:pt x="120" y="159"/>
                    </a:lnTo>
                    <a:lnTo>
                      <a:pt x="122" y="166"/>
                    </a:lnTo>
                    <a:lnTo>
                      <a:pt x="122" y="169"/>
                    </a:lnTo>
                    <a:lnTo>
                      <a:pt x="121" y="171"/>
                    </a:lnTo>
                    <a:lnTo>
                      <a:pt x="118" y="174"/>
                    </a:lnTo>
                    <a:lnTo>
                      <a:pt x="118" y="175"/>
                    </a:lnTo>
                    <a:lnTo>
                      <a:pt x="120" y="175"/>
                    </a:lnTo>
                    <a:lnTo>
                      <a:pt x="121" y="177"/>
                    </a:lnTo>
                    <a:lnTo>
                      <a:pt x="120" y="178"/>
                    </a:lnTo>
                    <a:lnTo>
                      <a:pt x="117" y="177"/>
                    </a:lnTo>
                    <a:lnTo>
                      <a:pt x="115" y="178"/>
                    </a:lnTo>
                    <a:lnTo>
                      <a:pt x="115" y="179"/>
                    </a:lnTo>
                    <a:lnTo>
                      <a:pt x="117" y="184"/>
                    </a:lnTo>
                    <a:lnTo>
                      <a:pt x="118" y="185"/>
                    </a:lnTo>
                    <a:lnTo>
                      <a:pt x="118" y="186"/>
                    </a:lnTo>
                    <a:lnTo>
                      <a:pt x="121" y="190"/>
                    </a:lnTo>
                    <a:lnTo>
                      <a:pt x="121" y="193"/>
                    </a:lnTo>
                    <a:lnTo>
                      <a:pt x="122" y="193"/>
                    </a:lnTo>
                    <a:lnTo>
                      <a:pt x="124" y="193"/>
                    </a:lnTo>
                    <a:lnTo>
                      <a:pt x="125" y="195"/>
                    </a:lnTo>
                    <a:lnTo>
                      <a:pt x="129" y="196"/>
                    </a:lnTo>
                    <a:lnTo>
                      <a:pt x="132" y="196"/>
                    </a:lnTo>
                    <a:lnTo>
                      <a:pt x="133" y="196"/>
                    </a:lnTo>
                    <a:lnTo>
                      <a:pt x="132" y="197"/>
                    </a:lnTo>
                    <a:lnTo>
                      <a:pt x="132" y="199"/>
                    </a:lnTo>
                    <a:lnTo>
                      <a:pt x="135" y="200"/>
                    </a:lnTo>
                    <a:lnTo>
                      <a:pt x="137" y="203"/>
                    </a:lnTo>
                    <a:lnTo>
                      <a:pt x="140" y="206"/>
                    </a:lnTo>
                    <a:lnTo>
                      <a:pt x="142" y="208"/>
                    </a:lnTo>
                    <a:lnTo>
                      <a:pt x="144" y="210"/>
                    </a:lnTo>
                    <a:lnTo>
                      <a:pt x="146" y="208"/>
                    </a:lnTo>
                    <a:lnTo>
                      <a:pt x="147" y="210"/>
                    </a:lnTo>
                    <a:lnTo>
                      <a:pt x="148" y="210"/>
                    </a:lnTo>
                    <a:lnTo>
                      <a:pt x="154" y="212"/>
                    </a:lnTo>
                    <a:lnTo>
                      <a:pt x="155" y="212"/>
                    </a:lnTo>
                    <a:lnTo>
                      <a:pt x="157" y="211"/>
                    </a:lnTo>
                    <a:lnTo>
                      <a:pt x="158" y="211"/>
                    </a:lnTo>
                    <a:lnTo>
                      <a:pt x="158" y="212"/>
                    </a:lnTo>
                    <a:lnTo>
                      <a:pt x="165" y="218"/>
                    </a:lnTo>
                    <a:lnTo>
                      <a:pt x="166" y="218"/>
                    </a:lnTo>
                    <a:lnTo>
                      <a:pt x="169" y="222"/>
                    </a:lnTo>
                    <a:lnTo>
                      <a:pt x="175" y="225"/>
                    </a:lnTo>
                    <a:lnTo>
                      <a:pt x="181" y="225"/>
                    </a:lnTo>
                    <a:lnTo>
                      <a:pt x="184" y="226"/>
                    </a:lnTo>
                    <a:lnTo>
                      <a:pt x="185" y="229"/>
                    </a:lnTo>
                    <a:lnTo>
                      <a:pt x="188" y="229"/>
                    </a:lnTo>
                    <a:lnTo>
                      <a:pt x="192" y="230"/>
                    </a:lnTo>
                    <a:lnTo>
                      <a:pt x="194" y="230"/>
                    </a:lnTo>
                    <a:lnTo>
                      <a:pt x="194" y="230"/>
                    </a:lnTo>
                    <a:lnTo>
                      <a:pt x="196" y="233"/>
                    </a:lnTo>
                    <a:lnTo>
                      <a:pt x="199" y="234"/>
                    </a:lnTo>
                    <a:lnTo>
                      <a:pt x="201" y="234"/>
                    </a:lnTo>
                    <a:lnTo>
                      <a:pt x="202" y="234"/>
                    </a:lnTo>
                    <a:lnTo>
                      <a:pt x="205" y="236"/>
                    </a:lnTo>
                    <a:lnTo>
                      <a:pt x="209" y="237"/>
                    </a:lnTo>
                    <a:lnTo>
                      <a:pt x="213" y="237"/>
                    </a:lnTo>
                    <a:lnTo>
                      <a:pt x="216" y="240"/>
                    </a:lnTo>
                    <a:lnTo>
                      <a:pt x="223" y="241"/>
                    </a:lnTo>
                    <a:lnTo>
                      <a:pt x="224" y="241"/>
                    </a:lnTo>
                    <a:lnTo>
                      <a:pt x="231" y="238"/>
                    </a:lnTo>
                    <a:lnTo>
                      <a:pt x="234" y="238"/>
                    </a:lnTo>
                    <a:lnTo>
                      <a:pt x="236" y="236"/>
                    </a:lnTo>
                    <a:lnTo>
                      <a:pt x="239" y="236"/>
                    </a:lnTo>
                    <a:lnTo>
                      <a:pt x="242" y="236"/>
                    </a:lnTo>
                    <a:lnTo>
                      <a:pt x="243" y="236"/>
                    </a:lnTo>
                    <a:lnTo>
                      <a:pt x="243" y="236"/>
                    </a:lnTo>
                    <a:lnTo>
                      <a:pt x="240" y="234"/>
                    </a:lnTo>
                    <a:lnTo>
                      <a:pt x="239" y="234"/>
                    </a:lnTo>
                    <a:lnTo>
                      <a:pt x="239" y="233"/>
                    </a:lnTo>
                    <a:lnTo>
                      <a:pt x="242" y="232"/>
                    </a:lnTo>
                    <a:lnTo>
                      <a:pt x="243" y="233"/>
                    </a:lnTo>
                    <a:lnTo>
                      <a:pt x="243" y="234"/>
                    </a:lnTo>
                    <a:lnTo>
                      <a:pt x="245" y="233"/>
                    </a:lnTo>
                    <a:lnTo>
                      <a:pt x="246" y="233"/>
                    </a:lnTo>
                    <a:lnTo>
                      <a:pt x="246" y="234"/>
                    </a:lnTo>
                    <a:lnTo>
                      <a:pt x="245" y="234"/>
                    </a:lnTo>
                    <a:lnTo>
                      <a:pt x="245" y="234"/>
                    </a:lnTo>
                    <a:lnTo>
                      <a:pt x="245" y="236"/>
                    </a:lnTo>
                    <a:lnTo>
                      <a:pt x="246" y="236"/>
                    </a:lnTo>
                    <a:lnTo>
                      <a:pt x="249" y="236"/>
                    </a:lnTo>
                    <a:lnTo>
                      <a:pt x="253" y="238"/>
                    </a:lnTo>
                    <a:lnTo>
                      <a:pt x="254" y="240"/>
                    </a:lnTo>
                    <a:lnTo>
                      <a:pt x="254" y="238"/>
                    </a:lnTo>
                    <a:lnTo>
                      <a:pt x="251" y="236"/>
                    </a:lnTo>
                    <a:lnTo>
                      <a:pt x="247" y="234"/>
                    </a:lnTo>
                    <a:lnTo>
                      <a:pt x="247" y="234"/>
                    </a:lnTo>
                    <a:lnTo>
                      <a:pt x="249" y="233"/>
                    </a:lnTo>
                    <a:lnTo>
                      <a:pt x="249" y="234"/>
                    </a:lnTo>
                    <a:lnTo>
                      <a:pt x="251" y="234"/>
                    </a:lnTo>
                    <a:lnTo>
                      <a:pt x="253" y="236"/>
                    </a:lnTo>
                    <a:lnTo>
                      <a:pt x="255" y="238"/>
                    </a:lnTo>
                    <a:lnTo>
                      <a:pt x="255" y="240"/>
                    </a:lnTo>
                    <a:lnTo>
                      <a:pt x="255" y="241"/>
                    </a:lnTo>
                    <a:lnTo>
                      <a:pt x="264" y="248"/>
                    </a:lnTo>
                    <a:lnTo>
                      <a:pt x="266" y="249"/>
                    </a:lnTo>
                    <a:lnTo>
                      <a:pt x="268" y="251"/>
                    </a:lnTo>
                    <a:lnTo>
                      <a:pt x="271" y="254"/>
                    </a:lnTo>
                    <a:lnTo>
                      <a:pt x="272" y="255"/>
                    </a:lnTo>
                    <a:lnTo>
                      <a:pt x="273" y="255"/>
                    </a:lnTo>
                    <a:lnTo>
                      <a:pt x="273" y="2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1" name="Rectangle 1347">
                <a:extLst>
                  <a:ext uri="{FF2B5EF4-FFF2-40B4-BE49-F238E27FC236}">
                    <a16:creationId xmlns:a16="http://schemas.microsoft.com/office/drawing/2014/main" id="{59EDC6F9-C3C1-447A-8363-83120B125652}"/>
                  </a:ext>
                </a:extLst>
              </p:cNvPr>
              <p:cNvSpPr>
                <a:spLocks noChangeArrowheads="1"/>
              </p:cNvSpPr>
              <p:nvPr/>
            </p:nvSpPr>
            <p:spPr bwMode="auto">
              <a:xfrm>
                <a:off x="2053" y="2923"/>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2" name="Freeform 1348">
                <a:extLst>
                  <a:ext uri="{FF2B5EF4-FFF2-40B4-BE49-F238E27FC236}">
                    <a16:creationId xmlns:a16="http://schemas.microsoft.com/office/drawing/2014/main" id="{414766F8-8DB0-4A9D-94A8-25501230F079}"/>
                  </a:ext>
                </a:extLst>
              </p:cNvPr>
              <p:cNvSpPr>
                <a:spLocks/>
              </p:cNvSpPr>
              <p:nvPr/>
            </p:nvSpPr>
            <p:spPr bwMode="auto">
              <a:xfrm>
                <a:off x="2764" y="3207"/>
                <a:ext cx="3" cy="7"/>
              </a:xfrm>
              <a:custGeom>
                <a:avLst/>
                <a:gdLst>
                  <a:gd name="T0" fmla="*/ 0 w 3"/>
                  <a:gd name="T1" fmla="*/ 0 h 7"/>
                  <a:gd name="T2" fmla="*/ 0 w 3"/>
                  <a:gd name="T3" fmla="*/ 1 h 7"/>
                  <a:gd name="T4" fmla="*/ 0 w 3"/>
                  <a:gd name="T5" fmla="*/ 4 h 7"/>
                  <a:gd name="T6" fmla="*/ 1 w 3"/>
                  <a:gd name="T7" fmla="*/ 5 h 7"/>
                  <a:gd name="T8" fmla="*/ 3 w 3"/>
                  <a:gd name="T9" fmla="*/ 7 h 7"/>
                  <a:gd name="T10" fmla="*/ 3 w 3"/>
                  <a:gd name="T11" fmla="*/ 4 h 7"/>
                  <a:gd name="T12" fmla="*/ 1 w 3"/>
                  <a:gd name="T13" fmla="*/ 1 h 7"/>
                  <a:gd name="T14" fmla="*/ 0 w 3"/>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7">
                    <a:moveTo>
                      <a:pt x="0" y="0"/>
                    </a:moveTo>
                    <a:lnTo>
                      <a:pt x="0" y="1"/>
                    </a:lnTo>
                    <a:lnTo>
                      <a:pt x="0" y="4"/>
                    </a:lnTo>
                    <a:lnTo>
                      <a:pt x="1" y="5"/>
                    </a:lnTo>
                    <a:lnTo>
                      <a:pt x="3" y="7"/>
                    </a:lnTo>
                    <a:lnTo>
                      <a:pt x="3" y="4"/>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3" name="Freeform 1349">
                <a:extLst>
                  <a:ext uri="{FF2B5EF4-FFF2-40B4-BE49-F238E27FC236}">
                    <a16:creationId xmlns:a16="http://schemas.microsoft.com/office/drawing/2014/main" id="{13579CDE-F92F-4A58-B525-7D2E5A2DE2AC}"/>
                  </a:ext>
                </a:extLst>
              </p:cNvPr>
              <p:cNvSpPr>
                <a:spLocks/>
              </p:cNvSpPr>
              <p:nvPr/>
            </p:nvSpPr>
            <p:spPr bwMode="auto">
              <a:xfrm>
                <a:off x="2754" y="3238"/>
                <a:ext cx="8" cy="7"/>
              </a:xfrm>
              <a:custGeom>
                <a:avLst/>
                <a:gdLst>
                  <a:gd name="T0" fmla="*/ 7 w 8"/>
                  <a:gd name="T1" fmla="*/ 0 h 7"/>
                  <a:gd name="T2" fmla="*/ 7 w 8"/>
                  <a:gd name="T3" fmla="*/ 0 h 7"/>
                  <a:gd name="T4" fmla="*/ 6 w 8"/>
                  <a:gd name="T5" fmla="*/ 0 h 7"/>
                  <a:gd name="T6" fmla="*/ 4 w 8"/>
                  <a:gd name="T7" fmla="*/ 0 h 7"/>
                  <a:gd name="T8" fmla="*/ 2 w 8"/>
                  <a:gd name="T9" fmla="*/ 3 h 7"/>
                  <a:gd name="T10" fmla="*/ 0 w 8"/>
                  <a:gd name="T11" fmla="*/ 7 h 7"/>
                  <a:gd name="T12" fmla="*/ 2 w 8"/>
                  <a:gd name="T13" fmla="*/ 6 h 7"/>
                  <a:gd name="T14" fmla="*/ 2 w 8"/>
                  <a:gd name="T15" fmla="*/ 6 h 7"/>
                  <a:gd name="T16" fmla="*/ 4 w 8"/>
                  <a:gd name="T17" fmla="*/ 3 h 7"/>
                  <a:gd name="T18" fmla="*/ 6 w 8"/>
                  <a:gd name="T19" fmla="*/ 3 h 7"/>
                  <a:gd name="T20" fmla="*/ 8 w 8"/>
                  <a:gd name="T21" fmla="*/ 0 h 7"/>
                  <a:gd name="T22" fmla="*/ 7 w 8"/>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7">
                    <a:moveTo>
                      <a:pt x="7" y="0"/>
                    </a:moveTo>
                    <a:lnTo>
                      <a:pt x="7" y="0"/>
                    </a:lnTo>
                    <a:lnTo>
                      <a:pt x="6" y="0"/>
                    </a:lnTo>
                    <a:lnTo>
                      <a:pt x="4" y="0"/>
                    </a:lnTo>
                    <a:lnTo>
                      <a:pt x="2" y="3"/>
                    </a:lnTo>
                    <a:lnTo>
                      <a:pt x="0" y="7"/>
                    </a:lnTo>
                    <a:lnTo>
                      <a:pt x="2" y="6"/>
                    </a:lnTo>
                    <a:lnTo>
                      <a:pt x="2" y="6"/>
                    </a:lnTo>
                    <a:lnTo>
                      <a:pt x="4" y="3"/>
                    </a:lnTo>
                    <a:lnTo>
                      <a:pt x="6" y="3"/>
                    </a:lnTo>
                    <a:lnTo>
                      <a:pt x="8" y="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4" name="Freeform 1350">
                <a:extLst>
                  <a:ext uri="{FF2B5EF4-FFF2-40B4-BE49-F238E27FC236}">
                    <a16:creationId xmlns:a16="http://schemas.microsoft.com/office/drawing/2014/main" id="{F1856139-59F5-48F5-B5BC-100CF9BE01D9}"/>
                  </a:ext>
                </a:extLst>
              </p:cNvPr>
              <p:cNvSpPr>
                <a:spLocks/>
              </p:cNvSpPr>
              <p:nvPr/>
            </p:nvSpPr>
            <p:spPr bwMode="auto">
              <a:xfrm>
                <a:off x="2773" y="3236"/>
                <a:ext cx="6" cy="2"/>
              </a:xfrm>
              <a:custGeom>
                <a:avLst/>
                <a:gdLst>
                  <a:gd name="T0" fmla="*/ 5 w 6"/>
                  <a:gd name="T1" fmla="*/ 2 h 2"/>
                  <a:gd name="T2" fmla="*/ 6 w 6"/>
                  <a:gd name="T3" fmla="*/ 1 h 2"/>
                  <a:gd name="T4" fmla="*/ 5 w 6"/>
                  <a:gd name="T5" fmla="*/ 0 h 2"/>
                  <a:gd name="T6" fmla="*/ 2 w 6"/>
                  <a:gd name="T7" fmla="*/ 0 h 2"/>
                  <a:gd name="T8" fmla="*/ 2 w 6"/>
                  <a:gd name="T9" fmla="*/ 1 h 2"/>
                  <a:gd name="T10" fmla="*/ 0 w 6"/>
                  <a:gd name="T11" fmla="*/ 2 h 2"/>
                  <a:gd name="T12" fmla="*/ 2 w 6"/>
                  <a:gd name="T13" fmla="*/ 2 h 2"/>
                  <a:gd name="T14" fmla="*/ 5 w 6"/>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5" y="2"/>
                    </a:moveTo>
                    <a:lnTo>
                      <a:pt x="6" y="1"/>
                    </a:lnTo>
                    <a:lnTo>
                      <a:pt x="5" y="0"/>
                    </a:lnTo>
                    <a:lnTo>
                      <a:pt x="2" y="0"/>
                    </a:lnTo>
                    <a:lnTo>
                      <a:pt x="2" y="1"/>
                    </a:lnTo>
                    <a:lnTo>
                      <a:pt x="0" y="2"/>
                    </a:lnTo>
                    <a:lnTo>
                      <a:pt x="2"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5" name="Freeform 1351">
                <a:extLst>
                  <a:ext uri="{FF2B5EF4-FFF2-40B4-BE49-F238E27FC236}">
                    <a16:creationId xmlns:a16="http://schemas.microsoft.com/office/drawing/2014/main" id="{D2D6624E-16AC-40A3-BDB8-7D5801D3198B}"/>
                  </a:ext>
                </a:extLst>
              </p:cNvPr>
              <p:cNvSpPr>
                <a:spLocks/>
              </p:cNvSpPr>
              <p:nvPr/>
            </p:nvSpPr>
            <p:spPr bwMode="auto">
              <a:xfrm>
                <a:off x="2757" y="3242"/>
                <a:ext cx="3" cy="3"/>
              </a:xfrm>
              <a:custGeom>
                <a:avLst/>
                <a:gdLst>
                  <a:gd name="T0" fmla="*/ 1 w 3"/>
                  <a:gd name="T1" fmla="*/ 2 h 3"/>
                  <a:gd name="T2" fmla="*/ 0 w 3"/>
                  <a:gd name="T3" fmla="*/ 3 h 3"/>
                  <a:gd name="T4" fmla="*/ 1 w 3"/>
                  <a:gd name="T5" fmla="*/ 3 h 3"/>
                  <a:gd name="T6" fmla="*/ 3 w 3"/>
                  <a:gd name="T7" fmla="*/ 2 h 3"/>
                  <a:gd name="T8" fmla="*/ 3 w 3"/>
                  <a:gd name="T9" fmla="*/ 0 h 3"/>
                  <a:gd name="T10" fmla="*/ 3 w 3"/>
                  <a:gd name="T11" fmla="*/ 0 h 3"/>
                  <a:gd name="T12" fmla="*/ 1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2"/>
                    </a:moveTo>
                    <a:lnTo>
                      <a:pt x="0" y="3"/>
                    </a:lnTo>
                    <a:lnTo>
                      <a:pt x="1" y="3"/>
                    </a:lnTo>
                    <a:lnTo>
                      <a:pt x="3" y="2"/>
                    </a:lnTo>
                    <a:lnTo>
                      <a:pt x="3" y="0"/>
                    </a:lnTo>
                    <a:lnTo>
                      <a:pt x="3"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6" name="Freeform 1352">
                <a:extLst>
                  <a:ext uri="{FF2B5EF4-FFF2-40B4-BE49-F238E27FC236}">
                    <a16:creationId xmlns:a16="http://schemas.microsoft.com/office/drawing/2014/main" id="{D58C249B-5F48-4884-ADDB-4AAE5115DE0A}"/>
                  </a:ext>
                </a:extLst>
              </p:cNvPr>
              <p:cNvSpPr>
                <a:spLocks/>
              </p:cNvSpPr>
              <p:nvPr/>
            </p:nvSpPr>
            <p:spPr bwMode="auto">
              <a:xfrm>
                <a:off x="2767" y="3233"/>
                <a:ext cx="6" cy="4"/>
              </a:xfrm>
              <a:custGeom>
                <a:avLst/>
                <a:gdLst>
                  <a:gd name="T0" fmla="*/ 4 w 6"/>
                  <a:gd name="T1" fmla="*/ 3 h 4"/>
                  <a:gd name="T2" fmla="*/ 4 w 6"/>
                  <a:gd name="T3" fmla="*/ 4 h 4"/>
                  <a:gd name="T4" fmla="*/ 5 w 6"/>
                  <a:gd name="T5" fmla="*/ 3 h 4"/>
                  <a:gd name="T6" fmla="*/ 6 w 6"/>
                  <a:gd name="T7" fmla="*/ 1 h 4"/>
                  <a:gd name="T8" fmla="*/ 5 w 6"/>
                  <a:gd name="T9" fmla="*/ 0 h 4"/>
                  <a:gd name="T10" fmla="*/ 1 w 6"/>
                  <a:gd name="T11" fmla="*/ 1 h 4"/>
                  <a:gd name="T12" fmla="*/ 0 w 6"/>
                  <a:gd name="T13" fmla="*/ 1 h 4"/>
                  <a:gd name="T14" fmla="*/ 0 w 6"/>
                  <a:gd name="T15" fmla="*/ 3 h 4"/>
                  <a:gd name="T16" fmla="*/ 0 w 6"/>
                  <a:gd name="T17" fmla="*/ 3 h 4"/>
                  <a:gd name="T18" fmla="*/ 4 w 6"/>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4" y="3"/>
                    </a:moveTo>
                    <a:lnTo>
                      <a:pt x="4" y="4"/>
                    </a:lnTo>
                    <a:lnTo>
                      <a:pt x="5" y="3"/>
                    </a:lnTo>
                    <a:lnTo>
                      <a:pt x="6" y="1"/>
                    </a:lnTo>
                    <a:lnTo>
                      <a:pt x="5" y="0"/>
                    </a:lnTo>
                    <a:lnTo>
                      <a:pt x="1" y="1"/>
                    </a:lnTo>
                    <a:lnTo>
                      <a:pt x="0" y="1"/>
                    </a:lnTo>
                    <a:lnTo>
                      <a:pt x="0" y="3"/>
                    </a:lnTo>
                    <a:lnTo>
                      <a:pt x="0"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7" name="Freeform 1353">
                <a:extLst>
                  <a:ext uri="{FF2B5EF4-FFF2-40B4-BE49-F238E27FC236}">
                    <a16:creationId xmlns:a16="http://schemas.microsoft.com/office/drawing/2014/main" id="{57A00C52-24F0-4D23-981B-3F4231AB42E8}"/>
                  </a:ext>
                </a:extLst>
              </p:cNvPr>
              <p:cNvSpPr>
                <a:spLocks/>
              </p:cNvSpPr>
              <p:nvPr/>
            </p:nvSpPr>
            <p:spPr bwMode="auto">
              <a:xfrm>
                <a:off x="2765" y="3227"/>
                <a:ext cx="6" cy="6"/>
              </a:xfrm>
              <a:custGeom>
                <a:avLst/>
                <a:gdLst>
                  <a:gd name="T0" fmla="*/ 2 w 6"/>
                  <a:gd name="T1" fmla="*/ 6 h 6"/>
                  <a:gd name="T2" fmla="*/ 3 w 6"/>
                  <a:gd name="T3" fmla="*/ 3 h 6"/>
                  <a:gd name="T4" fmla="*/ 4 w 6"/>
                  <a:gd name="T5" fmla="*/ 3 h 6"/>
                  <a:gd name="T6" fmla="*/ 6 w 6"/>
                  <a:gd name="T7" fmla="*/ 2 h 6"/>
                  <a:gd name="T8" fmla="*/ 4 w 6"/>
                  <a:gd name="T9" fmla="*/ 0 h 6"/>
                  <a:gd name="T10" fmla="*/ 3 w 6"/>
                  <a:gd name="T11" fmla="*/ 2 h 6"/>
                  <a:gd name="T12" fmla="*/ 2 w 6"/>
                  <a:gd name="T13" fmla="*/ 3 h 6"/>
                  <a:gd name="T14" fmla="*/ 0 w 6"/>
                  <a:gd name="T15" fmla="*/ 4 h 6"/>
                  <a:gd name="T16" fmla="*/ 0 w 6"/>
                  <a:gd name="T17" fmla="*/ 6 h 6"/>
                  <a:gd name="T18" fmla="*/ 2 w 6"/>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2" y="6"/>
                    </a:moveTo>
                    <a:lnTo>
                      <a:pt x="3" y="3"/>
                    </a:lnTo>
                    <a:lnTo>
                      <a:pt x="4" y="3"/>
                    </a:lnTo>
                    <a:lnTo>
                      <a:pt x="6" y="2"/>
                    </a:lnTo>
                    <a:lnTo>
                      <a:pt x="4" y="0"/>
                    </a:lnTo>
                    <a:lnTo>
                      <a:pt x="3" y="2"/>
                    </a:lnTo>
                    <a:lnTo>
                      <a:pt x="2" y="3"/>
                    </a:lnTo>
                    <a:lnTo>
                      <a:pt x="0" y="4"/>
                    </a:lnTo>
                    <a:lnTo>
                      <a:pt x="0" y="6"/>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8" name="Freeform 1354">
                <a:extLst>
                  <a:ext uri="{FF2B5EF4-FFF2-40B4-BE49-F238E27FC236}">
                    <a16:creationId xmlns:a16="http://schemas.microsoft.com/office/drawing/2014/main" id="{E729F005-489D-4AF3-95EA-7AB8A70E4290}"/>
                  </a:ext>
                </a:extLst>
              </p:cNvPr>
              <p:cNvSpPr>
                <a:spLocks/>
              </p:cNvSpPr>
              <p:nvPr/>
            </p:nvSpPr>
            <p:spPr bwMode="auto">
              <a:xfrm>
                <a:off x="2480" y="3171"/>
                <a:ext cx="473" cy="498"/>
              </a:xfrm>
              <a:custGeom>
                <a:avLst/>
                <a:gdLst>
                  <a:gd name="T0" fmla="*/ 446 w 473"/>
                  <a:gd name="T1" fmla="*/ 126 h 498"/>
                  <a:gd name="T2" fmla="*/ 403 w 473"/>
                  <a:gd name="T3" fmla="*/ 100 h 498"/>
                  <a:gd name="T4" fmla="*/ 385 w 473"/>
                  <a:gd name="T5" fmla="*/ 97 h 498"/>
                  <a:gd name="T6" fmla="*/ 365 w 473"/>
                  <a:gd name="T7" fmla="*/ 96 h 498"/>
                  <a:gd name="T8" fmla="*/ 355 w 473"/>
                  <a:gd name="T9" fmla="*/ 106 h 498"/>
                  <a:gd name="T10" fmla="*/ 346 w 473"/>
                  <a:gd name="T11" fmla="*/ 86 h 498"/>
                  <a:gd name="T12" fmla="*/ 333 w 473"/>
                  <a:gd name="T13" fmla="*/ 78 h 498"/>
                  <a:gd name="T14" fmla="*/ 313 w 473"/>
                  <a:gd name="T15" fmla="*/ 76 h 498"/>
                  <a:gd name="T16" fmla="*/ 295 w 473"/>
                  <a:gd name="T17" fmla="*/ 104 h 498"/>
                  <a:gd name="T18" fmla="*/ 288 w 473"/>
                  <a:gd name="T19" fmla="*/ 89 h 498"/>
                  <a:gd name="T20" fmla="*/ 299 w 473"/>
                  <a:gd name="T21" fmla="*/ 85 h 498"/>
                  <a:gd name="T22" fmla="*/ 293 w 473"/>
                  <a:gd name="T23" fmla="*/ 70 h 498"/>
                  <a:gd name="T24" fmla="*/ 276 w 473"/>
                  <a:gd name="T25" fmla="*/ 76 h 498"/>
                  <a:gd name="T26" fmla="*/ 267 w 473"/>
                  <a:gd name="T27" fmla="*/ 81 h 498"/>
                  <a:gd name="T28" fmla="*/ 289 w 473"/>
                  <a:gd name="T29" fmla="*/ 49 h 498"/>
                  <a:gd name="T30" fmla="*/ 276 w 473"/>
                  <a:gd name="T31" fmla="*/ 21 h 498"/>
                  <a:gd name="T32" fmla="*/ 263 w 473"/>
                  <a:gd name="T33" fmla="*/ 22 h 498"/>
                  <a:gd name="T34" fmla="*/ 247 w 473"/>
                  <a:gd name="T35" fmla="*/ 41 h 498"/>
                  <a:gd name="T36" fmla="*/ 232 w 473"/>
                  <a:gd name="T37" fmla="*/ 32 h 498"/>
                  <a:gd name="T38" fmla="*/ 214 w 473"/>
                  <a:gd name="T39" fmla="*/ 43 h 498"/>
                  <a:gd name="T40" fmla="*/ 190 w 473"/>
                  <a:gd name="T41" fmla="*/ 47 h 498"/>
                  <a:gd name="T42" fmla="*/ 168 w 473"/>
                  <a:gd name="T43" fmla="*/ 38 h 498"/>
                  <a:gd name="T44" fmla="*/ 171 w 473"/>
                  <a:gd name="T45" fmla="*/ 14 h 498"/>
                  <a:gd name="T46" fmla="*/ 160 w 473"/>
                  <a:gd name="T47" fmla="*/ 3 h 498"/>
                  <a:gd name="T48" fmla="*/ 116 w 473"/>
                  <a:gd name="T49" fmla="*/ 15 h 498"/>
                  <a:gd name="T50" fmla="*/ 123 w 473"/>
                  <a:gd name="T51" fmla="*/ 36 h 498"/>
                  <a:gd name="T52" fmla="*/ 96 w 473"/>
                  <a:gd name="T53" fmla="*/ 58 h 498"/>
                  <a:gd name="T54" fmla="*/ 68 w 473"/>
                  <a:gd name="T55" fmla="*/ 44 h 498"/>
                  <a:gd name="T56" fmla="*/ 46 w 473"/>
                  <a:gd name="T57" fmla="*/ 62 h 498"/>
                  <a:gd name="T58" fmla="*/ 44 w 473"/>
                  <a:gd name="T59" fmla="*/ 119 h 498"/>
                  <a:gd name="T60" fmla="*/ 11 w 473"/>
                  <a:gd name="T61" fmla="*/ 130 h 498"/>
                  <a:gd name="T62" fmla="*/ 1 w 473"/>
                  <a:gd name="T63" fmla="*/ 156 h 498"/>
                  <a:gd name="T64" fmla="*/ 26 w 473"/>
                  <a:gd name="T65" fmla="*/ 189 h 498"/>
                  <a:gd name="T66" fmla="*/ 49 w 473"/>
                  <a:gd name="T67" fmla="*/ 202 h 498"/>
                  <a:gd name="T68" fmla="*/ 82 w 473"/>
                  <a:gd name="T69" fmla="*/ 192 h 498"/>
                  <a:gd name="T70" fmla="*/ 104 w 473"/>
                  <a:gd name="T71" fmla="*/ 206 h 498"/>
                  <a:gd name="T72" fmla="*/ 140 w 473"/>
                  <a:gd name="T73" fmla="*/ 226 h 498"/>
                  <a:gd name="T74" fmla="*/ 170 w 473"/>
                  <a:gd name="T75" fmla="*/ 261 h 498"/>
                  <a:gd name="T76" fmla="*/ 199 w 473"/>
                  <a:gd name="T77" fmla="*/ 317 h 498"/>
                  <a:gd name="T78" fmla="*/ 225 w 473"/>
                  <a:gd name="T79" fmla="*/ 342 h 498"/>
                  <a:gd name="T80" fmla="*/ 247 w 473"/>
                  <a:gd name="T81" fmla="*/ 379 h 498"/>
                  <a:gd name="T82" fmla="*/ 256 w 473"/>
                  <a:gd name="T83" fmla="*/ 406 h 498"/>
                  <a:gd name="T84" fmla="*/ 234 w 473"/>
                  <a:gd name="T85" fmla="*/ 424 h 498"/>
                  <a:gd name="T86" fmla="*/ 215 w 473"/>
                  <a:gd name="T87" fmla="*/ 447 h 498"/>
                  <a:gd name="T88" fmla="*/ 241 w 473"/>
                  <a:gd name="T89" fmla="*/ 459 h 498"/>
                  <a:gd name="T90" fmla="*/ 266 w 473"/>
                  <a:gd name="T91" fmla="*/ 490 h 498"/>
                  <a:gd name="T92" fmla="*/ 278 w 473"/>
                  <a:gd name="T93" fmla="*/ 470 h 498"/>
                  <a:gd name="T94" fmla="*/ 289 w 473"/>
                  <a:gd name="T95" fmla="*/ 454 h 498"/>
                  <a:gd name="T96" fmla="*/ 298 w 473"/>
                  <a:gd name="T97" fmla="*/ 450 h 498"/>
                  <a:gd name="T98" fmla="*/ 281 w 473"/>
                  <a:gd name="T99" fmla="*/ 470 h 498"/>
                  <a:gd name="T100" fmla="*/ 315 w 473"/>
                  <a:gd name="T101" fmla="*/ 422 h 498"/>
                  <a:gd name="T102" fmla="*/ 317 w 473"/>
                  <a:gd name="T103" fmla="*/ 403 h 498"/>
                  <a:gd name="T104" fmla="*/ 319 w 473"/>
                  <a:gd name="T105" fmla="*/ 383 h 498"/>
                  <a:gd name="T106" fmla="*/ 352 w 473"/>
                  <a:gd name="T107" fmla="*/ 362 h 498"/>
                  <a:gd name="T108" fmla="*/ 366 w 473"/>
                  <a:gd name="T109" fmla="*/ 348 h 498"/>
                  <a:gd name="T110" fmla="*/ 377 w 473"/>
                  <a:gd name="T111" fmla="*/ 346 h 498"/>
                  <a:gd name="T112" fmla="*/ 399 w 473"/>
                  <a:gd name="T113" fmla="*/ 342 h 498"/>
                  <a:gd name="T114" fmla="*/ 410 w 473"/>
                  <a:gd name="T115" fmla="*/ 318 h 498"/>
                  <a:gd name="T116" fmla="*/ 425 w 473"/>
                  <a:gd name="T117" fmla="*/ 274 h 498"/>
                  <a:gd name="T118" fmla="*/ 425 w 473"/>
                  <a:gd name="T119" fmla="*/ 232 h 498"/>
                  <a:gd name="T120" fmla="*/ 428 w 473"/>
                  <a:gd name="T121" fmla="*/ 219 h 498"/>
                  <a:gd name="T122" fmla="*/ 442 w 473"/>
                  <a:gd name="T123" fmla="*/ 209 h 498"/>
                  <a:gd name="T124" fmla="*/ 472 w 473"/>
                  <a:gd name="T125" fmla="*/ 16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3" h="498">
                    <a:moveTo>
                      <a:pt x="473" y="158"/>
                    </a:moveTo>
                    <a:lnTo>
                      <a:pt x="473" y="151"/>
                    </a:lnTo>
                    <a:lnTo>
                      <a:pt x="472" y="151"/>
                    </a:lnTo>
                    <a:lnTo>
                      <a:pt x="472" y="147"/>
                    </a:lnTo>
                    <a:lnTo>
                      <a:pt x="468" y="139"/>
                    </a:lnTo>
                    <a:lnTo>
                      <a:pt x="468" y="134"/>
                    </a:lnTo>
                    <a:lnTo>
                      <a:pt x="466" y="132"/>
                    </a:lnTo>
                    <a:lnTo>
                      <a:pt x="458" y="128"/>
                    </a:lnTo>
                    <a:lnTo>
                      <a:pt x="454" y="128"/>
                    </a:lnTo>
                    <a:lnTo>
                      <a:pt x="451" y="129"/>
                    </a:lnTo>
                    <a:lnTo>
                      <a:pt x="449" y="126"/>
                    </a:lnTo>
                    <a:lnTo>
                      <a:pt x="446" y="126"/>
                    </a:lnTo>
                    <a:lnTo>
                      <a:pt x="443" y="122"/>
                    </a:lnTo>
                    <a:lnTo>
                      <a:pt x="440" y="121"/>
                    </a:lnTo>
                    <a:lnTo>
                      <a:pt x="438" y="121"/>
                    </a:lnTo>
                    <a:lnTo>
                      <a:pt x="432" y="115"/>
                    </a:lnTo>
                    <a:lnTo>
                      <a:pt x="428" y="108"/>
                    </a:lnTo>
                    <a:lnTo>
                      <a:pt x="425" y="108"/>
                    </a:lnTo>
                    <a:lnTo>
                      <a:pt x="422" y="106"/>
                    </a:lnTo>
                    <a:lnTo>
                      <a:pt x="420" y="106"/>
                    </a:lnTo>
                    <a:lnTo>
                      <a:pt x="413" y="100"/>
                    </a:lnTo>
                    <a:lnTo>
                      <a:pt x="409" y="100"/>
                    </a:lnTo>
                    <a:lnTo>
                      <a:pt x="406" y="99"/>
                    </a:lnTo>
                    <a:lnTo>
                      <a:pt x="403" y="100"/>
                    </a:lnTo>
                    <a:lnTo>
                      <a:pt x="400" y="100"/>
                    </a:lnTo>
                    <a:lnTo>
                      <a:pt x="398" y="99"/>
                    </a:lnTo>
                    <a:lnTo>
                      <a:pt x="395" y="100"/>
                    </a:lnTo>
                    <a:lnTo>
                      <a:pt x="395" y="102"/>
                    </a:lnTo>
                    <a:lnTo>
                      <a:pt x="394" y="100"/>
                    </a:lnTo>
                    <a:lnTo>
                      <a:pt x="389" y="97"/>
                    </a:lnTo>
                    <a:lnTo>
                      <a:pt x="389" y="99"/>
                    </a:lnTo>
                    <a:lnTo>
                      <a:pt x="388" y="97"/>
                    </a:lnTo>
                    <a:lnTo>
                      <a:pt x="387" y="99"/>
                    </a:lnTo>
                    <a:lnTo>
                      <a:pt x="387" y="100"/>
                    </a:lnTo>
                    <a:lnTo>
                      <a:pt x="385" y="99"/>
                    </a:lnTo>
                    <a:lnTo>
                      <a:pt x="385" y="97"/>
                    </a:lnTo>
                    <a:lnTo>
                      <a:pt x="384" y="97"/>
                    </a:lnTo>
                    <a:lnTo>
                      <a:pt x="384" y="99"/>
                    </a:lnTo>
                    <a:lnTo>
                      <a:pt x="384" y="99"/>
                    </a:lnTo>
                    <a:lnTo>
                      <a:pt x="380" y="97"/>
                    </a:lnTo>
                    <a:lnTo>
                      <a:pt x="378" y="97"/>
                    </a:lnTo>
                    <a:lnTo>
                      <a:pt x="376" y="97"/>
                    </a:lnTo>
                    <a:lnTo>
                      <a:pt x="369" y="93"/>
                    </a:lnTo>
                    <a:lnTo>
                      <a:pt x="366" y="95"/>
                    </a:lnTo>
                    <a:lnTo>
                      <a:pt x="366" y="95"/>
                    </a:lnTo>
                    <a:lnTo>
                      <a:pt x="366" y="96"/>
                    </a:lnTo>
                    <a:lnTo>
                      <a:pt x="366" y="97"/>
                    </a:lnTo>
                    <a:lnTo>
                      <a:pt x="365" y="96"/>
                    </a:lnTo>
                    <a:lnTo>
                      <a:pt x="365" y="96"/>
                    </a:lnTo>
                    <a:lnTo>
                      <a:pt x="363" y="97"/>
                    </a:lnTo>
                    <a:lnTo>
                      <a:pt x="362" y="99"/>
                    </a:lnTo>
                    <a:lnTo>
                      <a:pt x="361" y="100"/>
                    </a:lnTo>
                    <a:lnTo>
                      <a:pt x="361" y="103"/>
                    </a:lnTo>
                    <a:lnTo>
                      <a:pt x="359" y="100"/>
                    </a:lnTo>
                    <a:lnTo>
                      <a:pt x="358" y="99"/>
                    </a:lnTo>
                    <a:lnTo>
                      <a:pt x="357" y="99"/>
                    </a:lnTo>
                    <a:lnTo>
                      <a:pt x="358" y="102"/>
                    </a:lnTo>
                    <a:lnTo>
                      <a:pt x="355" y="106"/>
                    </a:lnTo>
                    <a:lnTo>
                      <a:pt x="355" y="108"/>
                    </a:lnTo>
                    <a:lnTo>
                      <a:pt x="355" y="106"/>
                    </a:lnTo>
                    <a:lnTo>
                      <a:pt x="355" y="103"/>
                    </a:lnTo>
                    <a:lnTo>
                      <a:pt x="355" y="100"/>
                    </a:lnTo>
                    <a:lnTo>
                      <a:pt x="357" y="96"/>
                    </a:lnTo>
                    <a:lnTo>
                      <a:pt x="358" y="95"/>
                    </a:lnTo>
                    <a:lnTo>
                      <a:pt x="357" y="95"/>
                    </a:lnTo>
                    <a:lnTo>
                      <a:pt x="355" y="93"/>
                    </a:lnTo>
                    <a:lnTo>
                      <a:pt x="357" y="91"/>
                    </a:lnTo>
                    <a:lnTo>
                      <a:pt x="354" y="88"/>
                    </a:lnTo>
                    <a:lnTo>
                      <a:pt x="352" y="85"/>
                    </a:lnTo>
                    <a:lnTo>
                      <a:pt x="350" y="85"/>
                    </a:lnTo>
                    <a:lnTo>
                      <a:pt x="347" y="84"/>
                    </a:lnTo>
                    <a:lnTo>
                      <a:pt x="346" y="86"/>
                    </a:lnTo>
                    <a:lnTo>
                      <a:pt x="344" y="86"/>
                    </a:lnTo>
                    <a:lnTo>
                      <a:pt x="343" y="85"/>
                    </a:lnTo>
                    <a:lnTo>
                      <a:pt x="343" y="85"/>
                    </a:lnTo>
                    <a:lnTo>
                      <a:pt x="341" y="82"/>
                    </a:lnTo>
                    <a:lnTo>
                      <a:pt x="340" y="81"/>
                    </a:lnTo>
                    <a:lnTo>
                      <a:pt x="339" y="82"/>
                    </a:lnTo>
                    <a:lnTo>
                      <a:pt x="337" y="81"/>
                    </a:lnTo>
                    <a:lnTo>
                      <a:pt x="336" y="80"/>
                    </a:lnTo>
                    <a:lnTo>
                      <a:pt x="335" y="81"/>
                    </a:lnTo>
                    <a:lnTo>
                      <a:pt x="335" y="80"/>
                    </a:lnTo>
                    <a:lnTo>
                      <a:pt x="333" y="80"/>
                    </a:lnTo>
                    <a:lnTo>
                      <a:pt x="333" y="78"/>
                    </a:lnTo>
                    <a:lnTo>
                      <a:pt x="330" y="78"/>
                    </a:lnTo>
                    <a:lnTo>
                      <a:pt x="329" y="77"/>
                    </a:lnTo>
                    <a:lnTo>
                      <a:pt x="325" y="76"/>
                    </a:lnTo>
                    <a:lnTo>
                      <a:pt x="324" y="76"/>
                    </a:lnTo>
                    <a:lnTo>
                      <a:pt x="324" y="77"/>
                    </a:lnTo>
                    <a:lnTo>
                      <a:pt x="321" y="74"/>
                    </a:lnTo>
                    <a:lnTo>
                      <a:pt x="319" y="76"/>
                    </a:lnTo>
                    <a:lnTo>
                      <a:pt x="319" y="77"/>
                    </a:lnTo>
                    <a:lnTo>
                      <a:pt x="318" y="77"/>
                    </a:lnTo>
                    <a:lnTo>
                      <a:pt x="318" y="76"/>
                    </a:lnTo>
                    <a:lnTo>
                      <a:pt x="314" y="74"/>
                    </a:lnTo>
                    <a:lnTo>
                      <a:pt x="313" y="76"/>
                    </a:lnTo>
                    <a:lnTo>
                      <a:pt x="311" y="78"/>
                    </a:lnTo>
                    <a:lnTo>
                      <a:pt x="311" y="80"/>
                    </a:lnTo>
                    <a:lnTo>
                      <a:pt x="308" y="82"/>
                    </a:lnTo>
                    <a:lnTo>
                      <a:pt x="306" y="84"/>
                    </a:lnTo>
                    <a:lnTo>
                      <a:pt x="300" y="86"/>
                    </a:lnTo>
                    <a:lnTo>
                      <a:pt x="299" y="89"/>
                    </a:lnTo>
                    <a:lnTo>
                      <a:pt x="298" y="93"/>
                    </a:lnTo>
                    <a:lnTo>
                      <a:pt x="298" y="96"/>
                    </a:lnTo>
                    <a:lnTo>
                      <a:pt x="296" y="97"/>
                    </a:lnTo>
                    <a:lnTo>
                      <a:pt x="293" y="100"/>
                    </a:lnTo>
                    <a:lnTo>
                      <a:pt x="293" y="102"/>
                    </a:lnTo>
                    <a:lnTo>
                      <a:pt x="295" y="104"/>
                    </a:lnTo>
                    <a:lnTo>
                      <a:pt x="293" y="108"/>
                    </a:lnTo>
                    <a:lnTo>
                      <a:pt x="293" y="106"/>
                    </a:lnTo>
                    <a:lnTo>
                      <a:pt x="292" y="103"/>
                    </a:lnTo>
                    <a:lnTo>
                      <a:pt x="292" y="102"/>
                    </a:lnTo>
                    <a:lnTo>
                      <a:pt x="293" y="99"/>
                    </a:lnTo>
                    <a:lnTo>
                      <a:pt x="295" y="97"/>
                    </a:lnTo>
                    <a:lnTo>
                      <a:pt x="295" y="95"/>
                    </a:lnTo>
                    <a:lnTo>
                      <a:pt x="296" y="91"/>
                    </a:lnTo>
                    <a:lnTo>
                      <a:pt x="296" y="89"/>
                    </a:lnTo>
                    <a:lnTo>
                      <a:pt x="295" y="89"/>
                    </a:lnTo>
                    <a:lnTo>
                      <a:pt x="291" y="91"/>
                    </a:lnTo>
                    <a:lnTo>
                      <a:pt x="288" y="89"/>
                    </a:lnTo>
                    <a:lnTo>
                      <a:pt x="285" y="91"/>
                    </a:lnTo>
                    <a:lnTo>
                      <a:pt x="284" y="91"/>
                    </a:lnTo>
                    <a:lnTo>
                      <a:pt x="282" y="89"/>
                    </a:lnTo>
                    <a:lnTo>
                      <a:pt x="284" y="89"/>
                    </a:lnTo>
                    <a:lnTo>
                      <a:pt x="285" y="88"/>
                    </a:lnTo>
                    <a:lnTo>
                      <a:pt x="288" y="88"/>
                    </a:lnTo>
                    <a:lnTo>
                      <a:pt x="292" y="88"/>
                    </a:lnTo>
                    <a:lnTo>
                      <a:pt x="293" y="88"/>
                    </a:lnTo>
                    <a:lnTo>
                      <a:pt x="295" y="85"/>
                    </a:lnTo>
                    <a:lnTo>
                      <a:pt x="296" y="85"/>
                    </a:lnTo>
                    <a:lnTo>
                      <a:pt x="298" y="86"/>
                    </a:lnTo>
                    <a:lnTo>
                      <a:pt x="299" y="85"/>
                    </a:lnTo>
                    <a:lnTo>
                      <a:pt x="300" y="85"/>
                    </a:lnTo>
                    <a:lnTo>
                      <a:pt x="304" y="84"/>
                    </a:lnTo>
                    <a:lnTo>
                      <a:pt x="304" y="81"/>
                    </a:lnTo>
                    <a:lnTo>
                      <a:pt x="307" y="77"/>
                    </a:lnTo>
                    <a:lnTo>
                      <a:pt x="307" y="74"/>
                    </a:lnTo>
                    <a:lnTo>
                      <a:pt x="308" y="73"/>
                    </a:lnTo>
                    <a:lnTo>
                      <a:pt x="308" y="70"/>
                    </a:lnTo>
                    <a:lnTo>
                      <a:pt x="306" y="70"/>
                    </a:lnTo>
                    <a:lnTo>
                      <a:pt x="303" y="67"/>
                    </a:lnTo>
                    <a:lnTo>
                      <a:pt x="300" y="67"/>
                    </a:lnTo>
                    <a:lnTo>
                      <a:pt x="298" y="70"/>
                    </a:lnTo>
                    <a:lnTo>
                      <a:pt x="293" y="70"/>
                    </a:lnTo>
                    <a:lnTo>
                      <a:pt x="289" y="69"/>
                    </a:lnTo>
                    <a:lnTo>
                      <a:pt x="285" y="67"/>
                    </a:lnTo>
                    <a:lnTo>
                      <a:pt x="282" y="71"/>
                    </a:lnTo>
                    <a:lnTo>
                      <a:pt x="282" y="73"/>
                    </a:lnTo>
                    <a:lnTo>
                      <a:pt x="282" y="73"/>
                    </a:lnTo>
                    <a:lnTo>
                      <a:pt x="284" y="74"/>
                    </a:lnTo>
                    <a:lnTo>
                      <a:pt x="282" y="74"/>
                    </a:lnTo>
                    <a:lnTo>
                      <a:pt x="281" y="76"/>
                    </a:lnTo>
                    <a:lnTo>
                      <a:pt x="281" y="77"/>
                    </a:lnTo>
                    <a:lnTo>
                      <a:pt x="280" y="76"/>
                    </a:lnTo>
                    <a:lnTo>
                      <a:pt x="278" y="76"/>
                    </a:lnTo>
                    <a:lnTo>
                      <a:pt x="276" y="76"/>
                    </a:lnTo>
                    <a:lnTo>
                      <a:pt x="273" y="80"/>
                    </a:lnTo>
                    <a:lnTo>
                      <a:pt x="270" y="84"/>
                    </a:lnTo>
                    <a:lnTo>
                      <a:pt x="273" y="81"/>
                    </a:lnTo>
                    <a:lnTo>
                      <a:pt x="273" y="78"/>
                    </a:lnTo>
                    <a:lnTo>
                      <a:pt x="273" y="77"/>
                    </a:lnTo>
                    <a:lnTo>
                      <a:pt x="273" y="74"/>
                    </a:lnTo>
                    <a:lnTo>
                      <a:pt x="271" y="74"/>
                    </a:lnTo>
                    <a:lnTo>
                      <a:pt x="270" y="77"/>
                    </a:lnTo>
                    <a:lnTo>
                      <a:pt x="269" y="80"/>
                    </a:lnTo>
                    <a:lnTo>
                      <a:pt x="267" y="82"/>
                    </a:lnTo>
                    <a:lnTo>
                      <a:pt x="265" y="84"/>
                    </a:lnTo>
                    <a:lnTo>
                      <a:pt x="267" y="81"/>
                    </a:lnTo>
                    <a:lnTo>
                      <a:pt x="267" y="77"/>
                    </a:lnTo>
                    <a:lnTo>
                      <a:pt x="271" y="73"/>
                    </a:lnTo>
                    <a:lnTo>
                      <a:pt x="273" y="69"/>
                    </a:lnTo>
                    <a:lnTo>
                      <a:pt x="274" y="66"/>
                    </a:lnTo>
                    <a:lnTo>
                      <a:pt x="277" y="65"/>
                    </a:lnTo>
                    <a:lnTo>
                      <a:pt x="280" y="63"/>
                    </a:lnTo>
                    <a:lnTo>
                      <a:pt x="281" y="62"/>
                    </a:lnTo>
                    <a:lnTo>
                      <a:pt x="282" y="59"/>
                    </a:lnTo>
                    <a:lnTo>
                      <a:pt x="289" y="54"/>
                    </a:lnTo>
                    <a:lnTo>
                      <a:pt x="289" y="52"/>
                    </a:lnTo>
                    <a:lnTo>
                      <a:pt x="291" y="51"/>
                    </a:lnTo>
                    <a:lnTo>
                      <a:pt x="289" y="49"/>
                    </a:lnTo>
                    <a:lnTo>
                      <a:pt x="289" y="48"/>
                    </a:lnTo>
                    <a:lnTo>
                      <a:pt x="291" y="47"/>
                    </a:lnTo>
                    <a:lnTo>
                      <a:pt x="291" y="45"/>
                    </a:lnTo>
                    <a:lnTo>
                      <a:pt x="288" y="43"/>
                    </a:lnTo>
                    <a:lnTo>
                      <a:pt x="285" y="44"/>
                    </a:lnTo>
                    <a:lnTo>
                      <a:pt x="285" y="44"/>
                    </a:lnTo>
                    <a:lnTo>
                      <a:pt x="284" y="43"/>
                    </a:lnTo>
                    <a:lnTo>
                      <a:pt x="282" y="37"/>
                    </a:lnTo>
                    <a:lnTo>
                      <a:pt x="280" y="32"/>
                    </a:lnTo>
                    <a:lnTo>
                      <a:pt x="277" y="28"/>
                    </a:lnTo>
                    <a:lnTo>
                      <a:pt x="276" y="23"/>
                    </a:lnTo>
                    <a:lnTo>
                      <a:pt x="276" y="21"/>
                    </a:lnTo>
                    <a:lnTo>
                      <a:pt x="274" y="18"/>
                    </a:lnTo>
                    <a:lnTo>
                      <a:pt x="274" y="17"/>
                    </a:lnTo>
                    <a:lnTo>
                      <a:pt x="273" y="15"/>
                    </a:lnTo>
                    <a:lnTo>
                      <a:pt x="271" y="11"/>
                    </a:lnTo>
                    <a:lnTo>
                      <a:pt x="271" y="12"/>
                    </a:lnTo>
                    <a:lnTo>
                      <a:pt x="271" y="14"/>
                    </a:lnTo>
                    <a:lnTo>
                      <a:pt x="270" y="15"/>
                    </a:lnTo>
                    <a:lnTo>
                      <a:pt x="267" y="18"/>
                    </a:lnTo>
                    <a:lnTo>
                      <a:pt x="267" y="17"/>
                    </a:lnTo>
                    <a:lnTo>
                      <a:pt x="267" y="18"/>
                    </a:lnTo>
                    <a:lnTo>
                      <a:pt x="266" y="19"/>
                    </a:lnTo>
                    <a:lnTo>
                      <a:pt x="263" y="22"/>
                    </a:lnTo>
                    <a:lnTo>
                      <a:pt x="260" y="26"/>
                    </a:lnTo>
                    <a:lnTo>
                      <a:pt x="260" y="29"/>
                    </a:lnTo>
                    <a:lnTo>
                      <a:pt x="258" y="34"/>
                    </a:lnTo>
                    <a:lnTo>
                      <a:pt x="256" y="37"/>
                    </a:lnTo>
                    <a:lnTo>
                      <a:pt x="255" y="40"/>
                    </a:lnTo>
                    <a:lnTo>
                      <a:pt x="252" y="40"/>
                    </a:lnTo>
                    <a:lnTo>
                      <a:pt x="251" y="41"/>
                    </a:lnTo>
                    <a:lnTo>
                      <a:pt x="251" y="43"/>
                    </a:lnTo>
                    <a:lnTo>
                      <a:pt x="248" y="44"/>
                    </a:lnTo>
                    <a:lnTo>
                      <a:pt x="247" y="44"/>
                    </a:lnTo>
                    <a:lnTo>
                      <a:pt x="247" y="41"/>
                    </a:lnTo>
                    <a:lnTo>
                      <a:pt x="247" y="41"/>
                    </a:lnTo>
                    <a:lnTo>
                      <a:pt x="245" y="40"/>
                    </a:lnTo>
                    <a:lnTo>
                      <a:pt x="244" y="40"/>
                    </a:lnTo>
                    <a:lnTo>
                      <a:pt x="243" y="40"/>
                    </a:lnTo>
                    <a:lnTo>
                      <a:pt x="241" y="41"/>
                    </a:lnTo>
                    <a:lnTo>
                      <a:pt x="240" y="41"/>
                    </a:lnTo>
                    <a:lnTo>
                      <a:pt x="238" y="40"/>
                    </a:lnTo>
                    <a:lnTo>
                      <a:pt x="238" y="38"/>
                    </a:lnTo>
                    <a:lnTo>
                      <a:pt x="237" y="37"/>
                    </a:lnTo>
                    <a:lnTo>
                      <a:pt x="236" y="36"/>
                    </a:lnTo>
                    <a:lnTo>
                      <a:pt x="236" y="34"/>
                    </a:lnTo>
                    <a:lnTo>
                      <a:pt x="234" y="34"/>
                    </a:lnTo>
                    <a:lnTo>
                      <a:pt x="232" y="32"/>
                    </a:lnTo>
                    <a:lnTo>
                      <a:pt x="229" y="32"/>
                    </a:lnTo>
                    <a:lnTo>
                      <a:pt x="226" y="33"/>
                    </a:lnTo>
                    <a:lnTo>
                      <a:pt x="222" y="33"/>
                    </a:lnTo>
                    <a:lnTo>
                      <a:pt x="219" y="33"/>
                    </a:lnTo>
                    <a:lnTo>
                      <a:pt x="217" y="34"/>
                    </a:lnTo>
                    <a:lnTo>
                      <a:pt x="217" y="36"/>
                    </a:lnTo>
                    <a:lnTo>
                      <a:pt x="218" y="38"/>
                    </a:lnTo>
                    <a:lnTo>
                      <a:pt x="219" y="40"/>
                    </a:lnTo>
                    <a:lnTo>
                      <a:pt x="221" y="43"/>
                    </a:lnTo>
                    <a:lnTo>
                      <a:pt x="219" y="43"/>
                    </a:lnTo>
                    <a:lnTo>
                      <a:pt x="218" y="43"/>
                    </a:lnTo>
                    <a:lnTo>
                      <a:pt x="214" y="43"/>
                    </a:lnTo>
                    <a:lnTo>
                      <a:pt x="214" y="41"/>
                    </a:lnTo>
                    <a:lnTo>
                      <a:pt x="212" y="41"/>
                    </a:lnTo>
                    <a:lnTo>
                      <a:pt x="212" y="41"/>
                    </a:lnTo>
                    <a:lnTo>
                      <a:pt x="212" y="41"/>
                    </a:lnTo>
                    <a:lnTo>
                      <a:pt x="208" y="41"/>
                    </a:lnTo>
                    <a:lnTo>
                      <a:pt x="207" y="43"/>
                    </a:lnTo>
                    <a:lnTo>
                      <a:pt x="206" y="41"/>
                    </a:lnTo>
                    <a:lnTo>
                      <a:pt x="201" y="41"/>
                    </a:lnTo>
                    <a:lnTo>
                      <a:pt x="200" y="43"/>
                    </a:lnTo>
                    <a:lnTo>
                      <a:pt x="197" y="47"/>
                    </a:lnTo>
                    <a:lnTo>
                      <a:pt x="193" y="45"/>
                    </a:lnTo>
                    <a:lnTo>
                      <a:pt x="190" y="47"/>
                    </a:lnTo>
                    <a:lnTo>
                      <a:pt x="190" y="48"/>
                    </a:lnTo>
                    <a:lnTo>
                      <a:pt x="189" y="49"/>
                    </a:lnTo>
                    <a:lnTo>
                      <a:pt x="186" y="51"/>
                    </a:lnTo>
                    <a:lnTo>
                      <a:pt x="185" y="49"/>
                    </a:lnTo>
                    <a:lnTo>
                      <a:pt x="184" y="49"/>
                    </a:lnTo>
                    <a:lnTo>
                      <a:pt x="182" y="52"/>
                    </a:lnTo>
                    <a:lnTo>
                      <a:pt x="181" y="51"/>
                    </a:lnTo>
                    <a:lnTo>
                      <a:pt x="175" y="47"/>
                    </a:lnTo>
                    <a:lnTo>
                      <a:pt x="174" y="45"/>
                    </a:lnTo>
                    <a:lnTo>
                      <a:pt x="174" y="43"/>
                    </a:lnTo>
                    <a:lnTo>
                      <a:pt x="171" y="40"/>
                    </a:lnTo>
                    <a:lnTo>
                      <a:pt x="168" y="38"/>
                    </a:lnTo>
                    <a:lnTo>
                      <a:pt x="168" y="36"/>
                    </a:lnTo>
                    <a:lnTo>
                      <a:pt x="168" y="34"/>
                    </a:lnTo>
                    <a:lnTo>
                      <a:pt x="168" y="33"/>
                    </a:lnTo>
                    <a:lnTo>
                      <a:pt x="168" y="30"/>
                    </a:lnTo>
                    <a:lnTo>
                      <a:pt x="170" y="29"/>
                    </a:lnTo>
                    <a:lnTo>
                      <a:pt x="170" y="26"/>
                    </a:lnTo>
                    <a:lnTo>
                      <a:pt x="171" y="22"/>
                    </a:lnTo>
                    <a:lnTo>
                      <a:pt x="173" y="19"/>
                    </a:lnTo>
                    <a:lnTo>
                      <a:pt x="175" y="17"/>
                    </a:lnTo>
                    <a:lnTo>
                      <a:pt x="175" y="15"/>
                    </a:lnTo>
                    <a:lnTo>
                      <a:pt x="173" y="15"/>
                    </a:lnTo>
                    <a:lnTo>
                      <a:pt x="171" y="14"/>
                    </a:lnTo>
                    <a:lnTo>
                      <a:pt x="171" y="11"/>
                    </a:lnTo>
                    <a:lnTo>
                      <a:pt x="168" y="11"/>
                    </a:lnTo>
                    <a:lnTo>
                      <a:pt x="166" y="11"/>
                    </a:lnTo>
                    <a:lnTo>
                      <a:pt x="167" y="10"/>
                    </a:lnTo>
                    <a:lnTo>
                      <a:pt x="168" y="7"/>
                    </a:lnTo>
                    <a:lnTo>
                      <a:pt x="168" y="4"/>
                    </a:lnTo>
                    <a:lnTo>
                      <a:pt x="167" y="1"/>
                    </a:lnTo>
                    <a:lnTo>
                      <a:pt x="164" y="1"/>
                    </a:lnTo>
                    <a:lnTo>
                      <a:pt x="163" y="1"/>
                    </a:lnTo>
                    <a:lnTo>
                      <a:pt x="162" y="0"/>
                    </a:lnTo>
                    <a:lnTo>
                      <a:pt x="160" y="0"/>
                    </a:lnTo>
                    <a:lnTo>
                      <a:pt x="160" y="3"/>
                    </a:lnTo>
                    <a:lnTo>
                      <a:pt x="159" y="6"/>
                    </a:lnTo>
                    <a:lnTo>
                      <a:pt x="153" y="10"/>
                    </a:lnTo>
                    <a:lnTo>
                      <a:pt x="149" y="11"/>
                    </a:lnTo>
                    <a:lnTo>
                      <a:pt x="144" y="12"/>
                    </a:lnTo>
                    <a:lnTo>
                      <a:pt x="142" y="12"/>
                    </a:lnTo>
                    <a:lnTo>
                      <a:pt x="138" y="12"/>
                    </a:lnTo>
                    <a:lnTo>
                      <a:pt x="134" y="15"/>
                    </a:lnTo>
                    <a:lnTo>
                      <a:pt x="130" y="17"/>
                    </a:lnTo>
                    <a:lnTo>
                      <a:pt x="130" y="17"/>
                    </a:lnTo>
                    <a:lnTo>
                      <a:pt x="125" y="17"/>
                    </a:lnTo>
                    <a:lnTo>
                      <a:pt x="120" y="17"/>
                    </a:lnTo>
                    <a:lnTo>
                      <a:pt x="116" y="15"/>
                    </a:lnTo>
                    <a:lnTo>
                      <a:pt x="112" y="14"/>
                    </a:lnTo>
                    <a:lnTo>
                      <a:pt x="109" y="14"/>
                    </a:lnTo>
                    <a:lnTo>
                      <a:pt x="111" y="17"/>
                    </a:lnTo>
                    <a:lnTo>
                      <a:pt x="114" y="18"/>
                    </a:lnTo>
                    <a:lnTo>
                      <a:pt x="115" y="19"/>
                    </a:lnTo>
                    <a:lnTo>
                      <a:pt x="116" y="22"/>
                    </a:lnTo>
                    <a:lnTo>
                      <a:pt x="114" y="28"/>
                    </a:lnTo>
                    <a:lnTo>
                      <a:pt x="114" y="29"/>
                    </a:lnTo>
                    <a:lnTo>
                      <a:pt x="115" y="30"/>
                    </a:lnTo>
                    <a:lnTo>
                      <a:pt x="114" y="34"/>
                    </a:lnTo>
                    <a:lnTo>
                      <a:pt x="119" y="36"/>
                    </a:lnTo>
                    <a:lnTo>
                      <a:pt x="123" y="36"/>
                    </a:lnTo>
                    <a:lnTo>
                      <a:pt x="127" y="36"/>
                    </a:lnTo>
                    <a:lnTo>
                      <a:pt x="127" y="38"/>
                    </a:lnTo>
                    <a:lnTo>
                      <a:pt x="125" y="40"/>
                    </a:lnTo>
                    <a:lnTo>
                      <a:pt x="119" y="41"/>
                    </a:lnTo>
                    <a:lnTo>
                      <a:pt x="118" y="41"/>
                    </a:lnTo>
                    <a:lnTo>
                      <a:pt x="116" y="43"/>
                    </a:lnTo>
                    <a:lnTo>
                      <a:pt x="115" y="47"/>
                    </a:lnTo>
                    <a:lnTo>
                      <a:pt x="109" y="49"/>
                    </a:lnTo>
                    <a:lnTo>
                      <a:pt x="107" y="52"/>
                    </a:lnTo>
                    <a:lnTo>
                      <a:pt x="103" y="55"/>
                    </a:lnTo>
                    <a:lnTo>
                      <a:pt x="100" y="58"/>
                    </a:lnTo>
                    <a:lnTo>
                      <a:pt x="96" y="58"/>
                    </a:lnTo>
                    <a:lnTo>
                      <a:pt x="93" y="58"/>
                    </a:lnTo>
                    <a:lnTo>
                      <a:pt x="87" y="54"/>
                    </a:lnTo>
                    <a:lnTo>
                      <a:pt x="83" y="51"/>
                    </a:lnTo>
                    <a:lnTo>
                      <a:pt x="79" y="51"/>
                    </a:lnTo>
                    <a:lnTo>
                      <a:pt x="79" y="48"/>
                    </a:lnTo>
                    <a:lnTo>
                      <a:pt x="79" y="45"/>
                    </a:lnTo>
                    <a:lnTo>
                      <a:pt x="78" y="43"/>
                    </a:lnTo>
                    <a:lnTo>
                      <a:pt x="76" y="41"/>
                    </a:lnTo>
                    <a:lnTo>
                      <a:pt x="74" y="41"/>
                    </a:lnTo>
                    <a:lnTo>
                      <a:pt x="71" y="44"/>
                    </a:lnTo>
                    <a:lnTo>
                      <a:pt x="70" y="44"/>
                    </a:lnTo>
                    <a:lnTo>
                      <a:pt x="68" y="44"/>
                    </a:lnTo>
                    <a:lnTo>
                      <a:pt x="66" y="44"/>
                    </a:lnTo>
                    <a:lnTo>
                      <a:pt x="64" y="45"/>
                    </a:lnTo>
                    <a:lnTo>
                      <a:pt x="50" y="45"/>
                    </a:lnTo>
                    <a:lnTo>
                      <a:pt x="50" y="49"/>
                    </a:lnTo>
                    <a:lnTo>
                      <a:pt x="50" y="52"/>
                    </a:lnTo>
                    <a:lnTo>
                      <a:pt x="56" y="54"/>
                    </a:lnTo>
                    <a:lnTo>
                      <a:pt x="57" y="56"/>
                    </a:lnTo>
                    <a:lnTo>
                      <a:pt x="56" y="58"/>
                    </a:lnTo>
                    <a:lnTo>
                      <a:pt x="57" y="59"/>
                    </a:lnTo>
                    <a:lnTo>
                      <a:pt x="57" y="62"/>
                    </a:lnTo>
                    <a:lnTo>
                      <a:pt x="55" y="59"/>
                    </a:lnTo>
                    <a:lnTo>
                      <a:pt x="46" y="62"/>
                    </a:lnTo>
                    <a:lnTo>
                      <a:pt x="46" y="69"/>
                    </a:lnTo>
                    <a:lnTo>
                      <a:pt x="48" y="71"/>
                    </a:lnTo>
                    <a:lnTo>
                      <a:pt x="53" y="76"/>
                    </a:lnTo>
                    <a:lnTo>
                      <a:pt x="56" y="80"/>
                    </a:lnTo>
                    <a:lnTo>
                      <a:pt x="56" y="84"/>
                    </a:lnTo>
                    <a:lnTo>
                      <a:pt x="56" y="86"/>
                    </a:lnTo>
                    <a:lnTo>
                      <a:pt x="49" y="111"/>
                    </a:lnTo>
                    <a:lnTo>
                      <a:pt x="46" y="118"/>
                    </a:lnTo>
                    <a:lnTo>
                      <a:pt x="46" y="119"/>
                    </a:lnTo>
                    <a:lnTo>
                      <a:pt x="46" y="121"/>
                    </a:lnTo>
                    <a:lnTo>
                      <a:pt x="44" y="121"/>
                    </a:lnTo>
                    <a:lnTo>
                      <a:pt x="44" y="119"/>
                    </a:lnTo>
                    <a:lnTo>
                      <a:pt x="41" y="118"/>
                    </a:lnTo>
                    <a:lnTo>
                      <a:pt x="39" y="118"/>
                    </a:lnTo>
                    <a:lnTo>
                      <a:pt x="38" y="118"/>
                    </a:lnTo>
                    <a:lnTo>
                      <a:pt x="37" y="118"/>
                    </a:lnTo>
                    <a:lnTo>
                      <a:pt x="35" y="119"/>
                    </a:lnTo>
                    <a:lnTo>
                      <a:pt x="27" y="122"/>
                    </a:lnTo>
                    <a:lnTo>
                      <a:pt x="22" y="124"/>
                    </a:lnTo>
                    <a:lnTo>
                      <a:pt x="20" y="125"/>
                    </a:lnTo>
                    <a:lnTo>
                      <a:pt x="19" y="125"/>
                    </a:lnTo>
                    <a:lnTo>
                      <a:pt x="16" y="128"/>
                    </a:lnTo>
                    <a:lnTo>
                      <a:pt x="13" y="129"/>
                    </a:lnTo>
                    <a:lnTo>
                      <a:pt x="11" y="130"/>
                    </a:lnTo>
                    <a:lnTo>
                      <a:pt x="11" y="134"/>
                    </a:lnTo>
                    <a:lnTo>
                      <a:pt x="9" y="136"/>
                    </a:lnTo>
                    <a:lnTo>
                      <a:pt x="11" y="137"/>
                    </a:lnTo>
                    <a:lnTo>
                      <a:pt x="6" y="141"/>
                    </a:lnTo>
                    <a:lnTo>
                      <a:pt x="8" y="145"/>
                    </a:lnTo>
                    <a:lnTo>
                      <a:pt x="9" y="147"/>
                    </a:lnTo>
                    <a:lnTo>
                      <a:pt x="8" y="150"/>
                    </a:lnTo>
                    <a:lnTo>
                      <a:pt x="5" y="148"/>
                    </a:lnTo>
                    <a:lnTo>
                      <a:pt x="2" y="151"/>
                    </a:lnTo>
                    <a:lnTo>
                      <a:pt x="2" y="154"/>
                    </a:lnTo>
                    <a:lnTo>
                      <a:pt x="1" y="155"/>
                    </a:lnTo>
                    <a:lnTo>
                      <a:pt x="1" y="156"/>
                    </a:lnTo>
                    <a:lnTo>
                      <a:pt x="1" y="159"/>
                    </a:lnTo>
                    <a:lnTo>
                      <a:pt x="0" y="162"/>
                    </a:lnTo>
                    <a:lnTo>
                      <a:pt x="1" y="163"/>
                    </a:lnTo>
                    <a:lnTo>
                      <a:pt x="1" y="165"/>
                    </a:lnTo>
                    <a:lnTo>
                      <a:pt x="4" y="169"/>
                    </a:lnTo>
                    <a:lnTo>
                      <a:pt x="9" y="178"/>
                    </a:lnTo>
                    <a:lnTo>
                      <a:pt x="6" y="182"/>
                    </a:lnTo>
                    <a:lnTo>
                      <a:pt x="13" y="181"/>
                    </a:lnTo>
                    <a:lnTo>
                      <a:pt x="17" y="182"/>
                    </a:lnTo>
                    <a:lnTo>
                      <a:pt x="20" y="185"/>
                    </a:lnTo>
                    <a:lnTo>
                      <a:pt x="22" y="189"/>
                    </a:lnTo>
                    <a:lnTo>
                      <a:pt x="26" y="189"/>
                    </a:lnTo>
                    <a:lnTo>
                      <a:pt x="33" y="189"/>
                    </a:lnTo>
                    <a:lnTo>
                      <a:pt x="38" y="185"/>
                    </a:lnTo>
                    <a:lnTo>
                      <a:pt x="42" y="182"/>
                    </a:lnTo>
                    <a:lnTo>
                      <a:pt x="44" y="184"/>
                    </a:lnTo>
                    <a:lnTo>
                      <a:pt x="42" y="187"/>
                    </a:lnTo>
                    <a:lnTo>
                      <a:pt x="42" y="188"/>
                    </a:lnTo>
                    <a:lnTo>
                      <a:pt x="41" y="192"/>
                    </a:lnTo>
                    <a:lnTo>
                      <a:pt x="42" y="199"/>
                    </a:lnTo>
                    <a:lnTo>
                      <a:pt x="42" y="202"/>
                    </a:lnTo>
                    <a:lnTo>
                      <a:pt x="44" y="203"/>
                    </a:lnTo>
                    <a:lnTo>
                      <a:pt x="46" y="203"/>
                    </a:lnTo>
                    <a:lnTo>
                      <a:pt x="49" y="202"/>
                    </a:lnTo>
                    <a:lnTo>
                      <a:pt x="50" y="202"/>
                    </a:lnTo>
                    <a:lnTo>
                      <a:pt x="52" y="202"/>
                    </a:lnTo>
                    <a:lnTo>
                      <a:pt x="53" y="202"/>
                    </a:lnTo>
                    <a:lnTo>
                      <a:pt x="55" y="203"/>
                    </a:lnTo>
                    <a:lnTo>
                      <a:pt x="61" y="203"/>
                    </a:lnTo>
                    <a:lnTo>
                      <a:pt x="66" y="203"/>
                    </a:lnTo>
                    <a:lnTo>
                      <a:pt x="68" y="200"/>
                    </a:lnTo>
                    <a:lnTo>
                      <a:pt x="71" y="200"/>
                    </a:lnTo>
                    <a:lnTo>
                      <a:pt x="74" y="199"/>
                    </a:lnTo>
                    <a:lnTo>
                      <a:pt x="76" y="199"/>
                    </a:lnTo>
                    <a:lnTo>
                      <a:pt x="79" y="198"/>
                    </a:lnTo>
                    <a:lnTo>
                      <a:pt x="82" y="192"/>
                    </a:lnTo>
                    <a:lnTo>
                      <a:pt x="87" y="188"/>
                    </a:lnTo>
                    <a:lnTo>
                      <a:pt x="92" y="188"/>
                    </a:lnTo>
                    <a:lnTo>
                      <a:pt x="96" y="187"/>
                    </a:lnTo>
                    <a:lnTo>
                      <a:pt x="98" y="187"/>
                    </a:lnTo>
                    <a:lnTo>
                      <a:pt x="100" y="188"/>
                    </a:lnTo>
                    <a:lnTo>
                      <a:pt x="103" y="187"/>
                    </a:lnTo>
                    <a:lnTo>
                      <a:pt x="104" y="187"/>
                    </a:lnTo>
                    <a:lnTo>
                      <a:pt x="104" y="189"/>
                    </a:lnTo>
                    <a:lnTo>
                      <a:pt x="105" y="195"/>
                    </a:lnTo>
                    <a:lnTo>
                      <a:pt x="104" y="198"/>
                    </a:lnTo>
                    <a:lnTo>
                      <a:pt x="105" y="203"/>
                    </a:lnTo>
                    <a:lnTo>
                      <a:pt x="104" y="206"/>
                    </a:lnTo>
                    <a:lnTo>
                      <a:pt x="107" y="210"/>
                    </a:lnTo>
                    <a:lnTo>
                      <a:pt x="109" y="211"/>
                    </a:lnTo>
                    <a:lnTo>
                      <a:pt x="109" y="215"/>
                    </a:lnTo>
                    <a:lnTo>
                      <a:pt x="112" y="217"/>
                    </a:lnTo>
                    <a:lnTo>
                      <a:pt x="116" y="219"/>
                    </a:lnTo>
                    <a:lnTo>
                      <a:pt x="119" y="221"/>
                    </a:lnTo>
                    <a:lnTo>
                      <a:pt x="120" y="221"/>
                    </a:lnTo>
                    <a:lnTo>
                      <a:pt x="126" y="219"/>
                    </a:lnTo>
                    <a:lnTo>
                      <a:pt x="130" y="224"/>
                    </a:lnTo>
                    <a:lnTo>
                      <a:pt x="133" y="222"/>
                    </a:lnTo>
                    <a:lnTo>
                      <a:pt x="137" y="228"/>
                    </a:lnTo>
                    <a:lnTo>
                      <a:pt x="140" y="226"/>
                    </a:lnTo>
                    <a:lnTo>
                      <a:pt x="144" y="229"/>
                    </a:lnTo>
                    <a:lnTo>
                      <a:pt x="148" y="230"/>
                    </a:lnTo>
                    <a:lnTo>
                      <a:pt x="148" y="233"/>
                    </a:lnTo>
                    <a:lnTo>
                      <a:pt x="151" y="235"/>
                    </a:lnTo>
                    <a:lnTo>
                      <a:pt x="153" y="236"/>
                    </a:lnTo>
                    <a:lnTo>
                      <a:pt x="160" y="235"/>
                    </a:lnTo>
                    <a:lnTo>
                      <a:pt x="166" y="237"/>
                    </a:lnTo>
                    <a:lnTo>
                      <a:pt x="167" y="240"/>
                    </a:lnTo>
                    <a:lnTo>
                      <a:pt x="166" y="246"/>
                    </a:lnTo>
                    <a:lnTo>
                      <a:pt x="167" y="250"/>
                    </a:lnTo>
                    <a:lnTo>
                      <a:pt x="166" y="252"/>
                    </a:lnTo>
                    <a:lnTo>
                      <a:pt x="170" y="261"/>
                    </a:lnTo>
                    <a:lnTo>
                      <a:pt x="170" y="266"/>
                    </a:lnTo>
                    <a:lnTo>
                      <a:pt x="192" y="266"/>
                    </a:lnTo>
                    <a:lnTo>
                      <a:pt x="192" y="274"/>
                    </a:lnTo>
                    <a:lnTo>
                      <a:pt x="192" y="278"/>
                    </a:lnTo>
                    <a:lnTo>
                      <a:pt x="199" y="280"/>
                    </a:lnTo>
                    <a:lnTo>
                      <a:pt x="204" y="292"/>
                    </a:lnTo>
                    <a:lnTo>
                      <a:pt x="204" y="298"/>
                    </a:lnTo>
                    <a:lnTo>
                      <a:pt x="199" y="310"/>
                    </a:lnTo>
                    <a:lnTo>
                      <a:pt x="199" y="311"/>
                    </a:lnTo>
                    <a:lnTo>
                      <a:pt x="197" y="313"/>
                    </a:lnTo>
                    <a:lnTo>
                      <a:pt x="199" y="314"/>
                    </a:lnTo>
                    <a:lnTo>
                      <a:pt x="199" y="317"/>
                    </a:lnTo>
                    <a:lnTo>
                      <a:pt x="201" y="320"/>
                    </a:lnTo>
                    <a:lnTo>
                      <a:pt x="201" y="324"/>
                    </a:lnTo>
                    <a:lnTo>
                      <a:pt x="204" y="326"/>
                    </a:lnTo>
                    <a:lnTo>
                      <a:pt x="203" y="335"/>
                    </a:lnTo>
                    <a:lnTo>
                      <a:pt x="203" y="337"/>
                    </a:lnTo>
                    <a:lnTo>
                      <a:pt x="203" y="340"/>
                    </a:lnTo>
                    <a:lnTo>
                      <a:pt x="203" y="343"/>
                    </a:lnTo>
                    <a:lnTo>
                      <a:pt x="208" y="342"/>
                    </a:lnTo>
                    <a:lnTo>
                      <a:pt x="210" y="343"/>
                    </a:lnTo>
                    <a:lnTo>
                      <a:pt x="215" y="343"/>
                    </a:lnTo>
                    <a:lnTo>
                      <a:pt x="219" y="344"/>
                    </a:lnTo>
                    <a:lnTo>
                      <a:pt x="225" y="342"/>
                    </a:lnTo>
                    <a:lnTo>
                      <a:pt x="227" y="344"/>
                    </a:lnTo>
                    <a:lnTo>
                      <a:pt x="229" y="344"/>
                    </a:lnTo>
                    <a:lnTo>
                      <a:pt x="230" y="347"/>
                    </a:lnTo>
                    <a:lnTo>
                      <a:pt x="233" y="361"/>
                    </a:lnTo>
                    <a:lnTo>
                      <a:pt x="236" y="365"/>
                    </a:lnTo>
                    <a:lnTo>
                      <a:pt x="237" y="365"/>
                    </a:lnTo>
                    <a:lnTo>
                      <a:pt x="243" y="363"/>
                    </a:lnTo>
                    <a:lnTo>
                      <a:pt x="245" y="363"/>
                    </a:lnTo>
                    <a:lnTo>
                      <a:pt x="247" y="366"/>
                    </a:lnTo>
                    <a:lnTo>
                      <a:pt x="248" y="366"/>
                    </a:lnTo>
                    <a:lnTo>
                      <a:pt x="248" y="368"/>
                    </a:lnTo>
                    <a:lnTo>
                      <a:pt x="247" y="379"/>
                    </a:lnTo>
                    <a:lnTo>
                      <a:pt x="247" y="380"/>
                    </a:lnTo>
                    <a:lnTo>
                      <a:pt x="247" y="381"/>
                    </a:lnTo>
                    <a:lnTo>
                      <a:pt x="247" y="383"/>
                    </a:lnTo>
                    <a:lnTo>
                      <a:pt x="247" y="384"/>
                    </a:lnTo>
                    <a:lnTo>
                      <a:pt x="245" y="385"/>
                    </a:lnTo>
                    <a:lnTo>
                      <a:pt x="248" y="384"/>
                    </a:lnTo>
                    <a:lnTo>
                      <a:pt x="254" y="384"/>
                    </a:lnTo>
                    <a:lnTo>
                      <a:pt x="254" y="387"/>
                    </a:lnTo>
                    <a:lnTo>
                      <a:pt x="256" y="392"/>
                    </a:lnTo>
                    <a:lnTo>
                      <a:pt x="256" y="396"/>
                    </a:lnTo>
                    <a:lnTo>
                      <a:pt x="256" y="401"/>
                    </a:lnTo>
                    <a:lnTo>
                      <a:pt x="256" y="406"/>
                    </a:lnTo>
                    <a:lnTo>
                      <a:pt x="256" y="407"/>
                    </a:lnTo>
                    <a:lnTo>
                      <a:pt x="254" y="407"/>
                    </a:lnTo>
                    <a:lnTo>
                      <a:pt x="251" y="409"/>
                    </a:lnTo>
                    <a:lnTo>
                      <a:pt x="251" y="410"/>
                    </a:lnTo>
                    <a:lnTo>
                      <a:pt x="248" y="411"/>
                    </a:lnTo>
                    <a:lnTo>
                      <a:pt x="248" y="410"/>
                    </a:lnTo>
                    <a:lnTo>
                      <a:pt x="243" y="414"/>
                    </a:lnTo>
                    <a:lnTo>
                      <a:pt x="241" y="416"/>
                    </a:lnTo>
                    <a:lnTo>
                      <a:pt x="240" y="416"/>
                    </a:lnTo>
                    <a:lnTo>
                      <a:pt x="236" y="420"/>
                    </a:lnTo>
                    <a:lnTo>
                      <a:pt x="234" y="420"/>
                    </a:lnTo>
                    <a:lnTo>
                      <a:pt x="234" y="424"/>
                    </a:lnTo>
                    <a:lnTo>
                      <a:pt x="232" y="424"/>
                    </a:lnTo>
                    <a:lnTo>
                      <a:pt x="230" y="424"/>
                    </a:lnTo>
                    <a:lnTo>
                      <a:pt x="227" y="428"/>
                    </a:lnTo>
                    <a:lnTo>
                      <a:pt x="226" y="431"/>
                    </a:lnTo>
                    <a:lnTo>
                      <a:pt x="226" y="432"/>
                    </a:lnTo>
                    <a:lnTo>
                      <a:pt x="225" y="433"/>
                    </a:lnTo>
                    <a:lnTo>
                      <a:pt x="223" y="435"/>
                    </a:lnTo>
                    <a:lnTo>
                      <a:pt x="221" y="439"/>
                    </a:lnTo>
                    <a:lnTo>
                      <a:pt x="219" y="442"/>
                    </a:lnTo>
                    <a:lnTo>
                      <a:pt x="218" y="444"/>
                    </a:lnTo>
                    <a:lnTo>
                      <a:pt x="218" y="446"/>
                    </a:lnTo>
                    <a:lnTo>
                      <a:pt x="215" y="447"/>
                    </a:lnTo>
                    <a:lnTo>
                      <a:pt x="215" y="449"/>
                    </a:lnTo>
                    <a:lnTo>
                      <a:pt x="217" y="449"/>
                    </a:lnTo>
                    <a:lnTo>
                      <a:pt x="218" y="449"/>
                    </a:lnTo>
                    <a:lnTo>
                      <a:pt x="223" y="447"/>
                    </a:lnTo>
                    <a:lnTo>
                      <a:pt x="226" y="449"/>
                    </a:lnTo>
                    <a:lnTo>
                      <a:pt x="229" y="453"/>
                    </a:lnTo>
                    <a:lnTo>
                      <a:pt x="232" y="454"/>
                    </a:lnTo>
                    <a:lnTo>
                      <a:pt x="233" y="457"/>
                    </a:lnTo>
                    <a:lnTo>
                      <a:pt x="236" y="462"/>
                    </a:lnTo>
                    <a:lnTo>
                      <a:pt x="237" y="462"/>
                    </a:lnTo>
                    <a:lnTo>
                      <a:pt x="240" y="459"/>
                    </a:lnTo>
                    <a:lnTo>
                      <a:pt x="241" y="459"/>
                    </a:lnTo>
                    <a:lnTo>
                      <a:pt x="244" y="464"/>
                    </a:lnTo>
                    <a:lnTo>
                      <a:pt x="247" y="465"/>
                    </a:lnTo>
                    <a:lnTo>
                      <a:pt x="249" y="466"/>
                    </a:lnTo>
                    <a:lnTo>
                      <a:pt x="252" y="469"/>
                    </a:lnTo>
                    <a:lnTo>
                      <a:pt x="254" y="472"/>
                    </a:lnTo>
                    <a:lnTo>
                      <a:pt x="255" y="472"/>
                    </a:lnTo>
                    <a:lnTo>
                      <a:pt x="260" y="473"/>
                    </a:lnTo>
                    <a:lnTo>
                      <a:pt x="263" y="477"/>
                    </a:lnTo>
                    <a:lnTo>
                      <a:pt x="266" y="481"/>
                    </a:lnTo>
                    <a:lnTo>
                      <a:pt x="269" y="483"/>
                    </a:lnTo>
                    <a:lnTo>
                      <a:pt x="267" y="487"/>
                    </a:lnTo>
                    <a:lnTo>
                      <a:pt x="266" y="490"/>
                    </a:lnTo>
                    <a:lnTo>
                      <a:pt x="267" y="494"/>
                    </a:lnTo>
                    <a:lnTo>
                      <a:pt x="267" y="494"/>
                    </a:lnTo>
                    <a:lnTo>
                      <a:pt x="267" y="495"/>
                    </a:lnTo>
                    <a:lnTo>
                      <a:pt x="269" y="496"/>
                    </a:lnTo>
                    <a:lnTo>
                      <a:pt x="270" y="498"/>
                    </a:lnTo>
                    <a:lnTo>
                      <a:pt x="274" y="494"/>
                    </a:lnTo>
                    <a:lnTo>
                      <a:pt x="276" y="490"/>
                    </a:lnTo>
                    <a:lnTo>
                      <a:pt x="278" y="481"/>
                    </a:lnTo>
                    <a:lnTo>
                      <a:pt x="280" y="476"/>
                    </a:lnTo>
                    <a:lnTo>
                      <a:pt x="281" y="475"/>
                    </a:lnTo>
                    <a:lnTo>
                      <a:pt x="280" y="473"/>
                    </a:lnTo>
                    <a:lnTo>
                      <a:pt x="278" y="470"/>
                    </a:lnTo>
                    <a:lnTo>
                      <a:pt x="278" y="468"/>
                    </a:lnTo>
                    <a:lnTo>
                      <a:pt x="280" y="468"/>
                    </a:lnTo>
                    <a:lnTo>
                      <a:pt x="281" y="465"/>
                    </a:lnTo>
                    <a:lnTo>
                      <a:pt x="282" y="464"/>
                    </a:lnTo>
                    <a:lnTo>
                      <a:pt x="282" y="462"/>
                    </a:lnTo>
                    <a:lnTo>
                      <a:pt x="284" y="462"/>
                    </a:lnTo>
                    <a:lnTo>
                      <a:pt x="285" y="462"/>
                    </a:lnTo>
                    <a:lnTo>
                      <a:pt x="288" y="461"/>
                    </a:lnTo>
                    <a:lnTo>
                      <a:pt x="288" y="458"/>
                    </a:lnTo>
                    <a:lnTo>
                      <a:pt x="288" y="457"/>
                    </a:lnTo>
                    <a:lnTo>
                      <a:pt x="288" y="454"/>
                    </a:lnTo>
                    <a:lnTo>
                      <a:pt x="289" y="454"/>
                    </a:lnTo>
                    <a:lnTo>
                      <a:pt x="291" y="454"/>
                    </a:lnTo>
                    <a:lnTo>
                      <a:pt x="292" y="451"/>
                    </a:lnTo>
                    <a:lnTo>
                      <a:pt x="291" y="450"/>
                    </a:lnTo>
                    <a:lnTo>
                      <a:pt x="289" y="449"/>
                    </a:lnTo>
                    <a:lnTo>
                      <a:pt x="289" y="444"/>
                    </a:lnTo>
                    <a:lnTo>
                      <a:pt x="289" y="443"/>
                    </a:lnTo>
                    <a:lnTo>
                      <a:pt x="289" y="443"/>
                    </a:lnTo>
                    <a:lnTo>
                      <a:pt x="291" y="446"/>
                    </a:lnTo>
                    <a:lnTo>
                      <a:pt x="295" y="450"/>
                    </a:lnTo>
                    <a:lnTo>
                      <a:pt x="295" y="450"/>
                    </a:lnTo>
                    <a:lnTo>
                      <a:pt x="296" y="449"/>
                    </a:lnTo>
                    <a:lnTo>
                      <a:pt x="298" y="450"/>
                    </a:lnTo>
                    <a:lnTo>
                      <a:pt x="298" y="451"/>
                    </a:lnTo>
                    <a:lnTo>
                      <a:pt x="296" y="453"/>
                    </a:lnTo>
                    <a:lnTo>
                      <a:pt x="296" y="457"/>
                    </a:lnTo>
                    <a:lnTo>
                      <a:pt x="292" y="461"/>
                    </a:lnTo>
                    <a:lnTo>
                      <a:pt x="291" y="461"/>
                    </a:lnTo>
                    <a:lnTo>
                      <a:pt x="289" y="464"/>
                    </a:lnTo>
                    <a:lnTo>
                      <a:pt x="289" y="466"/>
                    </a:lnTo>
                    <a:lnTo>
                      <a:pt x="288" y="465"/>
                    </a:lnTo>
                    <a:lnTo>
                      <a:pt x="285" y="466"/>
                    </a:lnTo>
                    <a:lnTo>
                      <a:pt x="284" y="469"/>
                    </a:lnTo>
                    <a:lnTo>
                      <a:pt x="284" y="470"/>
                    </a:lnTo>
                    <a:lnTo>
                      <a:pt x="281" y="470"/>
                    </a:lnTo>
                    <a:lnTo>
                      <a:pt x="281" y="470"/>
                    </a:lnTo>
                    <a:lnTo>
                      <a:pt x="281" y="472"/>
                    </a:lnTo>
                    <a:lnTo>
                      <a:pt x="282" y="473"/>
                    </a:lnTo>
                    <a:lnTo>
                      <a:pt x="291" y="468"/>
                    </a:lnTo>
                    <a:lnTo>
                      <a:pt x="295" y="462"/>
                    </a:lnTo>
                    <a:lnTo>
                      <a:pt x="300" y="453"/>
                    </a:lnTo>
                    <a:lnTo>
                      <a:pt x="303" y="449"/>
                    </a:lnTo>
                    <a:lnTo>
                      <a:pt x="304" y="442"/>
                    </a:lnTo>
                    <a:lnTo>
                      <a:pt x="310" y="432"/>
                    </a:lnTo>
                    <a:lnTo>
                      <a:pt x="315" y="425"/>
                    </a:lnTo>
                    <a:lnTo>
                      <a:pt x="317" y="422"/>
                    </a:lnTo>
                    <a:lnTo>
                      <a:pt x="315" y="422"/>
                    </a:lnTo>
                    <a:lnTo>
                      <a:pt x="317" y="421"/>
                    </a:lnTo>
                    <a:lnTo>
                      <a:pt x="317" y="420"/>
                    </a:lnTo>
                    <a:lnTo>
                      <a:pt x="318" y="417"/>
                    </a:lnTo>
                    <a:lnTo>
                      <a:pt x="319" y="417"/>
                    </a:lnTo>
                    <a:lnTo>
                      <a:pt x="319" y="414"/>
                    </a:lnTo>
                    <a:lnTo>
                      <a:pt x="319" y="413"/>
                    </a:lnTo>
                    <a:lnTo>
                      <a:pt x="319" y="413"/>
                    </a:lnTo>
                    <a:lnTo>
                      <a:pt x="318" y="411"/>
                    </a:lnTo>
                    <a:lnTo>
                      <a:pt x="318" y="409"/>
                    </a:lnTo>
                    <a:lnTo>
                      <a:pt x="317" y="406"/>
                    </a:lnTo>
                    <a:lnTo>
                      <a:pt x="317" y="405"/>
                    </a:lnTo>
                    <a:lnTo>
                      <a:pt x="317" y="403"/>
                    </a:lnTo>
                    <a:lnTo>
                      <a:pt x="317" y="401"/>
                    </a:lnTo>
                    <a:lnTo>
                      <a:pt x="315" y="398"/>
                    </a:lnTo>
                    <a:lnTo>
                      <a:pt x="314" y="394"/>
                    </a:lnTo>
                    <a:lnTo>
                      <a:pt x="315" y="394"/>
                    </a:lnTo>
                    <a:lnTo>
                      <a:pt x="318" y="392"/>
                    </a:lnTo>
                    <a:lnTo>
                      <a:pt x="317" y="391"/>
                    </a:lnTo>
                    <a:lnTo>
                      <a:pt x="315" y="390"/>
                    </a:lnTo>
                    <a:lnTo>
                      <a:pt x="318" y="390"/>
                    </a:lnTo>
                    <a:lnTo>
                      <a:pt x="319" y="387"/>
                    </a:lnTo>
                    <a:lnTo>
                      <a:pt x="315" y="385"/>
                    </a:lnTo>
                    <a:lnTo>
                      <a:pt x="318" y="384"/>
                    </a:lnTo>
                    <a:lnTo>
                      <a:pt x="319" y="383"/>
                    </a:lnTo>
                    <a:lnTo>
                      <a:pt x="321" y="383"/>
                    </a:lnTo>
                    <a:lnTo>
                      <a:pt x="325" y="380"/>
                    </a:lnTo>
                    <a:lnTo>
                      <a:pt x="328" y="379"/>
                    </a:lnTo>
                    <a:lnTo>
                      <a:pt x="328" y="377"/>
                    </a:lnTo>
                    <a:lnTo>
                      <a:pt x="330" y="374"/>
                    </a:lnTo>
                    <a:lnTo>
                      <a:pt x="335" y="372"/>
                    </a:lnTo>
                    <a:lnTo>
                      <a:pt x="339" y="366"/>
                    </a:lnTo>
                    <a:lnTo>
                      <a:pt x="343" y="366"/>
                    </a:lnTo>
                    <a:lnTo>
                      <a:pt x="346" y="363"/>
                    </a:lnTo>
                    <a:lnTo>
                      <a:pt x="348" y="361"/>
                    </a:lnTo>
                    <a:lnTo>
                      <a:pt x="351" y="361"/>
                    </a:lnTo>
                    <a:lnTo>
                      <a:pt x="352" y="362"/>
                    </a:lnTo>
                    <a:lnTo>
                      <a:pt x="354" y="363"/>
                    </a:lnTo>
                    <a:lnTo>
                      <a:pt x="354" y="361"/>
                    </a:lnTo>
                    <a:lnTo>
                      <a:pt x="357" y="358"/>
                    </a:lnTo>
                    <a:lnTo>
                      <a:pt x="361" y="355"/>
                    </a:lnTo>
                    <a:lnTo>
                      <a:pt x="363" y="354"/>
                    </a:lnTo>
                    <a:lnTo>
                      <a:pt x="363" y="354"/>
                    </a:lnTo>
                    <a:lnTo>
                      <a:pt x="362" y="353"/>
                    </a:lnTo>
                    <a:lnTo>
                      <a:pt x="361" y="353"/>
                    </a:lnTo>
                    <a:lnTo>
                      <a:pt x="359" y="351"/>
                    </a:lnTo>
                    <a:lnTo>
                      <a:pt x="362" y="350"/>
                    </a:lnTo>
                    <a:lnTo>
                      <a:pt x="365" y="348"/>
                    </a:lnTo>
                    <a:lnTo>
                      <a:pt x="366" y="348"/>
                    </a:lnTo>
                    <a:lnTo>
                      <a:pt x="369" y="348"/>
                    </a:lnTo>
                    <a:lnTo>
                      <a:pt x="370" y="347"/>
                    </a:lnTo>
                    <a:lnTo>
                      <a:pt x="372" y="347"/>
                    </a:lnTo>
                    <a:lnTo>
                      <a:pt x="372" y="348"/>
                    </a:lnTo>
                    <a:lnTo>
                      <a:pt x="369" y="350"/>
                    </a:lnTo>
                    <a:lnTo>
                      <a:pt x="366" y="351"/>
                    </a:lnTo>
                    <a:lnTo>
                      <a:pt x="365" y="351"/>
                    </a:lnTo>
                    <a:lnTo>
                      <a:pt x="366" y="353"/>
                    </a:lnTo>
                    <a:lnTo>
                      <a:pt x="372" y="351"/>
                    </a:lnTo>
                    <a:lnTo>
                      <a:pt x="377" y="348"/>
                    </a:lnTo>
                    <a:lnTo>
                      <a:pt x="376" y="347"/>
                    </a:lnTo>
                    <a:lnTo>
                      <a:pt x="377" y="346"/>
                    </a:lnTo>
                    <a:lnTo>
                      <a:pt x="378" y="347"/>
                    </a:lnTo>
                    <a:lnTo>
                      <a:pt x="378" y="348"/>
                    </a:lnTo>
                    <a:lnTo>
                      <a:pt x="378" y="350"/>
                    </a:lnTo>
                    <a:lnTo>
                      <a:pt x="383" y="350"/>
                    </a:lnTo>
                    <a:lnTo>
                      <a:pt x="384" y="350"/>
                    </a:lnTo>
                    <a:lnTo>
                      <a:pt x="388" y="350"/>
                    </a:lnTo>
                    <a:lnTo>
                      <a:pt x="392" y="350"/>
                    </a:lnTo>
                    <a:lnTo>
                      <a:pt x="394" y="348"/>
                    </a:lnTo>
                    <a:lnTo>
                      <a:pt x="394" y="347"/>
                    </a:lnTo>
                    <a:lnTo>
                      <a:pt x="394" y="346"/>
                    </a:lnTo>
                    <a:lnTo>
                      <a:pt x="394" y="344"/>
                    </a:lnTo>
                    <a:lnTo>
                      <a:pt x="399" y="342"/>
                    </a:lnTo>
                    <a:lnTo>
                      <a:pt x="405" y="340"/>
                    </a:lnTo>
                    <a:lnTo>
                      <a:pt x="406" y="339"/>
                    </a:lnTo>
                    <a:lnTo>
                      <a:pt x="407" y="336"/>
                    </a:lnTo>
                    <a:lnTo>
                      <a:pt x="406" y="336"/>
                    </a:lnTo>
                    <a:lnTo>
                      <a:pt x="405" y="331"/>
                    </a:lnTo>
                    <a:lnTo>
                      <a:pt x="406" y="328"/>
                    </a:lnTo>
                    <a:lnTo>
                      <a:pt x="407" y="326"/>
                    </a:lnTo>
                    <a:lnTo>
                      <a:pt x="407" y="324"/>
                    </a:lnTo>
                    <a:lnTo>
                      <a:pt x="409" y="322"/>
                    </a:lnTo>
                    <a:lnTo>
                      <a:pt x="411" y="321"/>
                    </a:lnTo>
                    <a:lnTo>
                      <a:pt x="411" y="318"/>
                    </a:lnTo>
                    <a:lnTo>
                      <a:pt x="410" y="318"/>
                    </a:lnTo>
                    <a:lnTo>
                      <a:pt x="414" y="313"/>
                    </a:lnTo>
                    <a:lnTo>
                      <a:pt x="418" y="307"/>
                    </a:lnTo>
                    <a:lnTo>
                      <a:pt x="418" y="305"/>
                    </a:lnTo>
                    <a:lnTo>
                      <a:pt x="418" y="298"/>
                    </a:lnTo>
                    <a:lnTo>
                      <a:pt x="417" y="296"/>
                    </a:lnTo>
                    <a:lnTo>
                      <a:pt x="418" y="291"/>
                    </a:lnTo>
                    <a:lnTo>
                      <a:pt x="420" y="289"/>
                    </a:lnTo>
                    <a:lnTo>
                      <a:pt x="420" y="288"/>
                    </a:lnTo>
                    <a:lnTo>
                      <a:pt x="424" y="285"/>
                    </a:lnTo>
                    <a:lnTo>
                      <a:pt x="424" y="284"/>
                    </a:lnTo>
                    <a:lnTo>
                      <a:pt x="422" y="280"/>
                    </a:lnTo>
                    <a:lnTo>
                      <a:pt x="425" y="274"/>
                    </a:lnTo>
                    <a:lnTo>
                      <a:pt x="425" y="270"/>
                    </a:lnTo>
                    <a:lnTo>
                      <a:pt x="425" y="266"/>
                    </a:lnTo>
                    <a:lnTo>
                      <a:pt x="425" y="265"/>
                    </a:lnTo>
                    <a:lnTo>
                      <a:pt x="427" y="261"/>
                    </a:lnTo>
                    <a:lnTo>
                      <a:pt x="425" y="244"/>
                    </a:lnTo>
                    <a:lnTo>
                      <a:pt x="425" y="241"/>
                    </a:lnTo>
                    <a:lnTo>
                      <a:pt x="425" y="239"/>
                    </a:lnTo>
                    <a:lnTo>
                      <a:pt x="425" y="236"/>
                    </a:lnTo>
                    <a:lnTo>
                      <a:pt x="425" y="237"/>
                    </a:lnTo>
                    <a:lnTo>
                      <a:pt x="422" y="236"/>
                    </a:lnTo>
                    <a:lnTo>
                      <a:pt x="422" y="235"/>
                    </a:lnTo>
                    <a:lnTo>
                      <a:pt x="425" y="232"/>
                    </a:lnTo>
                    <a:lnTo>
                      <a:pt x="424" y="229"/>
                    </a:lnTo>
                    <a:lnTo>
                      <a:pt x="425" y="228"/>
                    </a:lnTo>
                    <a:lnTo>
                      <a:pt x="427" y="228"/>
                    </a:lnTo>
                    <a:lnTo>
                      <a:pt x="427" y="224"/>
                    </a:lnTo>
                    <a:lnTo>
                      <a:pt x="425" y="221"/>
                    </a:lnTo>
                    <a:lnTo>
                      <a:pt x="421" y="219"/>
                    </a:lnTo>
                    <a:lnTo>
                      <a:pt x="422" y="219"/>
                    </a:lnTo>
                    <a:lnTo>
                      <a:pt x="422" y="218"/>
                    </a:lnTo>
                    <a:lnTo>
                      <a:pt x="424" y="219"/>
                    </a:lnTo>
                    <a:lnTo>
                      <a:pt x="425" y="221"/>
                    </a:lnTo>
                    <a:lnTo>
                      <a:pt x="427" y="222"/>
                    </a:lnTo>
                    <a:lnTo>
                      <a:pt x="428" y="219"/>
                    </a:lnTo>
                    <a:lnTo>
                      <a:pt x="429" y="219"/>
                    </a:lnTo>
                    <a:lnTo>
                      <a:pt x="431" y="221"/>
                    </a:lnTo>
                    <a:lnTo>
                      <a:pt x="432" y="221"/>
                    </a:lnTo>
                    <a:lnTo>
                      <a:pt x="431" y="224"/>
                    </a:lnTo>
                    <a:lnTo>
                      <a:pt x="428" y="225"/>
                    </a:lnTo>
                    <a:lnTo>
                      <a:pt x="428" y="226"/>
                    </a:lnTo>
                    <a:lnTo>
                      <a:pt x="429" y="226"/>
                    </a:lnTo>
                    <a:lnTo>
                      <a:pt x="432" y="224"/>
                    </a:lnTo>
                    <a:lnTo>
                      <a:pt x="435" y="222"/>
                    </a:lnTo>
                    <a:lnTo>
                      <a:pt x="439" y="215"/>
                    </a:lnTo>
                    <a:lnTo>
                      <a:pt x="440" y="211"/>
                    </a:lnTo>
                    <a:lnTo>
                      <a:pt x="442" y="209"/>
                    </a:lnTo>
                    <a:lnTo>
                      <a:pt x="443" y="207"/>
                    </a:lnTo>
                    <a:lnTo>
                      <a:pt x="444" y="203"/>
                    </a:lnTo>
                    <a:lnTo>
                      <a:pt x="446" y="199"/>
                    </a:lnTo>
                    <a:lnTo>
                      <a:pt x="453" y="195"/>
                    </a:lnTo>
                    <a:lnTo>
                      <a:pt x="454" y="193"/>
                    </a:lnTo>
                    <a:lnTo>
                      <a:pt x="455" y="192"/>
                    </a:lnTo>
                    <a:lnTo>
                      <a:pt x="457" y="189"/>
                    </a:lnTo>
                    <a:lnTo>
                      <a:pt x="462" y="185"/>
                    </a:lnTo>
                    <a:lnTo>
                      <a:pt x="466" y="178"/>
                    </a:lnTo>
                    <a:lnTo>
                      <a:pt x="468" y="177"/>
                    </a:lnTo>
                    <a:lnTo>
                      <a:pt x="470" y="170"/>
                    </a:lnTo>
                    <a:lnTo>
                      <a:pt x="472" y="167"/>
                    </a:lnTo>
                    <a:lnTo>
                      <a:pt x="473" y="166"/>
                    </a:lnTo>
                    <a:lnTo>
                      <a:pt x="473" y="163"/>
                    </a:lnTo>
                    <a:lnTo>
                      <a:pt x="472" y="161"/>
                    </a:lnTo>
                    <a:lnTo>
                      <a:pt x="472" y="159"/>
                    </a:lnTo>
                    <a:lnTo>
                      <a:pt x="473"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9" name="Freeform 1355">
                <a:extLst>
                  <a:ext uri="{FF2B5EF4-FFF2-40B4-BE49-F238E27FC236}">
                    <a16:creationId xmlns:a16="http://schemas.microsoft.com/office/drawing/2014/main" id="{53159C88-E5E6-4B94-A65C-F5737CC9A0FB}"/>
                  </a:ext>
                </a:extLst>
              </p:cNvPr>
              <p:cNvSpPr>
                <a:spLocks/>
              </p:cNvSpPr>
              <p:nvPr/>
            </p:nvSpPr>
            <p:spPr bwMode="auto">
              <a:xfrm>
                <a:off x="2764" y="3234"/>
                <a:ext cx="1" cy="3"/>
              </a:xfrm>
              <a:custGeom>
                <a:avLst/>
                <a:gdLst>
                  <a:gd name="T0" fmla="*/ 0 w 1"/>
                  <a:gd name="T1" fmla="*/ 2 h 3"/>
                  <a:gd name="T2" fmla="*/ 0 w 1"/>
                  <a:gd name="T3" fmla="*/ 3 h 3"/>
                  <a:gd name="T4" fmla="*/ 1 w 1"/>
                  <a:gd name="T5" fmla="*/ 3 h 3"/>
                  <a:gd name="T6" fmla="*/ 1 w 1"/>
                  <a:gd name="T7" fmla="*/ 2 h 3"/>
                  <a:gd name="T8" fmla="*/ 1 w 1"/>
                  <a:gd name="T9" fmla="*/ 2 h 3"/>
                  <a:gd name="T10" fmla="*/ 0 w 1"/>
                  <a:gd name="T11" fmla="*/ 0 h 3"/>
                  <a:gd name="T12" fmla="*/ 0 w 1"/>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0" y="2"/>
                    </a:moveTo>
                    <a:lnTo>
                      <a:pt x="0" y="3"/>
                    </a:lnTo>
                    <a:lnTo>
                      <a:pt x="1" y="3"/>
                    </a:lnTo>
                    <a:lnTo>
                      <a:pt x="1" y="2"/>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0" name="Freeform 1356">
                <a:extLst>
                  <a:ext uri="{FF2B5EF4-FFF2-40B4-BE49-F238E27FC236}">
                    <a16:creationId xmlns:a16="http://schemas.microsoft.com/office/drawing/2014/main" id="{A3BFAA1B-1ADD-4DFE-B0BF-D5E20415BA10}"/>
                  </a:ext>
                </a:extLst>
              </p:cNvPr>
              <p:cNvSpPr>
                <a:spLocks/>
              </p:cNvSpPr>
              <p:nvPr/>
            </p:nvSpPr>
            <p:spPr bwMode="auto">
              <a:xfrm>
                <a:off x="2716" y="3167"/>
                <a:ext cx="34" cy="48"/>
              </a:xfrm>
              <a:custGeom>
                <a:avLst/>
                <a:gdLst>
                  <a:gd name="T0" fmla="*/ 1 w 34"/>
                  <a:gd name="T1" fmla="*/ 3 h 48"/>
                  <a:gd name="T2" fmla="*/ 0 w 34"/>
                  <a:gd name="T3" fmla="*/ 5 h 48"/>
                  <a:gd name="T4" fmla="*/ 0 w 34"/>
                  <a:gd name="T5" fmla="*/ 10 h 48"/>
                  <a:gd name="T6" fmla="*/ 1 w 34"/>
                  <a:gd name="T7" fmla="*/ 11 h 48"/>
                  <a:gd name="T8" fmla="*/ 1 w 34"/>
                  <a:gd name="T9" fmla="*/ 14 h 48"/>
                  <a:gd name="T10" fmla="*/ 1 w 34"/>
                  <a:gd name="T11" fmla="*/ 16 h 48"/>
                  <a:gd name="T12" fmla="*/ 2 w 34"/>
                  <a:gd name="T13" fmla="*/ 18 h 48"/>
                  <a:gd name="T14" fmla="*/ 4 w 34"/>
                  <a:gd name="T15" fmla="*/ 19 h 48"/>
                  <a:gd name="T16" fmla="*/ 5 w 34"/>
                  <a:gd name="T17" fmla="*/ 22 h 48"/>
                  <a:gd name="T18" fmla="*/ 5 w 34"/>
                  <a:gd name="T19" fmla="*/ 25 h 48"/>
                  <a:gd name="T20" fmla="*/ 5 w 34"/>
                  <a:gd name="T21" fmla="*/ 26 h 48"/>
                  <a:gd name="T22" fmla="*/ 5 w 34"/>
                  <a:gd name="T23" fmla="*/ 27 h 48"/>
                  <a:gd name="T24" fmla="*/ 4 w 34"/>
                  <a:gd name="T25" fmla="*/ 29 h 48"/>
                  <a:gd name="T26" fmla="*/ 4 w 34"/>
                  <a:gd name="T27" fmla="*/ 33 h 48"/>
                  <a:gd name="T28" fmla="*/ 5 w 34"/>
                  <a:gd name="T29" fmla="*/ 34 h 48"/>
                  <a:gd name="T30" fmla="*/ 4 w 34"/>
                  <a:gd name="T31" fmla="*/ 37 h 48"/>
                  <a:gd name="T32" fmla="*/ 1 w 34"/>
                  <a:gd name="T33" fmla="*/ 38 h 48"/>
                  <a:gd name="T34" fmla="*/ 0 w 34"/>
                  <a:gd name="T35" fmla="*/ 38 h 48"/>
                  <a:gd name="T36" fmla="*/ 0 w 34"/>
                  <a:gd name="T37" fmla="*/ 40 h 48"/>
                  <a:gd name="T38" fmla="*/ 1 w 34"/>
                  <a:gd name="T39" fmla="*/ 41 h 48"/>
                  <a:gd name="T40" fmla="*/ 2 w 34"/>
                  <a:gd name="T41" fmla="*/ 42 h 48"/>
                  <a:gd name="T42" fmla="*/ 2 w 34"/>
                  <a:gd name="T43" fmla="*/ 44 h 48"/>
                  <a:gd name="T44" fmla="*/ 4 w 34"/>
                  <a:gd name="T45" fmla="*/ 45 h 48"/>
                  <a:gd name="T46" fmla="*/ 5 w 34"/>
                  <a:gd name="T47" fmla="*/ 45 h 48"/>
                  <a:gd name="T48" fmla="*/ 7 w 34"/>
                  <a:gd name="T49" fmla="*/ 44 h 48"/>
                  <a:gd name="T50" fmla="*/ 8 w 34"/>
                  <a:gd name="T51" fmla="*/ 44 h 48"/>
                  <a:gd name="T52" fmla="*/ 9 w 34"/>
                  <a:gd name="T53" fmla="*/ 44 h 48"/>
                  <a:gd name="T54" fmla="*/ 11 w 34"/>
                  <a:gd name="T55" fmla="*/ 45 h 48"/>
                  <a:gd name="T56" fmla="*/ 11 w 34"/>
                  <a:gd name="T57" fmla="*/ 45 h 48"/>
                  <a:gd name="T58" fmla="*/ 11 w 34"/>
                  <a:gd name="T59" fmla="*/ 48 h 48"/>
                  <a:gd name="T60" fmla="*/ 12 w 34"/>
                  <a:gd name="T61" fmla="*/ 48 h 48"/>
                  <a:gd name="T62" fmla="*/ 15 w 34"/>
                  <a:gd name="T63" fmla="*/ 47 h 48"/>
                  <a:gd name="T64" fmla="*/ 15 w 34"/>
                  <a:gd name="T65" fmla="*/ 45 h 48"/>
                  <a:gd name="T66" fmla="*/ 16 w 34"/>
                  <a:gd name="T67" fmla="*/ 44 h 48"/>
                  <a:gd name="T68" fmla="*/ 19 w 34"/>
                  <a:gd name="T69" fmla="*/ 44 h 48"/>
                  <a:gd name="T70" fmla="*/ 20 w 34"/>
                  <a:gd name="T71" fmla="*/ 41 h 48"/>
                  <a:gd name="T72" fmla="*/ 22 w 34"/>
                  <a:gd name="T73" fmla="*/ 38 h 48"/>
                  <a:gd name="T74" fmla="*/ 24 w 34"/>
                  <a:gd name="T75" fmla="*/ 33 h 48"/>
                  <a:gd name="T76" fmla="*/ 24 w 34"/>
                  <a:gd name="T77" fmla="*/ 30 h 48"/>
                  <a:gd name="T78" fmla="*/ 27 w 34"/>
                  <a:gd name="T79" fmla="*/ 26 h 48"/>
                  <a:gd name="T80" fmla="*/ 30 w 34"/>
                  <a:gd name="T81" fmla="*/ 23 h 48"/>
                  <a:gd name="T82" fmla="*/ 31 w 34"/>
                  <a:gd name="T83" fmla="*/ 22 h 48"/>
                  <a:gd name="T84" fmla="*/ 31 w 34"/>
                  <a:gd name="T85" fmla="*/ 21 h 48"/>
                  <a:gd name="T86" fmla="*/ 34 w 34"/>
                  <a:gd name="T87" fmla="*/ 18 h 48"/>
                  <a:gd name="T88" fmla="*/ 34 w 34"/>
                  <a:gd name="T89" fmla="*/ 15 h 48"/>
                  <a:gd name="T90" fmla="*/ 31 w 34"/>
                  <a:gd name="T91" fmla="*/ 12 h 48"/>
                  <a:gd name="T92" fmla="*/ 30 w 34"/>
                  <a:gd name="T93" fmla="*/ 14 h 48"/>
                  <a:gd name="T94" fmla="*/ 29 w 34"/>
                  <a:gd name="T95" fmla="*/ 12 h 48"/>
                  <a:gd name="T96" fmla="*/ 29 w 34"/>
                  <a:gd name="T97" fmla="*/ 11 h 48"/>
                  <a:gd name="T98" fmla="*/ 24 w 34"/>
                  <a:gd name="T99" fmla="*/ 7 h 48"/>
                  <a:gd name="T100" fmla="*/ 23 w 34"/>
                  <a:gd name="T101" fmla="*/ 5 h 48"/>
                  <a:gd name="T102" fmla="*/ 20 w 34"/>
                  <a:gd name="T103" fmla="*/ 3 h 48"/>
                  <a:gd name="T104" fmla="*/ 13 w 34"/>
                  <a:gd name="T105" fmla="*/ 1 h 48"/>
                  <a:gd name="T106" fmla="*/ 11 w 34"/>
                  <a:gd name="T107" fmla="*/ 0 h 48"/>
                  <a:gd name="T108" fmla="*/ 7 w 34"/>
                  <a:gd name="T109" fmla="*/ 0 h 48"/>
                  <a:gd name="T110" fmla="*/ 5 w 34"/>
                  <a:gd name="T111" fmla="*/ 1 h 48"/>
                  <a:gd name="T112" fmla="*/ 2 w 34"/>
                  <a:gd name="T113" fmla="*/ 3 h 48"/>
                  <a:gd name="T114" fmla="*/ 2 w 34"/>
                  <a:gd name="T115" fmla="*/ 3 h 48"/>
                  <a:gd name="T116" fmla="*/ 2 w 34"/>
                  <a:gd name="T117" fmla="*/ 3 h 48"/>
                  <a:gd name="T118" fmla="*/ 1 w 34"/>
                  <a:gd name="T119"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 h="48">
                    <a:moveTo>
                      <a:pt x="1" y="3"/>
                    </a:moveTo>
                    <a:lnTo>
                      <a:pt x="0" y="5"/>
                    </a:lnTo>
                    <a:lnTo>
                      <a:pt x="0" y="10"/>
                    </a:lnTo>
                    <a:lnTo>
                      <a:pt x="1" y="11"/>
                    </a:lnTo>
                    <a:lnTo>
                      <a:pt x="1" y="14"/>
                    </a:lnTo>
                    <a:lnTo>
                      <a:pt x="1" y="16"/>
                    </a:lnTo>
                    <a:lnTo>
                      <a:pt x="2" y="18"/>
                    </a:lnTo>
                    <a:lnTo>
                      <a:pt x="4" y="19"/>
                    </a:lnTo>
                    <a:lnTo>
                      <a:pt x="5" y="22"/>
                    </a:lnTo>
                    <a:lnTo>
                      <a:pt x="5" y="25"/>
                    </a:lnTo>
                    <a:lnTo>
                      <a:pt x="5" y="26"/>
                    </a:lnTo>
                    <a:lnTo>
                      <a:pt x="5" y="27"/>
                    </a:lnTo>
                    <a:lnTo>
                      <a:pt x="4" y="29"/>
                    </a:lnTo>
                    <a:lnTo>
                      <a:pt x="4" y="33"/>
                    </a:lnTo>
                    <a:lnTo>
                      <a:pt x="5" y="34"/>
                    </a:lnTo>
                    <a:lnTo>
                      <a:pt x="4" y="37"/>
                    </a:lnTo>
                    <a:lnTo>
                      <a:pt x="1" y="38"/>
                    </a:lnTo>
                    <a:lnTo>
                      <a:pt x="0" y="38"/>
                    </a:lnTo>
                    <a:lnTo>
                      <a:pt x="0" y="40"/>
                    </a:lnTo>
                    <a:lnTo>
                      <a:pt x="1" y="41"/>
                    </a:lnTo>
                    <a:lnTo>
                      <a:pt x="2" y="42"/>
                    </a:lnTo>
                    <a:lnTo>
                      <a:pt x="2" y="44"/>
                    </a:lnTo>
                    <a:lnTo>
                      <a:pt x="4" y="45"/>
                    </a:lnTo>
                    <a:lnTo>
                      <a:pt x="5" y="45"/>
                    </a:lnTo>
                    <a:lnTo>
                      <a:pt x="7" y="44"/>
                    </a:lnTo>
                    <a:lnTo>
                      <a:pt x="8" y="44"/>
                    </a:lnTo>
                    <a:lnTo>
                      <a:pt x="9" y="44"/>
                    </a:lnTo>
                    <a:lnTo>
                      <a:pt x="11" y="45"/>
                    </a:lnTo>
                    <a:lnTo>
                      <a:pt x="11" y="45"/>
                    </a:lnTo>
                    <a:lnTo>
                      <a:pt x="11" y="48"/>
                    </a:lnTo>
                    <a:lnTo>
                      <a:pt x="12" y="48"/>
                    </a:lnTo>
                    <a:lnTo>
                      <a:pt x="15" y="47"/>
                    </a:lnTo>
                    <a:lnTo>
                      <a:pt x="15" y="45"/>
                    </a:lnTo>
                    <a:lnTo>
                      <a:pt x="16" y="44"/>
                    </a:lnTo>
                    <a:lnTo>
                      <a:pt x="19" y="44"/>
                    </a:lnTo>
                    <a:lnTo>
                      <a:pt x="20" y="41"/>
                    </a:lnTo>
                    <a:lnTo>
                      <a:pt x="22" y="38"/>
                    </a:lnTo>
                    <a:lnTo>
                      <a:pt x="24" y="33"/>
                    </a:lnTo>
                    <a:lnTo>
                      <a:pt x="24" y="30"/>
                    </a:lnTo>
                    <a:lnTo>
                      <a:pt x="27" y="26"/>
                    </a:lnTo>
                    <a:lnTo>
                      <a:pt x="30" y="23"/>
                    </a:lnTo>
                    <a:lnTo>
                      <a:pt x="31" y="22"/>
                    </a:lnTo>
                    <a:lnTo>
                      <a:pt x="31" y="21"/>
                    </a:lnTo>
                    <a:lnTo>
                      <a:pt x="34" y="18"/>
                    </a:lnTo>
                    <a:lnTo>
                      <a:pt x="34" y="15"/>
                    </a:lnTo>
                    <a:lnTo>
                      <a:pt x="31" y="12"/>
                    </a:lnTo>
                    <a:lnTo>
                      <a:pt x="30" y="14"/>
                    </a:lnTo>
                    <a:lnTo>
                      <a:pt x="29" y="12"/>
                    </a:lnTo>
                    <a:lnTo>
                      <a:pt x="29" y="11"/>
                    </a:lnTo>
                    <a:lnTo>
                      <a:pt x="24" y="7"/>
                    </a:lnTo>
                    <a:lnTo>
                      <a:pt x="23" y="5"/>
                    </a:lnTo>
                    <a:lnTo>
                      <a:pt x="20" y="3"/>
                    </a:lnTo>
                    <a:lnTo>
                      <a:pt x="13" y="1"/>
                    </a:lnTo>
                    <a:lnTo>
                      <a:pt x="11" y="0"/>
                    </a:lnTo>
                    <a:lnTo>
                      <a:pt x="7" y="0"/>
                    </a:lnTo>
                    <a:lnTo>
                      <a:pt x="5" y="1"/>
                    </a:lnTo>
                    <a:lnTo>
                      <a:pt x="2" y="3"/>
                    </a:lnTo>
                    <a:lnTo>
                      <a:pt x="2" y="3"/>
                    </a:lnTo>
                    <a:lnTo>
                      <a:pt x="2"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1" name="Freeform 1357">
                <a:extLst>
                  <a:ext uri="{FF2B5EF4-FFF2-40B4-BE49-F238E27FC236}">
                    <a16:creationId xmlns:a16="http://schemas.microsoft.com/office/drawing/2014/main" id="{42DDFE91-EDD4-45B4-A086-19CA77FE7F27}"/>
                  </a:ext>
                </a:extLst>
              </p:cNvPr>
              <p:cNvSpPr>
                <a:spLocks/>
              </p:cNvSpPr>
              <p:nvPr/>
            </p:nvSpPr>
            <p:spPr bwMode="auto">
              <a:xfrm>
                <a:off x="2673" y="3161"/>
                <a:ext cx="48" cy="53"/>
              </a:xfrm>
              <a:custGeom>
                <a:avLst/>
                <a:gdLst>
                  <a:gd name="T0" fmla="*/ 11 w 48"/>
                  <a:gd name="T1" fmla="*/ 9 h 53"/>
                  <a:gd name="T2" fmla="*/ 7 w 48"/>
                  <a:gd name="T3" fmla="*/ 11 h 53"/>
                  <a:gd name="T4" fmla="*/ 3 w 48"/>
                  <a:gd name="T5" fmla="*/ 16 h 53"/>
                  <a:gd name="T6" fmla="*/ 0 w 48"/>
                  <a:gd name="T7" fmla="*/ 22 h 53"/>
                  <a:gd name="T8" fmla="*/ 3 w 48"/>
                  <a:gd name="T9" fmla="*/ 25 h 53"/>
                  <a:gd name="T10" fmla="*/ 4 w 48"/>
                  <a:gd name="T11" fmla="*/ 28 h 53"/>
                  <a:gd name="T12" fmla="*/ 6 w 48"/>
                  <a:gd name="T13" fmla="*/ 32 h 53"/>
                  <a:gd name="T14" fmla="*/ 8 w 48"/>
                  <a:gd name="T15" fmla="*/ 33 h 53"/>
                  <a:gd name="T16" fmla="*/ 10 w 48"/>
                  <a:gd name="T17" fmla="*/ 36 h 53"/>
                  <a:gd name="T18" fmla="*/ 11 w 48"/>
                  <a:gd name="T19" fmla="*/ 42 h 53"/>
                  <a:gd name="T20" fmla="*/ 14 w 48"/>
                  <a:gd name="T21" fmla="*/ 44 h 53"/>
                  <a:gd name="T22" fmla="*/ 17 w 48"/>
                  <a:gd name="T23" fmla="*/ 48 h 53"/>
                  <a:gd name="T24" fmla="*/ 18 w 48"/>
                  <a:gd name="T25" fmla="*/ 51 h 53"/>
                  <a:gd name="T26" fmla="*/ 19 w 48"/>
                  <a:gd name="T27" fmla="*/ 51 h 53"/>
                  <a:gd name="T28" fmla="*/ 21 w 48"/>
                  <a:gd name="T29" fmla="*/ 53 h 53"/>
                  <a:gd name="T30" fmla="*/ 26 w 48"/>
                  <a:gd name="T31" fmla="*/ 53 h 53"/>
                  <a:gd name="T32" fmla="*/ 26 w 48"/>
                  <a:gd name="T33" fmla="*/ 50 h 53"/>
                  <a:gd name="T34" fmla="*/ 24 w 48"/>
                  <a:gd name="T35" fmla="*/ 46 h 53"/>
                  <a:gd name="T36" fmla="*/ 26 w 48"/>
                  <a:gd name="T37" fmla="*/ 43 h 53"/>
                  <a:gd name="T38" fmla="*/ 33 w 48"/>
                  <a:gd name="T39" fmla="*/ 43 h 53"/>
                  <a:gd name="T40" fmla="*/ 39 w 48"/>
                  <a:gd name="T41" fmla="*/ 42 h 53"/>
                  <a:gd name="T42" fmla="*/ 43 w 48"/>
                  <a:gd name="T43" fmla="*/ 44 h 53"/>
                  <a:gd name="T44" fmla="*/ 47 w 48"/>
                  <a:gd name="T45" fmla="*/ 43 h 53"/>
                  <a:gd name="T46" fmla="*/ 47 w 48"/>
                  <a:gd name="T47" fmla="*/ 39 h 53"/>
                  <a:gd name="T48" fmla="*/ 48 w 48"/>
                  <a:gd name="T49" fmla="*/ 33 h 53"/>
                  <a:gd name="T50" fmla="*/ 48 w 48"/>
                  <a:gd name="T51" fmla="*/ 31 h 53"/>
                  <a:gd name="T52" fmla="*/ 47 w 48"/>
                  <a:gd name="T53" fmla="*/ 25 h 53"/>
                  <a:gd name="T54" fmla="*/ 44 w 48"/>
                  <a:gd name="T55" fmla="*/ 22 h 53"/>
                  <a:gd name="T56" fmla="*/ 44 w 48"/>
                  <a:gd name="T57" fmla="*/ 17 h 53"/>
                  <a:gd name="T58" fmla="*/ 43 w 48"/>
                  <a:gd name="T59" fmla="*/ 11 h 53"/>
                  <a:gd name="T60" fmla="*/ 45 w 48"/>
                  <a:gd name="T61" fmla="*/ 9 h 53"/>
                  <a:gd name="T62" fmla="*/ 48 w 48"/>
                  <a:gd name="T63" fmla="*/ 6 h 53"/>
                  <a:gd name="T64" fmla="*/ 45 w 48"/>
                  <a:gd name="T65" fmla="*/ 2 h 53"/>
                  <a:gd name="T66" fmla="*/ 36 w 48"/>
                  <a:gd name="T67" fmla="*/ 0 h 53"/>
                  <a:gd name="T68" fmla="*/ 33 w 48"/>
                  <a:gd name="T69" fmla="*/ 0 h 53"/>
                  <a:gd name="T70" fmla="*/ 24 w 48"/>
                  <a:gd name="T71" fmla="*/ 2 h 53"/>
                  <a:gd name="T72" fmla="*/ 15 w 48"/>
                  <a:gd name="T73" fmla="*/ 0 h 53"/>
                  <a:gd name="T74" fmla="*/ 11 w 48"/>
                  <a:gd name="T75" fmla="*/ 5 h 53"/>
                  <a:gd name="T76" fmla="*/ 11 w 48"/>
                  <a:gd name="T7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53">
                    <a:moveTo>
                      <a:pt x="11" y="7"/>
                    </a:moveTo>
                    <a:lnTo>
                      <a:pt x="11" y="9"/>
                    </a:lnTo>
                    <a:lnTo>
                      <a:pt x="8" y="11"/>
                    </a:lnTo>
                    <a:lnTo>
                      <a:pt x="7" y="11"/>
                    </a:lnTo>
                    <a:lnTo>
                      <a:pt x="4" y="13"/>
                    </a:lnTo>
                    <a:lnTo>
                      <a:pt x="3" y="16"/>
                    </a:lnTo>
                    <a:lnTo>
                      <a:pt x="2" y="18"/>
                    </a:lnTo>
                    <a:lnTo>
                      <a:pt x="0" y="22"/>
                    </a:lnTo>
                    <a:lnTo>
                      <a:pt x="0" y="24"/>
                    </a:lnTo>
                    <a:lnTo>
                      <a:pt x="3" y="25"/>
                    </a:lnTo>
                    <a:lnTo>
                      <a:pt x="4" y="27"/>
                    </a:lnTo>
                    <a:lnTo>
                      <a:pt x="4" y="28"/>
                    </a:lnTo>
                    <a:lnTo>
                      <a:pt x="6" y="31"/>
                    </a:lnTo>
                    <a:lnTo>
                      <a:pt x="6" y="32"/>
                    </a:lnTo>
                    <a:lnTo>
                      <a:pt x="7" y="33"/>
                    </a:lnTo>
                    <a:lnTo>
                      <a:pt x="8" y="33"/>
                    </a:lnTo>
                    <a:lnTo>
                      <a:pt x="10" y="33"/>
                    </a:lnTo>
                    <a:lnTo>
                      <a:pt x="10" y="36"/>
                    </a:lnTo>
                    <a:lnTo>
                      <a:pt x="11" y="39"/>
                    </a:lnTo>
                    <a:lnTo>
                      <a:pt x="11" y="42"/>
                    </a:lnTo>
                    <a:lnTo>
                      <a:pt x="13" y="43"/>
                    </a:lnTo>
                    <a:lnTo>
                      <a:pt x="14" y="44"/>
                    </a:lnTo>
                    <a:lnTo>
                      <a:pt x="15" y="47"/>
                    </a:lnTo>
                    <a:lnTo>
                      <a:pt x="17" y="48"/>
                    </a:lnTo>
                    <a:lnTo>
                      <a:pt x="17" y="48"/>
                    </a:lnTo>
                    <a:lnTo>
                      <a:pt x="18" y="51"/>
                    </a:lnTo>
                    <a:lnTo>
                      <a:pt x="19" y="51"/>
                    </a:lnTo>
                    <a:lnTo>
                      <a:pt x="19" y="51"/>
                    </a:lnTo>
                    <a:lnTo>
                      <a:pt x="21" y="51"/>
                    </a:lnTo>
                    <a:lnTo>
                      <a:pt x="21" y="53"/>
                    </a:lnTo>
                    <a:lnTo>
                      <a:pt x="25" y="53"/>
                    </a:lnTo>
                    <a:lnTo>
                      <a:pt x="26" y="53"/>
                    </a:lnTo>
                    <a:lnTo>
                      <a:pt x="28" y="53"/>
                    </a:lnTo>
                    <a:lnTo>
                      <a:pt x="26" y="50"/>
                    </a:lnTo>
                    <a:lnTo>
                      <a:pt x="25" y="48"/>
                    </a:lnTo>
                    <a:lnTo>
                      <a:pt x="24" y="46"/>
                    </a:lnTo>
                    <a:lnTo>
                      <a:pt x="24" y="44"/>
                    </a:lnTo>
                    <a:lnTo>
                      <a:pt x="26" y="43"/>
                    </a:lnTo>
                    <a:lnTo>
                      <a:pt x="29" y="43"/>
                    </a:lnTo>
                    <a:lnTo>
                      <a:pt x="33" y="43"/>
                    </a:lnTo>
                    <a:lnTo>
                      <a:pt x="36" y="42"/>
                    </a:lnTo>
                    <a:lnTo>
                      <a:pt x="39" y="42"/>
                    </a:lnTo>
                    <a:lnTo>
                      <a:pt x="41" y="44"/>
                    </a:lnTo>
                    <a:lnTo>
                      <a:pt x="43" y="44"/>
                    </a:lnTo>
                    <a:lnTo>
                      <a:pt x="44" y="44"/>
                    </a:lnTo>
                    <a:lnTo>
                      <a:pt x="47" y="43"/>
                    </a:lnTo>
                    <a:lnTo>
                      <a:pt x="48" y="40"/>
                    </a:lnTo>
                    <a:lnTo>
                      <a:pt x="47" y="39"/>
                    </a:lnTo>
                    <a:lnTo>
                      <a:pt x="47" y="35"/>
                    </a:lnTo>
                    <a:lnTo>
                      <a:pt x="48" y="33"/>
                    </a:lnTo>
                    <a:lnTo>
                      <a:pt x="48" y="32"/>
                    </a:lnTo>
                    <a:lnTo>
                      <a:pt x="48" y="31"/>
                    </a:lnTo>
                    <a:lnTo>
                      <a:pt x="48" y="28"/>
                    </a:lnTo>
                    <a:lnTo>
                      <a:pt x="47" y="25"/>
                    </a:lnTo>
                    <a:lnTo>
                      <a:pt x="45" y="24"/>
                    </a:lnTo>
                    <a:lnTo>
                      <a:pt x="44" y="22"/>
                    </a:lnTo>
                    <a:lnTo>
                      <a:pt x="44" y="20"/>
                    </a:lnTo>
                    <a:lnTo>
                      <a:pt x="44" y="17"/>
                    </a:lnTo>
                    <a:lnTo>
                      <a:pt x="43" y="16"/>
                    </a:lnTo>
                    <a:lnTo>
                      <a:pt x="43" y="11"/>
                    </a:lnTo>
                    <a:lnTo>
                      <a:pt x="44" y="9"/>
                    </a:lnTo>
                    <a:lnTo>
                      <a:pt x="45" y="9"/>
                    </a:lnTo>
                    <a:lnTo>
                      <a:pt x="45" y="9"/>
                    </a:lnTo>
                    <a:lnTo>
                      <a:pt x="48" y="6"/>
                    </a:lnTo>
                    <a:lnTo>
                      <a:pt x="48" y="3"/>
                    </a:lnTo>
                    <a:lnTo>
                      <a:pt x="45" y="2"/>
                    </a:lnTo>
                    <a:lnTo>
                      <a:pt x="41" y="2"/>
                    </a:lnTo>
                    <a:lnTo>
                      <a:pt x="36" y="0"/>
                    </a:lnTo>
                    <a:lnTo>
                      <a:pt x="34" y="0"/>
                    </a:lnTo>
                    <a:lnTo>
                      <a:pt x="33" y="0"/>
                    </a:lnTo>
                    <a:lnTo>
                      <a:pt x="29" y="0"/>
                    </a:lnTo>
                    <a:lnTo>
                      <a:pt x="24" y="2"/>
                    </a:lnTo>
                    <a:lnTo>
                      <a:pt x="19" y="0"/>
                    </a:lnTo>
                    <a:lnTo>
                      <a:pt x="15" y="0"/>
                    </a:lnTo>
                    <a:lnTo>
                      <a:pt x="11" y="2"/>
                    </a:lnTo>
                    <a:lnTo>
                      <a:pt x="11" y="5"/>
                    </a:lnTo>
                    <a:lnTo>
                      <a:pt x="11" y="5"/>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2" name="Freeform 1358">
                <a:extLst>
                  <a:ext uri="{FF2B5EF4-FFF2-40B4-BE49-F238E27FC236}">
                    <a16:creationId xmlns:a16="http://schemas.microsoft.com/office/drawing/2014/main" id="{478D1F19-CADB-41AD-9FED-18C7027BB614}"/>
                  </a:ext>
                </a:extLst>
              </p:cNvPr>
              <p:cNvSpPr>
                <a:spLocks/>
              </p:cNvSpPr>
              <p:nvPr/>
            </p:nvSpPr>
            <p:spPr bwMode="auto">
              <a:xfrm>
                <a:off x="2632" y="3131"/>
                <a:ext cx="60" cy="92"/>
              </a:xfrm>
              <a:custGeom>
                <a:avLst/>
                <a:gdLst>
                  <a:gd name="T0" fmla="*/ 12 w 60"/>
                  <a:gd name="T1" fmla="*/ 7 h 92"/>
                  <a:gd name="T2" fmla="*/ 7 w 60"/>
                  <a:gd name="T3" fmla="*/ 11 h 92"/>
                  <a:gd name="T4" fmla="*/ 8 w 60"/>
                  <a:gd name="T5" fmla="*/ 15 h 92"/>
                  <a:gd name="T6" fmla="*/ 14 w 60"/>
                  <a:gd name="T7" fmla="*/ 17 h 92"/>
                  <a:gd name="T8" fmla="*/ 10 w 60"/>
                  <a:gd name="T9" fmla="*/ 22 h 92"/>
                  <a:gd name="T10" fmla="*/ 5 w 60"/>
                  <a:gd name="T11" fmla="*/ 22 h 92"/>
                  <a:gd name="T12" fmla="*/ 3 w 60"/>
                  <a:gd name="T13" fmla="*/ 24 h 92"/>
                  <a:gd name="T14" fmla="*/ 0 w 60"/>
                  <a:gd name="T15" fmla="*/ 29 h 92"/>
                  <a:gd name="T16" fmla="*/ 4 w 60"/>
                  <a:gd name="T17" fmla="*/ 36 h 92"/>
                  <a:gd name="T18" fmla="*/ 8 w 60"/>
                  <a:gd name="T19" fmla="*/ 40 h 92"/>
                  <a:gd name="T20" fmla="*/ 11 w 60"/>
                  <a:gd name="T21" fmla="*/ 41 h 92"/>
                  <a:gd name="T22" fmla="*/ 15 w 60"/>
                  <a:gd name="T23" fmla="*/ 41 h 92"/>
                  <a:gd name="T24" fmla="*/ 16 w 60"/>
                  <a:gd name="T25" fmla="*/ 47 h 92"/>
                  <a:gd name="T26" fmla="*/ 14 w 60"/>
                  <a:gd name="T27" fmla="*/ 51 h 92"/>
                  <a:gd name="T28" fmla="*/ 19 w 60"/>
                  <a:gd name="T29" fmla="*/ 51 h 92"/>
                  <a:gd name="T30" fmla="*/ 21 w 60"/>
                  <a:gd name="T31" fmla="*/ 55 h 92"/>
                  <a:gd name="T32" fmla="*/ 23 w 60"/>
                  <a:gd name="T33" fmla="*/ 57 h 92"/>
                  <a:gd name="T34" fmla="*/ 19 w 60"/>
                  <a:gd name="T35" fmla="*/ 62 h 92"/>
                  <a:gd name="T36" fmla="*/ 18 w 60"/>
                  <a:gd name="T37" fmla="*/ 69 h 92"/>
                  <a:gd name="T38" fmla="*/ 16 w 60"/>
                  <a:gd name="T39" fmla="*/ 73 h 92"/>
                  <a:gd name="T40" fmla="*/ 16 w 60"/>
                  <a:gd name="T41" fmla="*/ 76 h 92"/>
                  <a:gd name="T42" fmla="*/ 19 w 60"/>
                  <a:gd name="T43" fmla="*/ 80 h 92"/>
                  <a:gd name="T44" fmla="*/ 22 w 60"/>
                  <a:gd name="T45" fmla="*/ 85 h 92"/>
                  <a:gd name="T46" fmla="*/ 29 w 60"/>
                  <a:gd name="T47" fmla="*/ 91 h 92"/>
                  <a:gd name="T48" fmla="*/ 32 w 60"/>
                  <a:gd name="T49" fmla="*/ 89 h 92"/>
                  <a:gd name="T50" fmla="*/ 34 w 60"/>
                  <a:gd name="T51" fmla="*/ 91 h 92"/>
                  <a:gd name="T52" fmla="*/ 38 w 60"/>
                  <a:gd name="T53" fmla="*/ 88 h 92"/>
                  <a:gd name="T54" fmla="*/ 41 w 60"/>
                  <a:gd name="T55" fmla="*/ 85 h 92"/>
                  <a:gd name="T56" fmla="*/ 48 w 60"/>
                  <a:gd name="T57" fmla="*/ 83 h 92"/>
                  <a:gd name="T58" fmla="*/ 54 w 60"/>
                  <a:gd name="T59" fmla="*/ 81 h 92"/>
                  <a:gd name="T60" fmla="*/ 56 w 60"/>
                  <a:gd name="T61" fmla="*/ 81 h 92"/>
                  <a:gd name="T62" fmla="*/ 60 w 60"/>
                  <a:gd name="T63" fmla="*/ 81 h 92"/>
                  <a:gd name="T64" fmla="*/ 58 w 60"/>
                  <a:gd name="T65" fmla="*/ 78 h 92"/>
                  <a:gd name="T66" fmla="*/ 56 w 60"/>
                  <a:gd name="T67" fmla="*/ 77 h 92"/>
                  <a:gd name="T68" fmla="*/ 54 w 60"/>
                  <a:gd name="T69" fmla="*/ 73 h 92"/>
                  <a:gd name="T70" fmla="*/ 52 w 60"/>
                  <a:gd name="T71" fmla="*/ 69 h 92"/>
                  <a:gd name="T72" fmla="*/ 51 w 60"/>
                  <a:gd name="T73" fmla="*/ 63 h 92"/>
                  <a:gd name="T74" fmla="*/ 48 w 60"/>
                  <a:gd name="T75" fmla="*/ 63 h 92"/>
                  <a:gd name="T76" fmla="*/ 47 w 60"/>
                  <a:gd name="T77" fmla="*/ 61 h 92"/>
                  <a:gd name="T78" fmla="*/ 45 w 60"/>
                  <a:gd name="T79" fmla="*/ 57 h 92"/>
                  <a:gd name="T80" fmla="*/ 41 w 60"/>
                  <a:gd name="T81" fmla="*/ 54 h 92"/>
                  <a:gd name="T82" fmla="*/ 43 w 60"/>
                  <a:gd name="T83" fmla="*/ 48 h 92"/>
                  <a:gd name="T84" fmla="*/ 45 w 60"/>
                  <a:gd name="T85" fmla="*/ 43 h 92"/>
                  <a:gd name="T86" fmla="*/ 49 w 60"/>
                  <a:gd name="T87" fmla="*/ 41 h 92"/>
                  <a:gd name="T88" fmla="*/ 52 w 60"/>
                  <a:gd name="T89" fmla="*/ 37 h 92"/>
                  <a:gd name="T90" fmla="*/ 52 w 60"/>
                  <a:gd name="T91" fmla="*/ 35 h 92"/>
                  <a:gd name="T92" fmla="*/ 52 w 60"/>
                  <a:gd name="T93" fmla="*/ 32 h 92"/>
                  <a:gd name="T94" fmla="*/ 51 w 60"/>
                  <a:gd name="T95" fmla="*/ 28 h 92"/>
                  <a:gd name="T96" fmla="*/ 43 w 60"/>
                  <a:gd name="T97" fmla="*/ 22 h 92"/>
                  <a:gd name="T98" fmla="*/ 38 w 60"/>
                  <a:gd name="T99" fmla="*/ 21 h 92"/>
                  <a:gd name="T100" fmla="*/ 34 w 60"/>
                  <a:gd name="T101" fmla="*/ 24 h 92"/>
                  <a:gd name="T102" fmla="*/ 33 w 60"/>
                  <a:gd name="T103" fmla="*/ 24 h 92"/>
                  <a:gd name="T104" fmla="*/ 34 w 60"/>
                  <a:gd name="T105" fmla="*/ 17 h 92"/>
                  <a:gd name="T106" fmla="*/ 32 w 60"/>
                  <a:gd name="T107" fmla="*/ 11 h 92"/>
                  <a:gd name="T108" fmla="*/ 23 w 60"/>
                  <a:gd name="T109" fmla="*/ 6 h 92"/>
                  <a:gd name="T110" fmla="*/ 21 w 60"/>
                  <a:gd name="T111" fmla="*/ 2 h 92"/>
                  <a:gd name="T112" fmla="*/ 18 w 60"/>
                  <a:gd name="T113" fmla="*/ 0 h 92"/>
                  <a:gd name="T114" fmla="*/ 14 w 60"/>
                  <a:gd name="T115"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92">
                    <a:moveTo>
                      <a:pt x="14" y="6"/>
                    </a:moveTo>
                    <a:lnTo>
                      <a:pt x="12" y="7"/>
                    </a:lnTo>
                    <a:lnTo>
                      <a:pt x="10" y="7"/>
                    </a:lnTo>
                    <a:lnTo>
                      <a:pt x="7" y="11"/>
                    </a:lnTo>
                    <a:lnTo>
                      <a:pt x="8" y="13"/>
                    </a:lnTo>
                    <a:lnTo>
                      <a:pt x="8" y="15"/>
                    </a:lnTo>
                    <a:lnTo>
                      <a:pt x="12" y="15"/>
                    </a:lnTo>
                    <a:lnTo>
                      <a:pt x="14" y="17"/>
                    </a:lnTo>
                    <a:lnTo>
                      <a:pt x="14" y="21"/>
                    </a:lnTo>
                    <a:lnTo>
                      <a:pt x="10" y="22"/>
                    </a:lnTo>
                    <a:lnTo>
                      <a:pt x="8" y="21"/>
                    </a:lnTo>
                    <a:lnTo>
                      <a:pt x="5" y="22"/>
                    </a:lnTo>
                    <a:lnTo>
                      <a:pt x="4" y="21"/>
                    </a:lnTo>
                    <a:lnTo>
                      <a:pt x="3" y="24"/>
                    </a:lnTo>
                    <a:lnTo>
                      <a:pt x="1" y="26"/>
                    </a:lnTo>
                    <a:lnTo>
                      <a:pt x="0" y="29"/>
                    </a:lnTo>
                    <a:lnTo>
                      <a:pt x="0" y="32"/>
                    </a:lnTo>
                    <a:lnTo>
                      <a:pt x="4" y="36"/>
                    </a:lnTo>
                    <a:lnTo>
                      <a:pt x="8" y="40"/>
                    </a:lnTo>
                    <a:lnTo>
                      <a:pt x="8" y="40"/>
                    </a:lnTo>
                    <a:lnTo>
                      <a:pt x="10" y="40"/>
                    </a:lnTo>
                    <a:lnTo>
                      <a:pt x="11" y="41"/>
                    </a:lnTo>
                    <a:lnTo>
                      <a:pt x="12" y="41"/>
                    </a:lnTo>
                    <a:lnTo>
                      <a:pt x="15" y="41"/>
                    </a:lnTo>
                    <a:lnTo>
                      <a:pt x="16" y="44"/>
                    </a:lnTo>
                    <a:lnTo>
                      <a:pt x="16" y="47"/>
                    </a:lnTo>
                    <a:lnTo>
                      <a:pt x="15" y="50"/>
                    </a:lnTo>
                    <a:lnTo>
                      <a:pt x="14" y="51"/>
                    </a:lnTo>
                    <a:lnTo>
                      <a:pt x="16" y="51"/>
                    </a:lnTo>
                    <a:lnTo>
                      <a:pt x="19" y="51"/>
                    </a:lnTo>
                    <a:lnTo>
                      <a:pt x="19" y="54"/>
                    </a:lnTo>
                    <a:lnTo>
                      <a:pt x="21" y="55"/>
                    </a:lnTo>
                    <a:lnTo>
                      <a:pt x="23" y="55"/>
                    </a:lnTo>
                    <a:lnTo>
                      <a:pt x="23" y="57"/>
                    </a:lnTo>
                    <a:lnTo>
                      <a:pt x="21" y="59"/>
                    </a:lnTo>
                    <a:lnTo>
                      <a:pt x="19" y="62"/>
                    </a:lnTo>
                    <a:lnTo>
                      <a:pt x="18" y="66"/>
                    </a:lnTo>
                    <a:lnTo>
                      <a:pt x="18" y="69"/>
                    </a:lnTo>
                    <a:lnTo>
                      <a:pt x="16" y="70"/>
                    </a:lnTo>
                    <a:lnTo>
                      <a:pt x="16" y="73"/>
                    </a:lnTo>
                    <a:lnTo>
                      <a:pt x="16" y="74"/>
                    </a:lnTo>
                    <a:lnTo>
                      <a:pt x="16" y="76"/>
                    </a:lnTo>
                    <a:lnTo>
                      <a:pt x="16" y="78"/>
                    </a:lnTo>
                    <a:lnTo>
                      <a:pt x="19" y="80"/>
                    </a:lnTo>
                    <a:lnTo>
                      <a:pt x="22" y="83"/>
                    </a:lnTo>
                    <a:lnTo>
                      <a:pt x="22" y="85"/>
                    </a:lnTo>
                    <a:lnTo>
                      <a:pt x="23" y="87"/>
                    </a:lnTo>
                    <a:lnTo>
                      <a:pt x="29" y="91"/>
                    </a:lnTo>
                    <a:lnTo>
                      <a:pt x="30" y="92"/>
                    </a:lnTo>
                    <a:lnTo>
                      <a:pt x="32" y="89"/>
                    </a:lnTo>
                    <a:lnTo>
                      <a:pt x="33" y="89"/>
                    </a:lnTo>
                    <a:lnTo>
                      <a:pt x="34" y="91"/>
                    </a:lnTo>
                    <a:lnTo>
                      <a:pt x="37" y="89"/>
                    </a:lnTo>
                    <a:lnTo>
                      <a:pt x="38" y="88"/>
                    </a:lnTo>
                    <a:lnTo>
                      <a:pt x="38" y="87"/>
                    </a:lnTo>
                    <a:lnTo>
                      <a:pt x="41" y="85"/>
                    </a:lnTo>
                    <a:lnTo>
                      <a:pt x="45" y="87"/>
                    </a:lnTo>
                    <a:lnTo>
                      <a:pt x="48" y="83"/>
                    </a:lnTo>
                    <a:lnTo>
                      <a:pt x="49" y="81"/>
                    </a:lnTo>
                    <a:lnTo>
                      <a:pt x="54" y="81"/>
                    </a:lnTo>
                    <a:lnTo>
                      <a:pt x="55" y="83"/>
                    </a:lnTo>
                    <a:lnTo>
                      <a:pt x="56" y="81"/>
                    </a:lnTo>
                    <a:lnTo>
                      <a:pt x="60" y="81"/>
                    </a:lnTo>
                    <a:lnTo>
                      <a:pt x="60" y="81"/>
                    </a:lnTo>
                    <a:lnTo>
                      <a:pt x="59" y="81"/>
                    </a:lnTo>
                    <a:lnTo>
                      <a:pt x="58" y="78"/>
                    </a:lnTo>
                    <a:lnTo>
                      <a:pt x="58" y="78"/>
                    </a:lnTo>
                    <a:lnTo>
                      <a:pt x="56" y="77"/>
                    </a:lnTo>
                    <a:lnTo>
                      <a:pt x="55" y="74"/>
                    </a:lnTo>
                    <a:lnTo>
                      <a:pt x="54" y="73"/>
                    </a:lnTo>
                    <a:lnTo>
                      <a:pt x="52" y="72"/>
                    </a:lnTo>
                    <a:lnTo>
                      <a:pt x="52" y="69"/>
                    </a:lnTo>
                    <a:lnTo>
                      <a:pt x="51" y="66"/>
                    </a:lnTo>
                    <a:lnTo>
                      <a:pt x="51" y="63"/>
                    </a:lnTo>
                    <a:lnTo>
                      <a:pt x="49" y="63"/>
                    </a:lnTo>
                    <a:lnTo>
                      <a:pt x="48" y="63"/>
                    </a:lnTo>
                    <a:lnTo>
                      <a:pt x="47" y="62"/>
                    </a:lnTo>
                    <a:lnTo>
                      <a:pt x="47" y="61"/>
                    </a:lnTo>
                    <a:lnTo>
                      <a:pt x="45" y="58"/>
                    </a:lnTo>
                    <a:lnTo>
                      <a:pt x="45" y="57"/>
                    </a:lnTo>
                    <a:lnTo>
                      <a:pt x="44" y="55"/>
                    </a:lnTo>
                    <a:lnTo>
                      <a:pt x="41" y="54"/>
                    </a:lnTo>
                    <a:lnTo>
                      <a:pt x="41" y="52"/>
                    </a:lnTo>
                    <a:lnTo>
                      <a:pt x="43" y="48"/>
                    </a:lnTo>
                    <a:lnTo>
                      <a:pt x="44" y="46"/>
                    </a:lnTo>
                    <a:lnTo>
                      <a:pt x="45" y="43"/>
                    </a:lnTo>
                    <a:lnTo>
                      <a:pt x="48" y="41"/>
                    </a:lnTo>
                    <a:lnTo>
                      <a:pt x="49" y="41"/>
                    </a:lnTo>
                    <a:lnTo>
                      <a:pt x="52" y="39"/>
                    </a:lnTo>
                    <a:lnTo>
                      <a:pt x="52" y="37"/>
                    </a:lnTo>
                    <a:lnTo>
                      <a:pt x="52" y="35"/>
                    </a:lnTo>
                    <a:lnTo>
                      <a:pt x="52" y="35"/>
                    </a:lnTo>
                    <a:lnTo>
                      <a:pt x="52" y="35"/>
                    </a:lnTo>
                    <a:lnTo>
                      <a:pt x="52" y="32"/>
                    </a:lnTo>
                    <a:lnTo>
                      <a:pt x="52" y="29"/>
                    </a:lnTo>
                    <a:lnTo>
                      <a:pt x="51" y="28"/>
                    </a:lnTo>
                    <a:lnTo>
                      <a:pt x="47" y="26"/>
                    </a:lnTo>
                    <a:lnTo>
                      <a:pt x="43" y="22"/>
                    </a:lnTo>
                    <a:lnTo>
                      <a:pt x="40" y="21"/>
                    </a:lnTo>
                    <a:lnTo>
                      <a:pt x="38" y="21"/>
                    </a:lnTo>
                    <a:lnTo>
                      <a:pt x="36" y="22"/>
                    </a:lnTo>
                    <a:lnTo>
                      <a:pt x="34" y="24"/>
                    </a:lnTo>
                    <a:lnTo>
                      <a:pt x="34" y="26"/>
                    </a:lnTo>
                    <a:lnTo>
                      <a:pt x="33" y="24"/>
                    </a:lnTo>
                    <a:lnTo>
                      <a:pt x="34" y="20"/>
                    </a:lnTo>
                    <a:lnTo>
                      <a:pt x="34" y="17"/>
                    </a:lnTo>
                    <a:lnTo>
                      <a:pt x="33" y="13"/>
                    </a:lnTo>
                    <a:lnTo>
                      <a:pt x="32" y="11"/>
                    </a:lnTo>
                    <a:lnTo>
                      <a:pt x="27" y="9"/>
                    </a:lnTo>
                    <a:lnTo>
                      <a:pt x="23" y="6"/>
                    </a:lnTo>
                    <a:lnTo>
                      <a:pt x="23" y="3"/>
                    </a:lnTo>
                    <a:lnTo>
                      <a:pt x="21" y="2"/>
                    </a:lnTo>
                    <a:lnTo>
                      <a:pt x="19" y="0"/>
                    </a:lnTo>
                    <a:lnTo>
                      <a:pt x="18" y="0"/>
                    </a:lnTo>
                    <a:lnTo>
                      <a:pt x="18" y="2"/>
                    </a:lnTo>
                    <a:lnTo>
                      <a:pt x="1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3" name="Freeform 1359">
                <a:extLst>
                  <a:ext uri="{FF2B5EF4-FFF2-40B4-BE49-F238E27FC236}">
                    <a16:creationId xmlns:a16="http://schemas.microsoft.com/office/drawing/2014/main" id="{7B88C4D7-74EC-4BEC-9C1F-264171295E52}"/>
                  </a:ext>
                </a:extLst>
              </p:cNvPr>
              <p:cNvSpPr>
                <a:spLocks/>
              </p:cNvSpPr>
              <p:nvPr/>
            </p:nvSpPr>
            <p:spPr bwMode="auto">
              <a:xfrm>
                <a:off x="2547" y="3083"/>
                <a:ext cx="4" cy="4"/>
              </a:xfrm>
              <a:custGeom>
                <a:avLst/>
                <a:gdLst>
                  <a:gd name="T0" fmla="*/ 0 w 4"/>
                  <a:gd name="T1" fmla="*/ 0 h 4"/>
                  <a:gd name="T2" fmla="*/ 1 w 4"/>
                  <a:gd name="T3" fmla="*/ 3 h 4"/>
                  <a:gd name="T4" fmla="*/ 3 w 4"/>
                  <a:gd name="T5" fmla="*/ 3 h 4"/>
                  <a:gd name="T6" fmla="*/ 4 w 4"/>
                  <a:gd name="T7" fmla="*/ 4 h 4"/>
                  <a:gd name="T8" fmla="*/ 4 w 4"/>
                  <a:gd name="T9" fmla="*/ 3 h 4"/>
                  <a:gd name="T10" fmla="*/ 3 w 4"/>
                  <a:gd name="T11" fmla="*/ 0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lnTo>
                      <a:pt x="1" y="3"/>
                    </a:lnTo>
                    <a:lnTo>
                      <a:pt x="3" y="3"/>
                    </a:lnTo>
                    <a:lnTo>
                      <a:pt x="4" y="4"/>
                    </a:lnTo>
                    <a:lnTo>
                      <a:pt x="4" y="3"/>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4" name="Freeform 1360">
                <a:extLst>
                  <a:ext uri="{FF2B5EF4-FFF2-40B4-BE49-F238E27FC236}">
                    <a16:creationId xmlns:a16="http://schemas.microsoft.com/office/drawing/2014/main" id="{9C9E63C7-C86A-4F62-A6E1-8B8FF1D6E85A}"/>
                  </a:ext>
                </a:extLst>
              </p:cNvPr>
              <p:cNvSpPr>
                <a:spLocks/>
              </p:cNvSpPr>
              <p:nvPr/>
            </p:nvSpPr>
            <p:spPr bwMode="auto">
              <a:xfrm>
                <a:off x="2528" y="3081"/>
                <a:ext cx="4" cy="1"/>
              </a:xfrm>
              <a:custGeom>
                <a:avLst/>
                <a:gdLst>
                  <a:gd name="T0" fmla="*/ 0 w 4"/>
                  <a:gd name="T1" fmla="*/ 0 h 1"/>
                  <a:gd name="T2" fmla="*/ 1 w 4"/>
                  <a:gd name="T3" fmla="*/ 1 h 1"/>
                  <a:gd name="T4" fmla="*/ 4 w 4"/>
                  <a:gd name="T5" fmla="*/ 1 h 1"/>
                  <a:gd name="T6" fmla="*/ 1 w 4"/>
                  <a:gd name="T7" fmla="*/ 0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1" y="1"/>
                    </a:lnTo>
                    <a:lnTo>
                      <a:pt x="4"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5" name="Freeform 1361">
                <a:extLst>
                  <a:ext uri="{FF2B5EF4-FFF2-40B4-BE49-F238E27FC236}">
                    <a16:creationId xmlns:a16="http://schemas.microsoft.com/office/drawing/2014/main" id="{B45E0691-3FCB-412B-A74B-ECA14CDC1853}"/>
                  </a:ext>
                </a:extLst>
              </p:cNvPr>
              <p:cNvSpPr>
                <a:spLocks/>
              </p:cNvSpPr>
              <p:nvPr/>
            </p:nvSpPr>
            <p:spPr bwMode="auto">
              <a:xfrm>
                <a:off x="2595" y="3098"/>
                <a:ext cx="8" cy="3"/>
              </a:xfrm>
              <a:custGeom>
                <a:avLst/>
                <a:gdLst>
                  <a:gd name="T0" fmla="*/ 4 w 8"/>
                  <a:gd name="T1" fmla="*/ 3 h 3"/>
                  <a:gd name="T2" fmla="*/ 7 w 8"/>
                  <a:gd name="T3" fmla="*/ 3 h 3"/>
                  <a:gd name="T4" fmla="*/ 8 w 8"/>
                  <a:gd name="T5" fmla="*/ 2 h 3"/>
                  <a:gd name="T6" fmla="*/ 8 w 8"/>
                  <a:gd name="T7" fmla="*/ 0 h 3"/>
                  <a:gd name="T8" fmla="*/ 4 w 8"/>
                  <a:gd name="T9" fmla="*/ 3 h 3"/>
                  <a:gd name="T10" fmla="*/ 3 w 8"/>
                  <a:gd name="T11" fmla="*/ 0 h 3"/>
                  <a:gd name="T12" fmla="*/ 0 w 8"/>
                  <a:gd name="T13" fmla="*/ 3 h 3"/>
                  <a:gd name="T14" fmla="*/ 1 w 8"/>
                  <a:gd name="T15" fmla="*/ 3 h 3"/>
                  <a:gd name="T16" fmla="*/ 4 w 8"/>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
                    <a:moveTo>
                      <a:pt x="4" y="3"/>
                    </a:moveTo>
                    <a:lnTo>
                      <a:pt x="7" y="3"/>
                    </a:lnTo>
                    <a:lnTo>
                      <a:pt x="8" y="2"/>
                    </a:lnTo>
                    <a:lnTo>
                      <a:pt x="8" y="0"/>
                    </a:lnTo>
                    <a:lnTo>
                      <a:pt x="4" y="3"/>
                    </a:lnTo>
                    <a:lnTo>
                      <a:pt x="3" y="0"/>
                    </a:lnTo>
                    <a:lnTo>
                      <a:pt x="0" y="3"/>
                    </a:lnTo>
                    <a:lnTo>
                      <a:pt x="1"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6" name="Freeform 1362">
                <a:extLst>
                  <a:ext uri="{FF2B5EF4-FFF2-40B4-BE49-F238E27FC236}">
                    <a16:creationId xmlns:a16="http://schemas.microsoft.com/office/drawing/2014/main" id="{B1E70495-627D-43DF-BC26-BD107892A5B9}"/>
                  </a:ext>
                </a:extLst>
              </p:cNvPr>
              <p:cNvSpPr>
                <a:spLocks/>
              </p:cNvSpPr>
              <p:nvPr/>
            </p:nvSpPr>
            <p:spPr bwMode="auto">
              <a:xfrm>
                <a:off x="2489" y="3085"/>
                <a:ext cx="161" cy="144"/>
              </a:xfrm>
              <a:custGeom>
                <a:avLst/>
                <a:gdLst>
                  <a:gd name="T0" fmla="*/ 11 w 161"/>
                  <a:gd name="T1" fmla="*/ 13 h 144"/>
                  <a:gd name="T2" fmla="*/ 2 w 161"/>
                  <a:gd name="T3" fmla="*/ 24 h 144"/>
                  <a:gd name="T4" fmla="*/ 0 w 161"/>
                  <a:gd name="T5" fmla="*/ 37 h 144"/>
                  <a:gd name="T6" fmla="*/ 8 w 161"/>
                  <a:gd name="T7" fmla="*/ 46 h 144"/>
                  <a:gd name="T8" fmla="*/ 10 w 161"/>
                  <a:gd name="T9" fmla="*/ 56 h 144"/>
                  <a:gd name="T10" fmla="*/ 15 w 161"/>
                  <a:gd name="T11" fmla="*/ 63 h 144"/>
                  <a:gd name="T12" fmla="*/ 22 w 161"/>
                  <a:gd name="T13" fmla="*/ 64 h 144"/>
                  <a:gd name="T14" fmla="*/ 32 w 161"/>
                  <a:gd name="T15" fmla="*/ 63 h 144"/>
                  <a:gd name="T16" fmla="*/ 51 w 161"/>
                  <a:gd name="T17" fmla="*/ 74 h 144"/>
                  <a:gd name="T18" fmla="*/ 57 w 161"/>
                  <a:gd name="T19" fmla="*/ 75 h 144"/>
                  <a:gd name="T20" fmla="*/ 65 w 161"/>
                  <a:gd name="T21" fmla="*/ 74 h 144"/>
                  <a:gd name="T22" fmla="*/ 69 w 161"/>
                  <a:gd name="T23" fmla="*/ 81 h 144"/>
                  <a:gd name="T24" fmla="*/ 65 w 161"/>
                  <a:gd name="T25" fmla="*/ 87 h 144"/>
                  <a:gd name="T26" fmla="*/ 65 w 161"/>
                  <a:gd name="T27" fmla="*/ 100 h 144"/>
                  <a:gd name="T28" fmla="*/ 65 w 161"/>
                  <a:gd name="T29" fmla="*/ 118 h 144"/>
                  <a:gd name="T30" fmla="*/ 67 w 161"/>
                  <a:gd name="T31" fmla="*/ 119 h 144"/>
                  <a:gd name="T32" fmla="*/ 70 w 161"/>
                  <a:gd name="T33" fmla="*/ 126 h 144"/>
                  <a:gd name="T34" fmla="*/ 74 w 161"/>
                  <a:gd name="T35" fmla="*/ 137 h 144"/>
                  <a:gd name="T36" fmla="*/ 91 w 161"/>
                  <a:gd name="T37" fmla="*/ 144 h 144"/>
                  <a:gd name="T38" fmla="*/ 106 w 161"/>
                  <a:gd name="T39" fmla="*/ 133 h 144"/>
                  <a:gd name="T40" fmla="*/ 116 w 161"/>
                  <a:gd name="T41" fmla="*/ 126 h 144"/>
                  <a:gd name="T42" fmla="*/ 110 w 161"/>
                  <a:gd name="T43" fmla="*/ 122 h 144"/>
                  <a:gd name="T44" fmla="*/ 105 w 161"/>
                  <a:gd name="T45" fmla="*/ 114 h 144"/>
                  <a:gd name="T46" fmla="*/ 102 w 161"/>
                  <a:gd name="T47" fmla="*/ 103 h 144"/>
                  <a:gd name="T48" fmla="*/ 111 w 161"/>
                  <a:gd name="T49" fmla="*/ 103 h 144"/>
                  <a:gd name="T50" fmla="*/ 125 w 161"/>
                  <a:gd name="T51" fmla="*/ 101 h 144"/>
                  <a:gd name="T52" fmla="*/ 140 w 161"/>
                  <a:gd name="T53" fmla="*/ 97 h 144"/>
                  <a:gd name="T54" fmla="*/ 151 w 161"/>
                  <a:gd name="T55" fmla="*/ 86 h 144"/>
                  <a:gd name="T56" fmla="*/ 143 w 161"/>
                  <a:gd name="T57" fmla="*/ 75 h 144"/>
                  <a:gd name="T58" fmla="*/ 148 w 161"/>
                  <a:gd name="T59" fmla="*/ 68 h 144"/>
                  <a:gd name="T60" fmla="*/ 157 w 161"/>
                  <a:gd name="T61" fmla="*/ 63 h 144"/>
                  <a:gd name="T62" fmla="*/ 150 w 161"/>
                  <a:gd name="T63" fmla="*/ 57 h 144"/>
                  <a:gd name="T64" fmla="*/ 161 w 161"/>
                  <a:gd name="T65" fmla="*/ 48 h 144"/>
                  <a:gd name="T66" fmla="*/ 154 w 161"/>
                  <a:gd name="T67" fmla="*/ 44 h 144"/>
                  <a:gd name="T68" fmla="*/ 147 w 161"/>
                  <a:gd name="T69" fmla="*/ 45 h 144"/>
                  <a:gd name="T70" fmla="*/ 142 w 161"/>
                  <a:gd name="T71" fmla="*/ 45 h 144"/>
                  <a:gd name="T72" fmla="*/ 148 w 161"/>
                  <a:gd name="T73" fmla="*/ 39 h 144"/>
                  <a:gd name="T74" fmla="*/ 146 w 161"/>
                  <a:gd name="T75" fmla="*/ 34 h 144"/>
                  <a:gd name="T76" fmla="*/ 136 w 161"/>
                  <a:gd name="T77" fmla="*/ 30 h 144"/>
                  <a:gd name="T78" fmla="*/ 129 w 161"/>
                  <a:gd name="T79" fmla="*/ 27 h 144"/>
                  <a:gd name="T80" fmla="*/ 125 w 161"/>
                  <a:gd name="T81" fmla="*/ 24 h 144"/>
                  <a:gd name="T82" fmla="*/ 132 w 161"/>
                  <a:gd name="T83" fmla="*/ 20 h 144"/>
                  <a:gd name="T84" fmla="*/ 128 w 161"/>
                  <a:gd name="T85" fmla="*/ 18 h 144"/>
                  <a:gd name="T86" fmla="*/ 114 w 161"/>
                  <a:gd name="T87" fmla="*/ 19 h 144"/>
                  <a:gd name="T88" fmla="*/ 103 w 161"/>
                  <a:gd name="T89" fmla="*/ 24 h 144"/>
                  <a:gd name="T90" fmla="*/ 95 w 161"/>
                  <a:gd name="T91" fmla="*/ 26 h 144"/>
                  <a:gd name="T92" fmla="*/ 81 w 161"/>
                  <a:gd name="T93" fmla="*/ 20 h 144"/>
                  <a:gd name="T94" fmla="*/ 61 w 161"/>
                  <a:gd name="T95" fmla="*/ 19 h 144"/>
                  <a:gd name="T96" fmla="*/ 59 w 161"/>
                  <a:gd name="T97" fmla="*/ 12 h 144"/>
                  <a:gd name="T98" fmla="*/ 47 w 161"/>
                  <a:gd name="T99" fmla="*/ 9 h 144"/>
                  <a:gd name="T100" fmla="*/ 43 w 161"/>
                  <a:gd name="T101" fmla="*/ 0 h 144"/>
                  <a:gd name="T102" fmla="*/ 36 w 161"/>
                  <a:gd name="T103" fmla="*/ 8 h 144"/>
                  <a:gd name="T104" fmla="*/ 43 w 161"/>
                  <a:gd name="T105" fmla="*/ 9 h 144"/>
                  <a:gd name="T106" fmla="*/ 37 w 161"/>
                  <a:gd name="T107" fmla="*/ 9 h 144"/>
                  <a:gd name="T108" fmla="*/ 29 w 161"/>
                  <a:gd name="T109" fmla="*/ 13 h 144"/>
                  <a:gd name="T110" fmla="*/ 22 w 161"/>
                  <a:gd name="T111" fmla="*/ 23 h 144"/>
                  <a:gd name="T112" fmla="*/ 22 w 161"/>
                  <a:gd name="T113" fmla="*/ 37 h 144"/>
                  <a:gd name="T114" fmla="*/ 14 w 161"/>
                  <a:gd name="T115" fmla="*/ 33 h 144"/>
                  <a:gd name="T116" fmla="*/ 21 w 161"/>
                  <a:gd name="T117" fmla="*/ 23 h 144"/>
                  <a:gd name="T118" fmla="*/ 19 w 161"/>
                  <a:gd name="T119" fmla="*/ 13 h 144"/>
                  <a:gd name="T120" fmla="*/ 19 w 161"/>
                  <a:gd name="T121" fmla="*/ 8 h 144"/>
                  <a:gd name="T122" fmla="*/ 22 w 161"/>
                  <a:gd name="T123"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144">
                    <a:moveTo>
                      <a:pt x="22" y="4"/>
                    </a:moveTo>
                    <a:lnTo>
                      <a:pt x="17" y="7"/>
                    </a:lnTo>
                    <a:lnTo>
                      <a:pt x="13" y="12"/>
                    </a:lnTo>
                    <a:lnTo>
                      <a:pt x="11" y="13"/>
                    </a:lnTo>
                    <a:lnTo>
                      <a:pt x="10" y="15"/>
                    </a:lnTo>
                    <a:lnTo>
                      <a:pt x="8" y="18"/>
                    </a:lnTo>
                    <a:lnTo>
                      <a:pt x="6" y="19"/>
                    </a:lnTo>
                    <a:lnTo>
                      <a:pt x="2" y="24"/>
                    </a:lnTo>
                    <a:lnTo>
                      <a:pt x="2" y="27"/>
                    </a:lnTo>
                    <a:lnTo>
                      <a:pt x="2" y="29"/>
                    </a:lnTo>
                    <a:lnTo>
                      <a:pt x="2" y="33"/>
                    </a:lnTo>
                    <a:lnTo>
                      <a:pt x="0" y="37"/>
                    </a:lnTo>
                    <a:lnTo>
                      <a:pt x="0" y="38"/>
                    </a:lnTo>
                    <a:lnTo>
                      <a:pt x="2" y="38"/>
                    </a:lnTo>
                    <a:lnTo>
                      <a:pt x="3" y="38"/>
                    </a:lnTo>
                    <a:lnTo>
                      <a:pt x="8" y="46"/>
                    </a:lnTo>
                    <a:lnTo>
                      <a:pt x="10" y="50"/>
                    </a:lnTo>
                    <a:lnTo>
                      <a:pt x="11" y="52"/>
                    </a:lnTo>
                    <a:lnTo>
                      <a:pt x="10" y="55"/>
                    </a:lnTo>
                    <a:lnTo>
                      <a:pt x="10" y="56"/>
                    </a:lnTo>
                    <a:lnTo>
                      <a:pt x="8" y="57"/>
                    </a:lnTo>
                    <a:lnTo>
                      <a:pt x="10" y="60"/>
                    </a:lnTo>
                    <a:lnTo>
                      <a:pt x="13" y="61"/>
                    </a:lnTo>
                    <a:lnTo>
                      <a:pt x="15" y="63"/>
                    </a:lnTo>
                    <a:lnTo>
                      <a:pt x="18" y="64"/>
                    </a:lnTo>
                    <a:lnTo>
                      <a:pt x="19" y="64"/>
                    </a:lnTo>
                    <a:lnTo>
                      <a:pt x="22" y="64"/>
                    </a:lnTo>
                    <a:lnTo>
                      <a:pt x="22" y="64"/>
                    </a:lnTo>
                    <a:lnTo>
                      <a:pt x="25" y="64"/>
                    </a:lnTo>
                    <a:lnTo>
                      <a:pt x="28" y="64"/>
                    </a:lnTo>
                    <a:lnTo>
                      <a:pt x="29" y="64"/>
                    </a:lnTo>
                    <a:lnTo>
                      <a:pt x="32" y="63"/>
                    </a:lnTo>
                    <a:lnTo>
                      <a:pt x="36" y="64"/>
                    </a:lnTo>
                    <a:lnTo>
                      <a:pt x="39" y="66"/>
                    </a:lnTo>
                    <a:lnTo>
                      <a:pt x="47" y="74"/>
                    </a:lnTo>
                    <a:lnTo>
                      <a:pt x="51" y="74"/>
                    </a:lnTo>
                    <a:lnTo>
                      <a:pt x="52" y="74"/>
                    </a:lnTo>
                    <a:lnTo>
                      <a:pt x="52" y="74"/>
                    </a:lnTo>
                    <a:lnTo>
                      <a:pt x="55" y="75"/>
                    </a:lnTo>
                    <a:lnTo>
                      <a:pt x="57" y="75"/>
                    </a:lnTo>
                    <a:lnTo>
                      <a:pt x="59" y="74"/>
                    </a:lnTo>
                    <a:lnTo>
                      <a:pt x="62" y="74"/>
                    </a:lnTo>
                    <a:lnTo>
                      <a:pt x="65" y="74"/>
                    </a:lnTo>
                    <a:lnTo>
                      <a:pt x="65" y="74"/>
                    </a:lnTo>
                    <a:lnTo>
                      <a:pt x="67" y="74"/>
                    </a:lnTo>
                    <a:lnTo>
                      <a:pt x="69" y="75"/>
                    </a:lnTo>
                    <a:lnTo>
                      <a:pt x="70" y="79"/>
                    </a:lnTo>
                    <a:lnTo>
                      <a:pt x="69" y="81"/>
                    </a:lnTo>
                    <a:lnTo>
                      <a:pt x="69" y="83"/>
                    </a:lnTo>
                    <a:lnTo>
                      <a:pt x="69" y="85"/>
                    </a:lnTo>
                    <a:lnTo>
                      <a:pt x="66" y="86"/>
                    </a:lnTo>
                    <a:lnTo>
                      <a:pt x="65" y="87"/>
                    </a:lnTo>
                    <a:lnTo>
                      <a:pt x="65" y="92"/>
                    </a:lnTo>
                    <a:lnTo>
                      <a:pt x="65" y="93"/>
                    </a:lnTo>
                    <a:lnTo>
                      <a:pt x="65" y="96"/>
                    </a:lnTo>
                    <a:lnTo>
                      <a:pt x="65" y="100"/>
                    </a:lnTo>
                    <a:lnTo>
                      <a:pt x="66" y="103"/>
                    </a:lnTo>
                    <a:lnTo>
                      <a:pt x="66" y="104"/>
                    </a:lnTo>
                    <a:lnTo>
                      <a:pt x="69" y="109"/>
                    </a:lnTo>
                    <a:lnTo>
                      <a:pt x="65" y="118"/>
                    </a:lnTo>
                    <a:lnTo>
                      <a:pt x="65" y="119"/>
                    </a:lnTo>
                    <a:lnTo>
                      <a:pt x="66" y="119"/>
                    </a:lnTo>
                    <a:lnTo>
                      <a:pt x="67" y="119"/>
                    </a:lnTo>
                    <a:lnTo>
                      <a:pt x="67" y="119"/>
                    </a:lnTo>
                    <a:lnTo>
                      <a:pt x="69" y="120"/>
                    </a:lnTo>
                    <a:lnTo>
                      <a:pt x="69" y="122"/>
                    </a:lnTo>
                    <a:lnTo>
                      <a:pt x="70" y="124"/>
                    </a:lnTo>
                    <a:lnTo>
                      <a:pt x="70" y="126"/>
                    </a:lnTo>
                    <a:lnTo>
                      <a:pt x="72" y="129"/>
                    </a:lnTo>
                    <a:lnTo>
                      <a:pt x="74" y="134"/>
                    </a:lnTo>
                    <a:lnTo>
                      <a:pt x="74" y="137"/>
                    </a:lnTo>
                    <a:lnTo>
                      <a:pt x="74" y="137"/>
                    </a:lnTo>
                    <a:lnTo>
                      <a:pt x="78" y="140"/>
                    </a:lnTo>
                    <a:lnTo>
                      <a:pt x="84" y="144"/>
                    </a:lnTo>
                    <a:lnTo>
                      <a:pt x="87" y="144"/>
                    </a:lnTo>
                    <a:lnTo>
                      <a:pt x="91" y="144"/>
                    </a:lnTo>
                    <a:lnTo>
                      <a:pt x="94" y="141"/>
                    </a:lnTo>
                    <a:lnTo>
                      <a:pt x="98" y="138"/>
                    </a:lnTo>
                    <a:lnTo>
                      <a:pt x="100" y="135"/>
                    </a:lnTo>
                    <a:lnTo>
                      <a:pt x="106" y="133"/>
                    </a:lnTo>
                    <a:lnTo>
                      <a:pt x="107" y="129"/>
                    </a:lnTo>
                    <a:lnTo>
                      <a:pt x="109" y="127"/>
                    </a:lnTo>
                    <a:lnTo>
                      <a:pt x="110" y="127"/>
                    </a:lnTo>
                    <a:lnTo>
                      <a:pt x="116" y="126"/>
                    </a:lnTo>
                    <a:lnTo>
                      <a:pt x="118" y="124"/>
                    </a:lnTo>
                    <a:lnTo>
                      <a:pt x="118" y="122"/>
                    </a:lnTo>
                    <a:lnTo>
                      <a:pt x="114" y="122"/>
                    </a:lnTo>
                    <a:lnTo>
                      <a:pt x="110" y="122"/>
                    </a:lnTo>
                    <a:lnTo>
                      <a:pt x="105" y="120"/>
                    </a:lnTo>
                    <a:lnTo>
                      <a:pt x="106" y="116"/>
                    </a:lnTo>
                    <a:lnTo>
                      <a:pt x="105" y="115"/>
                    </a:lnTo>
                    <a:lnTo>
                      <a:pt x="105" y="114"/>
                    </a:lnTo>
                    <a:lnTo>
                      <a:pt x="107" y="108"/>
                    </a:lnTo>
                    <a:lnTo>
                      <a:pt x="106" y="105"/>
                    </a:lnTo>
                    <a:lnTo>
                      <a:pt x="105" y="104"/>
                    </a:lnTo>
                    <a:lnTo>
                      <a:pt x="102" y="103"/>
                    </a:lnTo>
                    <a:lnTo>
                      <a:pt x="100" y="100"/>
                    </a:lnTo>
                    <a:lnTo>
                      <a:pt x="103" y="100"/>
                    </a:lnTo>
                    <a:lnTo>
                      <a:pt x="107" y="101"/>
                    </a:lnTo>
                    <a:lnTo>
                      <a:pt x="111" y="103"/>
                    </a:lnTo>
                    <a:lnTo>
                      <a:pt x="116" y="103"/>
                    </a:lnTo>
                    <a:lnTo>
                      <a:pt x="121" y="103"/>
                    </a:lnTo>
                    <a:lnTo>
                      <a:pt x="121" y="103"/>
                    </a:lnTo>
                    <a:lnTo>
                      <a:pt x="125" y="101"/>
                    </a:lnTo>
                    <a:lnTo>
                      <a:pt x="129" y="98"/>
                    </a:lnTo>
                    <a:lnTo>
                      <a:pt x="133" y="98"/>
                    </a:lnTo>
                    <a:lnTo>
                      <a:pt x="135" y="98"/>
                    </a:lnTo>
                    <a:lnTo>
                      <a:pt x="140" y="97"/>
                    </a:lnTo>
                    <a:lnTo>
                      <a:pt x="144" y="96"/>
                    </a:lnTo>
                    <a:lnTo>
                      <a:pt x="150" y="92"/>
                    </a:lnTo>
                    <a:lnTo>
                      <a:pt x="151" y="89"/>
                    </a:lnTo>
                    <a:lnTo>
                      <a:pt x="151" y="86"/>
                    </a:lnTo>
                    <a:lnTo>
                      <a:pt x="151" y="86"/>
                    </a:lnTo>
                    <a:lnTo>
                      <a:pt x="147" y="82"/>
                    </a:lnTo>
                    <a:lnTo>
                      <a:pt x="143" y="78"/>
                    </a:lnTo>
                    <a:lnTo>
                      <a:pt x="143" y="75"/>
                    </a:lnTo>
                    <a:lnTo>
                      <a:pt x="144" y="72"/>
                    </a:lnTo>
                    <a:lnTo>
                      <a:pt x="146" y="70"/>
                    </a:lnTo>
                    <a:lnTo>
                      <a:pt x="147" y="67"/>
                    </a:lnTo>
                    <a:lnTo>
                      <a:pt x="148" y="68"/>
                    </a:lnTo>
                    <a:lnTo>
                      <a:pt x="151" y="67"/>
                    </a:lnTo>
                    <a:lnTo>
                      <a:pt x="153" y="68"/>
                    </a:lnTo>
                    <a:lnTo>
                      <a:pt x="157" y="67"/>
                    </a:lnTo>
                    <a:lnTo>
                      <a:pt x="157" y="63"/>
                    </a:lnTo>
                    <a:lnTo>
                      <a:pt x="155" y="61"/>
                    </a:lnTo>
                    <a:lnTo>
                      <a:pt x="151" y="61"/>
                    </a:lnTo>
                    <a:lnTo>
                      <a:pt x="151" y="59"/>
                    </a:lnTo>
                    <a:lnTo>
                      <a:pt x="150" y="57"/>
                    </a:lnTo>
                    <a:lnTo>
                      <a:pt x="153" y="53"/>
                    </a:lnTo>
                    <a:lnTo>
                      <a:pt x="155" y="53"/>
                    </a:lnTo>
                    <a:lnTo>
                      <a:pt x="157" y="52"/>
                    </a:lnTo>
                    <a:lnTo>
                      <a:pt x="161" y="48"/>
                    </a:lnTo>
                    <a:lnTo>
                      <a:pt x="161" y="46"/>
                    </a:lnTo>
                    <a:lnTo>
                      <a:pt x="161" y="46"/>
                    </a:lnTo>
                    <a:lnTo>
                      <a:pt x="155" y="44"/>
                    </a:lnTo>
                    <a:lnTo>
                      <a:pt x="154" y="44"/>
                    </a:lnTo>
                    <a:lnTo>
                      <a:pt x="153" y="45"/>
                    </a:lnTo>
                    <a:lnTo>
                      <a:pt x="150" y="44"/>
                    </a:lnTo>
                    <a:lnTo>
                      <a:pt x="148" y="44"/>
                    </a:lnTo>
                    <a:lnTo>
                      <a:pt x="147" y="45"/>
                    </a:lnTo>
                    <a:lnTo>
                      <a:pt x="143" y="45"/>
                    </a:lnTo>
                    <a:lnTo>
                      <a:pt x="140" y="45"/>
                    </a:lnTo>
                    <a:lnTo>
                      <a:pt x="139" y="45"/>
                    </a:lnTo>
                    <a:lnTo>
                      <a:pt x="142" y="45"/>
                    </a:lnTo>
                    <a:lnTo>
                      <a:pt x="143" y="45"/>
                    </a:lnTo>
                    <a:lnTo>
                      <a:pt x="144" y="44"/>
                    </a:lnTo>
                    <a:lnTo>
                      <a:pt x="146" y="42"/>
                    </a:lnTo>
                    <a:lnTo>
                      <a:pt x="148" y="39"/>
                    </a:lnTo>
                    <a:lnTo>
                      <a:pt x="148" y="38"/>
                    </a:lnTo>
                    <a:lnTo>
                      <a:pt x="147" y="37"/>
                    </a:lnTo>
                    <a:lnTo>
                      <a:pt x="147" y="37"/>
                    </a:lnTo>
                    <a:lnTo>
                      <a:pt x="146" y="34"/>
                    </a:lnTo>
                    <a:lnTo>
                      <a:pt x="143" y="33"/>
                    </a:lnTo>
                    <a:lnTo>
                      <a:pt x="139" y="31"/>
                    </a:lnTo>
                    <a:lnTo>
                      <a:pt x="137" y="31"/>
                    </a:lnTo>
                    <a:lnTo>
                      <a:pt x="136" y="30"/>
                    </a:lnTo>
                    <a:lnTo>
                      <a:pt x="133" y="30"/>
                    </a:lnTo>
                    <a:lnTo>
                      <a:pt x="133" y="29"/>
                    </a:lnTo>
                    <a:lnTo>
                      <a:pt x="131" y="27"/>
                    </a:lnTo>
                    <a:lnTo>
                      <a:pt x="129" y="27"/>
                    </a:lnTo>
                    <a:lnTo>
                      <a:pt x="129" y="30"/>
                    </a:lnTo>
                    <a:lnTo>
                      <a:pt x="128" y="27"/>
                    </a:lnTo>
                    <a:lnTo>
                      <a:pt x="127" y="24"/>
                    </a:lnTo>
                    <a:lnTo>
                      <a:pt x="125" y="24"/>
                    </a:lnTo>
                    <a:lnTo>
                      <a:pt x="124" y="23"/>
                    </a:lnTo>
                    <a:lnTo>
                      <a:pt x="125" y="22"/>
                    </a:lnTo>
                    <a:lnTo>
                      <a:pt x="131" y="22"/>
                    </a:lnTo>
                    <a:lnTo>
                      <a:pt x="132" y="20"/>
                    </a:lnTo>
                    <a:lnTo>
                      <a:pt x="136" y="20"/>
                    </a:lnTo>
                    <a:lnTo>
                      <a:pt x="136" y="18"/>
                    </a:lnTo>
                    <a:lnTo>
                      <a:pt x="133" y="19"/>
                    </a:lnTo>
                    <a:lnTo>
                      <a:pt x="128" y="18"/>
                    </a:lnTo>
                    <a:lnTo>
                      <a:pt x="124" y="18"/>
                    </a:lnTo>
                    <a:lnTo>
                      <a:pt x="121" y="18"/>
                    </a:lnTo>
                    <a:lnTo>
                      <a:pt x="116" y="20"/>
                    </a:lnTo>
                    <a:lnTo>
                      <a:pt x="114" y="19"/>
                    </a:lnTo>
                    <a:lnTo>
                      <a:pt x="111" y="19"/>
                    </a:lnTo>
                    <a:lnTo>
                      <a:pt x="107" y="23"/>
                    </a:lnTo>
                    <a:lnTo>
                      <a:pt x="105" y="23"/>
                    </a:lnTo>
                    <a:lnTo>
                      <a:pt x="103" y="24"/>
                    </a:lnTo>
                    <a:lnTo>
                      <a:pt x="102" y="26"/>
                    </a:lnTo>
                    <a:lnTo>
                      <a:pt x="98" y="26"/>
                    </a:lnTo>
                    <a:lnTo>
                      <a:pt x="96" y="27"/>
                    </a:lnTo>
                    <a:lnTo>
                      <a:pt x="95" y="26"/>
                    </a:lnTo>
                    <a:lnTo>
                      <a:pt x="89" y="23"/>
                    </a:lnTo>
                    <a:lnTo>
                      <a:pt x="88" y="20"/>
                    </a:lnTo>
                    <a:lnTo>
                      <a:pt x="87" y="20"/>
                    </a:lnTo>
                    <a:lnTo>
                      <a:pt x="81" y="20"/>
                    </a:lnTo>
                    <a:lnTo>
                      <a:pt x="70" y="23"/>
                    </a:lnTo>
                    <a:lnTo>
                      <a:pt x="65" y="23"/>
                    </a:lnTo>
                    <a:lnTo>
                      <a:pt x="62" y="22"/>
                    </a:lnTo>
                    <a:lnTo>
                      <a:pt x="61" y="19"/>
                    </a:lnTo>
                    <a:lnTo>
                      <a:pt x="61" y="18"/>
                    </a:lnTo>
                    <a:lnTo>
                      <a:pt x="62" y="18"/>
                    </a:lnTo>
                    <a:lnTo>
                      <a:pt x="62" y="15"/>
                    </a:lnTo>
                    <a:lnTo>
                      <a:pt x="59" y="12"/>
                    </a:lnTo>
                    <a:lnTo>
                      <a:pt x="58" y="11"/>
                    </a:lnTo>
                    <a:lnTo>
                      <a:pt x="51" y="12"/>
                    </a:lnTo>
                    <a:lnTo>
                      <a:pt x="50" y="11"/>
                    </a:lnTo>
                    <a:lnTo>
                      <a:pt x="47" y="9"/>
                    </a:lnTo>
                    <a:lnTo>
                      <a:pt x="46" y="11"/>
                    </a:lnTo>
                    <a:lnTo>
                      <a:pt x="44" y="7"/>
                    </a:lnTo>
                    <a:lnTo>
                      <a:pt x="44" y="4"/>
                    </a:lnTo>
                    <a:lnTo>
                      <a:pt x="43" y="0"/>
                    </a:lnTo>
                    <a:lnTo>
                      <a:pt x="41" y="0"/>
                    </a:lnTo>
                    <a:lnTo>
                      <a:pt x="39" y="1"/>
                    </a:lnTo>
                    <a:lnTo>
                      <a:pt x="35" y="5"/>
                    </a:lnTo>
                    <a:lnTo>
                      <a:pt x="36" y="8"/>
                    </a:lnTo>
                    <a:lnTo>
                      <a:pt x="37" y="8"/>
                    </a:lnTo>
                    <a:lnTo>
                      <a:pt x="39" y="8"/>
                    </a:lnTo>
                    <a:lnTo>
                      <a:pt x="41" y="8"/>
                    </a:lnTo>
                    <a:lnTo>
                      <a:pt x="43" y="9"/>
                    </a:lnTo>
                    <a:lnTo>
                      <a:pt x="43" y="11"/>
                    </a:lnTo>
                    <a:lnTo>
                      <a:pt x="40" y="12"/>
                    </a:lnTo>
                    <a:lnTo>
                      <a:pt x="39" y="11"/>
                    </a:lnTo>
                    <a:lnTo>
                      <a:pt x="37" y="9"/>
                    </a:lnTo>
                    <a:lnTo>
                      <a:pt x="36" y="11"/>
                    </a:lnTo>
                    <a:lnTo>
                      <a:pt x="36" y="12"/>
                    </a:lnTo>
                    <a:lnTo>
                      <a:pt x="33" y="13"/>
                    </a:lnTo>
                    <a:lnTo>
                      <a:pt x="29" y="13"/>
                    </a:lnTo>
                    <a:lnTo>
                      <a:pt x="24" y="16"/>
                    </a:lnTo>
                    <a:lnTo>
                      <a:pt x="21" y="18"/>
                    </a:lnTo>
                    <a:lnTo>
                      <a:pt x="21" y="20"/>
                    </a:lnTo>
                    <a:lnTo>
                      <a:pt x="22" y="23"/>
                    </a:lnTo>
                    <a:lnTo>
                      <a:pt x="22" y="27"/>
                    </a:lnTo>
                    <a:lnTo>
                      <a:pt x="24" y="31"/>
                    </a:lnTo>
                    <a:lnTo>
                      <a:pt x="25" y="34"/>
                    </a:lnTo>
                    <a:lnTo>
                      <a:pt x="22" y="37"/>
                    </a:lnTo>
                    <a:lnTo>
                      <a:pt x="18" y="39"/>
                    </a:lnTo>
                    <a:lnTo>
                      <a:pt x="17" y="39"/>
                    </a:lnTo>
                    <a:lnTo>
                      <a:pt x="17" y="35"/>
                    </a:lnTo>
                    <a:lnTo>
                      <a:pt x="14" y="33"/>
                    </a:lnTo>
                    <a:lnTo>
                      <a:pt x="13" y="31"/>
                    </a:lnTo>
                    <a:lnTo>
                      <a:pt x="15" y="29"/>
                    </a:lnTo>
                    <a:lnTo>
                      <a:pt x="15" y="27"/>
                    </a:lnTo>
                    <a:lnTo>
                      <a:pt x="21" y="23"/>
                    </a:lnTo>
                    <a:lnTo>
                      <a:pt x="21" y="19"/>
                    </a:lnTo>
                    <a:lnTo>
                      <a:pt x="18" y="16"/>
                    </a:lnTo>
                    <a:lnTo>
                      <a:pt x="19" y="15"/>
                    </a:lnTo>
                    <a:lnTo>
                      <a:pt x="19" y="13"/>
                    </a:lnTo>
                    <a:lnTo>
                      <a:pt x="17" y="12"/>
                    </a:lnTo>
                    <a:lnTo>
                      <a:pt x="15" y="11"/>
                    </a:lnTo>
                    <a:lnTo>
                      <a:pt x="17" y="9"/>
                    </a:lnTo>
                    <a:lnTo>
                      <a:pt x="19" y="8"/>
                    </a:lnTo>
                    <a:lnTo>
                      <a:pt x="22" y="7"/>
                    </a:lnTo>
                    <a:lnTo>
                      <a:pt x="25" y="4"/>
                    </a:lnTo>
                    <a:lnTo>
                      <a:pt x="24" y="4"/>
                    </a:lnTo>
                    <a:lnTo>
                      <a:pt x="2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7" name="Freeform 1363">
                <a:extLst>
                  <a:ext uri="{FF2B5EF4-FFF2-40B4-BE49-F238E27FC236}">
                    <a16:creationId xmlns:a16="http://schemas.microsoft.com/office/drawing/2014/main" id="{E123A2E4-62B0-4466-A0FA-99EBD04F3F80}"/>
                  </a:ext>
                </a:extLst>
              </p:cNvPr>
              <p:cNvSpPr>
                <a:spLocks/>
              </p:cNvSpPr>
              <p:nvPr/>
            </p:nvSpPr>
            <p:spPr bwMode="auto">
              <a:xfrm>
                <a:off x="2539" y="3083"/>
                <a:ext cx="4" cy="4"/>
              </a:xfrm>
              <a:custGeom>
                <a:avLst/>
                <a:gdLst>
                  <a:gd name="T0" fmla="*/ 0 w 4"/>
                  <a:gd name="T1" fmla="*/ 0 h 4"/>
                  <a:gd name="T2" fmla="*/ 0 w 4"/>
                  <a:gd name="T3" fmla="*/ 2 h 4"/>
                  <a:gd name="T4" fmla="*/ 0 w 4"/>
                  <a:gd name="T5" fmla="*/ 3 h 4"/>
                  <a:gd name="T6" fmla="*/ 2 w 4"/>
                  <a:gd name="T7" fmla="*/ 4 h 4"/>
                  <a:gd name="T8" fmla="*/ 4 w 4"/>
                  <a:gd name="T9" fmla="*/ 3 h 4"/>
                  <a:gd name="T10" fmla="*/ 2 w 4"/>
                  <a:gd name="T11" fmla="*/ 3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lnTo>
                      <a:pt x="0" y="2"/>
                    </a:lnTo>
                    <a:lnTo>
                      <a:pt x="0" y="3"/>
                    </a:lnTo>
                    <a:lnTo>
                      <a:pt x="2" y="4"/>
                    </a:lnTo>
                    <a:lnTo>
                      <a:pt x="4" y="3"/>
                    </a:lnTo>
                    <a:lnTo>
                      <a:pt x="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8" name="Freeform 1364">
                <a:extLst>
                  <a:ext uri="{FF2B5EF4-FFF2-40B4-BE49-F238E27FC236}">
                    <a16:creationId xmlns:a16="http://schemas.microsoft.com/office/drawing/2014/main" id="{30CF79F2-9F76-4D46-9E79-4A15FDC476F1}"/>
                  </a:ext>
                </a:extLst>
              </p:cNvPr>
              <p:cNvSpPr>
                <a:spLocks/>
              </p:cNvSpPr>
              <p:nvPr/>
            </p:nvSpPr>
            <p:spPr bwMode="auto">
              <a:xfrm>
                <a:off x="2418" y="3082"/>
                <a:ext cx="145" cy="207"/>
              </a:xfrm>
              <a:custGeom>
                <a:avLst/>
                <a:gdLst>
                  <a:gd name="T0" fmla="*/ 18 w 145"/>
                  <a:gd name="T1" fmla="*/ 149 h 207"/>
                  <a:gd name="T2" fmla="*/ 31 w 145"/>
                  <a:gd name="T3" fmla="*/ 156 h 207"/>
                  <a:gd name="T4" fmla="*/ 38 w 145"/>
                  <a:gd name="T5" fmla="*/ 152 h 207"/>
                  <a:gd name="T6" fmla="*/ 44 w 145"/>
                  <a:gd name="T7" fmla="*/ 155 h 207"/>
                  <a:gd name="T8" fmla="*/ 56 w 145"/>
                  <a:gd name="T9" fmla="*/ 163 h 207"/>
                  <a:gd name="T10" fmla="*/ 68 w 145"/>
                  <a:gd name="T11" fmla="*/ 175 h 207"/>
                  <a:gd name="T12" fmla="*/ 71 w 145"/>
                  <a:gd name="T13" fmla="*/ 184 h 207"/>
                  <a:gd name="T14" fmla="*/ 81 w 145"/>
                  <a:gd name="T15" fmla="*/ 185 h 207"/>
                  <a:gd name="T16" fmla="*/ 97 w 145"/>
                  <a:gd name="T17" fmla="*/ 184 h 207"/>
                  <a:gd name="T18" fmla="*/ 106 w 145"/>
                  <a:gd name="T19" fmla="*/ 188 h 207"/>
                  <a:gd name="T20" fmla="*/ 103 w 145"/>
                  <a:gd name="T21" fmla="*/ 203 h 207"/>
                  <a:gd name="T22" fmla="*/ 118 w 145"/>
                  <a:gd name="T23" fmla="*/ 175 h 207"/>
                  <a:gd name="T24" fmla="*/ 108 w 145"/>
                  <a:gd name="T25" fmla="*/ 158 h 207"/>
                  <a:gd name="T26" fmla="*/ 118 w 145"/>
                  <a:gd name="T27" fmla="*/ 147 h 207"/>
                  <a:gd name="T28" fmla="*/ 112 w 145"/>
                  <a:gd name="T29" fmla="*/ 134 h 207"/>
                  <a:gd name="T30" fmla="*/ 133 w 145"/>
                  <a:gd name="T31" fmla="*/ 133 h 207"/>
                  <a:gd name="T32" fmla="*/ 141 w 145"/>
                  <a:gd name="T33" fmla="*/ 137 h 207"/>
                  <a:gd name="T34" fmla="*/ 143 w 145"/>
                  <a:gd name="T35" fmla="*/ 132 h 207"/>
                  <a:gd name="T36" fmla="*/ 138 w 145"/>
                  <a:gd name="T37" fmla="*/ 122 h 207"/>
                  <a:gd name="T38" fmla="*/ 140 w 145"/>
                  <a:gd name="T39" fmla="*/ 112 h 207"/>
                  <a:gd name="T40" fmla="*/ 136 w 145"/>
                  <a:gd name="T41" fmla="*/ 99 h 207"/>
                  <a:gd name="T42" fmla="*/ 140 w 145"/>
                  <a:gd name="T43" fmla="*/ 88 h 207"/>
                  <a:gd name="T44" fmla="*/ 138 w 145"/>
                  <a:gd name="T45" fmla="*/ 77 h 207"/>
                  <a:gd name="T46" fmla="*/ 128 w 145"/>
                  <a:gd name="T47" fmla="*/ 78 h 207"/>
                  <a:gd name="T48" fmla="*/ 118 w 145"/>
                  <a:gd name="T49" fmla="*/ 77 h 207"/>
                  <a:gd name="T50" fmla="*/ 99 w 145"/>
                  <a:gd name="T51" fmla="*/ 67 h 207"/>
                  <a:gd name="T52" fmla="*/ 86 w 145"/>
                  <a:gd name="T53" fmla="*/ 66 h 207"/>
                  <a:gd name="T54" fmla="*/ 81 w 145"/>
                  <a:gd name="T55" fmla="*/ 58 h 207"/>
                  <a:gd name="T56" fmla="*/ 73 w 145"/>
                  <a:gd name="T57" fmla="*/ 41 h 207"/>
                  <a:gd name="T58" fmla="*/ 73 w 145"/>
                  <a:gd name="T59" fmla="*/ 30 h 207"/>
                  <a:gd name="T60" fmla="*/ 82 w 145"/>
                  <a:gd name="T61" fmla="*/ 16 h 207"/>
                  <a:gd name="T62" fmla="*/ 96 w 145"/>
                  <a:gd name="T63" fmla="*/ 7 h 207"/>
                  <a:gd name="T64" fmla="*/ 92 w 145"/>
                  <a:gd name="T65" fmla="*/ 0 h 207"/>
                  <a:gd name="T66" fmla="*/ 86 w 145"/>
                  <a:gd name="T67" fmla="*/ 3 h 207"/>
                  <a:gd name="T68" fmla="*/ 82 w 145"/>
                  <a:gd name="T69" fmla="*/ 7 h 207"/>
                  <a:gd name="T70" fmla="*/ 66 w 145"/>
                  <a:gd name="T71" fmla="*/ 14 h 207"/>
                  <a:gd name="T72" fmla="*/ 60 w 145"/>
                  <a:gd name="T73" fmla="*/ 21 h 207"/>
                  <a:gd name="T74" fmla="*/ 59 w 145"/>
                  <a:gd name="T75" fmla="*/ 18 h 207"/>
                  <a:gd name="T76" fmla="*/ 47 w 145"/>
                  <a:gd name="T77" fmla="*/ 21 h 207"/>
                  <a:gd name="T78" fmla="*/ 42 w 145"/>
                  <a:gd name="T79" fmla="*/ 33 h 207"/>
                  <a:gd name="T80" fmla="*/ 36 w 145"/>
                  <a:gd name="T81" fmla="*/ 38 h 207"/>
                  <a:gd name="T82" fmla="*/ 26 w 145"/>
                  <a:gd name="T83" fmla="*/ 47 h 207"/>
                  <a:gd name="T84" fmla="*/ 26 w 145"/>
                  <a:gd name="T85" fmla="*/ 56 h 207"/>
                  <a:gd name="T86" fmla="*/ 22 w 145"/>
                  <a:gd name="T87" fmla="*/ 49 h 207"/>
                  <a:gd name="T88" fmla="*/ 19 w 145"/>
                  <a:gd name="T89" fmla="*/ 56 h 207"/>
                  <a:gd name="T90" fmla="*/ 15 w 145"/>
                  <a:gd name="T91" fmla="*/ 64 h 207"/>
                  <a:gd name="T92" fmla="*/ 19 w 145"/>
                  <a:gd name="T93" fmla="*/ 73 h 207"/>
                  <a:gd name="T94" fmla="*/ 20 w 145"/>
                  <a:gd name="T95" fmla="*/ 81 h 207"/>
                  <a:gd name="T96" fmla="*/ 20 w 145"/>
                  <a:gd name="T97" fmla="*/ 89 h 207"/>
                  <a:gd name="T98" fmla="*/ 19 w 145"/>
                  <a:gd name="T99" fmla="*/ 106 h 207"/>
                  <a:gd name="T100" fmla="*/ 23 w 145"/>
                  <a:gd name="T101" fmla="*/ 108 h 207"/>
                  <a:gd name="T102" fmla="*/ 12 w 145"/>
                  <a:gd name="T103" fmla="*/ 123 h 207"/>
                  <a:gd name="T104" fmla="*/ 0 w 145"/>
                  <a:gd name="T105" fmla="*/ 13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5" h="207">
                    <a:moveTo>
                      <a:pt x="7" y="141"/>
                    </a:moveTo>
                    <a:lnTo>
                      <a:pt x="12" y="145"/>
                    </a:lnTo>
                    <a:lnTo>
                      <a:pt x="15" y="145"/>
                    </a:lnTo>
                    <a:lnTo>
                      <a:pt x="18" y="148"/>
                    </a:lnTo>
                    <a:lnTo>
                      <a:pt x="18" y="149"/>
                    </a:lnTo>
                    <a:lnTo>
                      <a:pt x="18" y="152"/>
                    </a:lnTo>
                    <a:lnTo>
                      <a:pt x="22" y="152"/>
                    </a:lnTo>
                    <a:lnTo>
                      <a:pt x="26" y="154"/>
                    </a:lnTo>
                    <a:lnTo>
                      <a:pt x="27" y="155"/>
                    </a:lnTo>
                    <a:lnTo>
                      <a:pt x="31" y="156"/>
                    </a:lnTo>
                    <a:lnTo>
                      <a:pt x="33" y="155"/>
                    </a:lnTo>
                    <a:lnTo>
                      <a:pt x="33" y="152"/>
                    </a:lnTo>
                    <a:lnTo>
                      <a:pt x="34" y="151"/>
                    </a:lnTo>
                    <a:lnTo>
                      <a:pt x="36" y="151"/>
                    </a:lnTo>
                    <a:lnTo>
                      <a:pt x="38" y="152"/>
                    </a:lnTo>
                    <a:lnTo>
                      <a:pt x="41" y="154"/>
                    </a:lnTo>
                    <a:lnTo>
                      <a:pt x="41" y="155"/>
                    </a:lnTo>
                    <a:lnTo>
                      <a:pt x="42" y="155"/>
                    </a:lnTo>
                    <a:lnTo>
                      <a:pt x="42" y="156"/>
                    </a:lnTo>
                    <a:lnTo>
                      <a:pt x="44" y="155"/>
                    </a:lnTo>
                    <a:lnTo>
                      <a:pt x="45" y="156"/>
                    </a:lnTo>
                    <a:lnTo>
                      <a:pt x="49" y="158"/>
                    </a:lnTo>
                    <a:lnTo>
                      <a:pt x="52" y="159"/>
                    </a:lnTo>
                    <a:lnTo>
                      <a:pt x="53" y="160"/>
                    </a:lnTo>
                    <a:lnTo>
                      <a:pt x="56" y="163"/>
                    </a:lnTo>
                    <a:lnTo>
                      <a:pt x="56" y="166"/>
                    </a:lnTo>
                    <a:lnTo>
                      <a:pt x="57" y="170"/>
                    </a:lnTo>
                    <a:lnTo>
                      <a:pt x="60" y="170"/>
                    </a:lnTo>
                    <a:lnTo>
                      <a:pt x="66" y="171"/>
                    </a:lnTo>
                    <a:lnTo>
                      <a:pt x="68" y="175"/>
                    </a:lnTo>
                    <a:lnTo>
                      <a:pt x="68" y="178"/>
                    </a:lnTo>
                    <a:lnTo>
                      <a:pt x="68" y="178"/>
                    </a:lnTo>
                    <a:lnTo>
                      <a:pt x="71" y="178"/>
                    </a:lnTo>
                    <a:lnTo>
                      <a:pt x="71" y="182"/>
                    </a:lnTo>
                    <a:lnTo>
                      <a:pt x="71" y="184"/>
                    </a:lnTo>
                    <a:lnTo>
                      <a:pt x="71" y="185"/>
                    </a:lnTo>
                    <a:lnTo>
                      <a:pt x="74" y="186"/>
                    </a:lnTo>
                    <a:lnTo>
                      <a:pt x="77" y="185"/>
                    </a:lnTo>
                    <a:lnTo>
                      <a:pt x="78" y="186"/>
                    </a:lnTo>
                    <a:lnTo>
                      <a:pt x="81" y="185"/>
                    </a:lnTo>
                    <a:lnTo>
                      <a:pt x="82" y="185"/>
                    </a:lnTo>
                    <a:lnTo>
                      <a:pt x="86" y="182"/>
                    </a:lnTo>
                    <a:lnTo>
                      <a:pt x="90" y="184"/>
                    </a:lnTo>
                    <a:lnTo>
                      <a:pt x="93" y="185"/>
                    </a:lnTo>
                    <a:lnTo>
                      <a:pt x="97" y="184"/>
                    </a:lnTo>
                    <a:lnTo>
                      <a:pt x="99" y="184"/>
                    </a:lnTo>
                    <a:lnTo>
                      <a:pt x="100" y="185"/>
                    </a:lnTo>
                    <a:lnTo>
                      <a:pt x="101" y="184"/>
                    </a:lnTo>
                    <a:lnTo>
                      <a:pt x="104" y="185"/>
                    </a:lnTo>
                    <a:lnTo>
                      <a:pt x="106" y="188"/>
                    </a:lnTo>
                    <a:lnTo>
                      <a:pt x="108" y="186"/>
                    </a:lnTo>
                    <a:lnTo>
                      <a:pt x="108" y="188"/>
                    </a:lnTo>
                    <a:lnTo>
                      <a:pt x="100" y="202"/>
                    </a:lnTo>
                    <a:lnTo>
                      <a:pt x="100" y="203"/>
                    </a:lnTo>
                    <a:lnTo>
                      <a:pt x="103" y="203"/>
                    </a:lnTo>
                    <a:lnTo>
                      <a:pt x="107" y="203"/>
                    </a:lnTo>
                    <a:lnTo>
                      <a:pt x="108" y="204"/>
                    </a:lnTo>
                    <a:lnTo>
                      <a:pt x="108" y="207"/>
                    </a:lnTo>
                    <a:lnTo>
                      <a:pt x="111" y="200"/>
                    </a:lnTo>
                    <a:lnTo>
                      <a:pt x="118" y="175"/>
                    </a:lnTo>
                    <a:lnTo>
                      <a:pt x="118" y="173"/>
                    </a:lnTo>
                    <a:lnTo>
                      <a:pt x="118" y="169"/>
                    </a:lnTo>
                    <a:lnTo>
                      <a:pt x="115" y="165"/>
                    </a:lnTo>
                    <a:lnTo>
                      <a:pt x="110" y="160"/>
                    </a:lnTo>
                    <a:lnTo>
                      <a:pt x="108" y="158"/>
                    </a:lnTo>
                    <a:lnTo>
                      <a:pt x="108" y="151"/>
                    </a:lnTo>
                    <a:lnTo>
                      <a:pt x="117" y="148"/>
                    </a:lnTo>
                    <a:lnTo>
                      <a:pt x="119" y="151"/>
                    </a:lnTo>
                    <a:lnTo>
                      <a:pt x="119" y="148"/>
                    </a:lnTo>
                    <a:lnTo>
                      <a:pt x="118" y="147"/>
                    </a:lnTo>
                    <a:lnTo>
                      <a:pt x="119" y="145"/>
                    </a:lnTo>
                    <a:lnTo>
                      <a:pt x="118" y="143"/>
                    </a:lnTo>
                    <a:lnTo>
                      <a:pt x="112" y="141"/>
                    </a:lnTo>
                    <a:lnTo>
                      <a:pt x="112" y="138"/>
                    </a:lnTo>
                    <a:lnTo>
                      <a:pt x="112" y="134"/>
                    </a:lnTo>
                    <a:lnTo>
                      <a:pt x="126" y="134"/>
                    </a:lnTo>
                    <a:lnTo>
                      <a:pt x="128" y="133"/>
                    </a:lnTo>
                    <a:lnTo>
                      <a:pt x="130" y="133"/>
                    </a:lnTo>
                    <a:lnTo>
                      <a:pt x="132" y="133"/>
                    </a:lnTo>
                    <a:lnTo>
                      <a:pt x="133" y="133"/>
                    </a:lnTo>
                    <a:lnTo>
                      <a:pt x="136" y="130"/>
                    </a:lnTo>
                    <a:lnTo>
                      <a:pt x="138" y="130"/>
                    </a:lnTo>
                    <a:lnTo>
                      <a:pt x="140" y="132"/>
                    </a:lnTo>
                    <a:lnTo>
                      <a:pt x="141" y="134"/>
                    </a:lnTo>
                    <a:lnTo>
                      <a:pt x="141" y="137"/>
                    </a:lnTo>
                    <a:lnTo>
                      <a:pt x="141" y="140"/>
                    </a:lnTo>
                    <a:lnTo>
                      <a:pt x="145" y="140"/>
                    </a:lnTo>
                    <a:lnTo>
                      <a:pt x="145" y="140"/>
                    </a:lnTo>
                    <a:lnTo>
                      <a:pt x="145" y="137"/>
                    </a:lnTo>
                    <a:lnTo>
                      <a:pt x="143" y="132"/>
                    </a:lnTo>
                    <a:lnTo>
                      <a:pt x="141" y="129"/>
                    </a:lnTo>
                    <a:lnTo>
                      <a:pt x="141" y="127"/>
                    </a:lnTo>
                    <a:lnTo>
                      <a:pt x="140" y="125"/>
                    </a:lnTo>
                    <a:lnTo>
                      <a:pt x="140" y="123"/>
                    </a:lnTo>
                    <a:lnTo>
                      <a:pt x="138" y="122"/>
                    </a:lnTo>
                    <a:lnTo>
                      <a:pt x="138" y="122"/>
                    </a:lnTo>
                    <a:lnTo>
                      <a:pt x="137" y="122"/>
                    </a:lnTo>
                    <a:lnTo>
                      <a:pt x="136" y="122"/>
                    </a:lnTo>
                    <a:lnTo>
                      <a:pt x="136" y="121"/>
                    </a:lnTo>
                    <a:lnTo>
                      <a:pt x="140" y="112"/>
                    </a:lnTo>
                    <a:lnTo>
                      <a:pt x="137" y="107"/>
                    </a:lnTo>
                    <a:lnTo>
                      <a:pt x="137" y="106"/>
                    </a:lnTo>
                    <a:lnTo>
                      <a:pt x="136" y="103"/>
                    </a:lnTo>
                    <a:lnTo>
                      <a:pt x="136" y="99"/>
                    </a:lnTo>
                    <a:lnTo>
                      <a:pt x="136" y="99"/>
                    </a:lnTo>
                    <a:lnTo>
                      <a:pt x="136" y="96"/>
                    </a:lnTo>
                    <a:lnTo>
                      <a:pt x="136" y="95"/>
                    </a:lnTo>
                    <a:lnTo>
                      <a:pt x="136" y="90"/>
                    </a:lnTo>
                    <a:lnTo>
                      <a:pt x="137" y="89"/>
                    </a:lnTo>
                    <a:lnTo>
                      <a:pt x="140" y="88"/>
                    </a:lnTo>
                    <a:lnTo>
                      <a:pt x="140" y="86"/>
                    </a:lnTo>
                    <a:lnTo>
                      <a:pt x="140" y="84"/>
                    </a:lnTo>
                    <a:lnTo>
                      <a:pt x="141" y="82"/>
                    </a:lnTo>
                    <a:lnTo>
                      <a:pt x="140" y="78"/>
                    </a:lnTo>
                    <a:lnTo>
                      <a:pt x="138" y="77"/>
                    </a:lnTo>
                    <a:lnTo>
                      <a:pt x="136" y="77"/>
                    </a:lnTo>
                    <a:lnTo>
                      <a:pt x="136" y="77"/>
                    </a:lnTo>
                    <a:lnTo>
                      <a:pt x="133" y="77"/>
                    </a:lnTo>
                    <a:lnTo>
                      <a:pt x="130" y="77"/>
                    </a:lnTo>
                    <a:lnTo>
                      <a:pt x="128" y="78"/>
                    </a:lnTo>
                    <a:lnTo>
                      <a:pt x="126" y="78"/>
                    </a:lnTo>
                    <a:lnTo>
                      <a:pt x="123" y="77"/>
                    </a:lnTo>
                    <a:lnTo>
                      <a:pt x="123" y="77"/>
                    </a:lnTo>
                    <a:lnTo>
                      <a:pt x="122" y="77"/>
                    </a:lnTo>
                    <a:lnTo>
                      <a:pt x="118" y="77"/>
                    </a:lnTo>
                    <a:lnTo>
                      <a:pt x="110" y="69"/>
                    </a:lnTo>
                    <a:lnTo>
                      <a:pt x="107" y="67"/>
                    </a:lnTo>
                    <a:lnTo>
                      <a:pt x="103" y="66"/>
                    </a:lnTo>
                    <a:lnTo>
                      <a:pt x="100" y="67"/>
                    </a:lnTo>
                    <a:lnTo>
                      <a:pt x="99" y="67"/>
                    </a:lnTo>
                    <a:lnTo>
                      <a:pt x="96" y="67"/>
                    </a:lnTo>
                    <a:lnTo>
                      <a:pt x="93" y="67"/>
                    </a:lnTo>
                    <a:lnTo>
                      <a:pt x="90" y="67"/>
                    </a:lnTo>
                    <a:lnTo>
                      <a:pt x="89" y="67"/>
                    </a:lnTo>
                    <a:lnTo>
                      <a:pt x="86" y="66"/>
                    </a:lnTo>
                    <a:lnTo>
                      <a:pt x="84" y="64"/>
                    </a:lnTo>
                    <a:lnTo>
                      <a:pt x="81" y="63"/>
                    </a:lnTo>
                    <a:lnTo>
                      <a:pt x="79" y="60"/>
                    </a:lnTo>
                    <a:lnTo>
                      <a:pt x="81" y="59"/>
                    </a:lnTo>
                    <a:lnTo>
                      <a:pt x="81" y="58"/>
                    </a:lnTo>
                    <a:lnTo>
                      <a:pt x="82" y="55"/>
                    </a:lnTo>
                    <a:lnTo>
                      <a:pt x="81" y="53"/>
                    </a:lnTo>
                    <a:lnTo>
                      <a:pt x="79" y="49"/>
                    </a:lnTo>
                    <a:lnTo>
                      <a:pt x="74" y="41"/>
                    </a:lnTo>
                    <a:lnTo>
                      <a:pt x="73" y="41"/>
                    </a:lnTo>
                    <a:lnTo>
                      <a:pt x="71" y="41"/>
                    </a:lnTo>
                    <a:lnTo>
                      <a:pt x="71" y="40"/>
                    </a:lnTo>
                    <a:lnTo>
                      <a:pt x="73" y="36"/>
                    </a:lnTo>
                    <a:lnTo>
                      <a:pt x="73" y="32"/>
                    </a:lnTo>
                    <a:lnTo>
                      <a:pt x="73" y="30"/>
                    </a:lnTo>
                    <a:lnTo>
                      <a:pt x="73" y="27"/>
                    </a:lnTo>
                    <a:lnTo>
                      <a:pt x="77" y="22"/>
                    </a:lnTo>
                    <a:lnTo>
                      <a:pt x="79" y="21"/>
                    </a:lnTo>
                    <a:lnTo>
                      <a:pt x="81" y="18"/>
                    </a:lnTo>
                    <a:lnTo>
                      <a:pt x="82" y="16"/>
                    </a:lnTo>
                    <a:lnTo>
                      <a:pt x="84" y="15"/>
                    </a:lnTo>
                    <a:lnTo>
                      <a:pt x="88" y="10"/>
                    </a:lnTo>
                    <a:lnTo>
                      <a:pt x="93" y="7"/>
                    </a:lnTo>
                    <a:lnTo>
                      <a:pt x="95" y="7"/>
                    </a:lnTo>
                    <a:lnTo>
                      <a:pt x="96" y="7"/>
                    </a:lnTo>
                    <a:lnTo>
                      <a:pt x="96" y="7"/>
                    </a:lnTo>
                    <a:lnTo>
                      <a:pt x="97" y="5"/>
                    </a:lnTo>
                    <a:lnTo>
                      <a:pt x="99" y="4"/>
                    </a:lnTo>
                    <a:lnTo>
                      <a:pt x="96" y="3"/>
                    </a:lnTo>
                    <a:lnTo>
                      <a:pt x="92" y="0"/>
                    </a:lnTo>
                    <a:lnTo>
                      <a:pt x="90" y="0"/>
                    </a:lnTo>
                    <a:lnTo>
                      <a:pt x="90" y="1"/>
                    </a:lnTo>
                    <a:lnTo>
                      <a:pt x="89" y="3"/>
                    </a:lnTo>
                    <a:lnTo>
                      <a:pt x="88" y="3"/>
                    </a:lnTo>
                    <a:lnTo>
                      <a:pt x="86" y="3"/>
                    </a:lnTo>
                    <a:lnTo>
                      <a:pt x="85" y="3"/>
                    </a:lnTo>
                    <a:lnTo>
                      <a:pt x="84" y="4"/>
                    </a:lnTo>
                    <a:lnTo>
                      <a:pt x="82" y="4"/>
                    </a:lnTo>
                    <a:lnTo>
                      <a:pt x="84" y="5"/>
                    </a:lnTo>
                    <a:lnTo>
                      <a:pt x="82" y="7"/>
                    </a:lnTo>
                    <a:lnTo>
                      <a:pt x="79" y="8"/>
                    </a:lnTo>
                    <a:lnTo>
                      <a:pt x="75" y="11"/>
                    </a:lnTo>
                    <a:lnTo>
                      <a:pt x="73" y="14"/>
                    </a:lnTo>
                    <a:lnTo>
                      <a:pt x="68" y="14"/>
                    </a:lnTo>
                    <a:lnTo>
                      <a:pt x="66" y="14"/>
                    </a:lnTo>
                    <a:lnTo>
                      <a:pt x="62" y="14"/>
                    </a:lnTo>
                    <a:lnTo>
                      <a:pt x="59" y="15"/>
                    </a:lnTo>
                    <a:lnTo>
                      <a:pt x="59" y="16"/>
                    </a:lnTo>
                    <a:lnTo>
                      <a:pt x="60" y="18"/>
                    </a:lnTo>
                    <a:lnTo>
                      <a:pt x="60" y="21"/>
                    </a:lnTo>
                    <a:lnTo>
                      <a:pt x="57" y="22"/>
                    </a:lnTo>
                    <a:lnTo>
                      <a:pt x="57" y="22"/>
                    </a:lnTo>
                    <a:lnTo>
                      <a:pt x="57" y="19"/>
                    </a:lnTo>
                    <a:lnTo>
                      <a:pt x="57" y="19"/>
                    </a:lnTo>
                    <a:lnTo>
                      <a:pt x="59" y="18"/>
                    </a:lnTo>
                    <a:lnTo>
                      <a:pt x="56" y="18"/>
                    </a:lnTo>
                    <a:lnTo>
                      <a:pt x="53" y="16"/>
                    </a:lnTo>
                    <a:lnTo>
                      <a:pt x="52" y="16"/>
                    </a:lnTo>
                    <a:lnTo>
                      <a:pt x="48" y="19"/>
                    </a:lnTo>
                    <a:lnTo>
                      <a:pt x="47" y="21"/>
                    </a:lnTo>
                    <a:lnTo>
                      <a:pt x="44" y="25"/>
                    </a:lnTo>
                    <a:lnTo>
                      <a:pt x="41" y="30"/>
                    </a:lnTo>
                    <a:lnTo>
                      <a:pt x="40" y="32"/>
                    </a:lnTo>
                    <a:lnTo>
                      <a:pt x="41" y="32"/>
                    </a:lnTo>
                    <a:lnTo>
                      <a:pt x="42" y="33"/>
                    </a:lnTo>
                    <a:lnTo>
                      <a:pt x="42" y="34"/>
                    </a:lnTo>
                    <a:lnTo>
                      <a:pt x="42" y="37"/>
                    </a:lnTo>
                    <a:lnTo>
                      <a:pt x="40" y="37"/>
                    </a:lnTo>
                    <a:lnTo>
                      <a:pt x="38" y="37"/>
                    </a:lnTo>
                    <a:lnTo>
                      <a:pt x="36" y="38"/>
                    </a:lnTo>
                    <a:lnTo>
                      <a:pt x="33" y="41"/>
                    </a:lnTo>
                    <a:lnTo>
                      <a:pt x="31" y="42"/>
                    </a:lnTo>
                    <a:lnTo>
                      <a:pt x="29" y="45"/>
                    </a:lnTo>
                    <a:lnTo>
                      <a:pt x="27" y="47"/>
                    </a:lnTo>
                    <a:lnTo>
                      <a:pt x="26" y="47"/>
                    </a:lnTo>
                    <a:lnTo>
                      <a:pt x="26" y="48"/>
                    </a:lnTo>
                    <a:lnTo>
                      <a:pt x="29" y="51"/>
                    </a:lnTo>
                    <a:lnTo>
                      <a:pt x="29" y="53"/>
                    </a:lnTo>
                    <a:lnTo>
                      <a:pt x="27" y="56"/>
                    </a:lnTo>
                    <a:lnTo>
                      <a:pt x="26" y="56"/>
                    </a:lnTo>
                    <a:lnTo>
                      <a:pt x="25" y="55"/>
                    </a:lnTo>
                    <a:lnTo>
                      <a:pt x="25" y="53"/>
                    </a:lnTo>
                    <a:lnTo>
                      <a:pt x="25" y="52"/>
                    </a:lnTo>
                    <a:lnTo>
                      <a:pt x="23" y="51"/>
                    </a:lnTo>
                    <a:lnTo>
                      <a:pt x="22" y="49"/>
                    </a:lnTo>
                    <a:lnTo>
                      <a:pt x="19" y="47"/>
                    </a:lnTo>
                    <a:lnTo>
                      <a:pt x="19" y="49"/>
                    </a:lnTo>
                    <a:lnTo>
                      <a:pt x="19" y="51"/>
                    </a:lnTo>
                    <a:lnTo>
                      <a:pt x="20" y="53"/>
                    </a:lnTo>
                    <a:lnTo>
                      <a:pt x="19" y="56"/>
                    </a:lnTo>
                    <a:lnTo>
                      <a:pt x="18" y="59"/>
                    </a:lnTo>
                    <a:lnTo>
                      <a:pt x="16" y="60"/>
                    </a:lnTo>
                    <a:lnTo>
                      <a:pt x="15" y="60"/>
                    </a:lnTo>
                    <a:lnTo>
                      <a:pt x="14" y="64"/>
                    </a:lnTo>
                    <a:lnTo>
                      <a:pt x="15" y="64"/>
                    </a:lnTo>
                    <a:lnTo>
                      <a:pt x="15" y="67"/>
                    </a:lnTo>
                    <a:lnTo>
                      <a:pt x="15" y="70"/>
                    </a:lnTo>
                    <a:lnTo>
                      <a:pt x="18" y="73"/>
                    </a:lnTo>
                    <a:lnTo>
                      <a:pt x="19" y="73"/>
                    </a:lnTo>
                    <a:lnTo>
                      <a:pt x="19" y="73"/>
                    </a:lnTo>
                    <a:lnTo>
                      <a:pt x="20" y="74"/>
                    </a:lnTo>
                    <a:lnTo>
                      <a:pt x="20" y="77"/>
                    </a:lnTo>
                    <a:lnTo>
                      <a:pt x="19" y="78"/>
                    </a:lnTo>
                    <a:lnTo>
                      <a:pt x="19" y="79"/>
                    </a:lnTo>
                    <a:lnTo>
                      <a:pt x="20" y="81"/>
                    </a:lnTo>
                    <a:lnTo>
                      <a:pt x="20" y="84"/>
                    </a:lnTo>
                    <a:lnTo>
                      <a:pt x="19" y="85"/>
                    </a:lnTo>
                    <a:lnTo>
                      <a:pt x="18" y="86"/>
                    </a:lnTo>
                    <a:lnTo>
                      <a:pt x="19" y="88"/>
                    </a:lnTo>
                    <a:lnTo>
                      <a:pt x="20" y="89"/>
                    </a:lnTo>
                    <a:lnTo>
                      <a:pt x="19" y="93"/>
                    </a:lnTo>
                    <a:lnTo>
                      <a:pt x="19" y="99"/>
                    </a:lnTo>
                    <a:lnTo>
                      <a:pt x="18" y="101"/>
                    </a:lnTo>
                    <a:lnTo>
                      <a:pt x="18" y="103"/>
                    </a:lnTo>
                    <a:lnTo>
                      <a:pt x="19" y="106"/>
                    </a:lnTo>
                    <a:lnTo>
                      <a:pt x="22" y="104"/>
                    </a:lnTo>
                    <a:lnTo>
                      <a:pt x="20" y="106"/>
                    </a:lnTo>
                    <a:lnTo>
                      <a:pt x="22" y="107"/>
                    </a:lnTo>
                    <a:lnTo>
                      <a:pt x="23" y="107"/>
                    </a:lnTo>
                    <a:lnTo>
                      <a:pt x="23" y="108"/>
                    </a:lnTo>
                    <a:lnTo>
                      <a:pt x="22" y="110"/>
                    </a:lnTo>
                    <a:lnTo>
                      <a:pt x="22" y="112"/>
                    </a:lnTo>
                    <a:lnTo>
                      <a:pt x="16" y="117"/>
                    </a:lnTo>
                    <a:lnTo>
                      <a:pt x="15" y="119"/>
                    </a:lnTo>
                    <a:lnTo>
                      <a:pt x="12" y="123"/>
                    </a:lnTo>
                    <a:lnTo>
                      <a:pt x="8" y="123"/>
                    </a:lnTo>
                    <a:lnTo>
                      <a:pt x="4" y="126"/>
                    </a:lnTo>
                    <a:lnTo>
                      <a:pt x="1" y="132"/>
                    </a:lnTo>
                    <a:lnTo>
                      <a:pt x="0" y="136"/>
                    </a:lnTo>
                    <a:lnTo>
                      <a:pt x="0" y="137"/>
                    </a:lnTo>
                    <a:lnTo>
                      <a:pt x="4" y="138"/>
                    </a:lnTo>
                    <a:lnTo>
                      <a:pt x="7" y="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9" name="Freeform 1365">
                <a:extLst>
                  <a:ext uri="{FF2B5EF4-FFF2-40B4-BE49-F238E27FC236}">
                    <a16:creationId xmlns:a16="http://schemas.microsoft.com/office/drawing/2014/main" id="{E182084C-BBA9-4919-BD39-5DAB18F69FBC}"/>
                  </a:ext>
                </a:extLst>
              </p:cNvPr>
              <p:cNvSpPr>
                <a:spLocks/>
              </p:cNvSpPr>
              <p:nvPr/>
            </p:nvSpPr>
            <p:spPr bwMode="auto">
              <a:xfrm>
                <a:off x="2401" y="3271"/>
                <a:ext cx="3" cy="7"/>
              </a:xfrm>
              <a:custGeom>
                <a:avLst/>
                <a:gdLst>
                  <a:gd name="T0" fmla="*/ 3 w 3"/>
                  <a:gd name="T1" fmla="*/ 0 h 7"/>
                  <a:gd name="T2" fmla="*/ 2 w 3"/>
                  <a:gd name="T3" fmla="*/ 3 h 7"/>
                  <a:gd name="T4" fmla="*/ 0 w 3"/>
                  <a:gd name="T5" fmla="*/ 4 h 7"/>
                  <a:gd name="T6" fmla="*/ 0 w 3"/>
                  <a:gd name="T7" fmla="*/ 6 h 7"/>
                  <a:gd name="T8" fmla="*/ 0 w 3"/>
                  <a:gd name="T9" fmla="*/ 7 h 7"/>
                  <a:gd name="T10" fmla="*/ 2 w 3"/>
                  <a:gd name="T11" fmla="*/ 6 h 7"/>
                  <a:gd name="T12" fmla="*/ 3 w 3"/>
                  <a:gd name="T13" fmla="*/ 4 h 7"/>
                  <a:gd name="T14" fmla="*/ 3 w 3"/>
                  <a:gd name="T15" fmla="*/ 3 h 7"/>
                  <a:gd name="T16" fmla="*/ 3 w 3"/>
                  <a:gd name="T17" fmla="*/ 2 h 7"/>
                  <a:gd name="T18" fmla="*/ 3 w 3"/>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3" y="0"/>
                    </a:moveTo>
                    <a:lnTo>
                      <a:pt x="2" y="3"/>
                    </a:lnTo>
                    <a:lnTo>
                      <a:pt x="0" y="4"/>
                    </a:lnTo>
                    <a:lnTo>
                      <a:pt x="0" y="6"/>
                    </a:lnTo>
                    <a:lnTo>
                      <a:pt x="0" y="7"/>
                    </a:lnTo>
                    <a:lnTo>
                      <a:pt x="2" y="6"/>
                    </a:lnTo>
                    <a:lnTo>
                      <a:pt x="3" y="4"/>
                    </a:lnTo>
                    <a:lnTo>
                      <a:pt x="3"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0" name="Freeform 1366">
                <a:extLst>
                  <a:ext uri="{FF2B5EF4-FFF2-40B4-BE49-F238E27FC236}">
                    <a16:creationId xmlns:a16="http://schemas.microsoft.com/office/drawing/2014/main" id="{3153DFA6-BB85-4420-9731-3A68CF6DDD17}"/>
                  </a:ext>
                </a:extLst>
              </p:cNvPr>
              <p:cNvSpPr>
                <a:spLocks/>
              </p:cNvSpPr>
              <p:nvPr/>
            </p:nvSpPr>
            <p:spPr bwMode="auto">
              <a:xfrm>
                <a:off x="2393" y="3219"/>
                <a:ext cx="72" cy="80"/>
              </a:xfrm>
              <a:custGeom>
                <a:avLst/>
                <a:gdLst>
                  <a:gd name="T0" fmla="*/ 10 w 72"/>
                  <a:gd name="T1" fmla="*/ 67 h 80"/>
                  <a:gd name="T2" fmla="*/ 8 w 72"/>
                  <a:gd name="T3" fmla="*/ 73 h 80"/>
                  <a:gd name="T4" fmla="*/ 12 w 72"/>
                  <a:gd name="T5" fmla="*/ 71 h 80"/>
                  <a:gd name="T6" fmla="*/ 18 w 72"/>
                  <a:gd name="T7" fmla="*/ 74 h 80"/>
                  <a:gd name="T8" fmla="*/ 23 w 72"/>
                  <a:gd name="T9" fmla="*/ 80 h 80"/>
                  <a:gd name="T10" fmla="*/ 28 w 72"/>
                  <a:gd name="T11" fmla="*/ 77 h 80"/>
                  <a:gd name="T12" fmla="*/ 39 w 72"/>
                  <a:gd name="T13" fmla="*/ 56 h 80"/>
                  <a:gd name="T14" fmla="*/ 56 w 72"/>
                  <a:gd name="T15" fmla="*/ 48 h 80"/>
                  <a:gd name="T16" fmla="*/ 67 w 72"/>
                  <a:gd name="T17" fmla="*/ 33 h 80"/>
                  <a:gd name="T18" fmla="*/ 70 w 72"/>
                  <a:gd name="T19" fmla="*/ 32 h 80"/>
                  <a:gd name="T20" fmla="*/ 72 w 72"/>
                  <a:gd name="T21" fmla="*/ 26 h 80"/>
                  <a:gd name="T22" fmla="*/ 69 w 72"/>
                  <a:gd name="T23" fmla="*/ 21 h 80"/>
                  <a:gd name="T24" fmla="*/ 67 w 72"/>
                  <a:gd name="T25" fmla="*/ 19 h 80"/>
                  <a:gd name="T26" fmla="*/ 66 w 72"/>
                  <a:gd name="T27" fmla="*/ 18 h 80"/>
                  <a:gd name="T28" fmla="*/ 63 w 72"/>
                  <a:gd name="T29" fmla="*/ 15 h 80"/>
                  <a:gd name="T30" fmla="*/ 59 w 72"/>
                  <a:gd name="T31" fmla="*/ 14 h 80"/>
                  <a:gd name="T32" fmla="*/ 58 w 72"/>
                  <a:gd name="T33" fmla="*/ 18 h 80"/>
                  <a:gd name="T34" fmla="*/ 52 w 72"/>
                  <a:gd name="T35" fmla="*/ 18 h 80"/>
                  <a:gd name="T36" fmla="*/ 47 w 72"/>
                  <a:gd name="T37" fmla="*/ 15 h 80"/>
                  <a:gd name="T38" fmla="*/ 43 w 72"/>
                  <a:gd name="T39" fmla="*/ 12 h 80"/>
                  <a:gd name="T40" fmla="*/ 40 w 72"/>
                  <a:gd name="T41" fmla="*/ 8 h 80"/>
                  <a:gd name="T42" fmla="*/ 32 w 72"/>
                  <a:gd name="T43" fmla="*/ 4 h 80"/>
                  <a:gd name="T44" fmla="*/ 25 w 72"/>
                  <a:gd name="T45" fmla="*/ 0 h 80"/>
                  <a:gd name="T46" fmla="*/ 21 w 72"/>
                  <a:gd name="T47" fmla="*/ 4 h 80"/>
                  <a:gd name="T48" fmla="*/ 12 w 72"/>
                  <a:gd name="T49" fmla="*/ 8 h 80"/>
                  <a:gd name="T50" fmla="*/ 10 w 72"/>
                  <a:gd name="T51" fmla="*/ 12 h 80"/>
                  <a:gd name="T52" fmla="*/ 11 w 72"/>
                  <a:gd name="T53" fmla="*/ 15 h 80"/>
                  <a:gd name="T54" fmla="*/ 7 w 72"/>
                  <a:gd name="T55" fmla="*/ 23 h 80"/>
                  <a:gd name="T56" fmla="*/ 7 w 72"/>
                  <a:gd name="T57" fmla="*/ 28 h 80"/>
                  <a:gd name="T58" fmla="*/ 2 w 72"/>
                  <a:gd name="T59" fmla="*/ 32 h 80"/>
                  <a:gd name="T60" fmla="*/ 2 w 72"/>
                  <a:gd name="T61" fmla="*/ 36 h 80"/>
                  <a:gd name="T62" fmla="*/ 2 w 72"/>
                  <a:gd name="T63" fmla="*/ 40 h 80"/>
                  <a:gd name="T64" fmla="*/ 0 w 72"/>
                  <a:gd name="T65" fmla="*/ 47 h 80"/>
                  <a:gd name="T66" fmla="*/ 2 w 72"/>
                  <a:gd name="T67" fmla="*/ 49 h 80"/>
                  <a:gd name="T68" fmla="*/ 6 w 72"/>
                  <a:gd name="T69" fmla="*/ 52 h 80"/>
                  <a:gd name="T70" fmla="*/ 8 w 72"/>
                  <a:gd name="T71" fmla="*/ 54 h 80"/>
                  <a:gd name="T72" fmla="*/ 11 w 72"/>
                  <a:gd name="T73" fmla="*/ 49 h 80"/>
                  <a:gd name="T74" fmla="*/ 12 w 72"/>
                  <a:gd name="T75" fmla="*/ 49 h 80"/>
                  <a:gd name="T76" fmla="*/ 14 w 72"/>
                  <a:gd name="T77" fmla="*/ 49 h 80"/>
                  <a:gd name="T78" fmla="*/ 14 w 72"/>
                  <a:gd name="T79" fmla="*/ 48 h 80"/>
                  <a:gd name="T80" fmla="*/ 14 w 72"/>
                  <a:gd name="T81" fmla="*/ 55 h 80"/>
                  <a:gd name="T82" fmla="*/ 12 w 72"/>
                  <a:gd name="T83" fmla="*/ 59 h 80"/>
                  <a:gd name="T84" fmla="*/ 11 w 72"/>
                  <a:gd name="T85"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 h="80">
                    <a:moveTo>
                      <a:pt x="12" y="66"/>
                    </a:moveTo>
                    <a:lnTo>
                      <a:pt x="10" y="67"/>
                    </a:lnTo>
                    <a:lnTo>
                      <a:pt x="7" y="70"/>
                    </a:lnTo>
                    <a:lnTo>
                      <a:pt x="8" y="73"/>
                    </a:lnTo>
                    <a:lnTo>
                      <a:pt x="10" y="73"/>
                    </a:lnTo>
                    <a:lnTo>
                      <a:pt x="12" y="71"/>
                    </a:lnTo>
                    <a:lnTo>
                      <a:pt x="14" y="73"/>
                    </a:lnTo>
                    <a:lnTo>
                      <a:pt x="18" y="74"/>
                    </a:lnTo>
                    <a:lnTo>
                      <a:pt x="21" y="74"/>
                    </a:lnTo>
                    <a:lnTo>
                      <a:pt x="23" y="80"/>
                    </a:lnTo>
                    <a:lnTo>
                      <a:pt x="25" y="80"/>
                    </a:lnTo>
                    <a:lnTo>
                      <a:pt x="28" y="77"/>
                    </a:lnTo>
                    <a:lnTo>
                      <a:pt x="37" y="58"/>
                    </a:lnTo>
                    <a:lnTo>
                      <a:pt x="39" y="56"/>
                    </a:lnTo>
                    <a:lnTo>
                      <a:pt x="51" y="52"/>
                    </a:lnTo>
                    <a:lnTo>
                      <a:pt x="56" y="48"/>
                    </a:lnTo>
                    <a:lnTo>
                      <a:pt x="65" y="41"/>
                    </a:lnTo>
                    <a:lnTo>
                      <a:pt x="67" y="33"/>
                    </a:lnTo>
                    <a:lnTo>
                      <a:pt x="70" y="33"/>
                    </a:lnTo>
                    <a:lnTo>
                      <a:pt x="70" y="32"/>
                    </a:lnTo>
                    <a:lnTo>
                      <a:pt x="72" y="29"/>
                    </a:lnTo>
                    <a:lnTo>
                      <a:pt x="72" y="26"/>
                    </a:lnTo>
                    <a:lnTo>
                      <a:pt x="69" y="22"/>
                    </a:lnTo>
                    <a:lnTo>
                      <a:pt x="69" y="21"/>
                    </a:lnTo>
                    <a:lnTo>
                      <a:pt x="67" y="19"/>
                    </a:lnTo>
                    <a:lnTo>
                      <a:pt x="67" y="19"/>
                    </a:lnTo>
                    <a:lnTo>
                      <a:pt x="67" y="18"/>
                    </a:lnTo>
                    <a:lnTo>
                      <a:pt x="66" y="18"/>
                    </a:lnTo>
                    <a:lnTo>
                      <a:pt x="66" y="17"/>
                    </a:lnTo>
                    <a:lnTo>
                      <a:pt x="63" y="15"/>
                    </a:lnTo>
                    <a:lnTo>
                      <a:pt x="61" y="14"/>
                    </a:lnTo>
                    <a:lnTo>
                      <a:pt x="59" y="14"/>
                    </a:lnTo>
                    <a:lnTo>
                      <a:pt x="58" y="15"/>
                    </a:lnTo>
                    <a:lnTo>
                      <a:pt x="58" y="18"/>
                    </a:lnTo>
                    <a:lnTo>
                      <a:pt x="56" y="19"/>
                    </a:lnTo>
                    <a:lnTo>
                      <a:pt x="52" y="18"/>
                    </a:lnTo>
                    <a:lnTo>
                      <a:pt x="51" y="17"/>
                    </a:lnTo>
                    <a:lnTo>
                      <a:pt x="47" y="15"/>
                    </a:lnTo>
                    <a:lnTo>
                      <a:pt x="43" y="15"/>
                    </a:lnTo>
                    <a:lnTo>
                      <a:pt x="43" y="12"/>
                    </a:lnTo>
                    <a:lnTo>
                      <a:pt x="43" y="11"/>
                    </a:lnTo>
                    <a:lnTo>
                      <a:pt x="40" y="8"/>
                    </a:lnTo>
                    <a:lnTo>
                      <a:pt x="37" y="8"/>
                    </a:lnTo>
                    <a:lnTo>
                      <a:pt x="32" y="4"/>
                    </a:lnTo>
                    <a:lnTo>
                      <a:pt x="29" y="1"/>
                    </a:lnTo>
                    <a:lnTo>
                      <a:pt x="25" y="0"/>
                    </a:lnTo>
                    <a:lnTo>
                      <a:pt x="23" y="3"/>
                    </a:lnTo>
                    <a:lnTo>
                      <a:pt x="21" y="4"/>
                    </a:lnTo>
                    <a:lnTo>
                      <a:pt x="15" y="8"/>
                    </a:lnTo>
                    <a:lnTo>
                      <a:pt x="12" y="8"/>
                    </a:lnTo>
                    <a:lnTo>
                      <a:pt x="8" y="10"/>
                    </a:lnTo>
                    <a:lnTo>
                      <a:pt x="10" y="12"/>
                    </a:lnTo>
                    <a:lnTo>
                      <a:pt x="11" y="14"/>
                    </a:lnTo>
                    <a:lnTo>
                      <a:pt x="11" y="15"/>
                    </a:lnTo>
                    <a:lnTo>
                      <a:pt x="11" y="19"/>
                    </a:lnTo>
                    <a:lnTo>
                      <a:pt x="7" y="23"/>
                    </a:lnTo>
                    <a:lnTo>
                      <a:pt x="6" y="26"/>
                    </a:lnTo>
                    <a:lnTo>
                      <a:pt x="7" y="28"/>
                    </a:lnTo>
                    <a:lnTo>
                      <a:pt x="4" y="30"/>
                    </a:lnTo>
                    <a:lnTo>
                      <a:pt x="2" y="32"/>
                    </a:lnTo>
                    <a:lnTo>
                      <a:pt x="0" y="34"/>
                    </a:lnTo>
                    <a:lnTo>
                      <a:pt x="2" y="36"/>
                    </a:lnTo>
                    <a:lnTo>
                      <a:pt x="2" y="38"/>
                    </a:lnTo>
                    <a:lnTo>
                      <a:pt x="2" y="40"/>
                    </a:lnTo>
                    <a:lnTo>
                      <a:pt x="2" y="44"/>
                    </a:lnTo>
                    <a:lnTo>
                      <a:pt x="0" y="47"/>
                    </a:lnTo>
                    <a:lnTo>
                      <a:pt x="0" y="47"/>
                    </a:lnTo>
                    <a:lnTo>
                      <a:pt x="2" y="49"/>
                    </a:lnTo>
                    <a:lnTo>
                      <a:pt x="3" y="51"/>
                    </a:lnTo>
                    <a:lnTo>
                      <a:pt x="6" y="52"/>
                    </a:lnTo>
                    <a:lnTo>
                      <a:pt x="8" y="54"/>
                    </a:lnTo>
                    <a:lnTo>
                      <a:pt x="8" y="54"/>
                    </a:lnTo>
                    <a:lnTo>
                      <a:pt x="10" y="51"/>
                    </a:lnTo>
                    <a:lnTo>
                      <a:pt x="11" y="49"/>
                    </a:lnTo>
                    <a:lnTo>
                      <a:pt x="12" y="47"/>
                    </a:lnTo>
                    <a:lnTo>
                      <a:pt x="12" y="49"/>
                    </a:lnTo>
                    <a:lnTo>
                      <a:pt x="12" y="51"/>
                    </a:lnTo>
                    <a:lnTo>
                      <a:pt x="14" y="49"/>
                    </a:lnTo>
                    <a:lnTo>
                      <a:pt x="12" y="48"/>
                    </a:lnTo>
                    <a:lnTo>
                      <a:pt x="14" y="48"/>
                    </a:lnTo>
                    <a:lnTo>
                      <a:pt x="15" y="51"/>
                    </a:lnTo>
                    <a:lnTo>
                      <a:pt x="14" y="55"/>
                    </a:lnTo>
                    <a:lnTo>
                      <a:pt x="14" y="56"/>
                    </a:lnTo>
                    <a:lnTo>
                      <a:pt x="12" y="59"/>
                    </a:lnTo>
                    <a:lnTo>
                      <a:pt x="10" y="62"/>
                    </a:lnTo>
                    <a:lnTo>
                      <a:pt x="11" y="63"/>
                    </a:lnTo>
                    <a:lnTo>
                      <a:pt x="1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1" name="Freeform 1367">
                <a:extLst>
                  <a:ext uri="{FF2B5EF4-FFF2-40B4-BE49-F238E27FC236}">
                    <a16:creationId xmlns:a16="http://schemas.microsoft.com/office/drawing/2014/main" id="{6166DC79-1D19-46FC-A06F-0F1CECC38A6B}"/>
                  </a:ext>
                </a:extLst>
              </p:cNvPr>
              <p:cNvSpPr>
                <a:spLocks/>
              </p:cNvSpPr>
              <p:nvPr/>
            </p:nvSpPr>
            <p:spPr bwMode="auto">
              <a:xfrm>
                <a:off x="2389" y="3237"/>
                <a:ext cx="157" cy="230"/>
              </a:xfrm>
              <a:custGeom>
                <a:avLst/>
                <a:gdLst>
                  <a:gd name="T0" fmla="*/ 150 w 157"/>
                  <a:gd name="T1" fmla="*/ 225 h 230"/>
                  <a:gd name="T2" fmla="*/ 151 w 157"/>
                  <a:gd name="T3" fmla="*/ 218 h 230"/>
                  <a:gd name="T4" fmla="*/ 151 w 157"/>
                  <a:gd name="T5" fmla="*/ 211 h 230"/>
                  <a:gd name="T6" fmla="*/ 152 w 157"/>
                  <a:gd name="T7" fmla="*/ 196 h 230"/>
                  <a:gd name="T8" fmla="*/ 152 w 157"/>
                  <a:gd name="T9" fmla="*/ 186 h 230"/>
                  <a:gd name="T10" fmla="*/ 152 w 157"/>
                  <a:gd name="T11" fmla="*/ 170 h 230"/>
                  <a:gd name="T12" fmla="*/ 157 w 157"/>
                  <a:gd name="T13" fmla="*/ 152 h 230"/>
                  <a:gd name="T14" fmla="*/ 141 w 157"/>
                  <a:gd name="T15" fmla="*/ 136 h 230"/>
                  <a:gd name="T16" fmla="*/ 133 w 157"/>
                  <a:gd name="T17" fmla="*/ 136 h 230"/>
                  <a:gd name="T18" fmla="*/ 133 w 157"/>
                  <a:gd name="T19" fmla="*/ 121 h 230"/>
                  <a:gd name="T20" fmla="*/ 124 w 157"/>
                  <a:gd name="T21" fmla="*/ 123 h 230"/>
                  <a:gd name="T22" fmla="*/ 108 w 157"/>
                  <a:gd name="T23" fmla="*/ 116 h 230"/>
                  <a:gd name="T24" fmla="*/ 95 w 157"/>
                  <a:gd name="T25" fmla="*/ 103 h 230"/>
                  <a:gd name="T26" fmla="*/ 92 w 157"/>
                  <a:gd name="T27" fmla="*/ 93 h 230"/>
                  <a:gd name="T28" fmla="*/ 93 w 157"/>
                  <a:gd name="T29" fmla="*/ 85 h 230"/>
                  <a:gd name="T30" fmla="*/ 99 w 157"/>
                  <a:gd name="T31" fmla="*/ 79 h 230"/>
                  <a:gd name="T32" fmla="*/ 102 w 157"/>
                  <a:gd name="T33" fmla="*/ 68 h 230"/>
                  <a:gd name="T34" fmla="*/ 110 w 157"/>
                  <a:gd name="T35" fmla="*/ 59 h 230"/>
                  <a:gd name="T36" fmla="*/ 126 w 157"/>
                  <a:gd name="T37" fmla="*/ 53 h 230"/>
                  <a:gd name="T38" fmla="*/ 132 w 157"/>
                  <a:gd name="T39" fmla="*/ 52 h 230"/>
                  <a:gd name="T40" fmla="*/ 137 w 157"/>
                  <a:gd name="T41" fmla="*/ 53 h 230"/>
                  <a:gd name="T42" fmla="*/ 129 w 157"/>
                  <a:gd name="T43" fmla="*/ 48 h 230"/>
                  <a:gd name="T44" fmla="*/ 135 w 157"/>
                  <a:gd name="T45" fmla="*/ 33 h 230"/>
                  <a:gd name="T46" fmla="*/ 128 w 157"/>
                  <a:gd name="T47" fmla="*/ 29 h 230"/>
                  <a:gd name="T48" fmla="*/ 115 w 157"/>
                  <a:gd name="T49" fmla="*/ 27 h 230"/>
                  <a:gd name="T50" fmla="*/ 106 w 157"/>
                  <a:gd name="T51" fmla="*/ 30 h 230"/>
                  <a:gd name="T52" fmla="*/ 100 w 157"/>
                  <a:gd name="T53" fmla="*/ 27 h 230"/>
                  <a:gd name="T54" fmla="*/ 97 w 157"/>
                  <a:gd name="T55" fmla="*/ 20 h 230"/>
                  <a:gd name="T56" fmla="*/ 85 w 157"/>
                  <a:gd name="T57" fmla="*/ 11 h 230"/>
                  <a:gd name="T58" fmla="*/ 78 w 157"/>
                  <a:gd name="T59" fmla="*/ 3 h 230"/>
                  <a:gd name="T60" fmla="*/ 71 w 157"/>
                  <a:gd name="T61" fmla="*/ 1 h 230"/>
                  <a:gd name="T62" fmla="*/ 76 w 157"/>
                  <a:gd name="T63" fmla="*/ 11 h 230"/>
                  <a:gd name="T64" fmla="*/ 69 w 157"/>
                  <a:gd name="T65" fmla="*/ 23 h 230"/>
                  <a:gd name="T66" fmla="*/ 41 w 157"/>
                  <a:gd name="T67" fmla="*/ 40 h 230"/>
                  <a:gd name="T68" fmla="*/ 25 w 157"/>
                  <a:gd name="T69" fmla="*/ 56 h 230"/>
                  <a:gd name="T70" fmla="*/ 14 w 157"/>
                  <a:gd name="T71" fmla="*/ 55 h 230"/>
                  <a:gd name="T72" fmla="*/ 16 w 157"/>
                  <a:gd name="T73" fmla="*/ 48 h 230"/>
                  <a:gd name="T74" fmla="*/ 8 w 157"/>
                  <a:gd name="T75" fmla="*/ 47 h 230"/>
                  <a:gd name="T76" fmla="*/ 0 w 157"/>
                  <a:gd name="T77" fmla="*/ 59 h 230"/>
                  <a:gd name="T78" fmla="*/ 0 w 157"/>
                  <a:gd name="T79" fmla="*/ 64 h 230"/>
                  <a:gd name="T80" fmla="*/ 4 w 157"/>
                  <a:gd name="T81" fmla="*/ 73 h 230"/>
                  <a:gd name="T82" fmla="*/ 3 w 157"/>
                  <a:gd name="T83" fmla="*/ 78 h 230"/>
                  <a:gd name="T84" fmla="*/ 16 w 157"/>
                  <a:gd name="T85" fmla="*/ 86 h 230"/>
                  <a:gd name="T86" fmla="*/ 22 w 157"/>
                  <a:gd name="T87" fmla="*/ 96 h 230"/>
                  <a:gd name="T88" fmla="*/ 32 w 157"/>
                  <a:gd name="T89" fmla="*/ 107 h 230"/>
                  <a:gd name="T90" fmla="*/ 37 w 157"/>
                  <a:gd name="T91" fmla="*/ 118 h 230"/>
                  <a:gd name="T92" fmla="*/ 41 w 157"/>
                  <a:gd name="T93" fmla="*/ 129 h 230"/>
                  <a:gd name="T94" fmla="*/ 47 w 157"/>
                  <a:gd name="T95" fmla="*/ 140 h 230"/>
                  <a:gd name="T96" fmla="*/ 54 w 157"/>
                  <a:gd name="T97" fmla="*/ 151 h 230"/>
                  <a:gd name="T98" fmla="*/ 62 w 157"/>
                  <a:gd name="T99" fmla="*/ 162 h 230"/>
                  <a:gd name="T100" fmla="*/ 66 w 157"/>
                  <a:gd name="T101" fmla="*/ 173 h 230"/>
                  <a:gd name="T102" fmla="*/ 65 w 157"/>
                  <a:gd name="T103" fmla="*/ 177 h 230"/>
                  <a:gd name="T104" fmla="*/ 67 w 157"/>
                  <a:gd name="T105" fmla="*/ 180 h 230"/>
                  <a:gd name="T106" fmla="*/ 77 w 157"/>
                  <a:gd name="T107" fmla="*/ 189 h 230"/>
                  <a:gd name="T108" fmla="*/ 82 w 157"/>
                  <a:gd name="T109" fmla="*/ 193 h 230"/>
                  <a:gd name="T110" fmla="*/ 89 w 157"/>
                  <a:gd name="T111" fmla="*/ 196 h 230"/>
                  <a:gd name="T112" fmla="*/ 97 w 157"/>
                  <a:gd name="T113" fmla="*/ 203 h 230"/>
                  <a:gd name="T114" fmla="*/ 107 w 157"/>
                  <a:gd name="T115" fmla="*/ 207 h 230"/>
                  <a:gd name="T116" fmla="*/ 115 w 157"/>
                  <a:gd name="T117" fmla="*/ 210 h 230"/>
                  <a:gd name="T118" fmla="*/ 125 w 157"/>
                  <a:gd name="T119" fmla="*/ 217 h 230"/>
                  <a:gd name="T120" fmla="*/ 128 w 157"/>
                  <a:gd name="T121" fmla="*/ 222 h 230"/>
                  <a:gd name="T122" fmla="*/ 139 w 157"/>
                  <a:gd name="T123"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7" h="230">
                    <a:moveTo>
                      <a:pt x="146" y="228"/>
                    </a:moveTo>
                    <a:lnTo>
                      <a:pt x="147" y="228"/>
                    </a:lnTo>
                    <a:lnTo>
                      <a:pt x="148" y="226"/>
                    </a:lnTo>
                    <a:lnTo>
                      <a:pt x="150" y="225"/>
                    </a:lnTo>
                    <a:lnTo>
                      <a:pt x="148" y="222"/>
                    </a:lnTo>
                    <a:lnTo>
                      <a:pt x="148" y="221"/>
                    </a:lnTo>
                    <a:lnTo>
                      <a:pt x="150" y="218"/>
                    </a:lnTo>
                    <a:lnTo>
                      <a:pt x="151" y="218"/>
                    </a:lnTo>
                    <a:lnTo>
                      <a:pt x="151" y="217"/>
                    </a:lnTo>
                    <a:lnTo>
                      <a:pt x="150" y="217"/>
                    </a:lnTo>
                    <a:lnTo>
                      <a:pt x="148" y="215"/>
                    </a:lnTo>
                    <a:lnTo>
                      <a:pt x="151" y="211"/>
                    </a:lnTo>
                    <a:lnTo>
                      <a:pt x="152" y="210"/>
                    </a:lnTo>
                    <a:lnTo>
                      <a:pt x="155" y="207"/>
                    </a:lnTo>
                    <a:lnTo>
                      <a:pt x="155" y="204"/>
                    </a:lnTo>
                    <a:lnTo>
                      <a:pt x="152" y="196"/>
                    </a:lnTo>
                    <a:lnTo>
                      <a:pt x="154" y="193"/>
                    </a:lnTo>
                    <a:lnTo>
                      <a:pt x="154" y="191"/>
                    </a:lnTo>
                    <a:lnTo>
                      <a:pt x="152" y="189"/>
                    </a:lnTo>
                    <a:lnTo>
                      <a:pt x="152" y="186"/>
                    </a:lnTo>
                    <a:lnTo>
                      <a:pt x="154" y="185"/>
                    </a:lnTo>
                    <a:lnTo>
                      <a:pt x="154" y="181"/>
                    </a:lnTo>
                    <a:lnTo>
                      <a:pt x="154" y="173"/>
                    </a:lnTo>
                    <a:lnTo>
                      <a:pt x="152" y="170"/>
                    </a:lnTo>
                    <a:lnTo>
                      <a:pt x="154" y="166"/>
                    </a:lnTo>
                    <a:lnTo>
                      <a:pt x="154" y="158"/>
                    </a:lnTo>
                    <a:lnTo>
                      <a:pt x="157" y="153"/>
                    </a:lnTo>
                    <a:lnTo>
                      <a:pt x="157" y="152"/>
                    </a:lnTo>
                    <a:lnTo>
                      <a:pt x="146" y="137"/>
                    </a:lnTo>
                    <a:lnTo>
                      <a:pt x="144" y="136"/>
                    </a:lnTo>
                    <a:lnTo>
                      <a:pt x="143" y="136"/>
                    </a:lnTo>
                    <a:lnTo>
                      <a:pt x="141" y="136"/>
                    </a:lnTo>
                    <a:lnTo>
                      <a:pt x="140" y="136"/>
                    </a:lnTo>
                    <a:lnTo>
                      <a:pt x="137" y="137"/>
                    </a:lnTo>
                    <a:lnTo>
                      <a:pt x="135" y="137"/>
                    </a:lnTo>
                    <a:lnTo>
                      <a:pt x="133" y="136"/>
                    </a:lnTo>
                    <a:lnTo>
                      <a:pt x="133" y="133"/>
                    </a:lnTo>
                    <a:lnTo>
                      <a:pt x="132" y="126"/>
                    </a:lnTo>
                    <a:lnTo>
                      <a:pt x="133" y="122"/>
                    </a:lnTo>
                    <a:lnTo>
                      <a:pt x="133" y="121"/>
                    </a:lnTo>
                    <a:lnTo>
                      <a:pt x="135" y="118"/>
                    </a:lnTo>
                    <a:lnTo>
                      <a:pt x="133" y="116"/>
                    </a:lnTo>
                    <a:lnTo>
                      <a:pt x="129" y="119"/>
                    </a:lnTo>
                    <a:lnTo>
                      <a:pt x="124" y="123"/>
                    </a:lnTo>
                    <a:lnTo>
                      <a:pt x="117" y="123"/>
                    </a:lnTo>
                    <a:lnTo>
                      <a:pt x="113" y="123"/>
                    </a:lnTo>
                    <a:lnTo>
                      <a:pt x="111" y="119"/>
                    </a:lnTo>
                    <a:lnTo>
                      <a:pt x="108" y="116"/>
                    </a:lnTo>
                    <a:lnTo>
                      <a:pt x="104" y="115"/>
                    </a:lnTo>
                    <a:lnTo>
                      <a:pt x="97" y="116"/>
                    </a:lnTo>
                    <a:lnTo>
                      <a:pt x="100" y="112"/>
                    </a:lnTo>
                    <a:lnTo>
                      <a:pt x="95" y="103"/>
                    </a:lnTo>
                    <a:lnTo>
                      <a:pt x="92" y="99"/>
                    </a:lnTo>
                    <a:lnTo>
                      <a:pt x="92" y="97"/>
                    </a:lnTo>
                    <a:lnTo>
                      <a:pt x="91" y="96"/>
                    </a:lnTo>
                    <a:lnTo>
                      <a:pt x="92" y="93"/>
                    </a:lnTo>
                    <a:lnTo>
                      <a:pt x="92" y="90"/>
                    </a:lnTo>
                    <a:lnTo>
                      <a:pt x="92" y="89"/>
                    </a:lnTo>
                    <a:lnTo>
                      <a:pt x="93" y="88"/>
                    </a:lnTo>
                    <a:lnTo>
                      <a:pt x="93" y="85"/>
                    </a:lnTo>
                    <a:lnTo>
                      <a:pt x="96" y="82"/>
                    </a:lnTo>
                    <a:lnTo>
                      <a:pt x="99" y="84"/>
                    </a:lnTo>
                    <a:lnTo>
                      <a:pt x="100" y="81"/>
                    </a:lnTo>
                    <a:lnTo>
                      <a:pt x="99" y="79"/>
                    </a:lnTo>
                    <a:lnTo>
                      <a:pt x="97" y="75"/>
                    </a:lnTo>
                    <a:lnTo>
                      <a:pt x="102" y="71"/>
                    </a:lnTo>
                    <a:lnTo>
                      <a:pt x="100" y="70"/>
                    </a:lnTo>
                    <a:lnTo>
                      <a:pt x="102" y="68"/>
                    </a:lnTo>
                    <a:lnTo>
                      <a:pt x="102" y="64"/>
                    </a:lnTo>
                    <a:lnTo>
                      <a:pt x="104" y="63"/>
                    </a:lnTo>
                    <a:lnTo>
                      <a:pt x="107" y="62"/>
                    </a:lnTo>
                    <a:lnTo>
                      <a:pt x="110" y="59"/>
                    </a:lnTo>
                    <a:lnTo>
                      <a:pt x="111" y="59"/>
                    </a:lnTo>
                    <a:lnTo>
                      <a:pt x="113" y="58"/>
                    </a:lnTo>
                    <a:lnTo>
                      <a:pt x="118" y="56"/>
                    </a:lnTo>
                    <a:lnTo>
                      <a:pt x="126" y="53"/>
                    </a:lnTo>
                    <a:lnTo>
                      <a:pt x="128" y="52"/>
                    </a:lnTo>
                    <a:lnTo>
                      <a:pt x="129" y="52"/>
                    </a:lnTo>
                    <a:lnTo>
                      <a:pt x="130" y="52"/>
                    </a:lnTo>
                    <a:lnTo>
                      <a:pt x="132" y="52"/>
                    </a:lnTo>
                    <a:lnTo>
                      <a:pt x="135" y="53"/>
                    </a:lnTo>
                    <a:lnTo>
                      <a:pt x="135" y="55"/>
                    </a:lnTo>
                    <a:lnTo>
                      <a:pt x="137" y="55"/>
                    </a:lnTo>
                    <a:lnTo>
                      <a:pt x="137" y="53"/>
                    </a:lnTo>
                    <a:lnTo>
                      <a:pt x="137" y="49"/>
                    </a:lnTo>
                    <a:lnTo>
                      <a:pt x="136" y="48"/>
                    </a:lnTo>
                    <a:lnTo>
                      <a:pt x="132" y="48"/>
                    </a:lnTo>
                    <a:lnTo>
                      <a:pt x="129" y="48"/>
                    </a:lnTo>
                    <a:lnTo>
                      <a:pt x="129" y="47"/>
                    </a:lnTo>
                    <a:lnTo>
                      <a:pt x="137" y="33"/>
                    </a:lnTo>
                    <a:lnTo>
                      <a:pt x="137" y="31"/>
                    </a:lnTo>
                    <a:lnTo>
                      <a:pt x="135" y="33"/>
                    </a:lnTo>
                    <a:lnTo>
                      <a:pt x="133" y="30"/>
                    </a:lnTo>
                    <a:lnTo>
                      <a:pt x="130" y="29"/>
                    </a:lnTo>
                    <a:lnTo>
                      <a:pt x="129" y="30"/>
                    </a:lnTo>
                    <a:lnTo>
                      <a:pt x="128" y="29"/>
                    </a:lnTo>
                    <a:lnTo>
                      <a:pt x="126" y="29"/>
                    </a:lnTo>
                    <a:lnTo>
                      <a:pt x="122" y="30"/>
                    </a:lnTo>
                    <a:lnTo>
                      <a:pt x="119" y="29"/>
                    </a:lnTo>
                    <a:lnTo>
                      <a:pt x="115" y="27"/>
                    </a:lnTo>
                    <a:lnTo>
                      <a:pt x="111" y="30"/>
                    </a:lnTo>
                    <a:lnTo>
                      <a:pt x="110" y="30"/>
                    </a:lnTo>
                    <a:lnTo>
                      <a:pt x="107" y="31"/>
                    </a:lnTo>
                    <a:lnTo>
                      <a:pt x="106" y="30"/>
                    </a:lnTo>
                    <a:lnTo>
                      <a:pt x="103" y="31"/>
                    </a:lnTo>
                    <a:lnTo>
                      <a:pt x="100" y="30"/>
                    </a:lnTo>
                    <a:lnTo>
                      <a:pt x="100" y="29"/>
                    </a:lnTo>
                    <a:lnTo>
                      <a:pt x="100" y="27"/>
                    </a:lnTo>
                    <a:lnTo>
                      <a:pt x="100" y="23"/>
                    </a:lnTo>
                    <a:lnTo>
                      <a:pt x="97" y="23"/>
                    </a:lnTo>
                    <a:lnTo>
                      <a:pt x="97" y="23"/>
                    </a:lnTo>
                    <a:lnTo>
                      <a:pt x="97" y="20"/>
                    </a:lnTo>
                    <a:lnTo>
                      <a:pt x="95" y="16"/>
                    </a:lnTo>
                    <a:lnTo>
                      <a:pt x="89" y="15"/>
                    </a:lnTo>
                    <a:lnTo>
                      <a:pt x="86" y="15"/>
                    </a:lnTo>
                    <a:lnTo>
                      <a:pt x="85" y="11"/>
                    </a:lnTo>
                    <a:lnTo>
                      <a:pt x="85" y="8"/>
                    </a:lnTo>
                    <a:lnTo>
                      <a:pt x="82" y="5"/>
                    </a:lnTo>
                    <a:lnTo>
                      <a:pt x="81" y="4"/>
                    </a:lnTo>
                    <a:lnTo>
                      <a:pt x="78" y="3"/>
                    </a:lnTo>
                    <a:lnTo>
                      <a:pt x="74" y="1"/>
                    </a:lnTo>
                    <a:lnTo>
                      <a:pt x="73" y="0"/>
                    </a:lnTo>
                    <a:lnTo>
                      <a:pt x="71" y="1"/>
                    </a:lnTo>
                    <a:lnTo>
                      <a:pt x="71" y="1"/>
                    </a:lnTo>
                    <a:lnTo>
                      <a:pt x="73" y="3"/>
                    </a:lnTo>
                    <a:lnTo>
                      <a:pt x="73" y="4"/>
                    </a:lnTo>
                    <a:lnTo>
                      <a:pt x="76" y="8"/>
                    </a:lnTo>
                    <a:lnTo>
                      <a:pt x="76" y="11"/>
                    </a:lnTo>
                    <a:lnTo>
                      <a:pt x="74" y="14"/>
                    </a:lnTo>
                    <a:lnTo>
                      <a:pt x="74" y="15"/>
                    </a:lnTo>
                    <a:lnTo>
                      <a:pt x="71" y="15"/>
                    </a:lnTo>
                    <a:lnTo>
                      <a:pt x="69" y="23"/>
                    </a:lnTo>
                    <a:lnTo>
                      <a:pt x="60" y="30"/>
                    </a:lnTo>
                    <a:lnTo>
                      <a:pt x="55" y="34"/>
                    </a:lnTo>
                    <a:lnTo>
                      <a:pt x="43" y="38"/>
                    </a:lnTo>
                    <a:lnTo>
                      <a:pt x="41" y="40"/>
                    </a:lnTo>
                    <a:lnTo>
                      <a:pt x="32" y="59"/>
                    </a:lnTo>
                    <a:lnTo>
                      <a:pt x="29" y="62"/>
                    </a:lnTo>
                    <a:lnTo>
                      <a:pt x="27" y="62"/>
                    </a:lnTo>
                    <a:lnTo>
                      <a:pt x="25" y="56"/>
                    </a:lnTo>
                    <a:lnTo>
                      <a:pt x="22" y="56"/>
                    </a:lnTo>
                    <a:lnTo>
                      <a:pt x="18" y="55"/>
                    </a:lnTo>
                    <a:lnTo>
                      <a:pt x="16" y="53"/>
                    </a:lnTo>
                    <a:lnTo>
                      <a:pt x="14" y="55"/>
                    </a:lnTo>
                    <a:lnTo>
                      <a:pt x="12" y="55"/>
                    </a:lnTo>
                    <a:lnTo>
                      <a:pt x="11" y="52"/>
                    </a:lnTo>
                    <a:lnTo>
                      <a:pt x="14" y="49"/>
                    </a:lnTo>
                    <a:lnTo>
                      <a:pt x="16" y="48"/>
                    </a:lnTo>
                    <a:lnTo>
                      <a:pt x="15" y="45"/>
                    </a:lnTo>
                    <a:lnTo>
                      <a:pt x="14" y="44"/>
                    </a:lnTo>
                    <a:lnTo>
                      <a:pt x="14" y="44"/>
                    </a:lnTo>
                    <a:lnTo>
                      <a:pt x="8" y="47"/>
                    </a:lnTo>
                    <a:lnTo>
                      <a:pt x="6" y="49"/>
                    </a:lnTo>
                    <a:lnTo>
                      <a:pt x="1" y="53"/>
                    </a:lnTo>
                    <a:lnTo>
                      <a:pt x="0" y="56"/>
                    </a:lnTo>
                    <a:lnTo>
                      <a:pt x="0" y="59"/>
                    </a:lnTo>
                    <a:lnTo>
                      <a:pt x="0" y="60"/>
                    </a:lnTo>
                    <a:lnTo>
                      <a:pt x="1" y="62"/>
                    </a:lnTo>
                    <a:lnTo>
                      <a:pt x="3" y="63"/>
                    </a:lnTo>
                    <a:lnTo>
                      <a:pt x="0" y="64"/>
                    </a:lnTo>
                    <a:lnTo>
                      <a:pt x="0" y="66"/>
                    </a:lnTo>
                    <a:lnTo>
                      <a:pt x="3" y="67"/>
                    </a:lnTo>
                    <a:lnTo>
                      <a:pt x="6" y="71"/>
                    </a:lnTo>
                    <a:lnTo>
                      <a:pt x="4" y="73"/>
                    </a:lnTo>
                    <a:lnTo>
                      <a:pt x="3" y="74"/>
                    </a:lnTo>
                    <a:lnTo>
                      <a:pt x="1" y="74"/>
                    </a:lnTo>
                    <a:lnTo>
                      <a:pt x="0" y="75"/>
                    </a:lnTo>
                    <a:lnTo>
                      <a:pt x="3" y="78"/>
                    </a:lnTo>
                    <a:lnTo>
                      <a:pt x="4" y="79"/>
                    </a:lnTo>
                    <a:lnTo>
                      <a:pt x="8" y="82"/>
                    </a:lnTo>
                    <a:lnTo>
                      <a:pt x="11" y="82"/>
                    </a:lnTo>
                    <a:lnTo>
                      <a:pt x="16" y="86"/>
                    </a:lnTo>
                    <a:lnTo>
                      <a:pt x="19" y="86"/>
                    </a:lnTo>
                    <a:lnTo>
                      <a:pt x="19" y="88"/>
                    </a:lnTo>
                    <a:lnTo>
                      <a:pt x="22" y="92"/>
                    </a:lnTo>
                    <a:lnTo>
                      <a:pt x="22" y="96"/>
                    </a:lnTo>
                    <a:lnTo>
                      <a:pt x="23" y="97"/>
                    </a:lnTo>
                    <a:lnTo>
                      <a:pt x="29" y="100"/>
                    </a:lnTo>
                    <a:lnTo>
                      <a:pt x="32" y="104"/>
                    </a:lnTo>
                    <a:lnTo>
                      <a:pt x="32" y="107"/>
                    </a:lnTo>
                    <a:lnTo>
                      <a:pt x="33" y="110"/>
                    </a:lnTo>
                    <a:lnTo>
                      <a:pt x="33" y="114"/>
                    </a:lnTo>
                    <a:lnTo>
                      <a:pt x="36" y="116"/>
                    </a:lnTo>
                    <a:lnTo>
                      <a:pt x="37" y="118"/>
                    </a:lnTo>
                    <a:lnTo>
                      <a:pt x="40" y="122"/>
                    </a:lnTo>
                    <a:lnTo>
                      <a:pt x="40" y="125"/>
                    </a:lnTo>
                    <a:lnTo>
                      <a:pt x="38" y="125"/>
                    </a:lnTo>
                    <a:lnTo>
                      <a:pt x="41" y="129"/>
                    </a:lnTo>
                    <a:lnTo>
                      <a:pt x="45" y="134"/>
                    </a:lnTo>
                    <a:lnTo>
                      <a:pt x="47" y="137"/>
                    </a:lnTo>
                    <a:lnTo>
                      <a:pt x="45" y="138"/>
                    </a:lnTo>
                    <a:lnTo>
                      <a:pt x="47" y="140"/>
                    </a:lnTo>
                    <a:lnTo>
                      <a:pt x="48" y="141"/>
                    </a:lnTo>
                    <a:lnTo>
                      <a:pt x="52" y="145"/>
                    </a:lnTo>
                    <a:lnTo>
                      <a:pt x="52" y="147"/>
                    </a:lnTo>
                    <a:lnTo>
                      <a:pt x="54" y="151"/>
                    </a:lnTo>
                    <a:lnTo>
                      <a:pt x="55" y="152"/>
                    </a:lnTo>
                    <a:lnTo>
                      <a:pt x="58" y="152"/>
                    </a:lnTo>
                    <a:lnTo>
                      <a:pt x="58" y="156"/>
                    </a:lnTo>
                    <a:lnTo>
                      <a:pt x="62" y="162"/>
                    </a:lnTo>
                    <a:lnTo>
                      <a:pt x="63" y="164"/>
                    </a:lnTo>
                    <a:lnTo>
                      <a:pt x="66" y="170"/>
                    </a:lnTo>
                    <a:lnTo>
                      <a:pt x="67" y="171"/>
                    </a:lnTo>
                    <a:lnTo>
                      <a:pt x="66" y="173"/>
                    </a:lnTo>
                    <a:lnTo>
                      <a:pt x="65" y="171"/>
                    </a:lnTo>
                    <a:lnTo>
                      <a:pt x="65" y="173"/>
                    </a:lnTo>
                    <a:lnTo>
                      <a:pt x="65" y="175"/>
                    </a:lnTo>
                    <a:lnTo>
                      <a:pt x="65" y="177"/>
                    </a:lnTo>
                    <a:lnTo>
                      <a:pt x="66" y="177"/>
                    </a:lnTo>
                    <a:lnTo>
                      <a:pt x="67" y="177"/>
                    </a:lnTo>
                    <a:lnTo>
                      <a:pt x="69" y="180"/>
                    </a:lnTo>
                    <a:lnTo>
                      <a:pt x="67" y="180"/>
                    </a:lnTo>
                    <a:lnTo>
                      <a:pt x="71" y="184"/>
                    </a:lnTo>
                    <a:lnTo>
                      <a:pt x="76" y="185"/>
                    </a:lnTo>
                    <a:lnTo>
                      <a:pt x="76" y="186"/>
                    </a:lnTo>
                    <a:lnTo>
                      <a:pt x="77" y="189"/>
                    </a:lnTo>
                    <a:lnTo>
                      <a:pt x="80" y="189"/>
                    </a:lnTo>
                    <a:lnTo>
                      <a:pt x="81" y="191"/>
                    </a:lnTo>
                    <a:lnTo>
                      <a:pt x="81" y="192"/>
                    </a:lnTo>
                    <a:lnTo>
                      <a:pt x="82" y="193"/>
                    </a:lnTo>
                    <a:lnTo>
                      <a:pt x="86" y="193"/>
                    </a:lnTo>
                    <a:lnTo>
                      <a:pt x="88" y="192"/>
                    </a:lnTo>
                    <a:lnTo>
                      <a:pt x="86" y="193"/>
                    </a:lnTo>
                    <a:lnTo>
                      <a:pt x="89" y="196"/>
                    </a:lnTo>
                    <a:lnTo>
                      <a:pt x="93" y="199"/>
                    </a:lnTo>
                    <a:lnTo>
                      <a:pt x="95" y="200"/>
                    </a:lnTo>
                    <a:lnTo>
                      <a:pt x="95" y="201"/>
                    </a:lnTo>
                    <a:lnTo>
                      <a:pt x="97" y="203"/>
                    </a:lnTo>
                    <a:lnTo>
                      <a:pt x="100" y="204"/>
                    </a:lnTo>
                    <a:lnTo>
                      <a:pt x="102" y="203"/>
                    </a:lnTo>
                    <a:lnTo>
                      <a:pt x="103" y="204"/>
                    </a:lnTo>
                    <a:lnTo>
                      <a:pt x="107" y="207"/>
                    </a:lnTo>
                    <a:lnTo>
                      <a:pt x="111" y="208"/>
                    </a:lnTo>
                    <a:lnTo>
                      <a:pt x="113" y="208"/>
                    </a:lnTo>
                    <a:lnTo>
                      <a:pt x="114" y="208"/>
                    </a:lnTo>
                    <a:lnTo>
                      <a:pt x="115" y="210"/>
                    </a:lnTo>
                    <a:lnTo>
                      <a:pt x="118" y="212"/>
                    </a:lnTo>
                    <a:lnTo>
                      <a:pt x="119" y="214"/>
                    </a:lnTo>
                    <a:lnTo>
                      <a:pt x="122" y="217"/>
                    </a:lnTo>
                    <a:lnTo>
                      <a:pt x="125" y="217"/>
                    </a:lnTo>
                    <a:lnTo>
                      <a:pt x="125" y="218"/>
                    </a:lnTo>
                    <a:lnTo>
                      <a:pt x="125" y="219"/>
                    </a:lnTo>
                    <a:lnTo>
                      <a:pt x="125" y="222"/>
                    </a:lnTo>
                    <a:lnTo>
                      <a:pt x="128" y="222"/>
                    </a:lnTo>
                    <a:lnTo>
                      <a:pt x="130" y="223"/>
                    </a:lnTo>
                    <a:lnTo>
                      <a:pt x="133" y="226"/>
                    </a:lnTo>
                    <a:lnTo>
                      <a:pt x="137" y="229"/>
                    </a:lnTo>
                    <a:lnTo>
                      <a:pt x="139" y="230"/>
                    </a:lnTo>
                    <a:lnTo>
                      <a:pt x="140" y="230"/>
                    </a:lnTo>
                    <a:lnTo>
                      <a:pt x="143" y="229"/>
                    </a:lnTo>
                    <a:lnTo>
                      <a:pt x="146"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2" name="Freeform 1368">
                <a:extLst>
                  <a:ext uri="{FF2B5EF4-FFF2-40B4-BE49-F238E27FC236}">
                    <a16:creationId xmlns:a16="http://schemas.microsoft.com/office/drawing/2014/main" id="{66C3E427-3E78-40DA-A6C0-5484B51848F7}"/>
                  </a:ext>
                </a:extLst>
              </p:cNvPr>
              <p:cNvSpPr>
                <a:spLocks/>
              </p:cNvSpPr>
              <p:nvPr/>
            </p:nvSpPr>
            <p:spPr bwMode="auto">
              <a:xfrm>
                <a:off x="2535" y="3358"/>
                <a:ext cx="149" cy="167"/>
              </a:xfrm>
              <a:custGeom>
                <a:avLst/>
                <a:gdLst>
                  <a:gd name="T0" fmla="*/ 8 w 149"/>
                  <a:gd name="T1" fmla="*/ 37 h 167"/>
                  <a:gd name="T2" fmla="*/ 8 w 149"/>
                  <a:gd name="T3" fmla="*/ 52 h 167"/>
                  <a:gd name="T4" fmla="*/ 6 w 149"/>
                  <a:gd name="T5" fmla="*/ 65 h 167"/>
                  <a:gd name="T6" fmla="*/ 8 w 149"/>
                  <a:gd name="T7" fmla="*/ 72 h 167"/>
                  <a:gd name="T8" fmla="*/ 9 w 149"/>
                  <a:gd name="T9" fmla="*/ 86 h 167"/>
                  <a:gd name="T10" fmla="*/ 2 w 149"/>
                  <a:gd name="T11" fmla="*/ 94 h 167"/>
                  <a:gd name="T12" fmla="*/ 5 w 149"/>
                  <a:gd name="T13" fmla="*/ 97 h 167"/>
                  <a:gd name="T14" fmla="*/ 9 w 149"/>
                  <a:gd name="T15" fmla="*/ 102 h 167"/>
                  <a:gd name="T16" fmla="*/ 9 w 149"/>
                  <a:gd name="T17" fmla="*/ 109 h 167"/>
                  <a:gd name="T18" fmla="*/ 13 w 149"/>
                  <a:gd name="T19" fmla="*/ 116 h 167"/>
                  <a:gd name="T20" fmla="*/ 17 w 149"/>
                  <a:gd name="T21" fmla="*/ 127 h 167"/>
                  <a:gd name="T22" fmla="*/ 17 w 149"/>
                  <a:gd name="T23" fmla="*/ 138 h 167"/>
                  <a:gd name="T24" fmla="*/ 35 w 149"/>
                  <a:gd name="T25" fmla="*/ 167 h 167"/>
                  <a:gd name="T26" fmla="*/ 38 w 149"/>
                  <a:gd name="T27" fmla="*/ 166 h 167"/>
                  <a:gd name="T28" fmla="*/ 46 w 149"/>
                  <a:gd name="T29" fmla="*/ 155 h 167"/>
                  <a:gd name="T30" fmla="*/ 56 w 149"/>
                  <a:gd name="T31" fmla="*/ 156 h 167"/>
                  <a:gd name="T32" fmla="*/ 65 w 149"/>
                  <a:gd name="T33" fmla="*/ 155 h 167"/>
                  <a:gd name="T34" fmla="*/ 70 w 149"/>
                  <a:gd name="T35" fmla="*/ 163 h 167"/>
                  <a:gd name="T36" fmla="*/ 71 w 149"/>
                  <a:gd name="T37" fmla="*/ 161 h 167"/>
                  <a:gd name="T38" fmla="*/ 75 w 149"/>
                  <a:gd name="T39" fmla="*/ 153 h 167"/>
                  <a:gd name="T40" fmla="*/ 90 w 149"/>
                  <a:gd name="T41" fmla="*/ 156 h 167"/>
                  <a:gd name="T42" fmla="*/ 94 w 149"/>
                  <a:gd name="T43" fmla="*/ 142 h 167"/>
                  <a:gd name="T44" fmla="*/ 97 w 149"/>
                  <a:gd name="T45" fmla="*/ 131 h 167"/>
                  <a:gd name="T46" fmla="*/ 101 w 149"/>
                  <a:gd name="T47" fmla="*/ 123 h 167"/>
                  <a:gd name="T48" fmla="*/ 140 w 149"/>
                  <a:gd name="T49" fmla="*/ 124 h 167"/>
                  <a:gd name="T50" fmla="*/ 144 w 149"/>
                  <a:gd name="T51" fmla="*/ 124 h 167"/>
                  <a:gd name="T52" fmla="*/ 149 w 149"/>
                  <a:gd name="T53" fmla="*/ 105 h 167"/>
                  <a:gd name="T54" fmla="*/ 137 w 149"/>
                  <a:gd name="T55" fmla="*/ 87 h 167"/>
                  <a:gd name="T56" fmla="*/ 115 w 149"/>
                  <a:gd name="T57" fmla="*/ 74 h 167"/>
                  <a:gd name="T58" fmla="*/ 111 w 149"/>
                  <a:gd name="T59" fmla="*/ 59 h 167"/>
                  <a:gd name="T60" fmla="*/ 105 w 149"/>
                  <a:gd name="T61" fmla="*/ 48 h 167"/>
                  <a:gd name="T62" fmla="*/ 93 w 149"/>
                  <a:gd name="T63" fmla="*/ 46 h 167"/>
                  <a:gd name="T64" fmla="*/ 85 w 149"/>
                  <a:gd name="T65" fmla="*/ 39 h 167"/>
                  <a:gd name="T66" fmla="*/ 75 w 149"/>
                  <a:gd name="T67" fmla="*/ 37 h 167"/>
                  <a:gd name="T68" fmla="*/ 64 w 149"/>
                  <a:gd name="T69" fmla="*/ 34 h 167"/>
                  <a:gd name="T70" fmla="*/ 54 w 149"/>
                  <a:gd name="T71" fmla="*/ 28 h 167"/>
                  <a:gd name="T72" fmla="*/ 49 w 149"/>
                  <a:gd name="T73" fmla="*/ 19 h 167"/>
                  <a:gd name="T74" fmla="*/ 50 w 149"/>
                  <a:gd name="T75" fmla="*/ 8 h 167"/>
                  <a:gd name="T76" fmla="*/ 48 w 149"/>
                  <a:gd name="T77" fmla="*/ 0 h 167"/>
                  <a:gd name="T78" fmla="*/ 41 w 149"/>
                  <a:gd name="T79" fmla="*/ 0 h 167"/>
                  <a:gd name="T80" fmla="*/ 27 w 149"/>
                  <a:gd name="T81" fmla="*/ 5 h 167"/>
                  <a:gd name="T82" fmla="*/ 19 w 149"/>
                  <a:gd name="T83" fmla="*/ 12 h 167"/>
                  <a:gd name="T84" fmla="*/ 11 w 149"/>
                  <a:gd name="T85" fmla="*/ 16 h 167"/>
                  <a:gd name="T86" fmla="*/ 11 w 149"/>
                  <a:gd name="T87" fmla="*/ 3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167">
                    <a:moveTo>
                      <a:pt x="11" y="31"/>
                    </a:moveTo>
                    <a:lnTo>
                      <a:pt x="11" y="32"/>
                    </a:lnTo>
                    <a:lnTo>
                      <a:pt x="8" y="37"/>
                    </a:lnTo>
                    <a:lnTo>
                      <a:pt x="8" y="45"/>
                    </a:lnTo>
                    <a:lnTo>
                      <a:pt x="6" y="49"/>
                    </a:lnTo>
                    <a:lnTo>
                      <a:pt x="8" y="52"/>
                    </a:lnTo>
                    <a:lnTo>
                      <a:pt x="8" y="60"/>
                    </a:lnTo>
                    <a:lnTo>
                      <a:pt x="8" y="64"/>
                    </a:lnTo>
                    <a:lnTo>
                      <a:pt x="6" y="65"/>
                    </a:lnTo>
                    <a:lnTo>
                      <a:pt x="6" y="68"/>
                    </a:lnTo>
                    <a:lnTo>
                      <a:pt x="8" y="70"/>
                    </a:lnTo>
                    <a:lnTo>
                      <a:pt x="8" y="72"/>
                    </a:lnTo>
                    <a:lnTo>
                      <a:pt x="6" y="75"/>
                    </a:lnTo>
                    <a:lnTo>
                      <a:pt x="9" y="83"/>
                    </a:lnTo>
                    <a:lnTo>
                      <a:pt x="9" y="86"/>
                    </a:lnTo>
                    <a:lnTo>
                      <a:pt x="6" y="89"/>
                    </a:lnTo>
                    <a:lnTo>
                      <a:pt x="5" y="90"/>
                    </a:lnTo>
                    <a:lnTo>
                      <a:pt x="2" y="94"/>
                    </a:lnTo>
                    <a:lnTo>
                      <a:pt x="4" y="96"/>
                    </a:lnTo>
                    <a:lnTo>
                      <a:pt x="5" y="96"/>
                    </a:lnTo>
                    <a:lnTo>
                      <a:pt x="5" y="97"/>
                    </a:lnTo>
                    <a:lnTo>
                      <a:pt x="6" y="98"/>
                    </a:lnTo>
                    <a:lnTo>
                      <a:pt x="6" y="101"/>
                    </a:lnTo>
                    <a:lnTo>
                      <a:pt x="9" y="102"/>
                    </a:lnTo>
                    <a:lnTo>
                      <a:pt x="11" y="104"/>
                    </a:lnTo>
                    <a:lnTo>
                      <a:pt x="11" y="107"/>
                    </a:lnTo>
                    <a:lnTo>
                      <a:pt x="9" y="109"/>
                    </a:lnTo>
                    <a:lnTo>
                      <a:pt x="11" y="111"/>
                    </a:lnTo>
                    <a:lnTo>
                      <a:pt x="11" y="115"/>
                    </a:lnTo>
                    <a:lnTo>
                      <a:pt x="13" y="116"/>
                    </a:lnTo>
                    <a:lnTo>
                      <a:pt x="19" y="122"/>
                    </a:lnTo>
                    <a:lnTo>
                      <a:pt x="19" y="123"/>
                    </a:lnTo>
                    <a:lnTo>
                      <a:pt x="17" y="127"/>
                    </a:lnTo>
                    <a:lnTo>
                      <a:pt x="19" y="128"/>
                    </a:lnTo>
                    <a:lnTo>
                      <a:pt x="15" y="135"/>
                    </a:lnTo>
                    <a:lnTo>
                      <a:pt x="17" y="138"/>
                    </a:lnTo>
                    <a:lnTo>
                      <a:pt x="23" y="144"/>
                    </a:lnTo>
                    <a:lnTo>
                      <a:pt x="31" y="167"/>
                    </a:lnTo>
                    <a:lnTo>
                      <a:pt x="35" y="167"/>
                    </a:lnTo>
                    <a:lnTo>
                      <a:pt x="37" y="166"/>
                    </a:lnTo>
                    <a:lnTo>
                      <a:pt x="38" y="166"/>
                    </a:lnTo>
                    <a:lnTo>
                      <a:pt x="38" y="166"/>
                    </a:lnTo>
                    <a:lnTo>
                      <a:pt x="39" y="164"/>
                    </a:lnTo>
                    <a:lnTo>
                      <a:pt x="42" y="159"/>
                    </a:lnTo>
                    <a:lnTo>
                      <a:pt x="46" y="155"/>
                    </a:lnTo>
                    <a:lnTo>
                      <a:pt x="49" y="153"/>
                    </a:lnTo>
                    <a:lnTo>
                      <a:pt x="52" y="156"/>
                    </a:lnTo>
                    <a:lnTo>
                      <a:pt x="56" y="156"/>
                    </a:lnTo>
                    <a:lnTo>
                      <a:pt x="59" y="155"/>
                    </a:lnTo>
                    <a:lnTo>
                      <a:pt x="60" y="156"/>
                    </a:lnTo>
                    <a:lnTo>
                      <a:pt x="65" y="155"/>
                    </a:lnTo>
                    <a:lnTo>
                      <a:pt x="67" y="156"/>
                    </a:lnTo>
                    <a:lnTo>
                      <a:pt x="68" y="159"/>
                    </a:lnTo>
                    <a:lnTo>
                      <a:pt x="70" y="163"/>
                    </a:lnTo>
                    <a:lnTo>
                      <a:pt x="71" y="164"/>
                    </a:lnTo>
                    <a:lnTo>
                      <a:pt x="71" y="163"/>
                    </a:lnTo>
                    <a:lnTo>
                      <a:pt x="71" y="161"/>
                    </a:lnTo>
                    <a:lnTo>
                      <a:pt x="72" y="159"/>
                    </a:lnTo>
                    <a:lnTo>
                      <a:pt x="72" y="157"/>
                    </a:lnTo>
                    <a:lnTo>
                      <a:pt x="75" y="153"/>
                    </a:lnTo>
                    <a:lnTo>
                      <a:pt x="82" y="153"/>
                    </a:lnTo>
                    <a:lnTo>
                      <a:pt x="87" y="155"/>
                    </a:lnTo>
                    <a:lnTo>
                      <a:pt x="90" y="156"/>
                    </a:lnTo>
                    <a:lnTo>
                      <a:pt x="91" y="152"/>
                    </a:lnTo>
                    <a:lnTo>
                      <a:pt x="94" y="145"/>
                    </a:lnTo>
                    <a:lnTo>
                      <a:pt x="94" y="142"/>
                    </a:lnTo>
                    <a:lnTo>
                      <a:pt x="94" y="139"/>
                    </a:lnTo>
                    <a:lnTo>
                      <a:pt x="93" y="137"/>
                    </a:lnTo>
                    <a:lnTo>
                      <a:pt x="97" y="131"/>
                    </a:lnTo>
                    <a:lnTo>
                      <a:pt x="98" y="127"/>
                    </a:lnTo>
                    <a:lnTo>
                      <a:pt x="98" y="124"/>
                    </a:lnTo>
                    <a:lnTo>
                      <a:pt x="101" y="123"/>
                    </a:lnTo>
                    <a:lnTo>
                      <a:pt x="118" y="119"/>
                    </a:lnTo>
                    <a:lnTo>
                      <a:pt x="131" y="119"/>
                    </a:lnTo>
                    <a:lnTo>
                      <a:pt x="140" y="124"/>
                    </a:lnTo>
                    <a:lnTo>
                      <a:pt x="141" y="124"/>
                    </a:lnTo>
                    <a:lnTo>
                      <a:pt x="142" y="126"/>
                    </a:lnTo>
                    <a:lnTo>
                      <a:pt x="144" y="124"/>
                    </a:lnTo>
                    <a:lnTo>
                      <a:pt x="144" y="123"/>
                    </a:lnTo>
                    <a:lnTo>
                      <a:pt x="149" y="111"/>
                    </a:lnTo>
                    <a:lnTo>
                      <a:pt x="149" y="105"/>
                    </a:lnTo>
                    <a:lnTo>
                      <a:pt x="144" y="93"/>
                    </a:lnTo>
                    <a:lnTo>
                      <a:pt x="137" y="91"/>
                    </a:lnTo>
                    <a:lnTo>
                      <a:pt x="137" y="87"/>
                    </a:lnTo>
                    <a:lnTo>
                      <a:pt x="137" y="79"/>
                    </a:lnTo>
                    <a:lnTo>
                      <a:pt x="115" y="79"/>
                    </a:lnTo>
                    <a:lnTo>
                      <a:pt x="115" y="74"/>
                    </a:lnTo>
                    <a:lnTo>
                      <a:pt x="111" y="65"/>
                    </a:lnTo>
                    <a:lnTo>
                      <a:pt x="112" y="63"/>
                    </a:lnTo>
                    <a:lnTo>
                      <a:pt x="111" y="59"/>
                    </a:lnTo>
                    <a:lnTo>
                      <a:pt x="112" y="53"/>
                    </a:lnTo>
                    <a:lnTo>
                      <a:pt x="111" y="50"/>
                    </a:lnTo>
                    <a:lnTo>
                      <a:pt x="105" y="48"/>
                    </a:lnTo>
                    <a:lnTo>
                      <a:pt x="98" y="49"/>
                    </a:lnTo>
                    <a:lnTo>
                      <a:pt x="96" y="48"/>
                    </a:lnTo>
                    <a:lnTo>
                      <a:pt x="93" y="46"/>
                    </a:lnTo>
                    <a:lnTo>
                      <a:pt x="93" y="43"/>
                    </a:lnTo>
                    <a:lnTo>
                      <a:pt x="89" y="42"/>
                    </a:lnTo>
                    <a:lnTo>
                      <a:pt x="85" y="39"/>
                    </a:lnTo>
                    <a:lnTo>
                      <a:pt x="82" y="41"/>
                    </a:lnTo>
                    <a:lnTo>
                      <a:pt x="78" y="35"/>
                    </a:lnTo>
                    <a:lnTo>
                      <a:pt x="75" y="37"/>
                    </a:lnTo>
                    <a:lnTo>
                      <a:pt x="71" y="32"/>
                    </a:lnTo>
                    <a:lnTo>
                      <a:pt x="65" y="34"/>
                    </a:lnTo>
                    <a:lnTo>
                      <a:pt x="64" y="34"/>
                    </a:lnTo>
                    <a:lnTo>
                      <a:pt x="61" y="32"/>
                    </a:lnTo>
                    <a:lnTo>
                      <a:pt x="57" y="30"/>
                    </a:lnTo>
                    <a:lnTo>
                      <a:pt x="54" y="28"/>
                    </a:lnTo>
                    <a:lnTo>
                      <a:pt x="54" y="24"/>
                    </a:lnTo>
                    <a:lnTo>
                      <a:pt x="52" y="23"/>
                    </a:lnTo>
                    <a:lnTo>
                      <a:pt x="49" y="19"/>
                    </a:lnTo>
                    <a:lnTo>
                      <a:pt x="50" y="16"/>
                    </a:lnTo>
                    <a:lnTo>
                      <a:pt x="49" y="11"/>
                    </a:lnTo>
                    <a:lnTo>
                      <a:pt x="50" y="8"/>
                    </a:lnTo>
                    <a:lnTo>
                      <a:pt x="49" y="2"/>
                    </a:lnTo>
                    <a:lnTo>
                      <a:pt x="49" y="0"/>
                    </a:lnTo>
                    <a:lnTo>
                      <a:pt x="48" y="0"/>
                    </a:lnTo>
                    <a:lnTo>
                      <a:pt x="45" y="1"/>
                    </a:lnTo>
                    <a:lnTo>
                      <a:pt x="43" y="0"/>
                    </a:lnTo>
                    <a:lnTo>
                      <a:pt x="41" y="0"/>
                    </a:lnTo>
                    <a:lnTo>
                      <a:pt x="37" y="1"/>
                    </a:lnTo>
                    <a:lnTo>
                      <a:pt x="32" y="1"/>
                    </a:lnTo>
                    <a:lnTo>
                      <a:pt x="27" y="5"/>
                    </a:lnTo>
                    <a:lnTo>
                      <a:pt x="24" y="11"/>
                    </a:lnTo>
                    <a:lnTo>
                      <a:pt x="21" y="12"/>
                    </a:lnTo>
                    <a:lnTo>
                      <a:pt x="19" y="12"/>
                    </a:lnTo>
                    <a:lnTo>
                      <a:pt x="16" y="13"/>
                    </a:lnTo>
                    <a:lnTo>
                      <a:pt x="13" y="13"/>
                    </a:lnTo>
                    <a:lnTo>
                      <a:pt x="11" y="16"/>
                    </a:lnTo>
                    <a:lnTo>
                      <a:pt x="6" y="16"/>
                    </a:lnTo>
                    <a:lnTo>
                      <a:pt x="0" y="16"/>
                    </a:lnTo>
                    <a:lnTo>
                      <a:pt x="1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3" name="Freeform 1369">
                <a:extLst>
                  <a:ext uri="{FF2B5EF4-FFF2-40B4-BE49-F238E27FC236}">
                    <a16:creationId xmlns:a16="http://schemas.microsoft.com/office/drawing/2014/main" id="{0D4C726F-2EBF-4EDD-B851-2B0E9A35D644}"/>
                  </a:ext>
                </a:extLst>
              </p:cNvPr>
              <p:cNvSpPr>
                <a:spLocks/>
              </p:cNvSpPr>
              <p:nvPr/>
            </p:nvSpPr>
            <p:spPr bwMode="auto">
              <a:xfrm>
                <a:off x="2625" y="3477"/>
                <a:ext cx="103" cy="108"/>
              </a:xfrm>
              <a:custGeom>
                <a:avLst/>
                <a:gdLst>
                  <a:gd name="T0" fmla="*/ 41 w 103"/>
                  <a:gd name="T1" fmla="*/ 0 h 108"/>
                  <a:gd name="T2" fmla="*/ 11 w 103"/>
                  <a:gd name="T3" fmla="*/ 4 h 108"/>
                  <a:gd name="T4" fmla="*/ 8 w 103"/>
                  <a:gd name="T5" fmla="*/ 8 h 108"/>
                  <a:gd name="T6" fmla="*/ 3 w 103"/>
                  <a:gd name="T7" fmla="*/ 18 h 108"/>
                  <a:gd name="T8" fmla="*/ 4 w 103"/>
                  <a:gd name="T9" fmla="*/ 23 h 108"/>
                  <a:gd name="T10" fmla="*/ 1 w 103"/>
                  <a:gd name="T11" fmla="*/ 33 h 108"/>
                  <a:gd name="T12" fmla="*/ 0 w 103"/>
                  <a:gd name="T13" fmla="*/ 37 h 108"/>
                  <a:gd name="T14" fmla="*/ 6 w 103"/>
                  <a:gd name="T15" fmla="*/ 41 h 108"/>
                  <a:gd name="T16" fmla="*/ 15 w 103"/>
                  <a:gd name="T17" fmla="*/ 53 h 108"/>
                  <a:gd name="T18" fmla="*/ 22 w 103"/>
                  <a:gd name="T19" fmla="*/ 57 h 108"/>
                  <a:gd name="T20" fmla="*/ 30 w 103"/>
                  <a:gd name="T21" fmla="*/ 62 h 108"/>
                  <a:gd name="T22" fmla="*/ 37 w 103"/>
                  <a:gd name="T23" fmla="*/ 64 h 108"/>
                  <a:gd name="T24" fmla="*/ 48 w 103"/>
                  <a:gd name="T25" fmla="*/ 73 h 108"/>
                  <a:gd name="T26" fmla="*/ 59 w 103"/>
                  <a:gd name="T27" fmla="*/ 77 h 108"/>
                  <a:gd name="T28" fmla="*/ 63 w 103"/>
                  <a:gd name="T29" fmla="*/ 82 h 108"/>
                  <a:gd name="T30" fmla="*/ 61 w 103"/>
                  <a:gd name="T31" fmla="*/ 88 h 108"/>
                  <a:gd name="T32" fmla="*/ 58 w 103"/>
                  <a:gd name="T33" fmla="*/ 90 h 108"/>
                  <a:gd name="T34" fmla="*/ 56 w 103"/>
                  <a:gd name="T35" fmla="*/ 99 h 108"/>
                  <a:gd name="T36" fmla="*/ 52 w 103"/>
                  <a:gd name="T37" fmla="*/ 105 h 108"/>
                  <a:gd name="T38" fmla="*/ 63 w 103"/>
                  <a:gd name="T39" fmla="*/ 104 h 108"/>
                  <a:gd name="T40" fmla="*/ 76 w 103"/>
                  <a:gd name="T41" fmla="*/ 108 h 108"/>
                  <a:gd name="T42" fmla="*/ 80 w 103"/>
                  <a:gd name="T43" fmla="*/ 107 h 108"/>
                  <a:gd name="T44" fmla="*/ 84 w 103"/>
                  <a:gd name="T45" fmla="*/ 105 h 108"/>
                  <a:gd name="T46" fmla="*/ 87 w 103"/>
                  <a:gd name="T47" fmla="*/ 105 h 108"/>
                  <a:gd name="T48" fmla="*/ 91 w 103"/>
                  <a:gd name="T49" fmla="*/ 100 h 108"/>
                  <a:gd name="T50" fmla="*/ 96 w 103"/>
                  <a:gd name="T51" fmla="*/ 93 h 108"/>
                  <a:gd name="T52" fmla="*/ 100 w 103"/>
                  <a:gd name="T53" fmla="*/ 89 h 108"/>
                  <a:gd name="T54" fmla="*/ 100 w 103"/>
                  <a:gd name="T55" fmla="*/ 84 h 108"/>
                  <a:gd name="T56" fmla="*/ 100 w 103"/>
                  <a:gd name="T57" fmla="*/ 79 h 108"/>
                  <a:gd name="T58" fmla="*/ 102 w 103"/>
                  <a:gd name="T59" fmla="*/ 77 h 108"/>
                  <a:gd name="T60" fmla="*/ 102 w 103"/>
                  <a:gd name="T61" fmla="*/ 74 h 108"/>
                  <a:gd name="T62" fmla="*/ 103 w 103"/>
                  <a:gd name="T63" fmla="*/ 62 h 108"/>
                  <a:gd name="T64" fmla="*/ 102 w 103"/>
                  <a:gd name="T65" fmla="*/ 60 h 108"/>
                  <a:gd name="T66" fmla="*/ 98 w 103"/>
                  <a:gd name="T67" fmla="*/ 57 h 108"/>
                  <a:gd name="T68" fmla="*/ 91 w 103"/>
                  <a:gd name="T69" fmla="*/ 59 h 108"/>
                  <a:gd name="T70" fmla="*/ 85 w 103"/>
                  <a:gd name="T71" fmla="*/ 41 h 108"/>
                  <a:gd name="T72" fmla="*/ 82 w 103"/>
                  <a:gd name="T73" fmla="*/ 38 h 108"/>
                  <a:gd name="T74" fmla="*/ 74 w 103"/>
                  <a:gd name="T75" fmla="*/ 38 h 108"/>
                  <a:gd name="T76" fmla="*/ 65 w 103"/>
                  <a:gd name="T77" fmla="*/ 37 h 108"/>
                  <a:gd name="T78" fmla="*/ 58 w 103"/>
                  <a:gd name="T79" fmla="*/ 37 h 108"/>
                  <a:gd name="T80" fmla="*/ 58 w 103"/>
                  <a:gd name="T81" fmla="*/ 31 h 108"/>
                  <a:gd name="T82" fmla="*/ 59 w 103"/>
                  <a:gd name="T83" fmla="*/ 20 h 108"/>
                  <a:gd name="T84" fmla="*/ 56 w 103"/>
                  <a:gd name="T85" fmla="*/ 14 h 108"/>
                  <a:gd name="T86" fmla="*/ 54 w 103"/>
                  <a:gd name="T87" fmla="*/ 8 h 108"/>
                  <a:gd name="T88" fmla="*/ 50 w 103"/>
                  <a:gd name="T89"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3" h="108">
                    <a:moveTo>
                      <a:pt x="50" y="5"/>
                    </a:moveTo>
                    <a:lnTo>
                      <a:pt x="41" y="0"/>
                    </a:lnTo>
                    <a:lnTo>
                      <a:pt x="28" y="0"/>
                    </a:lnTo>
                    <a:lnTo>
                      <a:pt x="11" y="4"/>
                    </a:lnTo>
                    <a:lnTo>
                      <a:pt x="8" y="5"/>
                    </a:lnTo>
                    <a:lnTo>
                      <a:pt x="8" y="8"/>
                    </a:lnTo>
                    <a:lnTo>
                      <a:pt x="7" y="12"/>
                    </a:lnTo>
                    <a:lnTo>
                      <a:pt x="3" y="18"/>
                    </a:lnTo>
                    <a:lnTo>
                      <a:pt x="4" y="20"/>
                    </a:lnTo>
                    <a:lnTo>
                      <a:pt x="4" y="23"/>
                    </a:lnTo>
                    <a:lnTo>
                      <a:pt x="4" y="26"/>
                    </a:lnTo>
                    <a:lnTo>
                      <a:pt x="1" y="33"/>
                    </a:lnTo>
                    <a:lnTo>
                      <a:pt x="0" y="37"/>
                    </a:lnTo>
                    <a:lnTo>
                      <a:pt x="0" y="37"/>
                    </a:lnTo>
                    <a:lnTo>
                      <a:pt x="3" y="41"/>
                    </a:lnTo>
                    <a:lnTo>
                      <a:pt x="6" y="41"/>
                    </a:lnTo>
                    <a:lnTo>
                      <a:pt x="8" y="47"/>
                    </a:lnTo>
                    <a:lnTo>
                      <a:pt x="15" y="53"/>
                    </a:lnTo>
                    <a:lnTo>
                      <a:pt x="19" y="55"/>
                    </a:lnTo>
                    <a:lnTo>
                      <a:pt x="22" y="57"/>
                    </a:lnTo>
                    <a:lnTo>
                      <a:pt x="23" y="60"/>
                    </a:lnTo>
                    <a:lnTo>
                      <a:pt x="30" y="62"/>
                    </a:lnTo>
                    <a:lnTo>
                      <a:pt x="36" y="64"/>
                    </a:lnTo>
                    <a:lnTo>
                      <a:pt x="37" y="64"/>
                    </a:lnTo>
                    <a:lnTo>
                      <a:pt x="43" y="70"/>
                    </a:lnTo>
                    <a:lnTo>
                      <a:pt x="48" y="73"/>
                    </a:lnTo>
                    <a:lnTo>
                      <a:pt x="56" y="73"/>
                    </a:lnTo>
                    <a:lnTo>
                      <a:pt x="59" y="77"/>
                    </a:lnTo>
                    <a:lnTo>
                      <a:pt x="62" y="79"/>
                    </a:lnTo>
                    <a:lnTo>
                      <a:pt x="63" y="82"/>
                    </a:lnTo>
                    <a:lnTo>
                      <a:pt x="63" y="85"/>
                    </a:lnTo>
                    <a:lnTo>
                      <a:pt x="61" y="88"/>
                    </a:lnTo>
                    <a:lnTo>
                      <a:pt x="59" y="89"/>
                    </a:lnTo>
                    <a:lnTo>
                      <a:pt x="58" y="90"/>
                    </a:lnTo>
                    <a:lnTo>
                      <a:pt x="58" y="93"/>
                    </a:lnTo>
                    <a:lnTo>
                      <a:pt x="56" y="99"/>
                    </a:lnTo>
                    <a:lnTo>
                      <a:pt x="52" y="103"/>
                    </a:lnTo>
                    <a:lnTo>
                      <a:pt x="52" y="105"/>
                    </a:lnTo>
                    <a:lnTo>
                      <a:pt x="55" y="104"/>
                    </a:lnTo>
                    <a:lnTo>
                      <a:pt x="63" y="104"/>
                    </a:lnTo>
                    <a:lnTo>
                      <a:pt x="70" y="105"/>
                    </a:lnTo>
                    <a:lnTo>
                      <a:pt x="76" y="108"/>
                    </a:lnTo>
                    <a:lnTo>
                      <a:pt x="78" y="107"/>
                    </a:lnTo>
                    <a:lnTo>
                      <a:pt x="80" y="107"/>
                    </a:lnTo>
                    <a:lnTo>
                      <a:pt x="81" y="108"/>
                    </a:lnTo>
                    <a:lnTo>
                      <a:pt x="84" y="105"/>
                    </a:lnTo>
                    <a:lnTo>
                      <a:pt x="84" y="105"/>
                    </a:lnTo>
                    <a:lnTo>
                      <a:pt x="87" y="105"/>
                    </a:lnTo>
                    <a:lnTo>
                      <a:pt x="89" y="103"/>
                    </a:lnTo>
                    <a:lnTo>
                      <a:pt x="91" y="100"/>
                    </a:lnTo>
                    <a:lnTo>
                      <a:pt x="96" y="96"/>
                    </a:lnTo>
                    <a:lnTo>
                      <a:pt x="96" y="93"/>
                    </a:lnTo>
                    <a:lnTo>
                      <a:pt x="98" y="90"/>
                    </a:lnTo>
                    <a:lnTo>
                      <a:pt x="100" y="89"/>
                    </a:lnTo>
                    <a:lnTo>
                      <a:pt x="100" y="85"/>
                    </a:lnTo>
                    <a:lnTo>
                      <a:pt x="100" y="84"/>
                    </a:lnTo>
                    <a:lnTo>
                      <a:pt x="100" y="79"/>
                    </a:lnTo>
                    <a:lnTo>
                      <a:pt x="100" y="79"/>
                    </a:lnTo>
                    <a:lnTo>
                      <a:pt x="102" y="78"/>
                    </a:lnTo>
                    <a:lnTo>
                      <a:pt x="102" y="77"/>
                    </a:lnTo>
                    <a:lnTo>
                      <a:pt x="102" y="75"/>
                    </a:lnTo>
                    <a:lnTo>
                      <a:pt x="102" y="74"/>
                    </a:lnTo>
                    <a:lnTo>
                      <a:pt x="102" y="73"/>
                    </a:lnTo>
                    <a:lnTo>
                      <a:pt x="103" y="62"/>
                    </a:lnTo>
                    <a:lnTo>
                      <a:pt x="103" y="60"/>
                    </a:lnTo>
                    <a:lnTo>
                      <a:pt x="102" y="60"/>
                    </a:lnTo>
                    <a:lnTo>
                      <a:pt x="100" y="57"/>
                    </a:lnTo>
                    <a:lnTo>
                      <a:pt x="98" y="57"/>
                    </a:lnTo>
                    <a:lnTo>
                      <a:pt x="92" y="59"/>
                    </a:lnTo>
                    <a:lnTo>
                      <a:pt x="91" y="59"/>
                    </a:lnTo>
                    <a:lnTo>
                      <a:pt x="88" y="55"/>
                    </a:lnTo>
                    <a:lnTo>
                      <a:pt x="85" y="41"/>
                    </a:lnTo>
                    <a:lnTo>
                      <a:pt x="84" y="38"/>
                    </a:lnTo>
                    <a:lnTo>
                      <a:pt x="82" y="38"/>
                    </a:lnTo>
                    <a:lnTo>
                      <a:pt x="80" y="36"/>
                    </a:lnTo>
                    <a:lnTo>
                      <a:pt x="74" y="38"/>
                    </a:lnTo>
                    <a:lnTo>
                      <a:pt x="70" y="37"/>
                    </a:lnTo>
                    <a:lnTo>
                      <a:pt x="65" y="37"/>
                    </a:lnTo>
                    <a:lnTo>
                      <a:pt x="63" y="36"/>
                    </a:lnTo>
                    <a:lnTo>
                      <a:pt x="58" y="37"/>
                    </a:lnTo>
                    <a:lnTo>
                      <a:pt x="58" y="34"/>
                    </a:lnTo>
                    <a:lnTo>
                      <a:pt x="58" y="31"/>
                    </a:lnTo>
                    <a:lnTo>
                      <a:pt x="58" y="29"/>
                    </a:lnTo>
                    <a:lnTo>
                      <a:pt x="59" y="20"/>
                    </a:lnTo>
                    <a:lnTo>
                      <a:pt x="56" y="18"/>
                    </a:lnTo>
                    <a:lnTo>
                      <a:pt x="56" y="14"/>
                    </a:lnTo>
                    <a:lnTo>
                      <a:pt x="54" y="11"/>
                    </a:lnTo>
                    <a:lnTo>
                      <a:pt x="54" y="8"/>
                    </a:lnTo>
                    <a:lnTo>
                      <a:pt x="51" y="5"/>
                    </a:lnTo>
                    <a:lnTo>
                      <a:pt x="5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4" name="Freeform 1370">
                <a:extLst>
                  <a:ext uri="{FF2B5EF4-FFF2-40B4-BE49-F238E27FC236}">
                    <a16:creationId xmlns:a16="http://schemas.microsoft.com/office/drawing/2014/main" id="{CCC7163C-0B08-45E6-8414-9F8B543E4FB2}"/>
                  </a:ext>
                </a:extLst>
              </p:cNvPr>
              <p:cNvSpPr>
                <a:spLocks/>
              </p:cNvSpPr>
              <p:nvPr/>
            </p:nvSpPr>
            <p:spPr bwMode="auto">
              <a:xfrm>
                <a:off x="2688" y="3618"/>
                <a:ext cx="62" cy="70"/>
              </a:xfrm>
              <a:custGeom>
                <a:avLst/>
                <a:gdLst>
                  <a:gd name="T0" fmla="*/ 59 w 62"/>
                  <a:gd name="T1" fmla="*/ 47 h 70"/>
                  <a:gd name="T2" fmla="*/ 58 w 62"/>
                  <a:gd name="T3" fmla="*/ 43 h 70"/>
                  <a:gd name="T4" fmla="*/ 61 w 62"/>
                  <a:gd name="T5" fmla="*/ 36 h 70"/>
                  <a:gd name="T6" fmla="*/ 55 w 62"/>
                  <a:gd name="T7" fmla="*/ 30 h 70"/>
                  <a:gd name="T8" fmla="*/ 47 w 62"/>
                  <a:gd name="T9" fmla="*/ 25 h 70"/>
                  <a:gd name="T10" fmla="*/ 44 w 62"/>
                  <a:gd name="T11" fmla="*/ 22 h 70"/>
                  <a:gd name="T12" fmla="*/ 39 w 62"/>
                  <a:gd name="T13" fmla="*/ 18 h 70"/>
                  <a:gd name="T14" fmla="*/ 33 w 62"/>
                  <a:gd name="T15" fmla="*/ 12 h 70"/>
                  <a:gd name="T16" fmla="*/ 29 w 62"/>
                  <a:gd name="T17" fmla="*/ 15 h 70"/>
                  <a:gd name="T18" fmla="*/ 25 w 62"/>
                  <a:gd name="T19" fmla="*/ 10 h 70"/>
                  <a:gd name="T20" fmla="*/ 21 w 62"/>
                  <a:gd name="T21" fmla="*/ 6 h 70"/>
                  <a:gd name="T22" fmla="*/ 15 w 62"/>
                  <a:gd name="T23" fmla="*/ 0 h 70"/>
                  <a:gd name="T24" fmla="*/ 9 w 62"/>
                  <a:gd name="T25" fmla="*/ 2 h 70"/>
                  <a:gd name="T26" fmla="*/ 7 w 62"/>
                  <a:gd name="T27" fmla="*/ 2 h 70"/>
                  <a:gd name="T28" fmla="*/ 3 w 62"/>
                  <a:gd name="T29" fmla="*/ 7 h 70"/>
                  <a:gd name="T30" fmla="*/ 3 w 62"/>
                  <a:gd name="T31" fmla="*/ 12 h 70"/>
                  <a:gd name="T32" fmla="*/ 3 w 62"/>
                  <a:gd name="T33" fmla="*/ 21 h 70"/>
                  <a:gd name="T34" fmla="*/ 3 w 62"/>
                  <a:gd name="T35" fmla="*/ 25 h 70"/>
                  <a:gd name="T36" fmla="*/ 3 w 62"/>
                  <a:gd name="T37" fmla="*/ 30 h 70"/>
                  <a:gd name="T38" fmla="*/ 2 w 62"/>
                  <a:gd name="T39" fmla="*/ 37 h 70"/>
                  <a:gd name="T40" fmla="*/ 3 w 62"/>
                  <a:gd name="T41" fmla="*/ 43 h 70"/>
                  <a:gd name="T42" fmla="*/ 0 w 62"/>
                  <a:gd name="T43" fmla="*/ 45 h 70"/>
                  <a:gd name="T44" fmla="*/ 0 w 62"/>
                  <a:gd name="T45" fmla="*/ 51 h 70"/>
                  <a:gd name="T46" fmla="*/ 6 w 62"/>
                  <a:gd name="T47" fmla="*/ 60 h 70"/>
                  <a:gd name="T48" fmla="*/ 10 w 62"/>
                  <a:gd name="T49" fmla="*/ 65 h 70"/>
                  <a:gd name="T50" fmla="*/ 17 w 62"/>
                  <a:gd name="T51" fmla="*/ 63 h 70"/>
                  <a:gd name="T52" fmla="*/ 24 w 62"/>
                  <a:gd name="T53" fmla="*/ 66 h 70"/>
                  <a:gd name="T54" fmla="*/ 26 w 62"/>
                  <a:gd name="T55" fmla="*/ 66 h 70"/>
                  <a:gd name="T56" fmla="*/ 28 w 62"/>
                  <a:gd name="T57" fmla="*/ 69 h 70"/>
                  <a:gd name="T58" fmla="*/ 29 w 62"/>
                  <a:gd name="T59" fmla="*/ 70 h 70"/>
                  <a:gd name="T60" fmla="*/ 36 w 62"/>
                  <a:gd name="T61" fmla="*/ 67 h 70"/>
                  <a:gd name="T62" fmla="*/ 40 w 62"/>
                  <a:gd name="T63" fmla="*/ 69 h 70"/>
                  <a:gd name="T64" fmla="*/ 43 w 62"/>
                  <a:gd name="T65" fmla="*/ 69 h 70"/>
                  <a:gd name="T66" fmla="*/ 46 w 62"/>
                  <a:gd name="T67" fmla="*/ 69 h 70"/>
                  <a:gd name="T68" fmla="*/ 47 w 62"/>
                  <a:gd name="T69" fmla="*/ 67 h 70"/>
                  <a:gd name="T70" fmla="*/ 52 w 62"/>
                  <a:gd name="T71" fmla="*/ 66 h 70"/>
                  <a:gd name="T72" fmla="*/ 55 w 62"/>
                  <a:gd name="T73" fmla="*/ 62 h 70"/>
                  <a:gd name="T74" fmla="*/ 57 w 62"/>
                  <a:gd name="T75" fmla="*/ 59 h 70"/>
                  <a:gd name="T76" fmla="*/ 59 w 62"/>
                  <a:gd name="T77" fmla="*/ 54 h 70"/>
                  <a:gd name="T78" fmla="*/ 62 w 62"/>
                  <a:gd name="T79" fmla="*/ 51 h 70"/>
                  <a:gd name="T80" fmla="*/ 59 w 62"/>
                  <a:gd name="T81" fmla="*/ 4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2" h="70">
                    <a:moveTo>
                      <a:pt x="59" y="48"/>
                    </a:moveTo>
                    <a:lnTo>
                      <a:pt x="59" y="47"/>
                    </a:lnTo>
                    <a:lnTo>
                      <a:pt x="59" y="47"/>
                    </a:lnTo>
                    <a:lnTo>
                      <a:pt x="58" y="43"/>
                    </a:lnTo>
                    <a:lnTo>
                      <a:pt x="59" y="40"/>
                    </a:lnTo>
                    <a:lnTo>
                      <a:pt x="61" y="36"/>
                    </a:lnTo>
                    <a:lnTo>
                      <a:pt x="58" y="34"/>
                    </a:lnTo>
                    <a:lnTo>
                      <a:pt x="55" y="30"/>
                    </a:lnTo>
                    <a:lnTo>
                      <a:pt x="52" y="26"/>
                    </a:lnTo>
                    <a:lnTo>
                      <a:pt x="47" y="25"/>
                    </a:lnTo>
                    <a:lnTo>
                      <a:pt x="46" y="25"/>
                    </a:lnTo>
                    <a:lnTo>
                      <a:pt x="44" y="22"/>
                    </a:lnTo>
                    <a:lnTo>
                      <a:pt x="41" y="19"/>
                    </a:lnTo>
                    <a:lnTo>
                      <a:pt x="39" y="18"/>
                    </a:lnTo>
                    <a:lnTo>
                      <a:pt x="36" y="17"/>
                    </a:lnTo>
                    <a:lnTo>
                      <a:pt x="33" y="12"/>
                    </a:lnTo>
                    <a:lnTo>
                      <a:pt x="32" y="12"/>
                    </a:lnTo>
                    <a:lnTo>
                      <a:pt x="29" y="15"/>
                    </a:lnTo>
                    <a:lnTo>
                      <a:pt x="28" y="15"/>
                    </a:lnTo>
                    <a:lnTo>
                      <a:pt x="25" y="10"/>
                    </a:lnTo>
                    <a:lnTo>
                      <a:pt x="24" y="7"/>
                    </a:lnTo>
                    <a:lnTo>
                      <a:pt x="21" y="6"/>
                    </a:lnTo>
                    <a:lnTo>
                      <a:pt x="18" y="2"/>
                    </a:lnTo>
                    <a:lnTo>
                      <a:pt x="15" y="0"/>
                    </a:lnTo>
                    <a:lnTo>
                      <a:pt x="10" y="2"/>
                    </a:lnTo>
                    <a:lnTo>
                      <a:pt x="9" y="2"/>
                    </a:lnTo>
                    <a:lnTo>
                      <a:pt x="7" y="2"/>
                    </a:lnTo>
                    <a:lnTo>
                      <a:pt x="7" y="2"/>
                    </a:lnTo>
                    <a:lnTo>
                      <a:pt x="6" y="4"/>
                    </a:lnTo>
                    <a:lnTo>
                      <a:pt x="3" y="7"/>
                    </a:lnTo>
                    <a:lnTo>
                      <a:pt x="4" y="11"/>
                    </a:lnTo>
                    <a:lnTo>
                      <a:pt x="3" y="12"/>
                    </a:lnTo>
                    <a:lnTo>
                      <a:pt x="4" y="15"/>
                    </a:lnTo>
                    <a:lnTo>
                      <a:pt x="3" y="21"/>
                    </a:lnTo>
                    <a:lnTo>
                      <a:pt x="3" y="22"/>
                    </a:lnTo>
                    <a:lnTo>
                      <a:pt x="3" y="25"/>
                    </a:lnTo>
                    <a:lnTo>
                      <a:pt x="2" y="28"/>
                    </a:lnTo>
                    <a:lnTo>
                      <a:pt x="3" y="30"/>
                    </a:lnTo>
                    <a:lnTo>
                      <a:pt x="2" y="32"/>
                    </a:lnTo>
                    <a:lnTo>
                      <a:pt x="2" y="37"/>
                    </a:lnTo>
                    <a:lnTo>
                      <a:pt x="3" y="41"/>
                    </a:lnTo>
                    <a:lnTo>
                      <a:pt x="3" y="43"/>
                    </a:lnTo>
                    <a:lnTo>
                      <a:pt x="0" y="44"/>
                    </a:lnTo>
                    <a:lnTo>
                      <a:pt x="0" y="45"/>
                    </a:lnTo>
                    <a:lnTo>
                      <a:pt x="0" y="45"/>
                    </a:lnTo>
                    <a:lnTo>
                      <a:pt x="0" y="51"/>
                    </a:lnTo>
                    <a:lnTo>
                      <a:pt x="2" y="55"/>
                    </a:lnTo>
                    <a:lnTo>
                      <a:pt x="6" y="60"/>
                    </a:lnTo>
                    <a:lnTo>
                      <a:pt x="7" y="60"/>
                    </a:lnTo>
                    <a:lnTo>
                      <a:pt x="10" y="65"/>
                    </a:lnTo>
                    <a:lnTo>
                      <a:pt x="11" y="65"/>
                    </a:lnTo>
                    <a:lnTo>
                      <a:pt x="17" y="63"/>
                    </a:lnTo>
                    <a:lnTo>
                      <a:pt x="21" y="65"/>
                    </a:lnTo>
                    <a:lnTo>
                      <a:pt x="24" y="66"/>
                    </a:lnTo>
                    <a:lnTo>
                      <a:pt x="25" y="66"/>
                    </a:lnTo>
                    <a:lnTo>
                      <a:pt x="26" y="66"/>
                    </a:lnTo>
                    <a:lnTo>
                      <a:pt x="28" y="67"/>
                    </a:lnTo>
                    <a:lnTo>
                      <a:pt x="28" y="69"/>
                    </a:lnTo>
                    <a:lnTo>
                      <a:pt x="28" y="69"/>
                    </a:lnTo>
                    <a:lnTo>
                      <a:pt x="29" y="70"/>
                    </a:lnTo>
                    <a:lnTo>
                      <a:pt x="32" y="67"/>
                    </a:lnTo>
                    <a:lnTo>
                      <a:pt x="36" y="67"/>
                    </a:lnTo>
                    <a:lnTo>
                      <a:pt x="37" y="69"/>
                    </a:lnTo>
                    <a:lnTo>
                      <a:pt x="40" y="69"/>
                    </a:lnTo>
                    <a:lnTo>
                      <a:pt x="41" y="69"/>
                    </a:lnTo>
                    <a:lnTo>
                      <a:pt x="43" y="69"/>
                    </a:lnTo>
                    <a:lnTo>
                      <a:pt x="44" y="70"/>
                    </a:lnTo>
                    <a:lnTo>
                      <a:pt x="46" y="69"/>
                    </a:lnTo>
                    <a:lnTo>
                      <a:pt x="46" y="67"/>
                    </a:lnTo>
                    <a:lnTo>
                      <a:pt x="47" y="67"/>
                    </a:lnTo>
                    <a:lnTo>
                      <a:pt x="47" y="67"/>
                    </a:lnTo>
                    <a:lnTo>
                      <a:pt x="52" y="66"/>
                    </a:lnTo>
                    <a:lnTo>
                      <a:pt x="55" y="63"/>
                    </a:lnTo>
                    <a:lnTo>
                      <a:pt x="55" y="62"/>
                    </a:lnTo>
                    <a:lnTo>
                      <a:pt x="55" y="60"/>
                    </a:lnTo>
                    <a:lnTo>
                      <a:pt x="57" y="59"/>
                    </a:lnTo>
                    <a:lnTo>
                      <a:pt x="59" y="56"/>
                    </a:lnTo>
                    <a:lnTo>
                      <a:pt x="59" y="54"/>
                    </a:lnTo>
                    <a:lnTo>
                      <a:pt x="61" y="51"/>
                    </a:lnTo>
                    <a:lnTo>
                      <a:pt x="62" y="51"/>
                    </a:lnTo>
                    <a:lnTo>
                      <a:pt x="61" y="49"/>
                    </a:lnTo>
                    <a:lnTo>
                      <a:pt x="59"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5" name="Freeform 1371">
                <a:extLst>
                  <a:ext uri="{FF2B5EF4-FFF2-40B4-BE49-F238E27FC236}">
                    <a16:creationId xmlns:a16="http://schemas.microsoft.com/office/drawing/2014/main" id="{E851ADC0-96B1-4D9A-BFF7-F1CF22C5C754}"/>
                  </a:ext>
                </a:extLst>
              </p:cNvPr>
              <p:cNvSpPr>
                <a:spLocks/>
              </p:cNvSpPr>
              <p:nvPr/>
            </p:nvSpPr>
            <p:spPr bwMode="auto">
              <a:xfrm>
                <a:off x="2543" y="3511"/>
                <a:ext cx="193" cy="454"/>
              </a:xfrm>
              <a:custGeom>
                <a:avLst/>
                <a:gdLst>
                  <a:gd name="T0" fmla="*/ 148 w 193"/>
                  <a:gd name="T1" fmla="*/ 132 h 454"/>
                  <a:gd name="T2" fmla="*/ 152 w 193"/>
                  <a:gd name="T3" fmla="*/ 109 h 454"/>
                  <a:gd name="T4" fmla="*/ 162 w 193"/>
                  <a:gd name="T5" fmla="*/ 93 h 454"/>
                  <a:gd name="T6" fmla="*/ 173 w 193"/>
                  <a:gd name="T7" fmla="*/ 80 h 454"/>
                  <a:gd name="T8" fmla="*/ 191 w 193"/>
                  <a:gd name="T9" fmla="*/ 67 h 454"/>
                  <a:gd name="T10" fmla="*/ 185 w 193"/>
                  <a:gd name="T11" fmla="*/ 44 h 454"/>
                  <a:gd name="T12" fmla="*/ 178 w 193"/>
                  <a:gd name="T13" fmla="*/ 62 h 454"/>
                  <a:gd name="T14" fmla="*/ 160 w 193"/>
                  <a:gd name="T15" fmla="*/ 73 h 454"/>
                  <a:gd name="T16" fmla="*/ 140 w 193"/>
                  <a:gd name="T17" fmla="*/ 59 h 454"/>
                  <a:gd name="T18" fmla="*/ 138 w 193"/>
                  <a:gd name="T19" fmla="*/ 39 h 454"/>
                  <a:gd name="T20" fmla="*/ 101 w 193"/>
                  <a:gd name="T21" fmla="*/ 21 h 454"/>
                  <a:gd name="T22" fmla="*/ 74 w 193"/>
                  <a:gd name="T23" fmla="*/ 0 h 454"/>
                  <a:gd name="T24" fmla="*/ 60 w 193"/>
                  <a:gd name="T25" fmla="*/ 6 h 454"/>
                  <a:gd name="T26" fmla="*/ 38 w 193"/>
                  <a:gd name="T27" fmla="*/ 2 h 454"/>
                  <a:gd name="T28" fmla="*/ 15 w 193"/>
                  <a:gd name="T29" fmla="*/ 43 h 454"/>
                  <a:gd name="T30" fmla="*/ 16 w 193"/>
                  <a:gd name="T31" fmla="*/ 63 h 454"/>
                  <a:gd name="T32" fmla="*/ 7 w 193"/>
                  <a:gd name="T33" fmla="*/ 87 h 454"/>
                  <a:gd name="T34" fmla="*/ 0 w 193"/>
                  <a:gd name="T35" fmla="*/ 125 h 454"/>
                  <a:gd name="T36" fmla="*/ 12 w 193"/>
                  <a:gd name="T37" fmla="*/ 156 h 454"/>
                  <a:gd name="T38" fmla="*/ 9 w 193"/>
                  <a:gd name="T39" fmla="*/ 192 h 454"/>
                  <a:gd name="T40" fmla="*/ 9 w 193"/>
                  <a:gd name="T41" fmla="*/ 237 h 454"/>
                  <a:gd name="T42" fmla="*/ 5 w 193"/>
                  <a:gd name="T43" fmla="*/ 283 h 454"/>
                  <a:gd name="T44" fmla="*/ 11 w 193"/>
                  <a:gd name="T45" fmla="*/ 309 h 454"/>
                  <a:gd name="T46" fmla="*/ 18 w 193"/>
                  <a:gd name="T47" fmla="*/ 328 h 454"/>
                  <a:gd name="T48" fmla="*/ 22 w 193"/>
                  <a:gd name="T49" fmla="*/ 342 h 454"/>
                  <a:gd name="T50" fmla="*/ 22 w 193"/>
                  <a:gd name="T51" fmla="*/ 372 h 454"/>
                  <a:gd name="T52" fmla="*/ 12 w 193"/>
                  <a:gd name="T53" fmla="*/ 417 h 454"/>
                  <a:gd name="T54" fmla="*/ 30 w 193"/>
                  <a:gd name="T55" fmla="*/ 436 h 454"/>
                  <a:gd name="T56" fmla="*/ 68 w 193"/>
                  <a:gd name="T57" fmla="*/ 450 h 454"/>
                  <a:gd name="T58" fmla="*/ 71 w 193"/>
                  <a:gd name="T59" fmla="*/ 446 h 454"/>
                  <a:gd name="T60" fmla="*/ 66 w 193"/>
                  <a:gd name="T61" fmla="*/ 432 h 454"/>
                  <a:gd name="T62" fmla="*/ 67 w 193"/>
                  <a:gd name="T63" fmla="*/ 412 h 454"/>
                  <a:gd name="T64" fmla="*/ 77 w 193"/>
                  <a:gd name="T65" fmla="*/ 403 h 454"/>
                  <a:gd name="T66" fmla="*/ 83 w 193"/>
                  <a:gd name="T67" fmla="*/ 392 h 454"/>
                  <a:gd name="T68" fmla="*/ 90 w 193"/>
                  <a:gd name="T69" fmla="*/ 379 h 454"/>
                  <a:gd name="T70" fmla="*/ 90 w 193"/>
                  <a:gd name="T71" fmla="*/ 366 h 454"/>
                  <a:gd name="T72" fmla="*/ 71 w 193"/>
                  <a:gd name="T73" fmla="*/ 358 h 454"/>
                  <a:gd name="T74" fmla="*/ 68 w 193"/>
                  <a:gd name="T75" fmla="*/ 339 h 454"/>
                  <a:gd name="T76" fmla="*/ 88 w 193"/>
                  <a:gd name="T77" fmla="*/ 331 h 454"/>
                  <a:gd name="T78" fmla="*/ 89 w 193"/>
                  <a:gd name="T79" fmla="*/ 321 h 454"/>
                  <a:gd name="T80" fmla="*/ 86 w 193"/>
                  <a:gd name="T81" fmla="*/ 305 h 454"/>
                  <a:gd name="T82" fmla="*/ 88 w 193"/>
                  <a:gd name="T83" fmla="*/ 294 h 454"/>
                  <a:gd name="T84" fmla="*/ 103 w 193"/>
                  <a:gd name="T85" fmla="*/ 295 h 454"/>
                  <a:gd name="T86" fmla="*/ 96 w 193"/>
                  <a:gd name="T87" fmla="*/ 284 h 454"/>
                  <a:gd name="T88" fmla="*/ 92 w 193"/>
                  <a:gd name="T89" fmla="*/ 287 h 454"/>
                  <a:gd name="T90" fmla="*/ 81 w 193"/>
                  <a:gd name="T91" fmla="*/ 270 h 454"/>
                  <a:gd name="T92" fmla="*/ 96 w 193"/>
                  <a:gd name="T93" fmla="*/ 269 h 454"/>
                  <a:gd name="T94" fmla="*/ 114 w 193"/>
                  <a:gd name="T95" fmla="*/ 259 h 454"/>
                  <a:gd name="T96" fmla="*/ 114 w 193"/>
                  <a:gd name="T97" fmla="*/ 246 h 454"/>
                  <a:gd name="T98" fmla="*/ 111 w 193"/>
                  <a:gd name="T99" fmla="*/ 233 h 454"/>
                  <a:gd name="T100" fmla="*/ 126 w 193"/>
                  <a:gd name="T101" fmla="*/ 235 h 454"/>
                  <a:gd name="T102" fmla="*/ 164 w 193"/>
                  <a:gd name="T103" fmla="*/ 224 h 454"/>
                  <a:gd name="T104" fmla="*/ 171 w 193"/>
                  <a:gd name="T105" fmla="*/ 206 h 454"/>
                  <a:gd name="T106" fmla="*/ 162 w 193"/>
                  <a:gd name="T107" fmla="*/ 192 h 454"/>
                  <a:gd name="T108" fmla="*/ 145 w 193"/>
                  <a:gd name="T109" fmla="*/ 167 h 454"/>
                  <a:gd name="T110" fmla="*/ 145 w 193"/>
                  <a:gd name="T111" fmla="*/ 152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3" h="454">
                    <a:moveTo>
                      <a:pt x="145" y="151"/>
                    </a:moveTo>
                    <a:lnTo>
                      <a:pt x="148" y="150"/>
                    </a:lnTo>
                    <a:lnTo>
                      <a:pt x="148" y="148"/>
                    </a:lnTo>
                    <a:lnTo>
                      <a:pt x="147" y="144"/>
                    </a:lnTo>
                    <a:lnTo>
                      <a:pt x="147" y="139"/>
                    </a:lnTo>
                    <a:lnTo>
                      <a:pt x="148" y="137"/>
                    </a:lnTo>
                    <a:lnTo>
                      <a:pt x="147" y="135"/>
                    </a:lnTo>
                    <a:lnTo>
                      <a:pt x="148" y="132"/>
                    </a:lnTo>
                    <a:lnTo>
                      <a:pt x="148" y="129"/>
                    </a:lnTo>
                    <a:lnTo>
                      <a:pt x="148" y="128"/>
                    </a:lnTo>
                    <a:lnTo>
                      <a:pt x="149" y="122"/>
                    </a:lnTo>
                    <a:lnTo>
                      <a:pt x="148" y="119"/>
                    </a:lnTo>
                    <a:lnTo>
                      <a:pt x="149" y="118"/>
                    </a:lnTo>
                    <a:lnTo>
                      <a:pt x="148" y="114"/>
                    </a:lnTo>
                    <a:lnTo>
                      <a:pt x="151" y="111"/>
                    </a:lnTo>
                    <a:lnTo>
                      <a:pt x="152" y="109"/>
                    </a:lnTo>
                    <a:lnTo>
                      <a:pt x="152" y="109"/>
                    </a:lnTo>
                    <a:lnTo>
                      <a:pt x="152" y="107"/>
                    </a:lnTo>
                    <a:lnTo>
                      <a:pt x="155" y="106"/>
                    </a:lnTo>
                    <a:lnTo>
                      <a:pt x="155" y="104"/>
                    </a:lnTo>
                    <a:lnTo>
                      <a:pt x="156" y="102"/>
                    </a:lnTo>
                    <a:lnTo>
                      <a:pt x="158" y="99"/>
                    </a:lnTo>
                    <a:lnTo>
                      <a:pt x="160" y="95"/>
                    </a:lnTo>
                    <a:lnTo>
                      <a:pt x="162" y="93"/>
                    </a:lnTo>
                    <a:lnTo>
                      <a:pt x="163" y="92"/>
                    </a:lnTo>
                    <a:lnTo>
                      <a:pt x="163" y="91"/>
                    </a:lnTo>
                    <a:lnTo>
                      <a:pt x="164" y="88"/>
                    </a:lnTo>
                    <a:lnTo>
                      <a:pt x="167" y="84"/>
                    </a:lnTo>
                    <a:lnTo>
                      <a:pt x="169" y="84"/>
                    </a:lnTo>
                    <a:lnTo>
                      <a:pt x="171" y="84"/>
                    </a:lnTo>
                    <a:lnTo>
                      <a:pt x="171" y="80"/>
                    </a:lnTo>
                    <a:lnTo>
                      <a:pt x="173" y="80"/>
                    </a:lnTo>
                    <a:lnTo>
                      <a:pt x="177" y="76"/>
                    </a:lnTo>
                    <a:lnTo>
                      <a:pt x="178" y="76"/>
                    </a:lnTo>
                    <a:lnTo>
                      <a:pt x="180" y="74"/>
                    </a:lnTo>
                    <a:lnTo>
                      <a:pt x="185" y="70"/>
                    </a:lnTo>
                    <a:lnTo>
                      <a:pt x="185" y="71"/>
                    </a:lnTo>
                    <a:lnTo>
                      <a:pt x="188" y="70"/>
                    </a:lnTo>
                    <a:lnTo>
                      <a:pt x="188" y="69"/>
                    </a:lnTo>
                    <a:lnTo>
                      <a:pt x="191" y="67"/>
                    </a:lnTo>
                    <a:lnTo>
                      <a:pt x="193" y="67"/>
                    </a:lnTo>
                    <a:lnTo>
                      <a:pt x="193" y="66"/>
                    </a:lnTo>
                    <a:lnTo>
                      <a:pt x="193" y="61"/>
                    </a:lnTo>
                    <a:lnTo>
                      <a:pt x="193" y="56"/>
                    </a:lnTo>
                    <a:lnTo>
                      <a:pt x="193" y="52"/>
                    </a:lnTo>
                    <a:lnTo>
                      <a:pt x="191" y="47"/>
                    </a:lnTo>
                    <a:lnTo>
                      <a:pt x="191" y="44"/>
                    </a:lnTo>
                    <a:lnTo>
                      <a:pt x="185" y="44"/>
                    </a:lnTo>
                    <a:lnTo>
                      <a:pt x="182" y="45"/>
                    </a:lnTo>
                    <a:lnTo>
                      <a:pt x="182" y="45"/>
                    </a:lnTo>
                    <a:lnTo>
                      <a:pt x="182" y="50"/>
                    </a:lnTo>
                    <a:lnTo>
                      <a:pt x="182" y="51"/>
                    </a:lnTo>
                    <a:lnTo>
                      <a:pt x="182" y="55"/>
                    </a:lnTo>
                    <a:lnTo>
                      <a:pt x="180" y="56"/>
                    </a:lnTo>
                    <a:lnTo>
                      <a:pt x="178" y="59"/>
                    </a:lnTo>
                    <a:lnTo>
                      <a:pt x="178" y="62"/>
                    </a:lnTo>
                    <a:lnTo>
                      <a:pt x="173" y="66"/>
                    </a:lnTo>
                    <a:lnTo>
                      <a:pt x="171" y="69"/>
                    </a:lnTo>
                    <a:lnTo>
                      <a:pt x="169" y="71"/>
                    </a:lnTo>
                    <a:lnTo>
                      <a:pt x="166" y="71"/>
                    </a:lnTo>
                    <a:lnTo>
                      <a:pt x="166" y="71"/>
                    </a:lnTo>
                    <a:lnTo>
                      <a:pt x="163" y="74"/>
                    </a:lnTo>
                    <a:lnTo>
                      <a:pt x="162" y="73"/>
                    </a:lnTo>
                    <a:lnTo>
                      <a:pt x="160" y="73"/>
                    </a:lnTo>
                    <a:lnTo>
                      <a:pt x="158" y="74"/>
                    </a:lnTo>
                    <a:lnTo>
                      <a:pt x="152" y="71"/>
                    </a:lnTo>
                    <a:lnTo>
                      <a:pt x="145" y="70"/>
                    </a:lnTo>
                    <a:lnTo>
                      <a:pt x="137" y="70"/>
                    </a:lnTo>
                    <a:lnTo>
                      <a:pt x="134" y="71"/>
                    </a:lnTo>
                    <a:lnTo>
                      <a:pt x="134" y="69"/>
                    </a:lnTo>
                    <a:lnTo>
                      <a:pt x="138" y="65"/>
                    </a:lnTo>
                    <a:lnTo>
                      <a:pt x="140" y="59"/>
                    </a:lnTo>
                    <a:lnTo>
                      <a:pt x="140" y="56"/>
                    </a:lnTo>
                    <a:lnTo>
                      <a:pt x="141" y="55"/>
                    </a:lnTo>
                    <a:lnTo>
                      <a:pt x="143" y="54"/>
                    </a:lnTo>
                    <a:lnTo>
                      <a:pt x="145" y="51"/>
                    </a:lnTo>
                    <a:lnTo>
                      <a:pt x="145" y="48"/>
                    </a:lnTo>
                    <a:lnTo>
                      <a:pt x="144" y="45"/>
                    </a:lnTo>
                    <a:lnTo>
                      <a:pt x="141" y="43"/>
                    </a:lnTo>
                    <a:lnTo>
                      <a:pt x="138" y="39"/>
                    </a:lnTo>
                    <a:lnTo>
                      <a:pt x="130" y="39"/>
                    </a:lnTo>
                    <a:lnTo>
                      <a:pt x="125" y="36"/>
                    </a:lnTo>
                    <a:lnTo>
                      <a:pt x="119" y="30"/>
                    </a:lnTo>
                    <a:lnTo>
                      <a:pt x="118" y="30"/>
                    </a:lnTo>
                    <a:lnTo>
                      <a:pt x="112" y="28"/>
                    </a:lnTo>
                    <a:lnTo>
                      <a:pt x="105" y="26"/>
                    </a:lnTo>
                    <a:lnTo>
                      <a:pt x="104" y="23"/>
                    </a:lnTo>
                    <a:lnTo>
                      <a:pt x="101" y="21"/>
                    </a:lnTo>
                    <a:lnTo>
                      <a:pt x="97" y="19"/>
                    </a:lnTo>
                    <a:lnTo>
                      <a:pt x="90" y="13"/>
                    </a:lnTo>
                    <a:lnTo>
                      <a:pt x="88" y="7"/>
                    </a:lnTo>
                    <a:lnTo>
                      <a:pt x="85" y="7"/>
                    </a:lnTo>
                    <a:lnTo>
                      <a:pt x="82" y="3"/>
                    </a:lnTo>
                    <a:lnTo>
                      <a:pt x="82" y="3"/>
                    </a:lnTo>
                    <a:lnTo>
                      <a:pt x="79" y="2"/>
                    </a:lnTo>
                    <a:lnTo>
                      <a:pt x="74" y="0"/>
                    </a:lnTo>
                    <a:lnTo>
                      <a:pt x="67" y="0"/>
                    </a:lnTo>
                    <a:lnTo>
                      <a:pt x="64" y="4"/>
                    </a:lnTo>
                    <a:lnTo>
                      <a:pt x="64" y="6"/>
                    </a:lnTo>
                    <a:lnTo>
                      <a:pt x="63" y="8"/>
                    </a:lnTo>
                    <a:lnTo>
                      <a:pt x="63" y="10"/>
                    </a:lnTo>
                    <a:lnTo>
                      <a:pt x="63" y="11"/>
                    </a:lnTo>
                    <a:lnTo>
                      <a:pt x="62" y="10"/>
                    </a:lnTo>
                    <a:lnTo>
                      <a:pt x="60" y="6"/>
                    </a:lnTo>
                    <a:lnTo>
                      <a:pt x="59" y="3"/>
                    </a:lnTo>
                    <a:lnTo>
                      <a:pt x="57" y="2"/>
                    </a:lnTo>
                    <a:lnTo>
                      <a:pt x="52" y="3"/>
                    </a:lnTo>
                    <a:lnTo>
                      <a:pt x="51" y="2"/>
                    </a:lnTo>
                    <a:lnTo>
                      <a:pt x="48" y="3"/>
                    </a:lnTo>
                    <a:lnTo>
                      <a:pt x="44" y="3"/>
                    </a:lnTo>
                    <a:lnTo>
                      <a:pt x="41" y="0"/>
                    </a:lnTo>
                    <a:lnTo>
                      <a:pt x="38" y="2"/>
                    </a:lnTo>
                    <a:lnTo>
                      <a:pt x="34" y="6"/>
                    </a:lnTo>
                    <a:lnTo>
                      <a:pt x="31" y="11"/>
                    </a:lnTo>
                    <a:lnTo>
                      <a:pt x="30" y="13"/>
                    </a:lnTo>
                    <a:lnTo>
                      <a:pt x="31" y="15"/>
                    </a:lnTo>
                    <a:lnTo>
                      <a:pt x="29" y="29"/>
                    </a:lnTo>
                    <a:lnTo>
                      <a:pt x="13" y="37"/>
                    </a:lnTo>
                    <a:lnTo>
                      <a:pt x="13" y="40"/>
                    </a:lnTo>
                    <a:lnTo>
                      <a:pt x="15" y="43"/>
                    </a:lnTo>
                    <a:lnTo>
                      <a:pt x="16" y="44"/>
                    </a:lnTo>
                    <a:lnTo>
                      <a:pt x="15" y="47"/>
                    </a:lnTo>
                    <a:lnTo>
                      <a:pt x="15" y="51"/>
                    </a:lnTo>
                    <a:lnTo>
                      <a:pt x="18" y="55"/>
                    </a:lnTo>
                    <a:lnTo>
                      <a:pt x="18" y="58"/>
                    </a:lnTo>
                    <a:lnTo>
                      <a:pt x="16" y="59"/>
                    </a:lnTo>
                    <a:lnTo>
                      <a:pt x="15" y="62"/>
                    </a:lnTo>
                    <a:lnTo>
                      <a:pt x="16" y="63"/>
                    </a:lnTo>
                    <a:lnTo>
                      <a:pt x="18" y="65"/>
                    </a:lnTo>
                    <a:lnTo>
                      <a:pt x="18" y="67"/>
                    </a:lnTo>
                    <a:lnTo>
                      <a:pt x="19" y="69"/>
                    </a:lnTo>
                    <a:lnTo>
                      <a:pt x="18" y="71"/>
                    </a:lnTo>
                    <a:lnTo>
                      <a:pt x="15" y="73"/>
                    </a:lnTo>
                    <a:lnTo>
                      <a:pt x="12" y="76"/>
                    </a:lnTo>
                    <a:lnTo>
                      <a:pt x="8" y="84"/>
                    </a:lnTo>
                    <a:lnTo>
                      <a:pt x="7" y="87"/>
                    </a:lnTo>
                    <a:lnTo>
                      <a:pt x="5" y="96"/>
                    </a:lnTo>
                    <a:lnTo>
                      <a:pt x="4" y="98"/>
                    </a:lnTo>
                    <a:lnTo>
                      <a:pt x="4" y="106"/>
                    </a:lnTo>
                    <a:lnTo>
                      <a:pt x="7" y="109"/>
                    </a:lnTo>
                    <a:lnTo>
                      <a:pt x="5" y="114"/>
                    </a:lnTo>
                    <a:lnTo>
                      <a:pt x="4" y="117"/>
                    </a:lnTo>
                    <a:lnTo>
                      <a:pt x="4" y="124"/>
                    </a:lnTo>
                    <a:lnTo>
                      <a:pt x="0" y="125"/>
                    </a:lnTo>
                    <a:lnTo>
                      <a:pt x="0" y="129"/>
                    </a:lnTo>
                    <a:lnTo>
                      <a:pt x="1" y="135"/>
                    </a:lnTo>
                    <a:lnTo>
                      <a:pt x="4" y="139"/>
                    </a:lnTo>
                    <a:lnTo>
                      <a:pt x="4" y="140"/>
                    </a:lnTo>
                    <a:lnTo>
                      <a:pt x="7" y="144"/>
                    </a:lnTo>
                    <a:lnTo>
                      <a:pt x="8" y="148"/>
                    </a:lnTo>
                    <a:lnTo>
                      <a:pt x="9" y="155"/>
                    </a:lnTo>
                    <a:lnTo>
                      <a:pt x="12" y="156"/>
                    </a:lnTo>
                    <a:lnTo>
                      <a:pt x="12" y="166"/>
                    </a:lnTo>
                    <a:lnTo>
                      <a:pt x="12" y="172"/>
                    </a:lnTo>
                    <a:lnTo>
                      <a:pt x="9" y="173"/>
                    </a:lnTo>
                    <a:lnTo>
                      <a:pt x="8" y="178"/>
                    </a:lnTo>
                    <a:lnTo>
                      <a:pt x="8" y="183"/>
                    </a:lnTo>
                    <a:lnTo>
                      <a:pt x="5" y="187"/>
                    </a:lnTo>
                    <a:lnTo>
                      <a:pt x="7" y="188"/>
                    </a:lnTo>
                    <a:lnTo>
                      <a:pt x="9" y="192"/>
                    </a:lnTo>
                    <a:lnTo>
                      <a:pt x="11" y="196"/>
                    </a:lnTo>
                    <a:lnTo>
                      <a:pt x="8" y="199"/>
                    </a:lnTo>
                    <a:lnTo>
                      <a:pt x="5" y="204"/>
                    </a:lnTo>
                    <a:lnTo>
                      <a:pt x="5" y="213"/>
                    </a:lnTo>
                    <a:lnTo>
                      <a:pt x="5" y="217"/>
                    </a:lnTo>
                    <a:lnTo>
                      <a:pt x="4" y="221"/>
                    </a:lnTo>
                    <a:lnTo>
                      <a:pt x="11" y="235"/>
                    </a:lnTo>
                    <a:lnTo>
                      <a:pt x="9" y="237"/>
                    </a:lnTo>
                    <a:lnTo>
                      <a:pt x="7" y="239"/>
                    </a:lnTo>
                    <a:lnTo>
                      <a:pt x="5" y="246"/>
                    </a:lnTo>
                    <a:lnTo>
                      <a:pt x="1" y="251"/>
                    </a:lnTo>
                    <a:lnTo>
                      <a:pt x="1" y="255"/>
                    </a:lnTo>
                    <a:lnTo>
                      <a:pt x="4" y="259"/>
                    </a:lnTo>
                    <a:lnTo>
                      <a:pt x="4" y="269"/>
                    </a:lnTo>
                    <a:lnTo>
                      <a:pt x="4" y="276"/>
                    </a:lnTo>
                    <a:lnTo>
                      <a:pt x="5" y="283"/>
                    </a:lnTo>
                    <a:lnTo>
                      <a:pt x="7" y="283"/>
                    </a:lnTo>
                    <a:lnTo>
                      <a:pt x="8" y="285"/>
                    </a:lnTo>
                    <a:lnTo>
                      <a:pt x="8" y="288"/>
                    </a:lnTo>
                    <a:lnTo>
                      <a:pt x="5" y="291"/>
                    </a:lnTo>
                    <a:lnTo>
                      <a:pt x="5" y="299"/>
                    </a:lnTo>
                    <a:lnTo>
                      <a:pt x="7" y="303"/>
                    </a:lnTo>
                    <a:lnTo>
                      <a:pt x="11" y="305"/>
                    </a:lnTo>
                    <a:lnTo>
                      <a:pt x="11" y="309"/>
                    </a:lnTo>
                    <a:lnTo>
                      <a:pt x="11" y="313"/>
                    </a:lnTo>
                    <a:lnTo>
                      <a:pt x="12" y="317"/>
                    </a:lnTo>
                    <a:lnTo>
                      <a:pt x="13" y="322"/>
                    </a:lnTo>
                    <a:lnTo>
                      <a:pt x="16" y="322"/>
                    </a:lnTo>
                    <a:lnTo>
                      <a:pt x="18" y="322"/>
                    </a:lnTo>
                    <a:lnTo>
                      <a:pt x="19" y="322"/>
                    </a:lnTo>
                    <a:lnTo>
                      <a:pt x="19" y="325"/>
                    </a:lnTo>
                    <a:lnTo>
                      <a:pt x="18" y="328"/>
                    </a:lnTo>
                    <a:lnTo>
                      <a:pt x="12" y="328"/>
                    </a:lnTo>
                    <a:lnTo>
                      <a:pt x="11" y="331"/>
                    </a:lnTo>
                    <a:lnTo>
                      <a:pt x="12" y="332"/>
                    </a:lnTo>
                    <a:lnTo>
                      <a:pt x="13" y="331"/>
                    </a:lnTo>
                    <a:lnTo>
                      <a:pt x="15" y="331"/>
                    </a:lnTo>
                    <a:lnTo>
                      <a:pt x="19" y="333"/>
                    </a:lnTo>
                    <a:lnTo>
                      <a:pt x="22" y="339"/>
                    </a:lnTo>
                    <a:lnTo>
                      <a:pt x="22" y="342"/>
                    </a:lnTo>
                    <a:lnTo>
                      <a:pt x="19" y="344"/>
                    </a:lnTo>
                    <a:lnTo>
                      <a:pt x="19" y="346"/>
                    </a:lnTo>
                    <a:lnTo>
                      <a:pt x="20" y="350"/>
                    </a:lnTo>
                    <a:lnTo>
                      <a:pt x="22" y="357"/>
                    </a:lnTo>
                    <a:lnTo>
                      <a:pt x="23" y="361"/>
                    </a:lnTo>
                    <a:lnTo>
                      <a:pt x="20" y="364"/>
                    </a:lnTo>
                    <a:lnTo>
                      <a:pt x="20" y="366"/>
                    </a:lnTo>
                    <a:lnTo>
                      <a:pt x="22" y="372"/>
                    </a:lnTo>
                    <a:lnTo>
                      <a:pt x="20" y="375"/>
                    </a:lnTo>
                    <a:lnTo>
                      <a:pt x="19" y="380"/>
                    </a:lnTo>
                    <a:lnTo>
                      <a:pt x="20" y="385"/>
                    </a:lnTo>
                    <a:lnTo>
                      <a:pt x="22" y="391"/>
                    </a:lnTo>
                    <a:lnTo>
                      <a:pt x="20" y="398"/>
                    </a:lnTo>
                    <a:lnTo>
                      <a:pt x="16" y="402"/>
                    </a:lnTo>
                    <a:lnTo>
                      <a:pt x="13" y="406"/>
                    </a:lnTo>
                    <a:lnTo>
                      <a:pt x="12" y="417"/>
                    </a:lnTo>
                    <a:lnTo>
                      <a:pt x="13" y="420"/>
                    </a:lnTo>
                    <a:lnTo>
                      <a:pt x="19" y="431"/>
                    </a:lnTo>
                    <a:lnTo>
                      <a:pt x="20" y="431"/>
                    </a:lnTo>
                    <a:lnTo>
                      <a:pt x="23" y="428"/>
                    </a:lnTo>
                    <a:lnTo>
                      <a:pt x="27" y="427"/>
                    </a:lnTo>
                    <a:lnTo>
                      <a:pt x="30" y="427"/>
                    </a:lnTo>
                    <a:lnTo>
                      <a:pt x="30" y="429"/>
                    </a:lnTo>
                    <a:lnTo>
                      <a:pt x="30" y="436"/>
                    </a:lnTo>
                    <a:lnTo>
                      <a:pt x="33" y="439"/>
                    </a:lnTo>
                    <a:lnTo>
                      <a:pt x="34" y="443"/>
                    </a:lnTo>
                    <a:lnTo>
                      <a:pt x="35" y="449"/>
                    </a:lnTo>
                    <a:lnTo>
                      <a:pt x="42" y="449"/>
                    </a:lnTo>
                    <a:lnTo>
                      <a:pt x="44" y="450"/>
                    </a:lnTo>
                    <a:lnTo>
                      <a:pt x="52" y="449"/>
                    </a:lnTo>
                    <a:lnTo>
                      <a:pt x="68" y="449"/>
                    </a:lnTo>
                    <a:lnTo>
                      <a:pt x="68" y="450"/>
                    </a:lnTo>
                    <a:lnTo>
                      <a:pt x="71" y="450"/>
                    </a:lnTo>
                    <a:lnTo>
                      <a:pt x="75" y="453"/>
                    </a:lnTo>
                    <a:lnTo>
                      <a:pt x="78" y="454"/>
                    </a:lnTo>
                    <a:lnTo>
                      <a:pt x="78" y="454"/>
                    </a:lnTo>
                    <a:lnTo>
                      <a:pt x="78" y="453"/>
                    </a:lnTo>
                    <a:lnTo>
                      <a:pt x="77" y="450"/>
                    </a:lnTo>
                    <a:lnTo>
                      <a:pt x="73" y="447"/>
                    </a:lnTo>
                    <a:lnTo>
                      <a:pt x="71" y="446"/>
                    </a:lnTo>
                    <a:lnTo>
                      <a:pt x="70" y="443"/>
                    </a:lnTo>
                    <a:lnTo>
                      <a:pt x="68" y="443"/>
                    </a:lnTo>
                    <a:lnTo>
                      <a:pt x="67" y="443"/>
                    </a:lnTo>
                    <a:lnTo>
                      <a:pt x="68" y="442"/>
                    </a:lnTo>
                    <a:lnTo>
                      <a:pt x="68" y="440"/>
                    </a:lnTo>
                    <a:lnTo>
                      <a:pt x="68" y="439"/>
                    </a:lnTo>
                    <a:lnTo>
                      <a:pt x="68" y="438"/>
                    </a:lnTo>
                    <a:lnTo>
                      <a:pt x="66" y="432"/>
                    </a:lnTo>
                    <a:lnTo>
                      <a:pt x="64" y="428"/>
                    </a:lnTo>
                    <a:lnTo>
                      <a:pt x="63" y="425"/>
                    </a:lnTo>
                    <a:lnTo>
                      <a:pt x="64" y="421"/>
                    </a:lnTo>
                    <a:lnTo>
                      <a:pt x="68" y="418"/>
                    </a:lnTo>
                    <a:lnTo>
                      <a:pt x="68" y="417"/>
                    </a:lnTo>
                    <a:lnTo>
                      <a:pt x="68" y="416"/>
                    </a:lnTo>
                    <a:lnTo>
                      <a:pt x="68" y="413"/>
                    </a:lnTo>
                    <a:lnTo>
                      <a:pt x="67" y="412"/>
                    </a:lnTo>
                    <a:lnTo>
                      <a:pt x="68" y="413"/>
                    </a:lnTo>
                    <a:lnTo>
                      <a:pt x="70" y="414"/>
                    </a:lnTo>
                    <a:lnTo>
                      <a:pt x="71" y="416"/>
                    </a:lnTo>
                    <a:lnTo>
                      <a:pt x="74" y="413"/>
                    </a:lnTo>
                    <a:lnTo>
                      <a:pt x="75" y="412"/>
                    </a:lnTo>
                    <a:lnTo>
                      <a:pt x="77" y="409"/>
                    </a:lnTo>
                    <a:lnTo>
                      <a:pt x="78" y="406"/>
                    </a:lnTo>
                    <a:lnTo>
                      <a:pt x="77" y="403"/>
                    </a:lnTo>
                    <a:lnTo>
                      <a:pt x="75" y="402"/>
                    </a:lnTo>
                    <a:lnTo>
                      <a:pt x="74" y="403"/>
                    </a:lnTo>
                    <a:lnTo>
                      <a:pt x="74" y="402"/>
                    </a:lnTo>
                    <a:lnTo>
                      <a:pt x="77" y="401"/>
                    </a:lnTo>
                    <a:lnTo>
                      <a:pt x="77" y="398"/>
                    </a:lnTo>
                    <a:lnTo>
                      <a:pt x="78" y="395"/>
                    </a:lnTo>
                    <a:lnTo>
                      <a:pt x="81" y="392"/>
                    </a:lnTo>
                    <a:lnTo>
                      <a:pt x="83" y="392"/>
                    </a:lnTo>
                    <a:lnTo>
                      <a:pt x="83" y="390"/>
                    </a:lnTo>
                    <a:lnTo>
                      <a:pt x="85" y="387"/>
                    </a:lnTo>
                    <a:lnTo>
                      <a:pt x="86" y="385"/>
                    </a:lnTo>
                    <a:lnTo>
                      <a:pt x="88" y="384"/>
                    </a:lnTo>
                    <a:lnTo>
                      <a:pt x="89" y="383"/>
                    </a:lnTo>
                    <a:lnTo>
                      <a:pt x="92" y="381"/>
                    </a:lnTo>
                    <a:lnTo>
                      <a:pt x="90" y="380"/>
                    </a:lnTo>
                    <a:lnTo>
                      <a:pt x="90" y="379"/>
                    </a:lnTo>
                    <a:lnTo>
                      <a:pt x="92" y="377"/>
                    </a:lnTo>
                    <a:lnTo>
                      <a:pt x="90" y="376"/>
                    </a:lnTo>
                    <a:lnTo>
                      <a:pt x="89" y="376"/>
                    </a:lnTo>
                    <a:lnTo>
                      <a:pt x="90" y="373"/>
                    </a:lnTo>
                    <a:lnTo>
                      <a:pt x="90" y="372"/>
                    </a:lnTo>
                    <a:lnTo>
                      <a:pt x="89" y="369"/>
                    </a:lnTo>
                    <a:lnTo>
                      <a:pt x="89" y="368"/>
                    </a:lnTo>
                    <a:lnTo>
                      <a:pt x="90" y="366"/>
                    </a:lnTo>
                    <a:lnTo>
                      <a:pt x="89" y="365"/>
                    </a:lnTo>
                    <a:lnTo>
                      <a:pt x="88" y="365"/>
                    </a:lnTo>
                    <a:lnTo>
                      <a:pt x="86" y="365"/>
                    </a:lnTo>
                    <a:lnTo>
                      <a:pt x="85" y="365"/>
                    </a:lnTo>
                    <a:lnTo>
                      <a:pt x="81" y="365"/>
                    </a:lnTo>
                    <a:lnTo>
                      <a:pt x="75" y="361"/>
                    </a:lnTo>
                    <a:lnTo>
                      <a:pt x="73" y="358"/>
                    </a:lnTo>
                    <a:lnTo>
                      <a:pt x="71" y="358"/>
                    </a:lnTo>
                    <a:lnTo>
                      <a:pt x="68" y="355"/>
                    </a:lnTo>
                    <a:lnTo>
                      <a:pt x="66" y="351"/>
                    </a:lnTo>
                    <a:lnTo>
                      <a:pt x="66" y="348"/>
                    </a:lnTo>
                    <a:lnTo>
                      <a:pt x="64" y="347"/>
                    </a:lnTo>
                    <a:lnTo>
                      <a:pt x="64" y="346"/>
                    </a:lnTo>
                    <a:lnTo>
                      <a:pt x="67" y="343"/>
                    </a:lnTo>
                    <a:lnTo>
                      <a:pt x="68" y="342"/>
                    </a:lnTo>
                    <a:lnTo>
                      <a:pt x="68" y="339"/>
                    </a:lnTo>
                    <a:lnTo>
                      <a:pt x="71" y="338"/>
                    </a:lnTo>
                    <a:lnTo>
                      <a:pt x="73" y="336"/>
                    </a:lnTo>
                    <a:lnTo>
                      <a:pt x="75" y="335"/>
                    </a:lnTo>
                    <a:lnTo>
                      <a:pt x="78" y="333"/>
                    </a:lnTo>
                    <a:lnTo>
                      <a:pt x="81" y="332"/>
                    </a:lnTo>
                    <a:lnTo>
                      <a:pt x="83" y="332"/>
                    </a:lnTo>
                    <a:lnTo>
                      <a:pt x="88" y="332"/>
                    </a:lnTo>
                    <a:lnTo>
                      <a:pt x="88" y="331"/>
                    </a:lnTo>
                    <a:lnTo>
                      <a:pt x="86" y="329"/>
                    </a:lnTo>
                    <a:lnTo>
                      <a:pt x="83" y="329"/>
                    </a:lnTo>
                    <a:lnTo>
                      <a:pt x="83" y="328"/>
                    </a:lnTo>
                    <a:lnTo>
                      <a:pt x="85" y="327"/>
                    </a:lnTo>
                    <a:lnTo>
                      <a:pt x="88" y="324"/>
                    </a:lnTo>
                    <a:lnTo>
                      <a:pt x="88" y="324"/>
                    </a:lnTo>
                    <a:lnTo>
                      <a:pt x="88" y="321"/>
                    </a:lnTo>
                    <a:lnTo>
                      <a:pt x="89" y="321"/>
                    </a:lnTo>
                    <a:lnTo>
                      <a:pt x="85" y="317"/>
                    </a:lnTo>
                    <a:lnTo>
                      <a:pt x="86" y="316"/>
                    </a:lnTo>
                    <a:lnTo>
                      <a:pt x="86" y="314"/>
                    </a:lnTo>
                    <a:lnTo>
                      <a:pt x="85" y="313"/>
                    </a:lnTo>
                    <a:lnTo>
                      <a:pt x="85" y="310"/>
                    </a:lnTo>
                    <a:lnTo>
                      <a:pt x="86" y="307"/>
                    </a:lnTo>
                    <a:lnTo>
                      <a:pt x="88" y="306"/>
                    </a:lnTo>
                    <a:lnTo>
                      <a:pt x="86" y="305"/>
                    </a:lnTo>
                    <a:lnTo>
                      <a:pt x="88" y="303"/>
                    </a:lnTo>
                    <a:lnTo>
                      <a:pt x="92" y="302"/>
                    </a:lnTo>
                    <a:lnTo>
                      <a:pt x="94" y="299"/>
                    </a:lnTo>
                    <a:lnTo>
                      <a:pt x="94" y="298"/>
                    </a:lnTo>
                    <a:lnTo>
                      <a:pt x="90" y="296"/>
                    </a:lnTo>
                    <a:lnTo>
                      <a:pt x="88" y="296"/>
                    </a:lnTo>
                    <a:lnTo>
                      <a:pt x="86" y="295"/>
                    </a:lnTo>
                    <a:lnTo>
                      <a:pt x="88" y="294"/>
                    </a:lnTo>
                    <a:lnTo>
                      <a:pt x="89" y="292"/>
                    </a:lnTo>
                    <a:lnTo>
                      <a:pt x="93" y="291"/>
                    </a:lnTo>
                    <a:lnTo>
                      <a:pt x="96" y="292"/>
                    </a:lnTo>
                    <a:lnTo>
                      <a:pt x="96" y="294"/>
                    </a:lnTo>
                    <a:lnTo>
                      <a:pt x="96" y="295"/>
                    </a:lnTo>
                    <a:lnTo>
                      <a:pt x="96" y="298"/>
                    </a:lnTo>
                    <a:lnTo>
                      <a:pt x="99" y="298"/>
                    </a:lnTo>
                    <a:lnTo>
                      <a:pt x="103" y="295"/>
                    </a:lnTo>
                    <a:lnTo>
                      <a:pt x="103" y="292"/>
                    </a:lnTo>
                    <a:lnTo>
                      <a:pt x="103" y="290"/>
                    </a:lnTo>
                    <a:lnTo>
                      <a:pt x="100" y="288"/>
                    </a:lnTo>
                    <a:lnTo>
                      <a:pt x="101" y="288"/>
                    </a:lnTo>
                    <a:lnTo>
                      <a:pt x="103" y="285"/>
                    </a:lnTo>
                    <a:lnTo>
                      <a:pt x="100" y="283"/>
                    </a:lnTo>
                    <a:lnTo>
                      <a:pt x="99" y="283"/>
                    </a:lnTo>
                    <a:lnTo>
                      <a:pt x="96" y="284"/>
                    </a:lnTo>
                    <a:lnTo>
                      <a:pt x="94" y="284"/>
                    </a:lnTo>
                    <a:lnTo>
                      <a:pt x="93" y="285"/>
                    </a:lnTo>
                    <a:lnTo>
                      <a:pt x="94" y="285"/>
                    </a:lnTo>
                    <a:lnTo>
                      <a:pt x="96" y="287"/>
                    </a:lnTo>
                    <a:lnTo>
                      <a:pt x="96" y="288"/>
                    </a:lnTo>
                    <a:lnTo>
                      <a:pt x="92" y="290"/>
                    </a:lnTo>
                    <a:lnTo>
                      <a:pt x="90" y="288"/>
                    </a:lnTo>
                    <a:lnTo>
                      <a:pt x="92" y="287"/>
                    </a:lnTo>
                    <a:lnTo>
                      <a:pt x="93" y="287"/>
                    </a:lnTo>
                    <a:lnTo>
                      <a:pt x="92" y="285"/>
                    </a:lnTo>
                    <a:lnTo>
                      <a:pt x="88" y="285"/>
                    </a:lnTo>
                    <a:lnTo>
                      <a:pt x="85" y="284"/>
                    </a:lnTo>
                    <a:lnTo>
                      <a:pt x="83" y="283"/>
                    </a:lnTo>
                    <a:lnTo>
                      <a:pt x="83" y="276"/>
                    </a:lnTo>
                    <a:lnTo>
                      <a:pt x="83" y="272"/>
                    </a:lnTo>
                    <a:lnTo>
                      <a:pt x="81" y="270"/>
                    </a:lnTo>
                    <a:lnTo>
                      <a:pt x="81" y="265"/>
                    </a:lnTo>
                    <a:lnTo>
                      <a:pt x="83" y="263"/>
                    </a:lnTo>
                    <a:lnTo>
                      <a:pt x="85" y="263"/>
                    </a:lnTo>
                    <a:lnTo>
                      <a:pt x="83" y="265"/>
                    </a:lnTo>
                    <a:lnTo>
                      <a:pt x="85" y="265"/>
                    </a:lnTo>
                    <a:lnTo>
                      <a:pt x="88" y="265"/>
                    </a:lnTo>
                    <a:lnTo>
                      <a:pt x="92" y="266"/>
                    </a:lnTo>
                    <a:lnTo>
                      <a:pt x="96" y="269"/>
                    </a:lnTo>
                    <a:lnTo>
                      <a:pt x="100" y="270"/>
                    </a:lnTo>
                    <a:lnTo>
                      <a:pt x="107" y="270"/>
                    </a:lnTo>
                    <a:lnTo>
                      <a:pt x="111" y="268"/>
                    </a:lnTo>
                    <a:lnTo>
                      <a:pt x="111" y="266"/>
                    </a:lnTo>
                    <a:lnTo>
                      <a:pt x="114" y="265"/>
                    </a:lnTo>
                    <a:lnTo>
                      <a:pt x="114" y="262"/>
                    </a:lnTo>
                    <a:lnTo>
                      <a:pt x="114" y="261"/>
                    </a:lnTo>
                    <a:lnTo>
                      <a:pt x="114" y="259"/>
                    </a:lnTo>
                    <a:lnTo>
                      <a:pt x="115" y="258"/>
                    </a:lnTo>
                    <a:lnTo>
                      <a:pt x="112" y="257"/>
                    </a:lnTo>
                    <a:lnTo>
                      <a:pt x="111" y="254"/>
                    </a:lnTo>
                    <a:lnTo>
                      <a:pt x="111" y="252"/>
                    </a:lnTo>
                    <a:lnTo>
                      <a:pt x="112" y="250"/>
                    </a:lnTo>
                    <a:lnTo>
                      <a:pt x="111" y="250"/>
                    </a:lnTo>
                    <a:lnTo>
                      <a:pt x="114" y="247"/>
                    </a:lnTo>
                    <a:lnTo>
                      <a:pt x="114" y="246"/>
                    </a:lnTo>
                    <a:lnTo>
                      <a:pt x="114" y="246"/>
                    </a:lnTo>
                    <a:lnTo>
                      <a:pt x="115" y="244"/>
                    </a:lnTo>
                    <a:lnTo>
                      <a:pt x="114" y="243"/>
                    </a:lnTo>
                    <a:lnTo>
                      <a:pt x="112" y="242"/>
                    </a:lnTo>
                    <a:lnTo>
                      <a:pt x="112" y="242"/>
                    </a:lnTo>
                    <a:lnTo>
                      <a:pt x="111" y="239"/>
                    </a:lnTo>
                    <a:lnTo>
                      <a:pt x="111" y="235"/>
                    </a:lnTo>
                    <a:lnTo>
                      <a:pt x="111" y="233"/>
                    </a:lnTo>
                    <a:lnTo>
                      <a:pt x="111" y="232"/>
                    </a:lnTo>
                    <a:lnTo>
                      <a:pt x="111" y="231"/>
                    </a:lnTo>
                    <a:lnTo>
                      <a:pt x="112" y="232"/>
                    </a:lnTo>
                    <a:lnTo>
                      <a:pt x="114" y="232"/>
                    </a:lnTo>
                    <a:lnTo>
                      <a:pt x="118" y="233"/>
                    </a:lnTo>
                    <a:lnTo>
                      <a:pt x="121" y="235"/>
                    </a:lnTo>
                    <a:lnTo>
                      <a:pt x="123" y="235"/>
                    </a:lnTo>
                    <a:lnTo>
                      <a:pt x="126" y="235"/>
                    </a:lnTo>
                    <a:lnTo>
                      <a:pt x="130" y="235"/>
                    </a:lnTo>
                    <a:lnTo>
                      <a:pt x="136" y="235"/>
                    </a:lnTo>
                    <a:lnTo>
                      <a:pt x="144" y="232"/>
                    </a:lnTo>
                    <a:lnTo>
                      <a:pt x="151" y="229"/>
                    </a:lnTo>
                    <a:lnTo>
                      <a:pt x="152" y="228"/>
                    </a:lnTo>
                    <a:lnTo>
                      <a:pt x="152" y="229"/>
                    </a:lnTo>
                    <a:lnTo>
                      <a:pt x="158" y="228"/>
                    </a:lnTo>
                    <a:lnTo>
                      <a:pt x="164" y="224"/>
                    </a:lnTo>
                    <a:lnTo>
                      <a:pt x="166" y="221"/>
                    </a:lnTo>
                    <a:lnTo>
                      <a:pt x="164" y="218"/>
                    </a:lnTo>
                    <a:lnTo>
                      <a:pt x="166" y="214"/>
                    </a:lnTo>
                    <a:lnTo>
                      <a:pt x="167" y="214"/>
                    </a:lnTo>
                    <a:lnTo>
                      <a:pt x="167" y="215"/>
                    </a:lnTo>
                    <a:lnTo>
                      <a:pt x="169" y="214"/>
                    </a:lnTo>
                    <a:lnTo>
                      <a:pt x="169" y="210"/>
                    </a:lnTo>
                    <a:lnTo>
                      <a:pt x="171" y="206"/>
                    </a:lnTo>
                    <a:lnTo>
                      <a:pt x="171" y="203"/>
                    </a:lnTo>
                    <a:lnTo>
                      <a:pt x="171" y="199"/>
                    </a:lnTo>
                    <a:lnTo>
                      <a:pt x="171" y="196"/>
                    </a:lnTo>
                    <a:lnTo>
                      <a:pt x="170" y="196"/>
                    </a:lnTo>
                    <a:lnTo>
                      <a:pt x="169" y="198"/>
                    </a:lnTo>
                    <a:lnTo>
                      <a:pt x="166" y="198"/>
                    </a:lnTo>
                    <a:lnTo>
                      <a:pt x="163" y="196"/>
                    </a:lnTo>
                    <a:lnTo>
                      <a:pt x="162" y="192"/>
                    </a:lnTo>
                    <a:lnTo>
                      <a:pt x="162" y="191"/>
                    </a:lnTo>
                    <a:lnTo>
                      <a:pt x="164" y="185"/>
                    </a:lnTo>
                    <a:lnTo>
                      <a:pt x="164" y="183"/>
                    </a:lnTo>
                    <a:lnTo>
                      <a:pt x="163" y="181"/>
                    </a:lnTo>
                    <a:lnTo>
                      <a:pt x="158" y="176"/>
                    </a:lnTo>
                    <a:lnTo>
                      <a:pt x="152" y="174"/>
                    </a:lnTo>
                    <a:lnTo>
                      <a:pt x="147" y="170"/>
                    </a:lnTo>
                    <a:lnTo>
                      <a:pt x="145" y="167"/>
                    </a:lnTo>
                    <a:lnTo>
                      <a:pt x="147" y="167"/>
                    </a:lnTo>
                    <a:lnTo>
                      <a:pt x="147" y="165"/>
                    </a:lnTo>
                    <a:lnTo>
                      <a:pt x="145" y="163"/>
                    </a:lnTo>
                    <a:lnTo>
                      <a:pt x="145" y="162"/>
                    </a:lnTo>
                    <a:lnTo>
                      <a:pt x="144" y="158"/>
                    </a:lnTo>
                    <a:lnTo>
                      <a:pt x="145" y="152"/>
                    </a:lnTo>
                    <a:lnTo>
                      <a:pt x="145" y="152"/>
                    </a:lnTo>
                    <a:lnTo>
                      <a:pt x="145" y="152"/>
                    </a:lnTo>
                    <a:lnTo>
                      <a:pt x="14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6" name="Freeform 1372">
                <a:extLst>
                  <a:ext uri="{FF2B5EF4-FFF2-40B4-BE49-F238E27FC236}">
                    <a16:creationId xmlns:a16="http://schemas.microsoft.com/office/drawing/2014/main" id="{FF7D169D-DA96-4A87-B8E0-3A937C69EA3A}"/>
                  </a:ext>
                </a:extLst>
              </p:cNvPr>
              <p:cNvSpPr>
                <a:spLocks/>
              </p:cNvSpPr>
              <p:nvPr/>
            </p:nvSpPr>
            <p:spPr bwMode="auto">
              <a:xfrm>
                <a:off x="2621" y="3983"/>
                <a:ext cx="44" cy="30"/>
              </a:xfrm>
              <a:custGeom>
                <a:avLst/>
                <a:gdLst>
                  <a:gd name="T0" fmla="*/ 43 w 44"/>
                  <a:gd name="T1" fmla="*/ 20 h 30"/>
                  <a:gd name="T2" fmla="*/ 37 w 44"/>
                  <a:gd name="T3" fmla="*/ 20 h 30"/>
                  <a:gd name="T4" fmla="*/ 34 w 44"/>
                  <a:gd name="T5" fmla="*/ 20 h 30"/>
                  <a:gd name="T6" fmla="*/ 32 w 44"/>
                  <a:gd name="T7" fmla="*/ 18 h 30"/>
                  <a:gd name="T8" fmla="*/ 29 w 44"/>
                  <a:gd name="T9" fmla="*/ 18 h 30"/>
                  <a:gd name="T10" fmla="*/ 27 w 44"/>
                  <a:gd name="T11" fmla="*/ 16 h 30"/>
                  <a:gd name="T12" fmla="*/ 18 w 44"/>
                  <a:gd name="T13" fmla="*/ 12 h 30"/>
                  <a:gd name="T14" fmla="*/ 15 w 44"/>
                  <a:gd name="T15" fmla="*/ 12 h 30"/>
                  <a:gd name="T16" fmla="*/ 15 w 44"/>
                  <a:gd name="T17" fmla="*/ 9 h 30"/>
                  <a:gd name="T18" fmla="*/ 12 w 44"/>
                  <a:gd name="T19" fmla="*/ 7 h 30"/>
                  <a:gd name="T20" fmla="*/ 10 w 44"/>
                  <a:gd name="T21" fmla="*/ 7 h 30"/>
                  <a:gd name="T22" fmla="*/ 7 w 44"/>
                  <a:gd name="T23" fmla="*/ 3 h 30"/>
                  <a:gd name="T24" fmla="*/ 7 w 44"/>
                  <a:gd name="T25" fmla="*/ 0 h 30"/>
                  <a:gd name="T26" fmla="*/ 3 w 44"/>
                  <a:gd name="T27" fmla="*/ 0 h 30"/>
                  <a:gd name="T28" fmla="*/ 0 w 44"/>
                  <a:gd name="T29" fmla="*/ 0 h 30"/>
                  <a:gd name="T30" fmla="*/ 7 w 44"/>
                  <a:gd name="T31" fmla="*/ 22 h 30"/>
                  <a:gd name="T32" fmla="*/ 7 w 44"/>
                  <a:gd name="T33" fmla="*/ 22 h 30"/>
                  <a:gd name="T34" fmla="*/ 11 w 44"/>
                  <a:gd name="T35" fmla="*/ 22 h 30"/>
                  <a:gd name="T36" fmla="*/ 15 w 44"/>
                  <a:gd name="T37" fmla="*/ 22 h 30"/>
                  <a:gd name="T38" fmla="*/ 18 w 44"/>
                  <a:gd name="T39" fmla="*/ 20 h 30"/>
                  <a:gd name="T40" fmla="*/ 18 w 44"/>
                  <a:gd name="T41" fmla="*/ 22 h 30"/>
                  <a:gd name="T42" fmla="*/ 15 w 44"/>
                  <a:gd name="T43" fmla="*/ 22 h 30"/>
                  <a:gd name="T44" fmla="*/ 12 w 44"/>
                  <a:gd name="T45" fmla="*/ 23 h 30"/>
                  <a:gd name="T46" fmla="*/ 7 w 44"/>
                  <a:gd name="T47" fmla="*/ 23 h 30"/>
                  <a:gd name="T48" fmla="*/ 8 w 44"/>
                  <a:gd name="T49" fmla="*/ 27 h 30"/>
                  <a:gd name="T50" fmla="*/ 10 w 44"/>
                  <a:gd name="T51" fmla="*/ 27 h 30"/>
                  <a:gd name="T52" fmla="*/ 14 w 44"/>
                  <a:gd name="T53" fmla="*/ 26 h 30"/>
                  <a:gd name="T54" fmla="*/ 18 w 44"/>
                  <a:gd name="T55" fmla="*/ 27 h 30"/>
                  <a:gd name="T56" fmla="*/ 22 w 44"/>
                  <a:gd name="T57" fmla="*/ 26 h 30"/>
                  <a:gd name="T58" fmla="*/ 26 w 44"/>
                  <a:gd name="T59" fmla="*/ 27 h 30"/>
                  <a:gd name="T60" fmla="*/ 29 w 44"/>
                  <a:gd name="T61" fmla="*/ 29 h 30"/>
                  <a:gd name="T62" fmla="*/ 32 w 44"/>
                  <a:gd name="T63" fmla="*/ 30 h 30"/>
                  <a:gd name="T64" fmla="*/ 34 w 44"/>
                  <a:gd name="T65" fmla="*/ 29 h 30"/>
                  <a:gd name="T66" fmla="*/ 37 w 44"/>
                  <a:gd name="T67" fmla="*/ 26 h 30"/>
                  <a:gd name="T68" fmla="*/ 37 w 44"/>
                  <a:gd name="T69" fmla="*/ 25 h 30"/>
                  <a:gd name="T70" fmla="*/ 40 w 44"/>
                  <a:gd name="T71" fmla="*/ 23 h 30"/>
                  <a:gd name="T72" fmla="*/ 41 w 44"/>
                  <a:gd name="T73" fmla="*/ 25 h 30"/>
                  <a:gd name="T74" fmla="*/ 44 w 44"/>
                  <a:gd name="T75" fmla="*/ 23 h 30"/>
                  <a:gd name="T76" fmla="*/ 44 w 44"/>
                  <a:gd name="T77" fmla="*/ 20 h 30"/>
                  <a:gd name="T78" fmla="*/ 43 w 44"/>
                  <a:gd name="T79"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30">
                    <a:moveTo>
                      <a:pt x="43" y="20"/>
                    </a:moveTo>
                    <a:lnTo>
                      <a:pt x="37" y="20"/>
                    </a:lnTo>
                    <a:lnTo>
                      <a:pt x="34" y="20"/>
                    </a:lnTo>
                    <a:lnTo>
                      <a:pt x="32" y="18"/>
                    </a:lnTo>
                    <a:lnTo>
                      <a:pt x="29" y="18"/>
                    </a:lnTo>
                    <a:lnTo>
                      <a:pt x="27" y="16"/>
                    </a:lnTo>
                    <a:lnTo>
                      <a:pt x="18" y="12"/>
                    </a:lnTo>
                    <a:lnTo>
                      <a:pt x="15" y="12"/>
                    </a:lnTo>
                    <a:lnTo>
                      <a:pt x="15" y="9"/>
                    </a:lnTo>
                    <a:lnTo>
                      <a:pt x="12" y="7"/>
                    </a:lnTo>
                    <a:lnTo>
                      <a:pt x="10" y="7"/>
                    </a:lnTo>
                    <a:lnTo>
                      <a:pt x="7" y="3"/>
                    </a:lnTo>
                    <a:lnTo>
                      <a:pt x="7" y="0"/>
                    </a:lnTo>
                    <a:lnTo>
                      <a:pt x="3" y="0"/>
                    </a:lnTo>
                    <a:lnTo>
                      <a:pt x="0" y="0"/>
                    </a:lnTo>
                    <a:lnTo>
                      <a:pt x="7" y="22"/>
                    </a:lnTo>
                    <a:lnTo>
                      <a:pt x="7" y="22"/>
                    </a:lnTo>
                    <a:lnTo>
                      <a:pt x="11" y="22"/>
                    </a:lnTo>
                    <a:lnTo>
                      <a:pt x="15" y="22"/>
                    </a:lnTo>
                    <a:lnTo>
                      <a:pt x="18" y="20"/>
                    </a:lnTo>
                    <a:lnTo>
                      <a:pt x="18" y="22"/>
                    </a:lnTo>
                    <a:lnTo>
                      <a:pt x="15" y="22"/>
                    </a:lnTo>
                    <a:lnTo>
                      <a:pt x="12" y="23"/>
                    </a:lnTo>
                    <a:lnTo>
                      <a:pt x="7" y="23"/>
                    </a:lnTo>
                    <a:lnTo>
                      <a:pt x="8" y="27"/>
                    </a:lnTo>
                    <a:lnTo>
                      <a:pt x="10" y="27"/>
                    </a:lnTo>
                    <a:lnTo>
                      <a:pt x="14" y="26"/>
                    </a:lnTo>
                    <a:lnTo>
                      <a:pt x="18" y="27"/>
                    </a:lnTo>
                    <a:lnTo>
                      <a:pt x="22" y="26"/>
                    </a:lnTo>
                    <a:lnTo>
                      <a:pt x="26" y="27"/>
                    </a:lnTo>
                    <a:lnTo>
                      <a:pt x="29" y="29"/>
                    </a:lnTo>
                    <a:lnTo>
                      <a:pt x="32" y="30"/>
                    </a:lnTo>
                    <a:lnTo>
                      <a:pt x="34" y="29"/>
                    </a:lnTo>
                    <a:lnTo>
                      <a:pt x="37" y="26"/>
                    </a:lnTo>
                    <a:lnTo>
                      <a:pt x="37" y="25"/>
                    </a:lnTo>
                    <a:lnTo>
                      <a:pt x="40" y="23"/>
                    </a:lnTo>
                    <a:lnTo>
                      <a:pt x="41" y="25"/>
                    </a:lnTo>
                    <a:lnTo>
                      <a:pt x="44" y="23"/>
                    </a:lnTo>
                    <a:lnTo>
                      <a:pt x="44" y="20"/>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7" name="Freeform 1373">
                <a:extLst>
                  <a:ext uri="{FF2B5EF4-FFF2-40B4-BE49-F238E27FC236}">
                    <a16:creationId xmlns:a16="http://schemas.microsoft.com/office/drawing/2014/main" id="{856EB8A6-14C3-420E-AE4D-CD11A597C643}"/>
                  </a:ext>
                </a:extLst>
              </p:cNvPr>
              <p:cNvSpPr>
                <a:spLocks/>
              </p:cNvSpPr>
              <p:nvPr/>
            </p:nvSpPr>
            <p:spPr bwMode="auto">
              <a:xfrm>
                <a:off x="2618" y="3968"/>
                <a:ext cx="7" cy="14"/>
              </a:xfrm>
              <a:custGeom>
                <a:avLst/>
                <a:gdLst>
                  <a:gd name="T0" fmla="*/ 4 w 7"/>
                  <a:gd name="T1" fmla="*/ 12 h 14"/>
                  <a:gd name="T2" fmla="*/ 6 w 7"/>
                  <a:gd name="T3" fmla="*/ 11 h 14"/>
                  <a:gd name="T4" fmla="*/ 7 w 7"/>
                  <a:gd name="T5" fmla="*/ 12 h 14"/>
                  <a:gd name="T6" fmla="*/ 6 w 7"/>
                  <a:gd name="T7" fmla="*/ 7 h 14"/>
                  <a:gd name="T8" fmla="*/ 3 w 7"/>
                  <a:gd name="T9" fmla="*/ 3 h 14"/>
                  <a:gd name="T10" fmla="*/ 0 w 7"/>
                  <a:gd name="T11" fmla="*/ 0 h 14"/>
                  <a:gd name="T12" fmla="*/ 0 w 7"/>
                  <a:gd name="T13" fmla="*/ 0 h 14"/>
                  <a:gd name="T14" fmla="*/ 3 w 7"/>
                  <a:gd name="T15" fmla="*/ 14 h 14"/>
                  <a:gd name="T16" fmla="*/ 4 w 7"/>
                  <a:gd name="T17"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4">
                    <a:moveTo>
                      <a:pt x="4" y="12"/>
                    </a:moveTo>
                    <a:lnTo>
                      <a:pt x="6" y="11"/>
                    </a:lnTo>
                    <a:lnTo>
                      <a:pt x="7" y="12"/>
                    </a:lnTo>
                    <a:lnTo>
                      <a:pt x="6" y="7"/>
                    </a:lnTo>
                    <a:lnTo>
                      <a:pt x="3" y="3"/>
                    </a:lnTo>
                    <a:lnTo>
                      <a:pt x="0" y="0"/>
                    </a:lnTo>
                    <a:lnTo>
                      <a:pt x="0" y="0"/>
                    </a:lnTo>
                    <a:lnTo>
                      <a:pt x="3" y="14"/>
                    </a:ln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8" name="Freeform 1374">
                <a:extLst>
                  <a:ext uri="{FF2B5EF4-FFF2-40B4-BE49-F238E27FC236}">
                    <a16:creationId xmlns:a16="http://schemas.microsoft.com/office/drawing/2014/main" id="{FD20231A-9713-40DA-9B27-838C281F9ECA}"/>
                  </a:ext>
                </a:extLst>
              </p:cNvPr>
              <p:cNvSpPr>
                <a:spLocks/>
              </p:cNvSpPr>
              <p:nvPr/>
            </p:nvSpPr>
            <p:spPr bwMode="auto">
              <a:xfrm>
                <a:off x="2672" y="4003"/>
                <a:ext cx="9" cy="5"/>
              </a:xfrm>
              <a:custGeom>
                <a:avLst/>
                <a:gdLst>
                  <a:gd name="T0" fmla="*/ 5 w 9"/>
                  <a:gd name="T1" fmla="*/ 2 h 5"/>
                  <a:gd name="T2" fmla="*/ 1 w 9"/>
                  <a:gd name="T3" fmla="*/ 2 h 5"/>
                  <a:gd name="T4" fmla="*/ 0 w 9"/>
                  <a:gd name="T5" fmla="*/ 3 h 5"/>
                  <a:gd name="T6" fmla="*/ 3 w 9"/>
                  <a:gd name="T7" fmla="*/ 5 h 5"/>
                  <a:gd name="T8" fmla="*/ 5 w 9"/>
                  <a:gd name="T9" fmla="*/ 3 h 5"/>
                  <a:gd name="T10" fmla="*/ 7 w 9"/>
                  <a:gd name="T11" fmla="*/ 3 h 5"/>
                  <a:gd name="T12" fmla="*/ 9 w 9"/>
                  <a:gd name="T13" fmla="*/ 0 h 5"/>
                  <a:gd name="T14" fmla="*/ 7 w 9"/>
                  <a:gd name="T15" fmla="*/ 0 h 5"/>
                  <a:gd name="T16" fmla="*/ 5 w 9"/>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
                    <a:moveTo>
                      <a:pt x="5" y="2"/>
                    </a:moveTo>
                    <a:lnTo>
                      <a:pt x="1" y="2"/>
                    </a:lnTo>
                    <a:lnTo>
                      <a:pt x="0" y="3"/>
                    </a:lnTo>
                    <a:lnTo>
                      <a:pt x="3" y="5"/>
                    </a:lnTo>
                    <a:lnTo>
                      <a:pt x="5" y="3"/>
                    </a:lnTo>
                    <a:lnTo>
                      <a:pt x="7" y="3"/>
                    </a:lnTo>
                    <a:lnTo>
                      <a:pt x="9" y="0"/>
                    </a:lnTo>
                    <a:lnTo>
                      <a:pt x="7" y="0"/>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9" name="Freeform 1375">
                <a:extLst>
                  <a:ext uri="{FF2B5EF4-FFF2-40B4-BE49-F238E27FC236}">
                    <a16:creationId xmlns:a16="http://schemas.microsoft.com/office/drawing/2014/main" id="{B74D1322-4881-4417-8E58-7E55FEAC2BA3}"/>
                  </a:ext>
                </a:extLst>
              </p:cNvPr>
              <p:cNvSpPr>
                <a:spLocks/>
              </p:cNvSpPr>
              <p:nvPr/>
            </p:nvSpPr>
            <p:spPr bwMode="auto">
              <a:xfrm>
                <a:off x="2528" y="3842"/>
                <a:ext cx="5" cy="2"/>
              </a:xfrm>
              <a:custGeom>
                <a:avLst/>
                <a:gdLst>
                  <a:gd name="T0" fmla="*/ 1 w 5"/>
                  <a:gd name="T1" fmla="*/ 2 h 2"/>
                  <a:gd name="T2" fmla="*/ 1 w 5"/>
                  <a:gd name="T3" fmla="*/ 1 h 2"/>
                  <a:gd name="T4" fmla="*/ 4 w 5"/>
                  <a:gd name="T5" fmla="*/ 1 h 2"/>
                  <a:gd name="T6" fmla="*/ 5 w 5"/>
                  <a:gd name="T7" fmla="*/ 0 h 2"/>
                  <a:gd name="T8" fmla="*/ 0 w 5"/>
                  <a:gd name="T9" fmla="*/ 0 h 2"/>
                  <a:gd name="T10" fmla="*/ 0 w 5"/>
                  <a:gd name="T11" fmla="*/ 1 h 2"/>
                  <a:gd name="T12" fmla="*/ 1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1" y="2"/>
                    </a:moveTo>
                    <a:lnTo>
                      <a:pt x="1" y="1"/>
                    </a:lnTo>
                    <a:lnTo>
                      <a:pt x="4" y="1"/>
                    </a:lnTo>
                    <a:lnTo>
                      <a:pt x="5" y="0"/>
                    </a:lnTo>
                    <a:lnTo>
                      <a:pt x="0" y="0"/>
                    </a:lnTo>
                    <a:lnTo>
                      <a:pt x="0" y="1"/>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0" name="Freeform 1376">
                <a:extLst>
                  <a:ext uri="{FF2B5EF4-FFF2-40B4-BE49-F238E27FC236}">
                    <a16:creationId xmlns:a16="http://schemas.microsoft.com/office/drawing/2014/main" id="{9C144D9D-6688-4F82-9B3E-33219B8FC23E}"/>
                  </a:ext>
                </a:extLst>
              </p:cNvPr>
              <p:cNvSpPr>
                <a:spLocks/>
              </p:cNvSpPr>
              <p:nvPr/>
            </p:nvSpPr>
            <p:spPr bwMode="auto">
              <a:xfrm>
                <a:off x="2528" y="3909"/>
                <a:ext cx="5" cy="8"/>
              </a:xfrm>
              <a:custGeom>
                <a:avLst/>
                <a:gdLst>
                  <a:gd name="T0" fmla="*/ 2 w 5"/>
                  <a:gd name="T1" fmla="*/ 8 h 8"/>
                  <a:gd name="T2" fmla="*/ 4 w 5"/>
                  <a:gd name="T3" fmla="*/ 4 h 8"/>
                  <a:gd name="T4" fmla="*/ 5 w 5"/>
                  <a:gd name="T5" fmla="*/ 4 h 8"/>
                  <a:gd name="T6" fmla="*/ 5 w 5"/>
                  <a:gd name="T7" fmla="*/ 1 h 8"/>
                  <a:gd name="T8" fmla="*/ 2 w 5"/>
                  <a:gd name="T9" fmla="*/ 1 h 8"/>
                  <a:gd name="T10" fmla="*/ 1 w 5"/>
                  <a:gd name="T11" fmla="*/ 0 h 8"/>
                  <a:gd name="T12" fmla="*/ 0 w 5"/>
                  <a:gd name="T13" fmla="*/ 1 h 8"/>
                  <a:gd name="T14" fmla="*/ 1 w 5"/>
                  <a:gd name="T15" fmla="*/ 5 h 8"/>
                  <a:gd name="T16" fmla="*/ 1 w 5"/>
                  <a:gd name="T17" fmla="*/ 7 h 8"/>
                  <a:gd name="T18" fmla="*/ 2 w 5"/>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2" y="8"/>
                    </a:moveTo>
                    <a:lnTo>
                      <a:pt x="4" y="4"/>
                    </a:lnTo>
                    <a:lnTo>
                      <a:pt x="5" y="4"/>
                    </a:lnTo>
                    <a:lnTo>
                      <a:pt x="5" y="1"/>
                    </a:lnTo>
                    <a:lnTo>
                      <a:pt x="2" y="1"/>
                    </a:lnTo>
                    <a:lnTo>
                      <a:pt x="1" y="0"/>
                    </a:lnTo>
                    <a:lnTo>
                      <a:pt x="0" y="1"/>
                    </a:lnTo>
                    <a:lnTo>
                      <a:pt x="1" y="5"/>
                    </a:lnTo>
                    <a:lnTo>
                      <a:pt x="1" y="7"/>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1" name="Freeform 1377">
                <a:extLst>
                  <a:ext uri="{FF2B5EF4-FFF2-40B4-BE49-F238E27FC236}">
                    <a16:creationId xmlns:a16="http://schemas.microsoft.com/office/drawing/2014/main" id="{F2CF2871-9FE7-47D3-A7BD-AE29D62F31F5}"/>
                  </a:ext>
                </a:extLst>
              </p:cNvPr>
              <p:cNvSpPr>
                <a:spLocks/>
              </p:cNvSpPr>
              <p:nvPr/>
            </p:nvSpPr>
            <p:spPr bwMode="auto">
              <a:xfrm>
                <a:off x="2525" y="3902"/>
                <a:ext cx="4" cy="5"/>
              </a:xfrm>
              <a:custGeom>
                <a:avLst/>
                <a:gdLst>
                  <a:gd name="T0" fmla="*/ 4 w 4"/>
                  <a:gd name="T1" fmla="*/ 4 h 5"/>
                  <a:gd name="T2" fmla="*/ 3 w 4"/>
                  <a:gd name="T3" fmla="*/ 1 h 5"/>
                  <a:gd name="T4" fmla="*/ 1 w 4"/>
                  <a:gd name="T5" fmla="*/ 0 h 5"/>
                  <a:gd name="T6" fmla="*/ 0 w 4"/>
                  <a:gd name="T7" fmla="*/ 0 h 5"/>
                  <a:gd name="T8" fmla="*/ 1 w 4"/>
                  <a:gd name="T9" fmla="*/ 4 h 5"/>
                  <a:gd name="T10" fmla="*/ 1 w 4"/>
                  <a:gd name="T11" fmla="*/ 4 h 5"/>
                  <a:gd name="T12" fmla="*/ 3 w 4"/>
                  <a:gd name="T13" fmla="*/ 5 h 5"/>
                  <a:gd name="T14" fmla="*/ 4 w 4"/>
                  <a:gd name="T15" fmla="*/ 5 h 5"/>
                  <a:gd name="T16" fmla="*/ 4 w 4"/>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4"/>
                    </a:moveTo>
                    <a:lnTo>
                      <a:pt x="3" y="1"/>
                    </a:lnTo>
                    <a:lnTo>
                      <a:pt x="1" y="0"/>
                    </a:lnTo>
                    <a:lnTo>
                      <a:pt x="0" y="0"/>
                    </a:lnTo>
                    <a:lnTo>
                      <a:pt x="1" y="4"/>
                    </a:lnTo>
                    <a:lnTo>
                      <a:pt x="1" y="4"/>
                    </a:lnTo>
                    <a:lnTo>
                      <a:pt x="3" y="5"/>
                    </a:lnTo>
                    <a:lnTo>
                      <a:pt x="4" y="5"/>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2" name="Freeform 1378">
                <a:extLst>
                  <a:ext uri="{FF2B5EF4-FFF2-40B4-BE49-F238E27FC236}">
                    <a16:creationId xmlns:a16="http://schemas.microsoft.com/office/drawing/2014/main" id="{20C75F98-0C56-4437-B6AF-E88536C1188E}"/>
                  </a:ext>
                </a:extLst>
              </p:cNvPr>
              <p:cNvSpPr>
                <a:spLocks/>
              </p:cNvSpPr>
              <p:nvPr/>
            </p:nvSpPr>
            <p:spPr bwMode="auto">
              <a:xfrm>
                <a:off x="2530" y="3921"/>
                <a:ext cx="5" cy="6"/>
              </a:xfrm>
              <a:custGeom>
                <a:avLst/>
                <a:gdLst>
                  <a:gd name="T0" fmla="*/ 0 w 5"/>
                  <a:gd name="T1" fmla="*/ 2 h 6"/>
                  <a:gd name="T2" fmla="*/ 0 w 5"/>
                  <a:gd name="T3" fmla="*/ 3 h 6"/>
                  <a:gd name="T4" fmla="*/ 0 w 5"/>
                  <a:gd name="T5" fmla="*/ 4 h 6"/>
                  <a:gd name="T6" fmla="*/ 2 w 5"/>
                  <a:gd name="T7" fmla="*/ 6 h 6"/>
                  <a:gd name="T8" fmla="*/ 3 w 5"/>
                  <a:gd name="T9" fmla="*/ 4 h 6"/>
                  <a:gd name="T10" fmla="*/ 5 w 5"/>
                  <a:gd name="T11" fmla="*/ 3 h 6"/>
                  <a:gd name="T12" fmla="*/ 2 w 5"/>
                  <a:gd name="T13" fmla="*/ 0 h 6"/>
                  <a:gd name="T14" fmla="*/ 0 w 5"/>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2"/>
                    </a:moveTo>
                    <a:lnTo>
                      <a:pt x="0" y="3"/>
                    </a:lnTo>
                    <a:lnTo>
                      <a:pt x="0" y="4"/>
                    </a:lnTo>
                    <a:lnTo>
                      <a:pt x="2" y="6"/>
                    </a:lnTo>
                    <a:lnTo>
                      <a:pt x="3" y="4"/>
                    </a:lnTo>
                    <a:lnTo>
                      <a:pt x="5" y="3"/>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3" name="Freeform 1379">
                <a:extLst>
                  <a:ext uri="{FF2B5EF4-FFF2-40B4-BE49-F238E27FC236}">
                    <a16:creationId xmlns:a16="http://schemas.microsoft.com/office/drawing/2014/main" id="{1B5DD3E4-A1FF-462D-86CE-3AED4D9BD44D}"/>
                  </a:ext>
                </a:extLst>
              </p:cNvPr>
              <p:cNvSpPr>
                <a:spLocks/>
              </p:cNvSpPr>
              <p:nvPr/>
            </p:nvSpPr>
            <p:spPr bwMode="auto">
              <a:xfrm>
                <a:off x="2525" y="3833"/>
                <a:ext cx="4" cy="3"/>
              </a:xfrm>
              <a:custGeom>
                <a:avLst/>
                <a:gdLst>
                  <a:gd name="T0" fmla="*/ 0 w 4"/>
                  <a:gd name="T1" fmla="*/ 2 h 3"/>
                  <a:gd name="T2" fmla="*/ 1 w 4"/>
                  <a:gd name="T3" fmla="*/ 3 h 3"/>
                  <a:gd name="T4" fmla="*/ 1 w 4"/>
                  <a:gd name="T5" fmla="*/ 3 h 3"/>
                  <a:gd name="T6" fmla="*/ 4 w 4"/>
                  <a:gd name="T7" fmla="*/ 3 h 3"/>
                  <a:gd name="T8" fmla="*/ 4 w 4"/>
                  <a:gd name="T9" fmla="*/ 2 h 3"/>
                  <a:gd name="T10" fmla="*/ 3 w 4"/>
                  <a:gd name="T11" fmla="*/ 0 h 3"/>
                  <a:gd name="T12" fmla="*/ 1 w 4"/>
                  <a:gd name="T13" fmla="*/ 0 h 3"/>
                  <a:gd name="T14" fmla="*/ 0 w 4"/>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0" y="2"/>
                    </a:moveTo>
                    <a:lnTo>
                      <a:pt x="1" y="3"/>
                    </a:lnTo>
                    <a:lnTo>
                      <a:pt x="1" y="3"/>
                    </a:lnTo>
                    <a:lnTo>
                      <a:pt x="4" y="3"/>
                    </a:lnTo>
                    <a:lnTo>
                      <a:pt x="4" y="2"/>
                    </a:lnTo>
                    <a:lnTo>
                      <a:pt x="3" y="0"/>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4" name="Freeform 1380">
                <a:extLst>
                  <a:ext uri="{FF2B5EF4-FFF2-40B4-BE49-F238E27FC236}">
                    <a16:creationId xmlns:a16="http://schemas.microsoft.com/office/drawing/2014/main" id="{DD106DED-CC1E-4816-94C2-DB97000FB3BD}"/>
                  </a:ext>
                </a:extLst>
              </p:cNvPr>
              <p:cNvSpPr>
                <a:spLocks/>
              </p:cNvSpPr>
              <p:nvPr/>
            </p:nvSpPr>
            <p:spPr bwMode="auto">
              <a:xfrm>
                <a:off x="2533" y="3838"/>
                <a:ext cx="3" cy="2"/>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lnTo>
                      <a:pt x="3" y="2"/>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5" name="Freeform 1381">
                <a:extLst>
                  <a:ext uri="{FF2B5EF4-FFF2-40B4-BE49-F238E27FC236}">
                    <a16:creationId xmlns:a16="http://schemas.microsoft.com/office/drawing/2014/main" id="{A7C07DE9-D78A-4E88-B912-1A580173CA63}"/>
                  </a:ext>
                </a:extLst>
              </p:cNvPr>
              <p:cNvSpPr>
                <a:spLocks/>
              </p:cNvSpPr>
              <p:nvPr/>
            </p:nvSpPr>
            <p:spPr bwMode="auto">
              <a:xfrm>
                <a:off x="2528" y="3854"/>
                <a:ext cx="4" cy="4"/>
              </a:xfrm>
              <a:custGeom>
                <a:avLst/>
                <a:gdLst>
                  <a:gd name="T0" fmla="*/ 4 w 4"/>
                  <a:gd name="T1" fmla="*/ 4 h 4"/>
                  <a:gd name="T2" fmla="*/ 4 w 4"/>
                  <a:gd name="T3" fmla="*/ 3 h 4"/>
                  <a:gd name="T4" fmla="*/ 1 w 4"/>
                  <a:gd name="T5" fmla="*/ 1 h 4"/>
                  <a:gd name="T6" fmla="*/ 1 w 4"/>
                  <a:gd name="T7" fmla="*/ 0 h 4"/>
                  <a:gd name="T8" fmla="*/ 0 w 4"/>
                  <a:gd name="T9" fmla="*/ 1 h 4"/>
                  <a:gd name="T10" fmla="*/ 2 w 4"/>
                  <a:gd name="T11" fmla="*/ 4 h 4"/>
                  <a:gd name="T12" fmla="*/ 4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4"/>
                    </a:moveTo>
                    <a:lnTo>
                      <a:pt x="4" y="3"/>
                    </a:lnTo>
                    <a:lnTo>
                      <a:pt x="1" y="1"/>
                    </a:lnTo>
                    <a:lnTo>
                      <a:pt x="1" y="0"/>
                    </a:lnTo>
                    <a:lnTo>
                      <a:pt x="0" y="1"/>
                    </a:lnTo>
                    <a:lnTo>
                      <a:pt x="2"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6" name="Freeform 1382">
                <a:extLst>
                  <a:ext uri="{FF2B5EF4-FFF2-40B4-BE49-F238E27FC236}">
                    <a16:creationId xmlns:a16="http://schemas.microsoft.com/office/drawing/2014/main" id="{962EA4A8-6769-4DAA-878B-F95B758CDC35}"/>
                  </a:ext>
                </a:extLst>
              </p:cNvPr>
              <p:cNvSpPr>
                <a:spLocks/>
              </p:cNvSpPr>
              <p:nvPr/>
            </p:nvSpPr>
            <p:spPr bwMode="auto">
              <a:xfrm>
                <a:off x="2536" y="3939"/>
                <a:ext cx="3" cy="1"/>
              </a:xfrm>
              <a:custGeom>
                <a:avLst/>
                <a:gdLst>
                  <a:gd name="T0" fmla="*/ 0 w 3"/>
                  <a:gd name="T1" fmla="*/ 1 h 1"/>
                  <a:gd name="T2" fmla="*/ 1 w 3"/>
                  <a:gd name="T3" fmla="*/ 0 h 1"/>
                  <a:gd name="T4" fmla="*/ 3 w 3"/>
                  <a:gd name="T5" fmla="*/ 0 h 1"/>
                  <a:gd name="T6" fmla="*/ 0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1" y="0"/>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7" name="Freeform 1383">
                <a:extLst>
                  <a:ext uri="{FF2B5EF4-FFF2-40B4-BE49-F238E27FC236}">
                    <a16:creationId xmlns:a16="http://schemas.microsoft.com/office/drawing/2014/main" id="{4EBF671C-156E-4A16-8B4F-9BC103C5F3D8}"/>
                  </a:ext>
                </a:extLst>
              </p:cNvPr>
              <p:cNvSpPr>
                <a:spLocks/>
              </p:cNvSpPr>
              <p:nvPr/>
            </p:nvSpPr>
            <p:spPr bwMode="auto">
              <a:xfrm>
                <a:off x="2529" y="3831"/>
                <a:ext cx="1" cy="2"/>
              </a:xfrm>
              <a:custGeom>
                <a:avLst/>
                <a:gdLst>
                  <a:gd name="T0" fmla="*/ 0 w 1"/>
                  <a:gd name="T1" fmla="*/ 2 h 2"/>
                  <a:gd name="T2" fmla="*/ 1 w 1"/>
                  <a:gd name="T3" fmla="*/ 1 h 2"/>
                  <a:gd name="T4" fmla="*/ 0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1"/>
                    </a:lnTo>
                    <a:lnTo>
                      <a:pt x="0"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8" name="Freeform 1384">
                <a:extLst>
                  <a:ext uri="{FF2B5EF4-FFF2-40B4-BE49-F238E27FC236}">
                    <a16:creationId xmlns:a16="http://schemas.microsoft.com/office/drawing/2014/main" id="{EF1C9321-16A1-4F95-88FD-467B3A6D399D}"/>
                  </a:ext>
                </a:extLst>
              </p:cNvPr>
              <p:cNvSpPr>
                <a:spLocks/>
              </p:cNvSpPr>
              <p:nvPr/>
            </p:nvSpPr>
            <p:spPr bwMode="auto">
              <a:xfrm>
                <a:off x="2543" y="3938"/>
                <a:ext cx="7" cy="6"/>
              </a:xfrm>
              <a:custGeom>
                <a:avLst/>
                <a:gdLst>
                  <a:gd name="T0" fmla="*/ 5 w 7"/>
                  <a:gd name="T1" fmla="*/ 4 h 6"/>
                  <a:gd name="T2" fmla="*/ 4 w 7"/>
                  <a:gd name="T3" fmla="*/ 1 h 6"/>
                  <a:gd name="T4" fmla="*/ 3 w 7"/>
                  <a:gd name="T5" fmla="*/ 0 h 6"/>
                  <a:gd name="T6" fmla="*/ 1 w 7"/>
                  <a:gd name="T7" fmla="*/ 0 h 6"/>
                  <a:gd name="T8" fmla="*/ 0 w 7"/>
                  <a:gd name="T9" fmla="*/ 0 h 6"/>
                  <a:gd name="T10" fmla="*/ 0 w 7"/>
                  <a:gd name="T11" fmla="*/ 0 h 6"/>
                  <a:gd name="T12" fmla="*/ 1 w 7"/>
                  <a:gd name="T13" fmla="*/ 2 h 6"/>
                  <a:gd name="T14" fmla="*/ 4 w 7"/>
                  <a:gd name="T15" fmla="*/ 4 h 6"/>
                  <a:gd name="T16" fmla="*/ 7 w 7"/>
                  <a:gd name="T17" fmla="*/ 6 h 6"/>
                  <a:gd name="T18" fmla="*/ 5 w 7"/>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5" y="4"/>
                    </a:moveTo>
                    <a:lnTo>
                      <a:pt x="4" y="1"/>
                    </a:lnTo>
                    <a:lnTo>
                      <a:pt x="3" y="0"/>
                    </a:lnTo>
                    <a:lnTo>
                      <a:pt x="1" y="0"/>
                    </a:lnTo>
                    <a:lnTo>
                      <a:pt x="0" y="0"/>
                    </a:lnTo>
                    <a:lnTo>
                      <a:pt x="0" y="0"/>
                    </a:lnTo>
                    <a:lnTo>
                      <a:pt x="1" y="2"/>
                    </a:lnTo>
                    <a:lnTo>
                      <a:pt x="4" y="4"/>
                    </a:lnTo>
                    <a:lnTo>
                      <a:pt x="7" y="6"/>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9" name="Freeform 1385">
                <a:extLst>
                  <a:ext uri="{FF2B5EF4-FFF2-40B4-BE49-F238E27FC236}">
                    <a16:creationId xmlns:a16="http://schemas.microsoft.com/office/drawing/2014/main" id="{C75FAC3A-F6AC-4807-ACA7-677CB2747DC5}"/>
                  </a:ext>
                </a:extLst>
              </p:cNvPr>
              <p:cNvSpPr>
                <a:spLocks/>
              </p:cNvSpPr>
              <p:nvPr/>
            </p:nvSpPr>
            <p:spPr bwMode="auto">
              <a:xfrm>
                <a:off x="2529" y="3846"/>
                <a:ext cx="4" cy="3"/>
              </a:xfrm>
              <a:custGeom>
                <a:avLst/>
                <a:gdLst>
                  <a:gd name="T0" fmla="*/ 4 w 4"/>
                  <a:gd name="T1" fmla="*/ 0 h 3"/>
                  <a:gd name="T2" fmla="*/ 3 w 4"/>
                  <a:gd name="T3" fmla="*/ 0 h 3"/>
                  <a:gd name="T4" fmla="*/ 0 w 4"/>
                  <a:gd name="T5" fmla="*/ 1 h 3"/>
                  <a:gd name="T6" fmla="*/ 1 w 4"/>
                  <a:gd name="T7" fmla="*/ 3 h 3"/>
                  <a:gd name="T8" fmla="*/ 4 w 4"/>
                  <a:gd name="T9" fmla="*/ 1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3" y="0"/>
                    </a:lnTo>
                    <a:lnTo>
                      <a:pt x="0" y="1"/>
                    </a:lnTo>
                    <a:lnTo>
                      <a:pt x="1" y="3"/>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0" name="Freeform 1386">
                <a:extLst>
                  <a:ext uri="{FF2B5EF4-FFF2-40B4-BE49-F238E27FC236}">
                    <a16:creationId xmlns:a16="http://schemas.microsoft.com/office/drawing/2014/main" id="{41C691EF-081A-4998-A12B-936B591FE953}"/>
                  </a:ext>
                </a:extLst>
              </p:cNvPr>
              <p:cNvSpPr>
                <a:spLocks/>
              </p:cNvSpPr>
              <p:nvPr/>
            </p:nvSpPr>
            <p:spPr bwMode="auto">
              <a:xfrm>
                <a:off x="2532" y="3907"/>
                <a:ext cx="12" cy="22"/>
              </a:xfrm>
              <a:custGeom>
                <a:avLst/>
                <a:gdLst>
                  <a:gd name="T0" fmla="*/ 5 w 12"/>
                  <a:gd name="T1" fmla="*/ 21 h 22"/>
                  <a:gd name="T2" fmla="*/ 7 w 12"/>
                  <a:gd name="T3" fmla="*/ 20 h 22"/>
                  <a:gd name="T4" fmla="*/ 8 w 12"/>
                  <a:gd name="T5" fmla="*/ 17 h 22"/>
                  <a:gd name="T6" fmla="*/ 8 w 12"/>
                  <a:gd name="T7" fmla="*/ 20 h 22"/>
                  <a:gd name="T8" fmla="*/ 8 w 12"/>
                  <a:gd name="T9" fmla="*/ 22 h 22"/>
                  <a:gd name="T10" fmla="*/ 9 w 12"/>
                  <a:gd name="T11" fmla="*/ 22 h 22"/>
                  <a:gd name="T12" fmla="*/ 12 w 12"/>
                  <a:gd name="T13" fmla="*/ 22 h 22"/>
                  <a:gd name="T14" fmla="*/ 12 w 12"/>
                  <a:gd name="T15" fmla="*/ 18 h 22"/>
                  <a:gd name="T16" fmla="*/ 11 w 12"/>
                  <a:gd name="T17" fmla="*/ 14 h 22"/>
                  <a:gd name="T18" fmla="*/ 11 w 12"/>
                  <a:gd name="T19" fmla="*/ 14 h 22"/>
                  <a:gd name="T20" fmla="*/ 11 w 12"/>
                  <a:gd name="T21" fmla="*/ 10 h 22"/>
                  <a:gd name="T22" fmla="*/ 9 w 12"/>
                  <a:gd name="T23" fmla="*/ 7 h 22"/>
                  <a:gd name="T24" fmla="*/ 8 w 12"/>
                  <a:gd name="T25" fmla="*/ 2 h 22"/>
                  <a:gd name="T26" fmla="*/ 7 w 12"/>
                  <a:gd name="T27" fmla="*/ 0 h 22"/>
                  <a:gd name="T28" fmla="*/ 3 w 12"/>
                  <a:gd name="T29" fmla="*/ 0 h 22"/>
                  <a:gd name="T30" fmla="*/ 1 w 12"/>
                  <a:gd name="T31" fmla="*/ 2 h 22"/>
                  <a:gd name="T32" fmla="*/ 1 w 12"/>
                  <a:gd name="T33" fmla="*/ 5 h 22"/>
                  <a:gd name="T34" fmla="*/ 3 w 12"/>
                  <a:gd name="T35" fmla="*/ 6 h 22"/>
                  <a:gd name="T36" fmla="*/ 3 w 12"/>
                  <a:gd name="T37" fmla="*/ 7 h 22"/>
                  <a:gd name="T38" fmla="*/ 3 w 12"/>
                  <a:gd name="T39" fmla="*/ 9 h 22"/>
                  <a:gd name="T40" fmla="*/ 4 w 12"/>
                  <a:gd name="T41" fmla="*/ 9 h 22"/>
                  <a:gd name="T42" fmla="*/ 5 w 12"/>
                  <a:gd name="T43" fmla="*/ 7 h 22"/>
                  <a:gd name="T44" fmla="*/ 4 w 12"/>
                  <a:gd name="T45" fmla="*/ 9 h 22"/>
                  <a:gd name="T46" fmla="*/ 3 w 12"/>
                  <a:gd name="T47" fmla="*/ 11 h 22"/>
                  <a:gd name="T48" fmla="*/ 0 w 12"/>
                  <a:gd name="T49" fmla="*/ 11 h 22"/>
                  <a:gd name="T50" fmla="*/ 3 w 12"/>
                  <a:gd name="T51" fmla="*/ 16 h 22"/>
                  <a:gd name="T52" fmla="*/ 4 w 12"/>
                  <a:gd name="T53" fmla="*/ 18 h 22"/>
                  <a:gd name="T54" fmla="*/ 5 w 12"/>
                  <a:gd name="T55"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 h="22">
                    <a:moveTo>
                      <a:pt x="5" y="21"/>
                    </a:moveTo>
                    <a:lnTo>
                      <a:pt x="7" y="20"/>
                    </a:lnTo>
                    <a:lnTo>
                      <a:pt x="8" y="17"/>
                    </a:lnTo>
                    <a:lnTo>
                      <a:pt x="8" y="20"/>
                    </a:lnTo>
                    <a:lnTo>
                      <a:pt x="8" y="22"/>
                    </a:lnTo>
                    <a:lnTo>
                      <a:pt x="9" y="22"/>
                    </a:lnTo>
                    <a:lnTo>
                      <a:pt x="12" y="22"/>
                    </a:lnTo>
                    <a:lnTo>
                      <a:pt x="12" y="18"/>
                    </a:lnTo>
                    <a:lnTo>
                      <a:pt x="11" y="14"/>
                    </a:lnTo>
                    <a:lnTo>
                      <a:pt x="11" y="14"/>
                    </a:lnTo>
                    <a:lnTo>
                      <a:pt x="11" y="10"/>
                    </a:lnTo>
                    <a:lnTo>
                      <a:pt x="9" y="7"/>
                    </a:lnTo>
                    <a:lnTo>
                      <a:pt x="8" y="2"/>
                    </a:lnTo>
                    <a:lnTo>
                      <a:pt x="7" y="0"/>
                    </a:lnTo>
                    <a:lnTo>
                      <a:pt x="3" y="0"/>
                    </a:lnTo>
                    <a:lnTo>
                      <a:pt x="1" y="2"/>
                    </a:lnTo>
                    <a:lnTo>
                      <a:pt x="1" y="5"/>
                    </a:lnTo>
                    <a:lnTo>
                      <a:pt x="3" y="6"/>
                    </a:lnTo>
                    <a:lnTo>
                      <a:pt x="3" y="7"/>
                    </a:lnTo>
                    <a:lnTo>
                      <a:pt x="3" y="9"/>
                    </a:lnTo>
                    <a:lnTo>
                      <a:pt x="4" y="9"/>
                    </a:lnTo>
                    <a:lnTo>
                      <a:pt x="5" y="7"/>
                    </a:lnTo>
                    <a:lnTo>
                      <a:pt x="4" y="9"/>
                    </a:lnTo>
                    <a:lnTo>
                      <a:pt x="3" y="11"/>
                    </a:lnTo>
                    <a:lnTo>
                      <a:pt x="0" y="11"/>
                    </a:lnTo>
                    <a:lnTo>
                      <a:pt x="3" y="16"/>
                    </a:lnTo>
                    <a:lnTo>
                      <a:pt x="4" y="18"/>
                    </a:lnTo>
                    <a:lnTo>
                      <a:pt x="5"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1" name="Freeform 1387">
                <a:extLst>
                  <a:ext uri="{FF2B5EF4-FFF2-40B4-BE49-F238E27FC236}">
                    <a16:creationId xmlns:a16="http://schemas.microsoft.com/office/drawing/2014/main" id="{0B0D1DA1-6CCA-41BC-81DE-54F4D675A64B}"/>
                  </a:ext>
                </a:extLst>
              </p:cNvPr>
              <p:cNvSpPr>
                <a:spLocks/>
              </p:cNvSpPr>
              <p:nvPr/>
            </p:nvSpPr>
            <p:spPr bwMode="auto">
              <a:xfrm>
                <a:off x="2543" y="3942"/>
                <a:ext cx="5" cy="7"/>
              </a:xfrm>
              <a:custGeom>
                <a:avLst/>
                <a:gdLst>
                  <a:gd name="T0" fmla="*/ 1 w 5"/>
                  <a:gd name="T1" fmla="*/ 0 h 7"/>
                  <a:gd name="T2" fmla="*/ 0 w 5"/>
                  <a:gd name="T3" fmla="*/ 0 h 7"/>
                  <a:gd name="T4" fmla="*/ 0 w 5"/>
                  <a:gd name="T5" fmla="*/ 2 h 7"/>
                  <a:gd name="T6" fmla="*/ 3 w 5"/>
                  <a:gd name="T7" fmla="*/ 7 h 7"/>
                  <a:gd name="T8" fmla="*/ 5 w 5"/>
                  <a:gd name="T9" fmla="*/ 7 h 7"/>
                  <a:gd name="T10" fmla="*/ 5 w 5"/>
                  <a:gd name="T11" fmla="*/ 5 h 7"/>
                  <a:gd name="T12" fmla="*/ 4 w 5"/>
                  <a:gd name="T13" fmla="*/ 1 h 7"/>
                  <a:gd name="T14" fmla="*/ 1 w 5"/>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1" y="0"/>
                    </a:moveTo>
                    <a:lnTo>
                      <a:pt x="0" y="0"/>
                    </a:lnTo>
                    <a:lnTo>
                      <a:pt x="0" y="2"/>
                    </a:lnTo>
                    <a:lnTo>
                      <a:pt x="3" y="7"/>
                    </a:lnTo>
                    <a:lnTo>
                      <a:pt x="5" y="7"/>
                    </a:lnTo>
                    <a:lnTo>
                      <a:pt x="5" y="5"/>
                    </a:lnTo>
                    <a:lnTo>
                      <a:pt x="4"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2" name="Freeform 1388">
                <a:extLst>
                  <a:ext uri="{FF2B5EF4-FFF2-40B4-BE49-F238E27FC236}">
                    <a16:creationId xmlns:a16="http://schemas.microsoft.com/office/drawing/2014/main" id="{52905927-7A09-4683-AF29-58F37A1BE4ED}"/>
                  </a:ext>
                </a:extLst>
              </p:cNvPr>
              <p:cNvSpPr>
                <a:spLocks/>
              </p:cNvSpPr>
              <p:nvPr/>
            </p:nvSpPr>
            <p:spPr bwMode="auto">
              <a:xfrm>
                <a:off x="2533" y="3855"/>
                <a:ext cx="2" cy="2"/>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3" name="Freeform 1389">
                <a:extLst>
                  <a:ext uri="{FF2B5EF4-FFF2-40B4-BE49-F238E27FC236}">
                    <a16:creationId xmlns:a16="http://schemas.microsoft.com/office/drawing/2014/main" id="{6899A04C-FD0C-441B-A2F2-E2B591821898}"/>
                  </a:ext>
                </a:extLst>
              </p:cNvPr>
              <p:cNvSpPr>
                <a:spLocks/>
              </p:cNvSpPr>
              <p:nvPr/>
            </p:nvSpPr>
            <p:spPr bwMode="auto">
              <a:xfrm>
                <a:off x="2525" y="3855"/>
                <a:ext cx="3" cy="3"/>
              </a:xfrm>
              <a:custGeom>
                <a:avLst/>
                <a:gdLst>
                  <a:gd name="T0" fmla="*/ 1 w 3"/>
                  <a:gd name="T1" fmla="*/ 3 h 3"/>
                  <a:gd name="T2" fmla="*/ 3 w 3"/>
                  <a:gd name="T3" fmla="*/ 3 h 3"/>
                  <a:gd name="T4" fmla="*/ 1 w 3"/>
                  <a:gd name="T5" fmla="*/ 0 h 3"/>
                  <a:gd name="T6" fmla="*/ 0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lnTo>
                      <a:pt x="3" y="3"/>
                    </a:lnTo>
                    <a:lnTo>
                      <a:pt x="1" y="0"/>
                    </a:lnTo>
                    <a:lnTo>
                      <a:pt x="0"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4" name="Freeform 1390">
                <a:extLst>
                  <a:ext uri="{FF2B5EF4-FFF2-40B4-BE49-F238E27FC236}">
                    <a16:creationId xmlns:a16="http://schemas.microsoft.com/office/drawing/2014/main" id="{42B5FF28-7E42-4539-B8BE-77C2DC50664A}"/>
                  </a:ext>
                </a:extLst>
              </p:cNvPr>
              <p:cNvSpPr>
                <a:spLocks/>
              </p:cNvSpPr>
              <p:nvPr/>
            </p:nvSpPr>
            <p:spPr bwMode="auto">
              <a:xfrm>
                <a:off x="2525" y="3838"/>
                <a:ext cx="4" cy="2"/>
              </a:xfrm>
              <a:custGeom>
                <a:avLst/>
                <a:gdLst>
                  <a:gd name="T0" fmla="*/ 4 w 4"/>
                  <a:gd name="T1" fmla="*/ 1 h 2"/>
                  <a:gd name="T2" fmla="*/ 3 w 4"/>
                  <a:gd name="T3" fmla="*/ 0 h 2"/>
                  <a:gd name="T4" fmla="*/ 0 w 4"/>
                  <a:gd name="T5" fmla="*/ 0 h 2"/>
                  <a:gd name="T6" fmla="*/ 1 w 4"/>
                  <a:gd name="T7" fmla="*/ 1 h 2"/>
                  <a:gd name="T8" fmla="*/ 1 w 4"/>
                  <a:gd name="T9" fmla="*/ 2 h 2"/>
                  <a:gd name="T10" fmla="*/ 3 w 4"/>
                  <a:gd name="T11" fmla="*/ 2 h 2"/>
                  <a:gd name="T12" fmla="*/ 4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1"/>
                    </a:moveTo>
                    <a:lnTo>
                      <a:pt x="3" y="0"/>
                    </a:lnTo>
                    <a:lnTo>
                      <a:pt x="0" y="0"/>
                    </a:lnTo>
                    <a:lnTo>
                      <a:pt x="1" y="1"/>
                    </a:lnTo>
                    <a:lnTo>
                      <a:pt x="1" y="2"/>
                    </a:lnTo>
                    <a:lnTo>
                      <a:pt x="3"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5" name="Freeform 1391">
                <a:extLst>
                  <a:ext uri="{FF2B5EF4-FFF2-40B4-BE49-F238E27FC236}">
                    <a16:creationId xmlns:a16="http://schemas.microsoft.com/office/drawing/2014/main" id="{55D5B696-B1EC-4282-8052-5FFF63A0DA5A}"/>
                  </a:ext>
                </a:extLst>
              </p:cNvPr>
              <p:cNvSpPr>
                <a:spLocks/>
              </p:cNvSpPr>
              <p:nvPr/>
            </p:nvSpPr>
            <p:spPr bwMode="auto">
              <a:xfrm>
                <a:off x="2519" y="3825"/>
                <a:ext cx="5" cy="2"/>
              </a:xfrm>
              <a:custGeom>
                <a:avLst/>
                <a:gdLst>
                  <a:gd name="T0" fmla="*/ 0 w 5"/>
                  <a:gd name="T1" fmla="*/ 0 h 2"/>
                  <a:gd name="T2" fmla="*/ 2 w 5"/>
                  <a:gd name="T3" fmla="*/ 2 h 2"/>
                  <a:gd name="T4" fmla="*/ 5 w 5"/>
                  <a:gd name="T5" fmla="*/ 0 h 2"/>
                  <a:gd name="T6" fmla="*/ 3 w 5"/>
                  <a:gd name="T7" fmla="*/ 0 h 2"/>
                  <a:gd name="T8" fmla="*/ 2 w 5"/>
                  <a:gd name="T9" fmla="*/ 0 h 2"/>
                  <a:gd name="T10" fmla="*/ 0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0" y="0"/>
                    </a:moveTo>
                    <a:lnTo>
                      <a:pt x="2" y="2"/>
                    </a:lnTo>
                    <a:lnTo>
                      <a:pt x="5"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6" name="Freeform 1392">
                <a:extLst>
                  <a:ext uri="{FF2B5EF4-FFF2-40B4-BE49-F238E27FC236}">
                    <a16:creationId xmlns:a16="http://schemas.microsoft.com/office/drawing/2014/main" id="{B902244D-41A5-4280-9135-5C6A583304C5}"/>
                  </a:ext>
                </a:extLst>
              </p:cNvPr>
              <p:cNvSpPr>
                <a:spLocks/>
              </p:cNvSpPr>
              <p:nvPr/>
            </p:nvSpPr>
            <p:spPr bwMode="auto">
              <a:xfrm>
                <a:off x="2528" y="3827"/>
                <a:ext cx="4" cy="2"/>
              </a:xfrm>
              <a:custGeom>
                <a:avLst/>
                <a:gdLst>
                  <a:gd name="T0" fmla="*/ 0 w 4"/>
                  <a:gd name="T1" fmla="*/ 1 h 2"/>
                  <a:gd name="T2" fmla="*/ 1 w 4"/>
                  <a:gd name="T3" fmla="*/ 2 h 2"/>
                  <a:gd name="T4" fmla="*/ 4 w 4"/>
                  <a:gd name="T5" fmla="*/ 0 h 2"/>
                  <a:gd name="T6" fmla="*/ 0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lnTo>
                      <a:pt x="1" y="2"/>
                    </a:lnTo>
                    <a:lnTo>
                      <a:pt x="4"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7" name="Freeform 1393">
                <a:extLst>
                  <a:ext uri="{FF2B5EF4-FFF2-40B4-BE49-F238E27FC236}">
                    <a16:creationId xmlns:a16="http://schemas.microsoft.com/office/drawing/2014/main" id="{2181BC39-CF85-4E92-8352-5D061711C675}"/>
                  </a:ext>
                </a:extLst>
              </p:cNvPr>
              <p:cNvSpPr>
                <a:spLocks/>
              </p:cNvSpPr>
              <p:nvPr/>
            </p:nvSpPr>
            <p:spPr bwMode="auto">
              <a:xfrm>
                <a:off x="2518" y="3842"/>
                <a:ext cx="4" cy="2"/>
              </a:xfrm>
              <a:custGeom>
                <a:avLst/>
                <a:gdLst>
                  <a:gd name="T0" fmla="*/ 0 w 4"/>
                  <a:gd name="T1" fmla="*/ 1 h 2"/>
                  <a:gd name="T2" fmla="*/ 3 w 4"/>
                  <a:gd name="T3" fmla="*/ 2 h 2"/>
                  <a:gd name="T4" fmla="*/ 4 w 4"/>
                  <a:gd name="T5" fmla="*/ 1 h 2"/>
                  <a:gd name="T6" fmla="*/ 3 w 4"/>
                  <a:gd name="T7" fmla="*/ 0 h 2"/>
                  <a:gd name="T8" fmla="*/ 0 w 4"/>
                  <a:gd name="T9" fmla="*/ 0 h 2"/>
                  <a:gd name="T10" fmla="*/ 0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0" y="1"/>
                    </a:moveTo>
                    <a:lnTo>
                      <a:pt x="3" y="2"/>
                    </a:lnTo>
                    <a:lnTo>
                      <a:pt x="4" y="1"/>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8" name="Freeform 1394">
                <a:extLst>
                  <a:ext uri="{FF2B5EF4-FFF2-40B4-BE49-F238E27FC236}">
                    <a16:creationId xmlns:a16="http://schemas.microsoft.com/office/drawing/2014/main" id="{6BC8DF61-DD90-46B2-9382-30AFFF2F08A6}"/>
                  </a:ext>
                </a:extLst>
              </p:cNvPr>
              <p:cNvSpPr>
                <a:spLocks/>
              </p:cNvSpPr>
              <p:nvPr/>
            </p:nvSpPr>
            <p:spPr bwMode="auto">
              <a:xfrm>
                <a:off x="2522" y="3839"/>
                <a:ext cx="3" cy="3"/>
              </a:xfrm>
              <a:custGeom>
                <a:avLst/>
                <a:gdLst>
                  <a:gd name="T0" fmla="*/ 0 w 3"/>
                  <a:gd name="T1" fmla="*/ 1 h 3"/>
                  <a:gd name="T2" fmla="*/ 2 w 3"/>
                  <a:gd name="T3" fmla="*/ 3 h 3"/>
                  <a:gd name="T4" fmla="*/ 3 w 3"/>
                  <a:gd name="T5" fmla="*/ 1 h 3"/>
                  <a:gd name="T6" fmla="*/ 2 w 3"/>
                  <a:gd name="T7" fmla="*/ 0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3"/>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9" name="Freeform 1395">
                <a:extLst>
                  <a:ext uri="{FF2B5EF4-FFF2-40B4-BE49-F238E27FC236}">
                    <a16:creationId xmlns:a16="http://schemas.microsoft.com/office/drawing/2014/main" id="{FB21F9CD-50F2-471E-9C21-FF9789595854}"/>
                  </a:ext>
                </a:extLst>
              </p:cNvPr>
              <p:cNvSpPr>
                <a:spLocks/>
              </p:cNvSpPr>
              <p:nvPr/>
            </p:nvSpPr>
            <p:spPr bwMode="auto">
              <a:xfrm>
                <a:off x="2532" y="3828"/>
                <a:ext cx="3" cy="4"/>
              </a:xfrm>
              <a:custGeom>
                <a:avLst/>
                <a:gdLst>
                  <a:gd name="T0" fmla="*/ 0 w 3"/>
                  <a:gd name="T1" fmla="*/ 1 h 4"/>
                  <a:gd name="T2" fmla="*/ 1 w 3"/>
                  <a:gd name="T3" fmla="*/ 3 h 4"/>
                  <a:gd name="T4" fmla="*/ 1 w 3"/>
                  <a:gd name="T5" fmla="*/ 4 h 4"/>
                  <a:gd name="T6" fmla="*/ 3 w 3"/>
                  <a:gd name="T7" fmla="*/ 3 h 4"/>
                  <a:gd name="T8" fmla="*/ 3 w 3"/>
                  <a:gd name="T9" fmla="*/ 0 h 4"/>
                  <a:gd name="T10" fmla="*/ 1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1" y="3"/>
                    </a:lnTo>
                    <a:lnTo>
                      <a:pt x="1" y="4"/>
                    </a:lnTo>
                    <a:lnTo>
                      <a:pt x="3" y="3"/>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0" name="Freeform 1396">
                <a:extLst>
                  <a:ext uri="{FF2B5EF4-FFF2-40B4-BE49-F238E27FC236}">
                    <a16:creationId xmlns:a16="http://schemas.microsoft.com/office/drawing/2014/main" id="{FFAFE1C0-FEA0-4FE6-A359-1D86EB05B2BA}"/>
                  </a:ext>
                </a:extLst>
              </p:cNvPr>
              <p:cNvSpPr>
                <a:spLocks/>
              </p:cNvSpPr>
              <p:nvPr/>
            </p:nvSpPr>
            <p:spPr bwMode="auto">
              <a:xfrm>
                <a:off x="2530" y="3836"/>
                <a:ext cx="3" cy="3"/>
              </a:xfrm>
              <a:custGeom>
                <a:avLst/>
                <a:gdLst>
                  <a:gd name="T0" fmla="*/ 3 w 3"/>
                  <a:gd name="T1" fmla="*/ 3 h 3"/>
                  <a:gd name="T2" fmla="*/ 3 w 3"/>
                  <a:gd name="T3" fmla="*/ 0 h 3"/>
                  <a:gd name="T4" fmla="*/ 0 w 3"/>
                  <a:gd name="T5" fmla="*/ 2 h 3"/>
                  <a:gd name="T6" fmla="*/ 3 w 3"/>
                  <a:gd name="T7" fmla="*/ 3 h 3"/>
                </a:gdLst>
                <a:ahLst/>
                <a:cxnLst>
                  <a:cxn ang="0">
                    <a:pos x="T0" y="T1"/>
                  </a:cxn>
                  <a:cxn ang="0">
                    <a:pos x="T2" y="T3"/>
                  </a:cxn>
                  <a:cxn ang="0">
                    <a:pos x="T4" y="T5"/>
                  </a:cxn>
                  <a:cxn ang="0">
                    <a:pos x="T6" y="T7"/>
                  </a:cxn>
                </a:cxnLst>
                <a:rect l="0" t="0" r="r" b="b"/>
                <a:pathLst>
                  <a:path w="3" h="3">
                    <a:moveTo>
                      <a:pt x="3" y="3"/>
                    </a:moveTo>
                    <a:lnTo>
                      <a:pt x="3" y="0"/>
                    </a:lnTo>
                    <a:lnTo>
                      <a:pt x="0" y="2"/>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1" name="Freeform 1397">
                <a:extLst>
                  <a:ext uri="{FF2B5EF4-FFF2-40B4-BE49-F238E27FC236}">
                    <a16:creationId xmlns:a16="http://schemas.microsoft.com/office/drawing/2014/main" id="{7DAF2C91-427F-4818-B1B3-67DDBF21DDA3}"/>
                  </a:ext>
                </a:extLst>
              </p:cNvPr>
              <p:cNvSpPr>
                <a:spLocks/>
              </p:cNvSpPr>
              <p:nvPr/>
            </p:nvSpPr>
            <p:spPr bwMode="auto">
              <a:xfrm>
                <a:off x="2529" y="3853"/>
                <a:ext cx="3" cy="1"/>
              </a:xfrm>
              <a:custGeom>
                <a:avLst/>
                <a:gdLst>
                  <a:gd name="T0" fmla="*/ 3 w 3"/>
                  <a:gd name="T1" fmla="*/ 0 h 1"/>
                  <a:gd name="T2" fmla="*/ 0 w 3"/>
                  <a:gd name="T3" fmla="*/ 0 h 1"/>
                  <a:gd name="T4" fmla="*/ 3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0"/>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2" name="Freeform 1398">
                <a:extLst>
                  <a:ext uri="{FF2B5EF4-FFF2-40B4-BE49-F238E27FC236}">
                    <a16:creationId xmlns:a16="http://schemas.microsoft.com/office/drawing/2014/main" id="{74F6907E-2C43-414C-9A88-E050BE317357}"/>
                  </a:ext>
                </a:extLst>
              </p:cNvPr>
              <p:cNvSpPr>
                <a:spLocks/>
              </p:cNvSpPr>
              <p:nvPr/>
            </p:nvSpPr>
            <p:spPr bwMode="auto">
              <a:xfrm>
                <a:off x="2529" y="3892"/>
                <a:ext cx="11" cy="14"/>
              </a:xfrm>
              <a:custGeom>
                <a:avLst/>
                <a:gdLst>
                  <a:gd name="T0" fmla="*/ 6 w 11"/>
                  <a:gd name="T1" fmla="*/ 14 h 14"/>
                  <a:gd name="T2" fmla="*/ 8 w 11"/>
                  <a:gd name="T3" fmla="*/ 13 h 14"/>
                  <a:gd name="T4" fmla="*/ 11 w 11"/>
                  <a:gd name="T5" fmla="*/ 14 h 14"/>
                  <a:gd name="T6" fmla="*/ 10 w 11"/>
                  <a:gd name="T7" fmla="*/ 10 h 14"/>
                  <a:gd name="T8" fmla="*/ 7 w 11"/>
                  <a:gd name="T9" fmla="*/ 7 h 14"/>
                  <a:gd name="T10" fmla="*/ 7 w 11"/>
                  <a:gd name="T11" fmla="*/ 4 h 14"/>
                  <a:gd name="T12" fmla="*/ 6 w 11"/>
                  <a:gd name="T13" fmla="*/ 4 h 14"/>
                  <a:gd name="T14" fmla="*/ 4 w 11"/>
                  <a:gd name="T15" fmla="*/ 0 h 14"/>
                  <a:gd name="T16" fmla="*/ 3 w 11"/>
                  <a:gd name="T17" fmla="*/ 2 h 14"/>
                  <a:gd name="T18" fmla="*/ 0 w 11"/>
                  <a:gd name="T19" fmla="*/ 2 h 14"/>
                  <a:gd name="T20" fmla="*/ 0 w 11"/>
                  <a:gd name="T21" fmla="*/ 3 h 14"/>
                  <a:gd name="T22" fmla="*/ 1 w 11"/>
                  <a:gd name="T23" fmla="*/ 4 h 14"/>
                  <a:gd name="T24" fmla="*/ 6 w 11"/>
                  <a:gd name="T25" fmla="*/ 10 h 14"/>
                  <a:gd name="T26" fmla="*/ 6 w 11"/>
                  <a:gd name="T27" fmla="*/ 9 h 14"/>
                  <a:gd name="T28" fmla="*/ 7 w 11"/>
                  <a:gd name="T29" fmla="*/ 10 h 14"/>
                  <a:gd name="T30" fmla="*/ 6 w 11"/>
                  <a:gd name="T31" fmla="*/ 11 h 14"/>
                  <a:gd name="T32" fmla="*/ 6 w 11"/>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4">
                    <a:moveTo>
                      <a:pt x="6" y="14"/>
                    </a:moveTo>
                    <a:lnTo>
                      <a:pt x="8" y="13"/>
                    </a:lnTo>
                    <a:lnTo>
                      <a:pt x="11" y="14"/>
                    </a:lnTo>
                    <a:lnTo>
                      <a:pt x="10" y="10"/>
                    </a:lnTo>
                    <a:lnTo>
                      <a:pt x="7" y="7"/>
                    </a:lnTo>
                    <a:lnTo>
                      <a:pt x="7" y="4"/>
                    </a:lnTo>
                    <a:lnTo>
                      <a:pt x="6" y="4"/>
                    </a:lnTo>
                    <a:lnTo>
                      <a:pt x="4" y="0"/>
                    </a:lnTo>
                    <a:lnTo>
                      <a:pt x="3" y="2"/>
                    </a:lnTo>
                    <a:lnTo>
                      <a:pt x="0" y="2"/>
                    </a:lnTo>
                    <a:lnTo>
                      <a:pt x="0" y="3"/>
                    </a:lnTo>
                    <a:lnTo>
                      <a:pt x="1" y="4"/>
                    </a:lnTo>
                    <a:lnTo>
                      <a:pt x="6" y="10"/>
                    </a:lnTo>
                    <a:lnTo>
                      <a:pt x="6" y="9"/>
                    </a:lnTo>
                    <a:lnTo>
                      <a:pt x="7" y="10"/>
                    </a:lnTo>
                    <a:lnTo>
                      <a:pt x="6" y="11"/>
                    </a:ln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3" name="Freeform 1399">
                <a:extLst>
                  <a:ext uri="{FF2B5EF4-FFF2-40B4-BE49-F238E27FC236}">
                    <a16:creationId xmlns:a16="http://schemas.microsoft.com/office/drawing/2014/main" id="{6A30B51B-DC9F-4DA9-9E2A-CB6CF892CE66}"/>
                  </a:ext>
                </a:extLst>
              </p:cNvPr>
              <p:cNvSpPr>
                <a:spLocks/>
              </p:cNvSpPr>
              <p:nvPr/>
            </p:nvSpPr>
            <p:spPr bwMode="auto">
              <a:xfrm>
                <a:off x="2525" y="3896"/>
                <a:ext cx="8" cy="13"/>
              </a:xfrm>
              <a:custGeom>
                <a:avLst/>
                <a:gdLst>
                  <a:gd name="T0" fmla="*/ 1 w 8"/>
                  <a:gd name="T1" fmla="*/ 0 h 13"/>
                  <a:gd name="T2" fmla="*/ 0 w 8"/>
                  <a:gd name="T3" fmla="*/ 0 h 13"/>
                  <a:gd name="T4" fmla="*/ 0 w 8"/>
                  <a:gd name="T5" fmla="*/ 2 h 13"/>
                  <a:gd name="T6" fmla="*/ 1 w 8"/>
                  <a:gd name="T7" fmla="*/ 5 h 13"/>
                  <a:gd name="T8" fmla="*/ 3 w 8"/>
                  <a:gd name="T9" fmla="*/ 6 h 13"/>
                  <a:gd name="T10" fmla="*/ 4 w 8"/>
                  <a:gd name="T11" fmla="*/ 7 h 13"/>
                  <a:gd name="T12" fmla="*/ 4 w 8"/>
                  <a:gd name="T13" fmla="*/ 7 h 13"/>
                  <a:gd name="T14" fmla="*/ 5 w 8"/>
                  <a:gd name="T15" fmla="*/ 11 h 13"/>
                  <a:gd name="T16" fmla="*/ 7 w 8"/>
                  <a:gd name="T17" fmla="*/ 13 h 13"/>
                  <a:gd name="T18" fmla="*/ 8 w 8"/>
                  <a:gd name="T19" fmla="*/ 11 h 13"/>
                  <a:gd name="T20" fmla="*/ 8 w 8"/>
                  <a:gd name="T21" fmla="*/ 9 h 13"/>
                  <a:gd name="T22" fmla="*/ 7 w 8"/>
                  <a:gd name="T23" fmla="*/ 6 h 13"/>
                  <a:gd name="T24" fmla="*/ 3 w 8"/>
                  <a:gd name="T25" fmla="*/ 0 h 13"/>
                  <a:gd name="T26" fmla="*/ 1 w 8"/>
                  <a:gd name="T2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3">
                    <a:moveTo>
                      <a:pt x="1" y="0"/>
                    </a:moveTo>
                    <a:lnTo>
                      <a:pt x="0" y="0"/>
                    </a:lnTo>
                    <a:lnTo>
                      <a:pt x="0" y="2"/>
                    </a:lnTo>
                    <a:lnTo>
                      <a:pt x="1" y="5"/>
                    </a:lnTo>
                    <a:lnTo>
                      <a:pt x="3" y="6"/>
                    </a:lnTo>
                    <a:lnTo>
                      <a:pt x="4" y="7"/>
                    </a:lnTo>
                    <a:lnTo>
                      <a:pt x="4" y="7"/>
                    </a:lnTo>
                    <a:lnTo>
                      <a:pt x="5" y="11"/>
                    </a:lnTo>
                    <a:lnTo>
                      <a:pt x="7" y="13"/>
                    </a:lnTo>
                    <a:lnTo>
                      <a:pt x="8" y="11"/>
                    </a:lnTo>
                    <a:lnTo>
                      <a:pt x="8" y="9"/>
                    </a:lnTo>
                    <a:lnTo>
                      <a:pt x="7" y="6"/>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4" name="Freeform 1400">
                <a:extLst>
                  <a:ext uri="{FF2B5EF4-FFF2-40B4-BE49-F238E27FC236}">
                    <a16:creationId xmlns:a16="http://schemas.microsoft.com/office/drawing/2014/main" id="{7A05A2C9-92EB-4F96-AA5E-69FA695A5A74}"/>
                  </a:ext>
                </a:extLst>
              </p:cNvPr>
              <p:cNvSpPr>
                <a:spLocks/>
              </p:cNvSpPr>
              <p:nvPr/>
            </p:nvSpPr>
            <p:spPr bwMode="auto">
              <a:xfrm>
                <a:off x="2540" y="3939"/>
                <a:ext cx="1" cy="4"/>
              </a:xfrm>
              <a:custGeom>
                <a:avLst/>
                <a:gdLst>
                  <a:gd name="T0" fmla="*/ 1 w 1"/>
                  <a:gd name="T1" fmla="*/ 4 h 4"/>
                  <a:gd name="T2" fmla="*/ 1 w 1"/>
                  <a:gd name="T3" fmla="*/ 1 h 4"/>
                  <a:gd name="T4" fmla="*/ 1 w 1"/>
                  <a:gd name="T5" fmla="*/ 0 h 4"/>
                  <a:gd name="T6" fmla="*/ 0 w 1"/>
                  <a:gd name="T7" fmla="*/ 1 h 4"/>
                  <a:gd name="T8" fmla="*/ 1 w 1"/>
                  <a:gd name="T9" fmla="*/ 4 h 4"/>
                  <a:gd name="T10" fmla="*/ 1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1" y="4"/>
                    </a:moveTo>
                    <a:lnTo>
                      <a:pt x="1" y="1"/>
                    </a:lnTo>
                    <a:lnTo>
                      <a:pt x="1" y="0"/>
                    </a:lnTo>
                    <a:lnTo>
                      <a:pt x="0" y="1"/>
                    </a:lnTo>
                    <a:lnTo>
                      <a:pt x="1"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5" name="Freeform 1401">
                <a:extLst>
                  <a:ext uri="{FF2B5EF4-FFF2-40B4-BE49-F238E27FC236}">
                    <a16:creationId xmlns:a16="http://schemas.microsoft.com/office/drawing/2014/main" id="{EBD902FF-448D-4069-A408-E385BE490576}"/>
                  </a:ext>
                </a:extLst>
              </p:cNvPr>
              <p:cNvSpPr>
                <a:spLocks/>
              </p:cNvSpPr>
              <p:nvPr/>
            </p:nvSpPr>
            <p:spPr bwMode="auto">
              <a:xfrm>
                <a:off x="2561" y="3990"/>
                <a:ext cx="1" cy="1"/>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6" name="Freeform 1402">
                <a:extLst>
                  <a:ext uri="{FF2B5EF4-FFF2-40B4-BE49-F238E27FC236}">
                    <a16:creationId xmlns:a16="http://schemas.microsoft.com/office/drawing/2014/main" id="{8F36DBB8-84EA-4318-91B4-30F23852D9B4}"/>
                  </a:ext>
                </a:extLst>
              </p:cNvPr>
              <p:cNvSpPr>
                <a:spLocks/>
              </p:cNvSpPr>
              <p:nvPr/>
            </p:nvSpPr>
            <p:spPr bwMode="auto">
              <a:xfrm>
                <a:off x="2554" y="3957"/>
                <a:ext cx="5" cy="7"/>
              </a:xfrm>
              <a:custGeom>
                <a:avLst/>
                <a:gdLst>
                  <a:gd name="T0" fmla="*/ 2 w 5"/>
                  <a:gd name="T1" fmla="*/ 3 h 7"/>
                  <a:gd name="T2" fmla="*/ 1 w 5"/>
                  <a:gd name="T3" fmla="*/ 0 h 7"/>
                  <a:gd name="T4" fmla="*/ 0 w 5"/>
                  <a:gd name="T5" fmla="*/ 0 h 7"/>
                  <a:gd name="T6" fmla="*/ 0 w 5"/>
                  <a:gd name="T7" fmla="*/ 3 h 7"/>
                  <a:gd name="T8" fmla="*/ 1 w 5"/>
                  <a:gd name="T9" fmla="*/ 5 h 7"/>
                  <a:gd name="T10" fmla="*/ 4 w 5"/>
                  <a:gd name="T11" fmla="*/ 7 h 7"/>
                  <a:gd name="T12" fmla="*/ 5 w 5"/>
                  <a:gd name="T13" fmla="*/ 5 h 7"/>
                  <a:gd name="T14" fmla="*/ 4 w 5"/>
                  <a:gd name="T15" fmla="*/ 4 h 7"/>
                  <a:gd name="T16" fmla="*/ 2 w 5"/>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2" y="3"/>
                    </a:moveTo>
                    <a:lnTo>
                      <a:pt x="1" y="0"/>
                    </a:lnTo>
                    <a:lnTo>
                      <a:pt x="0" y="0"/>
                    </a:lnTo>
                    <a:lnTo>
                      <a:pt x="0" y="3"/>
                    </a:lnTo>
                    <a:lnTo>
                      <a:pt x="1" y="5"/>
                    </a:lnTo>
                    <a:lnTo>
                      <a:pt x="4" y="7"/>
                    </a:lnTo>
                    <a:lnTo>
                      <a:pt x="5" y="5"/>
                    </a:lnTo>
                    <a:lnTo>
                      <a:pt x="4"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7" name="Freeform 1403">
                <a:extLst>
                  <a:ext uri="{FF2B5EF4-FFF2-40B4-BE49-F238E27FC236}">
                    <a16:creationId xmlns:a16="http://schemas.microsoft.com/office/drawing/2014/main" id="{55FD8B02-F840-43F6-A40B-7E4F0094C51C}"/>
                  </a:ext>
                </a:extLst>
              </p:cNvPr>
              <p:cNvSpPr>
                <a:spLocks/>
              </p:cNvSpPr>
              <p:nvPr/>
            </p:nvSpPr>
            <p:spPr bwMode="auto">
              <a:xfrm>
                <a:off x="2567" y="3990"/>
                <a:ext cx="20" cy="12"/>
              </a:xfrm>
              <a:custGeom>
                <a:avLst/>
                <a:gdLst>
                  <a:gd name="T0" fmla="*/ 20 w 20"/>
                  <a:gd name="T1" fmla="*/ 7 h 12"/>
                  <a:gd name="T2" fmla="*/ 20 w 20"/>
                  <a:gd name="T3" fmla="*/ 5 h 12"/>
                  <a:gd name="T4" fmla="*/ 17 w 20"/>
                  <a:gd name="T5" fmla="*/ 4 h 12"/>
                  <a:gd name="T6" fmla="*/ 16 w 20"/>
                  <a:gd name="T7" fmla="*/ 5 h 12"/>
                  <a:gd name="T8" fmla="*/ 14 w 20"/>
                  <a:gd name="T9" fmla="*/ 4 h 12"/>
                  <a:gd name="T10" fmla="*/ 13 w 20"/>
                  <a:gd name="T11" fmla="*/ 2 h 12"/>
                  <a:gd name="T12" fmla="*/ 10 w 20"/>
                  <a:gd name="T13" fmla="*/ 1 h 12"/>
                  <a:gd name="T14" fmla="*/ 7 w 20"/>
                  <a:gd name="T15" fmla="*/ 1 h 12"/>
                  <a:gd name="T16" fmla="*/ 5 w 20"/>
                  <a:gd name="T17" fmla="*/ 1 h 12"/>
                  <a:gd name="T18" fmla="*/ 3 w 20"/>
                  <a:gd name="T19" fmla="*/ 1 h 12"/>
                  <a:gd name="T20" fmla="*/ 2 w 20"/>
                  <a:gd name="T21" fmla="*/ 0 h 12"/>
                  <a:gd name="T22" fmla="*/ 0 w 20"/>
                  <a:gd name="T23" fmla="*/ 0 h 12"/>
                  <a:gd name="T24" fmla="*/ 0 w 20"/>
                  <a:gd name="T25" fmla="*/ 1 h 12"/>
                  <a:gd name="T26" fmla="*/ 0 w 20"/>
                  <a:gd name="T27" fmla="*/ 2 h 12"/>
                  <a:gd name="T28" fmla="*/ 2 w 20"/>
                  <a:gd name="T29" fmla="*/ 4 h 12"/>
                  <a:gd name="T30" fmla="*/ 3 w 20"/>
                  <a:gd name="T31" fmla="*/ 5 h 12"/>
                  <a:gd name="T32" fmla="*/ 6 w 20"/>
                  <a:gd name="T33" fmla="*/ 7 h 12"/>
                  <a:gd name="T34" fmla="*/ 7 w 20"/>
                  <a:gd name="T35" fmla="*/ 9 h 12"/>
                  <a:gd name="T36" fmla="*/ 10 w 20"/>
                  <a:gd name="T37" fmla="*/ 9 h 12"/>
                  <a:gd name="T38" fmla="*/ 13 w 20"/>
                  <a:gd name="T39" fmla="*/ 9 h 12"/>
                  <a:gd name="T40" fmla="*/ 14 w 20"/>
                  <a:gd name="T41" fmla="*/ 9 h 12"/>
                  <a:gd name="T42" fmla="*/ 14 w 20"/>
                  <a:gd name="T43" fmla="*/ 11 h 12"/>
                  <a:gd name="T44" fmla="*/ 16 w 20"/>
                  <a:gd name="T45" fmla="*/ 12 h 12"/>
                  <a:gd name="T46" fmla="*/ 17 w 20"/>
                  <a:gd name="T47" fmla="*/ 12 h 12"/>
                  <a:gd name="T48" fmla="*/ 17 w 20"/>
                  <a:gd name="T49" fmla="*/ 11 h 12"/>
                  <a:gd name="T50" fmla="*/ 18 w 20"/>
                  <a:gd name="T51" fmla="*/ 9 h 12"/>
                  <a:gd name="T52" fmla="*/ 18 w 20"/>
                  <a:gd name="T53" fmla="*/ 8 h 12"/>
                  <a:gd name="T54" fmla="*/ 17 w 20"/>
                  <a:gd name="T55" fmla="*/ 7 h 12"/>
                  <a:gd name="T56" fmla="*/ 18 w 20"/>
                  <a:gd name="T57" fmla="*/ 7 h 12"/>
                  <a:gd name="T58" fmla="*/ 20 w 20"/>
                  <a:gd name="T5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 h="12">
                    <a:moveTo>
                      <a:pt x="20" y="7"/>
                    </a:moveTo>
                    <a:lnTo>
                      <a:pt x="20" y="5"/>
                    </a:lnTo>
                    <a:lnTo>
                      <a:pt x="17" y="4"/>
                    </a:lnTo>
                    <a:lnTo>
                      <a:pt x="16" y="5"/>
                    </a:lnTo>
                    <a:lnTo>
                      <a:pt x="14" y="4"/>
                    </a:lnTo>
                    <a:lnTo>
                      <a:pt x="13" y="2"/>
                    </a:lnTo>
                    <a:lnTo>
                      <a:pt x="10" y="1"/>
                    </a:lnTo>
                    <a:lnTo>
                      <a:pt x="7" y="1"/>
                    </a:lnTo>
                    <a:lnTo>
                      <a:pt x="5" y="1"/>
                    </a:lnTo>
                    <a:lnTo>
                      <a:pt x="3" y="1"/>
                    </a:lnTo>
                    <a:lnTo>
                      <a:pt x="2" y="0"/>
                    </a:lnTo>
                    <a:lnTo>
                      <a:pt x="0" y="0"/>
                    </a:lnTo>
                    <a:lnTo>
                      <a:pt x="0" y="1"/>
                    </a:lnTo>
                    <a:lnTo>
                      <a:pt x="0" y="2"/>
                    </a:lnTo>
                    <a:lnTo>
                      <a:pt x="2" y="4"/>
                    </a:lnTo>
                    <a:lnTo>
                      <a:pt x="3" y="5"/>
                    </a:lnTo>
                    <a:lnTo>
                      <a:pt x="6" y="7"/>
                    </a:lnTo>
                    <a:lnTo>
                      <a:pt x="7" y="9"/>
                    </a:lnTo>
                    <a:lnTo>
                      <a:pt x="10" y="9"/>
                    </a:lnTo>
                    <a:lnTo>
                      <a:pt x="13" y="9"/>
                    </a:lnTo>
                    <a:lnTo>
                      <a:pt x="14" y="9"/>
                    </a:lnTo>
                    <a:lnTo>
                      <a:pt x="14" y="11"/>
                    </a:lnTo>
                    <a:lnTo>
                      <a:pt x="16" y="12"/>
                    </a:lnTo>
                    <a:lnTo>
                      <a:pt x="17" y="12"/>
                    </a:lnTo>
                    <a:lnTo>
                      <a:pt x="17" y="11"/>
                    </a:lnTo>
                    <a:lnTo>
                      <a:pt x="18" y="9"/>
                    </a:lnTo>
                    <a:lnTo>
                      <a:pt x="18" y="8"/>
                    </a:lnTo>
                    <a:lnTo>
                      <a:pt x="17" y="7"/>
                    </a:lnTo>
                    <a:lnTo>
                      <a:pt x="18" y="7"/>
                    </a:lnTo>
                    <a:lnTo>
                      <a:pt x="2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8" name="Freeform 1404">
                <a:extLst>
                  <a:ext uri="{FF2B5EF4-FFF2-40B4-BE49-F238E27FC236}">
                    <a16:creationId xmlns:a16="http://schemas.microsoft.com/office/drawing/2014/main" id="{39C1700A-6B5E-4255-9156-4F30F8BA8CB6}"/>
                  </a:ext>
                </a:extLst>
              </p:cNvPr>
              <p:cNvSpPr>
                <a:spLocks/>
              </p:cNvSpPr>
              <p:nvPr/>
            </p:nvSpPr>
            <p:spPr bwMode="auto">
              <a:xfrm>
                <a:off x="2556" y="3964"/>
                <a:ext cx="3" cy="2"/>
              </a:xfrm>
              <a:custGeom>
                <a:avLst/>
                <a:gdLst>
                  <a:gd name="T0" fmla="*/ 3 w 3"/>
                  <a:gd name="T1" fmla="*/ 2 h 2"/>
                  <a:gd name="T2" fmla="*/ 2 w 3"/>
                  <a:gd name="T3" fmla="*/ 1 h 2"/>
                  <a:gd name="T4" fmla="*/ 0 w 3"/>
                  <a:gd name="T5" fmla="*/ 0 h 2"/>
                  <a:gd name="T6" fmla="*/ 0 w 3"/>
                  <a:gd name="T7" fmla="*/ 1 h 2"/>
                  <a:gd name="T8" fmla="*/ 2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2" y="1"/>
                    </a:lnTo>
                    <a:lnTo>
                      <a:pt x="0" y="0"/>
                    </a:lnTo>
                    <a:lnTo>
                      <a:pt x="0" y="1"/>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9" name="Freeform 1405">
                <a:extLst>
                  <a:ext uri="{FF2B5EF4-FFF2-40B4-BE49-F238E27FC236}">
                    <a16:creationId xmlns:a16="http://schemas.microsoft.com/office/drawing/2014/main" id="{2D172544-8B77-4C06-8DE8-3711BEAD47BC}"/>
                  </a:ext>
                </a:extLst>
              </p:cNvPr>
              <p:cNvSpPr>
                <a:spLocks/>
              </p:cNvSpPr>
              <p:nvPr/>
            </p:nvSpPr>
            <p:spPr bwMode="auto">
              <a:xfrm>
                <a:off x="2577" y="3999"/>
                <a:ext cx="3" cy="3"/>
              </a:xfrm>
              <a:custGeom>
                <a:avLst/>
                <a:gdLst>
                  <a:gd name="T0" fmla="*/ 0 w 3"/>
                  <a:gd name="T1" fmla="*/ 2 h 3"/>
                  <a:gd name="T2" fmla="*/ 1 w 3"/>
                  <a:gd name="T3" fmla="*/ 2 h 3"/>
                  <a:gd name="T4" fmla="*/ 1 w 3"/>
                  <a:gd name="T5" fmla="*/ 3 h 3"/>
                  <a:gd name="T6" fmla="*/ 3 w 3"/>
                  <a:gd name="T7" fmla="*/ 2 h 3"/>
                  <a:gd name="T8" fmla="*/ 1 w 3"/>
                  <a:gd name="T9" fmla="*/ 0 h 3"/>
                  <a:gd name="T10" fmla="*/ 0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0" y="2"/>
                    </a:moveTo>
                    <a:lnTo>
                      <a:pt x="1" y="2"/>
                    </a:lnTo>
                    <a:lnTo>
                      <a:pt x="1" y="3"/>
                    </a:lnTo>
                    <a:lnTo>
                      <a:pt x="3"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0" name="Freeform 1406">
                <a:extLst>
                  <a:ext uri="{FF2B5EF4-FFF2-40B4-BE49-F238E27FC236}">
                    <a16:creationId xmlns:a16="http://schemas.microsoft.com/office/drawing/2014/main" id="{B6B382C8-DAAF-4A42-9E9B-EDF3D1F4F595}"/>
                  </a:ext>
                </a:extLst>
              </p:cNvPr>
              <p:cNvSpPr>
                <a:spLocks/>
              </p:cNvSpPr>
              <p:nvPr/>
            </p:nvSpPr>
            <p:spPr bwMode="auto">
              <a:xfrm>
                <a:off x="2554" y="3979"/>
                <a:ext cx="20" cy="11"/>
              </a:xfrm>
              <a:custGeom>
                <a:avLst/>
                <a:gdLst>
                  <a:gd name="T0" fmla="*/ 18 w 20"/>
                  <a:gd name="T1" fmla="*/ 11 h 11"/>
                  <a:gd name="T2" fmla="*/ 19 w 20"/>
                  <a:gd name="T3" fmla="*/ 11 h 11"/>
                  <a:gd name="T4" fmla="*/ 20 w 20"/>
                  <a:gd name="T5" fmla="*/ 11 h 11"/>
                  <a:gd name="T6" fmla="*/ 19 w 20"/>
                  <a:gd name="T7" fmla="*/ 9 h 11"/>
                  <a:gd name="T8" fmla="*/ 18 w 20"/>
                  <a:gd name="T9" fmla="*/ 9 h 11"/>
                  <a:gd name="T10" fmla="*/ 16 w 20"/>
                  <a:gd name="T11" fmla="*/ 8 h 11"/>
                  <a:gd name="T12" fmla="*/ 15 w 20"/>
                  <a:gd name="T13" fmla="*/ 7 h 11"/>
                  <a:gd name="T14" fmla="*/ 12 w 20"/>
                  <a:gd name="T15" fmla="*/ 7 h 11"/>
                  <a:gd name="T16" fmla="*/ 11 w 20"/>
                  <a:gd name="T17" fmla="*/ 5 h 11"/>
                  <a:gd name="T18" fmla="*/ 8 w 20"/>
                  <a:gd name="T19" fmla="*/ 4 h 11"/>
                  <a:gd name="T20" fmla="*/ 7 w 20"/>
                  <a:gd name="T21" fmla="*/ 4 h 11"/>
                  <a:gd name="T22" fmla="*/ 4 w 20"/>
                  <a:gd name="T23" fmla="*/ 4 h 11"/>
                  <a:gd name="T24" fmla="*/ 2 w 20"/>
                  <a:gd name="T25" fmla="*/ 0 h 11"/>
                  <a:gd name="T26" fmla="*/ 1 w 20"/>
                  <a:gd name="T27" fmla="*/ 0 h 11"/>
                  <a:gd name="T28" fmla="*/ 0 w 20"/>
                  <a:gd name="T29" fmla="*/ 1 h 11"/>
                  <a:gd name="T30" fmla="*/ 0 w 20"/>
                  <a:gd name="T31" fmla="*/ 3 h 11"/>
                  <a:gd name="T32" fmla="*/ 2 w 20"/>
                  <a:gd name="T33" fmla="*/ 5 h 11"/>
                  <a:gd name="T34" fmla="*/ 4 w 20"/>
                  <a:gd name="T35" fmla="*/ 7 h 11"/>
                  <a:gd name="T36" fmla="*/ 8 w 20"/>
                  <a:gd name="T37" fmla="*/ 8 h 11"/>
                  <a:gd name="T38" fmla="*/ 9 w 20"/>
                  <a:gd name="T39" fmla="*/ 9 h 11"/>
                  <a:gd name="T40" fmla="*/ 11 w 20"/>
                  <a:gd name="T41" fmla="*/ 9 h 11"/>
                  <a:gd name="T42" fmla="*/ 12 w 20"/>
                  <a:gd name="T43" fmla="*/ 9 h 11"/>
                  <a:gd name="T44" fmla="*/ 15 w 20"/>
                  <a:gd name="T45" fmla="*/ 9 h 11"/>
                  <a:gd name="T46" fmla="*/ 18 w 20"/>
                  <a:gd name="T4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11">
                    <a:moveTo>
                      <a:pt x="18" y="11"/>
                    </a:moveTo>
                    <a:lnTo>
                      <a:pt x="19" y="11"/>
                    </a:lnTo>
                    <a:lnTo>
                      <a:pt x="20" y="11"/>
                    </a:lnTo>
                    <a:lnTo>
                      <a:pt x="19" y="9"/>
                    </a:lnTo>
                    <a:lnTo>
                      <a:pt x="18" y="9"/>
                    </a:lnTo>
                    <a:lnTo>
                      <a:pt x="16" y="8"/>
                    </a:lnTo>
                    <a:lnTo>
                      <a:pt x="15" y="7"/>
                    </a:lnTo>
                    <a:lnTo>
                      <a:pt x="12" y="7"/>
                    </a:lnTo>
                    <a:lnTo>
                      <a:pt x="11" y="5"/>
                    </a:lnTo>
                    <a:lnTo>
                      <a:pt x="8" y="4"/>
                    </a:lnTo>
                    <a:lnTo>
                      <a:pt x="7" y="4"/>
                    </a:lnTo>
                    <a:lnTo>
                      <a:pt x="4" y="4"/>
                    </a:lnTo>
                    <a:lnTo>
                      <a:pt x="2" y="0"/>
                    </a:lnTo>
                    <a:lnTo>
                      <a:pt x="1" y="0"/>
                    </a:lnTo>
                    <a:lnTo>
                      <a:pt x="0" y="1"/>
                    </a:lnTo>
                    <a:lnTo>
                      <a:pt x="0" y="3"/>
                    </a:lnTo>
                    <a:lnTo>
                      <a:pt x="2" y="5"/>
                    </a:lnTo>
                    <a:lnTo>
                      <a:pt x="4" y="7"/>
                    </a:lnTo>
                    <a:lnTo>
                      <a:pt x="8" y="8"/>
                    </a:lnTo>
                    <a:lnTo>
                      <a:pt x="9" y="9"/>
                    </a:lnTo>
                    <a:lnTo>
                      <a:pt x="11" y="9"/>
                    </a:lnTo>
                    <a:lnTo>
                      <a:pt x="12" y="9"/>
                    </a:lnTo>
                    <a:lnTo>
                      <a:pt x="15" y="9"/>
                    </a:lnTo>
                    <a:lnTo>
                      <a:pt x="18"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1" name="Freeform 1407">
                <a:extLst>
                  <a:ext uri="{FF2B5EF4-FFF2-40B4-BE49-F238E27FC236}">
                    <a16:creationId xmlns:a16="http://schemas.microsoft.com/office/drawing/2014/main" id="{D0325058-7CAA-4C38-9EA0-9D3F4B9952B7}"/>
                  </a:ext>
                </a:extLst>
              </p:cNvPr>
              <p:cNvSpPr>
                <a:spLocks/>
              </p:cNvSpPr>
              <p:nvPr/>
            </p:nvSpPr>
            <p:spPr bwMode="auto">
              <a:xfrm>
                <a:off x="2550" y="3965"/>
                <a:ext cx="2" cy="4"/>
              </a:xfrm>
              <a:custGeom>
                <a:avLst/>
                <a:gdLst>
                  <a:gd name="T0" fmla="*/ 1 w 2"/>
                  <a:gd name="T1" fmla="*/ 1 h 4"/>
                  <a:gd name="T2" fmla="*/ 1 w 2"/>
                  <a:gd name="T3" fmla="*/ 3 h 4"/>
                  <a:gd name="T4" fmla="*/ 0 w 2"/>
                  <a:gd name="T5" fmla="*/ 4 h 4"/>
                  <a:gd name="T6" fmla="*/ 0 w 2"/>
                  <a:gd name="T7" fmla="*/ 4 h 4"/>
                  <a:gd name="T8" fmla="*/ 1 w 2"/>
                  <a:gd name="T9" fmla="*/ 4 h 4"/>
                  <a:gd name="T10" fmla="*/ 2 w 2"/>
                  <a:gd name="T11" fmla="*/ 1 h 4"/>
                  <a:gd name="T12" fmla="*/ 2 w 2"/>
                  <a:gd name="T13" fmla="*/ 0 h 4"/>
                  <a:gd name="T14" fmla="*/ 1 w 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1" y="1"/>
                    </a:moveTo>
                    <a:lnTo>
                      <a:pt x="1" y="3"/>
                    </a:lnTo>
                    <a:lnTo>
                      <a:pt x="0" y="4"/>
                    </a:lnTo>
                    <a:lnTo>
                      <a:pt x="0" y="4"/>
                    </a:lnTo>
                    <a:lnTo>
                      <a:pt x="1" y="4"/>
                    </a:lnTo>
                    <a:lnTo>
                      <a:pt x="2" y="1"/>
                    </a:lnTo>
                    <a:lnTo>
                      <a:pt x="2"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2" name="Freeform 1408">
                <a:extLst>
                  <a:ext uri="{FF2B5EF4-FFF2-40B4-BE49-F238E27FC236}">
                    <a16:creationId xmlns:a16="http://schemas.microsoft.com/office/drawing/2014/main" id="{0ADBB982-AD52-4A32-A781-C37E419A4A5F}"/>
                  </a:ext>
                </a:extLst>
              </p:cNvPr>
              <p:cNvSpPr>
                <a:spLocks/>
              </p:cNvSpPr>
              <p:nvPr/>
            </p:nvSpPr>
            <p:spPr bwMode="auto">
              <a:xfrm>
                <a:off x="2552" y="3961"/>
                <a:ext cx="3" cy="3"/>
              </a:xfrm>
              <a:custGeom>
                <a:avLst/>
                <a:gdLst>
                  <a:gd name="T0" fmla="*/ 3 w 3"/>
                  <a:gd name="T1" fmla="*/ 3 h 3"/>
                  <a:gd name="T2" fmla="*/ 3 w 3"/>
                  <a:gd name="T3" fmla="*/ 1 h 3"/>
                  <a:gd name="T4" fmla="*/ 0 w 3"/>
                  <a:gd name="T5" fmla="*/ 0 h 3"/>
                  <a:gd name="T6" fmla="*/ 0 w 3"/>
                  <a:gd name="T7" fmla="*/ 1 h 3"/>
                  <a:gd name="T8" fmla="*/ 3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1"/>
                    </a:lnTo>
                    <a:lnTo>
                      <a:pt x="0" y="0"/>
                    </a:lnTo>
                    <a:lnTo>
                      <a:pt x="0" y="1"/>
                    </a:lnTo>
                    <a:lnTo>
                      <a:pt x="3"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3" name="Freeform 1409">
                <a:extLst>
                  <a:ext uri="{FF2B5EF4-FFF2-40B4-BE49-F238E27FC236}">
                    <a16:creationId xmlns:a16="http://schemas.microsoft.com/office/drawing/2014/main" id="{DAE43C94-F105-455A-AC8C-F7F1457EADD3}"/>
                  </a:ext>
                </a:extLst>
              </p:cNvPr>
              <p:cNvSpPr>
                <a:spLocks/>
              </p:cNvSpPr>
              <p:nvPr/>
            </p:nvSpPr>
            <p:spPr bwMode="auto">
              <a:xfrm>
                <a:off x="2555" y="3966"/>
                <a:ext cx="6" cy="6"/>
              </a:xfrm>
              <a:custGeom>
                <a:avLst/>
                <a:gdLst>
                  <a:gd name="T0" fmla="*/ 0 w 6"/>
                  <a:gd name="T1" fmla="*/ 0 h 6"/>
                  <a:gd name="T2" fmla="*/ 1 w 6"/>
                  <a:gd name="T3" fmla="*/ 2 h 6"/>
                  <a:gd name="T4" fmla="*/ 4 w 6"/>
                  <a:gd name="T5" fmla="*/ 6 h 6"/>
                  <a:gd name="T6" fmla="*/ 6 w 6"/>
                  <a:gd name="T7" fmla="*/ 5 h 6"/>
                  <a:gd name="T8" fmla="*/ 6 w 6"/>
                  <a:gd name="T9" fmla="*/ 3 h 6"/>
                  <a:gd name="T10" fmla="*/ 1 w 6"/>
                  <a:gd name="T11" fmla="*/ 0 h 6"/>
                  <a:gd name="T12" fmla="*/ 0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0" y="0"/>
                    </a:moveTo>
                    <a:lnTo>
                      <a:pt x="1" y="2"/>
                    </a:lnTo>
                    <a:lnTo>
                      <a:pt x="4" y="6"/>
                    </a:lnTo>
                    <a:lnTo>
                      <a:pt x="6" y="5"/>
                    </a:lnTo>
                    <a:lnTo>
                      <a:pt x="6" y="3"/>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4" name="Freeform 1410">
                <a:extLst>
                  <a:ext uri="{FF2B5EF4-FFF2-40B4-BE49-F238E27FC236}">
                    <a16:creationId xmlns:a16="http://schemas.microsoft.com/office/drawing/2014/main" id="{1666EC07-C233-41ED-B341-4FBAFC9CB512}"/>
                  </a:ext>
                </a:extLst>
              </p:cNvPr>
              <p:cNvSpPr>
                <a:spLocks/>
              </p:cNvSpPr>
              <p:nvPr/>
            </p:nvSpPr>
            <p:spPr bwMode="auto">
              <a:xfrm>
                <a:off x="2555" y="3972"/>
                <a:ext cx="8" cy="5"/>
              </a:xfrm>
              <a:custGeom>
                <a:avLst/>
                <a:gdLst>
                  <a:gd name="T0" fmla="*/ 3 w 8"/>
                  <a:gd name="T1" fmla="*/ 1 h 5"/>
                  <a:gd name="T2" fmla="*/ 0 w 8"/>
                  <a:gd name="T3" fmla="*/ 1 h 5"/>
                  <a:gd name="T4" fmla="*/ 1 w 8"/>
                  <a:gd name="T5" fmla="*/ 3 h 5"/>
                  <a:gd name="T6" fmla="*/ 4 w 8"/>
                  <a:gd name="T7" fmla="*/ 1 h 5"/>
                  <a:gd name="T8" fmla="*/ 4 w 8"/>
                  <a:gd name="T9" fmla="*/ 3 h 5"/>
                  <a:gd name="T10" fmla="*/ 6 w 8"/>
                  <a:gd name="T11" fmla="*/ 4 h 5"/>
                  <a:gd name="T12" fmla="*/ 7 w 8"/>
                  <a:gd name="T13" fmla="*/ 5 h 5"/>
                  <a:gd name="T14" fmla="*/ 8 w 8"/>
                  <a:gd name="T15" fmla="*/ 3 h 5"/>
                  <a:gd name="T16" fmla="*/ 7 w 8"/>
                  <a:gd name="T17" fmla="*/ 0 h 5"/>
                  <a:gd name="T18" fmla="*/ 4 w 8"/>
                  <a:gd name="T19" fmla="*/ 1 h 5"/>
                  <a:gd name="T20" fmla="*/ 3 w 8"/>
                  <a:gd name="T21"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3" y="1"/>
                    </a:moveTo>
                    <a:lnTo>
                      <a:pt x="0" y="1"/>
                    </a:lnTo>
                    <a:lnTo>
                      <a:pt x="1" y="3"/>
                    </a:lnTo>
                    <a:lnTo>
                      <a:pt x="4" y="1"/>
                    </a:lnTo>
                    <a:lnTo>
                      <a:pt x="4" y="3"/>
                    </a:lnTo>
                    <a:lnTo>
                      <a:pt x="6" y="4"/>
                    </a:lnTo>
                    <a:lnTo>
                      <a:pt x="7" y="5"/>
                    </a:lnTo>
                    <a:lnTo>
                      <a:pt x="8" y="3"/>
                    </a:lnTo>
                    <a:lnTo>
                      <a:pt x="7" y="0"/>
                    </a:lnTo>
                    <a:lnTo>
                      <a:pt x="4"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3" name="Freeform 1412">
              <a:extLst>
                <a:ext uri="{FF2B5EF4-FFF2-40B4-BE49-F238E27FC236}">
                  <a16:creationId xmlns:a16="http://schemas.microsoft.com/office/drawing/2014/main" id="{BC921609-F6AB-4150-BE59-7E7B4B29E28A}"/>
                </a:ext>
              </a:extLst>
            </p:cNvPr>
            <p:cNvSpPr>
              <a:spLocks/>
            </p:cNvSpPr>
            <p:nvPr/>
          </p:nvSpPr>
          <p:spPr bwMode="auto">
            <a:xfrm>
              <a:off x="4194176" y="6392863"/>
              <a:ext cx="3175" cy="4762"/>
            </a:xfrm>
            <a:custGeom>
              <a:avLst/>
              <a:gdLst>
                <a:gd name="T0" fmla="*/ 0 w 2"/>
                <a:gd name="T1" fmla="*/ 1 h 3"/>
                <a:gd name="T2" fmla="*/ 1 w 2"/>
                <a:gd name="T3" fmla="*/ 3 h 3"/>
                <a:gd name="T4" fmla="*/ 2 w 2"/>
                <a:gd name="T5" fmla="*/ 0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1" y="3"/>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1413">
              <a:extLst>
                <a:ext uri="{FF2B5EF4-FFF2-40B4-BE49-F238E27FC236}">
                  <a16:creationId xmlns:a16="http://schemas.microsoft.com/office/drawing/2014/main" id="{FEDEB7D6-0834-47FF-8D37-270A76E8D9E1}"/>
                </a:ext>
              </a:extLst>
            </p:cNvPr>
            <p:cNvSpPr>
              <a:spLocks/>
            </p:cNvSpPr>
            <p:nvPr/>
          </p:nvSpPr>
          <p:spPr bwMode="auto">
            <a:xfrm>
              <a:off x="4103688" y="6351588"/>
              <a:ext cx="4763" cy="6350"/>
            </a:xfrm>
            <a:custGeom>
              <a:avLst/>
              <a:gdLst>
                <a:gd name="T0" fmla="*/ 2 w 3"/>
                <a:gd name="T1" fmla="*/ 0 h 4"/>
                <a:gd name="T2" fmla="*/ 0 w 3"/>
                <a:gd name="T3" fmla="*/ 2 h 4"/>
                <a:gd name="T4" fmla="*/ 0 w 3"/>
                <a:gd name="T5" fmla="*/ 4 h 4"/>
                <a:gd name="T6" fmla="*/ 2 w 3"/>
                <a:gd name="T7" fmla="*/ 2 h 4"/>
                <a:gd name="T8" fmla="*/ 3 w 3"/>
                <a:gd name="T9" fmla="*/ 1 h 4"/>
                <a:gd name="T10" fmla="*/ 3 w 3"/>
                <a:gd name="T11" fmla="*/ 1 h 4"/>
                <a:gd name="T12" fmla="*/ 3 w 3"/>
                <a:gd name="T13" fmla="*/ 0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lnTo>
                    <a:pt x="0" y="2"/>
                  </a:lnTo>
                  <a:lnTo>
                    <a:pt x="0" y="4"/>
                  </a:lnTo>
                  <a:lnTo>
                    <a:pt x="2" y="2"/>
                  </a:lnTo>
                  <a:lnTo>
                    <a:pt x="3" y="1"/>
                  </a:lnTo>
                  <a:lnTo>
                    <a:pt x="3" y="1"/>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1414">
              <a:extLst>
                <a:ext uri="{FF2B5EF4-FFF2-40B4-BE49-F238E27FC236}">
                  <a16:creationId xmlns:a16="http://schemas.microsoft.com/office/drawing/2014/main" id="{554A7536-1EE4-48A8-A6FB-C0C71F83B6B3}"/>
                </a:ext>
              </a:extLst>
            </p:cNvPr>
            <p:cNvSpPr>
              <a:spLocks/>
            </p:cNvSpPr>
            <p:nvPr/>
          </p:nvSpPr>
          <p:spPr bwMode="auto">
            <a:xfrm>
              <a:off x="4200526" y="6386513"/>
              <a:ext cx="1588" cy="6350"/>
            </a:xfrm>
            <a:custGeom>
              <a:avLst/>
              <a:gdLst>
                <a:gd name="T0" fmla="*/ 0 w 1"/>
                <a:gd name="T1" fmla="*/ 0 h 4"/>
                <a:gd name="T2" fmla="*/ 1 w 1"/>
                <a:gd name="T3" fmla="*/ 1 h 4"/>
                <a:gd name="T4" fmla="*/ 0 w 1"/>
                <a:gd name="T5" fmla="*/ 2 h 4"/>
                <a:gd name="T6" fmla="*/ 0 w 1"/>
                <a:gd name="T7" fmla="*/ 4 h 4"/>
                <a:gd name="T8" fmla="*/ 1 w 1"/>
                <a:gd name="T9" fmla="*/ 4 h 4"/>
                <a:gd name="T10" fmla="*/ 1 w 1"/>
                <a:gd name="T11" fmla="*/ 2 h 4"/>
                <a:gd name="T12" fmla="*/ 1 w 1"/>
                <a:gd name="T13" fmla="*/ 0 h 4"/>
                <a:gd name="T14" fmla="*/ 0 w 1"/>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4">
                  <a:moveTo>
                    <a:pt x="0" y="0"/>
                  </a:moveTo>
                  <a:lnTo>
                    <a:pt x="1" y="1"/>
                  </a:lnTo>
                  <a:lnTo>
                    <a:pt x="0" y="2"/>
                  </a:lnTo>
                  <a:lnTo>
                    <a:pt x="0" y="4"/>
                  </a:lnTo>
                  <a:lnTo>
                    <a:pt x="1" y="4"/>
                  </a:lnTo>
                  <a:lnTo>
                    <a:pt x="1"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1415">
              <a:extLst>
                <a:ext uri="{FF2B5EF4-FFF2-40B4-BE49-F238E27FC236}">
                  <a16:creationId xmlns:a16="http://schemas.microsoft.com/office/drawing/2014/main" id="{7D3B3C3D-93F0-49B3-91EA-753FE52C9905}"/>
                </a:ext>
              </a:extLst>
            </p:cNvPr>
            <p:cNvSpPr>
              <a:spLocks/>
            </p:cNvSpPr>
            <p:nvPr/>
          </p:nvSpPr>
          <p:spPr bwMode="auto">
            <a:xfrm>
              <a:off x="4114801" y="6348413"/>
              <a:ext cx="58738" cy="33337"/>
            </a:xfrm>
            <a:custGeom>
              <a:avLst/>
              <a:gdLst>
                <a:gd name="T0" fmla="*/ 32 w 37"/>
                <a:gd name="T1" fmla="*/ 6 h 21"/>
                <a:gd name="T2" fmla="*/ 22 w 37"/>
                <a:gd name="T3" fmla="*/ 2 h 21"/>
                <a:gd name="T4" fmla="*/ 19 w 37"/>
                <a:gd name="T5" fmla="*/ 2 h 21"/>
                <a:gd name="T6" fmla="*/ 18 w 37"/>
                <a:gd name="T7" fmla="*/ 4 h 21"/>
                <a:gd name="T8" fmla="*/ 14 w 37"/>
                <a:gd name="T9" fmla="*/ 2 h 21"/>
                <a:gd name="T10" fmla="*/ 11 w 37"/>
                <a:gd name="T11" fmla="*/ 2 h 21"/>
                <a:gd name="T12" fmla="*/ 17 w 37"/>
                <a:gd name="T13" fmla="*/ 4 h 21"/>
                <a:gd name="T14" fmla="*/ 15 w 37"/>
                <a:gd name="T15" fmla="*/ 6 h 21"/>
                <a:gd name="T16" fmla="*/ 15 w 37"/>
                <a:gd name="T17" fmla="*/ 7 h 21"/>
                <a:gd name="T18" fmla="*/ 14 w 37"/>
                <a:gd name="T19" fmla="*/ 6 h 21"/>
                <a:gd name="T20" fmla="*/ 10 w 37"/>
                <a:gd name="T21" fmla="*/ 4 h 21"/>
                <a:gd name="T22" fmla="*/ 8 w 37"/>
                <a:gd name="T23" fmla="*/ 7 h 21"/>
                <a:gd name="T24" fmla="*/ 4 w 37"/>
                <a:gd name="T25" fmla="*/ 7 h 21"/>
                <a:gd name="T26" fmla="*/ 4 w 37"/>
                <a:gd name="T27" fmla="*/ 10 h 21"/>
                <a:gd name="T28" fmla="*/ 0 w 37"/>
                <a:gd name="T29" fmla="*/ 10 h 21"/>
                <a:gd name="T30" fmla="*/ 3 w 37"/>
                <a:gd name="T31" fmla="*/ 11 h 21"/>
                <a:gd name="T32" fmla="*/ 6 w 37"/>
                <a:gd name="T33" fmla="*/ 10 h 21"/>
                <a:gd name="T34" fmla="*/ 8 w 37"/>
                <a:gd name="T35" fmla="*/ 10 h 21"/>
                <a:gd name="T36" fmla="*/ 11 w 37"/>
                <a:gd name="T37" fmla="*/ 11 h 21"/>
                <a:gd name="T38" fmla="*/ 13 w 37"/>
                <a:gd name="T39" fmla="*/ 14 h 21"/>
                <a:gd name="T40" fmla="*/ 13 w 37"/>
                <a:gd name="T41" fmla="*/ 15 h 21"/>
                <a:gd name="T42" fmla="*/ 13 w 37"/>
                <a:gd name="T43" fmla="*/ 20 h 21"/>
                <a:gd name="T44" fmla="*/ 15 w 37"/>
                <a:gd name="T45" fmla="*/ 20 h 21"/>
                <a:gd name="T46" fmla="*/ 19 w 37"/>
                <a:gd name="T47" fmla="*/ 21 h 21"/>
                <a:gd name="T48" fmla="*/ 18 w 37"/>
                <a:gd name="T49" fmla="*/ 20 h 21"/>
                <a:gd name="T50" fmla="*/ 15 w 37"/>
                <a:gd name="T51" fmla="*/ 17 h 21"/>
                <a:gd name="T52" fmla="*/ 18 w 37"/>
                <a:gd name="T53" fmla="*/ 18 h 21"/>
                <a:gd name="T54" fmla="*/ 19 w 37"/>
                <a:gd name="T55" fmla="*/ 15 h 21"/>
                <a:gd name="T56" fmla="*/ 17 w 37"/>
                <a:gd name="T57" fmla="*/ 14 h 21"/>
                <a:gd name="T58" fmla="*/ 24 w 37"/>
                <a:gd name="T59" fmla="*/ 11 h 21"/>
                <a:gd name="T60" fmla="*/ 34 w 37"/>
                <a:gd name="T61" fmla="*/ 13 h 21"/>
                <a:gd name="T62" fmla="*/ 37 w 37"/>
                <a:gd name="T63" fmla="*/ 11 h 21"/>
                <a:gd name="T64" fmla="*/ 34 w 37"/>
                <a:gd name="T65"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21">
                  <a:moveTo>
                    <a:pt x="34" y="7"/>
                  </a:moveTo>
                  <a:lnTo>
                    <a:pt x="32" y="6"/>
                  </a:lnTo>
                  <a:lnTo>
                    <a:pt x="28" y="4"/>
                  </a:lnTo>
                  <a:lnTo>
                    <a:pt x="22" y="2"/>
                  </a:lnTo>
                  <a:lnTo>
                    <a:pt x="19" y="2"/>
                  </a:lnTo>
                  <a:lnTo>
                    <a:pt x="19" y="2"/>
                  </a:lnTo>
                  <a:lnTo>
                    <a:pt x="19" y="3"/>
                  </a:lnTo>
                  <a:lnTo>
                    <a:pt x="18" y="4"/>
                  </a:lnTo>
                  <a:lnTo>
                    <a:pt x="18" y="3"/>
                  </a:lnTo>
                  <a:lnTo>
                    <a:pt x="14" y="2"/>
                  </a:lnTo>
                  <a:lnTo>
                    <a:pt x="11" y="0"/>
                  </a:lnTo>
                  <a:lnTo>
                    <a:pt x="11" y="2"/>
                  </a:lnTo>
                  <a:lnTo>
                    <a:pt x="11" y="3"/>
                  </a:lnTo>
                  <a:lnTo>
                    <a:pt x="17" y="4"/>
                  </a:lnTo>
                  <a:lnTo>
                    <a:pt x="17" y="6"/>
                  </a:lnTo>
                  <a:lnTo>
                    <a:pt x="15" y="6"/>
                  </a:lnTo>
                  <a:lnTo>
                    <a:pt x="15" y="6"/>
                  </a:lnTo>
                  <a:lnTo>
                    <a:pt x="15" y="7"/>
                  </a:lnTo>
                  <a:lnTo>
                    <a:pt x="14" y="7"/>
                  </a:lnTo>
                  <a:lnTo>
                    <a:pt x="14" y="6"/>
                  </a:lnTo>
                  <a:lnTo>
                    <a:pt x="11" y="4"/>
                  </a:lnTo>
                  <a:lnTo>
                    <a:pt x="10" y="4"/>
                  </a:lnTo>
                  <a:lnTo>
                    <a:pt x="10" y="7"/>
                  </a:lnTo>
                  <a:lnTo>
                    <a:pt x="8" y="7"/>
                  </a:lnTo>
                  <a:lnTo>
                    <a:pt x="4" y="7"/>
                  </a:lnTo>
                  <a:lnTo>
                    <a:pt x="4" y="7"/>
                  </a:lnTo>
                  <a:lnTo>
                    <a:pt x="4" y="9"/>
                  </a:lnTo>
                  <a:lnTo>
                    <a:pt x="4" y="10"/>
                  </a:lnTo>
                  <a:lnTo>
                    <a:pt x="3" y="9"/>
                  </a:lnTo>
                  <a:lnTo>
                    <a:pt x="0" y="10"/>
                  </a:lnTo>
                  <a:lnTo>
                    <a:pt x="0" y="11"/>
                  </a:lnTo>
                  <a:lnTo>
                    <a:pt x="3" y="11"/>
                  </a:lnTo>
                  <a:lnTo>
                    <a:pt x="6" y="11"/>
                  </a:lnTo>
                  <a:lnTo>
                    <a:pt x="6" y="10"/>
                  </a:lnTo>
                  <a:lnTo>
                    <a:pt x="7" y="10"/>
                  </a:lnTo>
                  <a:lnTo>
                    <a:pt x="8" y="10"/>
                  </a:lnTo>
                  <a:lnTo>
                    <a:pt x="11" y="11"/>
                  </a:lnTo>
                  <a:lnTo>
                    <a:pt x="11" y="11"/>
                  </a:lnTo>
                  <a:lnTo>
                    <a:pt x="13" y="13"/>
                  </a:lnTo>
                  <a:lnTo>
                    <a:pt x="13" y="14"/>
                  </a:lnTo>
                  <a:lnTo>
                    <a:pt x="14" y="14"/>
                  </a:lnTo>
                  <a:lnTo>
                    <a:pt x="13" y="15"/>
                  </a:lnTo>
                  <a:lnTo>
                    <a:pt x="11" y="17"/>
                  </a:lnTo>
                  <a:lnTo>
                    <a:pt x="13" y="20"/>
                  </a:lnTo>
                  <a:lnTo>
                    <a:pt x="14" y="20"/>
                  </a:lnTo>
                  <a:lnTo>
                    <a:pt x="15" y="20"/>
                  </a:lnTo>
                  <a:lnTo>
                    <a:pt x="18" y="21"/>
                  </a:lnTo>
                  <a:lnTo>
                    <a:pt x="19" y="21"/>
                  </a:lnTo>
                  <a:lnTo>
                    <a:pt x="19" y="21"/>
                  </a:lnTo>
                  <a:lnTo>
                    <a:pt x="18" y="20"/>
                  </a:lnTo>
                  <a:lnTo>
                    <a:pt x="15" y="18"/>
                  </a:lnTo>
                  <a:lnTo>
                    <a:pt x="15" y="17"/>
                  </a:lnTo>
                  <a:lnTo>
                    <a:pt x="15" y="17"/>
                  </a:lnTo>
                  <a:lnTo>
                    <a:pt x="18" y="18"/>
                  </a:lnTo>
                  <a:lnTo>
                    <a:pt x="19" y="17"/>
                  </a:lnTo>
                  <a:lnTo>
                    <a:pt x="19" y="15"/>
                  </a:lnTo>
                  <a:lnTo>
                    <a:pt x="18" y="15"/>
                  </a:lnTo>
                  <a:lnTo>
                    <a:pt x="17" y="14"/>
                  </a:lnTo>
                  <a:lnTo>
                    <a:pt x="21" y="13"/>
                  </a:lnTo>
                  <a:lnTo>
                    <a:pt x="24" y="11"/>
                  </a:lnTo>
                  <a:lnTo>
                    <a:pt x="33" y="14"/>
                  </a:lnTo>
                  <a:lnTo>
                    <a:pt x="34" y="13"/>
                  </a:lnTo>
                  <a:lnTo>
                    <a:pt x="34" y="11"/>
                  </a:lnTo>
                  <a:lnTo>
                    <a:pt x="37" y="11"/>
                  </a:lnTo>
                  <a:lnTo>
                    <a:pt x="36" y="7"/>
                  </a:lnTo>
                  <a:lnTo>
                    <a:pt x="3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1416">
              <a:extLst>
                <a:ext uri="{FF2B5EF4-FFF2-40B4-BE49-F238E27FC236}">
                  <a16:creationId xmlns:a16="http://schemas.microsoft.com/office/drawing/2014/main" id="{6E86265D-0621-43CC-85E6-7EEF5787D508}"/>
                </a:ext>
              </a:extLst>
            </p:cNvPr>
            <p:cNvSpPr>
              <a:spLocks/>
            </p:cNvSpPr>
            <p:nvPr/>
          </p:nvSpPr>
          <p:spPr bwMode="auto">
            <a:xfrm>
              <a:off x="4127501" y="6329363"/>
              <a:ext cx="11113" cy="19050"/>
            </a:xfrm>
            <a:custGeom>
              <a:avLst/>
              <a:gdLst>
                <a:gd name="T0" fmla="*/ 3 w 7"/>
                <a:gd name="T1" fmla="*/ 3 h 12"/>
                <a:gd name="T2" fmla="*/ 3 w 7"/>
                <a:gd name="T3" fmla="*/ 1 h 12"/>
                <a:gd name="T4" fmla="*/ 2 w 7"/>
                <a:gd name="T5" fmla="*/ 0 h 12"/>
                <a:gd name="T6" fmla="*/ 2 w 7"/>
                <a:gd name="T7" fmla="*/ 3 h 12"/>
                <a:gd name="T8" fmla="*/ 0 w 7"/>
                <a:gd name="T9" fmla="*/ 4 h 12"/>
                <a:gd name="T10" fmla="*/ 2 w 7"/>
                <a:gd name="T11" fmla="*/ 7 h 12"/>
                <a:gd name="T12" fmla="*/ 0 w 7"/>
                <a:gd name="T13" fmla="*/ 8 h 12"/>
                <a:gd name="T14" fmla="*/ 0 w 7"/>
                <a:gd name="T15" fmla="*/ 10 h 12"/>
                <a:gd name="T16" fmla="*/ 3 w 7"/>
                <a:gd name="T17" fmla="*/ 11 h 12"/>
                <a:gd name="T18" fmla="*/ 6 w 7"/>
                <a:gd name="T19" fmla="*/ 12 h 12"/>
                <a:gd name="T20" fmla="*/ 6 w 7"/>
                <a:gd name="T21" fmla="*/ 12 h 12"/>
                <a:gd name="T22" fmla="*/ 7 w 7"/>
                <a:gd name="T23" fmla="*/ 11 h 12"/>
                <a:gd name="T24" fmla="*/ 5 w 7"/>
                <a:gd name="T25" fmla="*/ 10 h 12"/>
                <a:gd name="T26" fmla="*/ 6 w 7"/>
                <a:gd name="T27" fmla="*/ 8 h 12"/>
                <a:gd name="T28" fmla="*/ 5 w 7"/>
                <a:gd name="T29" fmla="*/ 7 h 12"/>
                <a:gd name="T30" fmla="*/ 6 w 7"/>
                <a:gd name="T31" fmla="*/ 5 h 12"/>
                <a:gd name="T32" fmla="*/ 3 w 7"/>
                <a:gd name="T3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2">
                  <a:moveTo>
                    <a:pt x="3" y="3"/>
                  </a:moveTo>
                  <a:lnTo>
                    <a:pt x="3" y="1"/>
                  </a:lnTo>
                  <a:lnTo>
                    <a:pt x="2" y="0"/>
                  </a:lnTo>
                  <a:lnTo>
                    <a:pt x="2" y="3"/>
                  </a:lnTo>
                  <a:lnTo>
                    <a:pt x="0" y="4"/>
                  </a:lnTo>
                  <a:lnTo>
                    <a:pt x="2" y="7"/>
                  </a:lnTo>
                  <a:lnTo>
                    <a:pt x="0" y="8"/>
                  </a:lnTo>
                  <a:lnTo>
                    <a:pt x="0" y="10"/>
                  </a:lnTo>
                  <a:lnTo>
                    <a:pt x="3" y="11"/>
                  </a:lnTo>
                  <a:lnTo>
                    <a:pt x="6" y="12"/>
                  </a:lnTo>
                  <a:lnTo>
                    <a:pt x="6" y="12"/>
                  </a:lnTo>
                  <a:lnTo>
                    <a:pt x="7" y="11"/>
                  </a:lnTo>
                  <a:lnTo>
                    <a:pt x="5" y="10"/>
                  </a:lnTo>
                  <a:lnTo>
                    <a:pt x="6" y="8"/>
                  </a:lnTo>
                  <a:lnTo>
                    <a:pt x="5" y="7"/>
                  </a:lnTo>
                  <a:lnTo>
                    <a:pt x="6" y="5"/>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1417">
              <a:extLst>
                <a:ext uri="{FF2B5EF4-FFF2-40B4-BE49-F238E27FC236}">
                  <a16:creationId xmlns:a16="http://schemas.microsoft.com/office/drawing/2014/main" id="{02DB666D-31D6-44C5-BB95-182AB7025B1B}"/>
                </a:ext>
              </a:extLst>
            </p:cNvPr>
            <p:cNvSpPr>
              <a:spLocks/>
            </p:cNvSpPr>
            <p:nvPr/>
          </p:nvSpPr>
          <p:spPr bwMode="auto">
            <a:xfrm>
              <a:off x="4044951" y="6283325"/>
              <a:ext cx="6350" cy="9525"/>
            </a:xfrm>
            <a:custGeom>
              <a:avLst/>
              <a:gdLst>
                <a:gd name="T0" fmla="*/ 4 w 4"/>
                <a:gd name="T1" fmla="*/ 4 h 6"/>
                <a:gd name="T2" fmla="*/ 4 w 4"/>
                <a:gd name="T3" fmla="*/ 3 h 6"/>
                <a:gd name="T4" fmla="*/ 3 w 4"/>
                <a:gd name="T5" fmla="*/ 2 h 6"/>
                <a:gd name="T6" fmla="*/ 2 w 4"/>
                <a:gd name="T7" fmla="*/ 0 h 6"/>
                <a:gd name="T8" fmla="*/ 0 w 4"/>
                <a:gd name="T9" fmla="*/ 0 h 6"/>
                <a:gd name="T10" fmla="*/ 0 w 4"/>
                <a:gd name="T11" fmla="*/ 2 h 6"/>
                <a:gd name="T12" fmla="*/ 0 w 4"/>
                <a:gd name="T13" fmla="*/ 4 h 6"/>
                <a:gd name="T14" fmla="*/ 2 w 4"/>
                <a:gd name="T15" fmla="*/ 4 h 6"/>
                <a:gd name="T16" fmla="*/ 2 w 4"/>
                <a:gd name="T17" fmla="*/ 6 h 6"/>
                <a:gd name="T18" fmla="*/ 3 w 4"/>
                <a:gd name="T19" fmla="*/ 6 h 6"/>
                <a:gd name="T20" fmla="*/ 4 w 4"/>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4"/>
                  </a:moveTo>
                  <a:lnTo>
                    <a:pt x="4" y="3"/>
                  </a:lnTo>
                  <a:lnTo>
                    <a:pt x="3" y="2"/>
                  </a:lnTo>
                  <a:lnTo>
                    <a:pt x="2" y="0"/>
                  </a:lnTo>
                  <a:lnTo>
                    <a:pt x="0" y="0"/>
                  </a:lnTo>
                  <a:lnTo>
                    <a:pt x="0" y="2"/>
                  </a:lnTo>
                  <a:lnTo>
                    <a:pt x="0" y="4"/>
                  </a:lnTo>
                  <a:lnTo>
                    <a:pt x="2" y="4"/>
                  </a:lnTo>
                  <a:lnTo>
                    <a:pt x="2" y="6"/>
                  </a:lnTo>
                  <a:lnTo>
                    <a:pt x="3" y="6"/>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1418">
              <a:extLst>
                <a:ext uri="{FF2B5EF4-FFF2-40B4-BE49-F238E27FC236}">
                  <a16:creationId xmlns:a16="http://schemas.microsoft.com/office/drawing/2014/main" id="{7C2CC657-0D20-4BCF-84DE-023F6D9B0FE3}"/>
                </a:ext>
              </a:extLst>
            </p:cNvPr>
            <p:cNvSpPr>
              <a:spLocks/>
            </p:cNvSpPr>
            <p:nvPr/>
          </p:nvSpPr>
          <p:spPr bwMode="auto">
            <a:xfrm>
              <a:off x="4152901" y="6369050"/>
              <a:ext cx="49213" cy="20637"/>
            </a:xfrm>
            <a:custGeom>
              <a:avLst/>
              <a:gdLst>
                <a:gd name="T0" fmla="*/ 28 w 31"/>
                <a:gd name="T1" fmla="*/ 5 h 13"/>
                <a:gd name="T2" fmla="*/ 30 w 31"/>
                <a:gd name="T3" fmla="*/ 5 h 13"/>
                <a:gd name="T4" fmla="*/ 31 w 31"/>
                <a:gd name="T5" fmla="*/ 4 h 13"/>
                <a:gd name="T6" fmla="*/ 30 w 31"/>
                <a:gd name="T7" fmla="*/ 2 h 13"/>
                <a:gd name="T8" fmla="*/ 30 w 31"/>
                <a:gd name="T9" fmla="*/ 0 h 13"/>
                <a:gd name="T10" fmla="*/ 27 w 31"/>
                <a:gd name="T11" fmla="*/ 0 h 13"/>
                <a:gd name="T12" fmla="*/ 24 w 31"/>
                <a:gd name="T13" fmla="*/ 0 h 13"/>
                <a:gd name="T14" fmla="*/ 20 w 31"/>
                <a:gd name="T15" fmla="*/ 0 h 13"/>
                <a:gd name="T16" fmla="*/ 17 w 31"/>
                <a:gd name="T17" fmla="*/ 0 h 13"/>
                <a:gd name="T18" fmla="*/ 13 w 31"/>
                <a:gd name="T19" fmla="*/ 1 h 13"/>
                <a:gd name="T20" fmla="*/ 8 w 31"/>
                <a:gd name="T21" fmla="*/ 2 h 13"/>
                <a:gd name="T22" fmla="*/ 5 w 31"/>
                <a:gd name="T23" fmla="*/ 1 h 13"/>
                <a:gd name="T24" fmla="*/ 4 w 31"/>
                <a:gd name="T25" fmla="*/ 2 h 13"/>
                <a:gd name="T26" fmla="*/ 2 w 31"/>
                <a:gd name="T27" fmla="*/ 2 h 13"/>
                <a:gd name="T28" fmla="*/ 1 w 31"/>
                <a:gd name="T29" fmla="*/ 2 h 13"/>
                <a:gd name="T30" fmla="*/ 2 w 31"/>
                <a:gd name="T31" fmla="*/ 4 h 13"/>
                <a:gd name="T32" fmla="*/ 4 w 31"/>
                <a:gd name="T33" fmla="*/ 4 h 13"/>
                <a:gd name="T34" fmla="*/ 5 w 31"/>
                <a:gd name="T35" fmla="*/ 4 h 13"/>
                <a:gd name="T36" fmla="*/ 1 w 31"/>
                <a:gd name="T37" fmla="*/ 5 h 13"/>
                <a:gd name="T38" fmla="*/ 0 w 31"/>
                <a:gd name="T39" fmla="*/ 7 h 13"/>
                <a:gd name="T40" fmla="*/ 0 w 31"/>
                <a:gd name="T41" fmla="*/ 8 h 13"/>
                <a:gd name="T42" fmla="*/ 1 w 31"/>
                <a:gd name="T43" fmla="*/ 9 h 13"/>
                <a:gd name="T44" fmla="*/ 4 w 31"/>
                <a:gd name="T45" fmla="*/ 8 h 13"/>
                <a:gd name="T46" fmla="*/ 2 w 31"/>
                <a:gd name="T47" fmla="*/ 9 h 13"/>
                <a:gd name="T48" fmla="*/ 4 w 31"/>
                <a:gd name="T49" fmla="*/ 9 h 13"/>
                <a:gd name="T50" fmla="*/ 5 w 31"/>
                <a:gd name="T51" fmla="*/ 11 h 13"/>
                <a:gd name="T52" fmla="*/ 6 w 31"/>
                <a:gd name="T53" fmla="*/ 11 h 13"/>
                <a:gd name="T54" fmla="*/ 9 w 31"/>
                <a:gd name="T55" fmla="*/ 12 h 13"/>
                <a:gd name="T56" fmla="*/ 10 w 31"/>
                <a:gd name="T57" fmla="*/ 12 h 13"/>
                <a:gd name="T58" fmla="*/ 10 w 31"/>
                <a:gd name="T59" fmla="*/ 9 h 13"/>
                <a:gd name="T60" fmla="*/ 9 w 31"/>
                <a:gd name="T61" fmla="*/ 9 h 13"/>
                <a:gd name="T62" fmla="*/ 9 w 31"/>
                <a:gd name="T63" fmla="*/ 8 h 13"/>
                <a:gd name="T64" fmla="*/ 12 w 31"/>
                <a:gd name="T65" fmla="*/ 8 h 13"/>
                <a:gd name="T66" fmla="*/ 12 w 31"/>
                <a:gd name="T67" fmla="*/ 9 h 13"/>
                <a:gd name="T68" fmla="*/ 13 w 31"/>
                <a:gd name="T69" fmla="*/ 11 h 13"/>
                <a:gd name="T70" fmla="*/ 16 w 31"/>
                <a:gd name="T71" fmla="*/ 9 h 13"/>
                <a:gd name="T72" fmla="*/ 17 w 31"/>
                <a:gd name="T73" fmla="*/ 11 h 13"/>
                <a:gd name="T74" fmla="*/ 20 w 31"/>
                <a:gd name="T75" fmla="*/ 13 h 13"/>
                <a:gd name="T76" fmla="*/ 21 w 31"/>
                <a:gd name="T77" fmla="*/ 13 h 13"/>
                <a:gd name="T78" fmla="*/ 21 w 31"/>
                <a:gd name="T79" fmla="*/ 11 h 13"/>
                <a:gd name="T80" fmla="*/ 19 w 31"/>
                <a:gd name="T81" fmla="*/ 8 h 13"/>
                <a:gd name="T82" fmla="*/ 16 w 31"/>
                <a:gd name="T83" fmla="*/ 8 h 13"/>
                <a:gd name="T84" fmla="*/ 17 w 31"/>
                <a:gd name="T85" fmla="*/ 7 h 13"/>
                <a:gd name="T86" fmla="*/ 16 w 31"/>
                <a:gd name="T87" fmla="*/ 7 h 13"/>
                <a:gd name="T88" fmla="*/ 13 w 31"/>
                <a:gd name="T89" fmla="*/ 5 h 13"/>
                <a:gd name="T90" fmla="*/ 13 w 31"/>
                <a:gd name="T91" fmla="*/ 5 h 13"/>
                <a:gd name="T92" fmla="*/ 10 w 31"/>
                <a:gd name="T93" fmla="*/ 4 h 13"/>
                <a:gd name="T94" fmla="*/ 13 w 31"/>
                <a:gd name="T95" fmla="*/ 4 h 13"/>
                <a:gd name="T96" fmla="*/ 15 w 31"/>
                <a:gd name="T97" fmla="*/ 4 h 13"/>
                <a:gd name="T98" fmla="*/ 16 w 31"/>
                <a:gd name="T99" fmla="*/ 1 h 13"/>
                <a:gd name="T100" fmla="*/ 19 w 31"/>
                <a:gd name="T101" fmla="*/ 1 h 13"/>
                <a:gd name="T102" fmla="*/ 20 w 31"/>
                <a:gd name="T103" fmla="*/ 4 h 13"/>
                <a:gd name="T104" fmla="*/ 20 w 31"/>
                <a:gd name="T105" fmla="*/ 5 h 13"/>
                <a:gd name="T106" fmla="*/ 23 w 31"/>
                <a:gd name="T107" fmla="*/ 5 h 13"/>
                <a:gd name="T108" fmla="*/ 26 w 31"/>
                <a:gd name="T109" fmla="*/ 4 h 13"/>
                <a:gd name="T110" fmla="*/ 27 w 31"/>
                <a:gd name="T111" fmla="*/ 4 h 13"/>
                <a:gd name="T112" fmla="*/ 28 w 31"/>
                <a:gd name="T113"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 h="13">
                  <a:moveTo>
                    <a:pt x="28" y="5"/>
                  </a:moveTo>
                  <a:lnTo>
                    <a:pt x="30" y="5"/>
                  </a:lnTo>
                  <a:lnTo>
                    <a:pt x="31" y="4"/>
                  </a:lnTo>
                  <a:lnTo>
                    <a:pt x="30" y="2"/>
                  </a:lnTo>
                  <a:lnTo>
                    <a:pt x="30" y="0"/>
                  </a:lnTo>
                  <a:lnTo>
                    <a:pt x="27" y="0"/>
                  </a:lnTo>
                  <a:lnTo>
                    <a:pt x="24" y="0"/>
                  </a:lnTo>
                  <a:lnTo>
                    <a:pt x="20" y="0"/>
                  </a:lnTo>
                  <a:lnTo>
                    <a:pt x="17" y="0"/>
                  </a:lnTo>
                  <a:lnTo>
                    <a:pt x="13" y="1"/>
                  </a:lnTo>
                  <a:lnTo>
                    <a:pt x="8" y="2"/>
                  </a:lnTo>
                  <a:lnTo>
                    <a:pt x="5" y="1"/>
                  </a:lnTo>
                  <a:lnTo>
                    <a:pt x="4" y="2"/>
                  </a:lnTo>
                  <a:lnTo>
                    <a:pt x="2" y="2"/>
                  </a:lnTo>
                  <a:lnTo>
                    <a:pt x="1" y="2"/>
                  </a:lnTo>
                  <a:lnTo>
                    <a:pt x="2" y="4"/>
                  </a:lnTo>
                  <a:lnTo>
                    <a:pt x="4" y="4"/>
                  </a:lnTo>
                  <a:lnTo>
                    <a:pt x="5" y="4"/>
                  </a:lnTo>
                  <a:lnTo>
                    <a:pt x="1" y="5"/>
                  </a:lnTo>
                  <a:lnTo>
                    <a:pt x="0" y="7"/>
                  </a:lnTo>
                  <a:lnTo>
                    <a:pt x="0" y="8"/>
                  </a:lnTo>
                  <a:lnTo>
                    <a:pt x="1" y="9"/>
                  </a:lnTo>
                  <a:lnTo>
                    <a:pt x="4" y="8"/>
                  </a:lnTo>
                  <a:lnTo>
                    <a:pt x="2" y="9"/>
                  </a:lnTo>
                  <a:lnTo>
                    <a:pt x="4" y="9"/>
                  </a:lnTo>
                  <a:lnTo>
                    <a:pt x="5" y="11"/>
                  </a:lnTo>
                  <a:lnTo>
                    <a:pt x="6" y="11"/>
                  </a:lnTo>
                  <a:lnTo>
                    <a:pt x="9" y="12"/>
                  </a:lnTo>
                  <a:lnTo>
                    <a:pt x="10" y="12"/>
                  </a:lnTo>
                  <a:lnTo>
                    <a:pt x="10" y="9"/>
                  </a:lnTo>
                  <a:lnTo>
                    <a:pt x="9" y="9"/>
                  </a:lnTo>
                  <a:lnTo>
                    <a:pt x="9" y="8"/>
                  </a:lnTo>
                  <a:lnTo>
                    <a:pt x="12" y="8"/>
                  </a:lnTo>
                  <a:lnTo>
                    <a:pt x="12" y="9"/>
                  </a:lnTo>
                  <a:lnTo>
                    <a:pt x="13" y="11"/>
                  </a:lnTo>
                  <a:lnTo>
                    <a:pt x="16" y="9"/>
                  </a:lnTo>
                  <a:lnTo>
                    <a:pt x="17" y="11"/>
                  </a:lnTo>
                  <a:lnTo>
                    <a:pt x="20" y="13"/>
                  </a:lnTo>
                  <a:lnTo>
                    <a:pt x="21" y="13"/>
                  </a:lnTo>
                  <a:lnTo>
                    <a:pt x="21" y="11"/>
                  </a:lnTo>
                  <a:lnTo>
                    <a:pt x="19" y="8"/>
                  </a:lnTo>
                  <a:lnTo>
                    <a:pt x="16" y="8"/>
                  </a:lnTo>
                  <a:lnTo>
                    <a:pt x="17" y="7"/>
                  </a:lnTo>
                  <a:lnTo>
                    <a:pt x="16" y="7"/>
                  </a:lnTo>
                  <a:lnTo>
                    <a:pt x="13" y="5"/>
                  </a:lnTo>
                  <a:lnTo>
                    <a:pt x="13" y="5"/>
                  </a:lnTo>
                  <a:lnTo>
                    <a:pt x="10" y="4"/>
                  </a:lnTo>
                  <a:lnTo>
                    <a:pt x="13" y="4"/>
                  </a:lnTo>
                  <a:lnTo>
                    <a:pt x="15" y="4"/>
                  </a:lnTo>
                  <a:lnTo>
                    <a:pt x="16" y="1"/>
                  </a:lnTo>
                  <a:lnTo>
                    <a:pt x="19" y="1"/>
                  </a:lnTo>
                  <a:lnTo>
                    <a:pt x="20" y="4"/>
                  </a:lnTo>
                  <a:lnTo>
                    <a:pt x="20" y="5"/>
                  </a:lnTo>
                  <a:lnTo>
                    <a:pt x="23" y="5"/>
                  </a:lnTo>
                  <a:lnTo>
                    <a:pt x="26" y="4"/>
                  </a:lnTo>
                  <a:lnTo>
                    <a:pt x="27" y="4"/>
                  </a:lnTo>
                  <a:lnTo>
                    <a:pt x="2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1419">
              <a:extLst>
                <a:ext uri="{FF2B5EF4-FFF2-40B4-BE49-F238E27FC236}">
                  <a16:creationId xmlns:a16="http://schemas.microsoft.com/office/drawing/2014/main" id="{9BC6DAD9-C5B2-477E-97F4-55310A82AC4A}"/>
                </a:ext>
              </a:extLst>
            </p:cNvPr>
            <p:cNvSpPr>
              <a:spLocks/>
            </p:cNvSpPr>
            <p:nvPr/>
          </p:nvSpPr>
          <p:spPr bwMode="auto">
            <a:xfrm>
              <a:off x="4124326" y="6375400"/>
              <a:ext cx="6350" cy="1587"/>
            </a:xfrm>
            <a:custGeom>
              <a:avLst/>
              <a:gdLst>
                <a:gd name="T0" fmla="*/ 0 w 4"/>
                <a:gd name="T1" fmla="*/ 0 h 1"/>
                <a:gd name="T2" fmla="*/ 2 w 4"/>
                <a:gd name="T3" fmla="*/ 1 h 1"/>
                <a:gd name="T4" fmla="*/ 4 w 4"/>
                <a:gd name="T5" fmla="*/ 0 h 1"/>
                <a:gd name="T6" fmla="*/ 2 w 4"/>
                <a:gd name="T7" fmla="*/ 0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2" y="1"/>
                  </a:lnTo>
                  <a:lnTo>
                    <a:pt x="4"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1420">
              <a:extLst>
                <a:ext uri="{FF2B5EF4-FFF2-40B4-BE49-F238E27FC236}">
                  <a16:creationId xmlns:a16="http://schemas.microsoft.com/office/drawing/2014/main" id="{4825DE78-671D-40FB-B67A-F1A6E2DE9133}"/>
                </a:ext>
              </a:extLst>
            </p:cNvPr>
            <p:cNvSpPr>
              <a:spLocks/>
            </p:cNvSpPr>
            <p:nvPr/>
          </p:nvSpPr>
          <p:spPr bwMode="auto">
            <a:xfrm>
              <a:off x="4108451" y="6345238"/>
              <a:ext cx="19050" cy="9525"/>
            </a:xfrm>
            <a:custGeom>
              <a:avLst/>
              <a:gdLst>
                <a:gd name="T0" fmla="*/ 7 w 12"/>
                <a:gd name="T1" fmla="*/ 5 h 6"/>
                <a:gd name="T2" fmla="*/ 8 w 12"/>
                <a:gd name="T3" fmla="*/ 5 h 6"/>
                <a:gd name="T4" fmla="*/ 8 w 12"/>
                <a:gd name="T5" fmla="*/ 6 h 6"/>
                <a:gd name="T6" fmla="*/ 11 w 12"/>
                <a:gd name="T7" fmla="*/ 6 h 6"/>
                <a:gd name="T8" fmla="*/ 12 w 12"/>
                <a:gd name="T9" fmla="*/ 5 h 6"/>
                <a:gd name="T10" fmla="*/ 11 w 12"/>
                <a:gd name="T11" fmla="*/ 4 h 6"/>
                <a:gd name="T12" fmla="*/ 12 w 12"/>
                <a:gd name="T13" fmla="*/ 2 h 6"/>
                <a:gd name="T14" fmla="*/ 11 w 12"/>
                <a:gd name="T15" fmla="*/ 1 h 6"/>
                <a:gd name="T16" fmla="*/ 10 w 12"/>
                <a:gd name="T17" fmla="*/ 2 h 6"/>
                <a:gd name="T18" fmla="*/ 10 w 12"/>
                <a:gd name="T19" fmla="*/ 2 h 6"/>
                <a:gd name="T20" fmla="*/ 8 w 12"/>
                <a:gd name="T21" fmla="*/ 1 h 6"/>
                <a:gd name="T22" fmla="*/ 4 w 12"/>
                <a:gd name="T23" fmla="*/ 0 h 6"/>
                <a:gd name="T24" fmla="*/ 3 w 12"/>
                <a:gd name="T25" fmla="*/ 1 h 6"/>
                <a:gd name="T26" fmla="*/ 0 w 12"/>
                <a:gd name="T27" fmla="*/ 1 h 6"/>
                <a:gd name="T28" fmla="*/ 0 w 12"/>
                <a:gd name="T29" fmla="*/ 2 h 6"/>
                <a:gd name="T30" fmla="*/ 1 w 12"/>
                <a:gd name="T31" fmla="*/ 4 h 6"/>
                <a:gd name="T32" fmla="*/ 3 w 12"/>
                <a:gd name="T33" fmla="*/ 5 h 6"/>
                <a:gd name="T34" fmla="*/ 3 w 12"/>
                <a:gd name="T35" fmla="*/ 4 h 6"/>
                <a:gd name="T36" fmla="*/ 6 w 12"/>
                <a:gd name="T37" fmla="*/ 5 h 6"/>
                <a:gd name="T38" fmla="*/ 7 w 12"/>
                <a:gd name="T3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6">
                  <a:moveTo>
                    <a:pt x="7" y="5"/>
                  </a:moveTo>
                  <a:lnTo>
                    <a:pt x="8" y="5"/>
                  </a:lnTo>
                  <a:lnTo>
                    <a:pt x="8" y="6"/>
                  </a:lnTo>
                  <a:lnTo>
                    <a:pt x="11" y="6"/>
                  </a:lnTo>
                  <a:lnTo>
                    <a:pt x="12" y="5"/>
                  </a:lnTo>
                  <a:lnTo>
                    <a:pt x="11" y="4"/>
                  </a:lnTo>
                  <a:lnTo>
                    <a:pt x="12" y="2"/>
                  </a:lnTo>
                  <a:lnTo>
                    <a:pt x="11" y="1"/>
                  </a:lnTo>
                  <a:lnTo>
                    <a:pt x="10" y="2"/>
                  </a:lnTo>
                  <a:lnTo>
                    <a:pt x="10" y="2"/>
                  </a:lnTo>
                  <a:lnTo>
                    <a:pt x="8" y="1"/>
                  </a:lnTo>
                  <a:lnTo>
                    <a:pt x="4" y="0"/>
                  </a:lnTo>
                  <a:lnTo>
                    <a:pt x="3" y="1"/>
                  </a:lnTo>
                  <a:lnTo>
                    <a:pt x="0" y="1"/>
                  </a:lnTo>
                  <a:lnTo>
                    <a:pt x="0" y="2"/>
                  </a:lnTo>
                  <a:lnTo>
                    <a:pt x="1" y="4"/>
                  </a:lnTo>
                  <a:lnTo>
                    <a:pt x="3" y="5"/>
                  </a:lnTo>
                  <a:lnTo>
                    <a:pt x="3" y="4"/>
                  </a:lnTo>
                  <a:lnTo>
                    <a:pt x="6" y="5"/>
                  </a:lnTo>
                  <a:lnTo>
                    <a:pt x="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Freeform 1421">
              <a:extLst>
                <a:ext uri="{FF2B5EF4-FFF2-40B4-BE49-F238E27FC236}">
                  <a16:creationId xmlns:a16="http://schemas.microsoft.com/office/drawing/2014/main" id="{66C4D45C-C08C-409B-B7D7-D8BCDB72DFDE}"/>
                </a:ext>
              </a:extLst>
            </p:cNvPr>
            <p:cNvSpPr>
              <a:spLocks/>
            </p:cNvSpPr>
            <p:nvPr/>
          </p:nvSpPr>
          <p:spPr bwMode="auto">
            <a:xfrm>
              <a:off x="4124326" y="6369050"/>
              <a:ext cx="3175" cy="3175"/>
            </a:xfrm>
            <a:custGeom>
              <a:avLst/>
              <a:gdLst>
                <a:gd name="T0" fmla="*/ 2 w 2"/>
                <a:gd name="T1" fmla="*/ 1 h 2"/>
                <a:gd name="T2" fmla="*/ 1 w 2"/>
                <a:gd name="T3" fmla="*/ 0 h 2"/>
                <a:gd name="T4" fmla="*/ 0 w 2"/>
                <a:gd name="T5" fmla="*/ 1 h 2"/>
                <a:gd name="T6" fmla="*/ 1 w 2"/>
                <a:gd name="T7" fmla="*/ 2 h 2"/>
                <a:gd name="T8" fmla="*/ 2 w 2"/>
                <a:gd name="T9" fmla="*/ 2 h 2"/>
                <a:gd name="T10" fmla="*/ 2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2" y="1"/>
                  </a:moveTo>
                  <a:lnTo>
                    <a:pt x="1" y="0"/>
                  </a:lnTo>
                  <a:lnTo>
                    <a:pt x="0" y="1"/>
                  </a:lnTo>
                  <a:lnTo>
                    <a:pt x="1" y="2"/>
                  </a:lnTo>
                  <a:lnTo>
                    <a:pt x="2" y="2"/>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1422">
              <a:extLst>
                <a:ext uri="{FF2B5EF4-FFF2-40B4-BE49-F238E27FC236}">
                  <a16:creationId xmlns:a16="http://schemas.microsoft.com/office/drawing/2014/main" id="{0730C00E-DFD6-48F3-AEE8-7C858921AD08}"/>
                </a:ext>
              </a:extLst>
            </p:cNvPr>
            <p:cNvSpPr>
              <a:spLocks/>
            </p:cNvSpPr>
            <p:nvPr/>
          </p:nvSpPr>
          <p:spPr bwMode="auto">
            <a:xfrm>
              <a:off x="4002088" y="6024563"/>
              <a:ext cx="19050" cy="41275"/>
            </a:xfrm>
            <a:custGeom>
              <a:avLst/>
              <a:gdLst>
                <a:gd name="T0" fmla="*/ 1 w 12"/>
                <a:gd name="T1" fmla="*/ 7 h 26"/>
                <a:gd name="T2" fmla="*/ 0 w 12"/>
                <a:gd name="T3" fmla="*/ 10 h 26"/>
                <a:gd name="T4" fmla="*/ 1 w 12"/>
                <a:gd name="T5" fmla="*/ 11 h 26"/>
                <a:gd name="T6" fmla="*/ 1 w 12"/>
                <a:gd name="T7" fmla="*/ 11 h 26"/>
                <a:gd name="T8" fmla="*/ 3 w 12"/>
                <a:gd name="T9" fmla="*/ 14 h 26"/>
                <a:gd name="T10" fmla="*/ 3 w 12"/>
                <a:gd name="T11" fmla="*/ 22 h 26"/>
                <a:gd name="T12" fmla="*/ 1 w 12"/>
                <a:gd name="T13" fmla="*/ 25 h 26"/>
                <a:gd name="T14" fmla="*/ 4 w 12"/>
                <a:gd name="T15" fmla="*/ 26 h 26"/>
                <a:gd name="T16" fmla="*/ 8 w 12"/>
                <a:gd name="T17" fmla="*/ 25 h 26"/>
                <a:gd name="T18" fmla="*/ 8 w 12"/>
                <a:gd name="T19" fmla="*/ 25 h 26"/>
                <a:gd name="T20" fmla="*/ 8 w 12"/>
                <a:gd name="T21" fmla="*/ 22 h 26"/>
                <a:gd name="T22" fmla="*/ 9 w 12"/>
                <a:gd name="T23" fmla="*/ 19 h 26"/>
                <a:gd name="T24" fmla="*/ 12 w 12"/>
                <a:gd name="T25" fmla="*/ 21 h 26"/>
                <a:gd name="T26" fmla="*/ 12 w 12"/>
                <a:gd name="T27" fmla="*/ 21 h 26"/>
                <a:gd name="T28" fmla="*/ 9 w 12"/>
                <a:gd name="T29" fmla="*/ 18 h 26"/>
                <a:gd name="T30" fmla="*/ 11 w 12"/>
                <a:gd name="T31" fmla="*/ 16 h 26"/>
                <a:gd name="T32" fmla="*/ 8 w 12"/>
                <a:gd name="T33" fmla="*/ 14 h 26"/>
                <a:gd name="T34" fmla="*/ 8 w 12"/>
                <a:gd name="T35" fmla="*/ 12 h 26"/>
                <a:gd name="T36" fmla="*/ 9 w 12"/>
                <a:gd name="T37" fmla="*/ 12 h 26"/>
                <a:gd name="T38" fmla="*/ 12 w 12"/>
                <a:gd name="T39" fmla="*/ 14 h 26"/>
                <a:gd name="T40" fmla="*/ 12 w 12"/>
                <a:gd name="T41" fmla="*/ 14 h 26"/>
                <a:gd name="T42" fmla="*/ 11 w 12"/>
                <a:gd name="T43" fmla="*/ 12 h 26"/>
                <a:gd name="T44" fmla="*/ 8 w 12"/>
                <a:gd name="T45" fmla="*/ 10 h 26"/>
                <a:gd name="T46" fmla="*/ 11 w 12"/>
                <a:gd name="T47" fmla="*/ 11 h 26"/>
                <a:gd name="T48" fmla="*/ 11 w 12"/>
                <a:gd name="T49" fmla="*/ 8 h 26"/>
                <a:gd name="T50" fmla="*/ 9 w 12"/>
                <a:gd name="T51" fmla="*/ 8 h 26"/>
                <a:gd name="T52" fmla="*/ 11 w 12"/>
                <a:gd name="T53" fmla="*/ 4 h 26"/>
                <a:gd name="T54" fmla="*/ 8 w 12"/>
                <a:gd name="T55" fmla="*/ 1 h 26"/>
                <a:gd name="T56" fmla="*/ 5 w 12"/>
                <a:gd name="T57" fmla="*/ 0 h 26"/>
                <a:gd name="T58" fmla="*/ 3 w 12"/>
                <a:gd name="T59" fmla="*/ 0 h 26"/>
                <a:gd name="T60" fmla="*/ 1 w 12"/>
                <a:gd name="T61" fmla="*/ 1 h 26"/>
                <a:gd name="T62" fmla="*/ 1 w 12"/>
                <a:gd name="T63" fmla="*/ 3 h 26"/>
                <a:gd name="T64" fmla="*/ 3 w 12"/>
                <a:gd name="T65" fmla="*/ 4 h 26"/>
                <a:gd name="T66" fmla="*/ 3 w 12"/>
                <a:gd name="T67" fmla="*/ 7 h 26"/>
                <a:gd name="T68" fmla="*/ 1 w 12"/>
                <a:gd name="T69"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 h="26">
                  <a:moveTo>
                    <a:pt x="1" y="7"/>
                  </a:moveTo>
                  <a:lnTo>
                    <a:pt x="0" y="10"/>
                  </a:lnTo>
                  <a:lnTo>
                    <a:pt x="1" y="11"/>
                  </a:lnTo>
                  <a:lnTo>
                    <a:pt x="1" y="11"/>
                  </a:lnTo>
                  <a:lnTo>
                    <a:pt x="3" y="14"/>
                  </a:lnTo>
                  <a:lnTo>
                    <a:pt x="3" y="22"/>
                  </a:lnTo>
                  <a:lnTo>
                    <a:pt x="1" y="25"/>
                  </a:lnTo>
                  <a:lnTo>
                    <a:pt x="4" y="26"/>
                  </a:lnTo>
                  <a:lnTo>
                    <a:pt x="8" y="25"/>
                  </a:lnTo>
                  <a:lnTo>
                    <a:pt x="8" y="25"/>
                  </a:lnTo>
                  <a:lnTo>
                    <a:pt x="8" y="22"/>
                  </a:lnTo>
                  <a:lnTo>
                    <a:pt x="9" y="19"/>
                  </a:lnTo>
                  <a:lnTo>
                    <a:pt x="12" y="21"/>
                  </a:lnTo>
                  <a:lnTo>
                    <a:pt x="12" y="21"/>
                  </a:lnTo>
                  <a:lnTo>
                    <a:pt x="9" y="18"/>
                  </a:lnTo>
                  <a:lnTo>
                    <a:pt x="11" y="16"/>
                  </a:lnTo>
                  <a:lnTo>
                    <a:pt x="8" y="14"/>
                  </a:lnTo>
                  <a:lnTo>
                    <a:pt x="8" y="12"/>
                  </a:lnTo>
                  <a:lnTo>
                    <a:pt x="9" y="12"/>
                  </a:lnTo>
                  <a:lnTo>
                    <a:pt x="12" y="14"/>
                  </a:lnTo>
                  <a:lnTo>
                    <a:pt x="12" y="14"/>
                  </a:lnTo>
                  <a:lnTo>
                    <a:pt x="11" y="12"/>
                  </a:lnTo>
                  <a:lnTo>
                    <a:pt x="8" y="10"/>
                  </a:lnTo>
                  <a:lnTo>
                    <a:pt x="11" y="11"/>
                  </a:lnTo>
                  <a:lnTo>
                    <a:pt x="11" y="8"/>
                  </a:lnTo>
                  <a:lnTo>
                    <a:pt x="9" y="8"/>
                  </a:lnTo>
                  <a:lnTo>
                    <a:pt x="11" y="4"/>
                  </a:lnTo>
                  <a:lnTo>
                    <a:pt x="8" y="1"/>
                  </a:lnTo>
                  <a:lnTo>
                    <a:pt x="5" y="0"/>
                  </a:lnTo>
                  <a:lnTo>
                    <a:pt x="3" y="0"/>
                  </a:lnTo>
                  <a:lnTo>
                    <a:pt x="1" y="1"/>
                  </a:lnTo>
                  <a:lnTo>
                    <a:pt x="1" y="3"/>
                  </a:lnTo>
                  <a:lnTo>
                    <a:pt x="3" y="4"/>
                  </a:lnTo>
                  <a:lnTo>
                    <a:pt x="3" y="7"/>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1423">
              <a:extLst>
                <a:ext uri="{FF2B5EF4-FFF2-40B4-BE49-F238E27FC236}">
                  <a16:creationId xmlns:a16="http://schemas.microsoft.com/office/drawing/2014/main" id="{017DE291-6853-4622-8932-F5E43DCBB081}"/>
                </a:ext>
              </a:extLst>
            </p:cNvPr>
            <p:cNvSpPr>
              <a:spLocks/>
            </p:cNvSpPr>
            <p:nvPr/>
          </p:nvSpPr>
          <p:spPr bwMode="auto">
            <a:xfrm>
              <a:off x="4038601" y="6281738"/>
              <a:ext cx="6350" cy="11112"/>
            </a:xfrm>
            <a:custGeom>
              <a:avLst/>
              <a:gdLst>
                <a:gd name="T0" fmla="*/ 2 w 4"/>
                <a:gd name="T1" fmla="*/ 1 h 7"/>
                <a:gd name="T2" fmla="*/ 2 w 4"/>
                <a:gd name="T3" fmla="*/ 1 h 7"/>
                <a:gd name="T4" fmla="*/ 2 w 4"/>
                <a:gd name="T5" fmla="*/ 3 h 7"/>
                <a:gd name="T6" fmla="*/ 2 w 4"/>
                <a:gd name="T7" fmla="*/ 3 h 7"/>
                <a:gd name="T8" fmla="*/ 0 w 4"/>
                <a:gd name="T9" fmla="*/ 4 h 7"/>
                <a:gd name="T10" fmla="*/ 2 w 4"/>
                <a:gd name="T11" fmla="*/ 5 h 7"/>
                <a:gd name="T12" fmla="*/ 3 w 4"/>
                <a:gd name="T13" fmla="*/ 7 h 7"/>
                <a:gd name="T14" fmla="*/ 4 w 4"/>
                <a:gd name="T15" fmla="*/ 7 h 7"/>
                <a:gd name="T16" fmla="*/ 3 w 4"/>
                <a:gd name="T17" fmla="*/ 5 h 7"/>
                <a:gd name="T18" fmla="*/ 4 w 4"/>
                <a:gd name="T19" fmla="*/ 4 h 7"/>
                <a:gd name="T20" fmla="*/ 4 w 4"/>
                <a:gd name="T21" fmla="*/ 3 h 7"/>
                <a:gd name="T22" fmla="*/ 3 w 4"/>
                <a:gd name="T23" fmla="*/ 0 h 7"/>
                <a:gd name="T24" fmla="*/ 2 w 4"/>
                <a:gd name="T2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7">
                  <a:moveTo>
                    <a:pt x="2" y="1"/>
                  </a:moveTo>
                  <a:lnTo>
                    <a:pt x="2" y="1"/>
                  </a:lnTo>
                  <a:lnTo>
                    <a:pt x="2" y="3"/>
                  </a:lnTo>
                  <a:lnTo>
                    <a:pt x="2" y="3"/>
                  </a:lnTo>
                  <a:lnTo>
                    <a:pt x="0" y="4"/>
                  </a:lnTo>
                  <a:lnTo>
                    <a:pt x="2" y="5"/>
                  </a:lnTo>
                  <a:lnTo>
                    <a:pt x="3" y="7"/>
                  </a:lnTo>
                  <a:lnTo>
                    <a:pt x="4" y="7"/>
                  </a:lnTo>
                  <a:lnTo>
                    <a:pt x="3" y="5"/>
                  </a:lnTo>
                  <a:lnTo>
                    <a:pt x="4" y="4"/>
                  </a:lnTo>
                  <a:lnTo>
                    <a:pt x="4" y="3"/>
                  </a:lnTo>
                  <a:lnTo>
                    <a:pt x="3"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1424">
              <a:extLst>
                <a:ext uri="{FF2B5EF4-FFF2-40B4-BE49-F238E27FC236}">
                  <a16:creationId xmlns:a16="http://schemas.microsoft.com/office/drawing/2014/main" id="{223C01A1-348D-44F0-852A-709206F3BA82}"/>
                </a:ext>
              </a:extLst>
            </p:cNvPr>
            <p:cNvSpPr>
              <a:spLocks/>
            </p:cNvSpPr>
            <p:nvPr/>
          </p:nvSpPr>
          <p:spPr bwMode="auto">
            <a:xfrm>
              <a:off x="4016376" y="6110288"/>
              <a:ext cx="9525" cy="7937"/>
            </a:xfrm>
            <a:custGeom>
              <a:avLst/>
              <a:gdLst>
                <a:gd name="T0" fmla="*/ 6 w 6"/>
                <a:gd name="T1" fmla="*/ 0 h 5"/>
                <a:gd name="T2" fmla="*/ 3 w 6"/>
                <a:gd name="T3" fmla="*/ 0 h 5"/>
                <a:gd name="T4" fmla="*/ 0 w 6"/>
                <a:gd name="T5" fmla="*/ 1 h 5"/>
                <a:gd name="T6" fmla="*/ 2 w 6"/>
                <a:gd name="T7" fmla="*/ 2 h 5"/>
                <a:gd name="T8" fmla="*/ 3 w 6"/>
                <a:gd name="T9" fmla="*/ 4 h 5"/>
                <a:gd name="T10" fmla="*/ 5 w 6"/>
                <a:gd name="T11" fmla="*/ 5 h 5"/>
                <a:gd name="T12" fmla="*/ 6 w 6"/>
                <a:gd name="T13" fmla="*/ 4 h 5"/>
                <a:gd name="T14" fmla="*/ 6 w 6"/>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5">
                  <a:moveTo>
                    <a:pt x="6" y="0"/>
                  </a:moveTo>
                  <a:lnTo>
                    <a:pt x="3" y="0"/>
                  </a:lnTo>
                  <a:lnTo>
                    <a:pt x="0" y="1"/>
                  </a:lnTo>
                  <a:lnTo>
                    <a:pt x="2" y="2"/>
                  </a:lnTo>
                  <a:lnTo>
                    <a:pt x="3" y="4"/>
                  </a:lnTo>
                  <a:lnTo>
                    <a:pt x="5" y="5"/>
                  </a:lnTo>
                  <a:lnTo>
                    <a:pt x="6" y="4"/>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1425">
              <a:extLst>
                <a:ext uri="{FF2B5EF4-FFF2-40B4-BE49-F238E27FC236}">
                  <a16:creationId xmlns:a16="http://schemas.microsoft.com/office/drawing/2014/main" id="{D5EC91B8-48DA-453B-820D-9D3296E8AE0E}"/>
                </a:ext>
              </a:extLst>
            </p:cNvPr>
            <p:cNvSpPr>
              <a:spLocks/>
            </p:cNvSpPr>
            <p:nvPr/>
          </p:nvSpPr>
          <p:spPr bwMode="auto">
            <a:xfrm>
              <a:off x="4027488" y="6084888"/>
              <a:ext cx="4763" cy="3175"/>
            </a:xfrm>
            <a:custGeom>
              <a:avLst/>
              <a:gdLst>
                <a:gd name="T0" fmla="*/ 0 w 3"/>
                <a:gd name="T1" fmla="*/ 2 h 2"/>
                <a:gd name="T2" fmla="*/ 0 w 3"/>
                <a:gd name="T3" fmla="*/ 2 h 2"/>
                <a:gd name="T4" fmla="*/ 3 w 3"/>
                <a:gd name="T5" fmla="*/ 2 h 2"/>
                <a:gd name="T6" fmla="*/ 0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0" y="2"/>
                  </a:lnTo>
                  <a:lnTo>
                    <a:pt x="3"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1426">
              <a:extLst>
                <a:ext uri="{FF2B5EF4-FFF2-40B4-BE49-F238E27FC236}">
                  <a16:creationId xmlns:a16="http://schemas.microsoft.com/office/drawing/2014/main" id="{49728A38-0F3F-43CC-98E5-2C87E024FC00}"/>
                </a:ext>
              </a:extLst>
            </p:cNvPr>
            <p:cNvSpPr>
              <a:spLocks/>
            </p:cNvSpPr>
            <p:nvPr/>
          </p:nvSpPr>
          <p:spPr bwMode="auto">
            <a:xfrm>
              <a:off x="4027488" y="6089650"/>
              <a:ext cx="14288" cy="15875"/>
            </a:xfrm>
            <a:custGeom>
              <a:avLst/>
              <a:gdLst>
                <a:gd name="T0" fmla="*/ 0 w 9"/>
                <a:gd name="T1" fmla="*/ 7 h 10"/>
                <a:gd name="T2" fmla="*/ 0 w 9"/>
                <a:gd name="T3" fmla="*/ 10 h 10"/>
                <a:gd name="T4" fmla="*/ 3 w 9"/>
                <a:gd name="T5" fmla="*/ 7 h 10"/>
                <a:gd name="T6" fmla="*/ 4 w 9"/>
                <a:gd name="T7" fmla="*/ 7 h 10"/>
                <a:gd name="T8" fmla="*/ 4 w 9"/>
                <a:gd name="T9" fmla="*/ 8 h 10"/>
                <a:gd name="T10" fmla="*/ 7 w 9"/>
                <a:gd name="T11" fmla="*/ 8 h 10"/>
                <a:gd name="T12" fmla="*/ 7 w 9"/>
                <a:gd name="T13" fmla="*/ 6 h 10"/>
                <a:gd name="T14" fmla="*/ 9 w 9"/>
                <a:gd name="T15" fmla="*/ 4 h 10"/>
                <a:gd name="T16" fmla="*/ 7 w 9"/>
                <a:gd name="T17" fmla="*/ 2 h 10"/>
                <a:gd name="T18" fmla="*/ 6 w 9"/>
                <a:gd name="T19" fmla="*/ 0 h 10"/>
                <a:gd name="T20" fmla="*/ 4 w 9"/>
                <a:gd name="T21" fmla="*/ 0 h 10"/>
                <a:gd name="T22" fmla="*/ 2 w 9"/>
                <a:gd name="T23" fmla="*/ 2 h 10"/>
                <a:gd name="T24" fmla="*/ 0 w 9"/>
                <a:gd name="T25" fmla="*/ 4 h 10"/>
                <a:gd name="T26" fmla="*/ 0 w 9"/>
                <a:gd name="T2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7"/>
                  </a:moveTo>
                  <a:lnTo>
                    <a:pt x="0" y="10"/>
                  </a:lnTo>
                  <a:lnTo>
                    <a:pt x="3" y="7"/>
                  </a:lnTo>
                  <a:lnTo>
                    <a:pt x="4" y="7"/>
                  </a:lnTo>
                  <a:lnTo>
                    <a:pt x="4" y="8"/>
                  </a:lnTo>
                  <a:lnTo>
                    <a:pt x="7" y="8"/>
                  </a:lnTo>
                  <a:lnTo>
                    <a:pt x="7" y="6"/>
                  </a:lnTo>
                  <a:lnTo>
                    <a:pt x="9" y="4"/>
                  </a:lnTo>
                  <a:lnTo>
                    <a:pt x="7" y="2"/>
                  </a:lnTo>
                  <a:lnTo>
                    <a:pt x="6" y="0"/>
                  </a:lnTo>
                  <a:lnTo>
                    <a:pt x="4" y="0"/>
                  </a:lnTo>
                  <a:lnTo>
                    <a:pt x="2" y="2"/>
                  </a:lnTo>
                  <a:lnTo>
                    <a:pt x="0" y="4"/>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1427">
              <a:extLst>
                <a:ext uri="{FF2B5EF4-FFF2-40B4-BE49-F238E27FC236}">
                  <a16:creationId xmlns:a16="http://schemas.microsoft.com/office/drawing/2014/main" id="{782086E7-5B82-4488-A4D7-367870D77BA6}"/>
                </a:ext>
              </a:extLst>
            </p:cNvPr>
            <p:cNvSpPr>
              <a:spLocks/>
            </p:cNvSpPr>
            <p:nvPr/>
          </p:nvSpPr>
          <p:spPr bwMode="auto">
            <a:xfrm>
              <a:off x="4024313" y="6035675"/>
              <a:ext cx="3175" cy="4762"/>
            </a:xfrm>
            <a:custGeom>
              <a:avLst/>
              <a:gdLst>
                <a:gd name="T0" fmla="*/ 0 w 2"/>
                <a:gd name="T1" fmla="*/ 1 h 3"/>
                <a:gd name="T2" fmla="*/ 1 w 2"/>
                <a:gd name="T3" fmla="*/ 3 h 3"/>
                <a:gd name="T4" fmla="*/ 2 w 2"/>
                <a:gd name="T5" fmla="*/ 1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1" y="3"/>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1428">
              <a:extLst>
                <a:ext uri="{FF2B5EF4-FFF2-40B4-BE49-F238E27FC236}">
                  <a16:creationId xmlns:a16="http://schemas.microsoft.com/office/drawing/2014/main" id="{1671609B-1CF9-4EB1-97AE-B04BD2365856}"/>
                </a:ext>
              </a:extLst>
            </p:cNvPr>
            <p:cNvSpPr>
              <a:spLocks/>
            </p:cNvSpPr>
            <p:nvPr/>
          </p:nvSpPr>
          <p:spPr bwMode="auto">
            <a:xfrm>
              <a:off x="4027488" y="6075363"/>
              <a:ext cx="3175" cy="3175"/>
            </a:xfrm>
            <a:custGeom>
              <a:avLst/>
              <a:gdLst>
                <a:gd name="T0" fmla="*/ 2 w 2"/>
                <a:gd name="T1" fmla="*/ 0 h 2"/>
                <a:gd name="T2" fmla="*/ 0 w 2"/>
                <a:gd name="T3" fmla="*/ 1 h 2"/>
                <a:gd name="T4" fmla="*/ 0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1429">
              <a:extLst>
                <a:ext uri="{FF2B5EF4-FFF2-40B4-BE49-F238E27FC236}">
                  <a16:creationId xmlns:a16="http://schemas.microsoft.com/office/drawing/2014/main" id="{52F7F381-BE72-4F17-BA3B-FCC6B0D81A0D}"/>
                </a:ext>
              </a:extLst>
            </p:cNvPr>
            <p:cNvSpPr>
              <a:spLocks/>
            </p:cNvSpPr>
            <p:nvPr/>
          </p:nvSpPr>
          <p:spPr bwMode="auto">
            <a:xfrm>
              <a:off x="4032251" y="6265863"/>
              <a:ext cx="15875" cy="11112"/>
            </a:xfrm>
            <a:custGeom>
              <a:avLst/>
              <a:gdLst>
                <a:gd name="T0" fmla="*/ 7 w 10"/>
                <a:gd name="T1" fmla="*/ 7 h 7"/>
                <a:gd name="T2" fmla="*/ 7 w 10"/>
                <a:gd name="T3" fmla="*/ 6 h 7"/>
                <a:gd name="T4" fmla="*/ 10 w 10"/>
                <a:gd name="T5" fmla="*/ 6 h 7"/>
                <a:gd name="T6" fmla="*/ 10 w 10"/>
                <a:gd name="T7" fmla="*/ 4 h 7"/>
                <a:gd name="T8" fmla="*/ 6 w 10"/>
                <a:gd name="T9" fmla="*/ 2 h 7"/>
                <a:gd name="T10" fmla="*/ 4 w 10"/>
                <a:gd name="T11" fmla="*/ 3 h 7"/>
                <a:gd name="T12" fmla="*/ 3 w 10"/>
                <a:gd name="T13" fmla="*/ 0 h 7"/>
                <a:gd name="T14" fmla="*/ 1 w 10"/>
                <a:gd name="T15" fmla="*/ 2 h 7"/>
                <a:gd name="T16" fmla="*/ 3 w 10"/>
                <a:gd name="T17" fmla="*/ 3 h 7"/>
                <a:gd name="T18" fmla="*/ 1 w 10"/>
                <a:gd name="T19" fmla="*/ 6 h 7"/>
                <a:gd name="T20" fmla="*/ 0 w 10"/>
                <a:gd name="T21" fmla="*/ 7 h 7"/>
                <a:gd name="T22" fmla="*/ 1 w 10"/>
                <a:gd name="T23" fmla="*/ 7 h 7"/>
                <a:gd name="T24" fmla="*/ 6 w 10"/>
                <a:gd name="T25" fmla="*/ 7 h 7"/>
                <a:gd name="T26" fmla="*/ 7 w 10"/>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7">
                  <a:moveTo>
                    <a:pt x="7" y="7"/>
                  </a:moveTo>
                  <a:lnTo>
                    <a:pt x="7" y="6"/>
                  </a:lnTo>
                  <a:lnTo>
                    <a:pt x="10" y="6"/>
                  </a:lnTo>
                  <a:lnTo>
                    <a:pt x="10" y="4"/>
                  </a:lnTo>
                  <a:lnTo>
                    <a:pt x="6" y="2"/>
                  </a:lnTo>
                  <a:lnTo>
                    <a:pt x="4" y="3"/>
                  </a:lnTo>
                  <a:lnTo>
                    <a:pt x="3" y="0"/>
                  </a:lnTo>
                  <a:lnTo>
                    <a:pt x="1" y="2"/>
                  </a:lnTo>
                  <a:lnTo>
                    <a:pt x="3" y="3"/>
                  </a:lnTo>
                  <a:lnTo>
                    <a:pt x="1" y="6"/>
                  </a:lnTo>
                  <a:lnTo>
                    <a:pt x="0" y="7"/>
                  </a:lnTo>
                  <a:lnTo>
                    <a:pt x="1" y="7"/>
                  </a:lnTo>
                  <a:lnTo>
                    <a:pt x="6" y="7"/>
                  </a:lnTo>
                  <a:lnTo>
                    <a:pt x="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1430">
              <a:extLst>
                <a:ext uri="{FF2B5EF4-FFF2-40B4-BE49-F238E27FC236}">
                  <a16:creationId xmlns:a16="http://schemas.microsoft.com/office/drawing/2014/main" id="{8BF07495-4B33-41E9-8E66-426AEA19BD83}"/>
                </a:ext>
              </a:extLst>
            </p:cNvPr>
            <p:cNvSpPr>
              <a:spLocks/>
            </p:cNvSpPr>
            <p:nvPr/>
          </p:nvSpPr>
          <p:spPr bwMode="auto">
            <a:xfrm>
              <a:off x="3995738" y="5484813"/>
              <a:ext cx="160338" cy="860425"/>
            </a:xfrm>
            <a:custGeom>
              <a:avLst/>
              <a:gdLst>
                <a:gd name="T0" fmla="*/ 56 w 101"/>
                <a:gd name="T1" fmla="*/ 485 h 542"/>
                <a:gd name="T2" fmla="*/ 46 w 101"/>
                <a:gd name="T3" fmla="*/ 454 h 542"/>
                <a:gd name="T4" fmla="*/ 46 w 101"/>
                <a:gd name="T5" fmla="*/ 406 h 542"/>
                <a:gd name="T6" fmla="*/ 38 w 101"/>
                <a:gd name="T7" fmla="*/ 384 h 542"/>
                <a:gd name="T8" fmla="*/ 37 w 101"/>
                <a:gd name="T9" fmla="*/ 361 h 542"/>
                <a:gd name="T10" fmla="*/ 30 w 101"/>
                <a:gd name="T11" fmla="*/ 315 h 542"/>
                <a:gd name="T12" fmla="*/ 31 w 101"/>
                <a:gd name="T13" fmla="*/ 260 h 542"/>
                <a:gd name="T14" fmla="*/ 38 w 101"/>
                <a:gd name="T15" fmla="*/ 222 h 542"/>
                <a:gd name="T16" fmla="*/ 30 w 101"/>
                <a:gd name="T17" fmla="*/ 180 h 542"/>
                <a:gd name="T18" fmla="*/ 41 w 101"/>
                <a:gd name="T19" fmla="*/ 129 h 542"/>
                <a:gd name="T20" fmla="*/ 41 w 101"/>
                <a:gd name="T21" fmla="*/ 107 h 542"/>
                <a:gd name="T22" fmla="*/ 53 w 101"/>
                <a:gd name="T23" fmla="*/ 70 h 542"/>
                <a:gd name="T24" fmla="*/ 29 w 101"/>
                <a:gd name="T25" fmla="*/ 18 h 542"/>
                <a:gd name="T26" fmla="*/ 20 w 101"/>
                <a:gd name="T27" fmla="*/ 3 h 542"/>
                <a:gd name="T28" fmla="*/ 12 w 101"/>
                <a:gd name="T29" fmla="*/ 19 h 542"/>
                <a:gd name="T30" fmla="*/ 16 w 101"/>
                <a:gd name="T31" fmla="*/ 60 h 542"/>
                <a:gd name="T32" fmla="*/ 15 w 101"/>
                <a:gd name="T33" fmla="*/ 81 h 542"/>
                <a:gd name="T34" fmla="*/ 15 w 101"/>
                <a:gd name="T35" fmla="*/ 127 h 542"/>
                <a:gd name="T36" fmla="*/ 11 w 101"/>
                <a:gd name="T37" fmla="*/ 154 h 542"/>
                <a:gd name="T38" fmla="*/ 11 w 101"/>
                <a:gd name="T39" fmla="*/ 177 h 542"/>
                <a:gd name="T40" fmla="*/ 15 w 101"/>
                <a:gd name="T41" fmla="*/ 208 h 542"/>
                <a:gd name="T42" fmla="*/ 13 w 101"/>
                <a:gd name="T43" fmla="*/ 229 h 542"/>
                <a:gd name="T44" fmla="*/ 8 w 101"/>
                <a:gd name="T45" fmla="*/ 250 h 542"/>
                <a:gd name="T46" fmla="*/ 5 w 101"/>
                <a:gd name="T47" fmla="*/ 270 h 542"/>
                <a:gd name="T48" fmla="*/ 4 w 101"/>
                <a:gd name="T49" fmla="*/ 285 h 542"/>
                <a:gd name="T50" fmla="*/ 7 w 101"/>
                <a:gd name="T51" fmla="*/ 311 h 542"/>
                <a:gd name="T52" fmla="*/ 5 w 101"/>
                <a:gd name="T53" fmla="*/ 329 h 542"/>
                <a:gd name="T54" fmla="*/ 23 w 101"/>
                <a:gd name="T55" fmla="*/ 339 h 542"/>
                <a:gd name="T56" fmla="*/ 27 w 101"/>
                <a:gd name="T57" fmla="*/ 351 h 542"/>
                <a:gd name="T58" fmla="*/ 23 w 101"/>
                <a:gd name="T59" fmla="*/ 354 h 542"/>
                <a:gd name="T60" fmla="*/ 23 w 101"/>
                <a:gd name="T61" fmla="*/ 373 h 542"/>
                <a:gd name="T62" fmla="*/ 29 w 101"/>
                <a:gd name="T63" fmla="*/ 389 h 542"/>
                <a:gd name="T64" fmla="*/ 22 w 101"/>
                <a:gd name="T65" fmla="*/ 409 h 542"/>
                <a:gd name="T66" fmla="*/ 20 w 101"/>
                <a:gd name="T67" fmla="*/ 409 h 542"/>
                <a:gd name="T68" fmla="*/ 13 w 101"/>
                <a:gd name="T69" fmla="*/ 404 h 542"/>
                <a:gd name="T70" fmla="*/ 4 w 101"/>
                <a:gd name="T71" fmla="*/ 414 h 542"/>
                <a:gd name="T72" fmla="*/ 5 w 101"/>
                <a:gd name="T73" fmla="*/ 417 h 542"/>
                <a:gd name="T74" fmla="*/ 22 w 101"/>
                <a:gd name="T75" fmla="*/ 424 h 542"/>
                <a:gd name="T76" fmla="*/ 19 w 101"/>
                <a:gd name="T77" fmla="*/ 431 h 542"/>
                <a:gd name="T78" fmla="*/ 30 w 101"/>
                <a:gd name="T79" fmla="*/ 437 h 542"/>
                <a:gd name="T80" fmla="*/ 23 w 101"/>
                <a:gd name="T81" fmla="*/ 446 h 542"/>
                <a:gd name="T82" fmla="*/ 26 w 101"/>
                <a:gd name="T83" fmla="*/ 459 h 542"/>
                <a:gd name="T84" fmla="*/ 31 w 101"/>
                <a:gd name="T85" fmla="*/ 463 h 542"/>
                <a:gd name="T86" fmla="*/ 27 w 101"/>
                <a:gd name="T87" fmla="*/ 476 h 542"/>
                <a:gd name="T88" fmla="*/ 38 w 101"/>
                <a:gd name="T89" fmla="*/ 487 h 542"/>
                <a:gd name="T90" fmla="*/ 42 w 101"/>
                <a:gd name="T91" fmla="*/ 495 h 542"/>
                <a:gd name="T92" fmla="*/ 44 w 101"/>
                <a:gd name="T93" fmla="*/ 507 h 542"/>
                <a:gd name="T94" fmla="*/ 52 w 101"/>
                <a:gd name="T95" fmla="*/ 505 h 542"/>
                <a:gd name="T96" fmla="*/ 53 w 101"/>
                <a:gd name="T97" fmla="*/ 499 h 542"/>
                <a:gd name="T98" fmla="*/ 57 w 101"/>
                <a:gd name="T99" fmla="*/ 513 h 542"/>
                <a:gd name="T100" fmla="*/ 52 w 101"/>
                <a:gd name="T101" fmla="*/ 510 h 542"/>
                <a:gd name="T102" fmla="*/ 46 w 101"/>
                <a:gd name="T103" fmla="*/ 521 h 542"/>
                <a:gd name="T104" fmla="*/ 55 w 101"/>
                <a:gd name="T105" fmla="*/ 528 h 542"/>
                <a:gd name="T106" fmla="*/ 56 w 101"/>
                <a:gd name="T107" fmla="*/ 517 h 542"/>
                <a:gd name="T108" fmla="*/ 71 w 101"/>
                <a:gd name="T109" fmla="*/ 517 h 542"/>
                <a:gd name="T110" fmla="*/ 57 w 101"/>
                <a:gd name="T111" fmla="*/ 524 h 542"/>
                <a:gd name="T112" fmla="*/ 64 w 101"/>
                <a:gd name="T113" fmla="*/ 535 h 542"/>
                <a:gd name="T114" fmla="*/ 74 w 101"/>
                <a:gd name="T115" fmla="*/ 520 h 542"/>
                <a:gd name="T116" fmla="*/ 72 w 101"/>
                <a:gd name="T117" fmla="*/ 532 h 542"/>
                <a:gd name="T118" fmla="*/ 67 w 101"/>
                <a:gd name="T119" fmla="*/ 532 h 542"/>
                <a:gd name="T120" fmla="*/ 81 w 101"/>
                <a:gd name="T121" fmla="*/ 533 h 542"/>
                <a:gd name="T122" fmla="*/ 92 w 101"/>
                <a:gd name="T123" fmla="*/ 514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 h="542">
                  <a:moveTo>
                    <a:pt x="94" y="506"/>
                  </a:moveTo>
                  <a:lnTo>
                    <a:pt x="94" y="505"/>
                  </a:lnTo>
                  <a:lnTo>
                    <a:pt x="78" y="505"/>
                  </a:lnTo>
                  <a:lnTo>
                    <a:pt x="70" y="506"/>
                  </a:lnTo>
                  <a:lnTo>
                    <a:pt x="68" y="505"/>
                  </a:lnTo>
                  <a:lnTo>
                    <a:pt x="61" y="505"/>
                  </a:lnTo>
                  <a:lnTo>
                    <a:pt x="60" y="499"/>
                  </a:lnTo>
                  <a:lnTo>
                    <a:pt x="59" y="495"/>
                  </a:lnTo>
                  <a:lnTo>
                    <a:pt x="56" y="492"/>
                  </a:lnTo>
                  <a:lnTo>
                    <a:pt x="56" y="485"/>
                  </a:lnTo>
                  <a:lnTo>
                    <a:pt x="56" y="483"/>
                  </a:lnTo>
                  <a:lnTo>
                    <a:pt x="53" y="483"/>
                  </a:lnTo>
                  <a:lnTo>
                    <a:pt x="49" y="484"/>
                  </a:lnTo>
                  <a:lnTo>
                    <a:pt x="46" y="487"/>
                  </a:lnTo>
                  <a:lnTo>
                    <a:pt x="45" y="487"/>
                  </a:lnTo>
                  <a:lnTo>
                    <a:pt x="39" y="476"/>
                  </a:lnTo>
                  <a:lnTo>
                    <a:pt x="38" y="473"/>
                  </a:lnTo>
                  <a:lnTo>
                    <a:pt x="39" y="462"/>
                  </a:lnTo>
                  <a:lnTo>
                    <a:pt x="42" y="458"/>
                  </a:lnTo>
                  <a:lnTo>
                    <a:pt x="46" y="454"/>
                  </a:lnTo>
                  <a:lnTo>
                    <a:pt x="48" y="447"/>
                  </a:lnTo>
                  <a:lnTo>
                    <a:pt x="46" y="441"/>
                  </a:lnTo>
                  <a:lnTo>
                    <a:pt x="45" y="436"/>
                  </a:lnTo>
                  <a:lnTo>
                    <a:pt x="46" y="431"/>
                  </a:lnTo>
                  <a:lnTo>
                    <a:pt x="48" y="428"/>
                  </a:lnTo>
                  <a:lnTo>
                    <a:pt x="46" y="422"/>
                  </a:lnTo>
                  <a:lnTo>
                    <a:pt x="46" y="420"/>
                  </a:lnTo>
                  <a:lnTo>
                    <a:pt x="49" y="417"/>
                  </a:lnTo>
                  <a:lnTo>
                    <a:pt x="48" y="413"/>
                  </a:lnTo>
                  <a:lnTo>
                    <a:pt x="46" y="406"/>
                  </a:lnTo>
                  <a:lnTo>
                    <a:pt x="45" y="402"/>
                  </a:lnTo>
                  <a:lnTo>
                    <a:pt x="45" y="400"/>
                  </a:lnTo>
                  <a:lnTo>
                    <a:pt x="48" y="398"/>
                  </a:lnTo>
                  <a:lnTo>
                    <a:pt x="48" y="395"/>
                  </a:lnTo>
                  <a:lnTo>
                    <a:pt x="45" y="389"/>
                  </a:lnTo>
                  <a:lnTo>
                    <a:pt x="41" y="387"/>
                  </a:lnTo>
                  <a:lnTo>
                    <a:pt x="39" y="387"/>
                  </a:lnTo>
                  <a:lnTo>
                    <a:pt x="38" y="388"/>
                  </a:lnTo>
                  <a:lnTo>
                    <a:pt x="37" y="387"/>
                  </a:lnTo>
                  <a:lnTo>
                    <a:pt x="38" y="384"/>
                  </a:lnTo>
                  <a:lnTo>
                    <a:pt x="44" y="384"/>
                  </a:lnTo>
                  <a:lnTo>
                    <a:pt x="45" y="381"/>
                  </a:lnTo>
                  <a:lnTo>
                    <a:pt x="45" y="378"/>
                  </a:lnTo>
                  <a:lnTo>
                    <a:pt x="44" y="378"/>
                  </a:lnTo>
                  <a:lnTo>
                    <a:pt x="42" y="378"/>
                  </a:lnTo>
                  <a:lnTo>
                    <a:pt x="39" y="378"/>
                  </a:lnTo>
                  <a:lnTo>
                    <a:pt x="38" y="373"/>
                  </a:lnTo>
                  <a:lnTo>
                    <a:pt x="37" y="369"/>
                  </a:lnTo>
                  <a:lnTo>
                    <a:pt x="37" y="365"/>
                  </a:lnTo>
                  <a:lnTo>
                    <a:pt x="37" y="361"/>
                  </a:lnTo>
                  <a:lnTo>
                    <a:pt x="33" y="359"/>
                  </a:lnTo>
                  <a:lnTo>
                    <a:pt x="31" y="355"/>
                  </a:lnTo>
                  <a:lnTo>
                    <a:pt x="31" y="347"/>
                  </a:lnTo>
                  <a:lnTo>
                    <a:pt x="34" y="344"/>
                  </a:lnTo>
                  <a:lnTo>
                    <a:pt x="34" y="341"/>
                  </a:lnTo>
                  <a:lnTo>
                    <a:pt x="33" y="339"/>
                  </a:lnTo>
                  <a:lnTo>
                    <a:pt x="31" y="339"/>
                  </a:lnTo>
                  <a:lnTo>
                    <a:pt x="30" y="332"/>
                  </a:lnTo>
                  <a:lnTo>
                    <a:pt x="30" y="325"/>
                  </a:lnTo>
                  <a:lnTo>
                    <a:pt x="30" y="315"/>
                  </a:lnTo>
                  <a:lnTo>
                    <a:pt x="27" y="311"/>
                  </a:lnTo>
                  <a:lnTo>
                    <a:pt x="27" y="307"/>
                  </a:lnTo>
                  <a:lnTo>
                    <a:pt x="31" y="302"/>
                  </a:lnTo>
                  <a:lnTo>
                    <a:pt x="33" y="295"/>
                  </a:lnTo>
                  <a:lnTo>
                    <a:pt x="35" y="293"/>
                  </a:lnTo>
                  <a:lnTo>
                    <a:pt x="37" y="291"/>
                  </a:lnTo>
                  <a:lnTo>
                    <a:pt x="30" y="277"/>
                  </a:lnTo>
                  <a:lnTo>
                    <a:pt x="31" y="273"/>
                  </a:lnTo>
                  <a:lnTo>
                    <a:pt x="31" y="269"/>
                  </a:lnTo>
                  <a:lnTo>
                    <a:pt x="31" y="260"/>
                  </a:lnTo>
                  <a:lnTo>
                    <a:pt x="34" y="255"/>
                  </a:lnTo>
                  <a:lnTo>
                    <a:pt x="37" y="252"/>
                  </a:lnTo>
                  <a:lnTo>
                    <a:pt x="35" y="248"/>
                  </a:lnTo>
                  <a:lnTo>
                    <a:pt x="33" y="244"/>
                  </a:lnTo>
                  <a:lnTo>
                    <a:pt x="31" y="243"/>
                  </a:lnTo>
                  <a:lnTo>
                    <a:pt x="34" y="239"/>
                  </a:lnTo>
                  <a:lnTo>
                    <a:pt x="34" y="234"/>
                  </a:lnTo>
                  <a:lnTo>
                    <a:pt x="35" y="229"/>
                  </a:lnTo>
                  <a:lnTo>
                    <a:pt x="38" y="228"/>
                  </a:lnTo>
                  <a:lnTo>
                    <a:pt x="38" y="222"/>
                  </a:lnTo>
                  <a:lnTo>
                    <a:pt x="38" y="212"/>
                  </a:lnTo>
                  <a:lnTo>
                    <a:pt x="35" y="211"/>
                  </a:lnTo>
                  <a:lnTo>
                    <a:pt x="34" y="204"/>
                  </a:lnTo>
                  <a:lnTo>
                    <a:pt x="33" y="200"/>
                  </a:lnTo>
                  <a:lnTo>
                    <a:pt x="30" y="196"/>
                  </a:lnTo>
                  <a:lnTo>
                    <a:pt x="30" y="195"/>
                  </a:lnTo>
                  <a:lnTo>
                    <a:pt x="27" y="191"/>
                  </a:lnTo>
                  <a:lnTo>
                    <a:pt x="26" y="185"/>
                  </a:lnTo>
                  <a:lnTo>
                    <a:pt x="26" y="181"/>
                  </a:lnTo>
                  <a:lnTo>
                    <a:pt x="30" y="180"/>
                  </a:lnTo>
                  <a:lnTo>
                    <a:pt x="30" y="173"/>
                  </a:lnTo>
                  <a:lnTo>
                    <a:pt x="31" y="170"/>
                  </a:lnTo>
                  <a:lnTo>
                    <a:pt x="33" y="165"/>
                  </a:lnTo>
                  <a:lnTo>
                    <a:pt x="30" y="162"/>
                  </a:lnTo>
                  <a:lnTo>
                    <a:pt x="30" y="154"/>
                  </a:lnTo>
                  <a:lnTo>
                    <a:pt x="31" y="152"/>
                  </a:lnTo>
                  <a:lnTo>
                    <a:pt x="33" y="143"/>
                  </a:lnTo>
                  <a:lnTo>
                    <a:pt x="34" y="140"/>
                  </a:lnTo>
                  <a:lnTo>
                    <a:pt x="38" y="132"/>
                  </a:lnTo>
                  <a:lnTo>
                    <a:pt x="41" y="129"/>
                  </a:lnTo>
                  <a:lnTo>
                    <a:pt x="44" y="127"/>
                  </a:lnTo>
                  <a:lnTo>
                    <a:pt x="45" y="125"/>
                  </a:lnTo>
                  <a:lnTo>
                    <a:pt x="44" y="123"/>
                  </a:lnTo>
                  <a:lnTo>
                    <a:pt x="44" y="121"/>
                  </a:lnTo>
                  <a:lnTo>
                    <a:pt x="42" y="119"/>
                  </a:lnTo>
                  <a:lnTo>
                    <a:pt x="41" y="118"/>
                  </a:lnTo>
                  <a:lnTo>
                    <a:pt x="42" y="115"/>
                  </a:lnTo>
                  <a:lnTo>
                    <a:pt x="44" y="114"/>
                  </a:lnTo>
                  <a:lnTo>
                    <a:pt x="44" y="111"/>
                  </a:lnTo>
                  <a:lnTo>
                    <a:pt x="41" y="107"/>
                  </a:lnTo>
                  <a:lnTo>
                    <a:pt x="41" y="103"/>
                  </a:lnTo>
                  <a:lnTo>
                    <a:pt x="42" y="100"/>
                  </a:lnTo>
                  <a:lnTo>
                    <a:pt x="41" y="99"/>
                  </a:lnTo>
                  <a:lnTo>
                    <a:pt x="39" y="96"/>
                  </a:lnTo>
                  <a:lnTo>
                    <a:pt x="39" y="93"/>
                  </a:lnTo>
                  <a:lnTo>
                    <a:pt x="55" y="85"/>
                  </a:lnTo>
                  <a:lnTo>
                    <a:pt x="57" y="71"/>
                  </a:lnTo>
                  <a:lnTo>
                    <a:pt x="56" y="69"/>
                  </a:lnTo>
                  <a:lnTo>
                    <a:pt x="55" y="69"/>
                  </a:lnTo>
                  <a:lnTo>
                    <a:pt x="53" y="70"/>
                  </a:lnTo>
                  <a:lnTo>
                    <a:pt x="49" y="70"/>
                  </a:lnTo>
                  <a:lnTo>
                    <a:pt x="41" y="47"/>
                  </a:lnTo>
                  <a:lnTo>
                    <a:pt x="35" y="41"/>
                  </a:lnTo>
                  <a:lnTo>
                    <a:pt x="33" y="38"/>
                  </a:lnTo>
                  <a:lnTo>
                    <a:pt x="37" y="31"/>
                  </a:lnTo>
                  <a:lnTo>
                    <a:pt x="35" y="30"/>
                  </a:lnTo>
                  <a:lnTo>
                    <a:pt x="37" y="26"/>
                  </a:lnTo>
                  <a:lnTo>
                    <a:pt x="37" y="25"/>
                  </a:lnTo>
                  <a:lnTo>
                    <a:pt x="31" y="19"/>
                  </a:lnTo>
                  <a:lnTo>
                    <a:pt x="29" y="18"/>
                  </a:lnTo>
                  <a:lnTo>
                    <a:pt x="29" y="14"/>
                  </a:lnTo>
                  <a:lnTo>
                    <a:pt x="27" y="12"/>
                  </a:lnTo>
                  <a:lnTo>
                    <a:pt x="29" y="10"/>
                  </a:lnTo>
                  <a:lnTo>
                    <a:pt x="29" y="7"/>
                  </a:lnTo>
                  <a:lnTo>
                    <a:pt x="27" y="5"/>
                  </a:lnTo>
                  <a:lnTo>
                    <a:pt x="24" y="4"/>
                  </a:lnTo>
                  <a:lnTo>
                    <a:pt x="24" y="1"/>
                  </a:lnTo>
                  <a:lnTo>
                    <a:pt x="23" y="0"/>
                  </a:lnTo>
                  <a:lnTo>
                    <a:pt x="22" y="0"/>
                  </a:lnTo>
                  <a:lnTo>
                    <a:pt x="20" y="3"/>
                  </a:lnTo>
                  <a:lnTo>
                    <a:pt x="20" y="4"/>
                  </a:lnTo>
                  <a:lnTo>
                    <a:pt x="22" y="7"/>
                  </a:lnTo>
                  <a:lnTo>
                    <a:pt x="20" y="8"/>
                  </a:lnTo>
                  <a:lnTo>
                    <a:pt x="19" y="10"/>
                  </a:lnTo>
                  <a:lnTo>
                    <a:pt x="18" y="10"/>
                  </a:lnTo>
                  <a:lnTo>
                    <a:pt x="15" y="11"/>
                  </a:lnTo>
                  <a:lnTo>
                    <a:pt x="12" y="12"/>
                  </a:lnTo>
                  <a:lnTo>
                    <a:pt x="12" y="14"/>
                  </a:lnTo>
                  <a:lnTo>
                    <a:pt x="12" y="16"/>
                  </a:lnTo>
                  <a:lnTo>
                    <a:pt x="12" y="19"/>
                  </a:lnTo>
                  <a:lnTo>
                    <a:pt x="13" y="23"/>
                  </a:lnTo>
                  <a:lnTo>
                    <a:pt x="15" y="31"/>
                  </a:lnTo>
                  <a:lnTo>
                    <a:pt x="15" y="36"/>
                  </a:lnTo>
                  <a:lnTo>
                    <a:pt x="15" y="38"/>
                  </a:lnTo>
                  <a:lnTo>
                    <a:pt x="13" y="40"/>
                  </a:lnTo>
                  <a:lnTo>
                    <a:pt x="13" y="44"/>
                  </a:lnTo>
                  <a:lnTo>
                    <a:pt x="15" y="48"/>
                  </a:lnTo>
                  <a:lnTo>
                    <a:pt x="18" y="52"/>
                  </a:lnTo>
                  <a:lnTo>
                    <a:pt x="18" y="59"/>
                  </a:lnTo>
                  <a:lnTo>
                    <a:pt x="16" y="60"/>
                  </a:lnTo>
                  <a:lnTo>
                    <a:pt x="16" y="62"/>
                  </a:lnTo>
                  <a:lnTo>
                    <a:pt x="16" y="70"/>
                  </a:lnTo>
                  <a:lnTo>
                    <a:pt x="16" y="73"/>
                  </a:lnTo>
                  <a:lnTo>
                    <a:pt x="15" y="73"/>
                  </a:lnTo>
                  <a:lnTo>
                    <a:pt x="12" y="74"/>
                  </a:lnTo>
                  <a:lnTo>
                    <a:pt x="13" y="79"/>
                  </a:lnTo>
                  <a:lnTo>
                    <a:pt x="13" y="79"/>
                  </a:lnTo>
                  <a:lnTo>
                    <a:pt x="15" y="79"/>
                  </a:lnTo>
                  <a:lnTo>
                    <a:pt x="16" y="79"/>
                  </a:lnTo>
                  <a:lnTo>
                    <a:pt x="15" y="81"/>
                  </a:lnTo>
                  <a:lnTo>
                    <a:pt x="15" y="95"/>
                  </a:lnTo>
                  <a:lnTo>
                    <a:pt x="16" y="99"/>
                  </a:lnTo>
                  <a:lnTo>
                    <a:pt x="18" y="103"/>
                  </a:lnTo>
                  <a:lnTo>
                    <a:pt x="16" y="106"/>
                  </a:lnTo>
                  <a:lnTo>
                    <a:pt x="15" y="108"/>
                  </a:lnTo>
                  <a:lnTo>
                    <a:pt x="15" y="112"/>
                  </a:lnTo>
                  <a:lnTo>
                    <a:pt x="16" y="117"/>
                  </a:lnTo>
                  <a:lnTo>
                    <a:pt x="16" y="118"/>
                  </a:lnTo>
                  <a:lnTo>
                    <a:pt x="16" y="125"/>
                  </a:lnTo>
                  <a:lnTo>
                    <a:pt x="15" y="127"/>
                  </a:lnTo>
                  <a:lnTo>
                    <a:pt x="15" y="130"/>
                  </a:lnTo>
                  <a:lnTo>
                    <a:pt x="15" y="132"/>
                  </a:lnTo>
                  <a:lnTo>
                    <a:pt x="15" y="133"/>
                  </a:lnTo>
                  <a:lnTo>
                    <a:pt x="13" y="137"/>
                  </a:lnTo>
                  <a:lnTo>
                    <a:pt x="13" y="140"/>
                  </a:lnTo>
                  <a:lnTo>
                    <a:pt x="12" y="141"/>
                  </a:lnTo>
                  <a:lnTo>
                    <a:pt x="12" y="145"/>
                  </a:lnTo>
                  <a:lnTo>
                    <a:pt x="12" y="147"/>
                  </a:lnTo>
                  <a:lnTo>
                    <a:pt x="11" y="152"/>
                  </a:lnTo>
                  <a:lnTo>
                    <a:pt x="11" y="154"/>
                  </a:lnTo>
                  <a:lnTo>
                    <a:pt x="12" y="156"/>
                  </a:lnTo>
                  <a:lnTo>
                    <a:pt x="13" y="160"/>
                  </a:lnTo>
                  <a:lnTo>
                    <a:pt x="15" y="163"/>
                  </a:lnTo>
                  <a:lnTo>
                    <a:pt x="12" y="165"/>
                  </a:lnTo>
                  <a:lnTo>
                    <a:pt x="12" y="166"/>
                  </a:lnTo>
                  <a:lnTo>
                    <a:pt x="13" y="169"/>
                  </a:lnTo>
                  <a:lnTo>
                    <a:pt x="11" y="171"/>
                  </a:lnTo>
                  <a:lnTo>
                    <a:pt x="9" y="171"/>
                  </a:lnTo>
                  <a:lnTo>
                    <a:pt x="9" y="174"/>
                  </a:lnTo>
                  <a:lnTo>
                    <a:pt x="11" y="177"/>
                  </a:lnTo>
                  <a:lnTo>
                    <a:pt x="11" y="180"/>
                  </a:lnTo>
                  <a:lnTo>
                    <a:pt x="13" y="186"/>
                  </a:lnTo>
                  <a:lnTo>
                    <a:pt x="13" y="191"/>
                  </a:lnTo>
                  <a:lnTo>
                    <a:pt x="12" y="192"/>
                  </a:lnTo>
                  <a:lnTo>
                    <a:pt x="12" y="195"/>
                  </a:lnTo>
                  <a:lnTo>
                    <a:pt x="15" y="199"/>
                  </a:lnTo>
                  <a:lnTo>
                    <a:pt x="15" y="203"/>
                  </a:lnTo>
                  <a:lnTo>
                    <a:pt x="15" y="206"/>
                  </a:lnTo>
                  <a:lnTo>
                    <a:pt x="15" y="207"/>
                  </a:lnTo>
                  <a:lnTo>
                    <a:pt x="15" y="208"/>
                  </a:lnTo>
                  <a:lnTo>
                    <a:pt x="15" y="211"/>
                  </a:lnTo>
                  <a:lnTo>
                    <a:pt x="13" y="212"/>
                  </a:lnTo>
                  <a:lnTo>
                    <a:pt x="15" y="214"/>
                  </a:lnTo>
                  <a:lnTo>
                    <a:pt x="18" y="218"/>
                  </a:lnTo>
                  <a:lnTo>
                    <a:pt x="18" y="219"/>
                  </a:lnTo>
                  <a:lnTo>
                    <a:pt x="16" y="222"/>
                  </a:lnTo>
                  <a:lnTo>
                    <a:pt x="15" y="223"/>
                  </a:lnTo>
                  <a:lnTo>
                    <a:pt x="13" y="226"/>
                  </a:lnTo>
                  <a:lnTo>
                    <a:pt x="13" y="228"/>
                  </a:lnTo>
                  <a:lnTo>
                    <a:pt x="13" y="229"/>
                  </a:lnTo>
                  <a:lnTo>
                    <a:pt x="13" y="232"/>
                  </a:lnTo>
                  <a:lnTo>
                    <a:pt x="12" y="233"/>
                  </a:lnTo>
                  <a:lnTo>
                    <a:pt x="12" y="234"/>
                  </a:lnTo>
                  <a:lnTo>
                    <a:pt x="11" y="239"/>
                  </a:lnTo>
                  <a:lnTo>
                    <a:pt x="11" y="240"/>
                  </a:lnTo>
                  <a:lnTo>
                    <a:pt x="11" y="243"/>
                  </a:lnTo>
                  <a:lnTo>
                    <a:pt x="9" y="244"/>
                  </a:lnTo>
                  <a:lnTo>
                    <a:pt x="9" y="247"/>
                  </a:lnTo>
                  <a:lnTo>
                    <a:pt x="8" y="248"/>
                  </a:lnTo>
                  <a:lnTo>
                    <a:pt x="8" y="250"/>
                  </a:lnTo>
                  <a:lnTo>
                    <a:pt x="9" y="251"/>
                  </a:lnTo>
                  <a:lnTo>
                    <a:pt x="8" y="254"/>
                  </a:lnTo>
                  <a:lnTo>
                    <a:pt x="8" y="256"/>
                  </a:lnTo>
                  <a:lnTo>
                    <a:pt x="8" y="258"/>
                  </a:lnTo>
                  <a:lnTo>
                    <a:pt x="5" y="259"/>
                  </a:lnTo>
                  <a:lnTo>
                    <a:pt x="5" y="262"/>
                  </a:lnTo>
                  <a:lnTo>
                    <a:pt x="5" y="263"/>
                  </a:lnTo>
                  <a:lnTo>
                    <a:pt x="5" y="265"/>
                  </a:lnTo>
                  <a:lnTo>
                    <a:pt x="5" y="267"/>
                  </a:lnTo>
                  <a:lnTo>
                    <a:pt x="5" y="270"/>
                  </a:lnTo>
                  <a:lnTo>
                    <a:pt x="4" y="271"/>
                  </a:lnTo>
                  <a:lnTo>
                    <a:pt x="2" y="271"/>
                  </a:lnTo>
                  <a:lnTo>
                    <a:pt x="1" y="270"/>
                  </a:lnTo>
                  <a:lnTo>
                    <a:pt x="0" y="271"/>
                  </a:lnTo>
                  <a:lnTo>
                    <a:pt x="0" y="273"/>
                  </a:lnTo>
                  <a:lnTo>
                    <a:pt x="0" y="276"/>
                  </a:lnTo>
                  <a:lnTo>
                    <a:pt x="0" y="278"/>
                  </a:lnTo>
                  <a:lnTo>
                    <a:pt x="1" y="281"/>
                  </a:lnTo>
                  <a:lnTo>
                    <a:pt x="4" y="284"/>
                  </a:lnTo>
                  <a:lnTo>
                    <a:pt x="4" y="285"/>
                  </a:lnTo>
                  <a:lnTo>
                    <a:pt x="4" y="289"/>
                  </a:lnTo>
                  <a:lnTo>
                    <a:pt x="8" y="295"/>
                  </a:lnTo>
                  <a:lnTo>
                    <a:pt x="8" y="298"/>
                  </a:lnTo>
                  <a:lnTo>
                    <a:pt x="9" y="299"/>
                  </a:lnTo>
                  <a:lnTo>
                    <a:pt x="9" y="303"/>
                  </a:lnTo>
                  <a:lnTo>
                    <a:pt x="9" y="308"/>
                  </a:lnTo>
                  <a:lnTo>
                    <a:pt x="8" y="308"/>
                  </a:lnTo>
                  <a:lnTo>
                    <a:pt x="8" y="310"/>
                  </a:lnTo>
                  <a:lnTo>
                    <a:pt x="8" y="313"/>
                  </a:lnTo>
                  <a:lnTo>
                    <a:pt x="7" y="311"/>
                  </a:lnTo>
                  <a:lnTo>
                    <a:pt x="5" y="311"/>
                  </a:lnTo>
                  <a:lnTo>
                    <a:pt x="5" y="314"/>
                  </a:lnTo>
                  <a:lnTo>
                    <a:pt x="5" y="317"/>
                  </a:lnTo>
                  <a:lnTo>
                    <a:pt x="7" y="317"/>
                  </a:lnTo>
                  <a:lnTo>
                    <a:pt x="5" y="322"/>
                  </a:lnTo>
                  <a:lnTo>
                    <a:pt x="7" y="325"/>
                  </a:lnTo>
                  <a:lnTo>
                    <a:pt x="5" y="326"/>
                  </a:lnTo>
                  <a:lnTo>
                    <a:pt x="7" y="328"/>
                  </a:lnTo>
                  <a:lnTo>
                    <a:pt x="5" y="329"/>
                  </a:lnTo>
                  <a:lnTo>
                    <a:pt x="5" y="329"/>
                  </a:lnTo>
                  <a:lnTo>
                    <a:pt x="7" y="330"/>
                  </a:lnTo>
                  <a:lnTo>
                    <a:pt x="9" y="336"/>
                  </a:lnTo>
                  <a:lnTo>
                    <a:pt x="11" y="337"/>
                  </a:lnTo>
                  <a:lnTo>
                    <a:pt x="12" y="340"/>
                  </a:lnTo>
                  <a:lnTo>
                    <a:pt x="15" y="341"/>
                  </a:lnTo>
                  <a:lnTo>
                    <a:pt x="19" y="340"/>
                  </a:lnTo>
                  <a:lnTo>
                    <a:pt x="19" y="337"/>
                  </a:lnTo>
                  <a:lnTo>
                    <a:pt x="19" y="336"/>
                  </a:lnTo>
                  <a:lnTo>
                    <a:pt x="22" y="336"/>
                  </a:lnTo>
                  <a:lnTo>
                    <a:pt x="23" y="339"/>
                  </a:lnTo>
                  <a:lnTo>
                    <a:pt x="24" y="337"/>
                  </a:lnTo>
                  <a:lnTo>
                    <a:pt x="26" y="337"/>
                  </a:lnTo>
                  <a:lnTo>
                    <a:pt x="24" y="339"/>
                  </a:lnTo>
                  <a:lnTo>
                    <a:pt x="22" y="341"/>
                  </a:lnTo>
                  <a:lnTo>
                    <a:pt x="22" y="343"/>
                  </a:lnTo>
                  <a:lnTo>
                    <a:pt x="24" y="344"/>
                  </a:lnTo>
                  <a:lnTo>
                    <a:pt x="26" y="343"/>
                  </a:lnTo>
                  <a:lnTo>
                    <a:pt x="26" y="346"/>
                  </a:lnTo>
                  <a:lnTo>
                    <a:pt x="26" y="350"/>
                  </a:lnTo>
                  <a:lnTo>
                    <a:pt x="27" y="351"/>
                  </a:lnTo>
                  <a:lnTo>
                    <a:pt x="26" y="351"/>
                  </a:lnTo>
                  <a:lnTo>
                    <a:pt x="26" y="350"/>
                  </a:lnTo>
                  <a:lnTo>
                    <a:pt x="24" y="348"/>
                  </a:lnTo>
                  <a:lnTo>
                    <a:pt x="23" y="347"/>
                  </a:lnTo>
                  <a:lnTo>
                    <a:pt x="22" y="348"/>
                  </a:lnTo>
                  <a:lnTo>
                    <a:pt x="23" y="350"/>
                  </a:lnTo>
                  <a:lnTo>
                    <a:pt x="24" y="351"/>
                  </a:lnTo>
                  <a:lnTo>
                    <a:pt x="26" y="352"/>
                  </a:lnTo>
                  <a:lnTo>
                    <a:pt x="23" y="354"/>
                  </a:lnTo>
                  <a:lnTo>
                    <a:pt x="23" y="354"/>
                  </a:lnTo>
                  <a:lnTo>
                    <a:pt x="23" y="356"/>
                  </a:lnTo>
                  <a:lnTo>
                    <a:pt x="24" y="359"/>
                  </a:lnTo>
                  <a:lnTo>
                    <a:pt x="23" y="361"/>
                  </a:lnTo>
                  <a:lnTo>
                    <a:pt x="23" y="363"/>
                  </a:lnTo>
                  <a:lnTo>
                    <a:pt x="23" y="363"/>
                  </a:lnTo>
                  <a:lnTo>
                    <a:pt x="22" y="366"/>
                  </a:lnTo>
                  <a:lnTo>
                    <a:pt x="22" y="367"/>
                  </a:lnTo>
                  <a:lnTo>
                    <a:pt x="24" y="369"/>
                  </a:lnTo>
                  <a:lnTo>
                    <a:pt x="24" y="370"/>
                  </a:lnTo>
                  <a:lnTo>
                    <a:pt x="23" y="373"/>
                  </a:lnTo>
                  <a:lnTo>
                    <a:pt x="22" y="376"/>
                  </a:lnTo>
                  <a:lnTo>
                    <a:pt x="22" y="377"/>
                  </a:lnTo>
                  <a:lnTo>
                    <a:pt x="23" y="378"/>
                  </a:lnTo>
                  <a:lnTo>
                    <a:pt x="26" y="378"/>
                  </a:lnTo>
                  <a:lnTo>
                    <a:pt x="27" y="380"/>
                  </a:lnTo>
                  <a:lnTo>
                    <a:pt x="27" y="381"/>
                  </a:lnTo>
                  <a:lnTo>
                    <a:pt x="29" y="381"/>
                  </a:lnTo>
                  <a:lnTo>
                    <a:pt x="30" y="384"/>
                  </a:lnTo>
                  <a:lnTo>
                    <a:pt x="30" y="387"/>
                  </a:lnTo>
                  <a:lnTo>
                    <a:pt x="29" y="389"/>
                  </a:lnTo>
                  <a:lnTo>
                    <a:pt x="24" y="392"/>
                  </a:lnTo>
                  <a:lnTo>
                    <a:pt x="23" y="392"/>
                  </a:lnTo>
                  <a:lnTo>
                    <a:pt x="23" y="394"/>
                  </a:lnTo>
                  <a:lnTo>
                    <a:pt x="24" y="396"/>
                  </a:lnTo>
                  <a:lnTo>
                    <a:pt x="23" y="398"/>
                  </a:lnTo>
                  <a:lnTo>
                    <a:pt x="23" y="399"/>
                  </a:lnTo>
                  <a:lnTo>
                    <a:pt x="24" y="400"/>
                  </a:lnTo>
                  <a:lnTo>
                    <a:pt x="23" y="402"/>
                  </a:lnTo>
                  <a:lnTo>
                    <a:pt x="22" y="406"/>
                  </a:lnTo>
                  <a:lnTo>
                    <a:pt x="22" y="409"/>
                  </a:lnTo>
                  <a:lnTo>
                    <a:pt x="23" y="409"/>
                  </a:lnTo>
                  <a:lnTo>
                    <a:pt x="22" y="410"/>
                  </a:lnTo>
                  <a:lnTo>
                    <a:pt x="22" y="415"/>
                  </a:lnTo>
                  <a:lnTo>
                    <a:pt x="20" y="415"/>
                  </a:lnTo>
                  <a:lnTo>
                    <a:pt x="20" y="418"/>
                  </a:lnTo>
                  <a:lnTo>
                    <a:pt x="19" y="417"/>
                  </a:lnTo>
                  <a:lnTo>
                    <a:pt x="20" y="415"/>
                  </a:lnTo>
                  <a:lnTo>
                    <a:pt x="20" y="411"/>
                  </a:lnTo>
                  <a:lnTo>
                    <a:pt x="20" y="410"/>
                  </a:lnTo>
                  <a:lnTo>
                    <a:pt x="20" y="409"/>
                  </a:lnTo>
                  <a:lnTo>
                    <a:pt x="19" y="409"/>
                  </a:lnTo>
                  <a:lnTo>
                    <a:pt x="16" y="409"/>
                  </a:lnTo>
                  <a:lnTo>
                    <a:pt x="13" y="411"/>
                  </a:lnTo>
                  <a:lnTo>
                    <a:pt x="13" y="410"/>
                  </a:lnTo>
                  <a:lnTo>
                    <a:pt x="13" y="410"/>
                  </a:lnTo>
                  <a:lnTo>
                    <a:pt x="15" y="409"/>
                  </a:lnTo>
                  <a:lnTo>
                    <a:pt x="16" y="407"/>
                  </a:lnTo>
                  <a:lnTo>
                    <a:pt x="16" y="404"/>
                  </a:lnTo>
                  <a:lnTo>
                    <a:pt x="16" y="404"/>
                  </a:lnTo>
                  <a:lnTo>
                    <a:pt x="13" y="404"/>
                  </a:lnTo>
                  <a:lnTo>
                    <a:pt x="9" y="404"/>
                  </a:lnTo>
                  <a:lnTo>
                    <a:pt x="8" y="404"/>
                  </a:lnTo>
                  <a:lnTo>
                    <a:pt x="5" y="404"/>
                  </a:lnTo>
                  <a:lnTo>
                    <a:pt x="5" y="406"/>
                  </a:lnTo>
                  <a:lnTo>
                    <a:pt x="7" y="409"/>
                  </a:lnTo>
                  <a:lnTo>
                    <a:pt x="8" y="409"/>
                  </a:lnTo>
                  <a:lnTo>
                    <a:pt x="8" y="411"/>
                  </a:lnTo>
                  <a:lnTo>
                    <a:pt x="7" y="411"/>
                  </a:lnTo>
                  <a:lnTo>
                    <a:pt x="7" y="413"/>
                  </a:lnTo>
                  <a:lnTo>
                    <a:pt x="4" y="414"/>
                  </a:lnTo>
                  <a:lnTo>
                    <a:pt x="4" y="417"/>
                  </a:lnTo>
                  <a:lnTo>
                    <a:pt x="1" y="418"/>
                  </a:lnTo>
                  <a:lnTo>
                    <a:pt x="0" y="420"/>
                  </a:lnTo>
                  <a:lnTo>
                    <a:pt x="4" y="424"/>
                  </a:lnTo>
                  <a:lnTo>
                    <a:pt x="5" y="424"/>
                  </a:lnTo>
                  <a:lnTo>
                    <a:pt x="7" y="422"/>
                  </a:lnTo>
                  <a:lnTo>
                    <a:pt x="7" y="421"/>
                  </a:lnTo>
                  <a:lnTo>
                    <a:pt x="4" y="421"/>
                  </a:lnTo>
                  <a:lnTo>
                    <a:pt x="4" y="420"/>
                  </a:lnTo>
                  <a:lnTo>
                    <a:pt x="5" y="417"/>
                  </a:lnTo>
                  <a:lnTo>
                    <a:pt x="8" y="417"/>
                  </a:lnTo>
                  <a:lnTo>
                    <a:pt x="9" y="417"/>
                  </a:lnTo>
                  <a:lnTo>
                    <a:pt x="9" y="420"/>
                  </a:lnTo>
                  <a:lnTo>
                    <a:pt x="12" y="421"/>
                  </a:lnTo>
                  <a:lnTo>
                    <a:pt x="15" y="421"/>
                  </a:lnTo>
                  <a:lnTo>
                    <a:pt x="15" y="420"/>
                  </a:lnTo>
                  <a:lnTo>
                    <a:pt x="16" y="420"/>
                  </a:lnTo>
                  <a:lnTo>
                    <a:pt x="18" y="421"/>
                  </a:lnTo>
                  <a:lnTo>
                    <a:pt x="20" y="422"/>
                  </a:lnTo>
                  <a:lnTo>
                    <a:pt x="22" y="424"/>
                  </a:lnTo>
                  <a:lnTo>
                    <a:pt x="20" y="425"/>
                  </a:lnTo>
                  <a:lnTo>
                    <a:pt x="20" y="425"/>
                  </a:lnTo>
                  <a:lnTo>
                    <a:pt x="22" y="426"/>
                  </a:lnTo>
                  <a:lnTo>
                    <a:pt x="20" y="428"/>
                  </a:lnTo>
                  <a:lnTo>
                    <a:pt x="19" y="429"/>
                  </a:lnTo>
                  <a:lnTo>
                    <a:pt x="20" y="431"/>
                  </a:lnTo>
                  <a:lnTo>
                    <a:pt x="22" y="432"/>
                  </a:lnTo>
                  <a:lnTo>
                    <a:pt x="22" y="433"/>
                  </a:lnTo>
                  <a:lnTo>
                    <a:pt x="19" y="432"/>
                  </a:lnTo>
                  <a:lnTo>
                    <a:pt x="19" y="431"/>
                  </a:lnTo>
                  <a:lnTo>
                    <a:pt x="18" y="432"/>
                  </a:lnTo>
                  <a:lnTo>
                    <a:pt x="18" y="433"/>
                  </a:lnTo>
                  <a:lnTo>
                    <a:pt x="19" y="435"/>
                  </a:lnTo>
                  <a:lnTo>
                    <a:pt x="20" y="436"/>
                  </a:lnTo>
                  <a:lnTo>
                    <a:pt x="23" y="437"/>
                  </a:lnTo>
                  <a:lnTo>
                    <a:pt x="26" y="436"/>
                  </a:lnTo>
                  <a:lnTo>
                    <a:pt x="27" y="436"/>
                  </a:lnTo>
                  <a:lnTo>
                    <a:pt x="29" y="436"/>
                  </a:lnTo>
                  <a:lnTo>
                    <a:pt x="31" y="436"/>
                  </a:lnTo>
                  <a:lnTo>
                    <a:pt x="30" y="437"/>
                  </a:lnTo>
                  <a:lnTo>
                    <a:pt x="30" y="439"/>
                  </a:lnTo>
                  <a:lnTo>
                    <a:pt x="30" y="439"/>
                  </a:lnTo>
                  <a:lnTo>
                    <a:pt x="27" y="439"/>
                  </a:lnTo>
                  <a:lnTo>
                    <a:pt x="27" y="440"/>
                  </a:lnTo>
                  <a:lnTo>
                    <a:pt x="24" y="439"/>
                  </a:lnTo>
                  <a:lnTo>
                    <a:pt x="22" y="439"/>
                  </a:lnTo>
                  <a:lnTo>
                    <a:pt x="20" y="441"/>
                  </a:lnTo>
                  <a:lnTo>
                    <a:pt x="20" y="443"/>
                  </a:lnTo>
                  <a:lnTo>
                    <a:pt x="23" y="444"/>
                  </a:lnTo>
                  <a:lnTo>
                    <a:pt x="23" y="446"/>
                  </a:lnTo>
                  <a:lnTo>
                    <a:pt x="26" y="446"/>
                  </a:lnTo>
                  <a:lnTo>
                    <a:pt x="27" y="446"/>
                  </a:lnTo>
                  <a:lnTo>
                    <a:pt x="27" y="447"/>
                  </a:lnTo>
                  <a:lnTo>
                    <a:pt x="26" y="448"/>
                  </a:lnTo>
                  <a:lnTo>
                    <a:pt x="26" y="450"/>
                  </a:lnTo>
                  <a:lnTo>
                    <a:pt x="26" y="451"/>
                  </a:lnTo>
                  <a:lnTo>
                    <a:pt x="26" y="452"/>
                  </a:lnTo>
                  <a:lnTo>
                    <a:pt x="24" y="452"/>
                  </a:lnTo>
                  <a:lnTo>
                    <a:pt x="23" y="454"/>
                  </a:lnTo>
                  <a:lnTo>
                    <a:pt x="26" y="459"/>
                  </a:lnTo>
                  <a:lnTo>
                    <a:pt x="26" y="461"/>
                  </a:lnTo>
                  <a:lnTo>
                    <a:pt x="26" y="463"/>
                  </a:lnTo>
                  <a:lnTo>
                    <a:pt x="27" y="466"/>
                  </a:lnTo>
                  <a:lnTo>
                    <a:pt x="30" y="468"/>
                  </a:lnTo>
                  <a:lnTo>
                    <a:pt x="30" y="463"/>
                  </a:lnTo>
                  <a:lnTo>
                    <a:pt x="31" y="458"/>
                  </a:lnTo>
                  <a:lnTo>
                    <a:pt x="33" y="458"/>
                  </a:lnTo>
                  <a:lnTo>
                    <a:pt x="33" y="458"/>
                  </a:lnTo>
                  <a:lnTo>
                    <a:pt x="33" y="458"/>
                  </a:lnTo>
                  <a:lnTo>
                    <a:pt x="31" y="463"/>
                  </a:lnTo>
                  <a:lnTo>
                    <a:pt x="31" y="465"/>
                  </a:lnTo>
                  <a:lnTo>
                    <a:pt x="33" y="466"/>
                  </a:lnTo>
                  <a:lnTo>
                    <a:pt x="34" y="466"/>
                  </a:lnTo>
                  <a:lnTo>
                    <a:pt x="34" y="466"/>
                  </a:lnTo>
                  <a:lnTo>
                    <a:pt x="31" y="468"/>
                  </a:lnTo>
                  <a:lnTo>
                    <a:pt x="29" y="469"/>
                  </a:lnTo>
                  <a:lnTo>
                    <a:pt x="29" y="470"/>
                  </a:lnTo>
                  <a:lnTo>
                    <a:pt x="29" y="473"/>
                  </a:lnTo>
                  <a:lnTo>
                    <a:pt x="29" y="474"/>
                  </a:lnTo>
                  <a:lnTo>
                    <a:pt x="27" y="476"/>
                  </a:lnTo>
                  <a:lnTo>
                    <a:pt x="26" y="477"/>
                  </a:lnTo>
                  <a:lnTo>
                    <a:pt x="27" y="479"/>
                  </a:lnTo>
                  <a:lnTo>
                    <a:pt x="30" y="481"/>
                  </a:lnTo>
                  <a:lnTo>
                    <a:pt x="34" y="483"/>
                  </a:lnTo>
                  <a:lnTo>
                    <a:pt x="37" y="484"/>
                  </a:lnTo>
                  <a:lnTo>
                    <a:pt x="35" y="485"/>
                  </a:lnTo>
                  <a:lnTo>
                    <a:pt x="35" y="485"/>
                  </a:lnTo>
                  <a:lnTo>
                    <a:pt x="35" y="487"/>
                  </a:lnTo>
                  <a:lnTo>
                    <a:pt x="37" y="488"/>
                  </a:lnTo>
                  <a:lnTo>
                    <a:pt x="38" y="487"/>
                  </a:lnTo>
                  <a:lnTo>
                    <a:pt x="38" y="488"/>
                  </a:lnTo>
                  <a:lnTo>
                    <a:pt x="38" y="489"/>
                  </a:lnTo>
                  <a:lnTo>
                    <a:pt x="35" y="491"/>
                  </a:lnTo>
                  <a:lnTo>
                    <a:pt x="34" y="492"/>
                  </a:lnTo>
                  <a:lnTo>
                    <a:pt x="35" y="494"/>
                  </a:lnTo>
                  <a:lnTo>
                    <a:pt x="37" y="494"/>
                  </a:lnTo>
                  <a:lnTo>
                    <a:pt x="37" y="495"/>
                  </a:lnTo>
                  <a:lnTo>
                    <a:pt x="39" y="496"/>
                  </a:lnTo>
                  <a:lnTo>
                    <a:pt x="41" y="496"/>
                  </a:lnTo>
                  <a:lnTo>
                    <a:pt x="42" y="495"/>
                  </a:lnTo>
                  <a:lnTo>
                    <a:pt x="41" y="498"/>
                  </a:lnTo>
                  <a:lnTo>
                    <a:pt x="42" y="500"/>
                  </a:lnTo>
                  <a:lnTo>
                    <a:pt x="41" y="500"/>
                  </a:lnTo>
                  <a:lnTo>
                    <a:pt x="39" y="499"/>
                  </a:lnTo>
                  <a:lnTo>
                    <a:pt x="39" y="499"/>
                  </a:lnTo>
                  <a:lnTo>
                    <a:pt x="38" y="500"/>
                  </a:lnTo>
                  <a:lnTo>
                    <a:pt x="41" y="503"/>
                  </a:lnTo>
                  <a:lnTo>
                    <a:pt x="41" y="503"/>
                  </a:lnTo>
                  <a:lnTo>
                    <a:pt x="42" y="506"/>
                  </a:lnTo>
                  <a:lnTo>
                    <a:pt x="44" y="507"/>
                  </a:lnTo>
                  <a:lnTo>
                    <a:pt x="45" y="510"/>
                  </a:lnTo>
                  <a:lnTo>
                    <a:pt x="46" y="509"/>
                  </a:lnTo>
                  <a:lnTo>
                    <a:pt x="46" y="506"/>
                  </a:lnTo>
                  <a:lnTo>
                    <a:pt x="46" y="505"/>
                  </a:lnTo>
                  <a:lnTo>
                    <a:pt x="45" y="503"/>
                  </a:lnTo>
                  <a:lnTo>
                    <a:pt x="48" y="505"/>
                  </a:lnTo>
                  <a:lnTo>
                    <a:pt x="48" y="506"/>
                  </a:lnTo>
                  <a:lnTo>
                    <a:pt x="49" y="507"/>
                  </a:lnTo>
                  <a:lnTo>
                    <a:pt x="50" y="506"/>
                  </a:lnTo>
                  <a:lnTo>
                    <a:pt x="52" y="505"/>
                  </a:lnTo>
                  <a:lnTo>
                    <a:pt x="52" y="502"/>
                  </a:lnTo>
                  <a:lnTo>
                    <a:pt x="50" y="502"/>
                  </a:lnTo>
                  <a:lnTo>
                    <a:pt x="48" y="502"/>
                  </a:lnTo>
                  <a:lnTo>
                    <a:pt x="48" y="500"/>
                  </a:lnTo>
                  <a:lnTo>
                    <a:pt x="49" y="500"/>
                  </a:lnTo>
                  <a:lnTo>
                    <a:pt x="53" y="502"/>
                  </a:lnTo>
                  <a:lnTo>
                    <a:pt x="53" y="503"/>
                  </a:lnTo>
                  <a:lnTo>
                    <a:pt x="56" y="503"/>
                  </a:lnTo>
                  <a:lnTo>
                    <a:pt x="56" y="500"/>
                  </a:lnTo>
                  <a:lnTo>
                    <a:pt x="53" y="499"/>
                  </a:lnTo>
                  <a:lnTo>
                    <a:pt x="49" y="499"/>
                  </a:lnTo>
                  <a:lnTo>
                    <a:pt x="49" y="498"/>
                  </a:lnTo>
                  <a:lnTo>
                    <a:pt x="50" y="498"/>
                  </a:lnTo>
                  <a:lnTo>
                    <a:pt x="53" y="499"/>
                  </a:lnTo>
                  <a:lnTo>
                    <a:pt x="57" y="502"/>
                  </a:lnTo>
                  <a:lnTo>
                    <a:pt x="59" y="505"/>
                  </a:lnTo>
                  <a:lnTo>
                    <a:pt x="56" y="506"/>
                  </a:lnTo>
                  <a:lnTo>
                    <a:pt x="56" y="507"/>
                  </a:lnTo>
                  <a:lnTo>
                    <a:pt x="57" y="511"/>
                  </a:lnTo>
                  <a:lnTo>
                    <a:pt x="57" y="513"/>
                  </a:lnTo>
                  <a:lnTo>
                    <a:pt x="56" y="514"/>
                  </a:lnTo>
                  <a:lnTo>
                    <a:pt x="57" y="511"/>
                  </a:lnTo>
                  <a:lnTo>
                    <a:pt x="55" y="507"/>
                  </a:lnTo>
                  <a:lnTo>
                    <a:pt x="53" y="506"/>
                  </a:lnTo>
                  <a:lnTo>
                    <a:pt x="53" y="507"/>
                  </a:lnTo>
                  <a:lnTo>
                    <a:pt x="52" y="509"/>
                  </a:lnTo>
                  <a:lnTo>
                    <a:pt x="53" y="510"/>
                  </a:lnTo>
                  <a:lnTo>
                    <a:pt x="53" y="513"/>
                  </a:lnTo>
                  <a:lnTo>
                    <a:pt x="52" y="511"/>
                  </a:lnTo>
                  <a:lnTo>
                    <a:pt x="52" y="510"/>
                  </a:lnTo>
                  <a:lnTo>
                    <a:pt x="50" y="510"/>
                  </a:lnTo>
                  <a:lnTo>
                    <a:pt x="48" y="511"/>
                  </a:lnTo>
                  <a:lnTo>
                    <a:pt x="45" y="511"/>
                  </a:lnTo>
                  <a:lnTo>
                    <a:pt x="44" y="511"/>
                  </a:lnTo>
                  <a:lnTo>
                    <a:pt x="45" y="513"/>
                  </a:lnTo>
                  <a:lnTo>
                    <a:pt x="45" y="516"/>
                  </a:lnTo>
                  <a:lnTo>
                    <a:pt x="46" y="518"/>
                  </a:lnTo>
                  <a:lnTo>
                    <a:pt x="46" y="520"/>
                  </a:lnTo>
                  <a:lnTo>
                    <a:pt x="46" y="521"/>
                  </a:lnTo>
                  <a:lnTo>
                    <a:pt x="46" y="521"/>
                  </a:lnTo>
                  <a:lnTo>
                    <a:pt x="48" y="522"/>
                  </a:lnTo>
                  <a:lnTo>
                    <a:pt x="49" y="520"/>
                  </a:lnTo>
                  <a:lnTo>
                    <a:pt x="50" y="521"/>
                  </a:lnTo>
                  <a:lnTo>
                    <a:pt x="52" y="521"/>
                  </a:lnTo>
                  <a:lnTo>
                    <a:pt x="52" y="522"/>
                  </a:lnTo>
                  <a:lnTo>
                    <a:pt x="50" y="522"/>
                  </a:lnTo>
                  <a:lnTo>
                    <a:pt x="49" y="524"/>
                  </a:lnTo>
                  <a:lnTo>
                    <a:pt x="49" y="525"/>
                  </a:lnTo>
                  <a:lnTo>
                    <a:pt x="52" y="525"/>
                  </a:lnTo>
                  <a:lnTo>
                    <a:pt x="55" y="528"/>
                  </a:lnTo>
                  <a:lnTo>
                    <a:pt x="56" y="527"/>
                  </a:lnTo>
                  <a:lnTo>
                    <a:pt x="57" y="525"/>
                  </a:lnTo>
                  <a:lnTo>
                    <a:pt x="56" y="524"/>
                  </a:lnTo>
                  <a:lnTo>
                    <a:pt x="57" y="521"/>
                  </a:lnTo>
                  <a:lnTo>
                    <a:pt x="56" y="520"/>
                  </a:lnTo>
                  <a:lnTo>
                    <a:pt x="56" y="520"/>
                  </a:lnTo>
                  <a:lnTo>
                    <a:pt x="53" y="520"/>
                  </a:lnTo>
                  <a:lnTo>
                    <a:pt x="55" y="520"/>
                  </a:lnTo>
                  <a:lnTo>
                    <a:pt x="56" y="518"/>
                  </a:lnTo>
                  <a:lnTo>
                    <a:pt x="56" y="517"/>
                  </a:lnTo>
                  <a:lnTo>
                    <a:pt x="56" y="516"/>
                  </a:lnTo>
                  <a:lnTo>
                    <a:pt x="59" y="517"/>
                  </a:lnTo>
                  <a:lnTo>
                    <a:pt x="60" y="517"/>
                  </a:lnTo>
                  <a:lnTo>
                    <a:pt x="61" y="517"/>
                  </a:lnTo>
                  <a:lnTo>
                    <a:pt x="61" y="518"/>
                  </a:lnTo>
                  <a:lnTo>
                    <a:pt x="63" y="517"/>
                  </a:lnTo>
                  <a:lnTo>
                    <a:pt x="66" y="517"/>
                  </a:lnTo>
                  <a:lnTo>
                    <a:pt x="67" y="517"/>
                  </a:lnTo>
                  <a:lnTo>
                    <a:pt x="70" y="517"/>
                  </a:lnTo>
                  <a:lnTo>
                    <a:pt x="71" y="517"/>
                  </a:lnTo>
                  <a:lnTo>
                    <a:pt x="72" y="518"/>
                  </a:lnTo>
                  <a:lnTo>
                    <a:pt x="71" y="518"/>
                  </a:lnTo>
                  <a:lnTo>
                    <a:pt x="70" y="520"/>
                  </a:lnTo>
                  <a:lnTo>
                    <a:pt x="68" y="520"/>
                  </a:lnTo>
                  <a:lnTo>
                    <a:pt x="67" y="518"/>
                  </a:lnTo>
                  <a:lnTo>
                    <a:pt x="66" y="518"/>
                  </a:lnTo>
                  <a:lnTo>
                    <a:pt x="61" y="522"/>
                  </a:lnTo>
                  <a:lnTo>
                    <a:pt x="60" y="522"/>
                  </a:lnTo>
                  <a:lnTo>
                    <a:pt x="59" y="522"/>
                  </a:lnTo>
                  <a:lnTo>
                    <a:pt x="57" y="524"/>
                  </a:lnTo>
                  <a:lnTo>
                    <a:pt x="59" y="525"/>
                  </a:lnTo>
                  <a:lnTo>
                    <a:pt x="57" y="527"/>
                  </a:lnTo>
                  <a:lnTo>
                    <a:pt x="57" y="528"/>
                  </a:lnTo>
                  <a:lnTo>
                    <a:pt x="57" y="528"/>
                  </a:lnTo>
                  <a:lnTo>
                    <a:pt x="57" y="529"/>
                  </a:lnTo>
                  <a:lnTo>
                    <a:pt x="57" y="531"/>
                  </a:lnTo>
                  <a:lnTo>
                    <a:pt x="57" y="531"/>
                  </a:lnTo>
                  <a:lnTo>
                    <a:pt x="60" y="532"/>
                  </a:lnTo>
                  <a:lnTo>
                    <a:pt x="63" y="535"/>
                  </a:lnTo>
                  <a:lnTo>
                    <a:pt x="64" y="535"/>
                  </a:lnTo>
                  <a:lnTo>
                    <a:pt x="64" y="533"/>
                  </a:lnTo>
                  <a:lnTo>
                    <a:pt x="64" y="532"/>
                  </a:lnTo>
                  <a:lnTo>
                    <a:pt x="66" y="531"/>
                  </a:lnTo>
                  <a:lnTo>
                    <a:pt x="67" y="529"/>
                  </a:lnTo>
                  <a:lnTo>
                    <a:pt x="67" y="529"/>
                  </a:lnTo>
                  <a:lnTo>
                    <a:pt x="66" y="527"/>
                  </a:lnTo>
                  <a:lnTo>
                    <a:pt x="68" y="527"/>
                  </a:lnTo>
                  <a:lnTo>
                    <a:pt x="70" y="524"/>
                  </a:lnTo>
                  <a:lnTo>
                    <a:pt x="72" y="521"/>
                  </a:lnTo>
                  <a:lnTo>
                    <a:pt x="74" y="520"/>
                  </a:lnTo>
                  <a:lnTo>
                    <a:pt x="74" y="521"/>
                  </a:lnTo>
                  <a:lnTo>
                    <a:pt x="75" y="522"/>
                  </a:lnTo>
                  <a:lnTo>
                    <a:pt x="77" y="522"/>
                  </a:lnTo>
                  <a:lnTo>
                    <a:pt x="78" y="522"/>
                  </a:lnTo>
                  <a:lnTo>
                    <a:pt x="75" y="522"/>
                  </a:lnTo>
                  <a:lnTo>
                    <a:pt x="75" y="525"/>
                  </a:lnTo>
                  <a:lnTo>
                    <a:pt x="74" y="527"/>
                  </a:lnTo>
                  <a:lnTo>
                    <a:pt x="72" y="528"/>
                  </a:lnTo>
                  <a:lnTo>
                    <a:pt x="72" y="531"/>
                  </a:lnTo>
                  <a:lnTo>
                    <a:pt x="72" y="532"/>
                  </a:lnTo>
                  <a:lnTo>
                    <a:pt x="71" y="533"/>
                  </a:lnTo>
                  <a:lnTo>
                    <a:pt x="70" y="535"/>
                  </a:lnTo>
                  <a:lnTo>
                    <a:pt x="70" y="533"/>
                  </a:lnTo>
                  <a:lnTo>
                    <a:pt x="71" y="533"/>
                  </a:lnTo>
                  <a:lnTo>
                    <a:pt x="71" y="531"/>
                  </a:lnTo>
                  <a:lnTo>
                    <a:pt x="70" y="529"/>
                  </a:lnTo>
                  <a:lnTo>
                    <a:pt x="68" y="531"/>
                  </a:lnTo>
                  <a:lnTo>
                    <a:pt x="68" y="532"/>
                  </a:lnTo>
                  <a:lnTo>
                    <a:pt x="68" y="532"/>
                  </a:lnTo>
                  <a:lnTo>
                    <a:pt x="67" y="532"/>
                  </a:lnTo>
                  <a:lnTo>
                    <a:pt x="66" y="533"/>
                  </a:lnTo>
                  <a:lnTo>
                    <a:pt x="67" y="535"/>
                  </a:lnTo>
                  <a:lnTo>
                    <a:pt x="71" y="539"/>
                  </a:lnTo>
                  <a:lnTo>
                    <a:pt x="74" y="539"/>
                  </a:lnTo>
                  <a:lnTo>
                    <a:pt x="77" y="540"/>
                  </a:lnTo>
                  <a:lnTo>
                    <a:pt x="78" y="540"/>
                  </a:lnTo>
                  <a:lnTo>
                    <a:pt x="79" y="542"/>
                  </a:lnTo>
                  <a:lnTo>
                    <a:pt x="81" y="540"/>
                  </a:lnTo>
                  <a:lnTo>
                    <a:pt x="82" y="537"/>
                  </a:lnTo>
                  <a:lnTo>
                    <a:pt x="81" y="533"/>
                  </a:lnTo>
                  <a:lnTo>
                    <a:pt x="81" y="532"/>
                  </a:lnTo>
                  <a:lnTo>
                    <a:pt x="81" y="531"/>
                  </a:lnTo>
                  <a:lnTo>
                    <a:pt x="81" y="528"/>
                  </a:lnTo>
                  <a:lnTo>
                    <a:pt x="82" y="524"/>
                  </a:lnTo>
                  <a:lnTo>
                    <a:pt x="81" y="521"/>
                  </a:lnTo>
                  <a:lnTo>
                    <a:pt x="81" y="520"/>
                  </a:lnTo>
                  <a:lnTo>
                    <a:pt x="83" y="518"/>
                  </a:lnTo>
                  <a:lnTo>
                    <a:pt x="88" y="514"/>
                  </a:lnTo>
                  <a:lnTo>
                    <a:pt x="89" y="514"/>
                  </a:lnTo>
                  <a:lnTo>
                    <a:pt x="92" y="514"/>
                  </a:lnTo>
                  <a:lnTo>
                    <a:pt x="92" y="513"/>
                  </a:lnTo>
                  <a:lnTo>
                    <a:pt x="92" y="510"/>
                  </a:lnTo>
                  <a:lnTo>
                    <a:pt x="93" y="509"/>
                  </a:lnTo>
                  <a:lnTo>
                    <a:pt x="96" y="507"/>
                  </a:lnTo>
                  <a:lnTo>
                    <a:pt x="99" y="510"/>
                  </a:lnTo>
                  <a:lnTo>
                    <a:pt x="100" y="509"/>
                  </a:lnTo>
                  <a:lnTo>
                    <a:pt x="101" y="509"/>
                  </a:lnTo>
                  <a:lnTo>
                    <a:pt x="97" y="506"/>
                  </a:lnTo>
                  <a:lnTo>
                    <a:pt x="94"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1431">
              <a:extLst>
                <a:ext uri="{FF2B5EF4-FFF2-40B4-BE49-F238E27FC236}">
                  <a16:creationId xmlns:a16="http://schemas.microsoft.com/office/drawing/2014/main" id="{317BF38D-F92C-487D-8C67-523E38BC4FBC}"/>
                </a:ext>
              </a:extLst>
            </p:cNvPr>
            <p:cNvSpPr>
              <a:spLocks/>
            </p:cNvSpPr>
            <p:nvPr/>
          </p:nvSpPr>
          <p:spPr bwMode="auto">
            <a:xfrm>
              <a:off x="4130676" y="6299200"/>
              <a:ext cx="41275" cy="58737"/>
            </a:xfrm>
            <a:custGeom>
              <a:avLst/>
              <a:gdLst>
                <a:gd name="T0" fmla="*/ 19 w 26"/>
                <a:gd name="T1" fmla="*/ 14 h 37"/>
                <a:gd name="T2" fmla="*/ 19 w 26"/>
                <a:gd name="T3" fmla="*/ 14 h 37"/>
                <a:gd name="T4" fmla="*/ 16 w 26"/>
                <a:gd name="T5" fmla="*/ 0 h 37"/>
                <a:gd name="T6" fmla="*/ 12 w 26"/>
                <a:gd name="T7" fmla="*/ 1 h 37"/>
                <a:gd name="T8" fmla="*/ 12 w 26"/>
                <a:gd name="T9" fmla="*/ 3 h 37"/>
                <a:gd name="T10" fmla="*/ 9 w 26"/>
                <a:gd name="T11" fmla="*/ 0 h 37"/>
                <a:gd name="T12" fmla="*/ 8 w 26"/>
                <a:gd name="T13" fmla="*/ 0 h 37"/>
                <a:gd name="T14" fmla="*/ 7 w 26"/>
                <a:gd name="T15" fmla="*/ 3 h 37"/>
                <a:gd name="T16" fmla="*/ 8 w 26"/>
                <a:gd name="T17" fmla="*/ 4 h 37"/>
                <a:gd name="T18" fmla="*/ 8 w 26"/>
                <a:gd name="T19" fmla="*/ 5 h 37"/>
                <a:gd name="T20" fmla="*/ 5 w 26"/>
                <a:gd name="T21" fmla="*/ 8 h 37"/>
                <a:gd name="T22" fmla="*/ 5 w 26"/>
                <a:gd name="T23" fmla="*/ 8 h 37"/>
                <a:gd name="T24" fmla="*/ 3 w 26"/>
                <a:gd name="T25" fmla="*/ 7 h 37"/>
                <a:gd name="T26" fmla="*/ 1 w 26"/>
                <a:gd name="T27" fmla="*/ 7 h 37"/>
                <a:gd name="T28" fmla="*/ 0 w 26"/>
                <a:gd name="T29" fmla="*/ 8 h 37"/>
                <a:gd name="T30" fmla="*/ 1 w 26"/>
                <a:gd name="T31" fmla="*/ 9 h 37"/>
                <a:gd name="T32" fmla="*/ 3 w 26"/>
                <a:gd name="T33" fmla="*/ 9 h 37"/>
                <a:gd name="T34" fmla="*/ 3 w 26"/>
                <a:gd name="T35" fmla="*/ 11 h 37"/>
                <a:gd name="T36" fmla="*/ 0 w 26"/>
                <a:gd name="T37" fmla="*/ 14 h 37"/>
                <a:gd name="T38" fmla="*/ 1 w 26"/>
                <a:gd name="T39" fmla="*/ 15 h 37"/>
                <a:gd name="T40" fmla="*/ 1 w 26"/>
                <a:gd name="T41" fmla="*/ 18 h 37"/>
                <a:gd name="T42" fmla="*/ 4 w 26"/>
                <a:gd name="T43" fmla="*/ 20 h 37"/>
                <a:gd name="T44" fmla="*/ 5 w 26"/>
                <a:gd name="T45" fmla="*/ 20 h 37"/>
                <a:gd name="T46" fmla="*/ 7 w 26"/>
                <a:gd name="T47" fmla="*/ 19 h 37"/>
                <a:gd name="T48" fmla="*/ 11 w 26"/>
                <a:gd name="T49" fmla="*/ 16 h 37"/>
                <a:gd name="T50" fmla="*/ 14 w 26"/>
                <a:gd name="T51" fmla="*/ 16 h 37"/>
                <a:gd name="T52" fmla="*/ 14 w 26"/>
                <a:gd name="T53" fmla="*/ 19 h 37"/>
                <a:gd name="T54" fmla="*/ 12 w 26"/>
                <a:gd name="T55" fmla="*/ 22 h 37"/>
                <a:gd name="T56" fmla="*/ 9 w 26"/>
                <a:gd name="T57" fmla="*/ 22 h 37"/>
                <a:gd name="T58" fmla="*/ 9 w 26"/>
                <a:gd name="T59" fmla="*/ 23 h 37"/>
                <a:gd name="T60" fmla="*/ 5 w 26"/>
                <a:gd name="T61" fmla="*/ 24 h 37"/>
                <a:gd name="T62" fmla="*/ 5 w 26"/>
                <a:gd name="T63" fmla="*/ 26 h 37"/>
                <a:gd name="T64" fmla="*/ 5 w 26"/>
                <a:gd name="T65" fmla="*/ 27 h 37"/>
                <a:gd name="T66" fmla="*/ 8 w 26"/>
                <a:gd name="T67" fmla="*/ 30 h 37"/>
                <a:gd name="T68" fmla="*/ 11 w 26"/>
                <a:gd name="T69" fmla="*/ 31 h 37"/>
                <a:gd name="T70" fmla="*/ 12 w 26"/>
                <a:gd name="T71" fmla="*/ 31 h 37"/>
                <a:gd name="T72" fmla="*/ 16 w 26"/>
                <a:gd name="T73" fmla="*/ 33 h 37"/>
                <a:gd name="T74" fmla="*/ 23 w 26"/>
                <a:gd name="T75" fmla="*/ 37 h 37"/>
                <a:gd name="T76" fmla="*/ 26 w 26"/>
                <a:gd name="T77" fmla="*/ 37 h 37"/>
                <a:gd name="T78" fmla="*/ 19 w 26"/>
                <a:gd name="T79" fmla="*/ 15 h 37"/>
                <a:gd name="T80" fmla="*/ 19 w 26"/>
                <a:gd name="T81"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 h="37">
                  <a:moveTo>
                    <a:pt x="19" y="14"/>
                  </a:moveTo>
                  <a:lnTo>
                    <a:pt x="19" y="14"/>
                  </a:lnTo>
                  <a:lnTo>
                    <a:pt x="16" y="0"/>
                  </a:lnTo>
                  <a:lnTo>
                    <a:pt x="12" y="1"/>
                  </a:lnTo>
                  <a:lnTo>
                    <a:pt x="12" y="3"/>
                  </a:lnTo>
                  <a:lnTo>
                    <a:pt x="9" y="0"/>
                  </a:lnTo>
                  <a:lnTo>
                    <a:pt x="8" y="0"/>
                  </a:lnTo>
                  <a:lnTo>
                    <a:pt x="7" y="3"/>
                  </a:lnTo>
                  <a:lnTo>
                    <a:pt x="8" y="4"/>
                  </a:lnTo>
                  <a:lnTo>
                    <a:pt x="8" y="5"/>
                  </a:lnTo>
                  <a:lnTo>
                    <a:pt x="5" y="8"/>
                  </a:lnTo>
                  <a:lnTo>
                    <a:pt x="5" y="8"/>
                  </a:lnTo>
                  <a:lnTo>
                    <a:pt x="3" y="7"/>
                  </a:lnTo>
                  <a:lnTo>
                    <a:pt x="1" y="7"/>
                  </a:lnTo>
                  <a:lnTo>
                    <a:pt x="0" y="8"/>
                  </a:lnTo>
                  <a:lnTo>
                    <a:pt x="1" y="9"/>
                  </a:lnTo>
                  <a:lnTo>
                    <a:pt x="3" y="9"/>
                  </a:lnTo>
                  <a:lnTo>
                    <a:pt x="3" y="11"/>
                  </a:lnTo>
                  <a:lnTo>
                    <a:pt x="0" y="14"/>
                  </a:lnTo>
                  <a:lnTo>
                    <a:pt x="1" y="15"/>
                  </a:lnTo>
                  <a:lnTo>
                    <a:pt x="1" y="18"/>
                  </a:lnTo>
                  <a:lnTo>
                    <a:pt x="4" y="20"/>
                  </a:lnTo>
                  <a:lnTo>
                    <a:pt x="5" y="20"/>
                  </a:lnTo>
                  <a:lnTo>
                    <a:pt x="7" y="19"/>
                  </a:lnTo>
                  <a:lnTo>
                    <a:pt x="11" y="16"/>
                  </a:lnTo>
                  <a:lnTo>
                    <a:pt x="14" y="16"/>
                  </a:lnTo>
                  <a:lnTo>
                    <a:pt x="14" y="19"/>
                  </a:lnTo>
                  <a:lnTo>
                    <a:pt x="12" y="22"/>
                  </a:lnTo>
                  <a:lnTo>
                    <a:pt x="9" y="22"/>
                  </a:lnTo>
                  <a:lnTo>
                    <a:pt x="9" y="23"/>
                  </a:lnTo>
                  <a:lnTo>
                    <a:pt x="5" y="24"/>
                  </a:lnTo>
                  <a:lnTo>
                    <a:pt x="5" y="26"/>
                  </a:lnTo>
                  <a:lnTo>
                    <a:pt x="5" y="27"/>
                  </a:lnTo>
                  <a:lnTo>
                    <a:pt x="8" y="30"/>
                  </a:lnTo>
                  <a:lnTo>
                    <a:pt x="11" y="31"/>
                  </a:lnTo>
                  <a:lnTo>
                    <a:pt x="12" y="31"/>
                  </a:lnTo>
                  <a:lnTo>
                    <a:pt x="16" y="33"/>
                  </a:lnTo>
                  <a:lnTo>
                    <a:pt x="23" y="37"/>
                  </a:lnTo>
                  <a:lnTo>
                    <a:pt x="26" y="37"/>
                  </a:lnTo>
                  <a:lnTo>
                    <a:pt x="19" y="15"/>
                  </a:lnTo>
                  <a:lnTo>
                    <a:pt x="1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1432">
              <a:extLst>
                <a:ext uri="{FF2B5EF4-FFF2-40B4-BE49-F238E27FC236}">
                  <a16:creationId xmlns:a16="http://schemas.microsoft.com/office/drawing/2014/main" id="{05C4D6C4-630F-47F1-BD98-3B46F2CCED53}"/>
                </a:ext>
              </a:extLst>
            </p:cNvPr>
            <p:cNvSpPr>
              <a:spLocks/>
            </p:cNvSpPr>
            <p:nvPr/>
          </p:nvSpPr>
          <p:spPr bwMode="auto">
            <a:xfrm>
              <a:off x="4025901" y="6240463"/>
              <a:ext cx="7938" cy="11112"/>
            </a:xfrm>
            <a:custGeom>
              <a:avLst/>
              <a:gdLst>
                <a:gd name="T0" fmla="*/ 5 w 5"/>
                <a:gd name="T1" fmla="*/ 1 h 7"/>
                <a:gd name="T2" fmla="*/ 3 w 5"/>
                <a:gd name="T3" fmla="*/ 0 h 7"/>
                <a:gd name="T4" fmla="*/ 1 w 5"/>
                <a:gd name="T5" fmla="*/ 0 h 7"/>
                <a:gd name="T6" fmla="*/ 0 w 5"/>
                <a:gd name="T7" fmla="*/ 0 h 7"/>
                <a:gd name="T8" fmla="*/ 0 w 5"/>
                <a:gd name="T9" fmla="*/ 1 h 7"/>
                <a:gd name="T10" fmla="*/ 0 w 5"/>
                <a:gd name="T11" fmla="*/ 3 h 7"/>
                <a:gd name="T12" fmla="*/ 1 w 5"/>
                <a:gd name="T13" fmla="*/ 4 h 7"/>
                <a:gd name="T14" fmla="*/ 1 w 5"/>
                <a:gd name="T15" fmla="*/ 5 h 7"/>
                <a:gd name="T16" fmla="*/ 3 w 5"/>
                <a:gd name="T17" fmla="*/ 7 h 7"/>
                <a:gd name="T18" fmla="*/ 4 w 5"/>
                <a:gd name="T19" fmla="*/ 5 h 7"/>
                <a:gd name="T20" fmla="*/ 4 w 5"/>
                <a:gd name="T21" fmla="*/ 3 h 7"/>
                <a:gd name="T22" fmla="*/ 5 w 5"/>
                <a:gd name="T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5" y="1"/>
                  </a:moveTo>
                  <a:lnTo>
                    <a:pt x="3" y="0"/>
                  </a:lnTo>
                  <a:lnTo>
                    <a:pt x="1" y="0"/>
                  </a:lnTo>
                  <a:lnTo>
                    <a:pt x="0" y="0"/>
                  </a:lnTo>
                  <a:lnTo>
                    <a:pt x="0" y="1"/>
                  </a:lnTo>
                  <a:lnTo>
                    <a:pt x="0" y="3"/>
                  </a:lnTo>
                  <a:lnTo>
                    <a:pt x="1" y="4"/>
                  </a:lnTo>
                  <a:lnTo>
                    <a:pt x="1" y="5"/>
                  </a:lnTo>
                  <a:lnTo>
                    <a:pt x="3" y="7"/>
                  </a:lnTo>
                  <a:lnTo>
                    <a:pt x="4" y="5"/>
                  </a:lnTo>
                  <a:lnTo>
                    <a:pt x="4" y="3"/>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Freeform 1433">
              <a:extLst>
                <a:ext uri="{FF2B5EF4-FFF2-40B4-BE49-F238E27FC236}">
                  <a16:creationId xmlns:a16="http://schemas.microsoft.com/office/drawing/2014/main" id="{60B7D4C2-049B-4C4D-BC40-CB1C70C07FFC}"/>
                </a:ext>
              </a:extLst>
            </p:cNvPr>
            <p:cNvSpPr>
              <a:spLocks/>
            </p:cNvSpPr>
            <p:nvPr/>
          </p:nvSpPr>
          <p:spPr bwMode="auto">
            <a:xfrm>
              <a:off x="4165601" y="4805363"/>
              <a:ext cx="1588" cy="1587"/>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1434">
              <a:extLst>
                <a:ext uri="{FF2B5EF4-FFF2-40B4-BE49-F238E27FC236}">
                  <a16:creationId xmlns:a16="http://schemas.microsoft.com/office/drawing/2014/main" id="{DAB779B7-B495-4968-BFF9-6138FAA8184C}"/>
                </a:ext>
              </a:extLst>
            </p:cNvPr>
            <p:cNvSpPr>
              <a:spLocks/>
            </p:cNvSpPr>
            <p:nvPr/>
          </p:nvSpPr>
          <p:spPr bwMode="auto">
            <a:xfrm>
              <a:off x="4173538" y="4811713"/>
              <a:ext cx="6350" cy="12700"/>
            </a:xfrm>
            <a:custGeom>
              <a:avLst/>
              <a:gdLst>
                <a:gd name="T0" fmla="*/ 0 w 4"/>
                <a:gd name="T1" fmla="*/ 0 h 8"/>
                <a:gd name="T2" fmla="*/ 0 w 4"/>
                <a:gd name="T3" fmla="*/ 3 h 8"/>
                <a:gd name="T4" fmla="*/ 3 w 4"/>
                <a:gd name="T5" fmla="*/ 8 h 8"/>
                <a:gd name="T6" fmla="*/ 4 w 4"/>
                <a:gd name="T7" fmla="*/ 3 h 8"/>
                <a:gd name="T8" fmla="*/ 2 w 4"/>
                <a:gd name="T9" fmla="*/ 0 h 8"/>
                <a:gd name="T10" fmla="*/ 0 w 4"/>
                <a:gd name="T11" fmla="*/ 0 h 8"/>
              </a:gdLst>
              <a:ahLst/>
              <a:cxnLst>
                <a:cxn ang="0">
                  <a:pos x="T0" y="T1"/>
                </a:cxn>
                <a:cxn ang="0">
                  <a:pos x="T2" y="T3"/>
                </a:cxn>
                <a:cxn ang="0">
                  <a:pos x="T4" y="T5"/>
                </a:cxn>
                <a:cxn ang="0">
                  <a:pos x="T6" y="T7"/>
                </a:cxn>
                <a:cxn ang="0">
                  <a:pos x="T8" y="T9"/>
                </a:cxn>
                <a:cxn ang="0">
                  <a:pos x="T10" y="T11"/>
                </a:cxn>
              </a:cxnLst>
              <a:rect l="0" t="0" r="r" b="b"/>
              <a:pathLst>
                <a:path w="4" h="8">
                  <a:moveTo>
                    <a:pt x="0" y="0"/>
                  </a:moveTo>
                  <a:lnTo>
                    <a:pt x="0" y="3"/>
                  </a:lnTo>
                  <a:lnTo>
                    <a:pt x="3" y="8"/>
                  </a:lnTo>
                  <a:lnTo>
                    <a:pt x="4" y="3"/>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1435">
              <a:extLst>
                <a:ext uri="{FF2B5EF4-FFF2-40B4-BE49-F238E27FC236}">
                  <a16:creationId xmlns:a16="http://schemas.microsoft.com/office/drawing/2014/main" id="{B79CBDC2-FD19-4281-AC3C-B7C591DD097F}"/>
                </a:ext>
              </a:extLst>
            </p:cNvPr>
            <p:cNvSpPr>
              <a:spLocks/>
            </p:cNvSpPr>
            <p:nvPr/>
          </p:nvSpPr>
          <p:spPr bwMode="auto">
            <a:xfrm>
              <a:off x="4183063" y="4822825"/>
              <a:ext cx="1588" cy="1587"/>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1"/>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Freeform 1436">
              <a:extLst>
                <a:ext uri="{FF2B5EF4-FFF2-40B4-BE49-F238E27FC236}">
                  <a16:creationId xmlns:a16="http://schemas.microsoft.com/office/drawing/2014/main" id="{189410BC-0208-48AA-BBC5-7514B0D1B914}"/>
                </a:ext>
              </a:extLst>
            </p:cNvPr>
            <p:cNvSpPr>
              <a:spLocks/>
            </p:cNvSpPr>
            <p:nvPr/>
          </p:nvSpPr>
          <p:spPr bwMode="auto">
            <a:xfrm>
              <a:off x="4179888" y="4810125"/>
              <a:ext cx="6350" cy="6350"/>
            </a:xfrm>
            <a:custGeom>
              <a:avLst/>
              <a:gdLst>
                <a:gd name="T0" fmla="*/ 0 w 4"/>
                <a:gd name="T1" fmla="*/ 1 h 4"/>
                <a:gd name="T2" fmla="*/ 2 w 4"/>
                <a:gd name="T3" fmla="*/ 4 h 4"/>
                <a:gd name="T4" fmla="*/ 4 w 4"/>
                <a:gd name="T5" fmla="*/ 4 h 4"/>
                <a:gd name="T6" fmla="*/ 3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lnTo>
                    <a:pt x="2" y="4"/>
                  </a:lnTo>
                  <a:lnTo>
                    <a:pt x="4" y="4"/>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1437">
              <a:extLst>
                <a:ext uri="{FF2B5EF4-FFF2-40B4-BE49-F238E27FC236}">
                  <a16:creationId xmlns:a16="http://schemas.microsoft.com/office/drawing/2014/main" id="{5C7DD6C0-28F8-4DB4-A8AB-33451BF080FC}"/>
                </a:ext>
              </a:extLst>
            </p:cNvPr>
            <p:cNvSpPr>
              <a:spLocks/>
            </p:cNvSpPr>
            <p:nvPr/>
          </p:nvSpPr>
          <p:spPr bwMode="auto">
            <a:xfrm>
              <a:off x="4178301" y="4829175"/>
              <a:ext cx="6350" cy="9525"/>
            </a:xfrm>
            <a:custGeom>
              <a:avLst/>
              <a:gdLst>
                <a:gd name="T0" fmla="*/ 1 w 4"/>
                <a:gd name="T1" fmla="*/ 6 h 6"/>
                <a:gd name="T2" fmla="*/ 4 w 4"/>
                <a:gd name="T3" fmla="*/ 6 h 6"/>
                <a:gd name="T4" fmla="*/ 4 w 4"/>
                <a:gd name="T5" fmla="*/ 2 h 6"/>
                <a:gd name="T6" fmla="*/ 1 w 4"/>
                <a:gd name="T7" fmla="*/ 0 h 6"/>
                <a:gd name="T8" fmla="*/ 0 w 4"/>
                <a:gd name="T9" fmla="*/ 3 h 6"/>
                <a:gd name="T10" fmla="*/ 1 w 4"/>
                <a:gd name="T11" fmla="*/ 6 h 6"/>
              </a:gdLst>
              <a:ahLst/>
              <a:cxnLst>
                <a:cxn ang="0">
                  <a:pos x="T0" y="T1"/>
                </a:cxn>
                <a:cxn ang="0">
                  <a:pos x="T2" y="T3"/>
                </a:cxn>
                <a:cxn ang="0">
                  <a:pos x="T4" y="T5"/>
                </a:cxn>
                <a:cxn ang="0">
                  <a:pos x="T6" y="T7"/>
                </a:cxn>
                <a:cxn ang="0">
                  <a:pos x="T8" y="T9"/>
                </a:cxn>
                <a:cxn ang="0">
                  <a:pos x="T10" y="T11"/>
                </a:cxn>
              </a:cxnLst>
              <a:rect l="0" t="0" r="r" b="b"/>
              <a:pathLst>
                <a:path w="4" h="6">
                  <a:moveTo>
                    <a:pt x="1" y="6"/>
                  </a:moveTo>
                  <a:lnTo>
                    <a:pt x="4" y="6"/>
                  </a:lnTo>
                  <a:lnTo>
                    <a:pt x="4" y="2"/>
                  </a:lnTo>
                  <a:lnTo>
                    <a:pt x="1" y="0"/>
                  </a:lnTo>
                  <a:lnTo>
                    <a:pt x="0" y="3"/>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1438">
              <a:extLst>
                <a:ext uri="{FF2B5EF4-FFF2-40B4-BE49-F238E27FC236}">
                  <a16:creationId xmlns:a16="http://schemas.microsoft.com/office/drawing/2014/main" id="{662E08CB-366B-47C4-98FC-09C22D08414E}"/>
                </a:ext>
              </a:extLst>
            </p:cNvPr>
            <p:cNvSpPr>
              <a:spLocks/>
            </p:cNvSpPr>
            <p:nvPr/>
          </p:nvSpPr>
          <p:spPr bwMode="auto">
            <a:xfrm>
              <a:off x="4179888" y="482917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Freeform 1439">
              <a:extLst>
                <a:ext uri="{FF2B5EF4-FFF2-40B4-BE49-F238E27FC236}">
                  <a16:creationId xmlns:a16="http://schemas.microsoft.com/office/drawing/2014/main" id="{B60A81B1-0874-4E95-9472-C2FD6DBBCA98}"/>
                </a:ext>
              </a:extLst>
            </p:cNvPr>
            <p:cNvSpPr>
              <a:spLocks/>
            </p:cNvSpPr>
            <p:nvPr/>
          </p:nvSpPr>
          <p:spPr bwMode="auto">
            <a:xfrm>
              <a:off x="4179888" y="4845050"/>
              <a:ext cx="11113" cy="11112"/>
            </a:xfrm>
            <a:custGeom>
              <a:avLst/>
              <a:gdLst>
                <a:gd name="T0" fmla="*/ 4 w 7"/>
                <a:gd name="T1" fmla="*/ 7 h 7"/>
                <a:gd name="T2" fmla="*/ 7 w 7"/>
                <a:gd name="T3" fmla="*/ 7 h 7"/>
                <a:gd name="T4" fmla="*/ 7 w 7"/>
                <a:gd name="T5" fmla="*/ 5 h 7"/>
                <a:gd name="T6" fmla="*/ 6 w 7"/>
                <a:gd name="T7" fmla="*/ 1 h 7"/>
                <a:gd name="T8" fmla="*/ 0 w 7"/>
                <a:gd name="T9" fmla="*/ 0 h 7"/>
                <a:gd name="T10" fmla="*/ 0 w 7"/>
                <a:gd name="T11" fmla="*/ 1 h 7"/>
                <a:gd name="T12" fmla="*/ 3 w 7"/>
                <a:gd name="T13" fmla="*/ 4 h 7"/>
                <a:gd name="T14" fmla="*/ 3 w 7"/>
                <a:gd name="T15" fmla="*/ 7 h 7"/>
                <a:gd name="T16" fmla="*/ 4 w 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7"/>
                  </a:moveTo>
                  <a:lnTo>
                    <a:pt x="7" y="7"/>
                  </a:lnTo>
                  <a:lnTo>
                    <a:pt x="7" y="5"/>
                  </a:lnTo>
                  <a:lnTo>
                    <a:pt x="6" y="1"/>
                  </a:lnTo>
                  <a:lnTo>
                    <a:pt x="0" y="0"/>
                  </a:lnTo>
                  <a:lnTo>
                    <a:pt x="0" y="1"/>
                  </a:lnTo>
                  <a:lnTo>
                    <a:pt x="3" y="4"/>
                  </a:lnTo>
                  <a:lnTo>
                    <a:pt x="3" y="7"/>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1440">
              <a:extLst>
                <a:ext uri="{FF2B5EF4-FFF2-40B4-BE49-F238E27FC236}">
                  <a16:creationId xmlns:a16="http://schemas.microsoft.com/office/drawing/2014/main" id="{DBA34F0E-2407-423A-A437-5883FF4E4A48}"/>
                </a:ext>
              </a:extLst>
            </p:cNvPr>
            <p:cNvSpPr>
              <a:spLocks/>
            </p:cNvSpPr>
            <p:nvPr/>
          </p:nvSpPr>
          <p:spPr bwMode="auto">
            <a:xfrm>
              <a:off x="4184651" y="4859338"/>
              <a:ext cx="4763" cy="11112"/>
            </a:xfrm>
            <a:custGeom>
              <a:avLst/>
              <a:gdLst>
                <a:gd name="T0" fmla="*/ 3 w 3"/>
                <a:gd name="T1" fmla="*/ 0 h 7"/>
                <a:gd name="T2" fmla="*/ 0 w 3"/>
                <a:gd name="T3" fmla="*/ 5 h 7"/>
                <a:gd name="T4" fmla="*/ 0 w 3"/>
                <a:gd name="T5" fmla="*/ 7 h 7"/>
                <a:gd name="T6" fmla="*/ 1 w 3"/>
                <a:gd name="T7" fmla="*/ 7 h 7"/>
                <a:gd name="T8" fmla="*/ 3 w 3"/>
                <a:gd name="T9" fmla="*/ 5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0" y="5"/>
                  </a:lnTo>
                  <a:lnTo>
                    <a:pt x="0" y="7"/>
                  </a:lnTo>
                  <a:lnTo>
                    <a:pt x="1" y="7"/>
                  </a:lnTo>
                  <a:lnTo>
                    <a:pt x="3" y="5"/>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Freeform 1441">
              <a:extLst>
                <a:ext uri="{FF2B5EF4-FFF2-40B4-BE49-F238E27FC236}">
                  <a16:creationId xmlns:a16="http://schemas.microsoft.com/office/drawing/2014/main" id="{85186268-851B-4DDE-9367-AFB4313CCB06}"/>
                </a:ext>
              </a:extLst>
            </p:cNvPr>
            <p:cNvSpPr>
              <a:spLocks/>
            </p:cNvSpPr>
            <p:nvPr/>
          </p:nvSpPr>
          <p:spPr bwMode="auto">
            <a:xfrm>
              <a:off x="4213226" y="4875213"/>
              <a:ext cx="6350" cy="6350"/>
            </a:xfrm>
            <a:custGeom>
              <a:avLst/>
              <a:gdLst>
                <a:gd name="T0" fmla="*/ 0 w 4"/>
                <a:gd name="T1" fmla="*/ 3 h 4"/>
                <a:gd name="T2" fmla="*/ 1 w 4"/>
                <a:gd name="T3" fmla="*/ 4 h 4"/>
                <a:gd name="T4" fmla="*/ 4 w 4"/>
                <a:gd name="T5" fmla="*/ 4 h 4"/>
                <a:gd name="T6" fmla="*/ 4 w 4"/>
                <a:gd name="T7" fmla="*/ 1 h 4"/>
                <a:gd name="T8" fmla="*/ 3 w 4"/>
                <a:gd name="T9" fmla="*/ 0 h 4"/>
                <a:gd name="T10" fmla="*/ 0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0" y="3"/>
                  </a:moveTo>
                  <a:lnTo>
                    <a:pt x="1" y="4"/>
                  </a:lnTo>
                  <a:lnTo>
                    <a:pt x="4" y="4"/>
                  </a:lnTo>
                  <a:lnTo>
                    <a:pt x="4" y="1"/>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Freeform 1442">
              <a:extLst>
                <a:ext uri="{FF2B5EF4-FFF2-40B4-BE49-F238E27FC236}">
                  <a16:creationId xmlns:a16="http://schemas.microsoft.com/office/drawing/2014/main" id="{BAEB5106-140D-4B81-8D4D-90FAFCE1A701}"/>
                </a:ext>
              </a:extLst>
            </p:cNvPr>
            <p:cNvSpPr>
              <a:spLocks/>
            </p:cNvSpPr>
            <p:nvPr/>
          </p:nvSpPr>
          <p:spPr bwMode="auto">
            <a:xfrm>
              <a:off x="4179888" y="489108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1443">
              <a:extLst>
                <a:ext uri="{FF2B5EF4-FFF2-40B4-BE49-F238E27FC236}">
                  <a16:creationId xmlns:a16="http://schemas.microsoft.com/office/drawing/2014/main" id="{B75AD1B9-6CEC-4722-B192-58E87418566E}"/>
                </a:ext>
              </a:extLst>
            </p:cNvPr>
            <p:cNvSpPr>
              <a:spLocks/>
            </p:cNvSpPr>
            <p:nvPr/>
          </p:nvSpPr>
          <p:spPr bwMode="auto">
            <a:xfrm>
              <a:off x="4179888" y="4891088"/>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1444">
              <a:extLst>
                <a:ext uri="{FF2B5EF4-FFF2-40B4-BE49-F238E27FC236}">
                  <a16:creationId xmlns:a16="http://schemas.microsoft.com/office/drawing/2014/main" id="{3CD26F6C-427B-4B0D-979B-C1F12BEA154B}"/>
                </a:ext>
              </a:extLst>
            </p:cNvPr>
            <p:cNvSpPr>
              <a:spLocks/>
            </p:cNvSpPr>
            <p:nvPr/>
          </p:nvSpPr>
          <p:spPr bwMode="auto">
            <a:xfrm>
              <a:off x="4183063" y="4873625"/>
              <a:ext cx="1588" cy="9525"/>
            </a:xfrm>
            <a:custGeom>
              <a:avLst/>
              <a:gdLst>
                <a:gd name="T0" fmla="*/ 0 w 1"/>
                <a:gd name="T1" fmla="*/ 0 h 6"/>
                <a:gd name="T2" fmla="*/ 0 w 1"/>
                <a:gd name="T3" fmla="*/ 6 h 6"/>
                <a:gd name="T4" fmla="*/ 1 w 1"/>
                <a:gd name="T5" fmla="*/ 2 h 6"/>
                <a:gd name="T6" fmla="*/ 0 w 1"/>
                <a:gd name="T7" fmla="*/ 0 h 6"/>
              </a:gdLst>
              <a:ahLst/>
              <a:cxnLst>
                <a:cxn ang="0">
                  <a:pos x="T0" y="T1"/>
                </a:cxn>
                <a:cxn ang="0">
                  <a:pos x="T2" y="T3"/>
                </a:cxn>
                <a:cxn ang="0">
                  <a:pos x="T4" y="T5"/>
                </a:cxn>
                <a:cxn ang="0">
                  <a:pos x="T6" y="T7"/>
                </a:cxn>
              </a:cxnLst>
              <a:rect l="0" t="0" r="r" b="b"/>
              <a:pathLst>
                <a:path w="1" h="6">
                  <a:moveTo>
                    <a:pt x="0" y="0"/>
                  </a:moveTo>
                  <a:lnTo>
                    <a:pt x="0" y="6"/>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1445">
              <a:extLst>
                <a:ext uri="{FF2B5EF4-FFF2-40B4-BE49-F238E27FC236}">
                  <a16:creationId xmlns:a16="http://schemas.microsoft.com/office/drawing/2014/main" id="{EC8F9C47-8469-45EE-9A1B-A166C561EC92}"/>
                </a:ext>
              </a:extLst>
            </p:cNvPr>
            <p:cNvSpPr>
              <a:spLocks/>
            </p:cNvSpPr>
            <p:nvPr/>
          </p:nvSpPr>
          <p:spPr bwMode="auto">
            <a:xfrm>
              <a:off x="4171951" y="4897438"/>
              <a:ext cx="6350" cy="6350"/>
            </a:xfrm>
            <a:custGeom>
              <a:avLst/>
              <a:gdLst>
                <a:gd name="T0" fmla="*/ 1 w 4"/>
                <a:gd name="T1" fmla="*/ 1 h 4"/>
                <a:gd name="T2" fmla="*/ 0 w 4"/>
                <a:gd name="T3" fmla="*/ 4 h 4"/>
                <a:gd name="T4" fmla="*/ 3 w 4"/>
                <a:gd name="T5" fmla="*/ 4 h 4"/>
                <a:gd name="T6" fmla="*/ 4 w 4"/>
                <a:gd name="T7" fmla="*/ 1 h 4"/>
                <a:gd name="T8" fmla="*/ 3 w 4"/>
                <a:gd name="T9" fmla="*/ 0 h 4"/>
                <a:gd name="T10" fmla="*/ 1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1" y="1"/>
                  </a:moveTo>
                  <a:lnTo>
                    <a:pt x="0" y="4"/>
                  </a:lnTo>
                  <a:lnTo>
                    <a:pt x="3" y="4"/>
                  </a:lnTo>
                  <a:lnTo>
                    <a:pt x="4" y="1"/>
                  </a:lnTo>
                  <a:lnTo>
                    <a:pt x="3"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1446">
              <a:extLst>
                <a:ext uri="{FF2B5EF4-FFF2-40B4-BE49-F238E27FC236}">
                  <a16:creationId xmlns:a16="http://schemas.microsoft.com/office/drawing/2014/main" id="{48EDBDD2-EE18-4573-B0F5-7A1A40D85FDF}"/>
                </a:ext>
              </a:extLst>
            </p:cNvPr>
            <p:cNvSpPr>
              <a:spLocks/>
            </p:cNvSpPr>
            <p:nvPr/>
          </p:nvSpPr>
          <p:spPr bwMode="auto">
            <a:xfrm>
              <a:off x="4178301" y="4891088"/>
              <a:ext cx="4763" cy="3175"/>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lnTo>
                    <a:pt x="1"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1447">
              <a:extLst>
                <a:ext uri="{FF2B5EF4-FFF2-40B4-BE49-F238E27FC236}">
                  <a16:creationId xmlns:a16="http://schemas.microsoft.com/office/drawing/2014/main" id="{D0A74B49-7AB4-4E80-ACDC-B9BA86AABFA4}"/>
                </a:ext>
              </a:extLst>
            </p:cNvPr>
            <p:cNvSpPr>
              <a:spLocks/>
            </p:cNvSpPr>
            <p:nvPr/>
          </p:nvSpPr>
          <p:spPr bwMode="auto">
            <a:xfrm>
              <a:off x="4167188" y="4922838"/>
              <a:ext cx="22225" cy="20637"/>
            </a:xfrm>
            <a:custGeom>
              <a:avLst/>
              <a:gdLst>
                <a:gd name="T0" fmla="*/ 12 w 14"/>
                <a:gd name="T1" fmla="*/ 0 h 13"/>
                <a:gd name="T2" fmla="*/ 8 w 14"/>
                <a:gd name="T3" fmla="*/ 3 h 13"/>
                <a:gd name="T4" fmla="*/ 7 w 14"/>
                <a:gd name="T5" fmla="*/ 2 h 13"/>
                <a:gd name="T6" fmla="*/ 4 w 14"/>
                <a:gd name="T7" fmla="*/ 3 h 13"/>
                <a:gd name="T8" fmla="*/ 3 w 14"/>
                <a:gd name="T9" fmla="*/ 4 h 13"/>
                <a:gd name="T10" fmla="*/ 6 w 14"/>
                <a:gd name="T11" fmla="*/ 6 h 13"/>
                <a:gd name="T12" fmla="*/ 6 w 14"/>
                <a:gd name="T13" fmla="*/ 8 h 13"/>
                <a:gd name="T14" fmla="*/ 3 w 14"/>
                <a:gd name="T15" fmla="*/ 10 h 13"/>
                <a:gd name="T16" fmla="*/ 0 w 14"/>
                <a:gd name="T17" fmla="*/ 11 h 13"/>
                <a:gd name="T18" fmla="*/ 3 w 14"/>
                <a:gd name="T19" fmla="*/ 13 h 13"/>
                <a:gd name="T20" fmla="*/ 10 w 14"/>
                <a:gd name="T21" fmla="*/ 11 h 13"/>
                <a:gd name="T22" fmla="*/ 12 w 14"/>
                <a:gd name="T23" fmla="*/ 8 h 13"/>
                <a:gd name="T24" fmla="*/ 12 w 14"/>
                <a:gd name="T25" fmla="*/ 7 h 13"/>
                <a:gd name="T26" fmla="*/ 11 w 14"/>
                <a:gd name="T27" fmla="*/ 4 h 13"/>
                <a:gd name="T28" fmla="*/ 14 w 14"/>
                <a:gd name="T29" fmla="*/ 2 h 13"/>
                <a:gd name="T30" fmla="*/ 12 w 14"/>
                <a:gd name="T3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3">
                  <a:moveTo>
                    <a:pt x="12" y="0"/>
                  </a:moveTo>
                  <a:lnTo>
                    <a:pt x="8" y="3"/>
                  </a:lnTo>
                  <a:lnTo>
                    <a:pt x="7" y="2"/>
                  </a:lnTo>
                  <a:lnTo>
                    <a:pt x="4" y="3"/>
                  </a:lnTo>
                  <a:lnTo>
                    <a:pt x="3" y="4"/>
                  </a:lnTo>
                  <a:lnTo>
                    <a:pt x="6" y="6"/>
                  </a:lnTo>
                  <a:lnTo>
                    <a:pt x="6" y="8"/>
                  </a:lnTo>
                  <a:lnTo>
                    <a:pt x="3" y="10"/>
                  </a:lnTo>
                  <a:lnTo>
                    <a:pt x="0" y="11"/>
                  </a:lnTo>
                  <a:lnTo>
                    <a:pt x="3" y="13"/>
                  </a:lnTo>
                  <a:lnTo>
                    <a:pt x="10" y="11"/>
                  </a:lnTo>
                  <a:lnTo>
                    <a:pt x="12" y="8"/>
                  </a:lnTo>
                  <a:lnTo>
                    <a:pt x="12" y="7"/>
                  </a:lnTo>
                  <a:lnTo>
                    <a:pt x="11" y="4"/>
                  </a:lnTo>
                  <a:lnTo>
                    <a:pt x="14" y="2"/>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Freeform 1448">
              <a:extLst>
                <a:ext uri="{FF2B5EF4-FFF2-40B4-BE49-F238E27FC236}">
                  <a16:creationId xmlns:a16="http://schemas.microsoft.com/office/drawing/2014/main" id="{B108A140-4E6B-4185-AB37-15D415A9FF52}"/>
                </a:ext>
              </a:extLst>
            </p:cNvPr>
            <p:cNvSpPr>
              <a:spLocks/>
            </p:cNvSpPr>
            <p:nvPr/>
          </p:nvSpPr>
          <p:spPr bwMode="auto">
            <a:xfrm>
              <a:off x="4189413" y="4918075"/>
              <a:ext cx="4763" cy="3175"/>
            </a:xfrm>
            <a:custGeom>
              <a:avLst/>
              <a:gdLst>
                <a:gd name="T0" fmla="*/ 3 w 3"/>
                <a:gd name="T1" fmla="*/ 0 h 2"/>
                <a:gd name="T2" fmla="*/ 0 w 3"/>
                <a:gd name="T3" fmla="*/ 2 h 2"/>
                <a:gd name="T4" fmla="*/ 3 w 3"/>
                <a:gd name="T5" fmla="*/ 2 h 2"/>
                <a:gd name="T6" fmla="*/ 3 w 3"/>
                <a:gd name="T7" fmla="*/ 0 h 2"/>
              </a:gdLst>
              <a:ahLst/>
              <a:cxnLst>
                <a:cxn ang="0">
                  <a:pos x="T0" y="T1"/>
                </a:cxn>
                <a:cxn ang="0">
                  <a:pos x="T2" y="T3"/>
                </a:cxn>
                <a:cxn ang="0">
                  <a:pos x="T4" y="T5"/>
                </a:cxn>
                <a:cxn ang="0">
                  <a:pos x="T6" y="T7"/>
                </a:cxn>
              </a:cxnLst>
              <a:rect l="0" t="0" r="r" b="b"/>
              <a:pathLst>
                <a:path w="3" h="2">
                  <a:moveTo>
                    <a:pt x="3" y="0"/>
                  </a:moveTo>
                  <a:lnTo>
                    <a:pt x="0" y="2"/>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1449">
              <a:extLst>
                <a:ext uri="{FF2B5EF4-FFF2-40B4-BE49-F238E27FC236}">
                  <a16:creationId xmlns:a16="http://schemas.microsoft.com/office/drawing/2014/main" id="{D0FBB090-03A5-4A4A-A0F6-2F5A50D09DDD}"/>
                </a:ext>
              </a:extLst>
            </p:cNvPr>
            <p:cNvSpPr>
              <a:spLocks/>
            </p:cNvSpPr>
            <p:nvPr/>
          </p:nvSpPr>
          <p:spPr bwMode="auto">
            <a:xfrm>
              <a:off x="6684963" y="4359275"/>
              <a:ext cx="139700" cy="115887"/>
            </a:xfrm>
            <a:custGeom>
              <a:avLst/>
              <a:gdLst>
                <a:gd name="T0" fmla="*/ 31 w 88"/>
                <a:gd name="T1" fmla="*/ 0 h 73"/>
                <a:gd name="T2" fmla="*/ 27 w 88"/>
                <a:gd name="T3" fmla="*/ 1 h 73"/>
                <a:gd name="T4" fmla="*/ 24 w 88"/>
                <a:gd name="T5" fmla="*/ 0 h 73"/>
                <a:gd name="T6" fmla="*/ 22 w 88"/>
                <a:gd name="T7" fmla="*/ 1 h 73"/>
                <a:gd name="T8" fmla="*/ 19 w 88"/>
                <a:gd name="T9" fmla="*/ 5 h 73"/>
                <a:gd name="T10" fmla="*/ 5 w 88"/>
                <a:gd name="T11" fmla="*/ 10 h 73"/>
                <a:gd name="T12" fmla="*/ 0 w 88"/>
                <a:gd name="T13" fmla="*/ 15 h 73"/>
                <a:gd name="T14" fmla="*/ 2 w 88"/>
                <a:gd name="T15" fmla="*/ 22 h 73"/>
                <a:gd name="T16" fmla="*/ 7 w 88"/>
                <a:gd name="T17" fmla="*/ 21 h 73"/>
                <a:gd name="T18" fmla="*/ 12 w 88"/>
                <a:gd name="T19" fmla="*/ 26 h 73"/>
                <a:gd name="T20" fmla="*/ 16 w 88"/>
                <a:gd name="T21" fmla="*/ 30 h 73"/>
                <a:gd name="T22" fmla="*/ 19 w 88"/>
                <a:gd name="T23" fmla="*/ 34 h 73"/>
                <a:gd name="T24" fmla="*/ 16 w 88"/>
                <a:gd name="T25" fmla="*/ 40 h 73"/>
                <a:gd name="T26" fmla="*/ 13 w 88"/>
                <a:gd name="T27" fmla="*/ 44 h 73"/>
                <a:gd name="T28" fmla="*/ 18 w 88"/>
                <a:gd name="T29" fmla="*/ 56 h 73"/>
                <a:gd name="T30" fmla="*/ 23 w 88"/>
                <a:gd name="T31" fmla="*/ 63 h 73"/>
                <a:gd name="T32" fmla="*/ 31 w 88"/>
                <a:gd name="T33" fmla="*/ 66 h 73"/>
                <a:gd name="T34" fmla="*/ 37 w 88"/>
                <a:gd name="T35" fmla="*/ 70 h 73"/>
                <a:gd name="T36" fmla="*/ 42 w 88"/>
                <a:gd name="T37" fmla="*/ 70 h 73"/>
                <a:gd name="T38" fmla="*/ 44 w 88"/>
                <a:gd name="T39" fmla="*/ 71 h 73"/>
                <a:gd name="T40" fmla="*/ 50 w 88"/>
                <a:gd name="T41" fmla="*/ 62 h 73"/>
                <a:gd name="T42" fmla="*/ 56 w 88"/>
                <a:gd name="T43" fmla="*/ 59 h 73"/>
                <a:gd name="T44" fmla="*/ 64 w 88"/>
                <a:gd name="T45" fmla="*/ 63 h 73"/>
                <a:gd name="T46" fmla="*/ 71 w 88"/>
                <a:gd name="T47" fmla="*/ 63 h 73"/>
                <a:gd name="T48" fmla="*/ 75 w 88"/>
                <a:gd name="T49" fmla="*/ 66 h 73"/>
                <a:gd name="T50" fmla="*/ 81 w 88"/>
                <a:gd name="T51" fmla="*/ 69 h 73"/>
                <a:gd name="T52" fmla="*/ 86 w 88"/>
                <a:gd name="T53" fmla="*/ 66 h 73"/>
                <a:gd name="T54" fmla="*/ 88 w 88"/>
                <a:gd name="T55" fmla="*/ 66 h 73"/>
                <a:gd name="T56" fmla="*/ 86 w 88"/>
                <a:gd name="T57" fmla="*/ 56 h 73"/>
                <a:gd name="T58" fmla="*/ 81 w 88"/>
                <a:gd name="T59" fmla="*/ 49 h 73"/>
                <a:gd name="T60" fmla="*/ 79 w 88"/>
                <a:gd name="T61" fmla="*/ 41 h 73"/>
                <a:gd name="T62" fmla="*/ 72 w 88"/>
                <a:gd name="T63" fmla="*/ 34 h 73"/>
                <a:gd name="T64" fmla="*/ 66 w 88"/>
                <a:gd name="T65" fmla="*/ 27 h 73"/>
                <a:gd name="T66" fmla="*/ 60 w 88"/>
                <a:gd name="T67" fmla="*/ 22 h 73"/>
                <a:gd name="T68" fmla="*/ 53 w 88"/>
                <a:gd name="T69" fmla="*/ 22 h 73"/>
                <a:gd name="T70" fmla="*/ 48 w 88"/>
                <a:gd name="T71" fmla="*/ 19 h 73"/>
                <a:gd name="T72" fmla="*/ 45 w 88"/>
                <a:gd name="T73" fmla="*/ 15 h 73"/>
                <a:gd name="T74" fmla="*/ 37 w 88"/>
                <a:gd name="T75" fmla="*/ 5 h 73"/>
                <a:gd name="T76" fmla="*/ 34 w 88"/>
                <a:gd name="T7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8" h="73">
                  <a:moveTo>
                    <a:pt x="31" y="0"/>
                  </a:moveTo>
                  <a:lnTo>
                    <a:pt x="31" y="0"/>
                  </a:lnTo>
                  <a:lnTo>
                    <a:pt x="30" y="1"/>
                  </a:lnTo>
                  <a:lnTo>
                    <a:pt x="27" y="1"/>
                  </a:lnTo>
                  <a:lnTo>
                    <a:pt x="26" y="3"/>
                  </a:lnTo>
                  <a:lnTo>
                    <a:pt x="24" y="0"/>
                  </a:lnTo>
                  <a:lnTo>
                    <a:pt x="22" y="1"/>
                  </a:lnTo>
                  <a:lnTo>
                    <a:pt x="22" y="1"/>
                  </a:lnTo>
                  <a:lnTo>
                    <a:pt x="22" y="1"/>
                  </a:lnTo>
                  <a:lnTo>
                    <a:pt x="19" y="5"/>
                  </a:lnTo>
                  <a:lnTo>
                    <a:pt x="13" y="8"/>
                  </a:lnTo>
                  <a:lnTo>
                    <a:pt x="5" y="10"/>
                  </a:lnTo>
                  <a:lnTo>
                    <a:pt x="5" y="12"/>
                  </a:lnTo>
                  <a:lnTo>
                    <a:pt x="0" y="15"/>
                  </a:lnTo>
                  <a:lnTo>
                    <a:pt x="0" y="21"/>
                  </a:lnTo>
                  <a:lnTo>
                    <a:pt x="2" y="22"/>
                  </a:lnTo>
                  <a:lnTo>
                    <a:pt x="4" y="22"/>
                  </a:lnTo>
                  <a:lnTo>
                    <a:pt x="7" y="21"/>
                  </a:lnTo>
                  <a:lnTo>
                    <a:pt x="9" y="23"/>
                  </a:lnTo>
                  <a:lnTo>
                    <a:pt x="12" y="26"/>
                  </a:lnTo>
                  <a:lnTo>
                    <a:pt x="15" y="29"/>
                  </a:lnTo>
                  <a:lnTo>
                    <a:pt x="16" y="30"/>
                  </a:lnTo>
                  <a:lnTo>
                    <a:pt x="19" y="32"/>
                  </a:lnTo>
                  <a:lnTo>
                    <a:pt x="19" y="34"/>
                  </a:lnTo>
                  <a:lnTo>
                    <a:pt x="16" y="37"/>
                  </a:lnTo>
                  <a:lnTo>
                    <a:pt x="16" y="40"/>
                  </a:lnTo>
                  <a:lnTo>
                    <a:pt x="13" y="40"/>
                  </a:lnTo>
                  <a:lnTo>
                    <a:pt x="13" y="44"/>
                  </a:lnTo>
                  <a:lnTo>
                    <a:pt x="16" y="48"/>
                  </a:lnTo>
                  <a:lnTo>
                    <a:pt x="18" y="56"/>
                  </a:lnTo>
                  <a:lnTo>
                    <a:pt x="19" y="59"/>
                  </a:lnTo>
                  <a:lnTo>
                    <a:pt x="23" y="63"/>
                  </a:lnTo>
                  <a:lnTo>
                    <a:pt x="27" y="64"/>
                  </a:lnTo>
                  <a:lnTo>
                    <a:pt x="31" y="66"/>
                  </a:lnTo>
                  <a:lnTo>
                    <a:pt x="33" y="69"/>
                  </a:lnTo>
                  <a:lnTo>
                    <a:pt x="37" y="70"/>
                  </a:lnTo>
                  <a:lnTo>
                    <a:pt x="39" y="69"/>
                  </a:lnTo>
                  <a:lnTo>
                    <a:pt x="42" y="70"/>
                  </a:lnTo>
                  <a:lnTo>
                    <a:pt x="44" y="73"/>
                  </a:lnTo>
                  <a:lnTo>
                    <a:pt x="44" y="71"/>
                  </a:lnTo>
                  <a:lnTo>
                    <a:pt x="48" y="66"/>
                  </a:lnTo>
                  <a:lnTo>
                    <a:pt x="50" y="62"/>
                  </a:lnTo>
                  <a:lnTo>
                    <a:pt x="55" y="62"/>
                  </a:lnTo>
                  <a:lnTo>
                    <a:pt x="56" y="59"/>
                  </a:lnTo>
                  <a:lnTo>
                    <a:pt x="59" y="59"/>
                  </a:lnTo>
                  <a:lnTo>
                    <a:pt x="64" y="63"/>
                  </a:lnTo>
                  <a:lnTo>
                    <a:pt x="68" y="62"/>
                  </a:lnTo>
                  <a:lnTo>
                    <a:pt x="71" y="63"/>
                  </a:lnTo>
                  <a:lnTo>
                    <a:pt x="72" y="66"/>
                  </a:lnTo>
                  <a:lnTo>
                    <a:pt x="75" y="66"/>
                  </a:lnTo>
                  <a:lnTo>
                    <a:pt x="81" y="69"/>
                  </a:lnTo>
                  <a:lnTo>
                    <a:pt x="81" y="69"/>
                  </a:lnTo>
                  <a:lnTo>
                    <a:pt x="85" y="66"/>
                  </a:lnTo>
                  <a:lnTo>
                    <a:pt x="86" y="66"/>
                  </a:lnTo>
                  <a:lnTo>
                    <a:pt x="86" y="67"/>
                  </a:lnTo>
                  <a:lnTo>
                    <a:pt x="88" y="66"/>
                  </a:lnTo>
                  <a:lnTo>
                    <a:pt x="88" y="60"/>
                  </a:lnTo>
                  <a:lnTo>
                    <a:pt x="86" y="56"/>
                  </a:lnTo>
                  <a:lnTo>
                    <a:pt x="83" y="55"/>
                  </a:lnTo>
                  <a:lnTo>
                    <a:pt x="81" y="49"/>
                  </a:lnTo>
                  <a:lnTo>
                    <a:pt x="81" y="44"/>
                  </a:lnTo>
                  <a:lnTo>
                    <a:pt x="79" y="41"/>
                  </a:lnTo>
                  <a:lnTo>
                    <a:pt x="75" y="38"/>
                  </a:lnTo>
                  <a:lnTo>
                    <a:pt x="72" y="34"/>
                  </a:lnTo>
                  <a:lnTo>
                    <a:pt x="70" y="29"/>
                  </a:lnTo>
                  <a:lnTo>
                    <a:pt x="66" y="27"/>
                  </a:lnTo>
                  <a:lnTo>
                    <a:pt x="61" y="25"/>
                  </a:lnTo>
                  <a:lnTo>
                    <a:pt x="60" y="22"/>
                  </a:lnTo>
                  <a:lnTo>
                    <a:pt x="59" y="22"/>
                  </a:lnTo>
                  <a:lnTo>
                    <a:pt x="53" y="22"/>
                  </a:lnTo>
                  <a:lnTo>
                    <a:pt x="49" y="22"/>
                  </a:lnTo>
                  <a:lnTo>
                    <a:pt x="48" y="19"/>
                  </a:lnTo>
                  <a:lnTo>
                    <a:pt x="45" y="18"/>
                  </a:lnTo>
                  <a:lnTo>
                    <a:pt x="45" y="15"/>
                  </a:lnTo>
                  <a:lnTo>
                    <a:pt x="42" y="12"/>
                  </a:lnTo>
                  <a:lnTo>
                    <a:pt x="37" y="5"/>
                  </a:lnTo>
                  <a:lnTo>
                    <a:pt x="35" y="1"/>
                  </a:lnTo>
                  <a:lnTo>
                    <a:pt x="34" y="0"/>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Freeform 1450">
              <a:extLst>
                <a:ext uri="{FF2B5EF4-FFF2-40B4-BE49-F238E27FC236}">
                  <a16:creationId xmlns:a16="http://schemas.microsoft.com/office/drawing/2014/main" id="{F65DF287-E402-4F71-ADEF-26A8E40CF9B7}"/>
                </a:ext>
              </a:extLst>
            </p:cNvPr>
            <p:cNvSpPr>
              <a:spLocks/>
            </p:cNvSpPr>
            <p:nvPr/>
          </p:nvSpPr>
          <p:spPr bwMode="auto">
            <a:xfrm>
              <a:off x="6684963" y="4359275"/>
              <a:ext cx="139700" cy="115887"/>
            </a:xfrm>
            <a:custGeom>
              <a:avLst/>
              <a:gdLst>
                <a:gd name="T0" fmla="*/ 31 w 88"/>
                <a:gd name="T1" fmla="*/ 0 h 73"/>
                <a:gd name="T2" fmla="*/ 27 w 88"/>
                <a:gd name="T3" fmla="*/ 1 h 73"/>
                <a:gd name="T4" fmla="*/ 24 w 88"/>
                <a:gd name="T5" fmla="*/ 0 h 73"/>
                <a:gd name="T6" fmla="*/ 22 w 88"/>
                <a:gd name="T7" fmla="*/ 1 h 73"/>
                <a:gd name="T8" fmla="*/ 19 w 88"/>
                <a:gd name="T9" fmla="*/ 5 h 73"/>
                <a:gd name="T10" fmla="*/ 5 w 88"/>
                <a:gd name="T11" fmla="*/ 10 h 73"/>
                <a:gd name="T12" fmla="*/ 0 w 88"/>
                <a:gd name="T13" fmla="*/ 15 h 73"/>
                <a:gd name="T14" fmla="*/ 2 w 88"/>
                <a:gd name="T15" fmla="*/ 22 h 73"/>
                <a:gd name="T16" fmla="*/ 7 w 88"/>
                <a:gd name="T17" fmla="*/ 21 h 73"/>
                <a:gd name="T18" fmla="*/ 12 w 88"/>
                <a:gd name="T19" fmla="*/ 26 h 73"/>
                <a:gd name="T20" fmla="*/ 16 w 88"/>
                <a:gd name="T21" fmla="*/ 30 h 73"/>
                <a:gd name="T22" fmla="*/ 19 w 88"/>
                <a:gd name="T23" fmla="*/ 34 h 73"/>
                <a:gd name="T24" fmla="*/ 16 w 88"/>
                <a:gd name="T25" fmla="*/ 40 h 73"/>
                <a:gd name="T26" fmla="*/ 13 w 88"/>
                <a:gd name="T27" fmla="*/ 44 h 73"/>
                <a:gd name="T28" fmla="*/ 18 w 88"/>
                <a:gd name="T29" fmla="*/ 56 h 73"/>
                <a:gd name="T30" fmla="*/ 23 w 88"/>
                <a:gd name="T31" fmla="*/ 63 h 73"/>
                <a:gd name="T32" fmla="*/ 31 w 88"/>
                <a:gd name="T33" fmla="*/ 66 h 73"/>
                <a:gd name="T34" fmla="*/ 37 w 88"/>
                <a:gd name="T35" fmla="*/ 70 h 73"/>
                <a:gd name="T36" fmla="*/ 42 w 88"/>
                <a:gd name="T37" fmla="*/ 70 h 73"/>
                <a:gd name="T38" fmla="*/ 44 w 88"/>
                <a:gd name="T39" fmla="*/ 71 h 73"/>
                <a:gd name="T40" fmla="*/ 50 w 88"/>
                <a:gd name="T41" fmla="*/ 62 h 73"/>
                <a:gd name="T42" fmla="*/ 56 w 88"/>
                <a:gd name="T43" fmla="*/ 59 h 73"/>
                <a:gd name="T44" fmla="*/ 64 w 88"/>
                <a:gd name="T45" fmla="*/ 63 h 73"/>
                <a:gd name="T46" fmla="*/ 71 w 88"/>
                <a:gd name="T47" fmla="*/ 63 h 73"/>
                <a:gd name="T48" fmla="*/ 75 w 88"/>
                <a:gd name="T49" fmla="*/ 66 h 73"/>
                <a:gd name="T50" fmla="*/ 81 w 88"/>
                <a:gd name="T51" fmla="*/ 69 h 73"/>
                <a:gd name="T52" fmla="*/ 86 w 88"/>
                <a:gd name="T53" fmla="*/ 66 h 73"/>
                <a:gd name="T54" fmla="*/ 88 w 88"/>
                <a:gd name="T55" fmla="*/ 66 h 73"/>
                <a:gd name="T56" fmla="*/ 86 w 88"/>
                <a:gd name="T57" fmla="*/ 56 h 73"/>
                <a:gd name="T58" fmla="*/ 81 w 88"/>
                <a:gd name="T59" fmla="*/ 49 h 73"/>
                <a:gd name="T60" fmla="*/ 79 w 88"/>
                <a:gd name="T61" fmla="*/ 41 h 73"/>
                <a:gd name="T62" fmla="*/ 72 w 88"/>
                <a:gd name="T63" fmla="*/ 34 h 73"/>
                <a:gd name="T64" fmla="*/ 66 w 88"/>
                <a:gd name="T65" fmla="*/ 27 h 73"/>
                <a:gd name="T66" fmla="*/ 60 w 88"/>
                <a:gd name="T67" fmla="*/ 22 h 73"/>
                <a:gd name="T68" fmla="*/ 53 w 88"/>
                <a:gd name="T69" fmla="*/ 22 h 73"/>
                <a:gd name="T70" fmla="*/ 48 w 88"/>
                <a:gd name="T71" fmla="*/ 19 h 73"/>
                <a:gd name="T72" fmla="*/ 45 w 88"/>
                <a:gd name="T73" fmla="*/ 15 h 73"/>
                <a:gd name="T74" fmla="*/ 37 w 88"/>
                <a:gd name="T75" fmla="*/ 5 h 73"/>
                <a:gd name="T76" fmla="*/ 34 w 88"/>
                <a:gd name="T7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8" h="73">
                  <a:moveTo>
                    <a:pt x="31" y="0"/>
                  </a:moveTo>
                  <a:lnTo>
                    <a:pt x="31" y="0"/>
                  </a:lnTo>
                  <a:lnTo>
                    <a:pt x="30" y="1"/>
                  </a:lnTo>
                  <a:lnTo>
                    <a:pt x="27" y="1"/>
                  </a:lnTo>
                  <a:lnTo>
                    <a:pt x="26" y="3"/>
                  </a:lnTo>
                  <a:lnTo>
                    <a:pt x="24" y="0"/>
                  </a:lnTo>
                  <a:lnTo>
                    <a:pt x="22" y="1"/>
                  </a:lnTo>
                  <a:lnTo>
                    <a:pt x="22" y="1"/>
                  </a:lnTo>
                  <a:lnTo>
                    <a:pt x="22" y="1"/>
                  </a:lnTo>
                  <a:lnTo>
                    <a:pt x="19" y="5"/>
                  </a:lnTo>
                  <a:lnTo>
                    <a:pt x="13" y="8"/>
                  </a:lnTo>
                  <a:lnTo>
                    <a:pt x="5" y="10"/>
                  </a:lnTo>
                  <a:lnTo>
                    <a:pt x="5" y="12"/>
                  </a:lnTo>
                  <a:lnTo>
                    <a:pt x="0" y="15"/>
                  </a:lnTo>
                  <a:lnTo>
                    <a:pt x="0" y="21"/>
                  </a:lnTo>
                  <a:lnTo>
                    <a:pt x="2" y="22"/>
                  </a:lnTo>
                  <a:lnTo>
                    <a:pt x="4" y="22"/>
                  </a:lnTo>
                  <a:lnTo>
                    <a:pt x="7" y="21"/>
                  </a:lnTo>
                  <a:lnTo>
                    <a:pt x="9" y="23"/>
                  </a:lnTo>
                  <a:lnTo>
                    <a:pt x="12" y="26"/>
                  </a:lnTo>
                  <a:lnTo>
                    <a:pt x="15" y="29"/>
                  </a:lnTo>
                  <a:lnTo>
                    <a:pt x="16" y="30"/>
                  </a:lnTo>
                  <a:lnTo>
                    <a:pt x="19" y="32"/>
                  </a:lnTo>
                  <a:lnTo>
                    <a:pt x="19" y="34"/>
                  </a:lnTo>
                  <a:lnTo>
                    <a:pt x="16" y="37"/>
                  </a:lnTo>
                  <a:lnTo>
                    <a:pt x="16" y="40"/>
                  </a:lnTo>
                  <a:lnTo>
                    <a:pt x="13" y="40"/>
                  </a:lnTo>
                  <a:lnTo>
                    <a:pt x="13" y="44"/>
                  </a:lnTo>
                  <a:lnTo>
                    <a:pt x="16" y="48"/>
                  </a:lnTo>
                  <a:lnTo>
                    <a:pt x="18" y="56"/>
                  </a:lnTo>
                  <a:lnTo>
                    <a:pt x="19" y="59"/>
                  </a:lnTo>
                  <a:lnTo>
                    <a:pt x="23" y="63"/>
                  </a:lnTo>
                  <a:lnTo>
                    <a:pt x="27" y="64"/>
                  </a:lnTo>
                  <a:lnTo>
                    <a:pt x="31" y="66"/>
                  </a:lnTo>
                  <a:lnTo>
                    <a:pt x="33" y="69"/>
                  </a:lnTo>
                  <a:lnTo>
                    <a:pt x="37" y="70"/>
                  </a:lnTo>
                  <a:lnTo>
                    <a:pt x="39" y="69"/>
                  </a:lnTo>
                  <a:lnTo>
                    <a:pt x="42" y="70"/>
                  </a:lnTo>
                  <a:lnTo>
                    <a:pt x="44" y="73"/>
                  </a:lnTo>
                  <a:lnTo>
                    <a:pt x="44" y="71"/>
                  </a:lnTo>
                  <a:lnTo>
                    <a:pt x="48" y="66"/>
                  </a:lnTo>
                  <a:lnTo>
                    <a:pt x="50" y="62"/>
                  </a:lnTo>
                  <a:lnTo>
                    <a:pt x="55" y="62"/>
                  </a:lnTo>
                  <a:lnTo>
                    <a:pt x="56" y="59"/>
                  </a:lnTo>
                  <a:lnTo>
                    <a:pt x="59" y="59"/>
                  </a:lnTo>
                  <a:lnTo>
                    <a:pt x="64" y="63"/>
                  </a:lnTo>
                  <a:lnTo>
                    <a:pt x="68" y="62"/>
                  </a:lnTo>
                  <a:lnTo>
                    <a:pt x="71" y="63"/>
                  </a:lnTo>
                  <a:lnTo>
                    <a:pt x="72" y="66"/>
                  </a:lnTo>
                  <a:lnTo>
                    <a:pt x="75" y="66"/>
                  </a:lnTo>
                  <a:lnTo>
                    <a:pt x="81" y="69"/>
                  </a:lnTo>
                  <a:lnTo>
                    <a:pt x="81" y="69"/>
                  </a:lnTo>
                  <a:lnTo>
                    <a:pt x="85" y="66"/>
                  </a:lnTo>
                  <a:lnTo>
                    <a:pt x="86" y="66"/>
                  </a:lnTo>
                  <a:lnTo>
                    <a:pt x="86" y="67"/>
                  </a:lnTo>
                  <a:lnTo>
                    <a:pt x="88" y="66"/>
                  </a:lnTo>
                  <a:lnTo>
                    <a:pt x="88" y="60"/>
                  </a:lnTo>
                  <a:lnTo>
                    <a:pt x="86" y="56"/>
                  </a:lnTo>
                  <a:lnTo>
                    <a:pt x="83" y="55"/>
                  </a:lnTo>
                  <a:lnTo>
                    <a:pt x="81" y="49"/>
                  </a:lnTo>
                  <a:lnTo>
                    <a:pt x="81" y="44"/>
                  </a:lnTo>
                  <a:lnTo>
                    <a:pt x="79" y="41"/>
                  </a:lnTo>
                  <a:lnTo>
                    <a:pt x="75" y="38"/>
                  </a:lnTo>
                  <a:lnTo>
                    <a:pt x="72" y="34"/>
                  </a:lnTo>
                  <a:lnTo>
                    <a:pt x="70" y="29"/>
                  </a:lnTo>
                  <a:lnTo>
                    <a:pt x="66" y="27"/>
                  </a:lnTo>
                  <a:lnTo>
                    <a:pt x="61" y="25"/>
                  </a:lnTo>
                  <a:lnTo>
                    <a:pt x="60" y="22"/>
                  </a:lnTo>
                  <a:lnTo>
                    <a:pt x="59" y="22"/>
                  </a:lnTo>
                  <a:lnTo>
                    <a:pt x="53" y="22"/>
                  </a:lnTo>
                  <a:lnTo>
                    <a:pt x="49" y="22"/>
                  </a:lnTo>
                  <a:lnTo>
                    <a:pt x="48" y="19"/>
                  </a:lnTo>
                  <a:lnTo>
                    <a:pt x="45" y="18"/>
                  </a:lnTo>
                  <a:lnTo>
                    <a:pt x="45" y="15"/>
                  </a:lnTo>
                  <a:lnTo>
                    <a:pt x="42" y="12"/>
                  </a:lnTo>
                  <a:lnTo>
                    <a:pt x="37" y="5"/>
                  </a:lnTo>
                  <a:lnTo>
                    <a:pt x="35" y="1"/>
                  </a:lnTo>
                  <a:lnTo>
                    <a:pt x="34" y="0"/>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1451">
              <a:extLst>
                <a:ext uri="{FF2B5EF4-FFF2-40B4-BE49-F238E27FC236}">
                  <a16:creationId xmlns:a16="http://schemas.microsoft.com/office/drawing/2014/main" id="{D2E7E1D2-F31E-48BC-AECC-099674F57237}"/>
                </a:ext>
              </a:extLst>
            </p:cNvPr>
            <p:cNvSpPr>
              <a:spLocks/>
            </p:cNvSpPr>
            <p:nvPr/>
          </p:nvSpPr>
          <p:spPr bwMode="auto">
            <a:xfrm>
              <a:off x="6091238" y="4260850"/>
              <a:ext cx="96838" cy="26987"/>
            </a:xfrm>
            <a:custGeom>
              <a:avLst/>
              <a:gdLst>
                <a:gd name="T0" fmla="*/ 38 w 44"/>
                <a:gd name="T1" fmla="*/ 2 h 12"/>
                <a:gd name="T2" fmla="*/ 35 w 44"/>
                <a:gd name="T3" fmla="*/ 0 h 12"/>
                <a:gd name="T4" fmla="*/ 25 w 44"/>
                <a:gd name="T5" fmla="*/ 3 h 12"/>
                <a:gd name="T6" fmla="*/ 22 w 44"/>
                <a:gd name="T7" fmla="*/ 1 h 12"/>
                <a:gd name="T8" fmla="*/ 12 w 44"/>
                <a:gd name="T9" fmla="*/ 2 h 12"/>
                <a:gd name="T10" fmla="*/ 12 w 44"/>
                <a:gd name="T11" fmla="*/ 4 h 12"/>
                <a:gd name="T12" fmla="*/ 1 w 44"/>
                <a:gd name="T13" fmla="*/ 6 h 12"/>
                <a:gd name="T14" fmla="*/ 1 w 44"/>
                <a:gd name="T15" fmla="*/ 6 h 12"/>
                <a:gd name="T16" fmla="*/ 0 w 44"/>
                <a:gd name="T17" fmla="*/ 6 h 12"/>
                <a:gd name="T18" fmla="*/ 0 w 44"/>
                <a:gd name="T19" fmla="*/ 7 h 12"/>
                <a:gd name="T20" fmla="*/ 2 w 44"/>
                <a:gd name="T21" fmla="*/ 7 h 12"/>
                <a:gd name="T22" fmla="*/ 2 w 44"/>
                <a:gd name="T23" fmla="*/ 8 h 12"/>
                <a:gd name="T24" fmla="*/ 3 w 44"/>
                <a:gd name="T25" fmla="*/ 9 h 12"/>
                <a:gd name="T26" fmla="*/ 4 w 44"/>
                <a:gd name="T27" fmla="*/ 7 h 12"/>
                <a:gd name="T28" fmla="*/ 6 w 44"/>
                <a:gd name="T29" fmla="*/ 8 h 12"/>
                <a:gd name="T30" fmla="*/ 7 w 44"/>
                <a:gd name="T31" fmla="*/ 8 h 12"/>
                <a:gd name="T32" fmla="*/ 8 w 44"/>
                <a:gd name="T33" fmla="*/ 7 h 12"/>
                <a:gd name="T34" fmla="*/ 10 w 44"/>
                <a:gd name="T35" fmla="*/ 7 h 12"/>
                <a:gd name="T36" fmla="*/ 14 w 44"/>
                <a:gd name="T37" fmla="*/ 11 h 12"/>
                <a:gd name="T38" fmla="*/ 15 w 44"/>
                <a:gd name="T39" fmla="*/ 11 h 12"/>
                <a:gd name="T40" fmla="*/ 15 w 44"/>
                <a:gd name="T41" fmla="*/ 11 h 12"/>
                <a:gd name="T42" fmla="*/ 18 w 44"/>
                <a:gd name="T43" fmla="*/ 10 h 12"/>
                <a:gd name="T44" fmla="*/ 22 w 44"/>
                <a:gd name="T45" fmla="*/ 9 h 12"/>
                <a:gd name="T46" fmla="*/ 23 w 44"/>
                <a:gd name="T47" fmla="*/ 10 h 12"/>
                <a:gd name="T48" fmla="*/ 28 w 44"/>
                <a:gd name="T49" fmla="*/ 9 h 12"/>
                <a:gd name="T50" fmla="*/ 29 w 44"/>
                <a:gd name="T51" fmla="*/ 10 h 12"/>
                <a:gd name="T52" fmla="*/ 29 w 44"/>
                <a:gd name="T53" fmla="*/ 8 h 12"/>
                <a:gd name="T54" fmla="*/ 32 w 44"/>
                <a:gd name="T55" fmla="*/ 7 h 12"/>
                <a:gd name="T56" fmla="*/ 37 w 44"/>
                <a:gd name="T57" fmla="*/ 10 h 12"/>
                <a:gd name="T58" fmla="*/ 40 w 44"/>
                <a:gd name="T59" fmla="*/ 10 h 12"/>
                <a:gd name="T60" fmla="*/ 43 w 44"/>
                <a:gd name="T61" fmla="*/ 12 h 12"/>
                <a:gd name="T62" fmla="*/ 44 w 44"/>
                <a:gd name="T63" fmla="*/ 9 h 12"/>
                <a:gd name="T64" fmla="*/ 43 w 44"/>
                <a:gd name="T65" fmla="*/ 7 h 12"/>
                <a:gd name="T66" fmla="*/ 40 w 44"/>
                <a:gd name="T67" fmla="*/ 5 h 12"/>
                <a:gd name="T68" fmla="*/ 41 w 44"/>
                <a:gd name="T69" fmla="*/ 3 h 12"/>
                <a:gd name="T70" fmla="*/ 38 w 44"/>
                <a:gd name="T7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 h="12">
                  <a:moveTo>
                    <a:pt x="38" y="2"/>
                  </a:moveTo>
                  <a:cubicBezTo>
                    <a:pt x="37" y="0"/>
                    <a:pt x="35" y="0"/>
                    <a:pt x="35" y="0"/>
                  </a:cubicBezTo>
                  <a:cubicBezTo>
                    <a:pt x="35" y="0"/>
                    <a:pt x="27" y="3"/>
                    <a:pt x="25" y="3"/>
                  </a:cubicBezTo>
                  <a:cubicBezTo>
                    <a:pt x="23" y="3"/>
                    <a:pt x="22" y="1"/>
                    <a:pt x="22" y="1"/>
                  </a:cubicBezTo>
                  <a:cubicBezTo>
                    <a:pt x="12" y="2"/>
                    <a:pt x="12" y="2"/>
                    <a:pt x="12" y="2"/>
                  </a:cubicBezTo>
                  <a:cubicBezTo>
                    <a:pt x="12" y="2"/>
                    <a:pt x="12" y="2"/>
                    <a:pt x="12" y="4"/>
                  </a:cubicBezTo>
                  <a:cubicBezTo>
                    <a:pt x="12" y="6"/>
                    <a:pt x="4" y="6"/>
                    <a:pt x="1" y="6"/>
                  </a:cubicBezTo>
                  <a:cubicBezTo>
                    <a:pt x="1" y="6"/>
                    <a:pt x="1" y="6"/>
                    <a:pt x="1" y="6"/>
                  </a:cubicBezTo>
                  <a:cubicBezTo>
                    <a:pt x="0" y="6"/>
                    <a:pt x="0" y="6"/>
                    <a:pt x="0" y="6"/>
                  </a:cubicBezTo>
                  <a:cubicBezTo>
                    <a:pt x="0" y="7"/>
                    <a:pt x="0" y="7"/>
                    <a:pt x="0" y="7"/>
                  </a:cubicBezTo>
                  <a:cubicBezTo>
                    <a:pt x="2" y="7"/>
                    <a:pt x="2" y="7"/>
                    <a:pt x="2" y="7"/>
                  </a:cubicBezTo>
                  <a:cubicBezTo>
                    <a:pt x="2" y="8"/>
                    <a:pt x="2" y="8"/>
                    <a:pt x="2" y="8"/>
                  </a:cubicBezTo>
                  <a:cubicBezTo>
                    <a:pt x="3" y="9"/>
                    <a:pt x="3" y="9"/>
                    <a:pt x="3" y="9"/>
                  </a:cubicBezTo>
                  <a:cubicBezTo>
                    <a:pt x="4" y="7"/>
                    <a:pt x="4" y="7"/>
                    <a:pt x="4" y="7"/>
                  </a:cubicBezTo>
                  <a:cubicBezTo>
                    <a:pt x="6" y="8"/>
                    <a:pt x="6" y="8"/>
                    <a:pt x="6" y="8"/>
                  </a:cubicBezTo>
                  <a:cubicBezTo>
                    <a:pt x="7" y="8"/>
                    <a:pt x="7" y="8"/>
                    <a:pt x="7" y="8"/>
                  </a:cubicBezTo>
                  <a:cubicBezTo>
                    <a:pt x="8" y="7"/>
                    <a:pt x="8" y="7"/>
                    <a:pt x="8" y="7"/>
                  </a:cubicBezTo>
                  <a:cubicBezTo>
                    <a:pt x="10" y="7"/>
                    <a:pt x="10" y="7"/>
                    <a:pt x="10" y="7"/>
                  </a:cubicBezTo>
                  <a:cubicBezTo>
                    <a:pt x="14" y="11"/>
                    <a:pt x="14" y="11"/>
                    <a:pt x="14" y="11"/>
                  </a:cubicBezTo>
                  <a:cubicBezTo>
                    <a:pt x="15" y="11"/>
                    <a:pt x="15" y="11"/>
                    <a:pt x="15" y="11"/>
                  </a:cubicBezTo>
                  <a:cubicBezTo>
                    <a:pt x="15" y="11"/>
                    <a:pt x="15" y="11"/>
                    <a:pt x="15" y="11"/>
                  </a:cubicBezTo>
                  <a:cubicBezTo>
                    <a:pt x="18" y="10"/>
                    <a:pt x="18" y="10"/>
                    <a:pt x="18" y="10"/>
                  </a:cubicBezTo>
                  <a:cubicBezTo>
                    <a:pt x="22" y="9"/>
                    <a:pt x="22" y="9"/>
                    <a:pt x="22" y="9"/>
                  </a:cubicBezTo>
                  <a:cubicBezTo>
                    <a:pt x="23" y="10"/>
                    <a:pt x="23" y="10"/>
                    <a:pt x="23" y="10"/>
                  </a:cubicBezTo>
                  <a:cubicBezTo>
                    <a:pt x="28" y="9"/>
                    <a:pt x="28" y="9"/>
                    <a:pt x="28" y="9"/>
                  </a:cubicBezTo>
                  <a:cubicBezTo>
                    <a:pt x="29" y="10"/>
                    <a:pt x="29" y="10"/>
                    <a:pt x="29" y="10"/>
                  </a:cubicBezTo>
                  <a:cubicBezTo>
                    <a:pt x="29" y="8"/>
                    <a:pt x="29" y="8"/>
                    <a:pt x="29" y="8"/>
                  </a:cubicBezTo>
                  <a:cubicBezTo>
                    <a:pt x="32" y="7"/>
                    <a:pt x="32" y="7"/>
                    <a:pt x="32" y="7"/>
                  </a:cubicBezTo>
                  <a:cubicBezTo>
                    <a:pt x="37" y="10"/>
                    <a:pt x="37" y="10"/>
                    <a:pt x="37" y="10"/>
                  </a:cubicBezTo>
                  <a:cubicBezTo>
                    <a:pt x="40" y="10"/>
                    <a:pt x="40" y="10"/>
                    <a:pt x="40" y="10"/>
                  </a:cubicBezTo>
                  <a:cubicBezTo>
                    <a:pt x="43" y="12"/>
                    <a:pt x="43" y="12"/>
                    <a:pt x="43" y="12"/>
                  </a:cubicBezTo>
                  <a:cubicBezTo>
                    <a:pt x="44" y="9"/>
                    <a:pt x="44" y="9"/>
                    <a:pt x="44" y="9"/>
                  </a:cubicBezTo>
                  <a:cubicBezTo>
                    <a:pt x="43" y="7"/>
                    <a:pt x="43" y="7"/>
                    <a:pt x="43" y="7"/>
                  </a:cubicBezTo>
                  <a:cubicBezTo>
                    <a:pt x="40" y="5"/>
                    <a:pt x="40" y="5"/>
                    <a:pt x="40" y="5"/>
                  </a:cubicBezTo>
                  <a:cubicBezTo>
                    <a:pt x="41" y="3"/>
                    <a:pt x="41" y="3"/>
                    <a:pt x="41" y="3"/>
                  </a:cubicBezTo>
                  <a:cubicBezTo>
                    <a:pt x="41" y="3"/>
                    <a:pt x="39" y="3"/>
                    <a:pt x="3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1452">
              <a:extLst>
                <a:ext uri="{FF2B5EF4-FFF2-40B4-BE49-F238E27FC236}">
                  <a16:creationId xmlns:a16="http://schemas.microsoft.com/office/drawing/2014/main" id="{1BC73B34-19C4-436E-A800-D8F9D080AE04}"/>
                </a:ext>
              </a:extLst>
            </p:cNvPr>
            <p:cNvSpPr>
              <a:spLocks/>
            </p:cNvSpPr>
            <p:nvPr/>
          </p:nvSpPr>
          <p:spPr bwMode="auto">
            <a:xfrm>
              <a:off x="6154738" y="4283075"/>
              <a:ext cx="1588" cy="1587"/>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lnTo>
                    <a:pt x="0"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1453">
              <a:extLst>
                <a:ext uri="{FF2B5EF4-FFF2-40B4-BE49-F238E27FC236}">
                  <a16:creationId xmlns:a16="http://schemas.microsoft.com/office/drawing/2014/main" id="{2539C4B2-8050-4176-967D-6597B0709784}"/>
                </a:ext>
              </a:extLst>
            </p:cNvPr>
            <p:cNvSpPr>
              <a:spLocks/>
            </p:cNvSpPr>
            <p:nvPr/>
          </p:nvSpPr>
          <p:spPr bwMode="auto">
            <a:xfrm>
              <a:off x="5762626" y="2928938"/>
              <a:ext cx="2532063" cy="1349375"/>
            </a:xfrm>
            <a:custGeom>
              <a:avLst/>
              <a:gdLst>
                <a:gd name="T0" fmla="*/ 1139 w 1162"/>
                <a:gd name="T1" fmla="*/ 30 h 620"/>
                <a:gd name="T2" fmla="*/ 1102 w 1162"/>
                <a:gd name="T3" fmla="*/ 31 h 620"/>
                <a:gd name="T4" fmla="*/ 1016 w 1162"/>
                <a:gd name="T5" fmla="*/ 19 h 620"/>
                <a:gd name="T6" fmla="*/ 961 w 1162"/>
                <a:gd name="T7" fmla="*/ 43 h 620"/>
                <a:gd name="T8" fmla="*/ 871 w 1162"/>
                <a:gd name="T9" fmla="*/ 39 h 620"/>
                <a:gd name="T10" fmla="*/ 773 w 1162"/>
                <a:gd name="T11" fmla="*/ 57 h 620"/>
                <a:gd name="T12" fmla="*/ 733 w 1162"/>
                <a:gd name="T13" fmla="*/ 63 h 620"/>
                <a:gd name="T14" fmla="*/ 693 w 1162"/>
                <a:gd name="T15" fmla="*/ 107 h 620"/>
                <a:gd name="T16" fmla="*/ 646 w 1162"/>
                <a:gd name="T17" fmla="*/ 62 h 620"/>
                <a:gd name="T18" fmla="*/ 604 w 1162"/>
                <a:gd name="T19" fmla="*/ 79 h 620"/>
                <a:gd name="T20" fmla="*/ 520 w 1162"/>
                <a:gd name="T21" fmla="*/ 82 h 620"/>
                <a:gd name="T22" fmla="*/ 510 w 1162"/>
                <a:gd name="T23" fmla="*/ 61 h 620"/>
                <a:gd name="T24" fmla="*/ 479 w 1162"/>
                <a:gd name="T25" fmla="*/ 14 h 620"/>
                <a:gd name="T26" fmla="*/ 432 w 1162"/>
                <a:gd name="T27" fmla="*/ 2 h 620"/>
                <a:gd name="T28" fmla="*/ 410 w 1162"/>
                <a:gd name="T29" fmla="*/ 53 h 620"/>
                <a:gd name="T30" fmla="*/ 358 w 1162"/>
                <a:gd name="T31" fmla="*/ 88 h 620"/>
                <a:gd name="T32" fmla="*/ 355 w 1162"/>
                <a:gd name="T33" fmla="*/ 123 h 620"/>
                <a:gd name="T34" fmla="*/ 396 w 1162"/>
                <a:gd name="T35" fmla="*/ 208 h 620"/>
                <a:gd name="T36" fmla="*/ 315 w 1162"/>
                <a:gd name="T37" fmla="*/ 171 h 620"/>
                <a:gd name="T38" fmla="*/ 306 w 1162"/>
                <a:gd name="T39" fmla="*/ 198 h 620"/>
                <a:gd name="T40" fmla="*/ 334 w 1162"/>
                <a:gd name="T41" fmla="*/ 229 h 620"/>
                <a:gd name="T42" fmla="*/ 318 w 1162"/>
                <a:gd name="T43" fmla="*/ 250 h 620"/>
                <a:gd name="T44" fmla="*/ 260 w 1162"/>
                <a:gd name="T45" fmla="*/ 175 h 620"/>
                <a:gd name="T46" fmla="*/ 260 w 1162"/>
                <a:gd name="T47" fmla="*/ 237 h 620"/>
                <a:gd name="T48" fmla="*/ 197 w 1162"/>
                <a:gd name="T49" fmla="*/ 255 h 620"/>
                <a:gd name="T50" fmla="*/ 158 w 1162"/>
                <a:gd name="T51" fmla="*/ 263 h 620"/>
                <a:gd name="T52" fmla="*/ 118 w 1162"/>
                <a:gd name="T53" fmla="*/ 289 h 620"/>
                <a:gd name="T54" fmla="*/ 80 w 1162"/>
                <a:gd name="T55" fmla="*/ 337 h 620"/>
                <a:gd name="T56" fmla="*/ 40 w 1162"/>
                <a:gd name="T57" fmla="*/ 299 h 620"/>
                <a:gd name="T58" fmla="*/ 69 w 1162"/>
                <a:gd name="T59" fmla="*/ 268 h 620"/>
                <a:gd name="T60" fmla="*/ 20 w 1162"/>
                <a:gd name="T61" fmla="*/ 250 h 620"/>
                <a:gd name="T62" fmla="*/ 22 w 1162"/>
                <a:gd name="T63" fmla="*/ 386 h 620"/>
                <a:gd name="T64" fmla="*/ 38 w 1162"/>
                <a:gd name="T65" fmla="*/ 455 h 620"/>
                <a:gd name="T66" fmla="*/ 127 w 1162"/>
                <a:gd name="T67" fmla="*/ 534 h 620"/>
                <a:gd name="T68" fmla="*/ 139 w 1162"/>
                <a:gd name="T69" fmla="*/ 601 h 620"/>
                <a:gd name="T70" fmla="*/ 200 w 1162"/>
                <a:gd name="T71" fmla="*/ 570 h 620"/>
                <a:gd name="T72" fmla="*/ 212 w 1162"/>
                <a:gd name="T73" fmla="*/ 500 h 620"/>
                <a:gd name="T74" fmla="*/ 297 w 1162"/>
                <a:gd name="T75" fmla="*/ 508 h 620"/>
                <a:gd name="T76" fmla="*/ 324 w 1162"/>
                <a:gd name="T77" fmla="*/ 456 h 620"/>
                <a:gd name="T78" fmla="*/ 390 w 1162"/>
                <a:gd name="T79" fmla="*/ 465 h 620"/>
                <a:gd name="T80" fmla="*/ 500 w 1162"/>
                <a:gd name="T81" fmla="*/ 508 h 620"/>
                <a:gd name="T82" fmla="*/ 593 w 1162"/>
                <a:gd name="T83" fmla="*/ 497 h 620"/>
                <a:gd name="T84" fmla="*/ 666 w 1162"/>
                <a:gd name="T85" fmla="*/ 484 h 620"/>
                <a:gd name="T86" fmla="*/ 774 w 1162"/>
                <a:gd name="T87" fmla="*/ 471 h 620"/>
                <a:gd name="T88" fmla="*/ 806 w 1162"/>
                <a:gd name="T89" fmla="*/ 424 h 620"/>
                <a:gd name="T90" fmla="*/ 855 w 1162"/>
                <a:gd name="T91" fmla="*/ 471 h 620"/>
                <a:gd name="T92" fmla="*/ 903 w 1162"/>
                <a:gd name="T93" fmla="*/ 486 h 620"/>
                <a:gd name="T94" fmla="*/ 897 w 1162"/>
                <a:gd name="T95" fmla="*/ 535 h 620"/>
                <a:gd name="T96" fmla="*/ 942 w 1162"/>
                <a:gd name="T97" fmla="*/ 530 h 620"/>
                <a:gd name="T98" fmla="*/ 942 w 1162"/>
                <a:gd name="T99" fmla="*/ 413 h 620"/>
                <a:gd name="T100" fmla="*/ 883 w 1162"/>
                <a:gd name="T101" fmla="*/ 390 h 620"/>
                <a:gd name="T102" fmla="*/ 931 w 1162"/>
                <a:gd name="T103" fmla="*/ 293 h 620"/>
                <a:gd name="T104" fmla="*/ 987 w 1162"/>
                <a:gd name="T105" fmla="*/ 284 h 620"/>
                <a:gd name="T106" fmla="*/ 1010 w 1162"/>
                <a:gd name="T107" fmla="*/ 228 h 620"/>
                <a:gd name="T108" fmla="*/ 1029 w 1162"/>
                <a:gd name="T109" fmla="*/ 205 h 620"/>
                <a:gd name="T110" fmla="*/ 1039 w 1162"/>
                <a:gd name="T111" fmla="*/ 272 h 620"/>
                <a:gd name="T112" fmla="*/ 1085 w 1162"/>
                <a:gd name="T113" fmla="*/ 397 h 620"/>
                <a:gd name="T114" fmla="*/ 1092 w 1162"/>
                <a:gd name="T115" fmla="*/ 318 h 620"/>
                <a:gd name="T116" fmla="*/ 1061 w 1162"/>
                <a:gd name="T117" fmla="*/ 251 h 620"/>
                <a:gd name="T118" fmla="*/ 1113 w 1162"/>
                <a:gd name="T119" fmla="*/ 207 h 620"/>
                <a:gd name="T120" fmla="*/ 1129 w 1162"/>
                <a:gd name="T121" fmla="*/ 147 h 620"/>
                <a:gd name="T122" fmla="*/ 1118 w 1162"/>
                <a:gd name="T123" fmla="*/ 105 h 620"/>
                <a:gd name="T124" fmla="*/ 1144 w 1162"/>
                <a:gd name="T125" fmla="*/ 84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62" h="620">
                  <a:moveTo>
                    <a:pt x="1161" y="79"/>
                  </a:moveTo>
                  <a:cubicBezTo>
                    <a:pt x="1159" y="80"/>
                    <a:pt x="1159" y="80"/>
                    <a:pt x="1159" y="80"/>
                  </a:cubicBezTo>
                  <a:cubicBezTo>
                    <a:pt x="1157" y="79"/>
                    <a:pt x="1157" y="79"/>
                    <a:pt x="1157" y="79"/>
                  </a:cubicBezTo>
                  <a:cubicBezTo>
                    <a:pt x="1158" y="77"/>
                    <a:pt x="1158" y="77"/>
                    <a:pt x="1158" y="77"/>
                  </a:cubicBezTo>
                  <a:cubicBezTo>
                    <a:pt x="1160" y="78"/>
                    <a:pt x="1160" y="78"/>
                    <a:pt x="1160" y="78"/>
                  </a:cubicBezTo>
                  <a:cubicBezTo>
                    <a:pt x="1161" y="77"/>
                    <a:pt x="1161" y="77"/>
                    <a:pt x="1161" y="77"/>
                  </a:cubicBezTo>
                  <a:cubicBezTo>
                    <a:pt x="1161" y="75"/>
                    <a:pt x="1161" y="75"/>
                    <a:pt x="1161" y="75"/>
                  </a:cubicBezTo>
                  <a:cubicBezTo>
                    <a:pt x="1160" y="75"/>
                    <a:pt x="1160" y="75"/>
                    <a:pt x="1160" y="75"/>
                  </a:cubicBezTo>
                  <a:cubicBezTo>
                    <a:pt x="1158" y="74"/>
                    <a:pt x="1158" y="74"/>
                    <a:pt x="1158" y="74"/>
                  </a:cubicBezTo>
                  <a:cubicBezTo>
                    <a:pt x="1157" y="75"/>
                    <a:pt x="1157" y="75"/>
                    <a:pt x="1157" y="75"/>
                  </a:cubicBezTo>
                  <a:cubicBezTo>
                    <a:pt x="1157" y="77"/>
                    <a:pt x="1157" y="77"/>
                    <a:pt x="1157" y="77"/>
                  </a:cubicBezTo>
                  <a:cubicBezTo>
                    <a:pt x="1156" y="75"/>
                    <a:pt x="1156" y="75"/>
                    <a:pt x="1156" y="75"/>
                  </a:cubicBezTo>
                  <a:cubicBezTo>
                    <a:pt x="1154" y="76"/>
                    <a:pt x="1154" y="76"/>
                    <a:pt x="1154" y="76"/>
                  </a:cubicBezTo>
                  <a:cubicBezTo>
                    <a:pt x="1155" y="74"/>
                    <a:pt x="1155" y="74"/>
                    <a:pt x="1155" y="74"/>
                  </a:cubicBezTo>
                  <a:cubicBezTo>
                    <a:pt x="1154" y="72"/>
                    <a:pt x="1154" y="72"/>
                    <a:pt x="1154" y="72"/>
                  </a:cubicBezTo>
                  <a:cubicBezTo>
                    <a:pt x="1152" y="73"/>
                    <a:pt x="1152" y="73"/>
                    <a:pt x="1152" y="73"/>
                  </a:cubicBezTo>
                  <a:cubicBezTo>
                    <a:pt x="1152" y="74"/>
                    <a:pt x="1152" y="74"/>
                    <a:pt x="1152" y="74"/>
                  </a:cubicBezTo>
                  <a:cubicBezTo>
                    <a:pt x="1151" y="73"/>
                    <a:pt x="1151" y="73"/>
                    <a:pt x="1151" y="73"/>
                  </a:cubicBezTo>
                  <a:cubicBezTo>
                    <a:pt x="1151" y="72"/>
                    <a:pt x="1151" y="72"/>
                    <a:pt x="1151" y="72"/>
                  </a:cubicBezTo>
                  <a:cubicBezTo>
                    <a:pt x="1153" y="71"/>
                    <a:pt x="1153" y="71"/>
                    <a:pt x="1153" y="71"/>
                  </a:cubicBezTo>
                  <a:cubicBezTo>
                    <a:pt x="1153" y="68"/>
                    <a:pt x="1153" y="68"/>
                    <a:pt x="1153" y="68"/>
                  </a:cubicBezTo>
                  <a:cubicBezTo>
                    <a:pt x="1152" y="68"/>
                    <a:pt x="1152" y="68"/>
                    <a:pt x="1152" y="68"/>
                  </a:cubicBezTo>
                  <a:cubicBezTo>
                    <a:pt x="1154" y="66"/>
                    <a:pt x="1154" y="66"/>
                    <a:pt x="1154" y="66"/>
                  </a:cubicBezTo>
                  <a:cubicBezTo>
                    <a:pt x="1153" y="64"/>
                    <a:pt x="1153" y="64"/>
                    <a:pt x="1153" y="64"/>
                  </a:cubicBezTo>
                  <a:cubicBezTo>
                    <a:pt x="1153" y="63"/>
                    <a:pt x="1153" y="63"/>
                    <a:pt x="1153" y="63"/>
                  </a:cubicBezTo>
                  <a:cubicBezTo>
                    <a:pt x="1150" y="61"/>
                    <a:pt x="1150" y="61"/>
                    <a:pt x="1150" y="61"/>
                  </a:cubicBezTo>
                  <a:cubicBezTo>
                    <a:pt x="1148" y="61"/>
                    <a:pt x="1148" y="61"/>
                    <a:pt x="1148" y="61"/>
                  </a:cubicBezTo>
                  <a:cubicBezTo>
                    <a:pt x="1146" y="63"/>
                    <a:pt x="1146" y="63"/>
                    <a:pt x="1146" y="63"/>
                  </a:cubicBezTo>
                  <a:cubicBezTo>
                    <a:pt x="1147" y="60"/>
                    <a:pt x="1147" y="60"/>
                    <a:pt x="1147" y="60"/>
                  </a:cubicBezTo>
                  <a:cubicBezTo>
                    <a:pt x="1148" y="59"/>
                    <a:pt x="1148" y="59"/>
                    <a:pt x="1148" y="59"/>
                  </a:cubicBezTo>
                  <a:cubicBezTo>
                    <a:pt x="1146" y="57"/>
                    <a:pt x="1146" y="57"/>
                    <a:pt x="1146" y="57"/>
                  </a:cubicBezTo>
                  <a:cubicBezTo>
                    <a:pt x="1146" y="56"/>
                    <a:pt x="1146" y="56"/>
                    <a:pt x="1146" y="56"/>
                  </a:cubicBezTo>
                  <a:cubicBezTo>
                    <a:pt x="1145" y="56"/>
                    <a:pt x="1145" y="56"/>
                    <a:pt x="1145" y="56"/>
                  </a:cubicBezTo>
                  <a:cubicBezTo>
                    <a:pt x="1144" y="57"/>
                    <a:pt x="1144" y="57"/>
                    <a:pt x="1144" y="57"/>
                  </a:cubicBezTo>
                  <a:cubicBezTo>
                    <a:pt x="1143" y="56"/>
                    <a:pt x="1143" y="56"/>
                    <a:pt x="1143" y="56"/>
                  </a:cubicBezTo>
                  <a:cubicBezTo>
                    <a:pt x="1142" y="55"/>
                    <a:pt x="1142" y="55"/>
                    <a:pt x="1142" y="55"/>
                  </a:cubicBezTo>
                  <a:cubicBezTo>
                    <a:pt x="1139" y="55"/>
                    <a:pt x="1139" y="55"/>
                    <a:pt x="1139" y="55"/>
                  </a:cubicBezTo>
                  <a:cubicBezTo>
                    <a:pt x="1141" y="54"/>
                    <a:pt x="1141" y="54"/>
                    <a:pt x="1141" y="54"/>
                  </a:cubicBezTo>
                  <a:cubicBezTo>
                    <a:pt x="1144" y="54"/>
                    <a:pt x="1144" y="54"/>
                    <a:pt x="1144" y="54"/>
                  </a:cubicBezTo>
                  <a:cubicBezTo>
                    <a:pt x="1146" y="52"/>
                    <a:pt x="1146" y="52"/>
                    <a:pt x="1146" y="52"/>
                  </a:cubicBezTo>
                  <a:cubicBezTo>
                    <a:pt x="1146" y="53"/>
                    <a:pt x="1146" y="53"/>
                    <a:pt x="1146" y="53"/>
                  </a:cubicBezTo>
                  <a:cubicBezTo>
                    <a:pt x="1148" y="50"/>
                    <a:pt x="1148" y="50"/>
                    <a:pt x="1148" y="50"/>
                  </a:cubicBezTo>
                  <a:cubicBezTo>
                    <a:pt x="1150" y="50"/>
                    <a:pt x="1150" y="50"/>
                    <a:pt x="1150" y="50"/>
                  </a:cubicBezTo>
                  <a:cubicBezTo>
                    <a:pt x="1150" y="48"/>
                    <a:pt x="1150" y="48"/>
                    <a:pt x="1150" y="48"/>
                  </a:cubicBezTo>
                  <a:cubicBezTo>
                    <a:pt x="1149" y="47"/>
                    <a:pt x="1149" y="47"/>
                    <a:pt x="1149" y="47"/>
                  </a:cubicBezTo>
                  <a:cubicBezTo>
                    <a:pt x="1145" y="46"/>
                    <a:pt x="1145" y="46"/>
                    <a:pt x="1145" y="46"/>
                  </a:cubicBezTo>
                  <a:cubicBezTo>
                    <a:pt x="1148" y="45"/>
                    <a:pt x="1148" y="45"/>
                    <a:pt x="1148" y="45"/>
                  </a:cubicBezTo>
                  <a:cubicBezTo>
                    <a:pt x="1151" y="45"/>
                    <a:pt x="1151" y="45"/>
                    <a:pt x="1151" y="45"/>
                  </a:cubicBezTo>
                  <a:cubicBezTo>
                    <a:pt x="1152" y="44"/>
                    <a:pt x="1152" y="44"/>
                    <a:pt x="1152" y="44"/>
                  </a:cubicBezTo>
                  <a:cubicBezTo>
                    <a:pt x="1151" y="42"/>
                    <a:pt x="1151" y="42"/>
                    <a:pt x="1151" y="42"/>
                  </a:cubicBezTo>
                  <a:cubicBezTo>
                    <a:pt x="1149" y="41"/>
                    <a:pt x="1149" y="41"/>
                    <a:pt x="1149" y="41"/>
                  </a:cubicBezTo>
                  <a:cubicBezTo>
                    <a:pt x="1148" y="40"/>
                    <a:pt x="1148" y="40"/>
                    <a:pt x="1148" y="40"/>
                  </a:cubicBezTo>
                  <a:cubicBezTo>
                    <a:pt x="1147" y="40"/>
                    <a:pt x="1147" y="40"/>
                    <a:pt x="1147" y="40"/>
                  </a:cubicBezTo>
                  <a:cubicBezTo>
                    <a:pt x="1146" y="39"/>
                    <a:pt x="1146" y="39"/>
                    <a:pt x="1146" y="39"/>
                  </a:cubicBezTo>
                  <a:cubicBezTo>
                    <a:pt x="1147" y="37"/>
                    <a:pt x="1147" y="37"/>
                    <a:pt x="1147" y="37"/>
                  </a:cubicBezTo>
                  <a:cubicBezTo>
                    <a:pt x="1146" y="32"/>
                    <a:pt x="1146" y="32"/>
                    <a:pt x="1146" y="32"/>
                  </a:cubicBezTo>
                  <a:cubicBezTo>
                    <a:pt x="1146" y="31"/>
                    <a:pt x="1146" y="31"/>
                    <a:pt x="1146" y="31"/>
                  </a:cubicBezTo>
                  <a:cubicBezTo>
                    <a:pt x="1147" y="30"/>
                    <a:pt x="1147" y="30"/>
                    <a:pt x="1147" y="30"/>
                  </a:cubicBezTo>
                  <a:cubicBezTo>
                    <a:pt x="1147" y="28"/>
                    <a:pt x="1147" y="28"/>
                    <a:pt x="1147" y="28"/>
                  </a:cubicBezTo>
                  <a:cubicBezTo>
                    <a:pt x="1145" y="28"/>
                    <a:pt x="1145" y="28"/>
                    <a:pt x="1145" y="28"/>
                  </a:cubicBezTo>
                  <a:cubicBezTo>
                    <a:pt x="1144" y="30"/>
                    <a:pt x="1144" y="30"/>
                    <a:pt x="1144" y="30"/>
                  </a:cubicBezTo>
                  <a:cubicBezTo>
                    <a:pt x="1142" y="31"/>
                    <a:pt x="1142" y="31"/>
                    <a:pt x="1142" y="31"/>
                  </a:cubicBezTo>
                  <a:cubicBezTo>
                    <a:pt x="1142" y="28"/>
                    <a:pt x="1142" y="28"/>
                    <a:pt x="1142" y="28"/>
                  </a:cubicBezTo>
                  <a:cubicBezTo>
                    <a:pt x="1141" y="28"/>
                    <a:pt x="1141" y="28"/>
                    <a:pt x="1141" y="28"/>
                  </a:cubicBezTo>
                  <a:cubicBezTo>
                    <a:pt x="1140" y="30"/>
                    <a:pt x="1140" y="30"/>
                    <a:pt x="1140" y="30"/>
                  </a:cubicBezTo>
                  <a:cubicBezTo>
                    <a:pt x="1139" y="30"/>
                    <a:pt x="1139" y="30"/>
                    <a:pt x="1139" y="30"/>
                  </a:cubicBezTo>
                  <a:cubicBezTo>
                    <a:pt x="1139" y="29"/>
                    <a:pt x="1139" y="29"/>
                    <a:pt x="1139" y="29"/>
                  </a:cubicBezTo>
                  <a:cubicBezTo>
                    <a:pt x="1139" y="27"/>
                    <a:pt x="1139" y="27"/>
                    <a:pt x="1139" y="27"/>
                  </a:cubicBezTo>
                  <a:cubicBezTo>
                    <a:pt x="1134" y="26"/>
                    <a:pt x="1134" y="26"/>
                    <a:pt x="1134" y="26"/>
                  </a:cubicBezTo>
                  <a:cubicBezTo>
                    <a:pt x="1133" y="27"/>
                    <a:pt x="1133" y="27"/>
                    <a:pt x="1133" y="27"/>
                  </a:cubicBezTo>
                  <a:cubicBezTo>
                    <a:pt x="1130" y="26"/>
                    <a:pt x="1130" y="26"/>
                    <a:pt x="1130" y="26"/>
                  </a:cubicBezTo>
                  <a:cubicBezTo>
                    <a:pt x="1129" y="25"/>
                    <a:pt x="1129" y="25"/>
                    <a:pt x="1129" y="25"/>
                  </a:cubicBezTo>
                  <a:cubicBezTo>
                    <a:pt x="1128" y="24"/>
                    <a:pt x="1128" y="24"/>
                    <a:pt x="1128" y="24"/>
                  </a:cubicBezTo>
                  <a:cubicBezTo>
                    <a:pt x="1127" y="24"/>
                    <a:pt x="1127" y="24"/>
                    <a:pt x="1127" y="24"/>
                  </a:cubicBezTo>
                  <a:cubicBezTo>
                    <a:pt x="1126" y="24"/>
                    <a:pt x="1126" y="24"/>
                    <a:pt x="1126" y="24"/>
                  </a:cubicBezTo>
                  <a:cubicBezTo>
                    <a:pt x="1125" y="23"/>
                    <a:pt x="1125" y="23"/>
                    <a:pt x="1125" y="23"/>
                  </a:cubicBezTo>
                  <a:cubicBezTo>
                    <a:pt x="1124" y="23"/>
                    <a:pt x="1124" y="23"/>
                    <a:pt x="1124" y="23"/>
                  </a:cubicBezTo>
                  <a:cubicBezTo>
                    <a:pt x="1122" y="25"/>
                    <a:pt x="1122" y="25"/>
                    <a:pt x="1122" y="25"/>
                  </a:cubicBezTo>
                  <a:cubicBezTo>
                    <a:pt x="1120" y="26"/>
                    <a:pt x="1120" y="26"/>
                    <a:pt x="1120" y="26"/>
                  </a:cubicBezTo>
                  <a:cubicBezTo>
                    <a:pt x="1120" y="26"/>
                    <a:pt x="1120" y="26"/>
                    <a:pt x="1120" y="26"/>
                  </a:cubicBezTo>
                  <a:cubicBezTo>
                    <a:pt x="1119" y="27"/>
                    <a:pt x="1119" y="27"/>
                    <a:pt x="1119" y="27"/>
                  </a:cubicBezTo>
                  <a:cubicBezTo>
                    <a:pt x="1121" y="27"/>
                    <a:pt x="1121" y="27"/>
                    <a:pt x="1121" y="27"/>
                  </a:cubicBezTo>
                  <a:cubicBezTo>
                    <a:pt x="1120" y="28"/>
                    <a:pt x="1120" y="28"/>
                    <a:pt x="1120" y="28"/>
                  </a:cubicBezTo>
                  <a:cubicBezTo>
                    <a:pt x="1118" y="30"/>
                    <a:pt x="1118" y="30"/>
                    <a:pt x="1118" y="30"/>
                  </a:cubicBezTo>
                  <a:cubicBezTo>
                    <a:pt x="1117" y="30"/>
                    <a:pt x="1117" y="30"/>
                    <a:pt x="1117" y="30"/>
                  </a:cubicBezTo>
                  <a:cubicBezTo>
                    <a:pt x="1118" y="31"/>
                    <a:pt x="1118" y="31"/>
                    <a:pt x="1118" y="31"/>
                  </a:cubicBezTo>
                  <a:cubicBezTo>
                    <a:pt x="1119" y="33"/>
                    <a:pt x="1119" y="33"/>
                    <a:pt x="1119" y="33"/>
                  </a:cubicBezTo>
                  <a:cubicBezTo>
                    <a:pt x="1119" y="33"/>
                    <a:pt x="1119" y="33"/>
                    <a:pt x="1119" y="33"/>
                  </a:cubicBezTo>
                  <a:cubicBezTo>
                    <a:pt x="1117" y="33"/>
                    <a:pt x="1117" y="33"/>
                    <a:pt x="1117" y="33"/>
                  </a:cubicBezTo>
                  <a:cubicBezTo>
                    <a:pt x="1116" y="30"/>
                    <a:pt x="1116" y="30"/>
                    <a:pt x="1116" y="30"/>
                  </a:cubicBezTo>
                  <a:cubicBezTo>
                    <a:pt x="1116" y="29"/>
                    <a:pt x="1116" y="29"/>
                    <a:pt x="1116" y="29"/>
                  </a:cubicBezTo>
                  <a:cubicBezTo>
                    <a:pt x="1115" y="29"/>
                    <a:pt x="1115" y="29"/>
                    <a:pt x="1115" y="29"/>
                  </a:cubicBezTo>
                  <a:cubicBezTo>
                    <a:pt x="1113" y="32"/>
                    <a:pt x="1113" y="32"/>
                    <a:pt x="1113" y="32"/>
                  </a:cubicBezTo>
                  <a:cubicBezTo>
                    <a:pt x="1111" y="35"/>
                    <a:pt x="1111" y="35"/>
                    <a:pt x="1111" y="35"/>
                  </a:cubicBezTo>
                  <a:cubicBezTo>
                    <a:pt x="1110" y="36"/>
                    <a:pt x="1110" y="36"/>
                    <a:pt x="1110" y="36"/>
                  </a:cubicBezTo>
                  <a:cubicBezTo>
                    <a:pt x="1110" y="37"/>
                    <a:pt x="1110" y="37"/>
                    <a:pt x="1110" y="37"/>
                  </a:cubicBezTo>
                  <a:cubicBezTo>
                    <a:pt x="1112" y="35"/>
                    <a:pt x="1112" y="35"/>
                    <a:pt x="1112" y="35"/>
                  </a:cubicBezTo>
                  <a:cubicBezTo>
                    <a:pt x="1113" y="35"/>
                    <a:pt x="1113" y="35"/>
                    <a:pt x="1113" y="35"/>
                  </a:cubicBezTo>
                  <a:cubicBezTo>
                    <a:pt x="1114" y="37"/>
                    <a:pt x="1114" y="37"/>
                    <a:pt x="1114" y="37"/>
                  </a:cubicBezTo>
                  <a:cubicBezTo>
                    <a:pt x="1116" y="39"/>
                    <a:pt x="1116" y="39"/>
                    <a:pt x="1116" y="39"/>
                  </a:cubicBezTo>
                  <a:cubicBezTo>
                    <a:pt x="1119" y="41"/>
                    <a:pt x="1119" y="41"/>
                    <a:pt x="1119" y="41"/>
                  </a:cubicBezTo>
                  <a:cubicBezTo>
                    <a:pt x="1119" y="43"/>
                    <a:pt x="1119" y="43"/>
                    <a:pt x="1119" y="43"/>
                  </a:cubicBezTo>
                  <a:cubicBezTo>
                    <a:pt x="1118" y="44"/>
                    <a:pt x="1118" y="44"/>
                    <a:pt x="1118" y="44"/>
                  </a:cubicBezTo>
                  <a:cubicBezTo>
                    <a:pt x="1119" y="46"/>
                    <a:pt x="1119" y="46"/>
                    <a:pt x="1119" y="46"/>
                  </a:cubicBezTo>
                  <a:cubicBezTo>
                    <a:pt x="1121" y="45"/>
                    <a:pt x="1121" y="45"/>
                    <a:pt x="1121" y="45"/>
                  </a:cubicBezTo>
                  <a:cubicBezTo>
                    <a:pt x="1123" y="44"/>
                    <a:pt x="1123" y="44"/>
                    <a:pt x="1123" y="44"/>
                  </a:cubicBezTo>
                  <a:cubicBezTo>
                    <a:pt x="1124" y="45"/>
                    <a:pt x="1124" y="45"/>
                    <a:pt x="1124" y="45"/>
                  </a:cubicBezTo>
                  <a:cubicBezTo>
                    <a:pt x="1125" y="47"/>
                    <a:pt x="1125" y="47"/>
                    <a:pt x="1125" y="47"/>
                  </a:cubicBezTo>
                  <a:cubicBezTo>
                    <a:pt x="1126" y="50"/>
                    <a:pt x="1126" y="50"/>
                    <a:pt x="1126" y="50"/>
                  </a:cubicBezTo>
                  <a:cubicBezTo>
                    <a:pt x="1126" y="51"/>
                    <a:pt x="1126" y="51"/>
                    <a:pt x="1126" y="51"/>
                  </a:cubicBezTo>
                  <a:cubicBezTo>
                    <a:pt x="1124" y="49"/>
                    <a:pt x="1124" y="49"/>
                    <a:pt x="1124" y="49"/>
                  </a:cubicBezTo>
                  <a:cubicBezTo>
                    <a:pt x="1123" y="47"/>
                    <a:pt x="1123" y="47"/>
                    <a:pt x="1123" y="47"/>
                  </a:cubicBezTo>
                  <a:cubicBezTo>
                    <a:pt x="1122" y="46"/>
                    <a:pt x="1122" y="46"/>
                    <a:pt x="1122" y="46"/>
                  </a:cubicBezTo>
                  <a:cubicBezTo>
                    <a:pt x="1121" y="48"/>
                    <a:pt x="1121" y="48"/>
                    <a:pt x="1121" y="48"/>
                  </a:cubicBezTo>
                  <a:cubicBezTo>
                    <a:pt x="1122" y="49"/>
                    <a:pt x="1122" y="49"/>
                    <a:pt x="1122" y="49"/>
                  </a:cubicBezTo>
                  <a:cubicBezTo>
                    <a:pt x="1122" y="50"/>
                    <a:pt x="1122" y="50"/>
                    <a:pt x="1122" y="50"/>
                  </a:cubicBezTo>
                  <a:cubicBezTo>
                    <a:pt x="1122" y="51"/>
                    <a:pt x="1122" y="51"/>
                    <a:pt x="1122" y="51"/>
                  </a:cubicBezTo>
                  <a:cubicBezTo>
                    <a:pt x="1121" y="50"/>
                    <a:pt x="1121" y="50"/>
                    <a:pt x="1121" y="50"/>
                  </a:cubicBezTo>
                  <a:cubicBezTo>
                    <a:pt x="1119" y="48"/>
                    <a:pt x="1119" y="48"/>
                    <a:pt x="1119" y="48"/>
                  </a:cubicBezTo>
                  <a:cubicBezTo>
                    <a:pt x="1117" y="47"/>
                    <a:pt x="1117" y="47"/>
                    <a:pt x="1117" y="47"/>
                  </a:cubicBezTo>
                  <a:cubicBezTo>
                    <a:pt x="1115" y="49"/>
                    <a:pt x="1115" y="49"/>
                    <a:pt x="1115" y="49"/>
                  </a:cubicBezTo>
                  <a:cubicBezTo>
                    <a:pt x="1114" y="48"/>
                    <a:pt x="1114" y="48"/>
                    <a:pt x="1114" y="48"/>
                  </a:cubicBezTo>
                  <a:cubicBezTo>
                    <a:pt x="1113" y="46"/>
                    <a:pt x="1113" y="46"/>
                    <a:pt x="1113" y="46"/>
                  </a:cubicBezTo>
                  <a:cubicBezTo>
                    <a:pt x="1114" y="46"/>
                    <a:pt x="1114" y="46"/>
                    <a:pt x="1114" y="46"/>
                  </a:cubicBezTo>
                  <a:cubicBezTo>
                    <a:pt x="1113" y="44"/>
                    <a:pt x="1113" y="44"/>
                    <a:pt x="1113" y="44"/>
                  </a:cubicBezTo>
                  <a:cubicBezTo>
                    <a:pt x="1111" y="42"/>
                    <a:pt x="1111" y="42"/>
                    <a:pt x="1111" y="42"/>
                  </a:cubicBezTo>
                  <a:cubicBezTo>
                    <a:pt x="1111" y="40"/>
                    <a:pt x="1111" y="40"/>
                    <a:pt x="1111" y="40"/>
                  </a:cubicBezTo>
                  <a:cubicBezTo>
                    <a:pt x="1108" y="39"/>
                    <a:pt x="1108" y="39"/>
                    <a:pt x="1108" y="39"/>
                  </a:cubicBezTo>
                  <a:cubicBezTo>
                    <a:pt x="1105" y="34"/>
                    <a:pt x="1105" y="34"/>
                    <a:pt x="1105" y="34"/>
                  </a:cubicBezTo>
                  <a:cubicBezTo>
                    <a:pt x="1103" y="32"/>
                    <a:pt x="1103" y="32"/>
                    <a:pt x="1103" y="32"/>
                  </a:cubicBezTo>
                  <a:cubicBezTo>
                    <a:pt x="1103" y="32"/>
                    <a:pt x="1103" y="32"/>
                    <a:pt x="1103" y="32"/>
                  </a:cubicBezTo>
                  <a:cubicBezTo>
                    <a:pt x="1102" y="31"/>
                    <a:pt x="1102" y="31"/>
                    <a:pt x="1102" y="31"/>
                  </a:cubicBezTo>
                  <a:cubicBezTo>
                    <a:pt x="1101" y="30"/>
                    <a:pt x="1101" y="30"/>
                    <a:pt x="1101" y="30"/>
                  </a:cubicBezTo>
                  <a:cubicBezTo>
                    <a:pt x="1101" y="31"/>
                    <a:pt x="1101" y="31"/>
                    <a:pt x="1101" y="31"/>
                  </a:cubicBezTo>
                  <a:cubicBezTo>
                    <a:pt x="1101" y="32"/>
                    <a:pt x="1101" y="32"/>
                    <a:pt x="1101" y="32"/>
                  </a:cubicBezTo>
                  <a:cubicBezTo>
                    <a:pt x="1100" y="32"/>
                    <a:pt x="1100" y="32"/>
                    <a:pt x="1100" y="32"/>
                  </a:cubicBezTo>
                  <a:cubicBezTo>
                    <a:pt x="1099" y="30"/>
                    <a:pt x="1099" y="30"/>
                    <a:pt x="1099" y="30"/>
                  </a:cubicBezTo>
                  <a:cubicBezTo>
                    <a:pt x="1096" y="28"/>
                    <a:pt x="1096" y="28"/>
                    <a:pt x="1096" y="28"/>
                  </a:cubicBezTo>
                  <a:cubicBezTo>
                    <a:pt x="1094" y="28"/>
                    <a:pt x="1094" y="28"/>
                    <a:pt x="1094" y="28"/>
                  </a:cubicBezTo>
                  <a:cubicBezTo>
                    <a:pt x="1092" y="28"/>
                    <a:pt x="1092" y="28"/>
                    <a:pt x="1092" y="28"/>
                  </a:cubicBezTo>
                  <a:cubicBezTo>
                    <a:pt x="1092" y="29"/>
                    <a:pt x="1092" y="29"/>
                    <a:pt x="1092" y="29"/>
                  </a:cubicBezTo>
                  <a:cubicBezTo>
                    <a:pt x="1094" y="30"/>
                    <a:pt x="1094" y="30"/>
                    <a:pt x="1094" y="30"/>
                  </a:cubicBezTo>
                  <a:cubicBezTo>
                    <a:pt x="1097" y="31"/>
                    <a:pt x="1097" y="31"/>
                    <a:pt x="1097" y="31"/>
                  </a:cubicBezTo>
                  <a:cubicBezTo>
                    <a:pt x="1095" y="32"/>
                    <a:pt x="1095" y="32"/>
                    <a:pt x="1095" y="32"/>
                  </a:cubicBezTo>
                  <a:cubicBezTo>
                    <a:pt x="1092" y="31"/>
                    <a:pt x="1092" y="31"/>
                    <a:pt x="1092" y="31"/>
                  </a:cubicBezTo>
                  <a:cubicBezTo>
                    <a:pt x="1090" y="29"/>
                    <a:pt x="1090" y="29"/>
                    <a:pt x="1090" y="29"/>
                  </a:cubicBezTo>
                  <a:cubicBezTo>
                    <a:pt x="1091" y="28"/>
                    <a:pt x="1091" y="28"/>
                    <a:pt x="1091" y="28"/>
                  </a:cubicBezTo>
                  <a:cubicBezTo>
                    <a:pt x="1090" y="28"/>
                    <a:pt x="1090" y="28"/>
                    <a:pt x="1090" y="28"/>
                  </a:cubicBezTo>
                  <a:cubicBezTo>
                    <a:pt x="1087" y="27"/>
                    <a:pt x="1087" y="27"/>
                    <a:pt x="1087" y="27"/>
                  </a:cubicBezTo>
                  <a:cubicBezTo>
                    <a:pt x="1088" y="28"/>
                    <a:pt x="1088" y="28"/>
                    <a:pt x="1088" y="28"/>
                  </a:cubicBezTo>
                  <a:cubicBezTo>
                    <a:pt x="1088" y="29"/>
                    <a:pt x="1088" y="29"/>
                    <a:pt x="1088" y="29"/>
                  </a:cubicBezTo>
                  <a:cubicBezTo>
                    <a:pt x="1085" y="30"/>
                    <a:pt x="1085" y="30"/>
                    <a:pt x="1085" y="30"/>
                  </a:cubicBezTo>
                  <a:cubicBezTo>
                    <a:pt x="1084" y="28"/>
                    <a:pt x="1084" y="28"/>
                    <a:pt x="1084" y="28"/>
                  </a:cubicBezTo>
                  <a:cubicBezTo>
                    <a:pt x="1084" y="27"/>
                    <a:pt x="1084" y="27"/>
                    <a:pt x="1084" y="27"/>
                  </a:cubicBezTo>
                  <a:cubicBezTo>
                    <a:pt x="1082" y="27"/>
                    <a:pt x="1082" y="27"/>
                    <a:pt x="1082" y="27"/>
                  </a:cubicBezTo>
                  <a:cubicBezTo>
                    <a:pt x="1081" y="27"/>
                    <a:pt x="1081" y="27"/>
                    <a:pt x="1081" y="27"/>
                  </a:cubicBezTo>
                  <a:cubicBezTo>
                    <a:pt x="1081" y="28"/>
                    <a:pt x="1081" y="28"/>
                    <a:pt x="1081" y="28"/>
                  </a:cubicBezTo>
                  <a:cubicBezTo>
                    <a:pt x="1080" y="28"/>
                    <a:pt x="1080" y="28"/>
                    <a:pt x="1080" y="28"/>
                  </a:cubicBezTo>
                  <a:cubicBezTo>
                    <a:pt x="1079" y="26"/>
                    <a:pt x="1079" y="26"/>
                    <a:pt x="1079" y="26"/>
                  </a:cubicBezTo>
                  <a:cubicBezTo>
                    <a:pt x="1077" y="27"/>
                    <a:pt x="1077" y="27"/>
                    <a:pt x="1077" y="27"/>
                  </a:cubicBezTo>
                  <a:cubicBezTo>
                    <a:pt x="1077" y="28"/>
                    <a:pt x="1077" y="28"/>
                    <a:pt x="1077" y="28"/>
                  </a:cubicBezTo>
                  <a:cubicBezTo>
                    <a:pt x="1070" y="26"/>
                    <a:pt x="1070" y="26"/>
                    <a:pt x="1070" y="26"/>
                  </a:cubicBezTo>
                  <a:cubicBezTo>
                    <a:pt x="1068" y="27"/>
                    <a:pt x="1068" y="27"/>
                    <a:pt x="1068" y="27"/>
                  </a:cubicBezTo>
                  <a:cubicBezTo>
                    <a:pt x="1065" y="26"/>
                    <a:pt x="1065" y="26"/>
                    <a:pt x="1065" y="26"/>
                  </a:cubicBezTo>
                  <a:cubicBezTo>
                    <a:pt x="1065" y="25"/>
                    <a:pt x="1065" y="25"/>
                    <a:pt x="1065" y="25"/>
                  </a:cubicBezTo>
                  <a:cubicBezTo>
                    <a:pt x="1062" y="24"/>
                    <a:pt x="1062" y="24"/>
                    <a:pt x="1062" y="24"/>
                  </a:cubicBezTo>
                  <a:cubicBezTo>
                    <a:pt x="1062" y="25"/>
                    <a:pt x="1062" y="25"/>
                    <a:pt x="1062" y="25"/>
                  </a:cubicBezTo>
                  <a:cubicBezTo>
                    <a:pt x="1062" y="26"/>
                    <a:pt x="1062" y="26"/>
                    <a:pt x="1062" y="26"/>
                  </a:cubicBezTo>
                  <a:cubicBezTo>
                    <a:pt x="1061" y="25"/>
                    <a:pt x="1061" y="25"/>
                    <a:pt x="1061" y="25"/>
                  </a:cubicBezTo>
                  <a:cubicBezTo>
                    <a:pt x="1059" y="25"/>
                    <a:pt x="1059" y="25"/>
                    <a:pt x="1059" y="25"/>
                  </a:cubicBezTo>
                  <a:cubicBezTo>
                    <a:pt x="1058" y="23"/>
                    <a:pt x="1058" y="23"/>
                    <a:pt x="1058" y="23"/>
                  </a:cubicBezTo>
                  <a:cubicBezTo>
                    <a:pt x="1057" y="24"/>
                    <a:pt x="1057" y="24"/>
                    <a:pt x="1057" y="24"/>
                  </a:cubicBezTo>
                  <a:cubicBezTo>
                    <a:pt x="1057" y="25"/>
                    <a:pt x="1057" y="25"/>
                    <a:pt x="1057" y="25"/>
                  </a:cubicBezTo>
                  <a:cubicBezTo>
                    <a:pt x="1055" y="25"/>
                    <a:pt x="1055" y="25"/>
                    <a:pt x="1055" y="25"/>
                  </a:cubicBezTo>
                  <a:cubicBezTo>
                    <a:pt x="1052" y="26"/>
                    <a:pt x="1052" y="26"/>
                    <a:pt x="1052" y="26"/>
                  </a:cubicBezTo>
                  <a:cubicBezTo>
                    <a:pt x="1052" y="27"/>
                    <a:pt x="1052" y="27"/>
                    <a:pt x="1052" y="27"/>
                  </a:cubicBezTo>
                  <a:cubicBezTo>
                    <a:pt x="1049" y="27"/>
                    <a:pt x="1049" y="27"/>
                    <a:pt x="1049" y="27"/>
                  </a:cubicBezTo>
                  <a:cubicBezTo>
                    <a:pt x="1044" y="25"/>
                    <a:pt x="1044" y="25"/>
                    <a:pt x="1044" y="25"/>
                  </a:cubicBezTo>
                  <a:cubicBezTo>
                    <a:pt x="1044" y="24"/>
                    <a:pt x="1044" y="24"/>
                    <a:pt x="1044" y="24"/>
                  </a:cubicBezTo>
                  <a:cubicBezTo>
                    <a:pt x="1047" y="25"/>
                    <a:pt x="1047" y="25"/>
                    <a:pt x="1047" y="25"/>
                  </a:cubicBezTo>
                  <a:cubicBezTo>
                    <a:pt x="1049" y="26"/>
                    <a:pt x="1049" y="26"/>
                    <a:pt x="1049" y="26"/>
                  </a:cubicBezTo>
                  <a:cubicBezTo>
                    <a:pt x="1049" y="25"/>
                    <a:pt x="1049" y="25"/>
                    <a:pt x="1049" y="25"/>
                  </a:cubicBezTo>
                  <a:cubicBezTo>
                    <a:pt x="1044" y="22"/>
                    <a:pt x="1044" y="22"/>
                    <a:pt x="1044" y="22"/>
                  </a:cubicBezTo>
                  <a:cubicBezTo>
                    <a:pt x="1038" y="21"/>
                    <a:pt x="1038" y="21"/>
                    <a:pt x="1038" y="21"/>
                  </a:cubicBezTo>
                  <a:cubicBezTo>
                    <a:pt x="1035" y="22"/>
                    <a:pt x="1035" y="22"/>
                    <a:pt x="1035" y="22"/>
                  </a:cubicBezTo>
                  <a:cubicBezTo>
                    <a:pt x="1034" y="21"/>
                    <a:pt x="1034" y="21"/>
                    <a:pt x="1034" y="21"/>
                  </a:cubicBezTo>
                  <a:cubicBezTo>
                    <a:pt x="1035" y="20"/>
                    <a:pt x="1035" y="20"/>
                    <a:pt x="1035" y="20"/>
                  </a:cubicBezTo>
                  <a:cubicBezTo>
                    <a:pt x="1034" y="19"/>
                    <a:pt x="1034" y="19"/>
                    <a:pt x="1034" y="19"/>
                  </a:cubicBezTo>
                  <a:cubicBezTo>
                    <a:pt x="1032" y="20"/>
                    <a:pt x="1032" y="20"/>
                    <a:pt x="1032" y="20"/>
                  </a:cubicBezTo>
                  <a:cubicBezTo>
                    <a:pt x="1033" y="20"/>
                    <a:pt x="1033" y="20"/>
                    <a:pt x="1033" y="20"/>
                  </a:cubicBezTo>
                  <a:cubicBezTo>
                    <a:pt x="1031" y="21"/>
                    <a:pt x="1031" y="21"/>
                    <a:pt x="1031" y="21"/>
                  </a:cubicBezTo>
                  <a:cubicBezTo>
                    <a:pt x="1029" y="20"/>
                    <a:pt x="1029" y="20"/>
                    <a:pt x="1029" y="20"/>
                  </a:cubicBezTo>
                  <a:cubicBezTo>
                    <a:pt x="1024" y="18"/>
                    <a:pt x="1024" y="18"/>
                    <a:pt x="1024" y="18"/>
                  </a:cubicBezTo>
                  <a:cubicBezTo>
                    <a:pt x="1021" y="18"/>
                    <a:pt x="1021" y="18"/>
                    <a:pt x="1021" y="18"/>
                  </a:cubicBezTo>
                  <a:cubicBezTo>
                    <a:pt x="1020" y="20"/>
                    <a:pt x="1020" y="20"/>
                    <a:pt x="1020" y="20"/>
                  </a:cubicBezTo>
                  <a:cubicBezTo>
                    <a:pt x="1019" y="19"/>
                    <a:pt x="1019" y="19"/>
                    <a:pt x="1019" y="19"/>
                  </a:cubicBezTo>
                  <a:cubicBezTo>
                    <a:pt x="1018" y="18"/>
                    <a:pt x="1018" y="18"/>
                    <a:pt x="1018" y="18"/>
                  </a:cubicBezTo>
                  <a:cubicBezTo>
                    <a:pt x="1016" y="19"/>
                    <a:pt x="1016" y="19"/>
                    <a:pt x="1016" y="19"/>
                  </a:cubicBezTo>
                  <a:cubicBezTo>
                    <a:pt x="1013" y="19"/>
                    <a:pt x="1013" y="19"/>
                    <a:pt x="1013" y="19"/>
                  </a:cubicBezTo>
                  <a:cubicBezTo>
                    <a:pt x="1011" y="17"/>
                    <a:pt x="1011" y="17"/>
                    <a:pt x="1011" y="17"/>
                  </a:cubicBezTo>
                  <a:cubicBezTo>
                    <a:pt x="1010" y="18"/>
                    <a:pt x="1010" y="18"/>
                    <a:pt x="1010" y="18"/>
                  </a:cubicBezTo>
                  <a:cubicBezTo>
                    <a:pt x="1008" y="18"/>
                    <a:pt x="1008" y="18"/>
                    <a:pt x="1008" y="18"/>
                  </a:cubicBezTo>
                  <a:cubicBezTo>
                    <a:pt x="1007" y="17"/>
                    <a:pt x="1007" y="17"/>
                    <a:pt x="1007" y="17"/>
                  </a:cubicBezTo>
                  <a:cubicBezTo>
                    <a:pt x="1006" y="19"/>
                    <a:pt x="1006" y="19"/>
                    <a:pt x="1006" y="19"/>
                  </a:cubicBezTo>
                  <a:cubicBezTo>
                    <a:pt x="1005" y="20"/>
                    <a:pt x="1005" y="20"/>
                    <a:pt x="1005" y="20"/>
                  </a:cubicBezTo>
                  <a:cubicBezTo>
                    <a:pt x="1005" y="19"/>
                    <a:pt x="1005" y="19"/>
                    <a:pt x="1005" y="19"/>
                  </a:cubicBezTo>
                  <a:cubicBezTo>
                    <a:pt x="998" y="21"/>
                    <a:pt x="998" y="21"/>
                    <a:pt x="998" y="21"/>
                  </a:cubicBezTo>
                  <a:cubicBezTo>
                    <a:pt x="997" y="22"/>
                    <a:pt x="997" y="22"/>
                    <a:pt x="997" y="22"/>
                  </a:cubicBezTo>
                  <a:cubicBezTo>
                    <a:pt x="996" y="22"/>
                    <a:pt x="996" y="22"/>
                    <a:pt x="996" y="22"/>
                  </a:cubicBezTo>
                  <a:cubicBezTo>
                    <a:pt x="995" y="24"/>
                    <a:pt x="995" y="24"/>
                    <a:pt x="995" y="24"/>
                  </a:cubicBezTo>
                  <a:cubicBezTo>
                    <a:pt x="994" y="24"/>
                    <a:pt x="994" y="24"/>
                    <a:pt x="994" y="24"/>
                  </a:cubicBezTo>
                  <a:cubicBezTo>
                    <a:pt x="993" y="23"/>
                    <a:pt x="993" y="23"/>
                    <a:pt x="993" y="23"/>
                  </a:cubicBezTo>
                  <a:cubicBezTo>
                    <a:pt x="991" y="23"/>
                    <a:pt x="991" y="23"/>
                    <a:pt x="991" y="23"/>
                  </a:cubicBezTo>
                  <a:cubicBezTo>
                    <a:pt x="991" y="24"/>
                    <a:pt x="991" y="24"/>
                    <a:pt x="991" y="24"/>
                  </a:cubicBezTo>
                  <a:cubicBezTo>
                    <a:pt x="990" y="24"/>
                    <a:pt x="990" y="24"/>
                    <a:pt x="990" y="24"/>
                  </a:cubicBezTo>
                  <a:cubicBezTo>
                    <a:pt x="988" y="25"/>
                    <a:pt x="988" y="25"/>
                    <a:pt x="988" y="25"/>
                  </a:cubicBezTo>
                  <a:cubicBezTo>
                    <a:pt x="986" y="23"/>
                    <a:pt x="986" y="23"/>
                    <a:pt x="986" y="23"/>
                  </a:cubicBezTo>
                  <a:cubicBezTo>
                    <a:pt x="984" y="24"/>
                    <a:pt x="984" y="24"/>
                    <a:pt x="984" y="24"/>
                  </a:cubicBezTo>
                  <a:cubicBezTo>
                    <a:pt x="984" y="25"/>
                    <a:pt x="984" y="25"/>
                    <a:pt x="984" y="25"/>
                  </a:cubicBezTo>
                  <a:cubicBezTo>
                    <a:pt x="980" y="25"/>
                    <a:pt x="980" y="25"/>
                    <a:pt x="980" y="25"/>
                  </a:cubicBezTo>
                  <a:cubicBezTo>
                    <a:pt x="975" y="26"/>
                    <a:pt x="975" y="26"/>
                    <a:pt x="975" y="26"/>
                  </a:cubicBezTo>
                  <a:cubicBezTo>
                    <a:pt x="974" y="25"/>
                    <a:pt x="974" y="25"/>
                    <a:pt x="974" y="25"/>
                  </a:cubicBezTo>
                  <a:cubicBezTo>
                    <a:pt x="970" y="26"/>
                    <a:pt x="970" y="26"/>
                    <a:pt x="970" y="26"/>
                  </a:cubicBezTo>
                  <a:cubicBezTo>
                    <a:pt x="969" y="26"/>
                    <a:pt x="969" y="26"/>
                    <a:pt x="969" y="26"/>
                  </a:cubicBezTo>
                  <a:cubicBezTo>
                    <a:pt x="972" y="28"/>
                    <a:pt x="972" y="28"/>
                    <a:pt x="972" y="28"/>
                  </a:cubicBezTo>
                  <a:cubicBezTo>
                    <a:pt x="973" y="31"/>
                    <a:pt x="973" y="31"/>
                    <a:pt x="973" y="31"/>
                  </a:cubicBezTo>
                  <a:cubicBezTo>
                    <a:pt x="974" y="32"/>
                    <a:pt x="974" y="32"/>
                    <a:pt x="974" y="32"/>
                  </a:cubicBezTo>
                  <a:cubicBezTo>
                    <a:pt x="975" y="34"/>
                    <a:pt x="975" y="34"/>
                    <a:pt x="975" y="34"/>
                  </a:cubicBezTo>
                  <a:cubicBezTo>
                    <a:pt x="976" y="36"/>
                    <a:pt x="976" y="36"/>
                    <a:pt x="976" y="36"/>
                  </a:cubicBezTo>
                  <a:cubicBezTo>
                    <a:pt x="975" y="37"/>
                    <a:pt x="975" y="37"/>
                    <a:pt x="975" y="37"/>
                  </a:cubicBezTo>
                  <a:cubicBezTo>
                    <a:pt x="975" y="40"/>
                    <a:pt x="975" y="40"/>
                    <a:pt x="975" y="40"/>
                  </a:cubicBezTo>
                  <a:cubicBezTo>
                    <a:pt x="976" y="40"/>
                    <a:pt x="976" y="40"/>
                    <a:pt x="976" y="40"/>
                  </a:cubicBezTo>
                  <a:cubicBezTo>
                    <a:pt x="978" y="38"/>
                    <a:pt x="978" y="38"/>
                    <a:pt x="978" y="38"/>
                  </a:cubicBezTo>
                  <a:cubicBezTo>
                    <a:pt x="981" y="40"/>
                    <a:pt x="981" y="40"/>
                    <a:pt x="981" y="40"/>
                  </a:cubicBezTo>
                  <a:cubicBezTo>
                    <a:pt x="982" y="41"/>
                    <a:pt x="982" y="41"/>
                    <a:pt x="982" y="41"/>
                  </a:cubicBezTo>
                  <a:cubicBezTo>
                    <a:pt x="983" y="41"/>
                    <a:pt x="983" y="41"/>
                    <a:pt x="983" y="41"/>
                  </a:cubicBezTo>
                  <a:cubicBezTo>
                    <a:pt x="986" y="44"/>
                    <a:pt x="986" y="44"/>
                    <a:pt x="986" y="44"/>
                  </a:cubicBezTo>
                  <a:cubicBezTo>
                    <a:pt x="987" y="47"/>
                    <a:pt x="987" y="47"/>
                    <a:pt x="987" y="47"/>
                  </a:cubicBezTo>
                  <a:cubicBezTo>
                    <a:pt x="989" y="48"/>
                    <a:pt x="989" y="48"/>
                    <a:pt x="989" y="48"/>
                  </a:cubicBezTo>
                  <a:cubicBezTo>
                    <a:pt x="991" y="50"/>
                    <a:pt x="991" y="50"/>
                    <a:pt x="991" y="50"/>
                  </a:cubicBezTo>
                  <a:cubicBezTo>
                    <a:pt x="991" y="52"/>
                    <a:pt x="991" y="52"/>
                    <a:pt x="991" y="52"/>
                  </a:cubicBezTo>
                  <a:cubicBezTo>
                    <a:pt x="992" y="53"/>
                    <a:pt x="992" y="53"/>
                    <a:pt x="992" y="53"/>
                  </a:cubicBezTo>
                  <a:cubicBezTo>
                    <a:pt x="991" y="53"/>
                    <a:pt x="991" y="53"/>
                    <a:pt x="991" y="53"/>
                  </a:cubicBezTo>
                  <a:cubicBezTo>
                    <a:pt x="992" y="55"/>
                    <a:pt x="992" y="55"/>
                    <a:pt x="992" y="55"/>
                  </a:cubicBezTo>
                  <a:cubicBezTo>
                    <a:pt x="991" y="56"/>
                    <a:pt x="991" y="56"/>
                    <a:pt x="991" y="56"/>
                  </a:cubicBezTo>
                  <a:cubicBezTo>
                    <a:pt x="990" y="55"/>
                    <a:pt x="990" y="55"/>
                    <a:pt x="990" y="55"/>
                  </a:cubicBezTo>
                  <a:cubicBezTo>
                    <a:pt x="988" y="57"/>
                    <a:pt x="988" y="57"/>
                    <a:pt x="988" y="57"/>
                  </a:cubicBezTo>
                  <a:cubicBezTo>
                    <a:pt x="988" y="58"/>
                    <a:pt x="988" y="58"/>
                    <a:pt x="988" y="58"/>
                  </a:cubicBezTo>
                  <a:cubicBezTo>
                    <a:pt x="986" y="58"/>
                    <a:pt x="986" y="58"/>
                    <a:pt x="986" y="58"/>
                  </a:cubicBezTo>
                  <a:cubicBezTo>
                    <a:pt x="985" y="59"/>
                    <a:pt x="985" y="59"/>
                    <a:pt x="985" y="59"/>
                  </a:cubicBezTo>
                  <a:cubicBezTo>
                    <a:pt x="982" y="59"/>
                    <a:pt x="982" y="59"/>
                    <a:pt x="982" y="59"/>
                  </a:cubicBezTo>
                  <a:cubicBezTo>
                    <a:pt x="981" y="58"/>
                    <a:pt x="981" y="58"/>
                    <a:pt x="981" y="58"/>
                  </a:cubicBezTo>
                  <a:cubicBezTo>
                    <a:pt x="981" y="56"/>
                    <a:pt x="981" y="56"/>
                    <a:pt x="981" y="56"/>
                  </a:cubicBezTo>
                  <a:cubicBezTo>
                    <a:pt x="978" y="52"/>
                    <a:pt x="978" y="52"/>
                    <a:pt x="978" y="52"/>
                  </a:cubicBezTo>
                  <a:cubicBezTo>
                    <a:pt x="976" y="52"/>
                    <a:pt x="976" y="52"/>
                    <a:pt x="976" y="52"/>
                  </a:cubicBezTo>
                  <a:cubicBezTo>
                    <a:pt x="976" y="52"/>
                    <a:pt x="976" y="52"/>
                    <a:pt x="976" y="52"/>
                  </a:cubicBezTo>
                  <a:cubicBezTo>
                    <a:pt x="972" y="51"/>
                    <a:pt x="972" y="51"/>
                    <a:pt x="972" y="51"/>
                  </a:cubicBezTo>
                  <a:cubicBezTo>
                    <a:pt x="969" y="52"/>
                    <a:pt x="969" y="52"/>
                    <a:pt x="969" y="52"/>
                  </a:cubicBezTo>
                  <a:cubicBezTo>
                    <a:pt x="968" y="51"/>
                    <a:pt x="968" y="51"/>
                    <a:pt x="968" y="51"/>
                  </a:cubicBezTo>
                  <a:cubicBezTo>
                    <a:pt x="965" y="48"/>
                    <a:pt x="965" y="48"/>
                    <a:pt x="965" y="48"/>
                  </a:cubicBezTo>
                  <a:cubicBezTo>
                    <a:pt x="965" y="46"/>
                    <a:pt x="965" y="46"/>
                    <a:pt x="965" y="46"/>
                  </a:cubicBezTo>
                  <a:cubicBezTo>
                    <a:pt x="964" y="45"/>
                    <a:pt x="964" y="45"/>
                    <a:pt x="964" y="45"/>
                  </a:cubicBezTo>
                  <a:cubicBezTo>
                    <a:pt x="961" y="44"/>
                    <a:pt x="961" y="44"/>
                    <a:pt x="961" y="44"/>
                  </a:cubicBezTo>
                  <a:cubicBezTo>
                    <a:pt x="961" y="43"/>
                    <a:pt x="961" y="43"/>
                    <a:pt x="961" y="43"/>
                  </a:cubicBezTo>
                  <a:cubicBezTo>
                    <a:pt x="960" y="41"/>
                    <a:pt x="960" y="41"/>
                    <a:pt x="960" y="41"/>
                  </a:cubicBezTo>
                  <a:cubicBezTo>
                    <a:pt x="957" y="41"/>
                    <a:pt x="957" y="41"/>
                    <a:pt x="957" y="41"/>
                  </a:cubicBezTo>
                  <a:cubicBezTo>
                    <a:pt x="956" y="41"/>
                    <a:pt x="956" y="41"/>
                    <a:pt x="956" y="41"/>
                  </a:cubicBezTo>
                  <a:cubicBezTo>
                    <a:pt x="956" y="43"/>
                    <a:pt x="956" y="43"/>
                    <a:pt x="956" y="43"/>
                  </a:cubicBezTo>
                  <a:cubicBezTo>
                    <a:pt x="956" y="46"/>
                    <a:pt x="956" y="46"/>
                    <a:pt x="956" y="46"/>
                  </a:cubicBezTo>
                  <a:cubicBezTo>
                    <a:pt x="956" y="47"/>
                    <a:pt x="956" y="47"/>
                    <a:pt x="956" y="47"/>
                  </a:cubicBezTo>
                  <a:cubicBezTo>
                    <a:pt x="954" y="50"/>
                    <a:pt x="954" y="50"/>
                    <a:pt x="954" y="50"/>
                  </a:cubicBezTo>
                  <a:cubicBezTo>
                    <a:pt x="954" y="52"/>
                    <a:pt x="954" y="52"/>
                    <a:pt x="954" y="52"/>
                  </a:cubicBezTo>
                  <a:cubicBezTo>
                    <a:pt x="952" y="51"/>
                    <a:pt x="952" y="51"/>
                    <a:pt x="952" y="51"/>
                  </a:cubicBezTo>
                  <a:cubicBezTo>
                    <a:pt x="952" y="50"/>
                    <a:pt x="952" y="50"/>
                    <a:pt x="952" y="50"/>
                  </a:cubicBezTo>
                  <a:cubicBezTo>
                    <a:pt x="951" y="50"/>
                    <a:pt x="951" y="50"/>
                    <a:pt x="951" y="50"/>
                  </a:cubicBezTo>
                  <a:cubicBezTo>
                    <a:pt x="950" y="51"/>
                    <a:pt x="950" y="51"/>
                    <a:pt x="950" y="51"/>
                  </a:cubicBezTo>
                  <a:cubicBezTo>
                    <a:pt x="946" y="50"/>
                    <a:pt x="946" y="50"/>
                    <a:pt x="946" y="50"/>
                  </a:cubicBezTo>
                  <a:cubicBezTo>
                    <a:pt x="943" y="52"/>
                    <a:pt x="943" y="52"/>
                    <a:pt x="943" y="52"/>
                  </a:cubicBezTo>
                  <a:cubicBezTo>
                    <a:pt x="942" y="51"/>
                    <a:pt x="942" y="51"/>
                    <a:pt x="942" y="51"/>
                  </a:cubicBezTo>
                  <a:cubicBezTo>
                    <a:pt x="939" y="53"/>
                    <a:pt x="939" y="53"/>
                    <a:pt x="939" y="53"/>
                  </a:cubicBezTo>
                  <a:cubicBezTo>
                    <a:pt x="937" y="54"/>
                    <a:pt x="937" y="54"/>
                    <a:pt x="937" y="54"/>
                  </a:cubicBezTo>
                  <a:cubicBezTo>
                    <a:pt x="935" y="53"/>
                    <a:pt x="935" y="53"/>
                    <a:pt x="935" y="53"/>
                  </a:cubicBezTo>
                  <a:cubicBezTo>
                    <a:pt x="933" y="51"/>
                    <a:pt x="933" y="51"/>
                    <a:pt x="933" y="51"/>
                  </a:cubicBezTo>
                  <a:cubicBezTo>
                    <a:pt x="932" y="51"/>
                    <a:pt x="932" y="51"/>
                    <a:pt x="932" y="51"/>
                  </a:cubicBezTo>
                  <a:cubicBezTo>
                    <a:pt x="932" y="52"/>
                    <a:pt x="932" y="52"/>
                    <a:pt x="932" y="52"/>
                  </a:cubicBezTo>
                  <a:cubicBezTo>
                    <a:pt x="932" y="53"/>
                    <a:pt x="932" y="53"/>
                    <a:pt x="932" y="53"/>
                  </a:cubicBezTo>
                  <a:cubicBezTo>
                    <a:pt x="929" y="55"/>
                    <a:pt x="929" y="55"/>
                    <a:pt x="929" y="55"/>
                  </a:cubicBezTo>
                  <a:cubicBezTo>
                    <a:pt x="927" y="56"/>
                    <a:pt x="927" y="56"/>
                    <a:pt x="927" y="56"/>
                  </a:cubicBezTo>
                  <a:cubicBezTo>
                    <a:pt x="924" y="56"/>
                    <a:pt x="924" y="56"/>
                    <a:pt x="924" y="56"/>
                  </a:cubicBezTo>
                  <a:cubicBezTo>
                    <a:pt x="921" y="59"/>
                    <a:pt x="921" y="59"/>
                    <a:pt x="921" y="59"/>
                  </a:cubicBezTo>
                  <a:cubicBezTo>
                    <a:pt x="922" y="62"/>
                    <a:pt x="922" y="62"/>
                    <a:pt x="922" y="62"/>
                  </a:cubicBezTo>
                  <a:cubicBezTo>
                    <a:pt x="921" y="66"/>
                    <a:pt x="921" y="66"/>
                    <a:pt x="921" y="66"/>
                  </a:cubicBezTo>
                  <a:cubicBezTo>
                    <a:pt x="925" y="71"/>
                    <a:pt x="925" y="71"/>
                    <a:pt x="925" y="71"/>
                  </a:cubicBezTo>
                  <a:cubicBezTo>
                    <a:pt x="925" y="73"/>
                    <a:pt x="925" y="73"/>
                    <a:pt x="925" y="73"/>
                  </a:cubicBezTo>
                  <a:cubicBezTo>
                    <a:pt x="923" y="70"/>
                    <a:pt x="923" y="70"/>
                    <a:pt x="923" y="70"/>
                  </a:cubicBezTo>
                  <a:cubicBezTo>
                    <a:pt x="921" y="68"/>
                    <a:pt x="921" y="68"/>
                    <a:pt x="921" y="68"/>
                  </a:cubicBezTo>
                  <a:cubicBezTo>
                    <a:pt x="919" y="69"/>
                    <a:pt x="919" y="69"/>
                    <a:pt x="919" y="69"/>
                  </a:cubicBezTo>
                  <a:cubicBezTo>
                    <a:pt x="918" y="67"/>
                    <a:pt x="918" y="67"/>
                    <a:pt x="918" y="67"/>
                  </a:cubicBezTo>
                  <a:cubicBezTo>
                    <a:pt x="918" y="69"/>
                    <a:pt x="918" y="69"/>
                    <a:pt x="918" y="69"/>
                  </a:cubicBezTo>
                  <a:cubicBezTo>
                    <a:pt x="920" y="70"/>
                    <a:pt x="920" y="70"/>
                    <a:pt x="920" y="70"/>
                  </a:cubicBezTo>
                  <a:cubicBezTo>
                    <a:pt x="921" y="73"/>
                    <a:pt x="921" y="73"/>
                    <a:pt x="921" y="73"/>
                  </a:cubicBezTo>
                  <a:cubicBezTo>
                    <a:pt x="921" y="74"/>
                    <a:pt x="921" y="74"/>
                    <a:pt x="921" y="74"/>
                  </a:cubicBezTo>
                  <a:cubicBezTo>
                    <a:pt x="918" y="70"/>
                    <a:pt x="918" y="70"/>
                    <a:pt x="918" y="70"/>
                  </a:cubicBezTo>
                  <a:cubicBezTo>
                    <a:pt x="916" y="70"/>
                    <a:pt x="916" y="70"/>
                    <a:pt x="916" y="70"/>
                  </a:cubicBezTo>
                  <a:cubicBezTo>
                    <a:pt x="916" y="67"/>
                    <a:pt x="916" y="67"/>
                    <a:pt x="916" y="67"/>
                  </a:cubicBezTo>
                  <a:cubicBezTo>
                    <a:pt x="913" y="64"/>
                    <a:pt x="913" y="64"/>
                    <a:pt x="913" y="64"/>
                  </a:cubicBezTo>
                  <a:cubicBezTo>
                    <a:pt x="912" y="62"/>
                    <a:pt x="912" y="62"/>
                    <a:pt x="912" y="62"/>
                  </a:cubicBezTo>
                  <a:cubicBezTo>
                    <a:pt x="910" y="62"/>
                    <a:pt x="910" y="62"/>
                    <a:pt x="910" y="62"/>
                  </a:cubicBezTo>
                  <a:cubicBezTo>
                    <a:pt x="911" y="65"/>
                    <a:pt x="911" y="65"/>
                    <a:pt x="911" y="65"/>
                  </a:cubicBezTo>
                  <a:cubicBezTo>
                    <a:pt x="910" y="67"/>
                    <a:pt x="910" y="67"/>
                    <a:pt x="910" y="67"/>
                  </a:cubicBezTo>
                  <a:cubicBezTo>
                    <a:pt x="910" y="65"/>
                    <a:pt x="910" y="65"/>
                    <a:pt x="910" y="65"/>
                  </a:cubicBezTo>
                  <a:cubicBezTo>
                    <a:pt x="908" y="63"/>
                    <a:pt x="908" y="63"/>
                    <a:pt x="908" y="63"/>
                  </a:cubicBezTo>
                  <a:cubicBezTo>
                    <a:pt x="905" y="64"/>
                    <a:pt x="905" y="64"/>
                    <a:pt x="905" y="64"/>
                  </a:cubicBezTo>
                  <a:cubicBezTo>
                    <a:pt x="905" y="65"/>
                    <a:pt x="905" y="65"/>
                    <a:pt x="905" y="65"/>
                  </a:cubicBezTo>
                  <a:cubicBezTo>
                    <a:pt x="904" y="64"/>
                    <a:pt x="904" y="64"/>
                    <a:pt x="904" y="64"/>
                  </a:cubicBezTo>
                  <a:cubicBezTo>
                    <a:pt x="902" y="64"/>
                    <a:pt x="902" y="64"/>
                    <a:pt x="902" y="64"/>
                  </a:cubicBezTo>
                  <a:cubicBezTo>
                    <a:pt x="899" y="66"/>
                    <a:pt x="899" y="66"/>
                    <a:pt x="899" y="66"/>
                  </a:cubicBezTo>
                  <a:cubicBezTo>
                    <a:pt x="898" y="67"/>
                    <a:pt x="898" y="67"/>
                    <a:pt x="898" y="67"/>
                  </a:cubicBezTo>
                  <a:cubicBezTo>
                    <a:pt x="899" y="65"/>
                    <a:pt x="899" y="65"/>
                    <a:pt x="899" y="65"/>
                  </a:cubicBezTo>
                  <a:cubicBezTo>
                    <a:pt x="899" y="63"/>
                    <a:pt x="899" y="63"/>
                    <a:pt x="899" y="63"/>
                  </a:cubicBezTo>
                  <a:cubicBezTo>
                    <a:pt x="897" y="60"/>
                    <a:pt x="897" y="60"/>
                    <a:pt x="897" y="60"/>
                  </a:cubicBezTo>
                  <a:cubicBezTo>
                    <a:pt x="897" y="57"/>
                    <a:pt x="897" y="57"/>
                    <a:pt x="897" y="57"/>
                  </a:cubicBezTo>
                  <a:cubicBezTo>
                    <a:pt x="896" y="56"/>
                    <a:pt x="896" y="56"/>
                    <a:pt x="896" y="56"/>
                  </a:cubicBezTo>
                  <a:cubicBezTo>
                    <a:pt x="896" y="55"/>
                    <a:pt x="896" y="55"/>
                    <a:pt x="896" y="55"/>
                  </a:cubicBezTo>
                  <a:cubicBezTo>
                    <a:pt x="894" y="52"/>
                    <a:pt x="894" y="52"/>
                    <a:pt x="894" y="52"/>
                  </a:cubicBezTo>
                  <a:cubicBezTo>
                    <a:pt x="891" y="48"/>
                    <a:pt x="891" y="48"/>
                    <a:pt x="891" y="48"/>
                  </a:cubicBezTo>
                  <a:cubicBezTo>
                    <a:pt x="887" y="46"/>
                    <a:pt x="887" y="46"/>
                    <a:pt x="887" y="46"/>
                  </a:cubicBezTo>
                  <a:cubicBezTo>
                    <a:pt x="884" y="42"/>
                    <a:pt x="884" y="42"/>
                    <a:pt x="884" y="42"/>
                  </a:cubicBezTo>
                  <a:cubicBezTo>
                    <a:pt x="875" y="39"/>
                    <a:pt x="875" y="39"/>
                    <a:pt x="875" y="39"/>
                  </a:cubicBezTo>
                  <a:cubicBezTo>
                    <a:pt x="871" y="39"/>
                    <a:pt x="871" y="39"/>
                    <a:pt x="871" y="39"/>
                  </a:cubicBezTo>
                  <a:cubicBezTo>
                    <a:pt x="868" y="40"/>
                    <a:pt x="868" y="40"/>
                    <a:pt x="868" y="40"/>
                  </a:cubicBezTo>
                  <a:cubicBezTo>
                    <a:pt x="865" y="42"/>
                    <a:pt x="865" y="42"/>
                    <a:pt x="865" y="42"/>
                  </a:cubicBezTo>
                  <a:cubicBezTo>
                    <a:pt x="865" y="43"/>
                    <a:pt x="865" y="43"/>
                    <a:pt x="865" y="43"/>
                  </a:cubicBezTo>
                  <a:cubicBezTo>
                    <a:pt x="863" y="42"/>
                    <a:pt x="863" y="42"/>
                    <a:pt x="863" y="42"/>
                  </a:cubicBezTo>
                  <a:cubicBezTo>
                    <a:pt x="859" y="43"/>
                    <a:pt x="859" y="43"/>
                    <a:pt x="859" y="43"/>
                  </a:cubicBezTo>
                  <a:cubicBezTo>
                    <a:pt x="853" y="47"/>
                    <a:pt x="853" y="47"/>
                    <a:pt x="853" y="47"/>
                  </a:cubicBezTo>
                  <a:cubicBezTo>
                    <a:pt x="850" y="47"/>
                    <a:pt x="850" y="47"/>
                    <a:pt x="850" y="47"/>
                  </a:cubicBezTo>
                  <a:cubicBezTo>
                    <a:pt x="847" y="50"/>
                    <a:pt x="847" y="50"/>
                    <a:pt x="847" y="50"/>
                  </a:cubicBezTo>
                  <a:cubicBezTo>
                    <a:pt x="846" y="51"/>
                    <a:pt x="846" y="51"/>
                    <a:pt x="846" y="51"/>
                  </a:cubicBezTo>
                  <a:cubicBezTo>
                    <a:pt x="842" y="54"/>
                    <a:pt x="842" y="54"/>
                    <a:pt x="842" y="54"/>
                  </a:cubicBezTo>
                  <a:cubicBezTo>
                    <a:pt x="840" y="55"/>
                    <a:pt x="840" y="55"/>
                    <a:pt x="840" y="55"/>
                  </a:cubicBezTo>
                  <a:cubicBezTo>
                    <a:pt x="838" y="57"/>
                    <a:pt x="838" y="57"/>
                    <a:pt x="838" y="57"/>
                  </a:cubicBezTo>
                  <a:cubicBezTo>
                    <a:pt x="835" y="57"/>
                    <a:pt x="835" y="57"/>
                    <a:pt x="835" y="57"/>
                  </a:cubicBezTo>
                  <a:cubicBezTo>
                    <a:pt x="833" y="57"/>
                    <a:pt x="833" y="57"/>
                    <a:pt x="833" y="57"/>
                  </a:cubicBezTo>
                  <a:cubicBezTo>
                    <a:pt x="829" y="57"/>
                    <a:pt x="829" y="57"/>
                    <a:pt x="829" y="57"/>
                  </a:cubicBezTo>
                  <a:cubicBezTo>
                    <a:pt x="826" y="59"/>
                    <a:pt x="826" y="59"/>
                    <a:pt x="826" y="59"/>
                  </a:cubicBezTo>
                  <a:cubicBezTo>
                    <a:pt x="828" y="57"/>
                    <a:pt x="828" y="57"/>
                    <a:pt x="828" y="57"/>
                  </a:cubicBezTo>
                  <a:cubicBezTo>
                    <a:pt x="831" y="55"/>
                    <a:pt x="831" y="55"/>
                    <a:pt x="831" y="55"/>
                  </a:cubicBezTo>
                  <a:cubicBezTo>
                    <a:pt x="832" y="53"/>
                    <a:pt x="832" y="53"/>
                    <a:pt x="832" y="53"/>
                  </a:cubicBezTo>
                  <a:cubicBezTo>
                    <a:pt x="829" y="50"/>
                    <a:pt x="829" y="50"/>
                    <a:pt x="829" y="50"/>
                  </a:cubicBezTo>
                  <a:cubicBezTo>
                    <a:pt x="825" y="49"/>
                    <a:pt x="825" y="49"/>
                    <a:pt x="825" y="49"/>
                  </a:cubicBezTo>
                  <a:cubicBezTo>
                    <a:pt x="820" y="47"/>
                    <a:pt x="820" y="47"/>
                    <a:pt x="820" y="47"/>
                  </a:cubicBezTo>
                  <a:cubicBezTo>
                    <a:pt x="819" y="46"/>
                    <a:pt x="819" y="46"/>
                    <a:pt x="819" y="46"/>
                  </a:cubicBezTo>
                  <a:cubicBezTo>
                    <a:pt x="818" y="47"/>
                    <a:pt x="818" y="47"/>
                    <a:pt x="818" y="47"/>
                  </a:cubicBezTo>
                  <a:cubicBezTo>
                    <a:pt x="817" y="50"/>
                    <a:pt x="817" y="50"/>
                    <a:pt x="817" y="50"/>
                  </a:cubicBezTo>
                  <a:cubicBezTo>
                    <a:pt x="817" y="52"/>
                    <a:pt x="817" y="52"/>
                    <a:pt x="817" y="52"/>
                  </a:cubicBezTo>
                  <a:cubicBezTo>
                    <a:pt x="816" y="51"/>
                    <a:pt x="816" y="51"/>
                    <a:pt x="816" y="51"/>
                  </a:cubicBezTo>
                  <a:cubicBezTo>
                    <a:pt x="815" y="51"/>
                    <a:pt x="815" y="51"/>
                    <a:pt x="815" y="51"/>
                  </a:cubicBezTo>
                  <a:cubicBezTo>
                    <a:pt x="814" y="53"/>
                    <a:pt x="814" y="53"/>
                    <a:pt x="814" y="53"/>
                  </a:cubicBezTo>
                  <a:cubicBezTo>
                    <a:pt x="813" y="54"/>
                    <a:pt x="813" y="54"/>
                    <a:pt x="813" y="54"/>
                  </a:cubicBezTo>
                  <a:cubicBezTo>
                    <a:pt x="812" y="53"/>
                    <a:pt x="812" y="53"/>
                    <a:pt x="812" y="53"/>
                  </a:cubicBezTo>
                  <a:cubicBezTo>
                    <a:pt x="813" y="51"/>
                    <a:pt x="813" y="51"/>
                    <a:pt x="813" y="51"/>
                  </a:cubicBezTo>
                  <a:cubicBezTo>
                    <a:pt x="814" y="50"/>
                    <a:pt x="814" y="50"/>
                    <a:pt x="814" y="50"/>
                  </a:cubicBezTo>
                  <a:cubicBezTo>
                    <a:pt x="813" y="47"/>
                    <a:pt x="813" y="47"/>
                    <a:pt x="813" y="47"/>
                  </a:cubicBezTo>
                  <a:cubicBezTo>
                    <a:pt x="811" y="46"/>
                    <a:pt x="811" y="46"/>
                    <a:pt x="811" y="46"/>
                  </a:cubicBezTo>
                  <a:cubicBezTo>
                    <a:pt x="809" y="48"/>
                    <a:pt x="809" y="48"/>
                    <a:pt x="809" y="48"/>
                  </a:cubicBezTo>
                  <a:cubicBezTo>
                    <a:pt x="809" y="49"/>
                    <a:pt x="809" y="49"/>
                    <a:pt x="809" y="49"/>
                  </a:cubicBezTo>
                  <a:cubicBezTo>
                    <a:pt x="808" y="51"/>
                    <a:pt x="808" y="51"/>
                    <a:pt x="808" y="51"/>
                  </a:cubicBezTo>
                  <a:cubicBezTo>
                    <a:pt x="807" y="50"/>
                    <a:pt x="807" y="50"/>
                    <a:pt x="807" y="50"/>
                  </a:cubicBezTo>
                  <a:cubicBezTo>
                    <a:pt x="807" y="48"/>
                    <a:pt x="807" y="48"/>
                    <a:pt x="807" y="48"/>
                  </a:cubicBezTo>
                  <a:cubicBezTo>
                    <a:pt x="806" y="46"/>
                    <a:pt x="806" y="46"/>
                    <a:pt x="806" y="46"/>
                  </a:cubicBezTo>
                  <a:cubicBezTo>
                    <a:pt x="805" y="44"/>
                    <a:pt x="805" y="44"/>
                    <a:pt x="805" y="44"/>
                  </a:cubicBezTo>
                  <a:cubicBezTo>
                    <a:pt x="803" y="45"/>
                    <a:pt x="803" y="45"/>
                    <a:pt x="803" y="45"/>
                  </a:cubicBezTo>
                  <a:cubicBezTo>
                    <a:pt x="800" y="46"/>
                    <a:pt x="800" y="46"/>
                    <a:pt x="800" y="46"/>
                  </a:cubicBezTo>
                  <a:cubicBezTo>
                    <a:pt x="798" y="47"/>
                    <a:pt x="798" y="47"/>
                    <a:pt x="798" y="47"/>
                  </a:cubicBezTo>
                  <a:cubicBezTo>
                    <a:pt x="797" y="46"/>
                    <a:pt x="797" y="46"/>
                    <a:pt x="797" y="46"/>
                  </a:cubicBezTo>
                  <a:cubicBezTo>
                    <a:pt x="798" y="45"/>
                    <a:pt x="798" y="45"/>
                    <a:pt x="798" y="45"/>
                  </a:cubicBezTo>
                  <a:cubicBezTo>
                    <a:pt x="798" y="43"/>
                    <a:pt x="798" y="43"/>
                    <a:pt x="798" y="43"/>
                  </a:cubicBezTo>
                  <a:cubicBezTo>
                    <a:pt x="798" y="42"/>
                    <a:pt x="798" y="42"/>
                    <a:pt x="798" y="42"/>
                  </a:cubicBezTo>
                  <a:cubicBezTo>
                    <a:pt x="797" y="40"/>
                    <a:pt x="797" y="40"/>
                    <a:pt x="797" y="40"/>
                  </a:cubicBezTo>
                  <a:cubicBezTo>
                    <a:pt x="798" y="39"/>
                    <a:pt x="798" y="39"/>
                    <a:pt x="798" y="39"/>
                  </a:cubicBezTo>
                  <a:cubicBezTo>
                    <a:pt x="801" y="42"/>
                    <a:pt x="801" y="42"/>
                    <a:pt x="801" y="42"/>
                  </a:cubicBezTo>
                  <a:cubicBezTo>
                    <a:pt x="802" y="41"/>
                    <a:pt x="802" y="41"/>
                    <a:pt x="802" y="41"/>
                  </a:cubicBezTo>
                  <a:cubicBezTo>
                    <a:pt x="803" y="39"/>
                    <a:pt x="803" y="39"/>
                    <a:pt x="803" y="39"/>
                  </a:cubicBezTo>
                  <a:cubicBezTo>
                    <a:pt x="800" y="35"/>
                    <a:pt x="800" y="35"/>
                    <a:pt x="800" y="35"/>
                  </a:cubicBezTo>
                  <a:cubicBezTo>
                    <a:pt x="794" y="33"/>
                    <a:pt x="794" y="33"/>
                    <a:pt x="794" y="33"/>
                  </a:cubicBezTo>
                  <a:cubicBezTo>
                    <a:pt x="789" y="32"/>
                    <a:pt x="789" y="32"/>
                    <a:pt x="789" y="32"/>
                  </a:cubicBezTo>
                  <a:cubicBezTo>
                    <a:pt x="784" y="33"/>
                    <a:pt x="784" y="33"/>
                    <a:pt x="784" y="33"/>
                  </a:cubicBezTo>
                  <a:cubicBezTo>
                    <a:pt x="779" y="34"/>
                    <a:pt x="779" y="34"/>
                    <a:pt x="779" y="34"/>
                  </a:cubicBezTo>
                  <a:cubicBezTo>
                    <a:pt x="776" y="37"/>
                    <a:pt x="776" y="37"/>
                    <a:pt x="776" y="37"/>
                  </a:cubicBezTo>
                  <a:cubicBezTo>
                    <a:pt x="777" y="46"/>
                    <a:pt x="777" y="46"/>
                    <a:pt x="777" y="46"/>
                  </a:cubicBezTo>
                  <a:cubicBezTo>
                    <a:pt x="777" y="48"/>
                    <a:pt x="777" y="48"/>
                    <a:pt x="777" y="48"/>
                  </a:cubicBezTo>
                  <a:cubicBezTo>
                    <a:pt x="777" y="50"/>
                    <a:pt x="777" y="50"/>
                    <a:pt x="777" y="50"/>
                  </a:cubicBezTo>
                  <a:cubicBezTo>
                    <a:pt x="776" y="53"/>
                    <a:pt x="776" y="53"/>
                    <a:pt x="776" y="53"/>
                  </a:cubicBezTo>
                  <a:cubicBezTo>
                    <a:pt x="776" y="55"/>
                    <a:pt x="776" y="55"/>
                    <a:pt x="776" y="55"/>
                  </a:cubicBezTo>
                  <a:cubicBezTo>
                    <a:pt x="773" y="57"/>
                    <a:pt x="773" y="57"/>
                    <a:pt x="773" y="57"/>
                  </a:cubicBezTo>
                  <a:cubicBezTo>
                    <a:pt x="772" y="57"/>
                    <a:pt x="772" y="57"/>
                    <a:pt x="772" y="57"/>
                  </a:cubicBezTo>
                  <a:cubicBezTo>
                    <a:pt x="771" y="56"/>
                    <a:pt x="771" y="56"/>
                    <a:pt x="771" y="56"/>
                  </a:cubicBezTo>
                  <a:cubicBezTo>
                    <a:pt x="771" y="55"/>
                    <a:pt x="771" y="55"/>
                    <a:pt x="771" y="55"/>
                  </a:cubicBezTo>
                  <a:cubicBezTo>
                    <a:pt x="769" y="53"/>
                    <a:pt x="769" y="53"/>
                    <a:pt x="769" y="53"/>
                  </a:cubicBezTo>
                  <a:cubicBezTo>
                    <a:pt x="771" y="52"/>
                    <a:pt x="771" y="52"/>
                    <a:pt x="771" y="52"/>
                  </a:cubicBezTo>
                  <a:cubicBezTo>
                    <a:pt x="772" y="53"/>
                    <a:pt x="772" y="53"/>
                    <a:pt x="772" y="53"/>
                  </a:cubicBezTo>
                  <a:cubicBezTo>
                    <a:pt x="773" y="50"/>
                    <a:pt x="773" y="50"/>
                    <a:pt x="773" y="50"/>
                  </a:cubicBezTo>
                  <a:cubicBezTo>
                    <a:pt x="772" y="46"/>
                    <a:pt x="772" y="46"/>
                    <a:pt x="772" y="46"/>
                  </a:cubicBezTo>
                  <a:cubicBezTo>
                    <a:pt x="771" y="46"/>
                    <a:pt x="771" y="46"/>
                    <a:pt x="771" y="46"/>
                  </a:cubicBezTo>
                  <a:cubicBezTo>
                    <a:pt x="769" y="42"/>
                    <a:pt x="769" y="42"/>
                    <a:pt x="769" y="42"/>
                  </a:cubicBezTo>
                  <a:cubicBezTo>
                    <a:pt x="771" y="43"/>
                    <a:pt x="771" y="43"/>
                    <a:pt x="771" y="43"/>
                  </a:cubicBezTo>
                  <a:cubicBezTo>
                    <a:pt x="772" y="41"/>
                    <a:pt x="772" y="41"/>
                    <a:pt x="772" y="41"/>
                  </a:cubicBezTo>
                  <a:cubicBezTo>
                    <a:pt x="772" y="43"/>
                    <a:pt x="772" y="43"/>
                    <a:pt x="772" y="43"/>
                  </a:cubicBezTo>
                  <a:cubicBezTo>
                    <a:pt x="774" y="45"/>
                    <a:pt x="774" y="45"/>
                    <a:pt x="774" y="45"/>
                  </a:cubicBezTo>
                  <a:cubicBezTo>
                    <a:pt x="775" y="48"/>
                    <a:pt x="775" y="48"/>
                    <a:pt x="775" y="48"/>
                  </a:cubicBezTo>
                  <a:cubicBezTo>
                    <a:pt x="776" y="47"/>
                    <a:pt x="776" y="47"/>
                    <a:pt x="776" y="47"/>
                  </a:cubicBezTo>
                  <a:cubicBezTo>
                    <a:pt x="776" y="42"/>
                    <a:pt x="776" y="42"/>
                    <a:pt x="776" y="42"/>
                  </a:cubicBezTo>
                  <a:cubicBezTo>
                    <a:pt x="775" y="39"/>
                    <a:pt x="775" y="39"/>
                    <a:pt x="775" y="39"/>
                  </a:cubicBezTo>
                  <a:cubicBezTo>
                    <a:pt x="769" y="41"/>
                    <a:pt x="769" y="41"/>
                    <a:pt x="769" y="41"/>
                  </a:cubicBezTo>
                  <a:cubicBezTo>
                    <a:pt x="764" y="44"/>
                    <a:pt x="764" y="44"/>
                    <a:pt x="764" y="44"/>
                  </a:cubicBezTo>
                  <a:cubicBezTo>
                    <a:pt x="764" y="46"/>
                    <a:pt x="764" y="46"/>
                    <a:pt x="764" y="46"/>
                  </a:cubicBezTo>
                  <a:cubicBezTo>
                    <a:pt x="761" y="48"/>
                    <a:pt x="761" y="48"/>
                    <a:pt x="761" y="48"/>
                  </a:cubicBezTo>
                  <a:cubicBezTo>
                    <a:pt x="760" y="47"/>
                    <a:pt x="760" y="47"/>
                    <a:pt x="760" y="47"/>
                  </a:cubicBezTo>
                  <a:cubicBezTo>
                    <a:pt x="760" y="46"/>
                    <a:pt x="760" y="46"/>
                    <a:pt x="760" y="46"/>
                  </a:cubicBezTo>
                  <a:cubicBezTo>
                    <a:pt x="762" y="45"/>
                    <a:pt x="762" y="45"/>
                    <a:pt x="762" y="45"/>
                  </a:cubicBezTo>
                  <a:cubicBezTo>
                    <a:pt x="760" y="43"/>
                    <a:pt x="760" y="43"/>
                    <a:pt x="760" y="43"/>
                  </a:cubicBezTo>
                  <a:cubicBezTo>
                    <a:pt x="761" y="39"/>
                    <a:pt x="761" y="39"/>
                    <a:pt x="761" y="39"/>
                  </a:cubicBezTo>
                  <a:cubicBezTo>
                    <a:pt x="763" y="40"/>
                    <a:pt x="763" y="40"/>
                    <a:pt x="763" y="40"/>
                  </a:cubicBezTo>
                  <a:cubicBezTo>
                    <a:pt x="764" y="40"/>
                    <a:pt x="764" y="40"/>
                    <a:pt x="764" y="40"/>
                  </a:cubicBezTo>
                  <a:cubicBezTo>
                    <a:pt x="766" y="41"/>
                    <a:pt x="766" y="41"/>
                    <a:pt x="766" y="41"/>
                  </a:cubicBezTo>
                  <a:cubicBezTo>
                    <a:pt x="771" y="38"/>
                    <a:pt x="771" y="38"/>
                    <a:pt x="771" y="38"/>
                  </a:cubicBezTo>
                  <a:cubicBezTo>
                    <a:pt x="774" y="38"/>
                    <a:pt x="774" y="38"/>
                    <a:pt x="774" y="38"/>
                  </a:cubicBezTo>
                  <a:cubicBezTo>
                    <a:pt x="769" y="37"/>
                    <a:pt x="769" y="37"/>
                    <a:pt x="769" y="37"/>
                  </a:cubicBezTo>
                  <a:cubicBezTo>
                    <a:pt x="767" y="38"/>
                    <a:pt x="767" y="38"/>
                    <a:pt x="767" y="38"/>
                  </a:cubicBezTo>
                  <a:cubicBezTo>
                    <a:pt x="764" y="37"/>
                    <a:pt x="764" y="37"/>
                    <a:pt x="764" y="37"/>
                  </a:cubicBezTo>
                  <a:cubicBezTo>
                    <a:pt x="756" y="38"/>
                    <a:pt x="756" y="38"/>
                    <a:pt x="756" y="38"/>
                  </a:cubicBezTo>
                  <a:cubicBezTo>
                    <a:pt x="754" y="39"/>
                    <a:pt x="754" y="39"/>
                    <a:pt x="754" y="39"/>
                  </a:cubicBezTo>
                  <a:cubicBezTo>
                    <a:pt x="744" y="39"/>
                    <a:pt x="744" y="39"/>
                    <a:pt x="744" y="39"/>
                  </a:cubicBezTo>
                  <a:cubicBezTo>
                    <a:pt x="738" y="39"/>
                    <a:pt x="738" y="39"/>
                    <a:pt x="738" y="39"/>
                  </a:cubicBezTo>
                  <a:cubicBezTo>
                    <a:pt x="735" y="40"/>
                    <a:pt x="735" y="40"/>
                    <a:pt x="735" y="40"/>
                  </a:cubicBezTo>
                  <a:cubicBezTo>
                    <a:pt x="731" y="38"/>
                    <a:pt x="731" y="38"/>
                    <a:pt x="731" y="38"/>
                  </a:cubicBezTo>
                  <a:cubicBezTo>
                    <a:pt x="727" y="39"/>
                    <a:pt x="727" y="39"/>
                    <a:pt x="727" y="39"/>
                  </a:cubicBezTo>
                  <a:cubicBezTo>
                    <a:pt x="725" y="40"/>
                    <a:pt x="725" y="40"/>
                    <a:pt x="725" y="40"/>
                  </a:cubicBezTo>
                  <a:cubicBezTo>
                    <a:pt x="727" y="42"/>
                    <a:pt x="727" y="42"/>
                    <a:pt x="727" y="42"/>
                  </a:cubicBezTo>
                  <a:cubicBezTo>
                    <a:pt x="730" y="42"/>
                    <a:pt x="730" y="42"/>
                    <a:pt x="730" y="42"/>
                  </a:cubicBezTo>
                  <a:cubicBezTo>
                    <a:pt x="731" y="43"/>
                    <a:pt x="731" y="43"/>
                    <a:pt x="731" y="43"/>
                  </a:cubicBezTo>
                  <a:cubicBezTo>
                    <a:pt x="733" y="43"/>
                    <a:pt x="733" y="43"/>
                    <a:pt x="733" y="43"/>
                  </a:cubicBezTo>
                  <a:cubicBezTo>
                    <a:pt x="735" y="45"/>
                    <a:pt x="735" y="45"/>
                    <a:pt x="735" y="45"/>
                  </a:cubicBezTo>
                  <a:cubicBezTo>
                    <a:pt x="734" y="46"/>
                    <a:pt x="734" y="46"/>
                    <a:pt x="734" y="46"/>
                  </a:cubicBezTo>
                  <a:cubicBezTo>
                    <a:pt x="731" y="49"/>
                    <a:pt x="731" y="49"/>
                    <a:pt x="731" y="49"/>
                  </a:cubicBezTo>
                  <a:cubicBezTo>
                    <a:pt x="730" y="49"/>
                    <a:pt x="730" y="49"/>
                    <a:pt x="730" y="49"/>
                  </a:cubicBezTo>
                  <a:cubicBezTo>
                    <a:pt x="727" y="50"/>
                    <a:pt x="727" y="50"/>
                    <a:pt x="727" y="50"/>
                  </a:cubicBezTo>
                  <a:cubicBezTo>
                    <a:pt x="726" y="52"/>
                    <a:pt x="726" y="52"/>
                    <a:pt x="726" y="52"/>
                  </a:cubicBezTo>
                  <a:cubicBezTo>
                    <a:pt x="725" y="54"/>
                    <a:pt x="725" y="54"/>
                    <a:pt x="725" y="54"/>
                  </a:cubicBezTo>
                  <a:cubicBezTo>
                    <a:pt x="727" y="57"/>
                    <a:pt x="727" y="57"/>
                    <a:pt x="727" y="57"/>
                  </a:cubicBezTo>
                  <a:cubicBezTo>
                    <a:pt x="730" y="58"/>
                    <a:pt x="730" y="58"/>
                    <a:pt x="730" y="58"/>
                  </a:cubicBezTo>
                  <a:cubicBezTo>
                    <a:pt x="731" y="56"/>
                    <a:pt x="731" y="56"/>
                    <a:pt x="731" y="56"/>
                  </a:cubicBezTo>
                  <a:cubicBezTo>
                    <a:pt x="732" y="54"/>
                    <a:pt x="732" y="54"/>
                    <a:pt x="732" y="54"/>
                  </a:cubicBezTo>
                  <a:cubicBezTo>
                    <a:pt x="736" y="53"/>
                    <a:pt x="736" y="53"/>
                    <a:pt x="736" y="53"/>
                  </a:cubicBezTo>
                  <a:cubicBezTo>
                    <a:pt x="735" y="57"/>
                    <a:pt x="735" y="57"/>
                    <a:pt x="735" y="57"/>
                  </a:cubicBezTo>
                  <a:cubicBezTo>
                    <a:pt x="732" y="57"/>
                    <a:pt x="732" y="57"/>
                    <a:pt x="732" y="57"/>
                  </a:cubicBezTo>
                  <a:cubicBezTo>
                    <a:pt x="733" y="59"/>
                    <a:pt x="733" y="59"/>
                    <a:pt x="733" y="59"/>
                  </a:cubicBezTo>
                  <a:cubicBezTo>
                    <a:pt x="733" y="59"/>
                    <a:pt x="733" y="59"/>
                    <a:pt x="733" y="59"/>
                  </a:cubicBezTo>
                  <a:cubicBezTo>
                    <a:pt x="734" y="61"/>
                    <a:pt x="734" y="61"/>
                    <a:pt x="734" y="61"/>
                  </a:cubicBezTo>
                  <a:cubicBezTo>
                    <a:pt x="732" y="62"/>
                    <a:pt x="732" y="62"/>
                    <a:pt x="732" y="62"/>
                  </a:cubicBezTo>
                  <a:cubicBezTo>
                    <a:pt x="733" y="63"/>
                    <a:pt x="733" y="63"/>
                    <a:pt x="733" y="63"/>
                  </a:cubicBezTo>
                  <a:cubicBezTo>
                    <a:pt x="735" y="62"/>
                    <a:pt x="735" y="62"/>
                    <a:pt x="735" y="62"/>
                  </a:cubicBezTo>
                  <a:cubicBezTo>
                    <a:pt x="736" y="63"/>
                    <a:pt x="736" y="63"/>
                    <a:pt x="736" y="63"/>
                  </a:cubicBezTo>
                  <a:cubicBezTo>
                    <a:pt x="736" y="65"/>
                    <a:pt x="736" y="65"/>
                    <a:pt x="736" y="65"/>
                  </a:cubicBezTo>
                  <a:cubicBezTo>
                    <a:pt x="738" y="67"/>
                    <a:pt x="738" y="67"/>
                    <a:pt x="738" y="67"/>
                  </a:cubicBezTo>
                  <a:cubicBezTo>
                    <a:pt x="740" y="68"/>
                    <a:pt x="740" y="68"/>
                    <a:pt x="740" y="68"/>
                  </a:cubicBezTo>
                  <a:cubicBezTo>
                    <a:pt x="743" y="71"/>
                    <a:pt x="743" y="71"/>
                    <a:pt x="743" y="71"/>
                  </a:cubicBezTo>
                  <a:cubicBezTo>
                    <a:pt x="742" y="72"/>
                    <a:pt x="742" y="72"/>
                    <a:pt x="742" y="72"/>
                  </a:cubicBezTo>
                  <a:cubicBezTo>
                    <a:pt x="741" y="71"/>
                    <a:pt x="741" y="71"/>
                    <a:pt x="741" y="71"/>
                  </a:cubicBezTo>
                  <a:cubicBezTo>
                    <a:pt x="739" y="72"/>
                    <a:pt x="739" y="72"/>
                    <a:pt x="739" y="72"/>
                  </a:cubicBezTo>
                  <a:cubicBezTo>
                    <a:pt x="740" y="74"/>
                    <a:pt x="740" y="74"/>
                    <a:pt x="740" y="74"/>
                  </a:cubicBezTo>
                  <a:cubicBezTo>
                    <a:pt x="739" y="75"/>
                    <a:pt x="739" y="75"/>
                    <a:pt x="739" y="75"/>
                  </a:cubicBezTo>
                  <a:cubicBezTo>
                    <a:pt x="738" y="74"/>
                    <a:pt x="738" y="74"/>
                    <a:pt x="738" y="74"/>
                  </a:cubicBezTo>
                  <a:cubicBezTo>
                    <a:pt x="737" y="74"/>
                    <a:pt x="737" y="74"/>
                    <a:pt x="737" y="74"/>
                  </a:cubicBezTo>
                  <a:cubicBezTo>
                    <a:pt x="736" y="72"/>
                    <a:pt x="736" y="72"/>
                    <a:pt x="736" y="72"/>
                  </a:cubicBezTo>
                  <a:cubicBezTo>
                    <a:pt x="733" y="70"/>
                    <a:pt x="733" y="70"/>
                    <a:pt x="733" y="70"/>
                  </a:cubicBezTo>
                  <a:cubicBezTo>
                    <a:pt x="732" y="71"/>
                    <a:pt x="732" y="71"/>
                    <a:pt x="732" y="71"/>
                  </a:cubicBezTo>
                  <a:cubicBezTo>
                    <a:pt x="733" y="72"/>
                    <a:pt x="733" y="72"/>
                    <a:pt x="733" y="72"/>
                  </a:cubicBezTo>
                  <a:cubicBezTo>
                    <a:pt x="731" y="73"/>
                    <a:pt x="731" y="73"/>
                    <a:pt x="731" y="73"/>
                  </a:cubicBezTo>
                  <a:cubicBezTo>
                    <a:pt x="730" y="72"/>
                    <a:pt x="730" y="72"/>
                    <a:pt x="730" y="72"/>
                  </a:cubicBezTo>
                  <a:cubicBezTo>
                    <a:pt x="729" y="73"/>
                    <a:pt x="729" y="73"/>
                    <a:pt x="729" y="73"/>
                  </a:cubicBezTo>
                  <a:cubicBezTo>
                    <a:pt x="730" y="75"/>
                    <a:pt x="730" y="75"/>
                    <a:pt x="730" y="75"/>
                  </a:cubicBezTo>
                  <a:cubicBezTo>
                    <a:pt x="730" y="78"/>
                    <a:pt x="730" y="78"/>
                    <a:pt x="730" y="78"/>
                  </a:cubicBezTo>
                  <a:cubicBezTo>
                    <a:pt x="732" y="79"/>
                    <a:pt x="732" y="79"/>
                    <a:pt x="732" y="79"/>
                  </a:cubicBezTo>
                  <a:cubicBezTo>
                    <a:pt x="734" y="77"/>
                    <a:pt x="734" y="77"/>
                    <a:pt x="734" y="77"/>
                  </a:cubicBezTo>
                  <a:cubicBezTo>
                    <a:pt x="736" y="79"/>
                    <a:pt x="736" y="79"/>
                    <a:pt x="736" y="79"/>
                  </a:cubicBezTo>
                  <a:cubicBezTo>
                    <a:pt x="735" y="80"/>
                    <a:pt x="735" y="80"/>
                    <a:pt x="735" y="80"/>
                  </a:cubicBezTo>
                  <a:cubicBezTo>
                    <a:pt x="736" y="81"/>
                    <a:pt x="736" y="81"/>
                    <a:pt x="736" y="81"/>
                  </a:cubicBezTo>
                  <a:cubicBezTo>
                    <a:pt x="735" y="82"/>
                    <a:pt x="735" y="82"/>
                    <a:pt x="735" y="82"/>
                  </a:cubicBezTo>
                  <a:cubicBezTo>
                    <a:pt x="732" y="82"/>
                    <a:pt x="732" y="82"/>
                    <a:pt x="732" y="82"/>
                  </a:cubicBezTo>
                  <a:cubicBezTo>
                    <a:pt x="733" y="83"/>
                    <a:pt x="733" y="83"/>
                    <a:pt x="733" y="83"/>
                  </a:cubicBezTo>
                  <a:cubicBezTo>
                    <a:pt x="735" y="84"/>
                    <a:pt x="735" y="84"/>
                    <a:pt x="735" y="84"/>
                  </a:cubicBezTo>
                  <a:cubicBezTo>
                    <a:pt x="731" y="84"/>
                    <a:pt x="731" y="84"/>
                    <a:pt x="731" y="84"/>
                  </a:cubicBezTo>
                  <a:cubicBezTo>
                    <a:pt x="730" y="82"/>
                    <a:pt x="730" y="82"/>
                    <a:pt x="730" y="82"/>
                  </a:cubicBezTo>
                  <a:cubicBezTo>
                    <a:pt x="727" y="82"/>
                    <a:pt x="727" y="82"/>
                    <a:pt x="727" y="82"/>
                  </a:cubicBezTo>
                  <a:cubicBezTo>
                    <a:pt x="726" y="80"/>
                    <a:pt x="726" y="80"/>
                    <a:pt x="726" y="80"/>
                  </a:cubicBezTo>
                  <a:cubicBezTo>
                    <a:pt x="724" y="80"/>
                    <a:pt x="724" y="80"/>
                    <a:pt x="724" y="80"/>
                  </a:cubicBezTo>
                  <a:cubicBezTo>
                    <a:pt x="722" y="78"/>
                    <a:pt x="722" y="78"/>
                    <a:pt x="722" y="78"/>
                  </a:cubicBezTo>
                  <a:cubicBezTo>
                    <a:pt x="719" y="78"/>
                    <a:pt x="719" y="78"/>
                    <a:pt x="719" y="78"/>
                  </a:cubicBezTo>
                  <a:cubicBezTo>
                    <a:pt x="717" y="77"/>
                    <a:pt x="717" y="77"/>
                    <a:pt x="717" y="77"/>
                  </a:cubicBezTo>
                  <a:cubicBezTo>
                    <a:pt x="716" y="77"/>
                    <a:pt x="716" y="77"/>
                    <a:pt x="716" y="77"/>
                  </a:cubicBezTo>
                  <a:cubicBezTo>
                    <a:pt x="715" y="76"/>
                    <a:pt x="715" y="76"/>
                    <a:pt x="715" y="76"/>
                  </a:cubicBezTo>
                  <a:cubicBezTo>
                    <a:pt x="709" y="79"/>
                    <a:pt x="709" y="79"/>
                    <a:pt x="709" y="79"/>
                  </a:cubicBezTo>
                  <a:cubicBezTo>
                    <a:pt x="709" y="81"/>
                    <a:pt x="709" y="81"/>
                    <a:pt x="709" y="81"/>
                  </a:cubicBezTo>
                  <a:cubicBezTo>
                    <a:pt x="708" y="81"/>
                    <a:pt x="708" y="81"/>
                    <a:pt x="708" y="81"/>
                  </a:cubicBezTo>
                  <a:cubicBezTo>
                    <a:pt x="709" y="83"/>
                    <a:pt x="709" y="83"/>
                    <a:pt x="709" y="83"/>
                  </a:cubicBezTo>
                  <a:cubicBezTo>
                    <a:pt x="709" y="84"/>
                    <a:pt x="709" y="84"/>
                    <a:pt x="709" y="84"/>
                  </a:cubicBezTo>
                  <a:cubicBezTo>
                    <a:pt x="710" y="86"/>
                    <a:pt x="710" y="86"/>
                    <a:pt x="710" y="86"/>
                  </a:cubicBezTo>
                  <a:cubicBezTo>
                    <a:pt x="710" y="86"/>
                    <a:pt x="710" y="86"/>
                    <a:pt x="710" y="86"/>
                  </a:cubicBezTo>
                  <a:cubicBezTo>
                    <a:pt x="708" y="85"/>
                    <a:pt x="708" y="85"/>
                    <a:pt x="708" y="85"/>
                  </a:cubicBezTo>
                  <a:cubicBezTo>
                    <a:pt x="707" y="85"/>
                    <a:pt x="707" y="85"/>
                    <a:pt x="707" y="85"/>
                  </a:cubicBezTo>
                  <a:cubicBezTo>
                    <a:pt x="705" y="85"/>
                    <a:pt x="705" y="85"/>
                    <a:pt x="705" y="85"/>
                  </a:cubicBezTo>
                  <a:cubicBezTo>
                    <a:pt x="698" y="86"/>
                    <a:pt x="698" y="86"/>
                    <a:pt x="698" y="86"/>
                  </a:cubicBezTo>
                  <a:cubicBezTo>
                    <a:pt x="695" y="85"/>
                    <a:pt x="695" y="85"/>
                    <a:pt x="695" y="85"/>
                  </a:cubicBezTo>
                  <a:cubicBezTo>
                    <a:pt x="693" y="83"/>
                    <a:pt x="693" y="83"/>
                    <a:pt x="693" y="83"/>
                  </a:cubicBezTo>
                  <a:cubicBezTo>
                    <a:pt x="691" y="83"/>
                    <a:pt x="691" y="83"/>
                    <a:pt x="691" y="83"/>
                  </a:cubicBezTo>
                  <a:cubicBezTo>
                    <a:pt x="689" y="81"/>
                    <a:pt x="689" y="81"/>
                    <a:pt x="689" y="81"/>
                  </a:cubicBezTo>
                  <a:cubicBezTo>
                    <a:pt x="688" y="78"/>
                    <a:pt x="688" y="78"/>
                    <a:pt x="688" y="78"/>
                  </a:cubicBezTo>
                  <a:cubicBezTo>
                    <a:pt x="687" y="78"/>
                    <a:pt x="687" y="78"/>
                    <a:pt x="687" y="78"/>
                  </a:cubicBezTo>
                  <a:cubicBezTo>
                    <a:pt x="687" y="79"/>
                    <a:pt x="687" y="79"/>
                    <a:pt x="687" y="79"/>
                  </a:cubicBezTo>
                  <a:cubicBezTo>
                    <a:pt x="688" y="82"/>
                    <a:pt x="688" y="82"/>
                    <a:pt x="688" y="82"/>
                  </a:cubicBezTo>
                  <a:cubicBezTo>
                    <a:pt x="689" y="87"/>
                    <a:pt x="689" y="87"/>
                    <a:pt x="689" y="87"/>
                  </a:cubicBezTo>
                  <a:cubicBezTo>
                    <a:pt x="691" y="92"/>
                    <a:pt x="691" y="92"/>
                    <a:pt x="691" y="92"/>
                  </a:cubicBezTo>
                  <a:cubicBezTo>
                    <a:pt x="693" y="96"/>
                    <a:pt x="693" y="96"/>
                    <a:pt x="693" y="96"/>
                  </a:cubicBezTo>
                  <a:cubicBezTo>
                    <a:pt x="695" y="105"/>
                    <a:pt x="695" y="105"/>
                    <a:pt x="695" y="105"/>
                  </a:cubicBezTo>
                  <a:cubicBezTo>
                    <a:pt x="694" y="107"/>
                    <a:pt x="694" y="107"/>
                    <a:pt x="694" y="107"/>
                  </a:cubicBezTo>
                  <a:cubicBezTo>
                    <a:pt x="693" y="107"/>
                    <a:pt x="693" y="107"/>
                    <a:pt x="693" y="107"/>
                  </a:cubicBezTo>
                  <a:cubicBezTo>
                    <a:pt x="692" y="106"/>
                    <a:pt x="692" y="106"/>
                    <a:pt x="692" y="106"/>
                  </a:cubicBezTo>
                  <a:cubicBezTo>
                    <a:pt x="692" y="104"/>
                    <a:pt x="692" y="104"/>
                    <a:pt x="692" y="104"/>
                  </a:cubicBezTo>
                  <a:cubicBezTo>
                    <a:pt x="690" y="103"/>
                    <a:pt x="690" y="103"/>
                    <a:pt x="690" y="103"/>
                  </a:cubicBezTo>
                  <a:cubicBezTo>
                    <a:pt x="689" y="103"/>
                    <a:pt x="689" y="103"/>
                    <a:pt x="689" y="103"/>
                  </a:cubicBezTo>
                  <a:cubicBezTo>
                    <a:pt x="690" y="105"/>
                    <a:pt x="690" y="105"/>
                    <a:pt x="690" y="105"/>
                  </a:cubicBezTo>
                  <a:cubicBezTo>
                    <a:pt x="689" y="106"/>
                    <a:pt x="689" y="106"/>
                    <a:pt x="689" y="106"/>
                  </a:cubicBezTo>
                  <a:cubicBezTo>
                    <a:pt x="687" y="105"/>
                    <a:pt x="687" y="105"/>
                    <a:pt x="687" y="105"/>
                  </a:cubicBezTo>
                  <a:cubicBezTo>
                    <a:pt x="684" y="102"/>
                    <a:pt x="684" y="102"/>
                    <a:pt x="684" y="102"/>
                  </a:cubicBezTo>
                  <a:cubicBezTo>
                    <a:pt x="680" y="102"/>
                    <a:pt x="680" y="102"/>
                    <a:pt x="680" y="102"/>
                  </a:cubicBezTo>
                  <a:cubicBezTo>
                    <a:pt x="678" y="100"/>
                    <a:pt x="678" y="100"/>
                    <a:pt x="678" y="100"/>
                  </a:cubicBezTo>
                  <a:cubicBezTo>
                    <a:pt x="677" y="99"/>
                    <a:pt x="677" y="99"/>
                    <a:pt x="677" y="99"/>
                  </a:cubicBezTo>
                  <a:cubicBezTo>
                    <a:pt x="671" y="94"/>
                    <a:pt x="671" y="94"/>
                    <a:pt x="671" y="94"/>
                  </a:cubicBezTo>
                  <a:cubicBezTo>
                    <a:pt x="670" y="94"/>
                    <a:pt x="670" y="94"/>
                    <a:pt x="670" y="94"/>
                  </a:cubicBezTo>
                  <a:cubicBezTo>
                    <a:pt x="669" y="95"/>
                    <a:pt x="669" y="95"/>
                    <a:pt x="669" y="95"/>
                  </a:cubicBezTo>
                  <a:cubicBezTo>
                    <a:pt x="667" y="94"/>
                    <a:pt x="667" y="94"/>
                    <a:pt x="667" y="94"/>
                  </a:cubicBezTo>
                  <a:cubicBezTo>
                    <a:pt x="666" y="93"/>
                    <a:pt x="666" y="93"/>
                    <a:pt x="666" y="93"/>
                  </a:cubicBezTo>
                  <a:cubicBezTo>
                    <a:pt x="670" y="90"/>
                    <a:pt x="670" y="90"/>
                    <a:pt x="670" y="90"/>
                  </a:cubicBezTo>
                  <a:cubicBezTo>
                    <a:pt x="671" y="90"/>
                    <a:pt x="671" y="90"/>
                    <a:pt x="671" y="90"/>
                  </a:cubicBezTo>
                  <a:cubicBezTo>
                    <a:pt x="670" y="89"/>
                    <a:pt x="670" y="89"/>
                    <a:pt x="670" y="89"/>
                  </a:cubicBezTo>
                  <a:cubicBezTo>
                    <a:pt x="668" y="88"/>
                    <a:pt x="668" y="88"/>
                    <a:pt x="668" y="88"/>
                  </a:cubicBezTo>
                  <a:cubicBezTo>
                    <a:pt x="666" y="86"/>
                    <a:pt x="666" y="86"/>
                    <a:pt x="666" y="86"/>
                  </a:cubicBezTo>
                  <a:cubicBezTo>
                    <a:pt x="666" y="86"/>
                    <a:pt x="666" y="86"/>
                    <a:pt x="666" y="86"/>
                  </a:cubicBezTo>
                  <a:cubicBezTo>
                    <a:pt x="666" y="87"/>
                    <a:pt x="666" y="87"/>
                    <a:pt x="666" y="87"/>
                  </a:cubicBezTo>
                  <a:cubicBezTo>
                    <a:pt x="668" y="89"/>
                    <a:pt x="668" y="89"/>
                    <a:pt x="668" y="89"/>
                  </a:cubicBezTo>
                  <a:cubicBezTo>
                    <a:pt x="668" y="91"/>
                    <a:pt x="668" y="91"/>
                    <a:pt x="668" y="91"/>
                  </a:cubicBezTo>
                  <a:cubicBezTo>
                    <a:pt x="666" y="92"/>
                    <a:pt x="666" y="92"/>
                    <a:pt x="666" y="92"/>
                  </a:cubicBezTo>
                  <a:cubicBezTo>
                    <a:pt x="662" y="91"/>
                    <a:pt x="662" y="91"/>
                    <a:pt x="662" y="91"/>
                  </a:cubicBezTo>
                  <a:cubicBezTo>
                    <a:pt x="659" y="89"/>
                    <a:pt x="659" y="89"/>
                    <a:pt x="659" y="89"/>
                  </a:cubicBezTo>
                  <a:cubicBezTo>
                    <a:pt x="658" y="88"/>
                    <a:pt x="658" y="88"/>
                    <a:pt x="658" y="88"/>
                  </a:cubicBezTo>
                  <a:cubicBezTo>
                    <a:pt x="655" y="87"/>
                    <a:pt x="655" y="87"/>
                    <a:pt x="655" y="87"/>
                  </a:cubicBezTo>
                  <a:cubicBezTo>
                    <a:pt x="654" y="85"/>
                    <a:pt x="654" y="85"/>
                    <a:pt x="654" y="85"/>
                  </a:cubicBezTo>
                  <a:cubicBezTo>
                    <a:pt x="653" y="84"/>
                    <a:pt x="653" y="84"/>
                    <a:pt x="653" y="84"/>
                  </a:cubicBezTo>
                  <a:cubicBezTo>
                    <a:pt x="657" y="84"/>
                    <a:pt x="657" y="84"/>
                    <a:pt x="657" y="84"/>
                  </a:cubicBezTo>
                  <a:cubicBezTo>
                    <a:pt x="660" y="85"/>
                    <a:pt x="660" y="85"/>
                    <a:pt x="660" y="85"/>
                  </a:cubicBezTo>
                  <a:cubicBezTo>
                    <a:pt x="662" y="86"/>
                    <a:pt x="662" y="86"/>
                    <a:pt x="662" y="86"/>
                  </a:cubicBezTo>
                  <a:cubicBezTo>
                    <a:pt x="664" y="86"/>
                    <a:pt x="664" y="86"/>
                    <a:pt x="664" y="86"/>
                  </a:cubicBezTo>
                  <a:cubicBezTo>
                    <a:pt x="665" y="83"/>
                    <a:pt x="665" y="83"/>
                    <a:pt x="665" y="83"/>
                  </a:cubicBezTo>
                  <a:cubicBezTo>
                    <a:pt x="665" y="82"/>
                    <a:pt x="665" y="82"/>
                    <a:pt x="665" y="82"/>
                  </a:cubicBezTo>
                  <a:cubicBezTo>
                    <a:pt x="664" y="82"/>
                    <a:pt x="664" y="82"/>
                    <a:pt x="664" y="82"/>
                  </a:cubicBezTo>
                  <a:cubicBezTo>
                    <a:pt x="663" y="81"/>
                    <a:pt x="663" y="81"/>
                    <a:pt x="663" y="81"/>
                  </a:cubicBezTo>
                  <a:cubicBezTo>
                    <a:pt x="662" y="81"/>
                    <a:pt x="662" y="81"/>
                    <a:pt x="662" y="81"/>
                  </a:cubicBezTo>
                  <a:cubicBezTo>
                    <a:pt x="662" y="78"/>
                    <a:pt x="662" y="78"/>
                    <a:pt x="662" y="78"/>
                  </a:cubicBezTo>
                  <a:cubicBezTo>
                    <a:pt x="660" y="76"/>
                    <a:pt x="660" y="76"/>
                    <a:pt x="660" y="76"/>
                  </a:cubicBezTo>
                  <a:cubicBezTo>
                    <a:pt x="659" y="77"/>
                    <a:pt x="659" y="77"/>
                    <a:pt x="659" y="77"/>
                  </a:cubicBezTo>
                  <a:cubicBezTo>
                    <a:pt x="659" y="76"/>
                    <a:pt x="659" y="76"/>
                    <a:pt x="659" y="76"/>
                  </a:cubicBezTo>
                  <a:cubicBezTo>
                    <a:pt x="658" y="75"/>
                    <a:pt x="658" y="75"/>
                    <a:pt x="658" y="75"/>
                  </a:cubicBezTo>
                  <a:cubicBezTo>
                    <a:pt x="656" y="76"/>
                    <a:pt x="656" y="76"/>
                    <a:pt x="656" y="76"/>
                  </a:cubicBezTo>
                  <a:cubicBezTo>
                    <a:pt x="656" y="77"/>
                    <a:pt x="656" y="77"/>
                    <a:pt x="656" y="77"/>
                  </a:cubicBezTo>
                  <a:cubicBezTo>
                    <a:pt x="653" y="76"/>
                    <a:pt x="653" y="76"/>
                    <a:pt x="653" y="76"/>
                  </a:cubicBezTo>
                  <a:cubicBezTo>
                    <a:pt x="653" y="74"/>
                    <a:pt x="653" y="74"/>
                    <a:pt x="653" y="74"/>
                  </a:cubicBezTo>
                  <a:cubicBezTo>
                    <a:pt x="656" y="71"/>
                    <a:pt x="656" y="71"/>
                    <a:pt x="656" y="71"/>
                  </a:cubicBezTo>
                  <a:cubicBezTo>
                    <a:pt x="656" y="70"/>
                    <a:pt x="656" y="70"/>
                    <a:pt x="656" y="70"/>
                  </a:cubicBezTo>
                  <a:cubicBezTo>
                    <a:pt x="654" y="70"/>
                    <a:pt x="654" y="70"/>
                    <a:pt x="654" y="70"/>
                  </a:cubicBezTo>
                  <a:cubicBezTo>
                    <a:pt x="652" y="72"/>
                    <a:pt x="652" y="72"/>
                    <a:pt x="652" y="72"/>
                  </a:cubicBezTo>
                  <a:cubicBezTo>
                    <a:pt x="652" y="70"/>
                    <a:pt x="652" y="70"/>
                    <a:pt x="652" y="70"/>
                  </a:cubicBezTo>
                  <a:cubicBezTo>
                    <a:pt x="653" y="68"/>
                    <a:pt x="653" y="68"/>
                    <a:pt x="653" y="68"/>
                  </a:cubicBezTo>
                  <a:cubicBezTo>
                    <a:pt x="652" y="66"/>
                    <a:pt x="652" y="66"/>
                    <a:pt x="652" y="66"/>
                  </a:cubicBezTo>
                  <a:cubicBezTo>
                    <a:pt x="652" y="67"/>
                    <a:pt x="652" y="67"/>
                    <a:pt x="652" y="67"/>
                  </a:cubicBezTo>
                  <a:cubicBezTo>
                    <a:pt x="651" y="67"/>
                    <a:pt x="651" y="67"/>
                    <a:pt x="651" y="67"/>
                  </a:cubicBezTo>
                  <a:cubicBezTo>
                    <a:pt x="650" y="66"/>
                    <a:pt x="650" y="66"/>
                    <a:pt x="650" y="66"/>
                  </a:cubicBezTo>
                  <a:cubicBezTo>
                    <a:pt x="649" y="66"/>
                    <a:pt x="649" y="66"/>
                    <a:pt x="649" y="66"/>
                  </a:cubicBezTo>
                  <a:cubicBezTo>
                    <a:pt x="648" y="65"/>
                    <a:pt x="648" y="65"/>
                    <a:pt x="648" y="65"/>
                  </a:cubicBezTo>
                  <a:cubicBezTo>
                    <a:pt x="647" y="64"/>
                    <a:pt x="647" y="64"/>
                    <a:pt x="647" y="64"/>
                  </a:cubicBezTo>
                  <a:cubicBezTo>
                    <a:pt x="648" y="62"/>
                    <a:pt x="648" y="62"/>
                    <a:pt x="648" y="62"/>
                  </a:cubicBezTo>
                  <a:cubicBezTo>
                    <a:pt x="647" y="61"/>
                    <a:pt x="647" y="61"/>
                    <a:pt x="647" y="61"/>
                  </a:cubicBezTo>
                  <a:cubicBezTo>
                    <a:pt x="646" y="62"/>
                    <a:pt x="646" y="62"/>
                    <a:pt x="646" y="62"/>
                  </a:cubicBezTo>
                  <a:cubicBezTo>
                    <a:pt x="645" y="64"/>
                    <a:pt x="645" y="64"/>
                    <a:pt x="645" y="64"/>
                  </a:cubicBezTo>
                  <a:cubicBezTo>
                    <a:pt x="644" y="60"/>
                    <a:pt x="644" y="60"/>
                    <a:pt x="644" y="60"/>
                  </a:cubicBezTo>
                  <a:cubicBezTo>
                    <a:pt x="643" y="59"/>
                    <a:pt x="643" y="59"/>
                    <a:pt x="643" y="59"/>
                  </a:cubicBezTo>
                  <a:cubicBezTo>
                    <a:pt x="641" y="60"/>
                    <a:pt x="641" y="60"/>
                    <a:pt x="641" y="60"/>
                  </a:cubicBezTo>
                  <a:cubicBezTo>
                    <a:pt x="640" y="60"/>
                    <a:pt x="640" y="60"/>
                    <a:pt x="640" y="60"/>
                  </a:cubicBezTo>
                  <a:cubicBezTo>
                    <a:pt x="639" y="58"/>
                    <a:pt x="639" y="58"/>
                    <a:pt x="639" y="58"/>
                  </a:cubicBezTo>
                  <a:cubicBezTo>
                    <a:pt x="638" y="59"/>
                    <a:pt x="638" y="59"/>
                    <a:pt x="638" y="59"/>
                  </a:cubicBezTo>
                  <a:cubicBezTo>
                    <a:pt x="637" y="59"/>
                    <a:pt x="637" y="59"/>
                    <a:pt x="637" y="59"/>
                  </a:cubicBezTo>
                  <a:cubicBezTo>
                    <a:pt x="636" y="60"/>
                    <a:pt x="636" y="60"/>
                    <a:pt x="636" y="60"/>
                  </a:cubicBezTo>
                  <a:cubicBezTo>
                    <a:pt x="636" y="58"/>
                    <a:pt x="636" y="58"/>
                    <a:pt x="636" y="58"/>
                  </a:cubicBezTo>
                  <a:cubicBezTo>
                    <a:pt x="636" y="57"/>
                    <a:pt x="636" y="57"/>
                    <a:pt x="636" y="57"/>
                  </a:cubicBezTo>
                  <a:cubicBezTo>
                    <a:pt x="633" y="57"/>
                    <a:pt x="633" y="57"/>
                    <a:pt x="633" y="57"/>
                  </a:cubicBezTo>
                  <a:cubicBezTo>
                    <a:pt x="632" y="57"/>
                    <a:pt x="632" y="57"/>
                    <a:pt x="632" y="57"/>
                  </a:cubicBezTo>
                  <a:cubicBezTo>
                    <a:pt x="632" y="57"/>
                    <a:pt x="632" y="57"/>
                    <a:pt x="632" y="57"/>
                  </a:cubicBezTo>
                  <a:cubicBezTo>
                    <a:pt x="629" y="57"/>
                    <a:pt x="629" y="57"/>
                    <a:pt x="629" y="57"/>
                  </a:cubicBezTo>
                  <a:cubicBezTo>
                    <a:pt x="627" y="57"/>
                    <a:pt x="627" y="57"/>
                    <a:pt x="627" y="57"/>
                  </a:cubicBezTo>
                  <a:cubicBezTo>
                    <a:pt x="627" y="58"/>
                    <a:pt x="627" y="58"/>
                    <a:pt x="627" y="58"/>
                  </a:cubicBezTo>
                  <a:cubicBezTo>
                    <a:pt x="628" y="59"/>
                    <a:pt x="628" y="59"/>
                    <a:pt x="628" y="59"/>
                  </a:cubicBezTo>
                  <a:cubicBezTo>
                    <a:pt x="629" y="61"/>
                    <a:pt x="629" y="61"/>
                    <a:pt x="629" y="61"/>
                  </a:cubicBezTo>
                  <a:cubicBezTo>
                    <a:pt x="627" y="60"/>
                    <a:pt x="627" y="60"/>
                    <a:pt x="627" y="60"/>
                  </a:cubicBezTo>
                  <a:cubicBezTo>
                    <a:pt x="627" y="61"/>
                    <a:pt x="627" y="61"/>
                    <a:pt x="627" y="61"/>
                  </a:cubicBezTo>
                  <a:cubicBezTo>
                    <a:pt x="627" y="62"/>
                    <a:pt x="627" y="62"/>
                    <a:pt x="627" y="62"/>
                  </a:cubicBezTo>
                  <a:cubicBezTo>
                    <a:pt x="626" y="62"/>
                    <a:pt x="626" y="62"/>
                    <a:pt x="626" y="62"/>
                  </a:cubicBezTo>
                  <a:cubicBezTo>
                    <a:pt x="624" y="62"/>
                    <a:pt x="624" y="62"/>
                    <a:pt x="624" y="62"/>
                  </a:cubicBezTo>
                  <a:cubicBezTo>
                    <a:pt x="623" y="62"/>
                    <a:pt x="623" y="62"/>
                    <a:pt x="623" y="62"/>
                  </a:cubicBezTo>
                  <a:cubicBezTo>
                    <a:pt x="624" y="60"/>
                    <a:pt x="624" y="60"/>
                    <a:pt x="624" y="60"/>
                  </a:cubicBezTo>
                  <a:cubicBezTo>
                    <a:pt x="625" y="59"/>
                    <a:pt x="625" y="59"/>
                    <a:pt x="625" y="59"/>
                  </a:cubicBezTo>
                  <a:cubicBezTo>
                    <a:pt x="624" y="58"/>
                    <a:pt x="624" y="58"/>
                    <a:pt x="624" y="58"/>
                  </a:cubicBezTo>
                  <a:cubicBezTo>
                    <a:pt x="623" y="57"/>
                    <a:pt x="623" y="57"/>
                    <a:pt x="623" y="57"/>
                  </a:cubicBezTo>
                  <a:cubicBezTo>
                    <a:pt x="623" y="59"/>
                    <a:pt x="623" y="59"/>
                    <a:pt x="623" y="59"/>
                  </a:cubicBezTo>
                  <a:cubicBezTo>
                    <a:pt x="622" y="60"/>
                    <a:pt x="622" y="60"/>
                    <a:pt x="622" y="60"/>
                  </a:cubicBezTo>
                  <a:cubicBezTo>
                    <a:pt x="621" y="58"/>
                    <a:pt x="621" y="58"/>
                    <a:pt x="621" y="58"/>
                  </a:cubicBezTo>
                  <a:cubicBezTo>
                    <a:pt x="619" y="58"/>
                    <a:pt x="619" y="58"/>
                    <a:pt x="619" y="58"/>
                  </a:cubicBezTo>
                  <a:cubicBezTo>
                    <a:pt x="618" y="56"/>
                    <a:pt x="618" y="56"/>
                    <a:pt x="618" y="56"/>
                  </a:cubicBezTo>
                  <a:cubicBezTo>
                    <a:pt x="617" y="57"/>
                    <a:pt x="617" y="57"/>
                    <a:pt x="617" y="57"/>
                  </a:cubicBezTo>
                  <a:cubicBezTo>
                    <a:pt x="616" y="58"/>
                    <a:pt x="616" y="58"/>
                    <a:pt x="616" y="58"/>
                  </a:cubicBezTo>
                  <a:cubicBezTo>
                    <a:pt x="613" y="58"/>
                    <a:pt x="613" y="58"/>
                    <a:pt x="613" y="58"/>
                  </a:cubicBezTo>
                  <a:cubicBezTo>
                    <a:pt x="613" y="57"/>
                    <a:pt x="613" y="57"/>
                    <a:pt x="613" y="57"/>
                  </a:cubicBezTo>
                  <a:cubicBezTo>
                    <a:pt x="612" y="58"/>
                    <a:pt x="612" y="58"/>
                    <a:pt x="612" y="58"/>
                  </a:cubicBezTo>
                  <a:cubicBezTo>
                    <a:pt x="611" y="59"/>
                    <a:pt x="611" y="59"/>
                    <a:pt x="611" y="59"/>
                  </a:cubicBezTo>
                  <a:cubicBezTo>
                    <a:pt x="609" y="57"/>
                    <a:pt x="609" y="57"/>
                    <a:pt x="609" y="57"/>
                  </a:cubicBezTo>
                  <a:cubicBezTo>
                    <a:pt x="608" y="57"/>
                    <a:pt x="608" y="57"/>
                    <a:pt x="608" y="57"/>
                  </a:cubicBezTo>
                  <a:cubicBezTo>
                    <a:pt x="608" y="59"/>
                    <a:pt x="608" y="59"/>
                    <a:pt x="608" y="59"/>
                  </a:cubicBezTo>
                  <a:cubicBezTo>
                    <a:pt x="609" y="60"/>
                    <a:pt x="609" y="60"/>
                    <a:pt x="609" y="60"/>
                  </a:cubicBezTo>
                  <a:cubicBezTo>
                    <a:pt x="607" y="61"/>
                    <a:pt x="607" y="61"/>
                    <a:pt x="607" y="61"/>
                  </a:cubicBezTo>
                  <a:cubicBezTo>
                    <a:pt x="606" y="61"/>
                    <a:pt x="606" y="61"/>
                    <a:pt x="606" y="61"/>
                  </a:cubicBezTo>
                  <a:cubicBezTo>
                    <a:pt x="606" y="60"/>
                    <a:pt x="606" y="60"/>
                    <a:pt x="606" y="60"/>
                  </a:cubicBezTo>
                  <a:cubicBezTo>
                    <a:pt x="605" y="61"/>
                    <a:pt x="605" y="61"/>
                    <a:pt x="605" y="61"/>
                  </a:cubicBezTo>
                  <a:cubicBezTo>
                    <a:pt x="605" y="64"/>
                    <a:pt x="605" y="64"/>
                    <a:pt x="605" y="64"/>
                  </a:cubicBezTo>
                  <a:cubicBezTo>
                    <a:pt x="606" y="65"/>
                    <a:pt x="606" y="65"/>
                    <a:pt x="606" y="65"/>
                  </a:cubicBezTo>
                  <a:cubicBezTo>
                    <a:pt x="606" y="67"/>
                    <a:pt x="606" y="67"/>
                    <a:pt x="606" y="67"/>
                  </a:cubicBezTo>
                  <a:cubicBezTo>
                    <a:pt x="607" y="67"/>
                    <a:pt x="607" y="67"/>
                    <a:pt x="607" y="67"/>
                  </a:cubicBezTo>
                  <a:cubicBezTo>
                    <a:pt x="608" y="69"/>
                    <a:pt x="608" y="69"/>
                    <a:pt x="608" y="69"/>
                  </a:cubicBezTo>
                  <a:cubicBezTo>
                    <a:pt x="610" y="70"/>
                    <a:pt x="610" y="70"/>
                    <a:pt x="610" y="70"/>
                  </a:cubicBezTo>
                  <a:cubicBezTo>
                    <a:pt x="611" y="71"/>
                    <a:pt x="611" y="71"/>
                    <a:pt x="611" y="71"/>
                  </a:cubicBezTo>
                  <a:cubicBezTo>
                    <a:pt x="610" y="73"/>
                    <a:pt x="610" y="73"/>
                    <a:pt x="610" y="73"/>
                  </a:cubicBezTo>
                  <a:cubicBezTo>
                    <a:pt x="612" y="74"/>
                    <a:pt x="612" y="74"/>
                    <a:pt x="612" y="74"/>
                  </a:cubicBezTo>
                  <a:cubicBezTo>
                    <a:pt x="612" y="76"/>
                    <a:pt x="612" y="76"/>
                    <a:pt x="612" y="76"/>
                  </a:cubicBezTo>
                  <a:cubicBezTo>
                    <a:pt x="611" y="77"/>
                    <a:pt x="611" y="77"/>
                    <a:pt x="611" y="77"/>
                  </a:cubicBezTo>
                  <a:cubicBezTo>
                    <a:pt x="610" y="77"/>
                    <a:pt x="610" y="77"/>
                    <a:pt x="610" y="77"/>
                  </a:cubicBezTo>
                  <a:cubicBezTo>
                    <a:pt x="610" y="76"/>
                    <a:pt x="610" y="76"/>
                    <a:pt x="610" y="76"/>
                  </a:cubicBezTo>
                  <a:cubicBezTo>
                    <a:pt x="607" y="76"/>
                    <a:pt x="607" y="76"/>
                    <a:pt x="607" y="76"/>
                  </a:cubicBezTo>
                  <a:cubicBezTo>
                    <a:pt x="606" y="76"/>
                    <a:pt x="606" y="76"/>
                    <a:pt x="606" y="76"/>
                  </a:cubicBezTo>
                  <a:cubicBezTo>
                    <a:pt x="604" y="76"/>
                    <a:pt x="604" y="76"/>
                    <a:pt x="604" y="76"/>
                  </a:cubicBezTo>
                  <a:cubicBezTo>
                    <a:pt x="605" y="77"/>
                    <a:pt x="605" y="77"/>
                    <a:pt x="605" y="77"/>
                  </a:cubicBezTo>
                  <a:cubicBezTo>
                    <a:pt x="604" y="79"/>
                    <a:pt x="604" y="79"/>
                    <a:pt x="604" y="79"/>
                  </a:cubicBezTo>
                  <a:cubicBezTo>
                    <a:pt x="602" y="79"/>
                    <a:pt x="602" y="79"/>
                    <a:pt x="602" y="79"/>
                  </a:cubicBezTo>
                  <a:cubicBezTo>
                    <a:pt x="601" y="79"/>
                    <a:pt x="601" y="79"/>
                    <a:pt x="601" y="79"/>
                  </a:cubicBezTo>
                  <a:cubicBezTo>
                    <a:pt x="597" y="81"/>
                    <a:pt x="597" y="81"/>
                    <a:pt x="597" y="81"/>
                  </a:cubicBezTo>
                  <a:cubicBezTo>
                    <a:pt x="591" y="82"/>
                    <a:pt x="591" y="82"/>
                    <a:pt x="591" y="82"/>
                  </a:cubicBezTo>
                  <a:cubicBezTo>
                    <a:pt x="589" y="81"/>
                    <a:pt x="589" y="81"/>
                    <a:pt x="589" y="81"/>
                  </a:cubicBezTo>
                  <a:cubicBezTo>
                    <a:pt x="586" y="81"/>
                    <a:pt x="586" y="81"/>
                    <a:pt x="586" y="81"/>
                  </a:cubicBezTo>
                  <a:cubicBezTo>
                    <a:pt x="586" y="81"/>
                    <a:pt x="586" y="81"/>
                    <a:pt x="586" y="81"/>
                  </a:cubicBezTo>
                  <a:cubicBezTo>
                    <a:pt x="584" y="81"/>
                    <a:pt x="584" y="81"/>
                    <a:pt x="584" y="81"/>
                  </a:cubicBezTo>
                  <a:cubicBezTo>
                    <a:pt x="576" y="81"/>
                    <a:pt x="576" y="81"/>
                    <a:pt x="576" y="81"/>
                  </a:cubicBezTo>
                  <a:cubicBezTo>
                    <a:pt x="574" y="79"/>
                    <a:pt x="574" y="79"/>
                    <a:pt x="574" y="79"/>
                  </a:cubicBezTo>
                  <a:cubicBezTo>
                    <a:pt x="573" y="75"/>
                    <a:pt x="573" y="75"/>
                    <a:pt x="573" y="75"/>
                  </a:cubicBezTo>
                  <a:cubicBezTo>
                    <a:pt x="574" y="73"/>
                    <a:pt x="574" y="73"/>
                    <a:pt x="574" y="73"/>
                  </a:cubicBezTo>
                  <a:cubicBezTo>
                    <a:pt x="575" y="73"/>
                    <a:pt x="575" y="73"/>
                    <a:pt x="575" y="73"/>
                  </a:cubicBezTo>
                  <a:cubicBezTo>
                    <a:pt x="575" y="72"/>
                    <a:pt x="575" y="72"/>
                    <a:pt x="575" y="72"/>
                  </a:cubicBezTo>
                  <a:cubicBezTo>
                    <a:pt x="573" y="71"/>
                    <a:pt x="573" y="71"/>
                    <a:pt x="573" y="71"/>
                  </a:cubicBezTo>
                  <a:cubicBezTo>
                    <a:pt x="570" y="71"/>
                    <a:pt x="570" y="71"/>
                    <a:pt x="570" y="71"/>
                  </a:cubicBezTo>
                  <a:cubicBezTo>
                    <a:pt x="565" y="73"/>
                    <a:pt x="565" y="73"/>
                    <a:pt x="565" y="73"/>
                  </a:cubicBezTo>
                  <a:cubicBezTo>
                    <a:pt x="558" y="73"/>
                    <a:pt x="558" y="73"/>
                    <a:pt x="558" y="73"/>
                  </a:cubicBezTo>
                  <a:cubicBezTo>
                    <a:pt x="552" y="75"/>
                    <a:pt x="552" y="75"/>
                    <a:pt x="552" y="75"/>
                  </a:cubicBezTo>
                  <a:cubicBezTo>
                    <a:pt x="548" y="76"/>
                    <a:pt x="548" y="76"/>
                    <a:pt x="548" y="76"/>
                  </a:cubicBezTo>
                  <a:cubicBezTo>
                    <a:pt x="547" y="77"/>
                    <a:pt x="547" y="77"/>
                    <a:pt x="547" y="77"/>
                  </a:cubicBezTo>
                  <a:cubicBezTo>
                    <a:pt x="546" y="77"/>
                    <a:pt x="546" y="77"/>
                    <a:pt x="546" y="77"/>
                  </a:cubicBezTo>
                  <a:cubicBezTo>
                    <a:pt x="545" y="78"/>
                    <a:pt x="545" y="78"/>
                    <a:pt x="545" y="78"/>
                  </a:cubicBezTo>
                  <a:cubicBezTo>
                    <a:pt x="543" y="79"/>
                    <a:pt x="543" y="79"/>
                    <a:pt x="543" y="79"/>
                  </a:cubicBezTo>
                  <a:cubicBezTo>
                    <a:pt x="541" y="81"/>
                    <a:pt x="541" y="81"/>
                    <a:pt x="541" y="81"/>
                  </a:cubicBezTo>
                  <a:cubicBezTo>
                    <a:pt x="542" y="84"/>
                    <a:pt x="542" y="84"/>
                    <a:pt x="542" y="84"/>
                  </a:cubicBezTo>
                  <a:cubicBezTo>
                    <a:pt x="544" y="84"/>
                    <a:pt x="544" y="84"/>
                    <a:pt x="544" y="84"/>
                  </a:cubicBezTo>
                  <a:cubicBezTo>
                    <a:pt x="545" y="83"/>
                    <a:pt x="545" y="83"/>
                    <a:pt x="545" y="83"/>
                  </a:cubicBezTo>
                  <a:cubicBezTo>
                    <a:pt x="546" y="84"/>
                    <a:pt x="546" y="84"/>
                    <a:pt x="546" y="84"/>
                  </a:cubicBezTo>
                  <a:cubicBezTo>
                    <a:pt x="545" y="85"/>
                    <a:pt x="545" y="85"/>
                    <a:pt x="545" y="85"/>
                  </a:cubicBezTo>
                  <a:cubicBezTo>
                    <a:pt x="544" y="85"/>
                    <a:pt x="544" y="85"/>
                    <a:pt x="544" y="85"/>
                  </a:cubicBezTo>
                  <a:cubicBezTo>
                    <a:pt x="542" y="87"/>
                    <a:pt x="542" y="87"/>
                    <a:pt x="542" y="87"/>
                  </a:cubicBezTo>
                  <a:cubicBezTo>
                    <a:pt x="542" y="88"/>
                    <a:pt x="542" y="88"/>
                    <a:pt x="542" y="88"/>
                  </a:cubicBezTo>
                  <a:cubicBezTo>
                    <a:pt x="542" y="87"/>
                    <a:pt x="542" y="87"/>
                    <a:pt x="542" y="87"/>
                  </a:cubicBezTo>
                  <a:cubicBezTo>
                    <a:pt x="541" y="84"/>
                    <a:pt x="541" y="84"/>
                    <a:pt x="541" y="84"/>
                  </a:cubicBezTo>
                  <a:cubicBezTo>
                    <a:pt x="539" y="82"/>
                    <a:pt x="539" y="82"/>
                    <a:pt x="539" y="82"/>
                  </a:cubicBezTo>
                  <a:cubicBezTo>
                    <a:pt x="539" y="81"/>
                    <a:pt x="539" y="81"/>
                    <a:pt x="539" y="81"/>
                  </a:cubicBezTo>
                  <a:cubicBezTo>
                    <a:pt x="539" y="80"/>
                    <a:pt x="539" y="80"/>
                    <a:pt x="539" y="80"/>
                  </a:cubicBezTo>
                  <a:cubicBezTo>
                    <a:pt x="537" y="78"/>
                    <a:pt x="537" y="78"/>
                    <a:pt x="537" y="78"/>
                  </a:cubicBezTo>
                  <a:cubicBezTo>
                    <a:pt x="536" y="78"/>
                    <a:pt x="536" y="78"/>
                    <a:pt x="536" y="78"/>
                  </a:cubicBezTo>
                  <a:cubicBezTo>
                    <a:pt x="533" y="74"/>
                    <a:pt x="533" y="74"/>
                    <a:pt x="533" y="74"/>
                  </a:cubicBezTo>
                  <a:cubicBezTo>
                    <a:pt x="532" y="74"/>
                    <a:pt x="532" y="74"/>
                    <a:pt x="532" y="74"/>
                  </a:cubicBezTo>
                  <a:cubicBezTo>
                    <a:pt x="532" y="75"/>
                    <a:pt x="532" y="75"/>
                    <a:pt x="532" y="75"/>
                  </a:cubicBezTo>
                  <a:cubicBezTo>
                    <a:pt x="535" y="78"/>
                    <a:pt x="535" y="78"/>
                    <a:pt x="535" y="78"/>
                  </a:cubicBezTo>
                  <a:cubicBezTo>
                    <a:pt x="535" y="80"/>
                    <a:pt x="535" y="80"/>
                    <a:pt x="535" y="80"/>
                  </a:cubicBezTo>
                  <a:cubicBezTo>
                    <a:pt x="533" y="82"/>
                    <a:pt x="533" y="82"/>
                    <a:pt x="533" y="82"/>
                  </a:cubicBezTo>
                  <a:cubicBezTo>
                    <a:pt x="530" y="82"/>
                    <a:pt x="530" y="82"/>
                    <a:pt x="530" y="82"/>
                  </a:cubicBezTo>
                  <a:cubicBezTo>
                    <a:pt x="529" y="83"/>
                    <a:pt x="529" y="83"/>
                    <a:pt x="529" y="83"/>
                  </a:cubicBezTo>
                  <a:cubicBezTo>
                    <a:pt x="526" y="83"/>
                    <a:pt x="526" y="83"/>
                    <a:pt x="526" y="83"/>
                  </a:cubicBezTo>
                  <a:cubicBezTo>
                    <a:pt x="522" y="79"/>
                    <a:pt x="522" y="79"/>
                    <a:pt x="522" y="79"/>
                  </a:cubicBezTo>
                  <a:cubicBezTo>
                    <a:pt x="522" y="77"/>
                    <a:pt x="522" y="77"/>
                    <a:pt x="522" y="77"/>
                  </a:cubicBezTo>
                  <a:cubicBezTo>
                    <a:pt x="523" y="76"/>
                    <a:pt x="523" y="76"/>
                    <a:pt x="523" y="76"/>
                  </a:cubicBezTo>
                  <a:cubicBezTo>
                    <a:pt x="522" y="75"/>
                    <a:pt x="522" y="75"/>
                    <a:pt x="522" y="75"/>
                  </a:cubicBezTo>
                  <a:cubicBezTo>
                    <a:pt x="520" y="76"/>
                    <a:pt x="520" y="76"/>
                    <a:pt x="520" y="76"/>
                  </a:cubicBezTo>
                  <a:cubicBezTo>
                    <a:pt x="520" y="78"/>
                    <a:pt x="520" y="78"/>
                    <a:pt x="520" y="78"/>
                  </a:cubicBezTo>
                  <a:cubicBezTo>
                    <a:pt x="519" y="79"/>
                    <a:pt x="519" y="79"/>
                    <a:pt x="519" y="79"/>
                  </a:cubicBezTo>
                  <a:cubicBezTo>
                    <a:pt x="516" y="77"/>
                    <a:pt x="516" y="77"/>
                    <a:pt x="516" y="77"/>
                  </a:cubicBezTo>
                  <a:cubicBezTo>
                    <a:pt x="513" y="77"/>
                    <a:pt x="513" y="77"/>
                    <a:pt x="513" y="77"/>
                  </a:cubicBezTo>
                  <a:cubicBezTo>
                    <a:pt x="512" y="79"/>
                    <a:pt x="512" y="79"/>
                    <a:pt x="512" y="79"/>
                  </a:cubicBezTo>
                  <a:cubicBezTo>
                    <a:pt x="512" y="82"/>
                    <a:pt x="512" y="82"/>
                    <a:pt x="512" y="82"/>
                  </a:cubicBezTo>
                  <a:cubicBezTo>
                    <a:pt x="511" y="84"/>
                    <a:pt x="511" y="84"/>
                    <a:pt x="511" y="84"/>
                  </a:cubicBezTo>
                  <a:cubicBezTo>
                    <a:pt x="512" y="86"/>
                    <a:pt x="512" y="86"/>
                    <a:pt x="512" y="86"/>
                  </a:cubicBezTo>
                  <a:cubicBezTo>
                    <a:pt x="514" y="87"/>
                    <a:pt x="514" y="87"/>
                    <a:pt x="514" y="87"/>
                  </a:cubicBezTo>
                  <a:cubicBezTo>
                    <a:pt x="516" y="85"/>
                    <a:pt x="516" y="85"/>
                    <a:pt x="516" y="85"/>
                  </a:cubicBezTo>
                  <a:cubicBezTo>
                    <a:pt x="517" y="84"/>
                    <a:pt x="517" y="84"/>
                    <a:pt x="517" y="84"/>
                  </a:cubicBezTo>
                  <a:cubicBezTo>
                    <a:pt x="520" y="82"/>
                    <a:pt x="520" y="82"/>
                    <a:pt x="520" y="82"/>
                  </a:cubicBezTo>
                  <a:cubicBezTo>
                    <a:pt x="521" y="83"/>
                    <a:pt x="521" y="83"/>
                    <a:pt x="521" y="83"/>
                  </a:cubicBezTo>
                  <a:cubicBezTo>
                    <a:pt x="520" y="85"/>
                    <a:pt x="520" y="85"/>
                    <a:pt x="520" y="85"/>
                  </a:cubicBezTo>
                  <a:cubicBezTo>
                    <a:pt x="517" y="88"/>
                    <a:pt x="517" y="88"/>
                    <a:pt x="517" y="88"/>
                  </a:cubicBezTo>
                  <a:cubicBezTo>
                    <a:pt x="518" y="89"/>
                    <a:pt x="518" y="89"/>
                    <a:pt x="518" y="89"/>
                  </a:cubicBezTo>
                  <a:cubicBezTo>
                    <a:pt x="517" y="91"/>
                    <a:pt x="517" y="91"/>
                    <a:pt x="517" y="91"/>
                  </a:cubicBezTo>
                  <a:cubicBezTo>
                    <a:pt x="515" y="92"/>
                    <a:pt x="515" y="92"/>
                    <a:pt x="515" y="92"/>
                  </a:cubicBezTo>
                  <a:cubicBezTo>
                    <a:pt x="513" y="91"/>
                    <a:pt x="513" y="91"/>
                    <a:pt x="513" y="91"/>
                  </a:cubicBezTo>
                  <a:cubicBezTo>
                    <a:pt x="513" y="91"/>
                    <a:pt x="513" y="91"/>
                    <a:pt x="513" y="91"/>
                  </a:cubicBezTo>
                  <a:cubicBezTo>
                    <a:pt x="514" y="93"/>
                    <a:pt x="514" y="93"/>
                    <a:pt x="514" y="93"/>
                  </a:cubicBezTo>
                  <a:cubicBezTo>
                    <a:pt x="513" y="95"/>
                    <a:pt x="513" y="95"/>
                    <a:pt x="513" y="95"/>
                  </a:cubicBezTo>
                  <a:cubicBezTo>
                    <a:pt x="510" y="97"/>
                    <a:pt x="510" y="97"/>
                    <a:pt x="510" y="97"/>
                  </a:cubicBezTo>
                  <a:cubicBezTo>
                    <a:pt x="511" y="99"/>
                    <a:pt x="511" y="99"/>
                    <a:pt x="511" y="99"/>
                  </a:cubicBezTo>
                  <a:cubicBezTo>
                    <a:pt x="510" y="100"/>
                    <a:pt x="510" y="100"/>
                    <a:pt x="510" y="100"/>
                  </a:cubicBezTo>
                  <a:cubicBezTo>
                    <a:pt x="509" y="100"/>
                    <a:pt x="509" y="100"/>
                    <a:pt x="509" y="100"/>
                  </a:cubicBezTo>
                  <a:cubicBezTo>
                    <a:pt x="506" y="102"/>
                    <a:pt x="506" y="102"/>
                    <a:pt x="506" y="102"/>
                  </a:cubicBezTo>
                  <a:cubicBezTo>
                    <a:pt x="503" y="102"/>
                    <a:pt x="503" y="102"/>
                    <a:pt x="503" y="102"/>
                  </a:cubicBezTo>
                  <a:cubicBezTo>
                    <a:pt x="500" y="103"/>
                    <a:pt x="500" y="103"/>
                    <a:pt x="500" y="103"/>
                  </a:cubicBezTo>
                  <a:cubicBezTo>
                    <a:pt x="499" y="105"/>
                    <a:pt x="499" y="105"/>
                    <a:pt x="499" y="105"/>
                  </a:cubicBezTo>
                  <a:cubicBezTo>
                    <a:pt x="500" y="107"/>
                    <a:pt x="500" y="107"/>
                    <a:pt x="500" y="107"/>
                  </a:cubicBezTo>
                  <a:cubicBezTo>
                    <a:pt x="503" y="110"/>
                    <a:pt x="503" y="110"/>
                    <a:pt x="503" y="110"/>
                  </a:cubicBezTo>
                  <a:cubicBezTo>
                    <a:pt x="504" y="110"/>
                    <a:pt x="504" y="110"/>
                    <a:pt x="504" y="110"/>
                  </a:cubicBezTo>
                  <a:cubicBezTo>
                    <a:pt x="503" y="111"/>
                    <a:pt x="503" y="111"/>
                    <a:pt x="503" y="111"/>
                  </a:cubicBezTo>
                  <a:cubicBezTo>
                    <a:pt x="501" y="111"/>
                    <a:pt x="501" y="111"/>
                    <a:pt x="501" y="111"/>
                  </a:cubicBezTo>
                  <a:cubicBezTo>
                    <a:pt x="500" y="112"/>
                    <a:pt x="500" y="112"/>
                    <a:pt x="500" y="112"/>
                  </a:cubicBezTo>
                  <a:cubicBezTo>
                    <a:pt x="500" y="113"/>
                    <a:pt x="500" y="113"/>
                    <a:pt x="500" y="113"/>
                  </a:cubicBezTo>
                  <a:cubicBezTo>
                    <a:pt x="500" y="114"/>
                    <a:pt x="500" y="114"/>
                    <a:pt x="500" y="114"/>
                  </a:cubicBezTo>
                  <a:cubicBezTo>
                    <a:pt x="498" y="116"/>
                    <a:pt x="498" y="116"/>
                    <a:pt x="498" y="116"/>
                  </a:cubicBezTo>
                  <a:cubicBezTo>
                    <a:pt x="496" y="116"/>
                    <a:pt x="496" y="116"/>
                    <a:pt x="496" y="116"/>
                  </a:cubicBezTo>
                  <a:cubicBezTo>
                    <a:pt x="496" y="117"/>
                    <a:pt x="496" y="117"/>
                    <a:pt x="496" y="117"/>
                  </a:cubicBezTo>
                  <a:cubicBezTo>
                    <a:pt x="496" y="116"/>
                    <a:pt x="496" y="116"/>
                    <a:pt x="496" y="116"/>
                  </a:cubicBezTo>
                  <a:cubicBezTo>
                    <a:pt x="497" y="114"/>
                    <a:pt x="497" y="114"/>
                    <a:pt x="497" y="114"/>
                  </a:cubicBezTo>
                  <a:cubicBezTo>
                    <a:pt x="499" y="110"/>
                    <a:pt x="499" y="110"/>
                    <a:pt x="499" y="110"/>
                  </a:cubicBezTo>
                  <a:cubicBezTo>
                    <a:pt x="497" y="109"/>
                    <a:pt x="497" y="109"/>
                    <a:pt x="497" y="109"/>
                  </a:cubicBezTo>
                  <a:cubicBezTo>
                    <a:pt x="497" y="108"/>
                    <a:pt x="497" y="108"/>
                    <a:pt x="497" y="108"/>
                  </a:cubicBezTo>
                  <a:cubicBezTo>
                    <a:pt x="498" y="107"/>
                    <a:pt x="498" y="107"/>
                    <a:pt x="498" y="107"/>
                  </a:cubicBezTo>
                  <a:cubicBezTo>
                    <a:pt x="498" y="105"/>
                    <a:pt x="498" y="105"/>
                    <a:pt x="498" y="105"/>
                  </a:cubicBezTo>
                  <a:cubicBezTo>
                    <a:pt x="497" y="102"/>
                    <a:pt x="497" y="102"/>
                    <a:pt x="497" y="102"/>
                  </a:cubicBezTo>
                  <a:cubicBezTo>
                    <a:pt x="498" y="100"/>
                    <a:pt x="498" y="100"/>
                    <a:pt x="498" y="100"/>
                  </a:cubicBezTo>
                  <a:cubicBezTo>
                    <a:pt x="500" y="99"/>
                    <a:pt x="500" y="99"/>
                    <a:pt x="500" y="99"/>
                  </a:cubicBezTo>
                  <a:cubicBezTo>
                    <a:pt x="500" y="97"/>
                    <a:pt x="500" y="97"/>
                    <a:pt x="500" y="97"/>
                  </a:cubicBezTo>
                  <a:cubicBezTo>
                    <a:pt x="499" y="94"/>
                    <a:pt x="499" y="94"/>
                    <a:pt x="499" y="94"/>
                  </a:cubicBezTo>
                  <a:cubicBezTo>
                    <a:pt x="499" y="93"/>
                    <a:pt x="499" y="93"/>
                    <a:pt x="499" y="93"/>
                  </a:cubicBezTo>
                  <a:cubicBezTo>
                    <a:pt x="499" y="91"/>
                    <a:pt x="499" y="91"/>
                    <a:pt x="499" y="91"/>
                  </a:cubicBezTo>
                  <a:cubicBezTo>
                    <a:pt x="500" y="91"/>
                    <a:pt x="500" y="91"/>
                    <a:pt x="500" y="91"/>
                  </a:cubicBezTo>
                  <a:cubicBezTo>
                    <a:pt x="501" y="92"/>
                    <a:pt x="501" y="92"/>
                    <a:pt x="501" y="92"/>
                  </a:cubicBezTo>
                  <a:cubicBezTo>
                    <a:pt x="504" y="91"/>
                    <a:pt x="504" y="91"/>
                    <a:pt x="504" y="91"/>
                  </a:cubicBezTo>
                  <a:cubicBezTo>
                    <a:pt x="505" y="87"/>
                    <a:pt x="505" y="87"/>
                    <a:pt x="505" y="87"/>
                  </a:cubicBezTo>
                  <a:cubicBezTo>
                    <a:pt x="505" y="85"/>
                    <a:pt x="505" y="85"/>
                    <a:pt x="505" y="85"/>
                  </a:cubicBezTo>
                  <a:cubicBezTo>
                    <a:pt x="504" y="84"/>
                    <a:pt x="504" y="84"/>
                    <a:pt x="504" y="84"/>
                  </a:cubicBezTo>
                  <a:cubicBezTo>
                    <a:pt x="505" y="79"/>
                    <a:pt x="505" y="79"/>
                    <a:pt x="505" y="79"/>
                  </a:cubicBezTo>
                  <a:cubicBezTo>
                    <a:pt x="506" y="77"/>
                    <a:pt x="506" y="77"/>
                    <a:pt x="506" y="77"/>
                  </a:cubicBezTo>
                  <a:cubicBezTo>
                    <a:pt x="508" y="74"/>
                    <a:pt x="508" y="74"/>
                    <a:pt x="508" y="74"/>
                  </a:cubicBezTo>
                  <a:cubicBezTo>
                    <a:pt x="507" y="72"/>
                    <a:pt x="507" y="72"/>
                    <a:pt x="507" y="72"/>
                  </a:cubicBezTo>
                  <a:cubicBezTo>
                    <a:pt x="506" y="72"/>
                    <a:pt x="506" y="72"/>
                    <a:pt x="506" y="72"/>
                  </a:cubicBezTo>
                  <a:cubicBezTo>
                    <a:pt x="505" y="73"/>
                    <a:pt x="505" y="73"/>
                    <a:pt x="505" y="73"/>
                  </a:cubicBezTo>
                  <a:cubicBezTo>
                    <a:pt x="504" y="73"/>
                    <a:pt x="504" y="73"/>
                    <a:pt x="504" y="73"/>
                  </a:cubicBezTo>
                  <a:cubicBezTo>
                    <a:pt x="502" y="73"/>
                    <a:pt x="502" y="73"/>
                    <a:pt x="502" y="73"/>
                  </a:cubicBezTo>
                  <a:cubicBezTo>
                    <a:pt x="504" y="73"/>
                    <a:pt x="504" y="73"/>
                    <a:pt x="504" y="73"/>
                  </a:cubicBezTo>
                  <a:cubicBezTo>
                    <a:pt x="506" y="71"/>
                    <a:pt x="506" y="71"/>
                    <a:pt x="506" y="71"/>
                  </a:cubicBezTo>
                  <a:cubicBezTo>
                    <a:pt x="507" y="70"/>
                    <a:pt x="507" y="70"/>
                    <a:pt x="507" y="70"/>
                  </a:cubicBezTo>
                  <a:cubicBezTo>
                    <a:pt x="508" y="68"/>
                    <a:pt x="508" y="68"/>
                    <a:pt x="508" y="68"/>
                  </a:cubicBezTo>
                  <a:cubicBezTo>
                    <a:pt x="508" y="67"/>
                    <a:pt x="508" y="67"/>
                    <a:pt x="508" y="67"/>
                  </a:cubicBezTo>
                  <a:cubicBezTo>
                    <a:pt x="509" y="66"/>
                    <a:pt x="509" y="66"/>
                    <a:pt x="509" y="66"/>
                  </a:cubicBezTo>
                  <a:cubicBezTo>
                    <a:pt x="510" y="63"/>
                    <a:pt x="510" y="63"/>
                    <a:pt x="510" y="63"/>
                  </a:cubicBezTo>
                  <a:cubicBezTo>
                    <a:pt x="510" y="62"/>
                    <a:pt x="510" y="62"/>
                    <a:pt x="510" y="62"/>
                  </a:cubicBezTo>
                  <a:cubicBezTo>
                    <a:pt x="510" y="61"/>
                    <a:pt x="510" y="61"/>
                    <a:pt x="510" y="61"/>
                  </a:cubicBezTo>
                  <a:cubicBezTo>
                    <a:pt x="513" y="60"/>
                    <a:pt x="513" y="60"/>
                    <a:pt x="513" y="60"/>
                  </a:cubicBezTo>
                  <a:cubicBezTo>
                    <a:pt x="512" y="58"/>
                    <a:pt x="512" y="58"/>
                    <a:pt x="512" y="58"/>
                  </a:cubicBezTo>
                  <a:cubicBezTo>
                    <a:pt x="511" y="57"/>
                    <a:pt x="511" y="57"/>
                    <a:pt x="511" y="57"/>
                  </a:cubicBezTo>
                  <a:cubicBezTo>
                    <a:pt x="511" y="56"/>
                    <a:pt x="511" y="56"/>
                    <a:pt x="511" y="56"/>
                  </a:cubicBezTo>
                  <a:cubicBezTo>
                    <a:pt x="513" y="54"/>
                    <a:pt x="513" y="54"/>
                    <a:pt x="513" y="54"/>
                  </a:cubicBezTo>
                  <a:cubicBezTo>
                    <a:pt x="512" y="52"/>
                    <a:pt x="512" y="52"/>
                    <a:pt x="512" y="52"/>
                  </a:cubicBezTo>
                  <a:cubicBezTo>
                    <a:pt x="513" y="51"/>
                    <a:pt x="513" y="51"/>
                    <a:pt x="513" y="51"/>
                  </a:cubicBezTo>
                  <a:cubicBezTo>
                    <a:pt x="514" y="51"/>
                    <a:pt x="514" y="51"/>
                    <a:pt x="514" y="51"/>
                  </a:cubicBezTo>
                  <a:cubicBezTo>
                    <a:pt x="515" y="48"/>
                    <a:pt x="515" y="48"/>
                    <a:pt x="515" y="48"/>
                  </a:cubicBezTo>
                  <a:cubicBezTo>
                    <a:pt x="515" y="44"/>
                    <a:pt x="515" y="44"/>
                    <a:pt x="515" y="44"/>
                  </a:cubicBezTo>
                  <a:cubicBezTo>
                    <a:pt x="514" y="41"/>
                    <a:pt x="514" y="41"/>
                    <a:pt x="514" y="41"/>
                  </a:cubicBezTo>
                  <a:cubicBezTo>
                    <a:pt x="513" y="39"/>
                    <a:pt x="513" y="39"/>
                    <a:pt x="513" y="39"/>
                  </a:cubicBezTo>
                  <a:cubicBezTo>
                    <a:pt x="513" y="38"/>
                    <a:pt x="513" y="38"/>
                    <a:pt x="513" y="38"/>
                  </a:cubicBezTo>
                  <a:cubicBezTo>
                    <a:pt x="513" y="36"/>
                    <a:pt x="513" y="36"/>
                    <a:pt x="513" y="36"/>
                  </a:cubicBezTo>
                  <a:cubicBezTo>
                    <a:pt x="512" y="36"/>
                    <a:pt x="512" y="36"/>
                    <a:pt x="512" y="36"/>
                  </a:cubicBezTo>
                  <a:cubicBezTo>
                    <a:pt x="511" y="37"/>
                    <a:pt x="511" y="37"/>
                    <a:pt x="511" y="37"/>
                  </a:cubicBezTo>
                  <a:cubicBezTo>
                    <a:pt x="510" y="36"/>
                    <a:pt x="510" y="36"/>
                    <a:pt x="510" y="36"/>
                  </a:cubicBezTo>
                  <a:cubicBezTo>
                    <a:pt x="509" y="35"/>
                    <a:pt x="509" y="35"/>
                    <a:pt x="509" y="35"/>
                  </a:cubicBezTo>
                  <a:cubicBezTo>
                    <a:pt x="508" y="35"/>
                    <a:pt x="508" y="35"/>
                    <a:pt x="508" y="35"/>
                  </a:cubicBezTo>
                  <a:cubicBezTo>
                    <a:pt x="507" y="37"/>
                    <a:pt x="507" y="37"/>
                    <a:pt x="507" y="37"/>
                  </a:cubicBezTo>
                  <a:cubicBezTo>
                    <a:pt x="507" y="37"/>
                    <a:pt x="507" y="37"/>
                    <a:pt x="507" y="37"/>
                  </a:cubicBezTo>
                  <a:cubicBezTo>
                    <a:pt x="506" y="36"/>
                    <a:pt x="506" y="36"/>
                    <a:pt x="506" y="36"/>
                  </a:cubicBezTo>
                  <a:cubicBezTo>
                    <a:pt x="505" y="34"/>
                    <a:pt x="505" y="34"/>
                    <a:pt x="505" y="34"/>
                  </a:cubicBezTo>
                  <a:cubicBezTo>
                    <a:pt x="505" y="34"/>
                    <a:pt x="505" y="34"/>
                    <a:pt x="505" y="34"/>
                  </a:cubicBezTo>
                  <a:cubicBezTo>
                    <a:pt x="504" y="33"/>
                    <a:pt x="504" y="33"/>
                    <a:pt x="504" y="33"/>
                  </a:cubicBezTo>
                  <a:cubicBezTo>
                    <a:pt x="502" y="33"/>
                    <a:pt x="502" y="33"/>
                    <a:pt x="502" y="33"/>
                  </a:cubicBezTo>
                  <a:cubicBezTo>
                    <a:pt x="501" y="31"/>
                    <a:pt x="501" y="31"/>
                    <a:pt x="501" y="31"/>
                  </a:cubicBezTo>
                  <a:cubicBezTo>
                    <a:pt x="501" y="31"/>
                    <a:pt x="501" y="31"/>
                    <a:pt x="501" y="31"/>
                  </a:cubicBezTo>
                  <a:cubicBezTo>
                    <a:pt x="503" y="31"/>
                    <a:pt x="503" y="31"/>
                    <a:pt x="503" y="31"/>
                  </a:cubicBezTo>
                  <a:cubicBezTo>
                    <a:pt x="506" y="32"/>
                    <a:pt x="506" y="32"/>
                    <a:pt x="506" y="32"/>
                  </a:cubicBezTo>
                  <a:cubicBezTo>
                    <a:pt x="508" y="33"/>
                    <a:pt x="508" y="33"/>
                    <a:pt x="508" y="33"/>
                  </a:cubicBezTo>
                  <a:cubicBezTo>
                    <a:pt x="509" y="32"/>
                    <a:pt x="509" y="32"/>
                    <a:pt x="509" y="32"/>
                  </a:cubicBezTo>
                  <a:cubicBezTo>
                    <a:pt x="509" y="32"/>
                    <a:pt x="509" y="32"/>
                    <a:pt x="509" y="32"/>
                  </a:cubicBezTo>
                  <a:cubicBezTo>
                    <a:pt x="510" y="33"/>
                    <a:pt x="510" y="33"/>
                    <a:pt x="510" y="33"/>
                  </a:cubicBezTo>
                  <a:cubicBezTo>
                    <a:pt x="510" y="34"/>
                    <a:pt x="510" y="34"/>
                    <a:pt x="510" y="34"/>
                  </a:cubicBezTo>
                  <a:cubicBezTo>
                    <a:pt x="511" y="34"/>
                    <a:pt x="511" y="34"/>
                    <a:pt x="511" y="34"/>
                  </a:cubicBezTo>
                  <a:cubicBezTo>
                    <a:pt x="511" y="33"/>
                    <a:pt x="511" y="33"/>
                    <a:pt x="511" y="33"/>
                  </a:cubicBezTo>
                  <a:cubicBezTo>
                    <a:pt x="510" y="31"/>
                    <a:pt x="510" y="31"/>
                    <a:pt x="510" y="31"/>
                  </a:cubicBezTo>
                  <a:cubicBezTo>
                    <a:pt x="509" y="30"/>
                    <a:pt x="509" y="30"/>
                    <a:pt x="509" y="30"/>
                  </a:cubicBezTo>
                  <a:cubicBezTo>
                    <a:pt x="508" y="28"/>
                    <a:pt x="508" y="28"/>
                    <a:pt x="508" y="28"/>
                  </a:cubicBezTo>
                  <a:cubicBezTo>
                    <a:pt x="507" y="27"/>
                    <a:pt x="507" y="27"/>
                    <a:pt x="507" y="27"/>
                  </a:cubicBezTo>
                  <a:cubicBezTo>
                    <a:pt x="506" y="27"/>
                    <a:pt x="506" y="27"/>
                    <a:pt x="506" y="27"/>
                  </a:cubicBezTo>
                  <a:cubicBezTo>
                    <a:pt x="505" y="28"/>
                    <a:pt x="505" y="28"/>
                    <a:pt x="505" y="28"/>
                  </a:cubicBezTo>
                  <a:cubicBezTo>
                    <a:pt x="504" y="27"/>
                    <a:pt x="504" y="27"/>
                    <a:pt x="504" y="27"/>
                  </a:cubicBezTo>
                  <a:cubicBezTo>
                    <a:pt x="504" y="25"/>
                    <a:pt x="504" y="25"/>
                    <a:pt x="504" y="25"/>
                  </a:cubicBezTo>
                  <a:cubicBezTo>
                    <a:pt x="501" y="23"/>
                    <a:pt x="501" y="23"/>
                    <a:pt x="501" y="23"/>
                  </a:cubicBezTo>
                  <a:cubicBezTo>
                    <a:pt x="501" y="22"/>
                    <a:pt x="501" y="22"/>
                    <a:pt x="501" y="22"/>
                  </a:cubicBezTo>
                  <a:cubicBezTo>
                    <a:pt x="500" y="20"/>
                    <a:pt x="500" y="20"/>
                    <a:pt x="500" y="20"/>
                  </a:cubicBezTo>
                  <a:cubicBezTo>
                    <a:pt x="499" y="19"/>
                    <a:pt x="499" y="19"/>
                    <a:pt x="499" y="19"/>
                  </a:cubicBezTo>
                  <a:cubicBezTo>
                    <a:pt x="498" y="19"/>
                    <a:pt x="498" y="19"/>
                    <a:pt x="498" y="19"/>
                  </a:cubicBezTo>
                  <a:cubicBezTo>
                    <a:pt x="497" y="20"/>
                    <a:pt x="497" y="20"/>
                    <a:pt x="497" y="20"/>
                  </a:cubicBezTo>
                  <a:cubicBezTo>
                    <a:pt x="497" y="22"/>
                    <a:pt x="497" y="22"/>
                    <a:pt x="497" y="22"/>
                  </a:cubicBezTo>
                  <a:cubicBezTo>
                    <a:pt x="498" y="22"/>
                    <a:pt x="498" y="22"/>
                    <a:pt x="498" y="22"/>
                  </a:cubicBezTo>
                  <a:cubicBezTo>
                    <a:pt x="499" y="23"/>
                    <a:pt x="499" y="23"/>
                    <a:pt x="499" y="23"/>
                  </a:cubicBezTo>
                  <a:cubicBezTo>
                    <a:pt x="499" y="23"/>
                    <a:pt x="499" y="23"/>
                    <a:pt x="499" y="23"/>
                  </a:cubicBezTo>
                  <a:cubicBezTo>
                    <a:pt x="498" y="24"/>
                    <a:pt x="498" y="24"/>
                    <a:pt x="498" y="24"/>
                  </a:cubicBezTo>
                  <a:cubicBezTo>
                    <a:pt x="498" y="25"/>
                    <a:pt x="498" y="25"/>
                    <a:pt x="498" y="25"/>
                  </a:cubicBezTo>
                  <a:cubicBezTo>
                    <a:pt x="497" y="26"/>
                    <a:pt x="497" y="26"/>
                    <a:pt x="497" y="26"/>
                  </a:cubicBezTo>
                  <a:cubicBezTo>
                    <a:pt x="494" y="22"/>
                    <a:pt x="494" y="22"/>
                    <a:pt x="494" y="22"/>
                  </a:cubicBezTo>
                  <a:cubicBezTo>
                    <a:pt x="494" y="21"/>
                    <a:pt x="494" y="21"/>
                    <a:pt x="494" y="21"/>
                  </a:cubicBezTo>
                  <a:cubicBezTo>
                    <a:pt x="493" y="19"/>
                    <a:pt x="493" y="19"/>
                    <a:pt x="493" y="19"/>
                  </a:cubicBezTo>
                  <a:cubicBezTo>
                    <a:pt x="492" y="19"/>
                    <a:pt x="492" y="19"/>
                    <a:pt x="492" y="19"/>
                  </a:cubicBezTo>
                  <a:cubicBezTo>
                    <a:pt x="485" y="15"/>
                    <a:pt x="485" y="15"/>
                    <a:pt x="485" y="15"/>
                  </a:cubicBezTo>
                  <a:cubicBezTo>
                    <a:pt x="483" y="14"/>
                    <a:pt x="483" y="14"/>
                    <a:pt x="483" y="14"/>
                  </a:cubicBezTo>
                  <a:cubicBezTo>
                    <a:pt x="483" y="14"/>
                    <a:pt x="483" y="14"/>
                    <a:pt x="483" y="14"/>
                  </a:cubicBezTo>
                  <a:cubicBezTo>
                    <a:pt x="479" y="14"/>
                    <a:pt x="479" y="14"/>
                    <a:pt x="479" y="14"/>
                  </a:cubicBezTo>
                  <a:cubicBezTo>
                    <a:pt x="479" y="13"/>
                    <a:pt x="479" y="13"/>
                    <a:pt x="479" y="13"/>
                  </a:cubicBezTo>
                  <a:cubicBezTo>
                    <a:pt x="479" y="12"/>
                    <a:pt x="479" y="12"/>
                    <a:pt x="479" y="12"/>
                  </a:cubicBezTo>
                  <a:cubicBezTo>
                    <a:pt x="479" y="11"/>
                    <a:pt x="479" y="11"/>
                    <a:pt x="479" y="11"/>
                  </a:cubicBezTo>
                  <a:cubicBezTo>
                    <a:pt x="477" y="11"/>
                    <a:pt x="477" y="11"/>
                    <a:pt x="477" y="11"/>
                  </a:cubicBezTo>
                  <a:cubicBezTo>
                    <a:pt x="476" y="10"/>
                    <a:pt x="476" y="10"/>
                    <a:pt x="476" y="10"/>
                  </a:cubicBezTo>
                  <a:cubicBezTo>
                    <a:pt x="475" y="11"/>
                    <a:pt x="475" y="11"/>
                    <a:pt x="475" y="11"/>
                  </a:cubicBezTo>
                  <a:cubicBezTo>
                    <a:pt x="473" y="12"/>
                    <a:pt x="473" y="12"/>
                    <a:pt x="473" y="12"/>
                  </a:cubicBezTo>
                  <a:cubicBezTo>
                    <a:pt x="473" y="12"/>
                    <a:pt x="473" y="12"/>
                    <a:pt x="473" y="12"/>
                  </a:cubicBezTo>
                  <a:cubicBezTo>
                    <a:pt x="471" y="13"/>
                    <a:pt x="471" y="13"/>
                    <a:pt x="471" y="13"/>
                  </a:cubicBezTo>
                  <a:cubicBezTo>
                    <a:pt x="470" y="15"/>
                    <a:pt x="470" y="15"/>
                    <a:pt x="470" y="15"/>
                  </a:cubicBezTo>
                  <a:cubicBezTo>
                    <a:pt x="468" y="15"/>
                    <a:pt x="468" y="15"/>
                    <a:pt x="468" y="15"/>
                  </a:cubicBezTo>
                  <a:cubicBezTo>
                    <a:pt x="467" y="15"/>
                    <a:pt x="467" y="15"/>
                    <a:pt x="467" y="15"/>
                  </a:cubicBezTo>
                  <a:cubicBezTo>
                    <a:pt x="465" y="17"/>
                    <a:pt x="465" y="17"/>
                    <a:pt x="465" y="17"/>
                  </a:cubicBezTo>
                  <a:cubicBezTo>
                    <a:pt x="462" y="18"/>
                    <a:pt x="462" y="18"/>
                    <a:pt x="462" y="18"/>
                  </a:cubicBezTo>
                  <a:cubicBezTo>
                    <a:pt x="460" y="18"/>
                    <a:pt x="460" y="18"/>
                    <a:pt x="460" y="18"/>
                  </a:cubicBezTo>
                  <a:cubicBezTo>
                    <a:pt x="460" y="18"/>
                    <a:pt x="460" y="18"/>
                    <a:pt x="460" y="18"/>
                  </a:cubicBezTo>
                  <a:cubicBezTo>
                    <a:pt x="458" y="18"/>
                    <a:pt x="458" y="18"/>
                    <a:pt x="458" y="18"/>
                  </a:cubicBezTo>
                  <a:cubicBezTo>
                    <a:pt x="457" y="18"/>
                    <a:pt x="457" y="18"/>
                    <a:pt x="457" y="18"/>
                  </a:cubicBezTo>
                  <a:cubicBezTo>
                    <a:pt x="458" y="20"/>
                    <a:pt x="458" y="20"/>
                    <a:pt x="458" y="20"/>
                  </a:cubicBezTo>
                  <a:cubicBezTo>
                    <a:pt x="459" y="20"/>
                    <a:pt x="459" y="20"/>
                    <a:pt x="459" y="20"/>
                  </a:cubicBezTo>
                  <a:cubicBezTo>
                    <a:pt x="460" y="20"/>
                    <a:pt x="460" y="20"/>
                    <a:pt x="460" y="20"/>
                  </a:cubicBezTo>
                  <a:cubicBezTo>
                    <a:pt x="461" y="23"/>
                    <a:pt x="461" y="23"/>
                    <a:pt x="461" y="23"/>
                  </a:cubicBezTo>
                  <a:cubicBezTo>
                    <a:pt x="461" y="26"/>
                    <a:pt x="461" y="26"/>
                    <a:pt x="461" y="26"/>
                  </a:cubicBezTo>
                  <a:cubicBezTo>
                    <a:pt x="460" y="28"/>
                    <a:pt x="460" y="28"/>
                    <a:pt x="460" y="28"/>
                  </a:cubicBezTo>
                  <a:cubicBezTo>
                    <a:pt x="457" y="28"/>
                    <a:pt x="457" y="28"/>
                    <a:pt x="457" y="28"/>
                  </a:cubicBezTo>
                  <a:cubicBezTo>
                    <a:pt x="455" y="31"/>
                    <a:pt x="455" y="31"/>
                    <a:pt x="455" y="31"/>
                  </a:cubicBezTo>
                  <a:cubicBezTo>
                    <a:pt x="452" y="31"/>
                    <a:pt x="452" y="31"/>
                    <a:pt x="452" y="31"/>
                  </a:cubicBezTo>
                  <a:cubicBezTo>
                    <a:pt x="450" y="31"/>
                    <a:pt x="450" y="31"/>
                    <a:pt x="450" y="31"/>
                  </a:cubicBezTo>
                  <a:cubicBezTo>
                    <a:pt x="452" y="30"/>
                    <a:pt x="452" y="30"/>
                    <a:pt x="452" y="30"/>
                  </a:cubicBezTo>
                  <a:cubicBezTo>
                    <a:pt x="453" y="29"/>
                    <a:pt x="453" y="29"/>
                    <a:pt x="453" y="29"/>
                  </a:cubicBezTo>
                  <a:cubicBezTo>
                    <a:pt x="454" y="27"/>
                    <a:pt x="454" y="27"/>
                    <a:pt x="454" y="27"/>
                  </a:cubicBezTo>
                  <a:cubicBezTo>
                    <a:pt x="451" y="24"/>
                    <a:pt x="451" y="24"/>
                    <a:pt x="451" y="24"/>
                  </a:cubicBezTo>
                  <a:cubicBezTo>
                    <a:pt x="453" y="21"/>
                    <a:pt x="453" y="21"/>
                    <a:pt x="453" y="21"/>
                  </a:cubicBezTo>
                  <a:cubicBezTo>
                    <a:pt x="453" y="20"/>
                    <a:pt x="453" y="20"/>
                    <a:pt x="453" y="20"/>
                  </a:cubicBezTo>
                  <a:cubicBezTo>
                    <a:pt x="453" y="19"/>
                    <a:pt x="453" y="19"/>
                    <a:pt x="453" y="19"/>
                  </a:cubicBezTo>
                  <a:cubicBezTo>
                    <a:pt x="452" y="16"/>
                    <a:pt x="452" y="16"/>
                    <a:pt x="452" y="16"/>
                  </a:cubicBezTo>
                  <a:cubicBezTo>
                    <a:pt x="452" y="14"/>
                    <a:pt x="452" y="14"/>
                    <a:pt x="452" y="14"/>
                  </a:cubicBezTo>
                  <a:cubicBezTo>
                    <a:pt x="450" y="12"/>
                    <a:pt x="450" y="12"/>
                    <a:pt x="450" y="12"/>
                  </a:cubicBezTo>
                  <a:cubicBezTo>
                    <a:pt x="449" y="13"/>
                    <a:pt x="449" y="13"/>
                    <a:pt x="449" y="13"/>
                  </a:cubicBezTo>
                  <a:cubicBezTo>
                    <a:pt x="447" y="12"/>
                    <a:pt x="447" y="12"/>
                    <a:pt x="447" y="12"/>
                  </a:cubicBezTo>
                  <a:cubicBezTo>
                    <a:pt x="446" y="12"/>
                    <a:pt x="446" y="12"/>
                    <a:pt x="446" y="12"/>
                  </a:cubicBezTo>
                  <a:cubicBezTo>
                    <a:pt x="446" y="14"/>
                    <a:pt x="446" y="14"/>
                    <a:pt x="446" y="14"/>
                  </a:cubicBezTo>
                  <a:cubicBezTo>
                    <a:pt x="444" y="14"/>
                    <a:pt x="444" y="14"/>
                    <a:pt x="444" y="14"/>
                  </a:cubicBezTo>
                  <a:cubicBezTo>
                    <a:pt x="443" y="13"/>
                    <a:pt x="443" y="13"/>
                    <a:pt x="443" y="13"/>
                  </a:cubicBezTo>
                  <a:cubicBezTo>
                    <a:pt x="441" y="14"/>
                    <a:pt x="441" y="14"/>
                    <a:pt x="441" y="14"/>
                  </a:cubicBezTo>
                  <a:cubicBezTo>
                    <a:pt x="440" y="17"/>
                    <a:pt x="440" y="17"/>
                    <a:pt x="440" y="17"/>
                  </a:cubicBezTo>
                  <a:cubicBezTo>
                    <a:pt x="438" y="17"/>
                    <a:pt x="438" y="17"/>
                    <a:pt x="438" y="17"/>
                  </a:cubicBezTo>
                  <a:cubicBezTo>
                    <a:pt x="438" y="15"/>
                    <a:pt x="438" y="15"/>
                    <a:pt x="438" y="15"/>
                  </a:cubicBezTo>
                  <a:cubicBezTo>
                    <a:pt x="439" y="14"/>
                    <a:pt x="439" y="14"/>
                    <a:pt x="439" y="14"/>
                  </a:cubicBezTo>
                  <a:cubicBezTo>
                    <a:pt x="439" y="12"/>
                    <a:pt x="439" y="12"/>
                    <a:pt x="439" y="12"/>
                  </a:cubicBezTo>
                  <a:cubicBezTo>
                    <a:pt x="438" y="12"/>
                    <a:pt x="438" y="12"/>
                    <a:pt x="438" y="12"/>
                  </a:cubicBezTo>
                  <a:cubicBezTo>
                    <a:pt x="435" y="16"/>
                    <a:pt x="435" y="16"/>
                    <a:pt x="435" y="16"/>
                  </a:cubicBezTo>
                  <a:cubicBezTo>
                    <a:pt x="431" y="18"/>
                    <a:pt x="431" y="18"/>
                    <a:pt x="431" y="18"/>
                  </a:cubicBezTo>
                  <a:cubicBezTo>
                    <a:pt x="429" y="17"/>
                    <a:pt x="429" y="17"/>
                    <a:pt x="429" y="17"/>
                  </a:cubicBezTo>
                  <a:cubicBezTo>
                    <a:pt x="431" y="15"/>
                    <a:pt x="431" y="15"/>
                    <a:pt x="431" y="15"/>
                  </a:cubicBezTo>
                  <a:cubicBezTo>
                    <a:pt x="433" y="15"/>
                    <a:pt x="433" y="15"/>
                    <a:pt x="433" y="15"/>
                  </a:cubicBezTo>
                  <a:cubicBezTo>
                    <a:pt x="435" y="12"/>
                    <a:pt x="435" y="12"/>
                    <a:pt x="435" y="12"/>
                  </a:cubicBezTo>
                  <a:cubicBezTo>
                    <a:pt x="434" y="10"/>
                    <a:pt x="434" y="10"/>
                    <a:pt x="434" y="10"/>
                  </a:cubicBezTo>
                  <a:cubicBezTo>
                    <a:pt x="435" y="8"/>
                    <a:pt x="435" y="8"/>
                    <a:pt x="435" y="8"/>
                  </a:cubicBezTo>
                  <a:cubicBezTo>
                    <a:pt x="435" y="8"/>
                    <a:pt x="435" y="8"/>
                    <a:pt x="435" y="8"/>
                  </a:cubicBezTo>
                  <a:cubicBezTo>
                    <a:pt x="437" y="7"/>
                    <a:pt x="437" y="7"/>
                    <a:pt x="437" y="7"/>
                  </a:cubicBezTo>
                  <a:cubicBezTo>
                    <a:pt x="437" y="6"/>
                    <a:pt x="437" y="6"/>
                    <a:pt x="437" y="6"/>
                  </a:cubicBezTo>
                  <a:cubicBezTo>
                    <a:pt x="434" y="5"/>
                    <a:pt x="434" y="5"/>
                    <a:pt x="434" y="5"/>
                  </a:cubicBezTo>
                  <a:cubicBezTo>
                    <a:pt x="433" y="4"/>
                    <a:pt x="433" y="4"/>
                    <a:pt x="433" y="4"/>
                  </a:cubicBezTo>
                  <a:cubicBezTo>
                    <a:pt x="433" y="2"/>
                    <a:pt x="433" y="2"/>
                    <a:pt x="433" y="2"/>
                  </a:cubicBezTo>
                  <a:cubicBezTo>
                    <a:pt x="432" y="2"/>
                    <a:pt x="432" y="2"/>
                    <a:pt x="432" y="2"/>
                  </a:cubicBezTo>
                  <a:cubicBezTo>
                    <a:pt x="430" y="4"/>
                    <a:pt x="430" y="4"/>
                    <a:pt x="430" y="4"/>
                  </a:cubicBezTo>
                  <a:cubicBezTo>
                    <a:pt x="427" y="3"/>
                    <a:pt x="427" y="3"/>
                    <a:pt x="427" y="3"/>
                  </a:cubicBezTo>
                  <a:cubicBezTo>
                    <a:pt x="427" y="1"/>
                    <a:pt x="427" y="1"/>
                    <a:pt x="427" y="1"/>
                  </a:cubicBezTo>
                  <a:cubicBezTo>
                    <a:pt x="425" y="1"/>
                    <a:pt x="425" y="1"/>
                    <a:pt x="425" y="1"/>
                  </a:cubicBezTo>
                  <a:cubicBezTo>
                    <a:pt x="423" y="2"/>
                    <a:pt x="423" y="2"/>
                    <a:pt x="423" y="2"/>
                  </a:cubicBezTo>
                  <a:cubicBezTo>
                    <a:pt x="421" y="0"/>
                    <a:pt x="421" y="0"/>
                    <a:pt x="421" y="0"/>
                  </a:cubicBezTo>
                  <a:cubicBezTo>
                    <a:pt x="420" y="0"/>
                    <a:pt x="420" y="0"/>
                    <a:pt x="420" y="0"/>
                  </a:cubicBezTo>
                  <a:cubicBezTo>
                    <a:pt x="418" y="2"/>
                    <a:pt x="418" y="2"/>
                    <a:pt x="418" y="2"/>
                  </a:cubicBezTo>
                  <a:cubicBezTo>
                    <a:pt x="417" y="3"/>
                    <a:pt x="417" y="3"/>
                    <a:pt x="417" y="3"/>
                  </a:cubicBezTo>
                  <a:cubicBezTo>
                    <a:pt x="416" y="4"/>
                    <a:pt x="416" y="4"/>
                    <a:pt x="416" y="4"/>
                  </a:cubicBezTo>
                  <a:cubicBezTo>
                    <a:pt x="417" y="6"/>
                    <a:pt x="417" y="6"/>
                    <a:pt x="417" y="6"/>
                  </a:cubicBezTo>
                  <a:cubicBezTo>
                    <a:pt x="415" y="7"/>
                    <a:pt x="415" y="7"/>
                    <a:pt x="415" y="7"/>
                  </a:cubicBezTo>
                  <a:cubicBezTo>
                    <a:pt x="415" y="10"/>
                    <a:pt x="415" y="10"/>
                    <a:pt x="415" y="10"/>
                  </a:cubicBezTo>
                  <a:cubicBezTo>
                    <a:pt x="415" y="12"/>
                    <a:pt x="415" y="12"/>
                    <a:pt x="415" y="12"/>
                  </a:cubicBezTo>
                  <a:cubicBezTo>
                    <a:pt x="413" y="15"/>
                    <a:pt x="413" y="15"/>
                    <a:pt x="413" y="15"/>
                  </a:cubicBezTo>
                  <a:cubicBezTo>
                    <a:pt x="413" y="23"/>
                    <a:pt x="413" y="23"/>
                    <a:pt x="413" y="23"/>
                  </a:cubicBezTo>
                  <a:cubicBezTo>
                    <a:pt x="415" y="25"/>
                    <a:pt x="415" y="25"/>
                    <a:pt x="415" y="25"/>
                  </a:cubicBezTo>
                  <a:cubicBezTo>
                    <a:pt x="415" y="27"/>
                    <a:pt x="415" y="27"/>
                    <a:pt x="415" y="27"/>
                  </a:cubicBezTo>
                  <a:cubicBezTo>
                    <a:pt x="414" y="27"/>
                    <a:pt x="414" y="27"/>
                    <a:pt x="414" y="27"/>
                  </a:cubicBezTo>
                  <a:cubicBezTo>
                    <a:pt x="414" y="29"/>
                    <a:pt x="414" y="29"/>
                    <a:pt x="414" y="29"/>
                  </a:cubicBezTo>
                  <a:cubicBezTo>
                    <a:pt x="416" y="31"/>
                    <a:pt x="416" y="31"/>
                    <a:pt x="416" y="31"/>
                  </a:cubicBezTo>
                  <a:cubicBezTo>
                    <a:pt x="417" y="31"/>
                    <a:pt x="417" y="31"/>
                    <a:pt x="417" y="31"/>
                  </a:cubicBezTo>
                  <a:cubicBezTo>
                    <a:pt x="419" y="34"/>
                    <a:pt x="419" y="34"/>
                    <a:pt x="419" y="34"/>
                  </a:cubicBezTo>
                  <a:cubicBezTo>
                    <a:pt x="422" y="34"/>
                    <a:pt x="422" y="34"/>
                    <a:pt x="422" y="34"/>
                  </a:cubicBezTo>
                  <a:cubicBezTo>
                    <a:pt x="419" y="36"/>
                    <a:pt x="419" y="36"/>
                    <a:pt x="419" y="36"/>
                  </a:cubicBezTo>
                  <a:cubicBezTo>
                    <a:pt x="420" y="38"/>
                    <a:pt x="420" y="38"/>
                    <a:pt x="420" y="38"/>
                  </a:cubicBezTo>
                  <a:cubicBezTo>
                    <a:pt x="420" y="39"/>
                    <a:pt x="420" y="39"/>
                    <a:pt x="420" y="39"/>
                  </a:cubicBezTo>
                  <a:cubicBezTo>
                    <a:pt x="423" y="39"/>
                    <a:pt x="423" y="39"/>
                    <a:pt x="423" y="39"/>
                  </a:cubicBezTo>
                  <a:cubicBezTo>
                    <a:pt x="425" y="39"/>
                    <a:pt x="425" y="39"/>
                    <a:pt x="425" y="39"/>
                  </a:cubicBezTo>
                  <a:cubicBezTo>
                    <a:pt x="428" y="40"/>
                    <a:pt x="428" y="40"/>
                    <a:pt x="428" y="40"/>
                  </a:cubicBezTo>
                  <a:cubicBezTo>
                    <a:pt x="431" y="40"/>
                    <a:pt x="431" y="40"/>
                    <a:pt x="431" y="40"/>
                  </a:cubicBezTo>
                  <a:cubicBezTo>
                    <a:pt x="432" y="41"/>
                    <a:pt x="432" y="41"/>
                    <a:pt x="432" y="41"/>
                  </a:cubicBezTo>
                  <a:cubicBezTo>
                    <a:pt x="430" y="42"/>
                    <a:pt x="430" y="42"/>
                    <a:pt x="430" y="42"/>
                  </a:cubicBezTo>
                  <a:cubicBezTo>
                    <a:pt x="429" y="42"/>
                    <a:pt x="429" y="42"/>
                    <a:pt x="429" y="42"/>
                  </a:cubicBezTo>
                  <a:cubicBezTo>
                    <a:pt x="427" y="42"/>
                    <a:pt x="427" y="42"/>
                    <a:pt x="427" y="42"/>
                  </a:cubicBezTo>
                  <a:cubicBezTo>
                    <a:pt x="425" y="41"/>
                    <a:pt x="425" y="41"/>
                    <a:pt x="425" y="41"/>
                  </a:cubicBezTo>
                  <a:cubicBezTo>
                    <a:pt x="421" y="43"/>
                    <a:pt x="421" y="43"/>
                    <a:pt x="421" y="43"/>
                  </a:cubicBezTo>
                  <a:cubicBezTo>
                    <a:pt x="420" y="42"/>
                    <a:pt x="420" y="42"/>
                    <a:pt x="420" y="42"/>
                  </a:cubicBezTo>
                  <a:cubicBezTo>
                    <a:pt x="418" y="42"/>
                    <a:pt x="418" y="42"/>
                    <a:pt x="418" y="42"/>
                  </a:cubicBezTo>
                  <a:cubicBezTo>
                    <a:pt x="416" y="42"/>
                    <a:pt x="416" y="42"/>
                    <a:pt x="416" y="42"/>
                  </a:cubicBezTo>
                  <a:cubicBezTo>
                    <a:pt x="415" y="42"/>
                    <a:pt x="415" y="42"/>
                    <a:pt x="415" y="42"/>
                  </a:cubicBezTo>
                  <a:cubicBezTo>
                    <a:pt x="414" y="43"/>
                    <a:pt x="414" y="43"/>
                    <a:pt x="414" y="43"/>
                  </a:cubicBezTo>
                  <a:cubicBezTo>
                    <a:pt x="410" y="43"/>
                    <a:pt x="410" y="43"/>
                    <a:pt x="410" y="43"/>
                  </a:cubicBezTo>
                  <a:cubicBezTo>
                    <a:pt x="409" y="45"/>
                    <a:pt x="409" y="45"/>
                    <a:pt x="409" y="45"/>
                  </a:cubicBezTo>
                  <a:cubicBezTo>
                    <a:pt x="409" y="45"/>
                    <a:pt x="409" y="45"/>
                    <a:pt x="409" y="45"/>
                  </a:cubicBezTo>
                  <a:cubicBezTo>
                    <a:pt x="411" y="46"/>
                    <a:pt x="411" y="46"/>
                    <a:pt x="411" y="46"/>
                  </a:cubicBezTo>
                  <a:cubicBezTo>
                    <a:pt x="411" y="47"/>
                    <a:pt x="411" y="47"/>
                    <a:pt x="411" y="47"/>
                  </a:cubicBezTo>
                  <a:cubicBezTo>
                    <a:pt x="413" y="47"/>
                    <a:pt x="413" y="47"/>
                    <a:pt x="413" y="47"/>
                  </a:cubicBezTo>
                  <a:cubicBezTo>
                    <a:pt x="414" y="48"/>
                    <a:pt x="414" y="48"/>
                    <a:pt x="414" y="48"/>
                  </a:cubicBezTo>
                  <a:cubicBezTo>
                    <a:pt x="416" y="47"/>
                    <a:pt x="416" y="47"/>
                    <a:pt x="416" y="47"/>
                  </a:cubicBezTo>
                  <a:cubicBezTo>
                    <a:pt x="418" y="49"/>
                    <a:pt x="418" y="49"/>
                    <a:pt x="418" y="49"/>
                  </a:cubicBezTo>
                  <a:cubicBezTo>
                    <a:pt x="420" y="50"/>
                    <a:pt x="420" y="50"/>
                    <a:pt x="420" y="50"/>
                  </a:cubicBezTo>
                  <a:cubicBezTo>
                    <a:pt x="422" y="54"/>
                    <a:pt x="422" y="54"/>
                    <a:pt x="422" y="54"/>
                  </a:cubicBezTo>
                  <a:cubicBezTo>
                    <a:pt x="421" y="58"/>
                    <a:pt x="421" y="58"/>
                    <a:pt x="421" y="58"/>
                  </a:cubicBezTo>
                  <a:cubicBezTo>
                    <a:pt x="418" y="59"/>
                    <a:pt x="418" y="59"/>
                    <a:pt x="418" y="59"/>
                  </a:cubicBezTo>
                  <a:cubicBezTo>
                    <a:pt x="420" y="55"/>
                    <a:pt x="420" y="55"/>
                    <a:pt x="420" y="55"/>
                  </a:cubicBezTo>
                  <a:cubicBezTo>
                    <a:pt x="419" y="54"/>
                    <a:pt x="419" y="54"/>
                    <a:pt x="419" y="54"/>
                  </a:cubicBezTo>
                  <a:cubicBezTo>
                    <a:pt x="419" y="51"/>
                    <a:pt x="419" y="51"/>
                    <a:pt x="419" y="51"/>
                  </a:cubicBezTo>
                  <a:cubicBezTo>
                    <a:pt x="416" y="51"/>
                    <a:pt x="416" y="51"/>
                    <a:pt x="416" y="51"/>
                  </a:cubicBezTo>
                  <a:cubicBezTo>
                    <a:pt x="415" y="51"/>
                    <a:pt x="415" y="51"/>
                    <a:pt x="415" y="51"/>
                  </a:cubicBezTo>
                  <a:cubicBezTo>
                    <a:pt x="415" y="49"/>
                    <a:pt x="415" y="49"/>
                    <a:pt x="415" y="49"/>
                  </a:cubicBezTo>
                  <a:cubicBezTo>
                    <a:pt x="414" y="49"/>
                    <a:pt x="414" y="49"/>
                    <a:pt x="414" y="49"/>
                  </a:cubicBezTo>
                  <a:cubicBezTo>
                    <a:pt x="412" y="50"/>
                    <a:pt x="412" y="50"/>
                    <a:pt x="412" y="50"/>
                  </a:cubicBezTo>
                  <a:cubicBezTo>
                    <a:pt x="410" y="50"/>
                    <a:pt x="410" y="50"/>
                    <a:pt x="410" y="50"/>
                  </a:cubicBezTo>
                  <a:cubicBezTo>
                    <a:pt x="408" y="52"/>
                    <a:pt x="408" y="52"/>
                    <a:pt x="408" y="52"/>
                  </a:cubicBezTo>
                  <a:cubicBezTo>
                    <a:pt x="410" y="53"/>
                    <a:pt x="410" y="53"/>
                    <a:pt x="410" y="53"/>
                  </a:cubicBezTo>
                  <a:cubicBezTo>
                    <a:pt x="409" y="54"/>
                    <a:pt x="409" y="54"/>
                    <a:pt x="409" y="54"/>
                  </a:cubicBezTo>
                  <a:cubicBezTo>
                    <a:pt x="407" y="54"/>
                    <a:pt x="407" y="54"/>
                    <a:pt x="407" y="54"/>
                  </a:cubicBezTo>
                  <a:cubicBezTo>
                    <a:pt x="408" y="55"/>
                    <a:pt x="408" y="55"/>
                    <a:pt x="408" y="55"/>
                  </a:cubicBezTo>
                  <a:cubicBezTo>
                    <a:pt x="408" y="56"/>
                    <a:pt x="408" y="56"/>
                    <a:pt x="408" y="56"/>
                  </a:cubicBezTo>
                  <a:cubicBezTo>
                    <a:pt x="405" y="58"/>
                    <a:pt x="405" y="58"/>
                    <a:pt x="405" y="58"/>
                  </a:cubicBezTo>
                  <a:cubicBezTo>
                    <a:pt x="405" y="56"/>
                    <a:pt x="405" y="56"/>
                    <a:pt x="405" y="56"/>
                  </a:cubicBezTo>
                  <a:cubicBezTo>
                    <a:pt x="404" y="56"/>
                    <a:pt x="404" y="56"/>
                    <a:pt x="404" y="56"/>
                  </a:cubicBezTo>
                  <a:cubicBezTo>
                    <a:pt x="403" y="57"/>
                    <a:pt x="403" y="57"/>
                    <a:pt x="403" y="57"/>
                  </a:cubicBezTo>
                  <a:cubicBezTo>
                    <a:pt x="404" y="59"/>
                    <a:pt x="404" y="59"/>
                    <a:pt x="404" y="59"/>
                  </a:cubicBezTo>
                  <a:cubicBezTo>
                    <a:pt x="403" y="61"/>
                    <a:pt x="403" y="61"/>
                    <a:pt x="403" y="61"/>
                  </a:cubicBezTo>
                  <a:cubicBezTo>
                    <a:pt x="402" y="61"/>
                    <a:pt x="402" y="61"/>
                    <a:pt x="402" y="61"/>
                  </a:cubicBezTo>
                  <a:cubicBezTo>
                    <a:pt x="401" y="58"/>
                    <a:pt x="401" y="58"/>
                    <a:pt x="401" y="58"/>
                  </a:cubicBezTo>
                  <a:cubicBezTo>
                    <a:pt x="400" y="57"/>
                    <a:pt x="400" y="57"/>
                    <a:pt x="400" y="57"/>
                  </a:cubicBezTo>
                  <a:cubicBezTo>
                    <a:pt x="399" y="57"/>
                    <a:pt x="399" y="57"/>
                    <a:pt x="399" y="57"/>
                  </a:cubicBezTo>
                  <a:cubicBezTo>
                    <a:pt x="400" y="59"/>
                    <a:pt x="400" y="59"/>
                    <a:pt x="400" y="59"/>
                  </a:cubicBezTo>
                  <a:cubicBezTo>
                    <a:pt x="398" y="62"/>
                    <a:pt x="398" y="62"/>
                    <a:pt x="398" y="62"/>
                  </a:cubicBezTo>
                  <a:cubicBezTo>
                    <a:pt x="398" y="64"/>
                    <a:pt x="398" y="64"/>
                    <a:pt x="398" y="64"/>
                  </a:cubicBezTo>
                  <a:cubicBezTo>
                    <a:pt x="396" y="63"/>
                    <a:pt x="396" y="63"/>
                    <a:pt x="396" y="63"/>
                  </a:cubicBezTo>
                  <a:cubicBezTo>
                    <a:pt x="396" y="62"/>
                    <a:pt x="396" y="62"/>
                    <a:pt x="396" y="62"/>
                  </a:cubicBezTo>
                  <a:cubicBezTo>
                    <a:pt x="397" y="58"/>
                    <a:pt x="397" y="58"/>
                    <a:pt x="397" y="58"/>
                  </a:cubicBezTo>
                  <a:cubicBezTo>
                    <a:pt x="397" y="56"/>
                    <a:pt x="397" y="56"/>
                    <a:pt x="397" y="56"/>
                  </a:cubicBezTo>
                  <a:cubicBezTo>
                    <a:pt x="395" y="56"/>
                    <a:pt x="395" y="56"/>
                    <a:pt x="395" y="56"/>
                  </a:cubicBezTo>
                  <a:cubicBezTo>
                    <a:pt x="390" y="58"/>
                    <a:pt x="390" y="58"/>
                    <a:pt x="390" y="58"/>
                  </a:cubicBezTo>
                  <a:cubicBezTo>
                    <a:pt x="388" y="57"/>
                    <a:pt x="388" y="57"/>
                    <a:pt x="388" y="57"/>
                  </a:cubicBezTo>
                  <a:cubicBezTo>
                    <a:pt x="386" y="59"/>
                    <a:pt x="386" y="59"/>
                    <a:pt x="386" y="59"/>
                  </a:cubicBezTo>
                  <a:cubicBezTo>
                    <a:pt x="384" y="58"/>
                    <a:pt x="384" y="58"/>
                    <a:pt x="384" y="58"/>
                  </a:cubicBezTo>
                  <a:cubicBezTo>
                    <a:pt x="383" y="57"/>
                    <a:pt x="383" y="57"/>
                    <a:pt x="383" y="57"/>
                  </a:cubicBezTo>
                  <a:cubicBezTo>
                    <a:pt x="381" y="58"/>
                    <a:pt x="381" y="58"/>
                    <a:pt x="381" y="58"/>
                  </a:cubicBezTo>
                  <a:cubicBezTo>
                    <a:pt x="383" y="60"/>
                    <a:pt x="383" y="60"/>
                    <a:pt x="383" y="60"/>
                  </a:cubicBezTo>
                  <a:cubicBezTo>
                    <a:pt x="381" y="61"/>
                    <a:pt x="381" y="61"/>
                    <a:pt x="381" y="61"/>
                  </a:cubicBezTo>
                  <a:cubicBezTo>
                    <a:pt x="381" y="61"/>
                    <a:pt x="381" y="61"/>
                    <a:pt x="381" y="61"/>
                  </a:cubicBezTo>
                  <a:cubicBezTo>
                    <a:pt x="380" y="60"/>
                    <a:pt x="380" y="60"/>
                    <a:pt x="380" y="60"/>
                  </a:cubicBezTo>
                  <a:cubicBezTo>
                    <a:pt x="380" y="60"/>
                    <a:pt x="380" y="60"/>
                    <a:pt x="380" y="60"/>
                  </a:cubicBezTo>
                  <a:cubicBezTo>
                    <a:pt x="379" y="61"/>
                    <a:pt x="379" y="61"/>
                    <a:pt x="379" y="61"/>
                  </a:cubicBezTo>
                  <a:cubicBezTo>
                    <a:pt x="378" y="62"/>
                    <a:pt x="378" y="62"/>
                    <a:pt x="378" y="62"/>
                  </a:cubicBezTo>
                  <a:cubicBezTo>
                    <a:pt x="378" y="66"/>
                    <a:pt x="378" y="66"/>
                    <a:pt x="378" y="66"/>
                  </a:cubicBezTo>
                  <a:cubicBezTo>
                    <a:pt x="379" y="67"/>
                    <a:pt x="379" y="67"/>
                    <a:pt x="379" y="67"/>
                  </a:cubicBezTo>
                  <a:cubicBezTo>
                    <a:pt x="381" y="65"/>
                    <a:pt x="381" y="65"/>
                    <a:pt x="381" y="65"/>
                  </a:cubicBezTo>
                  <a:cubicBezTo>
                    <a:pt x="382" y="66"/>
                    <a:pt x="382" y="66"/>
                    <a:pt x="382" y="66"/>
                  </a:cubicBezTo>
                  <a:cubicBezTo>
                    <a:pt x="385" y="64"/>
                    <a:pt x="385" y="64"/>
                    <a:pt x="385" y="64"/>
                  </a:cubicBezTo>
                  <a:cubicBezTo>
                    <a:pt x="386" y="64"/>
                    <a:pt x="386" y="64"/>
                    <a:pt x="386" y="64"/>
                  </a:cubicBezTo>
                  <a:cubicBezTo>
                    <a:pt x="386" y="66"/>
                    <a:pt x="386" y="66"/>
                    <a:pt x="386" y="66"/>
                  </a:cubicBezTo>
                  <a:cubicBezTo>
                    <a:pt x="381" y="68"/>
                    <a:pt x="381" y="68"/>
                    <a:pt x="381" y="68"/>
                  </a:cubicBezTo>
                  <a:cubicBezTo>
                    <a:pt x="380" y="70"/>
                    <a:pt x="380" y="70"/>
                    <a:pt x="380" y="70"/>
                  </a:cubicBezTo>
                  <a:cubicBezTo>
                    <a:pt x="378" y="71"/>
                    <a:pt x="378" y="71"/>
                    <a:pt x="378" y="71"/>
                  </a:cubicBezTo>
                  <a:cubicBezTo>
                    <a:pt x="374" y="72"/>
                    <a:pt x="374" y="72"/>
                    <a:pt x="374" y="72"/>
                  </a:cubicBezTo>
                  <a:cubicBezTo>
                    <a:pt x="374" y="73"/>
                    <a:pt x="374" y="73"/>
                    <a:pt x="374" y="73"/>
                  </a:cubicBezTo>
                  <a:cubicBezTo>
                    <a:pt x="374" y="74"/>
                    <a:pt x="374" y="74"/>
                    <a:pt x="374" y="74"/>
                  </a:cubicBezTo>
                  <a:cubicBezTo>
                    <a:pt x="371" y="75"/>
                    <a:pt x="371" y="75"/>
                    <a:pt x="371" y="75"/>
                  </a:cubicBezTo>
                  <a:cubicBezTo>
                    <a:pt x="370" y="74"/>
                    <a:pt x="370" y="74"/>
                    <a:pt x="370" y="74"/>
                  </a:cubicBezTo>
                  <a:cubicBezTo>
                    <a:pt x="369" y="74"/>
                    <a:pt x="369" y="74"/>
                    <a:pt x="369" y="74"/>
                  </a:cubicBezTo>
                  <a:cubicBezTo>
                    <a:pt x="368" y="76"/>
                    <a:pt x="368" y="76"/>
                    <a:pt x="368" y="76"/>
                  </a:cubicBezTo>
                  <a:cubicBezTo>
                    <a:pt x="367" y="76"/>
                    <a:pt x="367" y="76"/>
                    <a:pt x="367" y="76"/>
                  </a:cubicBezTo>
                  <a:cubicBezTo>
                    <a:pt x="365" y="77"/>
                    <a:pt x="365" y="77"/>
                    <a:pt x="365" y="77"/>
                  </a:cubicBezTo>
                  <a:cubicBezTo>
                    <a:pt x="364" y="78"/>
                    <a:pt x="364" y="78"/>
                    <a:pt x="364" y="78"/>
                  </a:cubicBezTo>
                  <a:cubicBezTo>
                    <a:pt x="365" y="80"/>
                    <a:pt x="365" y="80"/>
                    <a:pt x="365" y="80"/>
                  </a:cubicBezTo>
                  <a:cubicBezTo>
                    <a:pt x="365" y="80"/>
                    <a:pt x="365" y="80"/>
                    <a:pt x="365" y="80"/>
                  </a:cubicBezTo>
                  <a:cubicBezTo>
                    <a:pt x="364" y="81"/>
                    <a:pt x="364" y="81"/>
                    <a:pt x="364" y="81"/>
                  </a:cubicBezTo>
                  <a:cubicBezTo>
                    <a:pt x="363" y="82"/>
                    <a:pt x="363" y="82"/>
                    <a:pt x="363" y="82"/>
                  </a:cubicBezTo>
                  <a:cubicBezTo>
                    <a:pt x="362" y="81"/>
                    <a:pt x="362" y="81"/>
                    <a:pt x="362" y="81"/>
                  </a:cubicBezTo>
                  <a:cubicBezTo>
                    <a:pt x="362" y="81"/>
                    <a:pt x="362" y="81"/>
                    <a:pt x="362" y="81"/>
                  </a:cubicBezTo>
                  <a:cubicBezTo>
                    <a:pt x="360" y="83"/>
                    <a:pt x="360" y="83"/>
                    <a:pt x="360" y="83"/>
                  </a:cubicBezTo>
                  <a:cubicBezTo>
                    <a:pt x="360" y="84"/>
                    <a:pt x="360" y="84"/>
                    <a:pt x="360" y="84"/>
                  </a:cubicBezTo>
                  <a:cubicBezTo>
                    <a:pt x="360" y="85"/>
                    <a:pt x="360" y="85"/>
                    <a:pt x="360" y="85"/>
                  </a:cubicBezTo>
                  <a:cubicBezTo>
                    <a:pt x="360" y="86"/>
                    <a:pt x="360" y="86"/>
                    <a:pt x="360" y="86"/>
                  </a:cubicBezTo>
                  <a:cubicBezTo>
                    <a:pt x="358" y="88"/>
                    <a:pt x="358" y="88"/>
                    <a:pt x="358" y="88"/>
                  </a:cubicBezTo>
                  <a:cubicBezTo>
                    <a:pt x="358" y="90"/>
                    <a:pt x="358" y="90"/>
                    <a:pt x="358" y="90"/>
                  </a:cubicBezTo>
                  <a:cubicBezTo>
                    <a:pt x="356" y="90"/>
                    <a:pt x="356" y="90"/>
                    <a:pt x="356" y="90"/>
                  </a:cubicBezTo>
                  <a:cubicBezTo>
                    <a:pt x="353" y="91"/>
                    <a:pt x="353" y="91"/>
                    <a:pt x="353" y="91"/>
                  </a:cubicBezTo>
                  <a:cubicBezTo>
                    <a:pt x="351" y="92"/>
                    <a:pt x="351" y="92"/>
                    <a:pt x="351" y="92"/>
                  </a:cubicBezTo>
                  <a:cubicBezTo>
                    <a:pt x="351" y="94"/>
                    <a:pt x="351" y="94"/>
                    <a:pt x="351" y="94"/>
                  </a:cubicBezTo>
                  <a:cubicBezTo>
                    <a:pt x="353" y="94"/>
                    <a:pt x="353" y="94"/>
                    <a:pt x="353" y="94"/>
                  </a:cubicBezTo>
                  <a:cubicBezTo>
                    <a:pt x="353" y="93"/>
                    <a:pt x="353" y="93"/>
                    <a:pt x="353" y="93"/>
                  </a:cubicBezTo>
                  <a:cubicBezTo>
                    <a:pt x="358" y="94"/>
                    <a:pt x="358" y="94"/>
                    <a:pt x="358" y="94"/>
                  </a:cubicBezTo>
                  <a:cubicBezTo>
                    <a:pt x="357" y="95"/>
                    <a:pt x="357" y="95"/>
                    <a:pt x="357" y="95"/>
                  </a:cubicBezTo>
                  <a:cubicBezTo>
                    <a:pt x="355" y="95"/>
                    <a:pt x="355" y="95"/>
                    <a:pt x="355" y="95"/>
                  </a:cubicBezTo>
                  <a:cubicBezTo>
                    <a:pt x="354" y="95"/>
                    <a:pt x="354" y="95"/>
                    <a:pt x="354" y="95"/>
                  </a:cubicBezTo>
                  <a:cubicBezTo>
                    <a:pt x="356" y="96"/>
                    <a:pt x="356" y="96"/>
                    <a:pt x="356" y="96"/>
                  </a:cubicBezTo>
                  <a:cubicBezTo>
                    <a:pt x="355" y="100"/>
                    <a:pt x="355" y="100"/>
                    <a:pt x="355" y="100"/>
                  </a:cubicBezTo>
                  <a:cubicBezTo>
                    <a:pt x="354" y="101"/>
                    <a:pt x="354" y="101"/>
                    <a:pt x="354" y="101"/>
                  </a:cubicBezTo>
                  <a:cubicBezTo>
                    <a:pt x="354" y="102"/>
                    <a:pt x="354" y="102"/>
                    <a:pt x="354" y="102"/>
                  </a:cubicBezTo>
                  <a:cubicBezTo>
                    <a:pt x="354" y="104"/>
                    <a:pt x="354" y="104"/>
                    <a:pt x="354" y="104"/>
                  </a:cubicBezTo>
                  <a:cubicBezTo>
                    <a:pt x="352" y="101"/>
                    <a:pt x="352" y="101"/>
                    <a:pt x="352" y="101"/>
                  </a:cubicBezTo>
                  <a:cubicBezTo>
                    <a:pt x="350" y="102"/>
                    <a:pt x="350" y="102"/>
                    <a:pt x="350" y="102"/>
                  </a:cubicBezTo>
                  <a:cubicBezTo>
                    <a:pt x="349" y="99"/>
                    <a:pt x="349" y="99"/>
                    <a:pt x="349" y="99"/>
                  </a:cubicBezTo>
                  <a:cubicBezTo>
                    <a:pt x="347" y="99"/>
                    <a:pt x="347" y="99"/>
                    <a:pt x="347" y="99"/>
                  </a:cubicBezTo>
                  <a:cubicBezTo>
                    <a:pt x="347" y="99"/>
                    <a:pt x="347" y="99"/>
                    <a:pt x="347" y="99"/>
                  </a:cubicBezTo>
                  <a:cubicBezTo>
                    <a:pt x="348" y="101"/>
                    <a:pt x="348" y="101"/>
                    <a:pt x="348" y="101"/>
                  </a:cubicBezTo>
                  <a:cubicBezTo>
                    <a:pt x="348" y="102"/>
                    <a:pt x="348" y="102"/>
                    <a:pt x="348" y="102"/>
                  </a:cubicBezTo>
                  <a:cubicBezTo>
                    <a:pt x="347" y="103"/>
                    <a:pt x="347" y="103"/>
                    <a:pt x="347" y="103"/>
                  </a:cubicBezTo>
                  <a:cubicBezTo>
                    <a:pt x="348" y="105"/>
                    <a:pt x="348" y="105"/>
                    <a:pt x="348" y="105"/>
                  </a:cubicBezTo>
                  <a:cubicBezTo>
                    <a:pt x="350" y="104"/>
                    <a:pt x="350" y="104"/>
                    <a:pt x="350" y="104"/>
                  </a:cubicBezTo>
                  <a:cubicBezTo>
                    <a:pt x="353" y="105"/>
                    <a:pt x="353" y="105"/>
                    <a:pt x="353" y="105"/>
                  </a:cubicBezTo>
                  <a:cubicBezTo>
                    <a:pt x="355" y="105"/>
                    <a:pt x="355" y="105"/>
                    <a:pt x="355" y="105"/>
                  </a:cubicBezTo>
                  <a:cubicBezTo>
                    <a:pt x="355" y="107"/>
                    <a:pt x="355" y="107"/>
                    <a:pt x="355" y="107"/>
                  </a:cubicBezTo>
                  <a:cubicBezTo>
                    <a:pt x="357" y="108"/>
                    <a:pt x="357" y="108"/>
                    <a:pt x="357" y="108"/>
                  </a:cubicBezTo>
                  <a:cubicBezTo>
                    <a:pt x="359" y="108"/>
                    <a:pt x="359" y="108"/>
                    <a:pt x="359" y="108"/>
                  </a:cubicBezTo>
                  <a:cubicBezTo>
                    <a:pt x="359" y="107"/>
                    <a:pt x="359" y="107"/>
                    <a:pt x="359" y="107"/>
                  </a:cubicBezTo>
                  <a:cubicBezTo>
                    <a:pt x="360" y="109"/>
                    <a:pt x="360" y="109"/>
                    <a:pt x="360" y="109"/>
                  </a:cubicBezTo>
                  <a:cubicBezTo>
                    <a:pt x="358" y="109"/>
                    <a:pt x="358" y="109"/>
                    <a:pt x="358" y="109"/>
                  </a:cubicBezTo>
                  <a:cubicBezTo>
                    <a:pt x="356" y="110"/>
                    <a:pt x="356" y="110"/>
                    <a:pt x="356" y="110"/>
                  </a:cubicBezTo>
                  <a:cubicBezTo>
                    <a:pt x="355" y="108"/>
                    <a:pt x="355" y="108"/>
                    <a:pt x="355" y="108"/>
                  </a:cubicBezTo>
                  <a:cubicBezTo>
                    <a:pt x="354" y="109"/>
                    <a:pt x="354" y="109"/>
                    <a:pt x="354" y="109"/>
                  </a:cubicBezTo>
                  <a:cubicBezTo>
                    <a:pt x="353" y="110"/>
                    <a:pt x="353" y="110"/>
                    <a:pt x="353" y="110"/>
                  </a:cubicBezTo>
                  <a:cubicBezTo>
                    <a:pt x="352" y="111"/>
                    <a:pt x="352" y="111"/>
                    <a:pt x="352" y="111"/>
                  </a:cubicBezTo>
                  <a:cubicBezTo>
                    <a:pt x="354" y="113"/>
                    <a:pt x="354" y="113"/>
                    <a:pt x="354" y="113"/>
                  </a:cubicBezTo>
                  <a:cubicBezTo>
                    <a:pt x="356" y="112"/>
                    <a:pt x="356" y="112"/>
                    <a:pt x="356" y="112"/>
                  </a:cubicBezTo>
                  <a:cubicBezTo>
                    <a:pt x="359" y="112"/>
                    <a:pt x="359" y="112"/>
                    <a:pt x="359" y="112"/>
                  </a:cubicBezTo>
                  <a:cubicBezTo>
                    <a:pt x="360" y="115"/>
                    <a:pt x="360" y="115"/>
                    <a:pt x="360" y="115"/>
                  </a:cubicBezTo>
                  <a:cubicBezTo>
                    <a:pt x="361" y="116"/>
                    <a:pt x="361" y="116"/>
                    <a:pt x="361" y="116"/>
                  </a:cubicBezTo>
                  <a:cubicBezTo>
                    <a:pt x="362" y="114"/>
                    <a:pt x="362" y="114"/>
                    <a:pt x="362" y="114"/>
                  </a:cubicBezTo>
                  <a:cubicBezTo>
                    <a:pt x="364" y="115"/>
                    <a:pt x="364" y="115"/>
                    <a:pt x="364" y="115"/>
                  </a:cubicBezTo>
                  <a:cubicBezTo>
                    <a:pt x="364" y="116"/>
                    <a:pt x="364" y="116"/>
                    <a:pt x="364" y="116"/>
                  </a:cubicBezTo>
                  <a:cubicBezTo>
                    <a:pt x="366" y="118"/>
                    <a:pt x="366" y="118"/>
                    <a:pt x="366" y="118"/>
                  </a:cubicBezTo>
                  <a:cubicBezTo>
                    <a:pt x="368" y="118"/>
                    <a:pt x="368" y="118"/>
                    <a:pt x="368" y="118"/>
                  </a:cubicBezTo>
                  <a:cubicBezTo>
                    <a:pt x="370" y="120"/>
                    <a:pt x="370" y="120"/>
                    <a:pt x="370" y="120"/>
                  </a:cubicBezTo>
                  <a:cubicBezTo>
                    <a:pt x="368" y="124"/>
                    <a:pt x="368" y="124"/>
                    <a:pt x="368" y="124"/>
                  </a:cubicBezTo>
                  <a:cubicBezTo>
                    <a:pt x="365" y="126"/>
                    <a:pt x="365" y="126"/>
                    <a:pt x="365" y="126"/>
                  </a:cubicBezTo>
                  <a:cubicBezTo>
                    <a:pt x="364" y="128"/>
                    <a:pt x="364" y="128"/>
                    <a:pt x="364" y="128"/>
                  </a:cubicBezTo>
                  <a:cubicBezTo>
                    <a:pt x="364" y="129"/>
                    <a:pt x="364" y="129"/>
                    <a:pt x="364" y="129"/>
                  </a:cubicBezTo>
                  <a:cubicBezTo>
                    <a:pt x="367" y="132"/>
                    <a:pt x="367" y="132"/>
                    <a:pt x="367" y="132"/>
                  </a:cubicBezTo>
                  <a:cubicBezTo>
                    <a:pt x="369" y="133"/>
                    <a:pt x="369" y="133"/>
                    <a:pt x="369" y="133"/>
                  </a:cubicBezTo>
                  <a:cubicBezTo>
                    <a:pt x="365" y="133"/>
                    <a:pt x="365" y="133"/>
                    <a:pt x="365" y="133"/>
                  </a:cubicBezTo>
                  <a:cubicBezTo>
                    <a:pt x="362" y="130"/>
                    <a:pt x="362" y="130"/>
                    <a:pt x="362" y="130"/>
                  </a:cubicBezTo>
                  <a:cubicBezTo>
                    <a:pt x="362" y="128"/>
                    <a:pt x="362" y="128"/>
                    <a:pt x="362" y="128"/>
                  </a:cubicBezTo>
                  <a:cubicBezTo>
                    <a:pt x="363" y="124"/>
                    <a:pt x="363" y="124"/>
                    <a:pt x="363" y="124"/>
                  </a:cubicBezTo>
                  <a:cubicBezTo>
                    <a:pt x="365" y="123"/>
                    <a:pt x="365" y="123"/>
                    <a:pt x="365" y="123"/>
                  </a:cubicBezTo>
                  <a:cubicBezTo>
                    <a:pt x="364" y="122"/>
                    <a:pt x="364" y="122"/>
                    <a:pt x="364" y="122"/>
                  </a:cubicBezTo>
                  <a:cubicBezTo>
                    <a:pt x="365" y="120"/>
                    <a:pt x="365" y="120"/>
                    <a:pt x="365" y="120"/>
                  </a:cubicBezTo>
                  <a:cubicBezTo>
                    <a:pt x="365" y="120"/>
                    <a:pt x="365" y="120"/>
                    <a:pt x="365" y="120"/>
                  </a:cubicBezTo>
                  <a:cubicBezTo>
                    <a:pt x="359" y="122"/>
                    <a:pt x="359" y="122"/>
                    <a:pt x="359" y="122"/>
                  </a:cubicBezTo>
                  <a:cubicBezTo>
                    <a:pt x="355" y="123"/>
                    <a:pt x="355" y="123"/>
                    <a:pt x="355" y="123"/>
                  </a:cubicBezTo>
                  <a:cubicBezTo>
                    <a:pt x="355" y="125"/>
                    <a:pt x="355" y="125"/>
                    <a:pt x="355" y="125"/>
                  </a:cubicBezTo>
                  <a:cubicBezTo>
                    <a:pt x="352" y="126"/>
                    <a:pt x="352" y="126"/>
                    <a:pt x="352" y="126"/>
                  </a:cubicBezTo>
                  <a:cubicBezTo>
                    <a:pt x="351" y="126"/>
                    <a:pt x="351" y="126"/>
                    <a:pt x="351" y="126"/>
                  </a:cubicBezTo>
                  <a:cubicBezTo>
                    <a:pt x="349" y="126"/>
                    <a:pt x="349" y="126"/>
                    <a:pt x="349" y="126"/>
                  </a:cubicBezTo>
                  <a:cubicBezTo>
                    <a:pt x="346" y="128"/>
                    <a:pt x="346" y="128"/>
                    <a:pt x="346" y="128"/>
                  </a:cubicBezTo>
                  <a:cubicBezTo>
                    <a:pt x="339" y="131"/>
                    <a:pt x="339" y="131"/>
                    <a:pt x="339" y="131"/>
                  </a:cubicBezTo>
                  <a:cubicBezTo>
                    <a:pt x="334" y="132"/>
                    <a:pt x="334" y="132"/>
                    <a:pt x="334" y="132"/>
                  </a:cubicBezTo>
                  <a:cubicBezTo>
                    <a:pt x="332" y="132"/>
                    <a:pt x="332" y="132"/>
                    <a:pt x="332" y="132"/>
                  </a:cubicBezTo>
                  <a:cubicBezTo>
                    <a:pt x="330" y="134"/>
                    <a:pt x="330" y="134"/>
                    <a:pt x="330" y="134"/>
                  </a:cubicBezTo>
                  <a:cubicBezTo>
                    <a:pt x="328" y="134"/>
                    <a:pt x="328" y="134"/>
                    <a:pt x="328" y="134"/>
                  </a:cubicBezTo>
                  <a:cubicBezTo>
                    <a:pt x="326" y="135"/>
                    <a:pt x="326" y="135"/>
                    <a:pt x="326" y="135"/>
                  </a:cubicBezTo>
                  <a:cubicBezTo>
                    <a:pt x="328" y="137"/>
                    <a:pt x="328" y="137"/>
                    <a:pt x="328" y="137"/>
                  </a:cubicBezTo>
                  <a:cubicBezTo>
                    <a:pt x="328" y="139"/>
                    <a:pt x="328" y="139"/>
                    <a:pt x="328" y="139"/>
                  </a:cubicBezTo>
                  <a:cubicBezTo>
                    <a:pt x="328" y="141"/>
                    <a:pt x="328" y="141"/>
                    <a:pt x="328" y="141"/>
                  </a:cubicBezTo>
                  <a:cubicBezTo>
                    <a:pt x="329" y="142"/>
                    <a:pt x="329" y="142"/>
                    <a:pt x="329" y="142"/>
                  </a:cubicBezTo>
                  <a:cubicBezTo>
                    <a:pt x="330" y="142"/>
                    <a:pt x="330" y="142"/>
                    <a:pt x="330" y="142"/>
                  </a:cubicBezTo>
                  <a:cubicBezTo>
                    <a:pt x="331" y="143"/>
                    <a:pt x="331" y="143"/>
                    <a:pt x="331" y="143"/>
                  </a:cubicBezTo>
                  <a:cubicBezTo>
                    <a:pt x="330" y="144"/>
                    <a:pt x="330" y="144"/>
                    <a:pt x="330" y="144"/>
                  </a:cubicBezTo>
                  <a:cubicBezTo>
                    <a:pt x="333" y="146"/>
                    <a:pt x="333" y="146"/>
                    <a:pt x="333" y="146"/>
                  </a:cubicBezTo>
                  <a:cubicBezTo>
                    <a:pt x="335" y="150"/>
                    <a:pt x="335" y="150"/>
                    <a:pt x="335" y="150"/>
                  </a:cubicBezTo>
                  <a:cubicBezTo>
                    <a:pt x="335" y="153"/>
                    <a:pt x="335" y="153"/>
                    <a:pt x="335" y="153"/>
                  </a:cubicBezTo>
                  <a:cubicBezTo>
                    <a:pt x="336" y="155"/>
                    <a:pt x="336" y="155"/>
                    <a:pt x="336" y="155"/>
                  </a:cubicBezTo>
                  <a:cubicBezTo>
                    <a:pt x="337" y="155"/>
                    <a:pt x="337" y="155"/>
                    <a:pt x="337" y="155"/>
                  </a:cubicBezTo>
                  <a:cubicBezTo>
                    <a:pt x="337" y="157"/>
                    <a:pt x="337" y="157"/>
                    <a:pt x="337" y="157"/>
                  </a:cubicBezTo>
                  <a:cubicBezTo>
                    <a:pt x="340" y="159"/>
                    <a:pt x="340" y="159"/>
                    <a:pt x="340" y="159"/>
                  </a:cubicBezTo>
                  <a:cubicBezTo>
                    <a:pt x="342" y="158"/>
                    <a:pt x="342" y="158"/>
                    <a:pt x="342" y="158"/>
                  </a:cubicBezTo>
                  <a:cubicBezTo>
                    <a:pt x="348" y="159"/>
                    <a:pt x="348" y="159"/>
                    <a:pt x="348" y="159"/>
                  </a:cubicBezTo>
                  <a:cubicBezTo>
                    <a:pt x="350" y="157"/>
                    <a:pt x="350" y="157"/>
                    <a:pt x="350" y="157"/>
                  </a:cubicBezTo>
                  <a:cubicBezTo>
                    <a:pt x="350" y="159"/>
                    <a:pt x="350" y="159"/>
                    <a:pt x="350" y="159"/>
                  </a:cubicBezTo>
                  <a:cubicBezTo>
                    <a:pt x="351" y="160"/>
                    <a:pt x="351" y="160"/>
                    <a:pt x="351" y="160"/>
                  </a:cubicBezTo>
                  <a:cubicBezTo>
                    <a:pt x="351" y="162"/>
                    <a:pt x="351" y="162"/>
                    <a:pt x="351" y="162"/>
                  </a:cubicBezTo>
                  <a:cubicBezTo>
                    <a:pt x="353" y="164"/>
                    <a:pt x="353" y="164"/>
                    <a:pt x="353" y="164"/>
                  </a:cubicBezTo>
                  <a:cubicBezTo>
                    <a:pt x="355" y="166"/>
                    <a:pt x="355" y="166"/>
                    <a:pt x="355" y="166"/>
                  </a:cubicBezTo>
                  <a:cubicBezTo>
                    <a:pt x="359" y="166"/>
                    <a:pt x="359" y="166"/>
                    <a:pt x="359" y="166"/>
                  </a:cubicBezTo>
                  <a:cubicBezTo>
                    <a:pt x="362" y="168"/>
                    <a:pt x="362" y="168"/>
                    <a:pt x="362" y="168"/>
                  </a:cubicBezTo>
                  <a:cubicBezTo>
                    <a:pt x="364" y="168"/>
                    <a:pt x="364" y="168"/>
                    <a:pt x="364" y="168"/>
                  </a:cubicBezTo>
                  <a:cubicBezTo>
                    <a:pt x="365" y="171"/>
                    <a:pt x="365" y="171"/>
                    <a:pt x="365" y="171"/>
                  </a:cubicBezTo>
                  <a:cubicBezTo>
                    <a:pt x="366" y="175"/>
                    <a:pt x="366" y="175"/>
                    <a:pt x="366" y="175"/>
                  </a:cubicBezTo>
                  <a:cubicBezTo>
                    <a:pt x="366" y="177"/>
                    <a:pt x="366" y="177"/>
                    <a:pt x="366" y="177"/>
                  </a:cubicBezTo>
                  <a:cubicBezTo>
                    <a:pt x="366" y="179"/>
                    <a:pt x="366" y="179"/>
                    <a:pt x="366" y="179"/>
                  </a:cubicBezTo>
                  <a:cubicBezTo>
                    <a:pt x="368" y="181"/>
                    <a:pt x="368" y="181"/>
                    <a:pt x="368" y="181"/>
                  </a:cubicBezTo>
                  <a:cubicBezTo>
                    <a:pt x="370" y="183"/>
                    <a:pt x="370" y="183"/>
                    <a:pt x="370" y="183"/>
                  </a:cubicBezTo>
                  <a:cubicBezTo>
                    <a:pt x="372" y="187"/>
                    <a:pt x="372" y="187"/>
                    <a:pt x="372" y="187"/>
                  </a:cubicBezTo>
                  <a:cubicBezTo>
                    <a:pt x="373" y="191"/>
                    <a:pt x="373" y="191"/>
                    <a:pt x="373" y="191"/>
                  </a:cubicBezTo>
                  <a:cubicBezTo>
                    <a:pt x="376" y="193"/>
                    <a:pt x="376" y="193"/>
                    <a:pt x="376" y="193"/>
                  </a:cubicBezTo>
                  <a:cubicBezTo>
                    <a:pt x="377" y="195"/>
                    <a:pt x="377" y="195"/>
                    <a:pt x="377" y="195"/>
                  </a:cubicBezTo>
                  <a:cubicBezTo>
                    <a:pt x="375" y="198"/>
                    <a:pt x="375" y="198"/>
                    <a:pt x="375" y="198"/>
                  </a:cubicBezTo>
                  <a:cubicBezTo>
                    <a:pt x="373" y="199"/>
                    <a:pt x="373" y="199"/>
                    <a:pt x="373" y="199"/>
                  </a:cubicBezTo>
                  <a:cubicBezTo>
                    <a:pt x="372" y="198"/>
                    <a:pt x="372" y="198"/>
                    <a:pt x="372" y="198"/>
                  </a:cubicBezTo>
                  <a:cubicBezTo>
                    <a:pt x="374" y="201"/>
                    <a:pt x="374" y="201"/>
                    <a:pt x="374" y="201"/>
                  </a:cubicBezTo>
                  <a:cubicBezTo>
                    <a:pt x="377" y="201"/>
                    <a:pt x="377" y="201"/>
                    <a:pt x="377" y="201"/>
                  </a:cubicBezTo>
                  <a:cubicBezTo>
                    <a:pt x="378" y="202"/>
                    <a:pt x="378" y="202"/>
                    <a:pt x="378" y="202"/>
                  </a:cubicBezTo>
                  <a:cubicBezTo>
                    <a:pt x="382" y="206"/>
                    <a:pt x="382" y="206"/>
                    <a:pt x="382" y="206"/>
                  </a:cubicBezTo>
                  <a:cubicBezTo>
                    <a:pt x="385" y="207"/>
                    <a:pt x="385" y="207"/>
                    <a:pt x="385" y="207"/>
                  </a:cubicBezTo>
                  <a:cubicBezTo>
                    <a:pt x="385" y="207"/>
                    <a:pt x="385" y="207"/>
                    <a:pt x="385" y="207"/>
                  </a:cubicBezTo>
                  <a:cubicBezTo>
                    <a:pt x="386" y="207"/>
                    <a:pt x="386" y="207"/>
                    <a:pt x="386" y="207"/>
                  </a:cubicBezTo>
                  <a:cubicBezTo>
                    <a:pt x="389" y="205"/>
                    <a:pt x="389" y="205"/>
                    <a:pt x="389" y="205"/>
                  </a:cubicBezTo>
                  <a:cubicBezTo>
                    <a:pt x="392" y="204"/>
                    <a:pt x="392" y="204"/>
                    <a:pt x="392" y="204"/>
                  </a:cubicBezTo>
                  <a:cubicBezTo>
                    <a:pt x="396" y="207"/>
                    <a:pt x="396" y="207"/>
                    <a:pt x="396" y="207"/>
                  </a:cubicBezTo>
                  <a:cubicBezTo>
                    <a:pt x="398" y="207"/>
                    <a:pt x="398" y="207"/>
                    <a:pt x="398" y="207"/>
                  </a:cubicBezTo>
                  <a:cubicBezTo>
                    <a:pt x="400" y="208"/>
                    <a:pt x="400" y="208"/>
                    <a:pt x="400" y="208"/>
                  </a:cubicBezTo>
                  <a:cubicBezTo>
                    <a:pt x="401" y="210"/>
                    <a:pt x="401" y="210"/>
                    <a:pt x="401" y="210"/>
                  </a:cubicBezTo>
                  <a:cubicBezTo>
                    <a:pt x="401" y="213"/>
                    <a:pt x="401" y="213"/>
                    <a:pt x="401" y="213"/>
                  </a:cubicBezTo>
                  <a:cubicBezTo>
                    <a:pt x="400" y="210"/>
                    <a:pt x="400" y="210"/>
                    <a:pt x="400" y="210"/>
                  </a:cubicBezTo>
                  <a:cubicBezTo>
                    <a:pt x="399" y="208"/>
                    <a:pt x="399" y="208"/>
                    <a:pt x="399" y="208"/>
                  </a:cubicBezTo>
                  <a:cubicBezTo>
                    <a:pt x="396" y="208"/>
                    <a:pt x="396" y="208"/>
                    <a:pt x="396" y="208"/>
                  </a:cubicBezTo>
                  <a:cubicBezTo>
                    <a:pt x="392" y="205"/>
                    <a:pt x="392" y="205"/>
                    <a:pt x="392" y="205"/>
                  </a:cubicBezTo>
                  <a:cubicBezTo>
                    <a:pt x="390" y="205"/>
                    <a:pt x="390" y="205"/>
                    <a:pt x="390" y="205"/>
                  </a:cubicBezTo>
                  <a:cubicBezTo>
                    <a:pt x="388" y="208"/>
                    <a:pt x="388" y="208"/>
                    <a:pt x="388" y="208"/>
                  </a:cubicBezTo>
                  <a:cubicBezTo>
                    <a:pt x="388" y="211"/>
                    <a:pt x="388" y="211"/>
                    <a:pt x="388" y="211"/>
                  </a:cubicBezTo>
                  <a:cubicBezTo>
                    <a:pt x="388" y="212"/>
                    <a:pt x="388" y="212"/>
                    <a:pt x="388" y="212"/>
                  </a:cubicBezTo>
                  <a:cubicBezTo>
                    <a:pt x="384" y="208"/>
                    <a:pt x="384" y="208"/>
                    <a:pt x="384" y="208"/>
                  </a:cubicBezTo>
                  <a:cubicBezTo>
                    <a:pt x="381" y="208"/>
                    <a:pt x="381" y="208"/>
                    <a:pt x="381" y="208"/>
                  </a:cubicBezTo>
                  <a:cubicBezTo>
                    <a:pt x="379" y="207"/>
                    <a:pt x="379" y="207"/>
                    <a:pt x="379" y="207"/>
                  </a:cubicBezTo>
                  <a:cubicBezTo>
                    <a:pt x="379" y="205"/>
                    <a:pt x="379" y="205"/>
                    <a:pt x="379" y="205"/>
                  </a:cubicBezTo>
                  <a:cubicBezTo>
                    <a:pt x="377" y="203"/>
                    <a:pt x="377" y="203"/>
                    <a:pt x="377" y="203"/>
                  </a:cubicBezTo>
                  <a:cubicBezTo>
                    <a:pt x="375" y="202"/>
                    <a:pt x="375" y="202"/>
                    <a:pt x="375" y="202"/>
                  </a:cubicBezTo>
                  <a:cubicBezTo>
                    <a:pt x="372" y="202"/>
                    <a:pt x="372" y="202"/>
                    <a:pt x="372" y="202"/>
                  </a:cubicBezTo>
                  <a:cubicBezTo>
                    <a:pt x="369" y="200"/>
                    <a:pt x="369" y="200"/>
                    <a:pt x="369" y="200"/>
                  </a:cubicBezTo>
                  <a:cubicBezTo>
                    <a:pt x="369" y="199"/>
                    <a:pt x="369" y="199"/>
                    <a:pt x="369" y="199"/>
                  </a:cubicBezTo>
                  <a:cubicBezTo>
                    <a:pt x="369" y="197"/>
                    <a:pt x="369" y="197"/>
                    <a:pt x="369" y="197"/>
                  </a:cubicBezTo>
                  <a:cubicBezTo>
                    <a:pt x="371" y="196"/>
                    <a:pt x="371" y="196"/>
                    <a:pt x="371" y="196"/>
                  </a:cubicBezTo>
                  <a:cubicBezTo>
                    <a:pt x="370" y="195"/>
                    <a:pt x="370" y="195"/>
                    <a:pt x="370" y="195"/>
                  </a:cubicBezTo>
                  <a:cubicBezTo>
                    <a:pt x="370" y="191"/>
                    <a:pt x="370" y="191"/>
                    <a:pt x="370" y="191"/>
                  </a:cubicBezTo>
                  <a:cubicBezTo>
                    <a:pt x="369" y="188"/>
                    <a:pt x="369" y="188"/>
                    <a:pt x="369" y="188"/>
                  </a:cubicBezTo>
                  <a:cubicBezTo>
                    <a:pt x="367" y="187"/>
                    <a:pt x="367" y="187"/>
                    <a:pt x="367" y="187"/>
                  </a:cubicBezTo>
                  <a:cubicBezTo>
                    <a:pt x="366" y="190"/>
                    <a:pt x="366" y="190"/>
                    <a:pt x="366" y="190"/>
                  </a:cubicBezTo>
                  <a:cubicBezTo>
                    <a:pt x="365" y="190"/>
                    <a:pt x="365" y="190"/>
                    <a:pt x="365" y="190"/>
                  </a:cubicBezTo>
                  <a:cubicBezTo>
                    <a:pt x="365" y="192"/>
                    <a:pt x="365" y="192"/>
                    <a:pt x="365" y="192"/>
                  </a:cubicBezTo>
                  <a:cubicBezTo>
                    <a:pt x="364" y="194"/>
                    <a:pt x="364" y="194"/>
                    <a:pt x="364" y="194"/>
                  </a:cubicBezTo>
                  <a:cubicBezTo>
                    <a:pt x="365" y="195"/>
                    <a:pt x="365" y="195"/>
                    <a:pt x="365" y="195"/>
                  </a:cubicBezTo>
                  <a:cubicBezTo>
                    <a:pt x="364" y="197"/>
                    <a:pt x="364" y="197"/>
                    <a:pt x="364" y="197"/>
                  </a:cubicBezTo>
                  <a:cubicBezTo>
                    <a:pt x="363" y="197"/>
                    <a:pt x="363" y="197"/>
                    <a:pt x="363" y="197"/>
                  </a:cubicBezTo>
                  <a:cubicBezTo>
                    <a:pt x="362" y="191"/>
                    <a:pt x="362" y="191"/>
                    <a:pt x="362" y="191"/>
                  </a:cubicBezTo>
                  <a:cubicBezTo>
                    <a:pt x="364" y="190"/>
                    <a:pt x="364" y="190"/>
                    <a:pt x="364" y="190"/>
                  </a:cubicBezTo>
                  <a:cubicBezTo>
                    <a:pt x="363" y="188"/>
                    <a:pt x="363" y="188"/>
                    <a:pt x="363" y="188"/>
                  </a:cubicBezTo>
                  <a:cubicBezTo>
                    <a:pt x="360" y="186"/>
                    <a:pt x="360" y="186"/>
                    <a:pt x="360" y="186"/>
                  </a:cubicBezTo>
                  <a:cubicBezTo>
                    <a:pt x="360" y="183"/>
                    <a:pt x="360" y="183"/>
                    <a:pt x="360" y="183"/>
                  </a:cubicBezTo>
                  <a:cubicBezTo>
                    <a:pt x="359" y="181"/>
                    <a:pt x="359" y="181"/>
                    <a:pt x="359" y="181"/>
                  </a:cubicBezTo>
                  <a:cubicBezTo>
                    <a:pt x="359" y="178"/>
                    <a:pt x="359" y="178"/>
                    <a:pt x="359" y="178"/>
                  </a:cubicBezTo>
                  <a:cubicBezTo>
                    <a:pt x="362" y="177"/>
                    <a:pt x="362" y="177"/>
                    <a:pt x="362" y="177"/>
                  </a:cubicBezTo>
                  <a:cubicBezTo>
                    <a:pt x="362" y="175"/>
                    <a:pt x="362" y="175"/>
                    <a:pt x="362" y="175"/>
                  </a:cubicBezTo>
                  <a:cubicBezTo>
                    <a:pt x="362" y="174"/>
                    <a:pt x="362" y="174"/>
                    <a:pt x="362" y="174"/>
                  </a:cubicBezTo>
                  <a:cubicBezTo>
                    <a:pt x="362" y="171"/>
                    <a:pt x="362" y="171"/>
                    <a:pt x="362" y="171"/>
                  </a:cubicBezTo>
                  <a:cubicBezTo>
                    <a:pt x="360" y="170"/>
                    <a:pt x="360" y="170"/>
                    <a:pt x="360" y="170"/>
                  </a:cubicBezTo>
                  <a:cubicBezTo>
                    <a:pt x="359" y="171"/>
                    <a:pt x="359" y="171"/>
                    <a:pt x="359" y="171"/>
                  </a:cubicBezTo>
                  <a:cubicBezTo>
                    <a:pt x="358" y="169"/>
                    <a:pt x="358" y="169"/>
                    <a:pt x="358" y="169"/>
                  </a:cubicBezTo>
                  <a:cubicBezTo>
                    <a:pt x="354" y="171"/>
                    <a:pt x="354" y="171"/>
                    <a:pt x="354" y="171"/>
                  </a:cubicBezTo>
                  <a:cubicBezTo>
                    <a:pt x="350" y="172"/>
                    <a:pt x="350" y="172"/>
                    <a:pt x="350" y="172"/>
                  </a:cubicBezTo>
                  <a:cubicBezTo>
                    <a:pt x="347" y="172"/>
                    <a:pt x="347" y="172"/>
                    <a:pt x="347" y="172"/>
                  </a:cubicBezTo>
                  <a:cubicBezTo>
                    <a:pt x="343" y="168"/>
                    <a:pt x="343" y="168"/>
                    <a:pt x="343" y="168"/>
                  </a:cubicBezTo>
                  <a:cubicBezTo>
                    <a:pt x="341" y="167"/>
                    <a:pt x="341" y="167"/>
                    <a:pt x="341" y="167"/>
                  </a:cubicBezTo>
                  <a:cubicBezTo>
                    <a:pt x="341" y="165"/>
                    <a:pt x="341" y="165"/>
                    <a:pt x="341" y="165"/>
                  </a:cubicBezTo>
                  <a:cubicBezTo>
                    <a:pt x="336" y="165"/>
                    <a:pt x="336" y="165"/>
                    <a:pt x="336" y="165"/>
                  </a:cubicBezTo>
                  <a:cubicBezTo>
                    <a:pt x="334" y="163"/>
                    <a:pt x="334" y="163"/>
                    <a:pt x="334" y="163"/>
                  </a:cubicBezTo>
                  <a:cubicBezTo>
                    <a:pt x="332" y="161"/>
                    <a:pt x="332" y="161"/>
                    <a:pt x="332" y="161"/>
                  </a:cubicBezTo>
                  <a:cubicBezTo>
                    <a:pt x="325" y="161"/>
                    <a:pt x="325" y="161"/>
                    <a:pt x="325" y="161"/>
                  </a:cubicBezTo>
                  <a:cubicBezTo>
                    <a:pt x="324" y="160"/>
                    <a:pt x="324" y="160"/>
                    <a:pt x="324" y="160"/>
                  </a:cubicBezTo>
                  <a:cubicBezTo>
                    <a:pt x="322" y="162"/>
                    <a:pt x="322" y="162"/>
                    <a:pt x="322" y="162"/>
                  </a:cubicBezTo>
                  <a:cubicBezTo>
                    <a:pt x="320" y="165"/>
                    <a:pt x="320" y="165"/>
                    <a:pt x="320" y="165"/>
                  </a:cubicBezTo>
                  <a:cubicBezTo>
                    <a:pt x="319" y="167"/>
                    <a:pt x="319" y="167"/>
                    <a:pt x="319" y="167"/>
                  </a:cubicBezTo>
                  <a:cubicBezTo>
                    <a:pt x="318" y="168"/>
                    <a:pt x="318" y="168"/>
                    <a:pt x="318" y="168"/>
                  </a:cubicBezTo>
                  <a:cubicBezTo>
                    <a:pt x="317" y="167"/>
                    <a:pt x="317" y="167"/>
                    <a:pt x="317" y="167"/>
                  </a:cubicBezTo>
                  <a:cubicBezTo>
                    <a:pt x="317" y="168"/>
                    <a:pt x="317" y="168"/>
                    <a:pt x="317" y="168"/>
                  </a:cubicBezTo>
                  <a:cubicBezTo>
                    <a:pt x="318" y="169"/>
                    <a:pt x="318" y="169"/>
                    <a:pt x="318" y="169"/>
                  </a:cubicBezTo>
                  <a:cubicBezTo>
                    <a:pt x="321" y="168"/>
                    <a:pt x="321" y="168"/>
                    <a:pt x="321" y="168"/>
                  </a:cubicBezTo>
                  <a:cubicBezTo>
                    <a:pt x="324" y="168"/>
                    <a:pt x="324" y="168"/>
                    <a:pt x="324" y="168"/>
                  </a:cubicBezTo>
                  <a:cubicBezTo>
                    <a:pt x="326" y="172"/>
                    <a:pt x="326" y="172"/>
                    <a:pt x="326" y="172"/>
                  </a:cubicBezTo>
                  <a:cubicBezTo>
                    <a:pt x="324" y="175"/>
                    <a:pt x="324" y="175"/>
                    <a:pt x="324" y="175"/>
                  </a:cubicBezTo>
                  <a:cubicBezTo>
                    <a:pt x="322" y="176"/>
                    <a:pt x="322" y="176"/>
                    <a:pt x="322" y="176"/>
                  </a:cubicBezTo>
                  <a:cubicBezTo>
                    <a:pt x="318" y="174"/>
                    <a:pt x="318" y="174"/>
                    <a:pt x="318" y="174"/>
                  </a:cubicBezTo>
                  <a:cubicBezTo>
                    <a:pt x="315" y="171"/>
                    <a:pt x="315" y="171"/>
                    <a:pt x="315" y="171"/>
                  </a:cubicBezTo>
                  <a:cubicBezTo>
                    <a:pt x="314" y="171"/>
                    <a:pt x="314" y="171"/>
                    <a:pt x="314" y="171"/>
                  </a:cubicBezTo>
                  <a:cubicBezTo>
                    <a:pt x="311" y="173"/>
                    <a:pt x="311" y="173"/>
                    <a:pt x="311" y="173"/>
                  </a:cubicBezTo>
                  <a:cubicBezTo>
                    <a:pt x="311" y="174"/>
                    <a:pt x="311" y="174"/>
                    <a:pt x="311" y="174"/>
                  </a:cubicBezTo>
                  <a:cubicBezTo>
                    <a:pt x="309" y="174"/>
                    <a:pt x="309" y="174"/>
                    <a:pt x="309" y="174"/>
                  </a:cubicBezTo>
                  <a:cubicBezTo>
                    <a:pt x="312" y="178"/>
                    <a:pt x="312" y="178"/>
                    <a:pt x="312" y="178"/>
                  </a:cubicBezTo>
                  <a:cubicBezTo>
                    <a:pt x="313" y="179"/>
                    <a:pt x="313" y="179"/>
                    <a:pt x="313" y="179"/>
                  </a:cubicBezTo>
                  <a:cubicBezTo>
                    <a:pt x="314" y="181"/>
                    <a:pt x="314" y="181"/>
                    <a:pt x="314" y="181"/>
                  </a:cubicBezTo>
                  <a:cubicBezTo>
                    <a:pt x="317" y="183"/>
                    <a:pt x="317" y="183"/>
                    <a:pt x="317" y="183"/>
                  </a:cubicBezTo>
                  <a:cubicBezTo>
                    <a:pt x="320" y="184"/>
                    <a:pt x="320" y="184"/>
                    <a:pt x="320" y="184"/>
                  </a:cubicBezTo>
                  <a:cubicBezTo>
                    <a:pt x="321" y="185"/>
                    <a:pt x="321" y="185"/>
                    <a:pt x="321" y="185"/>
                  </a:cubicBezTo>
                  <a:cubicBezTo>
                    <a:pt x="326" y="185"/>
                    <a:pt x="326" y="185"/>
                    <a:pt x="326" y="185"/>
                  </a:cubicBezTo>
                  <a:cubicBezTo>
                    <a:pt x="327" y="184"/>
                    <a:pt x="327" y="184"/>
                    <a:pt x="327" y="184"/>
                  </a:cubicBezTo>
                  <a:cubicBezTo>
                    <a:pt x="328" y="184"/>
                    <a:pt x="328" y="184"/>
                    <a:pt x="328" y="184"/>
                  </a:cubicBezTo>
                  <a:cubicBezTo>
                    <a:pt x="328" y="186"/>
                    <a:pt x="328" y="186"/>
                    <a:pt x="328" y="186"/>
                  </a:cubicBezTo>
                  <a:cubicBezTo>
                    <a:pt x="331" y="186"/>
                    <a:pt x="331" y="186"/>
                    <a:pt x="331" y="186"/>
                  </a:cubicBezTo>
                  <a:cubicBezTo>
                    <a:pt x="332" y="188"/>
                    <a:pt x="332" y="188"/>
                    <a:pt x="332" y="188"/>
                  </a:cubicBezTo>
                  <a:cubicBezTo>
                    <a:pt x="333" y="189"/>
                    <a:pt x="333" y="189"/>
                    <a:pt x="333" y="189"/>
                  </a:cubicBezTo>
                  <a:cubicBezTo>
                    <a:pt x="333" y="190"/>
                    <a:pt x="333" y="190"/>
                    <a:pt x="333" y="190"/>
                  </a:cubicBezTo>
                  <a:cubicBezTo>
                    <a:pt x="337" y="191"/>
                    <a:pt x="337" y="191"/>
                    <a:pt x="337" y="191"/>
                  </a:cubicBezTo>
                  <a:cubicBezTo>
                    <a:pt x="339" y="190"/>
                    <a:pt x="339" y="190"/>
                    <a:pt x="339" y="190"/>
                  </a:cubicBezTo>
                  <a:cubicBezTo>
                    <a:pt x="337" y="191"/>
                    <a:pt x="337" y="191"/>
                    <a:pt x="337" y="191"/>
                  </a:cubicBezTo>
                  <a:cubicBezTo>
                    <a:pt x="334" y="192"/>
                    <a:pt x="334" y="192"/>
                    <a:pt x="334" y="192"/>
                  </a:cubicBezTo>
                  <a:cubicBezTo>
                    <a:pt x="331" y="191"/>
                    <a:pt x="331" y="191"/>
                    <a:pt x="331" y="191"/>
                  </a:cubicBezTo>
                  <a:cubicBezTo>
                    <a:pt x="330" y="190"/>
                    <a:pt x="330" y="190"/>
                    <a:pt x="330" y="190"/>
                  </a:cubicBezTo>
                  <a:cubicBezTo>
                    <a:pt x="327" y="188"/>
                    <a:pt x="327" y="188"/>
                    <a:pt x="327" y="188"/>
                  </a:cubicBezTo>
                  <a:cubicBezTo>
                    <a:pt x="326" y="187"/>
                    <a:pt x="326" y="187"/>
                    <a:pt x="326" y="187"/>
                  </a:cubicBezTo>
                  <a:cubicBezTo>
                    <a:pt x="324" y="188"/>
                    <a:pt x="324" y="188"/>
                    <a:pt x="324" y="188"/>
                  </a:cubicBezTo>
                  <a:cubicBezTo>
                    <a:pt x="322" y="188"/>
                    <a:pt x="322" y="188"/>
                    <a:pt x="322" y="188"/>
                  </a:cubicBezTo>
                  <a:cubicBezTo>
                    <a:pt x="320" y="190"/>
                    <a:pt x="320" y="190"/>
                    <a:pt x="320" y="190"/>
                  </a:cubicBezTo>
                  <a:cubicBezTo>
                    <a:pt x="320" y="189"/>
                    <a:pt x="320" y="189"/>
                    <a:pt x="320" y="189"/>
                  </a:cubicBezTo>
                  <a:cubicBezTo>
                    <a:pt x="318" y="188"/>
                    <a:pt x="318" y="188"/>
                    <a:pt x="318" y="188"/>
                  </a:cubicBezTo>
                  <a:cubicBezTo>
                    <a:pt x="317" y="188"/>
                    <a:pt x="317" y="188"/>
                    <a:pt x="317" y="188"/>
                  </a:cubicBezTo>
                  <a:cubicBezTo>
                    <a:pt x="313" y="188"/>
                    <a:pt x="313" y="188"/>
                    <a:pt x="313" y="188"/>
                  </a:cubicBezTo>
                  <a:cubicBezTo>
                    <a:pt x="311" y="187"/>
                    <a:pt x="311" y="187"/>
                    <a:pt x="311" y="187"/>
                  </a:cubicBezTo>
                  <a:cubicBezTo>
                    <a:pt x="309" y="187"/>
                    <a:pt x="309" y="187"/>
                    <a:pt x="309" y="187"/>
                  </a:cubicBezTo>
                  <a:cubicBezTo>
                    <a:pt x="308" y="186"/>
                    <a:pt x="308" y="186"/>
                    <a:pt x="308" y="186"/>
                  </a:cubicBezTo>
                  <a:cubicBezTo>
                    <a:pt x="310" y="185"/>
                    <a:pt x="310" y="185"/>
                    <a:pt x="310" y="185"/>
                  </a:cubicBezTo>
                  <a:cubicBezTo>
                    <a:pt x="310" y="184"/>
                    <a:pt x="310" y="184"/>
                    <a:pt x="310" y="184"/>
                  </a:cubicBezTo>
                  <a:cubicBezTo>
                    <a:pt x="308" y="182"/>
                    <a:pt x="308" y="182"/>
                    <a:pt x="308" y="182"/>
                  </a:cubicBezTo>
                  <a:cubicBezTo>
                    <a:pt x="308" y="181"/>
                    <a:pt x="308" y="181"/>
                    <a:pt x="308" y="181"/>
                  </a:cubicBezTo>
                  <a:cubicBezTo>
                    <a:pt x="305" y="179"/>
                    <a:pt x="305" y="179"/>
                    <a:pt x="305" y="179"/>
                  </a:cubicBezTo>
                  <a:cubicBezTo>
                    <a:pt x="304" y="177"/>
                    <a:pt x="304" y="177"/>
                    <a:pt x="304" y="177"/>
                  </a:cubicBezTo>
                  <a:cubicBezTo>
                    <a:pt x="305" y="174"/>
                    <a:pt x="305" y="174"/>
                    <a:pt x="305" y="174"/>
                  </a:cubicBezTo>
                  <a:cubicBezTo>
                    <a:pt x="304" y="172"/>
                    <a:pt x="304" y="172"/>
                    <a:pt x="304" y="172"/>
                  </a:cubicBezTo>
                  <a:cubicBezTo>
                    <a:pt x="304" y="168"/>
                    <a:pt x="304" y="168"/>
                    <a:pt x="304" y="168"/>
                  </a:cubicBezTo>
                  <a:cubicBezTo>
                    <a:pt x="302" y="166"/>
                    <a:pt x="302" y="166"/>
                    <a:pt x="302" y="166"/>
                  </a:cubicBezTo>
                  <a:cubicBezTo>
                    <a:pt x="302" y="163"/>
                    <a:pt x="302" y="163"/>
                    <a:pt x="302" y="163"/>
                  </a:cubicBezTo>
                  <a:cubicBezTo>
                    <a:pt x="301" y="163"/>
                    <a:pt x="301" y="163"/>
                    <a:pt x="301" y="163"/>
                  </a:cubicBezTo>
                  <a:cubicBezTo>
                    <a:pt x="300" y="162"/>
                    <a:pt x="300" y="162"/>
                    <a:pt x="300" y="162"/>
                  </a:cubicBezTo>
                  <a:cubicBezTo>
                    <a:pt x="299" y="160"/>
                    <a:pt x="299" y="160"/>
                    <a:pt x="299" y="160"/>
                  </a:cubicBezTo>
                  <a:cubicBezTo>
                    <a:pt x="297" y="158"/>
                    <a:pt x="297" y="158"/>
                    <a:pt x="297" y="158"/>
                  </a:cubicBezTo>
                  <a:cubicBezTo>
                    <a:pt x="296" y="159"/>
                    <a:pt x="296" y="159"/>
                    <a:pt x="296" y="159"/>
                  </a:cubicBezTo>
                  <a:cubicBezTo>
                    <a:pt x="299" y="166"/>
                    <a:pt x="299" y="166"/>
                    <a:pt x="299" y="166"/>
                  </a:cubicBezTo>
                  <a:cubicBezTo>
                    <a:pt x="301" y="171"/>
                    <a:pt x="301" y="171"/>
                    <a:pt x="301" y="171"/>
                  </a:cubicBezTo>
                  <a:cubicBezTo>
                    <a:pt x="300" y="174"/>
                    <a:pt x="300" y="174"/>
                    <a:pt x="300" y="174"/>
                  </a:cubicBezTo>
                  <a:cubicBezTo>
                    <a:pt x="297" y="178"/>
                    <a:pt x="297" y="178"/>
                    <a:pt x="297" y="178"/>
                  </a:cubicBezTo>
                  <a:cubicBezTo>
                    <a:pt x="295" y="180"/>
                    <a:pt x="295" y="180"/>
                    <a:pt x="295" y="180"/>
                  </a:cubicBezTo>
                  <a:cubicBezTo>
                    <a:pt x="295" y="181"/>
                    <a:pt x="295" y="181"/>
                    <a:pt x="295" y="181"/>
                  </a:cubicBezTo>
                  <a:cubicBezTo>
                    <a:pt x="296" y="182"/>
                    <a:pt x="296" y="182"/>
                    <a:pt x="296" y="182"/>
                  </a:cubicBezTo>
                  <a:cubicBezTo>
                    <a:pt x="297" y="185"/>
                    <a:pt x="297" y="185"/>
                    <a:pt x="297" y="185"/>
                  </a:cubicBezTo>
                  <a:cubicBezTo>
                    <a:pt x="296" y="188"/>
                    <a:pt x="296" y="188"/>
                    <a:pt x="296" y="188"/>
                  </a:cubicBezTo>
                  <a:cubicBezTo>
                    <a:pt x="296" y="190"/>
                    <a:pt x="296" y="190"/>
                    <a:pt x="296" y="190"/>
                  </a:cubicBezTo>
                  <a:cubicBezTo>
                    <a:pt x="299" y="192"/>
                    <a:pt x="299" y="192"/>
                    <a:pt x="299" y="192"/>
                  </a:cubicBezTo>
                  <a:cubicBezTo>
                    <a:pt x="303" y="196"/>
                    <a:pt x="303" y="196"/>
                    <a:pt x="303" y="196"/>
                  </a:cubicBezTo>
                  <a:cubicBezTo>
                    <a:pt x="304" y="198"/>
                    <a:pt x="304" y="198"/>
                    <a:pt x="304" y="198"/>
                  </a:cubicBezTo>
                  <a:cubicBezTo>
                    <a:pt x="306" y="198"/>
                    <a:pt x="306" y="198"/>
                    <a:pt x="306" y="198"/>
                  </a:cubicBezTo>
                  <a:cubicBezTo>
                    <a:pt x="308" y="200"/>
                    <a:pt x="308" y="200"/>
                    <a:pt x="308" y="200"/>
                  </a:cubicBezTo>
                  <a:cubicBezTo>
                    <a:pt x="310" y="204"/>
                    <a:pt x="310" y="204"/>
                    <a:pt x="310" y="204"/>
                  </a:cubicBezTo>
                  <a:cubicBezTo>
                    <a:pt x="309" y="210"/>
                    <a:pt x="309" y="210"/>
                    <a:pt x="309" y="210"/>
                  </a:cubicBezTo>
                  <a:cubicBezTo>
                    <a:pt x="309" y="212"/>
                    <a:pt x="309" y="212"/>
                    <a:pt x="309" y="212"/>
                  </a:cubicBezTo>
                  <a:cubicBezTo>
                    <a:pt x="311" y="215"/>
                    <a:pt x="311" y="215"/>
                    <a:pt x="311" y="215"/>
                  </a:cubicBezTo>
                  <a:cubicBezTo>
                    <a:pt x="310" y="219"/>
                    <a:pt x="310" y="219"/>
                    <a:pt x="310" y="219"/>
                  </a:cubicBezTo>
                  <a:cubicBezTo>
                    <a:pt x="311" y="221"/>
                    <a:pt x="311" y="221"/>
                    <a:pt x="311" y="221"/>
                  </a:cubicBezTo>
                  <a:cubicBezTo>
                    <a:pt x="315" y="224"/>
                    <a:pt x="315" y="224"/>
                    <a:pt x="315" y="224"/>
                  </a:cubicBezTo>
                  <a:cubicBezTo>
                    <a:pt x="315" y="226"/>
                    <a:pt x="315" y="226"/>
                    <a:pt x="315" y="226"/>
                  </a:cubicBezTo>
                  <a:cubicBezTo>
                    <a:pt x="315" y="228"/>
                    <a:pt x="315" y="228"/>
                    <a:pt x="315" y="228"/>
                  </a:cubicBezTo>
                  <a:cubicBezTo>
                    <a:pt x="316" y="230"/>
                    <a:pt x="316" y="230"/>
                    <a:pt x="316" y="230"/>
                  </a:cubicBezTo>
                  <a:cubicBezTo>
                    <a:pt x="318" y="230"/>
                    <a:pt x="318" y="230"/>
                    <a:pt x="318" y="230"/>
                  </a:cubicBezTo>
                  <a:cubicBezTo>
                    <a:pt x="321" y="229"/>
                    <a:pt x="321" y="229"/>
                    <a:pt x="321" y="229"/>
                  </a:cubicBezTo>
                  <a:cubicBezTo>
                    <a:pt x="324" y="230"/>
                    <a:pt x="324" y="230"/>
                    <a:pt x="324" y="230"/>
                  </a:cubicBezTo>
                  <a:cubicBezTo>
                    <a:pt x="325" y="229"/>
                    <a:pt x="325" y="229"/>
                    <a:pt x="325" y="229"/>
                  </a:cubicBezTo>
                  <a:cubicBezTo>
                    <a:pt x="326" y="226"/>
                    <a:pt x="326" y="226"/>
                    <a:pt x="326" y="226"/>
                  </a:cubicBezTo>
                  <a:cubicBezTo>
                    <a:pt x="328" y="224"/>
                    <a:pt x="328" y="224"/>
                    <a:pt x="328" y="224"/>
                  </a:cubicBezTo>
                  <a:cubicBezTo>
                    <a:pt x="330" y="225"/>
                    <a:pt x="330" y="225"/>
                    <a:pt x="330" y="225"/>
                  </a:cubicBezTo>
                  <a:cubicBezTo>
                    <a:pt x="332" y="224"/>
                    <a:pt x="332" y="224"/>
                    <a:pt x="332" y="224"/>
                  </a:cubicBezTo>
                  <a:cubicBezTo>
                    <a:pt x="335" y="226"/>
                    <a:pt x="335" y="226"/>
                    <a:pt x="335" y="226"/>
                  </a:cubicBezTo>
                  <a:cubicBezTo>
                    <a:pt x="337" y="226"/>
                    <a:pt x="337" y="226"/>
                    <a:pt x="337" y="226"/>
                  </a:cubicBezTo>
                  <a:cubicBezTo>
                    <a:pt x="338" y="228"/>
                    <a:pt x="338" y="228"/>
                    <a:pt x="338" y="228"/>
                  </a:cubicBezTo>
                  <a:cubicBezTo>
                    <a:pt x="342" y="229"/>
                    <a:pt x="342" y="229"/>
                    <a:pt x="342" y="229"/>
                  </a:cubicBezTo>
                  <a:cubicBezTo>
                    <a:pt x="345" y="229"/>
                    <a:pt x="345" y="229"/>
                    <a:pt x="345" y="229"/>
                  </a:cubicBezTo>
                  <a:cubicBezTo>
                    <a:pt x="347" y="232"/>
                    <a:pt x="347" y="232"/>
                    <a:pt x="347" y="232"/>
                  </a:cubicBezTo>
                  <a:cubicBezTo>
                    <a:pt x="347" y="233"/>
                    <a:pt x="347" y="233"/>
                    <a:pt x="347" y="233"/>
                  </a:cubicBezTo>
                  <a:cubicBezTo>
                    <a:pt x="350" y="235"/>
                    <a:pt x="350" y="235"/>
                    <a:pt x="350" y="235"/>
                  </a:cubicBezTo>
                  <a:cubicBezTo>
                    <a:pt x="350" y="236"/>
                    <a:pt x="350" y="236"/>
                    <a:pt x="350" y="236"/>
                  </a:cubicBezTo>
                  <a:cubicBezTo>
                    <a:pt x="351" y="237"/>
                    <a:pt x="351" y="237"/>
                    <a:pt x="351" y="237"/>
                  </a:cubicBezTo>
                  <a:cubicBezTo>
                    <a:pt x="351" y="238"/>
                    <a:pt x="351" y="238"/>
                    <a:pt x="351" y="238"/>
                  </a:cubicBezTo>
                  <a:cubicBezTo>
                    <a:pt x="353" y="239"/>
                    <a:pt x="353" y="239"/>
                    <a:pt x="353" y="239"/>
                  </a:cubicBezTo>
                  <a:cubicBezTo>
                    <a:pt x="351" y="240"/>
                    <a:pt x="351" y="240"/>
                    <a:pt x="351" y="240"/>
                  </a:cubicBezTo>
                  <a:cubicBezTo>
                    <a:pt x="349" y="241"/>
                    <a:pt x="349" y="241"/>
                    <a:pt x="349" y="241"/>
                  </a:cubicBezTo>
                  <a:cubicBezTo>
                    <a:pt x="349" y="244"/>
                    <a:pt x="349" y="244"/>
                    <a:pt x="349" y="244"/>
                  </a:cubicBezTo>
                  <a:cubicBezTo>
                    <a:pt x="350" y="246"/>
                    <a:pt x="350" y="246"/>
                    <a:pt x="350" y="246"/>
                  </a:cubicBezTo>
                  <a:cubicBezTo>
                    <a:pt x="352" y="247"/>
                    <a:pt x="352" y="247"/>
                    <a:pt x="352" y="247"/>
                  </a:cubicBezTo>
                  <a:cubicBezTo>
                    <a:pt x="351" y="248"/>
                    <a:pt x="351" y="248"/>
                    <a:pt x="351" y="248"/>
                  </a:cubicBezTo>
                  <a:cubicBezTo>
                    <a:pt x="352" y="250"/>
                    <a:pt x="352" y="250"/>
                    <a:pt x="352" y="250"/>
                  </a:cubicBezTo>
                  <a:cubicBezTo>
                    <a:pt x="354" y="250"/>
                    <a:pt x="354" y="250"/>
                    <a:pt x="354" y="250"/>
                  </a:cubicBezTo>
                  <a:cubicBezTo>
                    <a:pt x="355" y="251"/>
                    <a:pt x="355" y="251"/>
                    <a:pt x="355" y="251"/>
                  </a:cubicBezTo>
                  <a:cubicBezTo>
                    <a:pt x="358" y="251"/>
                    <a:pt x="358" y="251"/>
                    <a:pt x="358" y="251"/>
                  </a:cubicBezTo>
                  <a:cubicBezTo>
                    <a:pt x="359" y="249"/>
                    <a:pt x="359" y="249"/>
                    <a:pt x="359" y="249"/>
                  </a:cubicBezTo>
                  <a:cubicBezTo>
                    <a:pt x="360" y="250"/>
                    <a:pt x="360" y="250"/>
                    <a:pt x="360" y="250"/>
                  </a:cubicBezTo>
                  <a:cubicBezTo>
                    <a:pt x="361" y="250"/>
                    <a:pt x="361" y="250"/>
                    <a:pt x="361" y="250"/>
                  </a:cubicBezTo>
                  <a:cubicBezTo>
                    <a:pt x="363" y="250"/>
                    <a:pt x="363" y="250"/>
                    <a:pt x="363" y="250"/>
                  </a:cubicBezTo>
                  <a:cubicBezTo>
                    <a:pt x="362" y="251"/>
                    <a:pt x="362" y="251"/>
                    <a:pt x="362" y="251"/>
                  </a:cubicBezTo>
                  <a:cubicBezTo>
                    <a:pt x="361" y="252"/>
                    <a:pt x="361" y="252"/>
                    <a:pt x="361" y="252"/>
                  </a:cubicBezTo>
                  <a:cubicBezTo>
                    <a:pt x="358" y="252"/>
                    <a:pt x="358" y="252"/>
                    <a:pt x="358" y="252"/>
                  </a:cubicBezTo>
                  <a:cubicBezTo>
                    <a:pt x="357" y="253"/>
                    <a:pt x="357" y="253"/>
                    <a:pt x="357" y="253"/>
                  </a:cubicBezTo>
                  <a:cubicBezTo>
                    <a:pt x="354" y="253"/>
                    <a:pt x="354" y="253"/>
                    <a:pt x="354" y="253"/>
                  </a:cubicBezTo>
                  <a:cubicBezTo>
                    <a:pt x="352" y="252"/>
                    <a:pt x="352" y="252"/>
                    <a:pt x="352" y="252"/>
                  </a:cubicBezTo>
                  <a:cubicBezTo>
                    <a:pt x="350" y="251"/>
                    <a:pt x="350" y="251"/>
                    <a:pt x="350" y="251"/>
                  </a:cubicBezTo>
                  <a:cubicBezTo>
                    <a:pt x="349" y="249"/>
                    <a:pt x="349" y="249"/>
                    <a:pt x="349" y="249"/>
                  </a:cubicBezTo>
                  <a:cubicBezTo>
                    <a:pt x="349" y="249"/>
                    <a:pt x="349" y="249"/>
                    <a:pt x="349" y="249"/>
                  </a:cubicBezTo>
                  <a:cubicBezTo>
                    <a:pt x="349" y="246"/>
                    <a:pt x="349" y="246"/>
                    <a:pt x="349" y="246"/>
                  </a:cubicBezTo>
                  <a:cubicBezTo>
                    <a:pt x="347" y="244"/>
                    <a:pt x="347" y="244"/>
                    <a:pt x="347" y="244"/>
                  </a:cubicBezTo>
                  <a:cubicBezTo>
                    <a:pt x="347" y="242"/>
                    <a:pt x="347" y="242"/>
                    <a:pt x="347" y="242"/>
                  </a:cubicBezTo>
                  <a:cubicBezTo>
                    <a:pt x="345" y="241"/>
                    <a:pt x="345" y="241"/>
                    <a:pt x="345" y="241"/>
                  </a:cubicBezTo>
                  <a:cubicBezTo>
                    <a:pt x="346" y="239"/>
                    <a:pt x="346" y="239"/>
                    <a:pt x="346" y="239"/>
                  </a:cubicBezTo>
                  <a:cubicBezTo>
                    <a:pt x="344" y="237"/>
                    <a:pt x="344" y="237"/>
                    <a:pt x="344" y="237"/>
                  </a:cubicBezTo>
                  <a:cubicBezTo>
                    <a:pt x="343" y="237"/>
                    <a:pt x="343" y="237"/>
                    <a:pt x="343" y="237"/>
                  </a:cubicBezTo>
                  <a:cubicBezTo>
                    <a:pt x="342" y="235"/>
                    <a:pt x="342" y="235"/>
                    <a:pt x="342" y="235"/>
                  </a:cubicBezTo>
                  <a:cubicBezTo>
                    <a:pt x="339" y="234"/>
                    <a:pt x="339" y="234"/>
                    <a:pt x="339" y="234"/>
                  </a:cubicBezTo>
                  <a:cubicBezTo>
                    <a:pt x="339" y="231"/>
                    <a:pt x="339" y="231"/>
                    <a:pt x="339" y="231"/>
                  </a:cubicBezTo>
                  <a:cubicBezTo>
                    <a:pt x="336" y="229"/>
                    <a:pt x="336" y="229"/>
                    <a:pt x="336" y="229"/>
                  </a:cubicBezTo>
                  <a:cubicBezTo>
                    <a:pt x="334" y="229"/>
                    <a:pt x="334" y="229"/>
                    <a:pt x="334" y="229"/>
                  </a:cubicBezTo>
                  <a:cubicBezTo>
                    <a:pt x="330" y="232"/>
                    <a:pt x="330" y="232"/>
                    <a:pt x="330" y="232"/>
                  </a:cubicBezTo>
                  <a:cubicBezTo>
                    <a:pt x="328" y="233"/>
                    <a:pt x="328" y="233"/>
                    <a:pt x="328" y="233"/>
                  </a:cubicBezTo>
                  <a:cubicBezTo>
                    <a:pt x="327" y="235"/>
                    <a:pt x="327" y="235"/>
                    <a:pt x="327" y="235"/>
                  </a:cubicBezTo>
                  <a:cubicBezTo>
                    <a:pt x="324" y="237"/>
                    <a:pt x="324" y="237"/>
                    <a:pt x="324" y="237"/>
                  </a:cubicBezTo>
                  <a:cubicBezTo>
                    <a:pt x="324" y="242"/>
                    <a:pt x="324" y="242"/>
                    <a:pt x="324" y="242"/>
                  </a:cubicBezTo>
                  <a:cubicBezTo>
                    <a:pt x="325" y="243"/>
                    <a:pt x="325" y="243"/>
                    <a:pt x="325" y="243"/>
                  </a:cubicBezTo>
                  <a:cubicBezTo>
                    <a:pt x="329" y="246"/>
                    <a:pt x="329" y="246"/>
                    <a:pt x="329" y="246"/>
                  </a:cubicBezTo>
                  <a:cubicBezTo>
                    <a:pt x="332" y="252"/>
                    <a:pt x="332" y="252"/>
                    <a:pt x="332" y="252"/>
                  </a:cubicBezTo>
                  <a:cubicBezTo>
                    <a:pt x="331" y="254"/>
                    <a:pt x="331" y="254"/>
                    <a:pt x="331" y="254"/>
                  </a:cubicBezTo>
                  <a:cubicBezTo>
                    <a:pt x="329" y="258"/>
                    <a:pt x="329" y="258"/>
                    <a:pt x="329" y="258"/>
                  </a:cubicBezTo>
                  <a:cubicBezTo>
                    <a:pt x="328" y="261"/>
                    <a:pt x="328" y="261"/>
                    <a:pt x="328" y="261"/>
                  </a:cubicBezTo>
                  <a:cubicBezTo>
                    <a:pt x="330" y="264"/>
                    <a:pt x="330" y="264"/>
                    <a:pt x="330" y="264"/>
                  </a:cubicBezTo>
                  <a:cubicBezTo>
                    <a:pt x="328" y="268"/>
                    <a:pt x="328" y="268"/>
                    <a:pt x="328" y="268"/>
                  </a:cubicBezTo>
                  <a:cubicBezTo>
                    <a:pt x="328" y="270"/>
                    <a:pt x="328" y="270"/>
                    <a:pt x="328" y="270"/>
                  </a:cubicBezTo>
                  <a:cubicBezTo>
                    <a:pt x="325" y="272"/>
                    <a:pt x="325" y="272"/>
                    <a:pt x="325" y="272"/>
                  </a:cubicBezTo>
                  <a:cubicBezTo>
                    <a:pt x="325" y="273"/>
                    <a:pt x="325" y="273"/>
                    <a:pt x="325" y="273"/>
                  </a:cubicBezTo>
                  <a:cubicBezTo>
                    <a:pt x="324" y="274"/>
                    <a:pt x="324" y="274"/>
                    <a:pt x="324" y="274"/>
                  </a:cubicBezTo>
                  <a:cubicBezTo>
                    <a:pt x="323" y="276"/>
                    <a:pt x="323" y="276"/>
                    <a:pt x="323" y="276"/>
                  </a:cubicBezTo>
                  <a:cubicBezTo>
                    <a:pt x="323" y="278"/>
                    <a:pt x="323" y="278"/>
                    <a:pt x="323" y="278"/>
                  </a:cubicBezTo>
                  <a:cubicBezTo>
                    <a:pt x="324" y="279"/>
                    <a:pt x="324" y="279"/>
                    <a:pt x="324" y="279"/>
                  </a:cubicBezTo>
                  <a:cubicBezTo>
                    <a:pt x="324" y="281"/>
                    <a:pt x="324" y="281"/>
                    <a:pt x="324" y="281"/>
                  </a:cubicBezTo>
                  <a:cubicBezTo>
                    <a:pt x="321" y="282"/>
                    <a:pt x="321" y="282"/>
                    <a:pt x="321" y="282"/>
                  </a:cubicBezTo>
                  <a:cubicBezTo>
                    <a:pt x="318" y="282"/>
                    <a:pt x="318" y="282"/>
                    <a:pt x="318" y="282"/>
                  </a:cubicBezTo>
                  <a:cubicBezTo>
                    <a:pt x="317" y="281"/>
                    <a:pt x="317" y="281"/>
                    <a:pt x="317" y="281"/>
                  </a:cubicBezTo>
                  <a:cubicBezTo>
                    <a:pt x="314" y="281"/>
                    <a:pt x="314" y="281"/>
                    <a:pt x="314" y="281"/>
                  </a:cubicBezTo>
                  <a:cubicBezTo>
                    <a:pt x="311" y="281"/>
                    <a:pt x="311" y="281"/>
                    <a:pt x="311" y="281"/>
                  </a:cubicBezTo>
                  <a:cubicBezTo>
                    <a:pt x="308" y="281"/>
                    <a:pt x="308" y="281"/>
                    <a:pt x="308" y="281"/>
                  </a:cubicBezTo>
                  <a:cubicBezTo>
                    <a:pt x="301" y="280"/>
                    <a:pt x="301" y="280"/>
                    <a:pt x="301" y="280"/>
                  </a:cubicBezTo>
                  <a:cubicBezTo>
                    <a:pt x="299" y="277"/>
                    <a:pt x="299" y="277"/>
                    <a:pt x="299" y="277"/>
                  </a:cubicBezTo>
                  <a:cubicBezTo>
                    <a:pt x="298" y="276"/>
                    <a:pt x="298" y="276"/>
                    <a:pt x="298" y="276"/>
                  </a:cubicBezTo>
                  <a:cubicBezTo>
                    <a:pt x="295" y="276"/>
                    <a:pt x="295" y="276"/>
                    <a:pt x="295" y="276"/>
                  </a:cubicBezTo>
                  <a:cubicBezTo>
                    <a:pt x="294" y="278"/>
                    <a:pt x="294" y="278"/>
                    <a:pt x="294" y="278"/>
                  </a:cubicBezTo>
                  <a:cubicBezTo>
                    <a:pt x="294" y="277"/>
                    <a:pt x="294" y="277"/>
                    <a:pt x="294" y="277"/>
                  </a:cubicBezTo>
                  <a:cubicBezTo>
                    <a:pt x="293" y="277"/>
                    <a:pt x="293" y="277"/>
                    <a:pt x="293" y="277"/>
                  </a:cubicBezTo>
                  <a:cubicBezTo>
                    <a:pt x="294" y="275"/>
                    <a:pt x="294" y="275"/>
                    <a:pt x="294" y="275"/>
                  </a:cubicBezTo>
                  <a:cubicBezTo>
                    <a:pt x="297" y="274"/>
                    <a:pt x="297" y="274"/>
                    <a:pt x="297" y="274"/>
                  </a:cubicBezTo>
                  <a:cubicBezTo>
                    <a:pt x="302" y="274"/>
                    <a:pt x="302" y="274"/>
                    <a:pt x="302" y="274"/>
                  </a:cubicBezTo>
                  <a:cubicBezTo>
                    <a:pt x="302" y="273"/>
                    <a:pt x="302" y="273"/>
                    <a:pt x="302" y="273"/>
                  </a:cubicBezTo>
                  <a:cubicBezTo>
                    <a:pt x="306" y="275"/>
                    <a:pt x="306" y="275"/>
                    <a:pt x="306" y="275"/>
                  </a:cubicBezTo>
                  <a:cubicBezTo>
                    <a:pt x="308" y="275"/>
                    <a:pt x="308" y="275"/>
                    <a:pt x="308" y="275"/>
                  </a:cubicBezTo>
                  <a:cubicBezTo>
                    <a:pt x="308" y="274"/>
                    <a:pt x="308" y="274"/>
                    <a:pt x="308" y="274"/>
                  </a:cubicBezTo>
                  <a:cubicBezTo>
                    <a:pt x="310" y="274"/>
                    <a:pt x="310" y="274"/>
                    <a:pt x="310" y="274"/>
                  </a:cubicBezTo>
                  <a:cubicBezTo>
                    <a:pt x="310" y="275"/>
                    <a:pt x="310" y="275"/>
                    <a:pt x="310" y="275"/>
                  </a:cubicBezTo>
                  <a:cubicBezTo>
                    <a:pt x="307" y="276"/>
                    <a:pt x="307" y="276"/>
                    <a:pt x="307" y="276"/>
                  </a:cubicBezTo>
                  <a:cubicBezTo>
                    <a:pt x="309" y="278"/>
                    <a:pt x="309" y="278"/>
                    <a:pt x="309" y="278"/>
                  </a:cubicBezTo>
                  <a:cubicBezTo>
                    <a:pt x="312" y="278"/>
                    <a:pt x="312" y="278"/>
                    <a:pt x="312" y="278"/>
                  </a:cubicBezTo>
                  <a:cubicBezTo>
                    <a:pt x="314" y="276"/>
                    <a:pt x="314" y="276"/>
                    <a:pt x="314" y="276"/>
                  </a:cubicBezTo>
                  <a:cubicBezTo>
                    <a:pt x="315" y="275"/>
                    <a:pt x="315" y="275"/>
                    <a:pt x="315" y="275"/>
                  </a:cubicBezTo>
                  <a:cubicBezTo>
                    <a:pt x="315" y="274"/>
                    <a:pt x="315" y="274"/>
                    <a:pt x="315" y="274"/>
                  </a:cubicBezTo>
                  <a:cubicBezTo>
                    <a:pt x="313" y="272"/>
                    <a:pt x="313" y="272"/>
                    <a:pt x="313" y="272"/>
                  </a:cubicBezTo>
                  <a:cubicBezTo>
                    <a:pt x="313" y="270"/>
                    <a:pt x="313" y="270"/>
                    <a:pt x="313" y="270"/>
                  </a:cubicBezTo>
                  <a:cubicBezTo>
                    <a:pt x="316" y="272"/>
                    <a:pt x="316" y="272"/>
                    <a:pt x="316" y="272"/>
                  </a:cubicBezTo>
                  <a:cubicBezTo>
                    <a:pt x="316" y="270"/>
                    <a:pt x="316" y="270"/>
                    <a:pt x="316" y="270"/>
                  </a:cubicBezTo>
                  <a:cubicBezTo>
                    <a:pt x="317" y="267"/>
                    <a:pt x="317" y="267"/>
                    <a:pt x="317" y="267"/>
                  </a:cubicBezTo>
                  <a:cubicBezTo>
                    <a:pt x="319" y="266"/>
                    <a:pt x="319" y="266"/>
                    <a:pt x="319" y="266"/>
                  </a:cubicBezTo>
                  <a:cubicBezTo>
                    <a:pt x="318" y="265"/>
                    <a:pt x="318" y="265"/>
                    <a:pt x="318" y="265"/>
                  </a:cubicBezTo>
                  <a:cubicBezTo>
                    <a:pt x="317" y="265"/>
                    <a:pt x="317" y="265"/>
                    <a:pt x="317" y="265"/>
                  </a:cubicBezTo>
                  <a:cubicBezTo>
                    <a:pt x="317" y="264"/>
                    <a:pt x="317" y="264"/>
                    <a:pt x="317" y="264"/>
                  </a:cubicBezTo>
                  <a:cubicBezTo>
                    <a:pt x="319" y="263"/>
                    <a:pt x="319" y="263"/>
                    <a:pt x="319" y="263"/>
                  </a:cubicBezTo>
                  <a:cubicBezTo>
                    <a:pt x="319" y="259"/>
                    <a:pt x="319" y="259"/>
                    <a:pt x="319" y="259"/>
                  </a:cubicBezTo>
                  <a:cubicBezTo>
                    <a:pt x="318" y="258"/>
                    <a:pt x="318" y="258"/>
                    <a:pt x="318" y="258"/>
                  </a:cubicBezTo>
                  <a:cubicBezTo>
                    <a:pt x="319" y="257"/>
                    <a:pt x="319" y="257"/>
                    <a:pt x="319" y="257"/>
                  </a:cubicBezTo>
                  <a:cubicBezTo>
                    <a:pt x="319" y="256"/>
                    <a:pt x="319" y="256"/>
                    <a:pt x="319" y="256"/>
                  </a:cubicBezTo>
                  <a:cubicBezTo>
                    <a:pt x="321" y="255"/>
                    <a:pt x="321" y="255"/>
                    <a:pt x="321" y="255"/>
                  </a:cubicBezTo>
                  <a:cubicBezTo>
                    <a:pt x="320" y="252"/>
                    <a:pt x="320" y="252"/>
                    <a:pt x="320" y="252"/>
                  </a:cubicBezTo>
                  <a:cubicBezTo>
                    <a:pt x="318" y="250"/>
                    <a:pt x="318" y="250"/>
                    <a:pt x="318" y="250"/>
                  </a:cubicBezTo>
                  <a:cubicBezTo>
                    <a:pt x="317" y="247"/>
                    <a:pt x="317" y="247"/>
                    <a:pt x="317" y="247"/>
                  </a:cubicBezTo>
                  <a:cubicBezTo>
                    <a:pt x="318" y="244"/>
                    <a:pt x="318" y="244"/>
                    <a:pt x="318" y="244"/>
                  </a:cubicBezTo>
                  <a:cubicBezTo>
                    <a:pt x="318" y="242"/>
                    <a:pt x="318" y="242"/>
                    <a:pt x="318" y="242"/>
                  </a:cubicBezTo>
                  <a:cubicBezTo>
                    <a:pt x="319" y="243"/>
                    <a:pt x="319" y="243"/>
                    <a:pt x="319" y="243"/>
                  </a:cubicBezTo>
                  <a:cubicBezTo>
                    <a:pt x="319" y="241"/>
                    <a:pt x="319" y="241"/>
                    <a:pt x="319" y="241"/>
                  </a:cubicBezTo>
                  <a:cubicBezTo>
                    <a:pt x="316" y="239"/>
                    <a:pt x="316" y="239"/>
                    <a:pt x="316" y="239"/>
                  </a:cubicBezTo>
                  <a:cubicBezTo>
                    <a:pt x="315" y="238"/>
                    <a:pt x="315" y="238"/>
                    <a:pt x="315" y="238"/>
                  </a:cubicBezTo>
                  <a:cubicBezTo>
                    <a:pt x="313" y="237"/>
                    <a:pt x="313" y="237"/>
                    <a:pt x="313" y="237"/>
                  </a:cubicBezTo>
                  <a:cubicBezTo>
                    <a:pt x="311" y="236"/>
                    <a:pt x="311" y="236"/>
                    <a:pt x="311" y="236"/>
                  </a:cubicBezTo>
                  <a:cubicBezTo>
                    <a:pt x="307" y="231"/>
                    <a:pt x="307" y="231"/>
                    <a:pt x="307" y="231"/>
                  </a:cubicBezTo>
                  <a:cubicBezTo>
                    <a:pt x="306" y="228"/>
                    <a:pt x="306" y="228"/>
                    <a:pt x="306" y="228"/>
                  </a:cubicBezTo>
                  <a:cubicBezTo>
                    <a:pt x="305" y="227"/>
                    <a:pt x="305" y="227"/>
                    <a:pt x="305" y="227"/>
                  </a:cubicBezTo>
                  <a:cubicBezTo>
                    <a:pt x="306" y="225"/>
                    <a:pt x="306" y="225"/>
                    <a:pt x="306" y="225"/>
                  </a:cubicBezTo>
                  <a:cubicBezTo>
                    <a:pt x="304" y="224"/>
                    <a:pt x="304" y="224"/>
                    <a:pt x="304" y="224"/>
                  </a:cubicBezTo>
                  <a:cubicBezTo>
                    <a:pt x="303" y="222"/>
                    <a:pt x="303" y="222"/>
                    <a:pt x="303" y="222"/>
                  </a:cubicBezTo>
                  <a:cubicBezTo>
                    <a:pt x="304" y="220"/>
                    <a:pt x="304" y="220"/>
                    <a:pt x="304" y="220"/>
                  </a:cubicBezTo>
                  <a:cubicBezTo>
                    <a:pt x="301" y="216"/>
                    <a:pt x="301" y="216"/>
                    <a:pt x="301" y="216"/>
                  </a:cubicBezTo>
                  <a:cubicBezTo>
                    <a:pt x="301" y="213"/>
                    <a:pt x="301" y="213"/>
                    <a:pt x="301" y="213"/>
                  </a:cubicBezTo>
                  <a:cubicBezTo>
                    <a:pt x="299" y="211"/>
                    <a:pt x="299" y="211"/>
                    <a:pt x="299" y="211"/>
                  </a:cubicBezTo>
                  <a:cubicBezTo>
                    <a:pt x="300" y="210"/>
                    <a:pt x="300" y="210"/>
                    <a:pt x="300" y="210"/>
                  </a:cubicBezTo>
                  <a:cubicBezTo>
                    <a:pt x="300" y="209"/>
                    <a:pt x="300" y="209"/>
                    <a:pt x="300" y="209"/>
                  </a:cubicBezTo>
                  <a:cubicBezTo>
                    <a:pt x="299" y="207"/>
                    <a:pt x="299" y="207"/>
                    <a:pt x="299" y="207"/>
                  </a:cubicBezTo>
                  <a:cubicBezTo>
                    <a:pt x="298" y="202"/>
                    <a:pt x="298" y="202"/>
                    <a:pt x="298" y="202"/>
                  </a:cubicBezTo>
                  <a:cubicBezTo>
                    <a:pt x="297" y="200"/>
                    <a:pt x="297" y="200"/>
                    <a:pt x="297" y="200"/>
                  </a:cubicBezTo>
                  <a:cubicBezTo>
                    <a:pt x="295" y="198"/>
                    <a:pt x="295" y="198"/>
                    <a:pt x="295" y="198"/>
                  </a:cubicBezTo>
                  <a:cubicBezTo>
                    <a:pt x="294" y="195"/>
                    <a:pt x="294" y="195"/>
                    <a:pt x="294" y="195"/>
                  </a:cubicBezTo>
                  <a:cubicBezTo>
                    <a:pt x="293" y="194"/>
                    <a:pt x="293" y="194"/>
                    <a:pt x="293" y="194"/>
                  </a:cubicBezTo>
                  <a:cubicBezTo>
                    <a:pt x="292" y="195"/>
                    <a:pt x="292" y="195"/>
                    <a:pt x="292" y="195"/>
                  </a:cubicBezTo>
                  <a:cubicBezTo>
                    <a:pt x="292" y="194"/>
                    <a:pt x="292" y="194"/>
                    <a:pt x="292" y="194"/>
                  </a:cubicBezTo>
                  <a:cubicBezTo>
                    <a:pt x="290" y="194"/>
                    <a:pt x="290" y="194"/>
                    <a:pt x="290" y="194"/>
                  </a:cubicBezTo>
                  <a:cubicBezTo>
                    <a:pt x="288" y="191"/>
                    <a:pt x="288" y="191"/>
                    <a:pt x="288" y="191"/>
                  </a:cubicBezTo>
                  <a:cubicBezTo>
                    <a:pt x="286" y="190"/>
                    <a:pt x="286" y="190"/>
                    <a:pt x="286" y="190"/>
                  </a:cubicBezTo>
                  <a:cubicBezTo>
                    <a:pt x="286" y="188"/>
                    <a:pt x="286" y="188"/>
                    <a:pt x="286" y="188"/>
                  </a:cubicBezTo>
                  <a:cubicBezTo>
                    <a:pt x="287" y="187"/>
                    <a:pt x="287" y="187"/>
                    <a:pt x="287" y="187"/>
                  </a:cubicBezTo>
                  <a:cubicBezTo>
                    <a:pt x="287" y="185"/>
                    <a:pt x="287" y="185"/>
                    <a:pt x="287" y="185"/>
                  </a:cubicBezTo>
                  <a:cubicBezTo>
                    <a:pt x="287" y="184"/>
                    <a:pt x="287" y="184"/>
                    <a:pt x="287" y="184"/>
                  </a:cubicBezTo>
                  <a:cubicBezTo>
                    <a:pt x="287" y="183"/>
                    <a:pt x="287" y="183"/>
                    <a:pt x="287" y="183"/>
                  </a:cubicBezTo>
                  <a:cubicBezTo>
                    <a:pt x="286" y="181"/>
                    <a:pt x="286" y="181"/>
                    <a:pt x="286" y="181"/>
                  </a:cubicBezTo>
                  <a:cubicBezTo>
                    <a:pt x="287" y="177"/>
                    <a:pt x="287" y="177"/>
                    <a:pt x="287" y="177"/>
                  </a:cubicBezTo>
                  <a:cubicBezTo>
                    <a:pt x="286" y="174"/>
                    <a:pt x="286" y="174"/>
                    <a:pt x="286" y="174"/>
                  </a:cubicBezTo>
                  <a:cubicBezTo>
                    <a:pt x="286" y="171"/>
                    <a:pt x="286" y="171"/>
                    <a:pt x="286" y="171"/>
                  </a:cubicBezTo>
                  <a:cubicBezTo>
                    <a:pt x="285" y="170"/>
                    <a:pt x="285" y="170"/>
                    <a:pt x="285" y="170"/>
                  </a:cubicBezTo>
                  <a:cubicBezTo>
                    <a:pt x="285" y="168"/>
                    <a:pt x="285" y="168"/>
                    <a:pt x="285" y="168"/>
                  </a:cubicBezTo>
                  <a:cubicBezTo>
                    <a:pt x="284" y="166"/>
                    <a:pt x="284" y="166"/>
                    <a:pt x="284" y="166"/>
                  </a:cubicBezTo>
                  <a:cubicBezTo>
                    <a:pt x="285" y="165"/>
                    <a:pt x="285" y="165"/>
                    <a:pt x="285" y="165"/>
                  </a:cubicBezTo>
                  <a:cubicBezTo>
                    <a:pt x="284" y="163"/>
                    <a:pt x="284" y="163"/>
                    <a:pt x="284" y="163"/>
                  </a:cubicBezTo>
                  <a:cubicBezTo>
                    <a:pt x="282" y="163"/>
                    <a:pt x="282" y="163"/>
                    <a:pt x="282" y="163"/>
                  </a:cubicBezTo>
                  <a:cubicBezTo>
                    <a:pt x="280" y="163"/>
                    <a:pt x="280" y="163"/>
                    <a:pt x="280" y="163"/>
                  </a:cubicBezTo>
                  <a:cubicBezTo>
                    <a:pt x="275" y="161"/>
                    <a:pt x="275" y="161"/>
                    <a:pt x="275" y="161"/>
                  </a:cubicBezTo>
                  <a:cubicBezTo>
                    <a:pt x="273" y="161"/>
                    <a:pt x="273" y="161"/>
                    <a:pt x="273" y="161"/>
                  </a:cubicBezTo>
                  <a:cubicBezTo>
                    <a:pt x="272" y="162"/>
                    <a:pt x="272" y="162"/>
                    <a:pt x="272" y="162"/>
                  </a:cubicBezTo>
                  <a:cubicBezTo>
                    <a:pt x="270" y="161"/>
                    <a:pt x="270" y="161"/>
                    <a:pt x="270" y="161"/>
                  </a:cubicBezTo>
                  <a:cubicBezTo>
                    <a:pt x="269" y="161"/>
                    <a:pt x="269" y="161"/>
                    <a:pt x="269" y="161"/>
                  </a:cubicBezTo>
                  <a:cubicBezTo>
                    <a:pt x="266" y="162"/>
                    <a:pt x="266" y="162"/>
                    <a:pt x="266" y="162"/>
                  </a:cubicBezTo>
                  <a:cubicBezTo>
                    <a:pt x="264" y="162"/>
                    <a:pt x="264" y="162"/>
                    <a:pt x="264" y="162"/>
                  </a:cubicBezTo>
                  <a:cubicBezTo>
                    <a:pt x="262" y="163"/>
                    <a:pt x="262" y="163"/>
                    <a:pt x="262" y="163"/>
                  </a:cubicBezTo>
                  <a:cubicBezTo>
                    <a:pt x="261" y="162"/>
                    <a:pt x="261" y="162"/>
                    <a:pt x="261" y="162"/>
                  </a:cubicBezTo>
                  <a:cubicBezTo>
                    <a:pt x="262" y="161"/>
                    <a:pt x="262" y="161"/>
                    <a:pt x="262" y="161"/>
                  </a:cubicBezTo>
                  <a:cubicBezTo>
                    <a:pt x="260" y="161"/>
                    <a:pt x="260" y="161"/>
                    <a:pt x="260" y="161"/>
                  </a:cubicBezTo>
                  <a:cubicBezTo>
                    <a:pt x="259" y="161"/>
                    <a:pt x="259" y="161"/>
                    <a:pt x="259" y="161"/>
                  </a:cubicBezTo>
                  <a:cubicBezTo>
                    <a:pt x="259" y="165"/>
                    <a:pt x="259" y="165"/>
                    <a:pt x="259" y="165"/>
                  </a:cubicBezTo>
                  <a:cubicBezTo>
                    <a:pt x="259" y="168"/>
                    <a:pt x="259" y="168"/>
                    <a:pt x="259" y="168"/>
                  </a:cubicBezTo>
                  <a:cubicBezTo>
                    <a:pt x="260" y="170"/>
                    <a:pt x="260" y="170"/>
                    <a:pt x="260" y="170"/>
                  </a:cubicBezTo>
                  <a:cubicBezTo>
                    <a:pt x="260" y="170"/>
                    <a:pt x="260" y="170"/>
                    <a:pt x="260" y="170"/>
                  </a:cubicBezTo>
                  <a:cubicBezTo>
                    <a:pt x="259" y="174"/>
                    <a:pt x="259" y="174"/>
                    <a:pt x="259" y="174"/>
                  </a:cubicBezTo>
                  <a:cubicBezTo>
                    <a:pt x="260" y="175"/>
                    <a:pt x="260" y="175"/>
                    <a:pt x="260" y="175"/>
                  </a:cubicBezTo>
                  <a:cubicBezTo>
                    <a:pt x="260" y="177"/>
                    <a:pt x="260" y="177"/>
                    <a:pt x="260" y="177"/>
                  </a:cubicBezTo>
                  <a:cubicBezTo>
                    <a:pt x="260" y="178"/>
                    <a:pt x="260" y="178"/>
                    <a:pt x="260" y="178"/>
                  </a:cubicBezTo>
                  <a:cubicBezTo>
                    <a:pt x="260" y="179"/>
                    <a:pt x="260" y="179"/>
                    <a:pt x="260" y="179"/>
                  </a:cubicBezTo>
                  <a:cubicBezTo>
                    <a:pt x="260" y="182"/>
                    <a:pt x="260" y="182"/>
                    <a:pt x="260" y="182"/>
                  </a:cubicBezTo>
                  <a:cubicBezTo>
                    <a:pt x="261" y="184"/>
                    <a:pt x="261" y="184"/>
                    <a:pt x="261" y="184"/>
                  </a:cubicBezTo>
                  <a:cubicBezTo>
                    <a:pt x="260" y="186"/>
                    <a:pt x="260" y="186"/>
                    <a:pt x="260" y="186"/>
                  </a:cubicBezTo>
                  <a:cubicBezTo>
                    <a:pt x="260" y="188"/>
                    <a:pt x="260" y="188"/>
                    <a:pt x="260" y="188"/>
                  </a:cubicBezTo>
                  <a:cubicBezTo>
                    <a:pt x="261" y="190"/>
                    <a:pt x="261" y="190"/>
                    <a:pt x="261" y="190"/>
                  </a:cubicBezTo>
                  <a:cubicBezTo>
                    <a:pt x="261" y="191"/>
                    <a:pt x="261" y="191"/>
                    <a:pt x="261" y="191"/>
                  </a:cubicBezTo>
                  <a:cubicBezTo>
                    <a:pt x="259" y="193"/>
                    <a:pt x="259" y="193"/>
                    <a:pt x="259" y="193"/>
                  </a:cubicBezTo>
                  <a:cubicBezTo>
                    <a:pt x="256" y="197"/>
                    <a:pt x="256" y="197"/>
                    <a:pt x="256" y="197"/>
                  </a:cubicBezTo>
                  <a:cubicBezTo>
                    <a:pt x="254" y="198"/>
                    <a:pt x="254" y="198"/>
                    <a:pt x="254" y="198"/>
                  </a:cubicBezTo>
                  <a:cubicBezTo>
                    <a:pt x="255" y="200"/>
                    <a:pt x="255" y="200"/>
                    <a:pt x="255" y="200"/>
                  </a:cubicBezTo>
                  <a:cubicBezTo>
                    <a:pt x="256" y="201"/>
                    <a:pt x="256" y="201"/>
                    <a:pt x="256" y="201"/>
                  </a:cubicBezTo>
                  <a:cubicBezTo>
                    <a:pt x="255" y="203"/>
                    <a:pt x="255" y="203"/>
                    <a:pt x="255" y="203"/>
                  </a:cubicBezTo>
                  <a:cubicBezTo>
                    <a:pt x="255" y="206"/>
                    <a:pt x="255" y="206"/>
                    <a:pt x="255" y="206"/>
                  </a:cubicBezTo>
                  <a:cubicBezTo>
                    <a:pt x="257" y="208"/>
                    <a:pt x="257" y="208"/>
                    <a:pt x="257" y="208"/>
                  </a:cubicBezTo>
                  <a:cubicBezTo>
                    <a:pt x="258" y="207"/>
                    <a:pt x="258" y="207"/>
                    <a:pt x="258" y="207"/>
                  </a:cubicBezTo>
                  <a:cubicBezTo>
                    <a:pt x="259" y="208"/>
                    <a:pt x="259" y="208"/>
                    <a:pt x="259" y="208"/>
                  </a:cubicBezTo>
                  <a:cubicBezTo>
                    <a:pt x="260" y="211"/>
                    <a:pt x="260" y="211"/>
                    <a:pt x="260" y="211"/>
                  </a:cubicBezTo>
                  <a:cubicBezTo>
                    <a:pt x="262" y="212"/>
                    <a:pt x="262" y="212"/>
                    <a:pt x="262" y="212"/>
                  </a:cubicBezTo>
                  <a:cubicBezTo>
                    <a:pt x="264" y="213"/>
                    <a:pt x="264" y="213"/>
                    <a:pt x="264" y="213"/>
                  </a:cubicBezTo>
                  <a:cubicBezTo>
                    <a:pt x="263" y="213"/>
                    <a:pt x="263" y="213"/>
                    <a:pt x="263" y="213"/>
                  </a:cubicBezTo>
                  <a:cubicBezTo>
                    <a:pt x="261" y="214"/>
                    <a:pt x="261" y="214"/>
                    <a:pt x="261" y="214"/>
                  </a:cubicBezTo>
                  <a:cubicBezTo>
                    <a:pt x="262" y="217"/>
                    <a:pt x="262" y="217"/>
                    <a:pt x="262" y="217"/>
                  </a:cubicBezTo>
                  <a:cubicBezTo>
                    <a:pt x="264" y="219"/>
                    <a:pt x="264" y="219"/>
                    <a:pt x="264" y="219"/>
                  </a:cubicBezTo>
                  <a:cubicBezTo>
                    <a:pt x="264" y="221"/>
                    <a:pt x="264" y="221"/>
                    <a:pt x="264" y="221"/>
                  </a:cubicBezTo>
                  <a:cubicBezTo>
                    <a:pt x="263" y="222"/>
                    <a:pt x="263" y="222"/>
                    <a:pt x="263" y="222"/>
                  </a:cubicBezTo>
                  <a:cubicBezTo>
                    <a:pt x="262" y="221"/>
                    <a:pt x="262" y="221"/>
                    <a:pt x="262" y="221"/>
                  </a:cubicBezTo>
                  <a:cubicBezTo>
                    <a:pt x="262" y="222"/>
                    <a:pt x="262" y="222"/>
                    <a:pt x="262" y="222"/>
                  </a:cubicBezTo>
                  <a:cubicBezTo>
                    <a:pt x="263" y="226"/>
                    <a:pt x="263" y="226"/>
                    <a:pt x="263" y="226"/>
                  </a:cubicBezTo>
                  <a:cubicBezTo>
                    <a:pt x="264" y="227"/>
                    <a:pt x="264" y="227"/>
                    <a:pt x="264" y="227"/>
                  </a:cubicBezTo>
                  <a:cubicBezTo>
                    <a:pt x="265" y="230"/>
                    <a:pt x="265" y="230"/>
                    <a:pt x="265" y="230"/>
                  </a:cubicBezTo>
                  <a:cubicBezTo>
                    <a:pt x="266" y="229"/>
                    <a:pt x="266" y="229"/>
                    <a:pt x="266" y="229"/>
                  </a:cubicBezTo>
                  <a:cubicBezTo>
                    <a:pt x="268" y="230"/>
                    <a:pt x="268" y="230"/>
                    <a:pt x="268" y="230"/>
                  </a:cubicBezTo>
                  <a:cubicBezTo>
                    <a:pt x="270" y="230"/>
                    <a:pt x="270" y="230"/>
                    <a:pt x="270" y="230"/>
                  </a:cubicBezTo>
                  <a:cubicBezTo>
                    <a:pt x="271" y="231"/>
                    <a:pt x="271" y="231"/>
                    <a:pt x="271" y="231"/>
                  </a:cubicBezTo>
                  <a:cubicBezTo>
                    <a:pt x="273" y="229"/>
                    <a:pt x="273" y="229"/>
                    <a:pt x="273" y="229"/>
                  </a:cubicBezTo>
                  <a:cubicBezTo>
                    <a:pt x="274" y="230"/>
                    <a:pt x="274" y="230"/>
                    <a:pt x="274" y="230"/>
                  </a:cubicBezTo>
                  <a:cubicBezTo>
                    <a:pt x="274" y="233"/>
                    <a:pt x="274" y="233"/>
                    <a:pt x="274" y="233"/>
                  </a:cubicBezTo>
                  <a:cubicBezTo>
                    <a:pt x="275" y="235"/>
                    <a:pt x="275" y="235"/>
                    <a:pt x="275" y="235"/>
                  </a:cubicBezTo>
                  <a:cubicBezTo>
                    <a:pt x="276" y="235"/>
                    <a:pt x="276" y="235"/>
                    <a:pt x="276" y="235"/>
                  </a:cubicBezTo>
                  <a:cubicBezTo>
                    <a:pt x="280" y="239"/>
                    <a:pt x="280" y="239"/>
                    <a:pt x="280" y="239"/>
                  </a:cubicBezTo>
                  <a:cubicBezTo>
                    <a:pt x="282" y="240"/>
                    <a:pt x="282" y="240"/>
                    <a:pt x="282" y="240"/>
                  </a:cubicBezTo>
                  <a:cubicBezTo>
                    <a:pt x="283" y="239"/>
                    <a:pt x="283" y="239"/>
                    <a:pt x="283" y="239"/>
                  </a:cubicBezTo>
                  <a:cubicBezTo>
                    <a:pt x="285" y="239"/>
                    <a:pt x="285" y="239"/>
                    <a:pt x="285" y="239"/>
                  </a:cubicBezTo>
                  <a:cubicBezTo>
                    <a:pt x="285" y="239"/>
                    <a:pt x="285" y="239"/>
                    <a:pt x="285" y="239"/>
                  </a:cubicBezTo>
                  <a:cubicBezTo>
                    <a:pt x="287" y="239"/>
                    <a:pt x="287" y="239"/>
                    <a:pt x="287" y="239"/>
                  </a:cubicBezTo>
                  <a:cubicBezTo>
                    <a:pt x="285" y="241"/>
                    <a:pt x="285" y="241"/>
                    <a:pt x="285" y="241"/>
                  </a:cubicBezTo>
                  <a:cubicBezTo>
                    <a:pt x="285" y="245"/>
                    <a:pt x="285" y="245"/>
                    <a:pt x="285" y="245"/>
                  </a:cubicBezTo>
                  <a:cubicBezTo>
                    <a:pt x="285" y="246"/>
                    <a:pt x="285" y="246"/>
                    <a:pt x="285" y="246"/>
                  </a:cubicBezTo>
                  <a:cubicBezTo>
                    <a:pt x="286" y="248"/>
                    <a:pt x="286" y="248"/>
                    <a:pt x="286" y="248"/>
                  </a:cubicBezTo>
                  <a:cubicBezTo>
                    <a:pt x="285" y="249"/>
                    <a:pt x="285" y="249"/>
                    <a:pt x="285" y="249"/>
                  </a:cubicBezTo>
                  <a:cubicBezTo>
                    <a:pt x="284" y="249"/>
                    <a:pt x="284" y="249"/>
                    <a:pt x="284" y="249"/>
                  </a:cubicBezTo>
                  <a:cubicBezTo>
                    <a:pt x="285" y="252"/>
                    <a:pt x="285" y="252"/>
                    <a:pt x="285" y="252"/>
                  </a:cubicBezTo>
                  <a:cubicBezTo>
                    <a:pt x="285" y="253"/>
                    <a:pt x="285" y="253"/>
                    <a:pt x="285" y="253"/>
                  </a:cubicBezTo>
                  <a:cubicBezTo>
                    <a:pt x="283" y="253"/>
                    <a:pt x="283" y="253"/>
                    <a:pt x="283" y="253"/>
                  </a:cubicBezTo>
                  <a:cubicBezTo>
                    <a:pt x="281" y="249"/>
                    <a:pt x="281" y="249"/>
                    <a:pt x="281" y="249"/>
                  </a:cubicBezTo>
                  <a:cubicBezTo>
                    <a:pt x="278" y="247"/>
                    <a:pt x="278" y="247"/>
                    <a:pt x="278" y="247"/>
                  </a:cubicBezTo>
                  <a:cubicBezTo>
                    <a:pt x="276" y="246"/>
                    <a:pt x="276" y="246"/>
                    <a:pt x="276" y="246"/>
                  </a:cubicBezTo>
                  <a:cubicBezTo>
                    <a:pt x="274" y="244"/>
                    <a:pt x="274" y="244"/>
                    <a:pt x="274" y="244"/>
                  </a:cubicBezTo>
                  <a:cubicBezTo>
                    <a:pt x="273" y="242"/>
                    <a:pt x="273" y="242"/>
                    <a:pt x="273" y="242"/>
                  </a:cubicBezTo>
                  <a:cubicBezTo>
                    <a:pt x="268" y="242"/>
                    <a:pt x="268" y="242"/>
                    <a:pt x="268" y="242"/>
                  </a:cubicBezTo>
                  <a:cubicBezTo>
                    <a:pt x="263" y="239"/>
                    <a:pt x="263" y="239"/>
                    <a:pt x="263" y="239"/>
                  </a:cubicBezTo>
                  <a:cubicBezTo>
                    <a:pt x="260" y="239"/>
                    <a:pt x="260" y="239"/>
                    <a:pt x="260" y="239"/>
                  </a:cubicBezTo>
                  <a:cubicBezTo>
                    <a:pt x="260" y="237"/>
                    <a:pt x="260" y="237"/>
                    <a:pt x="260" y="237"/>
                  </a:cubicBezTo>
                  <a:cubicBezTo>
                    <a:pt x="258" y="237"/>
                    <a:pt x="258" y="237"/>
                    <a:pt x="258" y="237"/>
                  </a:cubicBezTo>
                  <a:cubicBezTo>
                    <a:pt x="257" y="236"/>
                    <a:pt x="257" y="236"/>
                    <a:pt x="257" y="236"/>
                  </a:cubicBezTo>
                  <a:cubicBezTo>
                    <a:pt x="254" y="236"/>
                    <a:pt x="254" y="236"/>
                    <a:pt x="254" y="236"/>
                  </a:cubicBezTo>
                  <a:cubicBezTo>
                    <a:pt x="253" y="238"/>
                    <a:pt x="253" y="238"/>
                    <a:pt x="253" y="238"/>
                  </a:cubicBezTo>
                  <a:cubicBezTo>
                    <a:pt x="252" y="236"/>
                    <a:pt x="252" y="236"/>
                    <a:pt x="252" y="236"/>
                  </a:cubicBezTo>
                  <a:cubicBezTo>
                    <a:pt x="253" y="235"/>
                    <a:pt x="253" y="235"/>
                    <a:pt x="253" y="235"/>
                  </a:cubicBezTo>
                  <a:cubicBezTo>
                    <a:pt x="252" y="234"/>
                    <a:pt x="252" y="234"/>
                    <a:pt x="252" y="234"/>
                  </a:cubicBezTo>
                  <a:cubicBezTo>
                    <a:pt x="246" y="232"/>
                    <a:pt x="246" y="232"/>
                    <a:pt x="246" y="232"/>
                  </a:cubicBezTo>
                  <a:cubicBezTo>
                    <a:pt x="244" y="230"/>
                    <a:pt x="244" y="230"/>
                    <a:pt x="244" y="230"/>
                  </a:cubicBezTo>
                  <a:cubicBezTo>
                    <a:pt x="235" y="230"/>
                    <a:pt x="235" y="230"/>
                    <a:pt x="235" y="230"/>
                  </a:cubicBezTo>
                  <a:cubicBezTo>
                    <a:pt x="229" y="231"/>
                    <a:pt x="229" y="231"/>
                    <a:pt x="229" y="231"/>
                  </a:cubicBezTo>
                  <a:cubicBezTo>
                    <a:pt x="227" y="230"/>
                    <a:pt x="227" y="230"/>
                    <a:pt x="227" y="230"/>
                  </a:cubicBezTo>
                  <a:cubicBezTo>
                    <a:pt x="225" y="230"/>
                    <a:pt x="225" y="230"/>
                    <a:pt x="225" y="230"/>
                  </a:cubicBezTo>
                  <a:cubicBezTo>
                    <a:pt x="224" y="229"/>
                    <a:pt x="224" y="229"/>
                    <a:pt x="224" y="229"/>
                  </a:cubicBezTo>
                  <a:cubicBezTo>
                    <a:pt x="223" y="230"/>
                    <a:pt x="223" y="230"/>
                    <a:pt x="223" y="230"/>
                  </a:cubicBezTo>
                  <a:cubicBezTo>
                    <a:pt x="222" y="229"/>
                    <a:pt x="222" y="229"/>
                    <a:pt x="222" y="229"/>
                  </a:cubicBezTo>
                  <a:cubicBezTo>
                    <a:pt x="221" y="230"/>
                    <a:pt x="221" y="230"/>
                    <a:pt x="221" y="230"/>
                  </a:cubicBezTo>
                  <a:cubicBezTo>
                    <a:pt x="222" y="232"/>
                    <a:pt x="222" y="232"/>
                    <a:pt x="222" y="232"/>
                  </a:cubicBezTo>
                  <a:cubicBezTo>
                    <a:pt x="222" y="234"/>
                    <a:pt x="222" y="234"/>
                    <a:pt x="222" y="234"/>
                  </a:cubicBezTo>
                  <a:cubicBezTo>
                    <a:pt x="220" y="234"/>
                    <a:pt x="220" y="234"/>
                    <a:pt x="220" y="234"/>
                  </a:cubicBezTo>
                  <a:cubicBezTo>
                    <a:pt x="220" y="235"/>
                    <a:pt x="220" y="235"/>
                    <a:pt x="220" y="235"/>
                  </a:cubicBezTo>
                  <a:cubicBezTo>
                    <a:pt x="221" y="237"/>
                    <a:pt x="221" y="237"/>
                    <a:pt x="221" y="237"/>
                  </a:cubicBezTo>
                  <a:cubicBezTo>
                    <a:pt x="222" y="238"/>
                    <a:pt x="222" y="238"/>
                    <a:pt x="222" y="238"/>
                  </a:cubicBezTo>
                  <a:cubicBezTo>
                    <a:pt x="223" y="241"/>
                    <a:pt x="223" y="241"/>
                    <a:pt x="223" y="241"/>
                  </a:cubicBezTo>
                  <a:cubicBezTo>
                    <a:pt x="224" y="242"/>
                    <a:pt x="224" y="242"/>
                    <a:pt x="224" y="242"/>
                  </a:cubicBezTo>
                  <a:cubicBezTo>
                    <a:pt x="224" y="241"/>
                    <a:pt x="224" y="241"/>
                    <a:pt x="224" y="241"/>
                  </a:cubicBezTo>
                  <a:cubicBezTo>
                    <a:pt x="225" y="241"/>
                    <a:pt x="225" y="241"/>
                    <a:pt x="225" y="241"/>
                  </a:cubicBezTo>
                  <a:cubicBezTo>
                    <a:pt x="227" y="244"/>
                    <a:pt x="227" y="244"/>
                    <a:pt x="227" y="244"/>
                  </a:cubicBezTo>
                  <a:cubicBezTo>
                    <a:pt x="227" y="245"/>
                    <a:pt x="227" y="245"/>
                    <a:pt x="227" y="245"/>
                  </a:cubicBezTo>
                  <a:cubicBezTo>
                    <a:pt x="229" y="246"/>
                    <a:pt x="229" y="246"/>
                    <a:pt x="229" y="246"/>
                  </a:cubicBezTo>
                  <a:cubicBezTo>
                    <a:pt x="231" y="249"/>
                    <a:pt x="231" y="249"/>
                    <a:pt x="231" y="249"/>
                  </a:cubicBezTo>
                  <a:cubicBezTo>
                    <a:pt x="229" y="248"/>
                    <a:pt x="229" y="248"/>
                    <a:pt x="229" y="248"/>
                  </a:cubicBezTo>
                  <a:cubicBezTo>
                    <a:pt x="228" y="247"/>
                    <a:pt x="228" y="247"/>
                    <a:pt x="228" y="247"/>
                  </a:cubicBezTo>
                  <a:cubicBezTo>
                    <a:pt x="227" y="248"/>
                    <a:pt x="227" y="248"/>
                    <a:pt x="227" y="248"/>
                  </a:cubicBezTo>
                  <a:cubicBezTo>
                    <a:pt x="226" y="251"/>
                    <a:pt x="226" y="251"/>
                    <a:pt x="226" y="251"/>
                  </a:cubicBezTo>
                  <a:cubicBezTo>
                    <a:pt x="225" y="252"/>
                    <a:pt x="225" y="252"/>
                    <a:pt x="225" y="252"/>
                  </a:cubicBezTo>
                  <a:cubicBezTo>
                    <a:pt x="222" y="251"/>
                    <a:pt x="222" y="251"/>
                    <a:pt x="222" y="251"/>
                  </a:cubicBezTo>
                  <a:cubicBezTo>
                    <a:pt x="221" y="252"/>
                    <a:pt x="221" y="252"/>
                    <a:pt x="221" y="252"/>
                  </a:cubicBezTo>
                  <a:cubicBezTo>
                    <a:pt x="221" y="253"/>
                    <a:pt x="221" y="253"/>
                    <a:pt x="221" y="253"/>
                  </a:cubicBezTo>
                  <a:cubicBezTo>
                    <a:pt x="223" y="255"/>
                    <a:pt x="223" y="255"/>
                    <a:pt x="223" y="255"/>
                  </a:cubicBezTo>
                  <a:cubicBezTo>
                    <a:pt x="223" y="255"/>
                    <a:pt x="223" y="255"/>
                    <a:pt x="223" y="255"/>
                  </a:cubicBezTo>
                  <a:cubicBezTo>
                    <a:pt x="223" y="256"/>
                    <a:pt x="223" y="256"/>
                    <a:pt x="223" y="256"/>
                  </a:cubicBezTo>
                  <a:cubicBezTo>
                    <a:pt x="222" y="258"/>
                    <a:pt x="222" y="258"/>
                    <a:pt x="222" y="258"/>
                  </a:cubicBezTo>
                  <a:cubicBezTo>
                    <a:pt x="218" y="257"/>
                    <a:pt x="218" y="257"/>
                    <a:pt x="218" y="257"/>
                  </a:cubicBezTo>
                  <a:cubicBezTo>
                    <a:pt x="217" y="256"/>
                    <a:pt x="217" y="256"/>
                    <a:pt x="217" y="256"/>
                  </a:cubicBezTo>
                  <a:cubicBezTo>
                    <a:pt x="217" y="255"/>
                    <a:pt x="217" y="255"/>
                    <a:pt x="217" y="255"/>
                  </a:cubicBezTo>
                  <a:cubicBezTo>
                    <a:pt x="216" y="253"/>
                    <a:pt x="216" y="253"/>
                    <a:pt x="216" y="253"/>
                  </a:cubicBezTo>
                  <a:cubicBezTo>
                    <a:pt x="218" y="252"/>
                    <a:pt x="218" y="252"/>
                    <a:pt x="218" y="252"/>
                  </a:cubicBezTo>
                  <a:cubicBezTo>
                    <a:pt x="218" y="251"/>
                    <a:pt x="218" y="251"/>
                    <a:pt x="218" y="251"/>
                  </a:cubicBezTo>
                  <a:cubicBezTo>
                    <a:pt x="216" y="249"/>
                    <a:pt x="216" y="249"/>
                    <a:pt x="216" y="249"/>
                  </a:cubicBezTo>
                  <a:cubicBezTo>
                    <a:pt x="215" y="248"/>
                    <a:pt x="215" y="248"/>
                    <a:pt x="215" y="248"/>
                  </a:cubicBezTo>
                  <a:cubicBezTo>
                    <a:pt x="216" y="247"/>
                    <a:pt x="216" y="247"/>
                    <a:pt x="216" y="247"/>
                  </a:cubicBezTo>
                  <a:cubicBezTo>
                    <a:pt x="216" y="246"/>
                    <a:pt x="216" y="246"/>
                    <a:pt x="216" y="246"/>
                  </a:cubicBezTo>
                  <a:cubicBezTo>
                    <a:pt x="214" y="247"/>
                    <a:pt x="214" y="247"/>
                    <a:pt x="214" y="247"/>
                  </a:cubicBezTo>
                  <a:cubicBezTo>
                    <a:pt x="213" y="247"/>
                    <a:pt x="213" y="247"/>
                    <a:pt x="213" y="247"/>
                  </a:cubicBezTo>
                  <a:cubicBezTo>
                    <a:pt x="211" y="249"/>
                    <a:pt x="211" y="249"/>
                    <a:pt x="211" y="249"/>
                  </a:cubicBezTo>
                  <a:cubicBezTo>
                    <a:pt x="210" y="250"/>
                    <a:pt x="210" y="250"/>
                    <a:pt x="210" y="250"/>
                  </a:cubicBezTo>
                  <a:cubicBezTo>
                    <a:pt x="208" y="251"/>
                    <a:pt x="208" y="251"/>
                    <a:pt x="208" y="251"/>
                  </a:cubicBezTo>
                  <a:cubicBezTo>
                    <a:pt x="208" y="252"/>
                    <a:pt x="208" y="252"/>
                    <a:pt x="208" y="252"/>
                  </a:cubicBezTo>
                  <a:cubicBezTo>
                    <a:pt x="206" y="252"/>
                    <a:pt x="206" y="252"/>
                    <a:pt x="206" y="252"/>
                  </a:cubicBezTo>
                  <a:cubicBezTo>
                    <a:pt x="205" y="253"/>
                    <a:pt x="205" y="253"/>
                    <a:pt x="205" y="253"/>
                  </a:cubicBezTo>
                  <a:cubicBezTo>
                    <a:pt x="205" y="254"/>
                    <a:pt x="205" y="254"/>
                    <a:pt x="205" y="254"/>
                  </a:cubicBezTo>
                  <a:cubicBezTo>
                    <a:pt x="203" y="255"/>
                    <a:pt x="203" y="255"/>
                    <a:pt x="203" y="255"/>
                  </a:cubicBezTo>
                  <a:cubicBezTo>
                    <a:pt x="200" y="255"/>
                    <a:pt x="200" y="255"/>
                    <a:pt x="200" y="255"/>
                  </a:cubicBezTo>
                  <a:cubicBezTo>
                    <a:pt x="198" y="255"/>
                    <a:pt x="198" y="255"/>
                    <a:pt x="198" y="255"/>
                  </a:cubicBezTo>
                  <a:cubicBezTo>
                    <a:pt x="197" y="255"/>
                    <a:pt x="197" y="255"/>
                    <a:pt x="197" y="255"/>
                  </a:cubicBezTo>
                  <a:cubicBezTo>
                    <a:pt x="196" y="255"/>
                    <a:pt x="196" y="255"/>
                    <a:pt x="196" y="255"/>
                  </a:cubicBezTo>
                  <a:cubicBezTo>
                    <a:pt x="195" y="254"/>
                    <a:pt x="195" y="254"/>
                    <a:pt x="195" y="254"/>
                  </a:cubicBezTo>
                  <a:cubicBezTo>
                    <a:pt x="193" y="256"/>
                    <a:pt x="193" y="256"/>
                    <a:pt x="193" y="256"/>
                  </a:cubicBezTo>
                  <a:cubicBezTo>
                    <a:pt x="192" y="257"/>
                    <a:pt x="192" y="257"/>
                    <a:pt x="192" y="257"/>
                  </a:cubicBezTo>
                  <a:cubicBezTo>
                    <a:pt x="191" y="257"/>
                    <a:pt x="191" y="257"/>
                    <a:pt x="191" y="257"/>
                  </a:cubicBezTo>
                  <a:cubicBezTo>
                    <a:pt x="189" y="259"/>
                    <a:pt x="189" y="259"/>
                    <a:pt x="189" y="259"/>
                  </a:cubicBezTo>
                  <a:cubicBezTo>
                    <a:pt x="189" y="259"/>
                    <a:pt x="189" y="259"/>
                    <a:pt x="189" y="259"/>
                  </a:cubicBezTo>
                  <a:cubicBezTo>
                    <a:pt x="191" y="260"/>
                    <a:pt x="191" y="260"/>
                    <a:pt x="191" y="260"/>
                  </a:cubicBezTo>
                  <a:cubicBezTo>
                    <a:pt x="190" y="262"/>
                    <a:pt x="190" y="262"/>
                    <a:pt x="190" y="262"/>
                  </a:cubicBezTo>
                  <a:cubicBezTo>
                    <a:pt x="190" y="263"/>
                    <a:pt x="190" y="263"/>
                    <a:pt x="190" y="263"/>
                  </a:cubicBezTo>
                  <a:cubicBezTo>
                    <a:pt x="190" y="263"/>
                    <a:pt x="190" y="263"/>
                    <a:pt x="190" y="263"/>
                  </a:cubicBezTo>
                  <a:cubicBezTo>
                    <a:pt x="188" y="262"/>
                    <a:pt x="188" y="262"/>
                    <a:pt x="188" y="262"/>
                  </a:cubicBezTo>
                  <a:cubicBezTo>
                    <a:pt x="188" y="261"/>
                    <a:pt x="188" y="261"/>
                    <a:pt x="188" y="261"/>
                  </a:cubicBezTo>
                  <a:cubicBezTo>
                    <a:pt x="187" y="261"/>
                    <a:pt x="187" y="261"/>
                    <a:pt x="187" y="261"/>
                  </a:cubicBezTo>
                  <a:cubicBezTo>
                    <a:pt x="185" y="263"/>
                    <a:pt x="185" y="263"/>
                    <a:pt x="185" y="263"/>
                  </a:cubicBezTo>
                  <a:cubicBezTo>
                    <a:pt x="184" y="265"/>
                    <a:pt x="184" y="265"/>
                    <a:pt x="184" y="265"/>
                  </a:cubicBezTo>
                  <a:cubicBezTo>
                    <a:pt x="184" y="263"/>
                    <a:pt x="184" y="263"/>
                    <a:pt x="184" y="263"/>
                  </a:cubicBezTo>
                  <a:cubicBezTo>
                    <a:pt x="182" y="263"/>
                    <a:pt x="182" y="263"/>
                    <a:pt x="182" y="263"/>
                  </a:cubicBezTo>
                  <a:cubicBezTo>
                    <a:pt x="181" y="263"/>
                    <a:pt x="181" y="263"/>
                    <a:pt x="181" y="263"/>
                  </a:cubicBezTo>
                  <a:cubicBezTo>
                    <a:pt x="180" y="263"/>
                    <a:pt x="180" y="263"/>
                    <a:pt x="180" y="263"/>
                  </a:cubicBezTo>
                  <a:cubicBezTo>
                    <a:pt x="179" y="264"/>
                    <a:pt x="179" y="264"/>
                    <a:pt x="179" y="264"/>
                  </a:cubicBezTo>
                  <a:cubicBezTo>
                    <a:pt x="177" y="263"/>
                    <a:pt x="177" y="263"/>
                    <a:pt x="177" y="263"/>
                  </a:cubicBezTo>
                  <a:cubicBezTo>
                    <a:pt x="177" y="262"/>
                    <a:pt x="177" y="262"/>
                    <a:pt x="177" y="262"/>
                  </a:cubicBezTo>
                  <a:cubicBezTo>
                    <a:pt x="179" y="260"/>
                    <a:pt x="179" y="260"/>
                    <a:pt x="179" y="260"/>
                  </a:cubicBezTo>
                  <a:cubicBezTo>
                    <a:pt x="180" y="260"/>
                    <a:pt x="180" y="260"/>
                    <a:pt x="180" y="260"/>
                  </a:cubicBezTo>
                  <a:cubicBezTo>
                    <a:pt x="181" y="259"/>
                    <a:pt x="181" y="259"/>
                    <a:pt x="181" y="259"/>
                  </a:cubicBezTo>
                  <a:cubicBezTo>
                    <a:pt x="180" y="257"/>
                    <a:pt x="180" y="257"/>
                    <a:pt x="180" y="257"/>
                  </a:cubicBezTo>
                  <a:cubicBezTo>
                    <a:pt x="180" y="256"/>
                    <a:pt x="180" y="256"/>
                    <a:pt x="180" y="256"/>
                  </a:cubicBezTo>
                  <a:cubicBezTo>
                    <a:pt x="182" y="256"/>
                    <a:pt x="182" y="256"/>
                    <a:pt x="182" y="256"/>
                  </a:cubicBezTo>
                  <a:cubicBezTo>
                    <a:pt x="180" y="254"/>
                    <a:pt x="180" y="254"/>
                    <a:pt x="180" y="254"/>
                  </a:cubicBezTo>
                  <a:cubicBezTo>
                    <a:pt x="179" y="254"/>
                    <a:pt x="179" y="254"/>
                    <a:pt x="179" y="254"/>
                  </a:cubicBezTo>
                  <a:cubicBezTo>
                    <a:pt x="177" y="254"/>
                    <a:pt x="177" y="254"/>
                    <a:pt x="177" y="254"/>
                  </a:cubicBezTo>
                  <a:cubicBezTo>
                    <a:pt x="177" y="253"/>
                    <a:pt x="177" y="253"/>
                    <a:pt x="177" y="253"/>
                  </a:cubicBezTo>
                  <a:cubicBezTo>
                    <a:pt x="180" y="252"/>
                    <a:pt x="180" y="252"/>
                    <a:pt x="180" y="252"/>
                  </a:cubicBezTo>
                  <a:cubicBezTo>
                    <a:pt x="181" y="252"/>
                    <a:pt x="181" y="252"/>
                    <a:pt x="181" y="252"/>
                  </a:cubicBezTo>
                  <a:cubicBezTo>
                    <a:pt x="183" y="251"/>
                    <a:pt x="183" y="251"/>
                    <a:pt x="183" y="251"/>
                  </a:cubicBezTo>
                  <a:cubicBezTo>
                    <a:pt x="183" y="250"/>
                    <a:pt x="183" y="250"/>
                    <a:pt x="183" y="250"/>
                  </a:cubicBezTo>
                  <a:cubicBezTo>
                    <a:pt x="180" y="251"/>
                    <a:pt x="180" y="251"/>
                    <a:pt x="180" y="251"/>
                  </a:cubicBezTo>
                  <a:cubicBezTo>
                    <a:pt x="175" y="253"/>
                    <a:pt x="175" y="253"/>
                    <a:pt x="175" y="253"/>
                  </a:cubicBezTo>
                  <a:cubicBezTo>
                    <a:pt x="174" y="254"/>
                    <a:pt x="174" y="254"/>
                    <a:pt x="174" y="254"/>
                  </a:cubicBezTo>
                  <a:cubicBezTo>
                    <a:pt x="174" y="254"/>
                    <a:pt x="174" y="254"/>
                    <a:pt x="174" y="254"/>
                  </a:cubicBezTo>
                  <a:cubicBezTo>
                    <a:pt x="175" y="256"/>
                    <a:pt x="175" y="256"/>
                    <a:pt x="175" y="256"/>
                  </a:cubicBezTo>
                  <a:cubicBezTo>
                    <a:pt x="175" y="257"/>
                    <a:pt x="175" y="257"/>
                    <a:pt x="175" y="257"/>
                  </a:cubicBezTo>
                  <a:cubicBezTo>
                    <a:pt x="174" y="258"/>
                    <a:pt x="174" y="258"/>
                    <a:pt x="174" y="258"/>
                  </a:cubicBezTo>
                  <a:cubicBezTo>
                    <a:pt x="173" y="259"/>
                    <a:pt x="173" y="259"/>
                    <a:pt x="173" y="259"/>
                  </a:cubicBezTo>
                  <a:cubicBezTo>
                    <a:pt x="172" y="257"/>
                    <a:pt x="172" y="257"/>
                    <a:pt x="172" y="257"/>
                  </a:cubicBezTo>
                  <a:cubicBezTo>
                    <a:pt x="172" y="256"/>
                    <a:pt x="172" y="256"/>
                    <a:pt x="172" y="256"/>
                  </a:cubicBezTo>
                  <a:cubicBezTo>
                    <a:pt x="173" y="256"/>
                    <a:pt x="173" y="256"/>
                    <a:pt x="173" y="256"/>
                  </a:cubicBezTo>
                  <a:cubicBezTo>
                    <a:pt x="173" y="255"/>
                    <a:pt x="173" y="255"/>
                    <a:pt x="173" y="255"/>
                  </a:cubicBezTo>
                  <a:cubicBezTo>
                    <a:pt x="172" y="255"/>
                    <a:pt x="172" y="255"/>
                    <a:pt x="172" y="255"/>
                  </a:cubicBezTo>
                  <a:cubicBezTo>
                    <a:pt x="169" y="258"/>
                    <a:pt x="169" y="258"/>
                    <a:pt x="169" y="258"/>
                  </a:cubicBezTo>
                  <a:cubicBezTo>
                    <a:pt x="169" y="259"/>
                    <a:pt x="169" y="259"/>
                    <a:pt x="169" y="259"/>
                  </a:cubicBezTo>
                  <a:cubicBezTo>
                    <a:pt x="170" y="260"/>
                    <a:pt x="170" y="260"/>
                    <a:pt x="170" y="260"/>
                  </a:cubicBezTo>
                  <a:cubicBezTo>
                    <a:pt x="171" y="261"/>
                    <a:pt x="171" y="261"/>
                    <a:pt x="171" y="261"/>
                  </a:cubicBezTo>
                  <a:cubicBezTo>
                    <a:pt x="171" y="262"/>
                    <a:pt x="171" y="262"/>
                    <a:pt x="171" y="262"/>
                  </a:cubicBezTo>
                  <a:cubicBezTo>
                    <a:pt x="169" y="264"/>
                    <a:pt x="169" y="264"/>
                    <a:pt x="169" y="264"/>
                  </a:cubicBezTo>
                  <a:cubicBezTo>
                    <a:pt x="168" y="263"/>
                    <a:pt x="168" y="263"/>
                    <a:pt x="168" y="263"/>
                  </a:cubicBezTo>
                  <a:cubicBezTo>
                    <a:pt x="169" y="262"/>
                    <a:pt x="169" y="262"/>
                    <a:pt x="169" y="262"/>
                  </a:cubicBezTo>
                  <a:cubicBezTo>
                    <a:pt x="168" y="261"/>
                    <a:pt x="168" y="261"/>
                    <a:pt x="168" y="261"/>
                  </a:cubicBezTo>
                  <a:cubicBezTo>
                    <a:pt x="168" y="261"/>
                    <a:pt x="168" y="261"/>
                    <a:pt x="168" y="261"/>
                  </a:cubicBezTo>
                  <a:cubicBezTo>
                    <a:pt x="168" y="259"/>
                    <a:pt x="168" y="259"/>
                    <a:pt x="168" y="259"/>
                  </a:cubicBezTo>
                  <a:cubicBezTo>
                    <a:pt x="164" y="260"/>
                    <a:pt x="164" y="260"/>
                    <a:pt x="164" y="260"/>
                  </a:cubicBezTo>
                  <a:cubicBezTo>
                    <a:pt x="164" y="262"/>
                    <a:pt x="164" y="262"/>
                    <a:pt x="164" y="262"/>
                  </a:cubicBezTo>
                  <a:cubicBezTo>
                    <a:pt x="161" y="263"/>
                    <a:pt x="161" y="263"/>
                    <a:pt x="161" y="263"/>
                  </a:cubicBezTo>
                  <a:cubicBezTo>
                    <a:pt x="159" y="262"/>
                    <a:pt x="159" y="262"/>
                    <a:pt x="159" y="262"/>
                  </a:cubicBezTo>
                  <a:cubicBezTo>
                    <a:pt x="158" y="263"/>
                    <a:pt x="158" y="263"/>
                    <a:pt x="158" y="263"/>
                  </a:cubicBezTo>
                  <a:cubicBezTo>
                    <a:pt x="158" y="264"/>
                    <a:pt x="158" y="264"/>
                    <a:pt x="158" y="264"/>
                  </a:cubicBezTo>
                  <a:cubicBezTo>
                    <a:pt x="155" y="268"/>
                    <a:pt x="155" y="268"/>
                    <a:pt x="155" y="268"/>
                  </a:cubicBezTo>
                  <a:cubicBezTo>
                    <a:pt x="154" y="269"/>
                    <a:pt x="154" y="269"/>
                    <a:pt x="154" y="269"/>
                  </a:cubicBezTo>
                  <a:cubicBezTo>
                    <a:pt x="150" y="273"/>
                    <a:pt x="150" y="273"/>
                    <a:pt x="150" y="273"/>
                  </a:cubicBezTo>
                  <a:cubicBezTo>
                    <a:pt x="149" y="273"/>
                    <a:pt x="149" y="273"/>
                    <a:pt x="149" y="273"/>
                  </a:cubicBezTo>
                  <a:cubicBezTo>
                    <a:pt x="148" y="272"/>
                    <a:pt x="148" y="272"/>
                    <a:pt x="148" y="272"/>
                  </a:cubicBezTo>
                  <a:cubicBezTo>
                    <a:pt x="147" y="272"/>
                    <a:pt x="147" y="272"/>
                    <a:pt x="147" y="272"/>
                  </a:cubicBezTo>
                  <a:cubicBezTo>
                    <a:pt x="147" y="274"/>
                    <a:pt x="147" y="274"/>
                    <a:pt x="147" y="274"/>
                  </a:cubicBezTo>
                  <a:cubicBezTo>
                    <a:pt x="150" y="276"/>
                    <a:pt x="150" y="276"/>
                    <a:pt x="150" y="276"/>
                  </a:cubicBezTo>
                  <a:cubicBezTo>
                    <a:pt x="150" y="277"/>
                    <a:pt x="150" y="277"/>
                    <a:pt x="150" y="277"/>
                  </a:cubicBezTo>
                  <a:cubicBezTo>
                    <a:pt x="147" y="276"/>
                    <a:pt x="147" y="276"/>
                    <a:pt x="147" y="276"/>
                  </a:cubicBezTo>
                  <a:cubicBezTo>
                    <a:pt x="147" y="277"/>
                    <a:pt x="147" y="277"/>
                    <a:pt x="147" y="277"/>
                  </a:cubicBezTo>
                  <a:cubicBezTo>
                    <a:pt x="142" y="277"/>
                    <a:pt x="142" y="277"/>
                    <a:pt x="142" y="277"/>
                  </a:cubicBezTo>
                  <a:cubicBezTo>
                    <a:pt x="141" y="278"/>
                    <a:pt x="141" y="278"/>
                    <a:pt x="141" y="278"/>
                  </a:cubicBezTo>
                  <a:cubicBezTo>
                    <a:pt x="142" y="280"/>
                    <a:pt x="142" y="280"/>
                    <a:pt x="142" y="280"/>
                  </a:cubicBezTo>
                  <a:cubicBezTo>
                    <a:pt x="142" y="281"/>
                    <a:pt x="142" y="281"/>
                    <a:pt x="142" y="281"/>
                  </a:cubicBezTo>
                  <a:cubicBezTo>
                    <a:pt x="141" y="283"/>
                    <a:pt x="141" y="283"/>
                    <a:pt x="141" y="283"/>
                  </a:cubicBezTo>
                  <a:cubicBezTo>
                    <a:pt x="142" y="286"/>
                    <a:pt x="142" y="286"/>
                    <a:pt x="142" y="286"/>
                  </a:cubicBezTo>
                  <a:cubicBezTo>
                    <a:pt x="141" y="288"/>
                    <a:pt x="141" y="288"/>
                    <a:pt x="141" y="288"/>
                  </a:cubicBezTo>
                  <a:cubicBezTo>
                    <a:pt x="138" y="289"/>
                    <a:pt x="138" y="289"/>
                    <a:pt x="138" y="289"/>
                  </a:cubicBezTo>
                  <a:cubicBezTo>
                    <a:pt x="138" y="290"/>
                    <a:pt x="138" y="290"/>
                    <a:pt x="138" y="290"/>
                  </a:cubicBezTo>
                  <a:cubicBezTo>
                    <a:pt x="136" y="290"/>
                    <a:pt x="136" y="290"/>
                    <a:pt x="136" y="290"/>
                  </a:cubicBezTo>
                  <a:cubicBezTo>
                    <a:pt x="135" y="291"/>
                    <a:pt x="135" y="291"/>
                    <a:pt x="135" y="291"/>
                  </a:cubicBezTo>
                  <a:cubicBezTo>
                    <a:pt x="134" y="289"/>
                    <a:pt x="134" y="289"/>
                    <a:pt x="134" y="289"/>
                  </a:cubicBezTo>
                  <a:cubicBezTo>
                    <a:pt x="132" y="291"/>
                    <a:pt x="132" y="291"/>
                    <a:pt x="132" y="291"/>
                  </a:cubicBezTo>
                  <a:cubicBezTo>
                    <a:pt x="130" y="291"/>
                    <a:pt x="130" y="291"/>
                    <a:pt x="130" y="291"/>
                  </a:cubicBezTo>
                  <a:cubicBezTo>
                    <a:pt x="127" y="286"/>
                    <a:pt x="127" y="286"/>
                    <a:pt x="127" y="286"/>
                  </a:cubicBezTo>
                  <a:cubicBezTo>
                    <a:pt x="123" y="283"/>
                    <a:pt x="123" y="283"/>
                    <a:pt x="123" y="283"/>
                  </a:cubicBezTo>
                  <a:cubicBezTo>
                    <a:pt x="122" y="283"/>
                    <a:pt x="122" y="283"/>
                    <a:pt x="122" y="283"/>
                  </a:cubicBezTo>
                  <a:cubicBezTo>
                    <a:pt x="122" y="280"/>
                    <a:pt x="122" y="280"/>
                    <a:pt x="122" y="280"/>
                  </a:cubicBezTo>
                  <a:cubicBezTo>
                    <a:pt x="122" y="279"/>
                    <a:pt x="122" y="279"/>
                    <a:pt x="122" y="279"/>
                  </a:cubicBezTo>
                  <a:cubicBezTo>
                    <a:pt x="123" y="280"/>
                    <a:pt x="123" y="280"/>
                    <a:pt x="123" y="280"/>
                  </a:cubicBezTo>
                  <a:cubicBezTo>
                    <a:pt x="124" y="278"/>
                    <a:pt x="124" y="278"/>
                    <a:pt x="124" y="278"/>
                  </a:cubicBezTo>
                  <a:cubicBezTo>
                    <a:pt x="124" y="277"/>
                    <a:pt x="124" y="277"/>
                    <a:pt x="124" y="277"/>
                  </a:cubicBezTo>
                  <a:cubicBezTo>
                    <a:pt x="125" y="276"/>
                    <a:pt x="125" y="276"/>
                    <a:pt x="125" y="276"/>
                  </a:cubicBezTo>
                  <a:cubicBezTo>
                    <a:pt x="127" y="276"/>
                    <a:pt x="127" y="276"/>
                    <a:pt x="127" y="276"/>
                  </a:cubicBezTo>
                  <a:cubicBezTo>
                    <a:pt x="128" y="275"/>
                    <a:pt x="128" y="275"/>
                    <a:pt x="128" y="275"/>
                  </a:cubicBezTo>
                  <a:cubicBezTo>
                    <a:pt x="131" y="275"/>
                    <a:pt x="131" y="275"/>
                    <a:pt x="131" y="275"/>
                  </a:cubicBezTo>
                  <a:cubicBezTo>
                    <a:pt x="132" y="274"/>
                    <a:pt x="132" y="274"/>
                    <a:pt x="132" y="274"/>
                  </a:cubicBezTo>
                  <a:cubicBezTo>
                    <a:pt x="129" y="271"/>
                    <a:pt x="129" y="271"/>
                    <a:pt x="129" y="271"/>
                  </a:cubicBezTo>
                  <a:cubicBezTo>
                    <a:pt x="129" y="269"/>
                    <a:pt x="129" y="269"/>
                    <a:pt x="129" y="269"/>
                  </a:cubicBezTo>
                  <a:cubicBezTo>
                    <a:pt x="127" y="269"/>
                    <a:pt x="127" y="269"/>
                    <a:pt x="127" y="269"/>
                  </a:cubicBezTo>
                  <a:cubicBezTo>
                    <a:pt x="125" y="267"/>
                    <a:pt x="125" y="267"/>
                    <a:pt x="125" y="267"/>
                  </a:cubicBezTo>
                  <a:cubicBezTo>
                    <a:pt x="125" y="265"/>
                    <a:pt x="125" y="265"/>
                    <a:pt x="125" y="265"/>
                  </a:cubicBezTo>
                  <a:cubicBezTo>
                    <a:pt x="123" y="264"/>
                    <a:pt x="123" y="264"/>
                    <a:pt x="123" y="264"/>
                  </a:cubicBezTo>
                  <a:cubicBezTo>
                    <a:pt x="118" y="263"/>
                    <a:pt x="118" y="263"/>
                    <a:pt x="118" y="263"/>
                  </a:cubicBezTo>
                  <a:cubicBezTo>
                    <a:pt x="115" y="264"/>
                    <a:pt x="115" y="264"/>
                    <a:pt x="115" y="264"/>
                  </a:cubicBezTo>
                  <a:cubicBezTo>
                    <a:pt x="113" y="264"/>
                    <a:pt x="113" y="264"/>
                    <a:pt x="113" y="264"/>
                  </a:cubicBezTo>
                  <a:cubicBezTo>
                    <a:pt x="111" y="264"/>
                    <a:pt x="111" y="264"/>
                    <a:pt x="111" y="264"/>
                  </a:cubicBezTo>
                  <a:cubicBezTo>
                    <a:pt x="108" y="262"/>
                    <a:pt x="108" y="262"/>
                    <a:pt x="108" y="262"/>
                  </a:cubicBezTo>
                  <a:cubicBezTo>
                    <a:pt x="106" y="262"/>
                    <a:pt x="106" y="262"/>
                    <a:pt x="106" y="262"/>
                  </a:cubicBezTo>
                  <a:cubicBezTo>
                    <a:pt x="106" y="263"/>
                    <a:pt x="106" y="263"/>
                    <a:pt x="106" y="263"/>
                  </a:cubicBezTo>
                  <a:cubicBezTo>
                    <a:pt x="110" y="267"/>
                    <a:pt x="110" y="267"/>
                    <a:pt x="110" y="267"/>
                  </a:cubicBezTo>
                  <a:cubicBezTo>
                    <a:pt x="113" y="268"/>
                    <a:pt x="113" y="268"/>
                    <a:pt x="113" y="268"/>
                  </a:cubicBezTo>
                  <a:cubicBezTo>
                    <a:pt x="114" y="272"/>
                    <a:pt x="114" y="272"/>
                    <a:pt x="114" y="272"/>
                  </a:cubicBezTo>
                  <a:cubicBezTo>
                    <a:pt x="114" y="274"/>
                    <a:pt x="114" y="274"/>
                    <a:pt x="114" y="274"/>
                  </a:cubicBezTo>
                  <a:cubicBezTo>
                    <a:pt x="115" y="275"/>
                    <a:pt x="115" y="275"/>
                    <a:pt x="115" y="275"/>
                  </a:cubicBezTo>
                  <a:cubicBezTo>
                    <a:pt x="114" y="276"/>
                    <a:pt x="114" y="276"/>
                    <a:pt x="114" y="276"/>
                  </a:cubicBezTo>
                  <a:cubicBezTo>
                    <a:pt x="114" y="278"/>
                    <a:pt x="114" y="278"/>
                    <a:pt x="114" y="278"/>
                  </a:cubicBezTo>
                  <a:cubicBezTo>
                    <a:pt x="114" y="279"/>
                    <a:pt x="114" y="279"/>
                    <a:pt x="114" y="279"/>
                  </a:cubicBezTo>
                  <a:cubicBezTo>
                    <a:pt x="114" y="279"/>
                    <a:pt x="114" y="279"/>
                    <a:pt x="114" y="279"/>
                  </a:cubicBezTo>
                  <a:cubicBezTo>
                    <a:pt x="114" y="283"/>
                    <a:pt x="114" y="283"/>
                    <a:pt x="114" y="283"/>
                  </a:cubicBezTo>
                  <a:cubicBezTo>
                    <a:pt x="113" y="286"/>
                    <a:pt x="113" y="286"/>
                    <a:pt x="113" y="286"/>
                  </a:cubicBezTo>
                  <a:cubicBezTo>
                    <a:pt x="114" y="288"/>
                    <a:pt x="114" y="288"/>
                    <a:pt x="114" y="288"/>
                  </a:cubicBezTo>
                  <a:cubicBezTo>
                    <a:pt x="116" y="288"/>
                    <a:pt x="116" y="288"/>
                    <a:pt x="116" y="288"/>
                  </a:cubicBezTo>
                  <a:cubicBezTo>
                    <a:pt x="118" y="289"/>
                    <a:pt x="118" y="289"/>
                    <a:pt x="118" y="289"/>
                  </a:cubicBezTo>
                  <a:cubicBezTo>
                    <a:pt x="120" y="290"/>
                    <a:pt x="120" y="290"/>
                    <a:pt x="120" y="290"/>
                  </a:cubicBezTo>
                  <a:cubicBezTo>
                    <a:pt x="119" y="291"/>
                    <a:pt x="119" y="291"/>
                    <a:pt x="119" y="291"/>
                  </a:cubicBezTo>
                  <a:cubicBezTo>
                    <a:pt x="120" y="292"/>
                    <a:pt x="120" y="292"/>
                    <a:pt x="120" y="292"/>
                  </a:cubicBezTo>
                  <a:cubicBezTo>
                    <a:pt x="119" y="293"/>
                    <a:pt x="119" y="293"/>
                    <a:pt x="119" y="293"/>
                  </a:cubicBezTo>
                  <a:cubicBezTo>
                    <a:pt x="119" y="294"/>
                    <a:pt x="119" y="294"/>
                    <a:pt x="119" y="294"/>
                  </a:cubicBezTo>
                  <a:cubicBezTo>
                    <a:pt x="120" y="295"/>
                    <a:pt x="120" y="295"/>
                    <a:pt x="120" y="295"/>
                  </a:cubicBezTo>
                  <a:cubicBezTo>
                    <a:pt x="120" y="296"/>
                    <a:pt x="120" y="296"/>
                    <a:pt x="120" y="296"/>
                  </a:cubicBezTo>
                  <a:cubicBezTo>
                    <a:pt x="120" y="300"/>
                    <a:pt x="120" y="300"/>
                    <a:pt x="120" y="300"/>
                  </a:cubicBezTo>
                  <a:cubicBezTo>
                    <a:pt x="119" y="301"/>
                    <a:pt x="119" y="301"/>
                    <a:pt x="119" y="301"/>
                  </a:cubicBezTo>
                  <a:cubicBezTo>
                    <a:pt x="120" y="303"/>
                    <a:pt x="120" y="303"/>
                    <a:pt x="120" y="303"/>
                  </a:cubicBezTo>
                  <a:cubicBezTo>
                    <a:pt x="120" y="307"/>
                    <a:pt x="120" y="307"/>
                    <a:pt x="120" y="307"/>
                  </a:cubicBezTo>
                  <a:cubicBezTo>
                    <a:pt x="119" y="306"/>
                    <a:pt x="119" y="306"/>
                    <a:pt x="119" y="306"/>
                  </a:cubicBezTo>
                  <a:cubicBezTo>
                    <a:pt x="119" y="303"/>
                    <a:pt x="119" y="303"/>
                    <a:pt x="119" y="303"/>
                  </a:cubicBezTo>
                  <a:cubicBezTo>
                    <a:pt x="116" y="302"/>
                    <a:pt x="116" y="302"/>
                    <a:pt x="116" y="302"/>
                  </a:cubicBezTo>
                  <a:cubicBezTo>
                    <a:pt x="114" y="304"/>
                    <a:pt x="114" y="304"/>
                    <a:pt x="114" y="304"/>
                  </a:cubicBezTo>
                  <a:cubicBezTo>
                    <a:pt x="114" y="302"/>
                    <a:pt x="114" y="302"/>
                    <a:pt x="114" y="302"/>
                  </a:cubicBezTo>
                  <a:cubicBezTo>
                    <a:pt x="114" y="301"/>
                    <a:pt x="114" y="301"/>
                    <a:pt x="114" y="301"/>
                  </a:cubicBezTo>
                  <a:cubicBezTo>
                    <a:pt x="111" y="300"/>
                    <a:pt x="111" y="300"/>
                    <a:pt x="111" y="300"/>
                  </a:cubicBezTo>
                  <a:cubicBezTo>
                    <a:pt x="108" y="301"/>
                    <a:pt x="108" y="301"/>
                    <a:pt x="108" y="301"/>
                  </a:cubicBezTo>
                  <a:cubicBezTo>
                    <a:pt x="107" y="299"/>
                    <a:pt x="107" y="299"/>
                    <a:pt x="107" y="299"/>
                  </a:cubicBezTo>
                  <a:cubicBezTo>
                    <a:pt x="104" y="299"/>
                    <a:pt x="104" y="299"/>
                    <a:pt x="104" y="299"/>
                  </a:cubicBezTo>
                  <a:cubicBezTo>
                    <a:pt x="103" y="300"/>
                    <a:pt x="103" y="300"/>
                    <a:pt x="103" y="300"/>
                  </a:cubicBezTo>
                  <a:cubicBezTo>
                    <a:pt x="101" y="304"/>
                    <a:pt x="101" y="304"/>
                    <a:pt x="101" y="304"/>
                  </a:cubicBezTo>
                  <a:cubicBezTo>
                    <a:pt x="98" y="306"/>
                    <a:pt x="98" y="306"/>
                    <a:pt x="98" y="306"/>
                  </a:cubicBezTo>
                  <a:cubicBezTo>
                    <a:pt x="96" y="307"/>
                    <a:pt x="96" y="307"/>
                    <a:pt x="96" y="307"/>
                  </a:cubicBezTo>
                  <a:cubicBezTo>
                    <a:pt x="95" y="308"/>
                    <a:pt x="95" y="308"/>
                    <a:pt x="95" y="308"/>
                  </a:cubicBezTo>
                  <a:cubicBezTo>
                    <a:pt x="94" y="311"/>
                    <a:pt x="94" y="311"/>
                    <a:pt x="94" y="311"/>
                  </a:cubicBezTo>
                  <a:cubicBezTo>
                    <a:pt x="92" y="313"/>
                    <a:pt x="92" y="313"/>
                    <a:pt x="92" y="313"/>
                  </a:cubicBezTo>
                  <a:cubicBezTo>
                    <a:pt x="90" y="315"/>
                    <a:pt x="90" y="315"/>
                    <a:pt x="90" y="315"/>
                  </a:cubicBezTo>
                  <a:cubicBezTo>
                    <a:pt x="90" y="317"/>
                    <a:pt x="90" y="317"/>
                    <a:pt x="90" y="317"/>
                  </a:cubicBezTo>
                  <a:cubicBezTo>
                    <a:pt x="91" y="319"/>
                    <a:pt x="91" y="319"/>
                    <a:pt x="91" y="319"/>
                  </a:cubicBezTo>
                  <a:cubicBezTo>
                    <a:pt x="94" y="323"/>
                    <a:pt x="94" y="323"/>
                    <a:pt x="94" y="323"/>
                  </a:cubicBezTo>
                  <a:cubicBezTo>
                    <a:pt x="97" y="327"/>
                    <a:pt x="97" y="327"/>
                    <a:pt x="97" y="327"/>
                  </a:cubicBezTo>
                  <a:cubicBezTo>
                    <a:pt x="95" y="328"/>
                    <a:pt x="95" y="328"/>
                    <a:pt x="95" y="328"/>
                  </a:cubicBezTo>
                  <a:cubicBezTo>
                    <a:pt x="94" y="328"/>
                    <a:pt x="94" y="328"/>
                    <a:pt x="94" y="328"/>
                  </a:cubicBezTo>
                  <a:cubicBezTo>
                    <a:pt x="94" y="330"/>
                    <a:pt x="94" y="330"/>
                    <a:pt x="94" y="330"/>
                  </a:cubicBezTo>
                  <a:cubicBezTo>
                    <a:pt x="93" y="331"/>
                    <a:pt x="93" y="331"/>
                    <a:pt x="93" y="331"/>
                  </a:cubicBezTo>
                  <a:cubicBezTo>
                    <a:pt x="92" y="333"/>
                    <a:pt x="92" y="333"/>
                    <a:pt x="92" y="333"/>
                  </a:cubicBezTo>
                  <a:cubicBezTo>
                    <a:pt x="89" y="331"/>
                    <a:pt x="89" y="331"/>
                    <a:pt x="89" y="331"/>
                  </a:cubicBezTo>
                  <a:cubicBezTo>
                    <a:pt x="84" y="328"/>
                    <a:pt x="84" y="328"/>
                    <a:pt x="84" y="328"/>
                  </a:cubicBezTo>
                  <a:cubicBezTo>
                    <a:pt x="82" y="328"/>
                    <a:pt x="82" y="328"/>
                    <a:pt x="82" y="328"/>
                  </a:cubicBezTo>
                  <a:cubicBezTo>
                    <a:pt x="81" y="327"/>
                    <a:pt x="81" y="327"/>
                    <a:pt x="81" y="327"/>
                  </a:cubicBezTo>
                  <a:cubicBezTo>
                    <a:pt x="78" y="326"/>
                    <a:pt x="78" y="326"/>
                    <a:pt x="78" y="326"/>
                  </a:cubicBezTo>
                  <a:cubicBezTo>
                    <a:pt x="77" y="325"/>
                    <a:pt x="77" y="325"/>
                    <a:pt x="77" y="325"/>
                  </a:cubicBezTo>
                  <a:cubicBezTo>
                    <a:pt x="75" y="323"/>
                    <a:pt x="75" y="323"/>
                    <a:pt x="75" y="323"/>
                  </a:cubicBezTo>
                  <a:cubicBezTo>
                    <a:pt x="73" y="323"/>
                    <a:pt x="73" y="323"/>
                    <a:pt x="73" y="323"/>
                  </a:cubicBezTo>
                  <a:cubicBezTo>
                    <a:pt x="71" y="321"/>
                    <a:pt x="71" y="321"/>
                    <a:pt x="71" y="321"/>
                  </a:cubicBezTo>
                  <a:cubicBezTo>
                    <a:pt x="69" y="322"/>
                    <a:pt x="69" y="322"/>
                    <a:pt x="69" y="322"/>
                  </a:cubicBezTo>
                  <a:cubicBezTo>
                    <a:pt x="69" y="323"/>
                    <a:pt x="69" y="323"/>
                    <a:pt x="69" y="323"/>
                  </a:cubicBezTo>
                  <a:cubicBezTo>
                    <a:pt x="69" y="324"/>
                    <a:pt x="69" y="324"/>
                    <a:pt x="69" y="324"/>
                  </a:cubicBezTo>
                  <a:cubicBezTo>
                    <a:pt x="69" y="325"/>
                    <a:pt x="69" y="325"/>
                    <a:pt x="69" y="325"/>
                  </a:cubicBezTo>
                  <a:cubicBezTo>
                    <a:pt x="69" y="326"/>
                    <a:pt x="69" y="326"/>
                    <a:pt x="69" y="326"/>
                  </a:cubicBezTo>
                  <a:cubicBezTo>
                    <a:pt x="68" y="327"/>
                    <a:pt x="68" y="327"/>
                    <a:pt x="68" y="327"/>
                  </a:cubicBezTo>
                  <a:cubicBezTo>
                    <a:pt x="66" y="327"/>
                    <a:pt x="66" y="327"/>
                    <a:pt x="66" y="327"/>
                  </a:cubicBezTo>
                  <a:cubicBezTo>
                    <a:pt x="68" y="329"/>
                    <a:pt x="68" y="329"/>
                    <a:pt x="68" y="329"/>
                  </a:cubicBezTo>
                  <a:cubicBezTo>
                    <a:pt x="68" y="331"/>
                    <a:pt x="68" y="331"/>
                    <a:pt x="68" y="331"/>
                  </a:cubicBezTo>
                  <a:cubicBezTo>
                    <a:pt x="71" y="332"/>
                    <a:pt x="71" y="332"/>
                    <a:pt x="71" y="332"/>
                  </a:cubicBezTo>
                  <a:cubicBezTo>
                    <a:pt x="72" y="334"/>
                    <a:pt x="72" y="334"/>
                    <a:pt x="72" y="334"/>
                  </a:cubicBezTo>
                  <a:cubicBezTo>
                    <a:pt x="74" y="335"/>
                    <a:pt x="74" y="335"/>
                    <a:pt x="74" y="335"/>
                  </a:cubicBezTo>
                  <a:cubicBezTo>
                    <a:pt x="76" y="335"/>
                    <a:pt x="76" y="335"/>
                    <a:pt x="76" y="335"/>
                  </a:cubicBezTo>
                  <a:cubicBezTo>
                    <a:pt x="77" y="335"/>
                    <a:pt x="77" y="335"/>
                    <a:pt x="77" y="335"/>
                  </a:cubicBezTo>
                  <a:cubicBezTo>
                    <a:pt x="78" y="334"/>
                    <a:pt x="78" y="334"/>
                    <a:pt x="78" y="334"/>
                  </a:cubicBezTo>
                  <a:cubicBezTo>
                    <a:pt x="78" y="335"/>
                    <a:pt x="78" y="335"/>
                    <a:pt x="78" y="335"/>
                  </a:cubicBezTo>
                  <a:cubicBezTo>
                    <a:pt x="80" y="336"/>
                    <a:pt x="80" y="336"/>
                    <a:pt x="80" y="336"/>
                  </a:cubicBezTo>
                  <a:cubicBezTo>
                    <a:pt x="81" y="336"/>
                    <a:pt x="81" y="336"/>
                    <a:pt x="81" y="336"/>
                  </a:cubicBezTo>
                  <a:cubicBezTo>
                    <a:pt x="80" y="337"/>
                    <a:pt x="80" y="337"/>
                    <a:pt x="80" y="337"/>
                  </a:cubicBezTo>
                  <a:cubicBezTo>
                    <a:pt x="81" y="338"/>
                    <a:pt x="81" y="338"/>
                    <a:pt x="81" y="338"/>
                  </a:cubicBezTo>
                  <a:cubicBezTo>
                    <a:pt x="81" y="341"/>
                    <a:pt x="81" y="341"/>
                    <a:pt x="81" y="341"/>
                  </a:cubicBezTo>
                  <a:cubicBezTo>
                    <a:pt x="80" y="342"/>
                    <a:pt x="80" y="342"/>
                    <a:pt x="80" y="342"/>
                  </a:cubicBezTo>
                  <a:cubicBezTo>
                    <a:pt x="79" y="342"/>
                    <a:pt x="79" y="342"/>
                    <a:pt x="79" y="342"/>
                  </a:cubicBezTo>
                  <a:cubicBezTo>
                    <a:pt x="77" y="344"/>
                    <a:pt x="77" y="344"/>
                    <a:pt x="77" y="344"/>
                  </a:cubicBezTo>
                  <a:cubicBezTo>
                    <a:pt x="76" y="344"/>
                    <a:pt x="76" y="344"/>
                    <a:pt x="76" y="344"/>
                  </a:cubicBezTo>
                  <a:cubicBezTo>
                    <a:pt x="74" y="342"/>
                    <a:pt x="74" y="342"/>
                    <a:pt x="74" y="342"/>
                  </a:cubicBezTo>
                  <a:cubicBezTo>
                    <a:pt x="72" y="342"/>
                    <a:pt x="72" y="342"/>
                    <a:pt x="72" y="342"/>
                  </a:cubicBezTo>
                  <a:cubicBezTo>
                    <a:pt x="71" y="341"/>
                    <a:pt x="71" y="341"/>
                    <a:pt x="71" y="341"/>
                  </a:cubicBezTo>
                  <a:cubicBezTo>
                    <a:pt x="68" y="341"/>
                    <a:pt x="68" y="341"/>
                    <a:pt x="68" y="341"/>
                  </a:cubicBezTo>
                  <a:cubicBezTo>
                    <a:pt x="67" y="341"/>
                    <a:pt x="67" y="341"/>
                    <a:pt x="67" y="341"/>
                  </a:cubicBezTo>
                  <a:cubicBezTo>
                    <a:pt x="67" y="339"/>
                    <a:pt x="67" y="339"/>
                    <a:pt x="67" y="339"/>
                  </a:cubicBezTo>
                  <a:cubicBezTo>
                    <a:pt x="65" y="338"/>
                    <a:pt x="65" y="338"/>
                    <a:pt x="65" y="338"/>
                  </a:cubicBezTo>
                  <a:cubicBezTo>
                    <a:pt x="64" y="336"/>
                    <a:pt x="64" y="336"/>
                    <a:pt x="64" y="336"/>
                  </a:cubicBezTo>
                  <a:cubicBezTo>
                    <a:pt x="63" y="336"/>
                    <a:pt x="63" y="336"/>
                    <a:pt x="63" y="336"/>
                  </a:cubicBezTo>
                  <a:cubicBezTo>
                    <a:pt x="62" y="337"/>
                    <a:pt x="62" y="337"/>
                    <a:pt x="62" y="337"/>
                  </a:cubicBezTo>
                  <a:cubicBezTo>
                    <a:pt x="58" y="336"/>
                    <a:pt x="58" y="336"/>
                    <a:pt x="58" y="336"/>
                  </a:cubicBezTo>
                  <a:cubicBezTo>
                    <a:pt x="57" y="334"/>
                    <a:pt x="57" y="334"/>
                    <a:pt x="57" y="334"/>
                  </a:cubicBezTo>
                  <a:cubicBezTo>
                    <a:pt x="57" y="334"/>
                    <a:pt x="57" y="334"/>
                    <a:pt x="57" y="334"/>
                  </a:cubicBezTo>
                  <a:cubicBezTo>
                    <a:pt x="57" y="332"/>
                    <a:pt x="57" y="332"/>
                    <a:pt x="57" y="332"/>
                  </a:cubicBezTo>
                  <a:cubicBezTo>
                    <a:pt x="57" y="330"/>
                    <a:pt x="57" y="330"/>
                    <a:pt x="57" y="330"/>
                  </a:cubicBezTo>
                  <a:cubicBezTo>
                    <a:pt x="57" y="328"/>
                    <a:pt x="57" y="328"/>
                    <a:pt x="57" y="328"/>
                  </a:cubicBezTo>
                  <a:cubicBezTo>
                    <a:pt x="55" y="327"/>
                    <a:pt x="55" y="327"/>
                    <a:pt x="55" y="327"/>
                  </a:cubicBezTo>
                  <a:cubicBezTo>
                    <a:pt x="55" y="326"/>
                    <a:pt x="55" y="326"/>
                    <a:pt x="55" y="326"/>
                  </a:cubicBezTo>
                  <a:cubicBezTo>
                    <a:pt x="53" y="323"/>
                    <a:pt x="53" y="323"/>
                    <a:pt x="53" y="323"/>
                  </a:cubicBezTo>
                  <a:cubicBezTo>
                    <a:pt x="53" y="321"/>
                    <a:pt x="53" y="321"/>
                    <a:pt x="53" y="321"/>
                  </a:cubicBezTo>
                  <a:cubicBezTo>
                    <a:pt x="51" y="321"/>
                    <a:pt x="51" y="321"/>
                    <a:pt x="51" y="321"/>
                  </a:cubicBezTo>
                  <a:cubicBezTo>
                    <a:pt x="52" y="319"/>
                    <a:pt x="52" y="319"/>
                    <a:pt x="52" y="319"/>
                  </a:cubicBezTo>
                  <a:cubicBezTo>
                    <a:pt x="53" y="319"/>
                    <a:pt x="53" y="319"/>
                    <a:pt x="53" y="319"/>
                  </a:cubicBezTo>
                  <a:cubicBezTo>
                    <a:pt x="53" y="316"/>
                    <a:pt x="53" y="316"/>
                    <a:pt x="53" y="316"/>
                  </a:cubicBezTo>
                  <a:cubicBezTo>
                    <a:pt x="53" y="314"/>
                    <a:pt x="53" y="314"/>
                    <a:pt x="53" y="314"/>
                  </a:cubicBezTo>
                  <a:cubicBezTo>
                    <a:pt x="53" y="314"/>
                    <a:pt x="53" y="314"/>
                    <a:pt x="53" y="314"/>
                  </a:cubicBezTo>
                  <a:cubicBezTo>
                    <a:pt x="53" y="313"/>
                    <a:pt x="53" y="313"/>
                    <a:pt x="53" y="313"/>
                  </a:cubicBezTo>
                  <a:cubicBezTo>
                    <a:pt x="53" y="312"/>
                    <a:pt x="53" y="312"/>
                    <a:pt x="53" y="312"/>
                  </a:cubicBezTo>
                  <a:cubicBezTo>
                    <a:pt x="52" y="312"/>
                    <a:pt x="52" y="312"/>
                    <a:pt x="52" y="312"/>
                  </a:cubicBezTo>
                  <a:cubicBezTo>
                    <a:pt x="50" y="309"/>
                    <a:pt x="50" y="309"/>
                    <a:pt x="50" y="309"/>
                  </a:cubicBezTo>
                  <a:cubicBezTo>
                    <a:pt x="46" y="307"/>
                    <a:pt x="46" y="307"/>
                    <a:pt x="46" y="307"/>
                  </a:cubicBezTo>
                  <a:cubicBezTo>
                    <a:pt x="45" y="308"/>
                    <a:pt x="45" y="308"/>
                    <a:pt x="45" y="308"/>
                  </a:cubicBezTo>
                  <a:cubicBezTo>
                    <a:pt x="44" y="307"/>
                    <a:pt x="44" y="307"/>
                    <a:pt x="44" y="307"/>
                  </a:cubicBezTo>
                  <a:cubicBezTo>
                    <a:pt x="43" y="307"/>
                    <a:pt x="43" y="307"/>
                    <a:pt x="43" y="307"/>
                  </a:cubicBezTo>
                  <a:cubicBezTo>
                    <a:pt x="42" y="308"/>
                    <a:pt x="42" y="308"/>
                    <a:pt x="42" y="308"/>
                  </a:cubicBezTo>
                  <a:cubicBezTo>
                    <a:pt x="40" y="308"/>
                    <a:pt x="40" y="308"/>
                    <a:pt x="40" y="308"/>
                  </a:cubicBezTo>
                  <a:cubicBezTo>
                    <a:pt x="41" y="307"/>
                    <a:pt x="41" y="307"/>
                    <a:pt x="41" y="307"/>
                  </a:cubicBezTo>
                  <a:cubicBezTo>
                    <a:pt x="43" y="306"/>
                    <a:pt x="43" y="306"/>
                    <a:pt x="43" y="306"/>
                  </a:cubicBezTo>
                  <a:cubicBezTo>
                    <a:pt x="43" y="305"/>
                    <a:pt x="43" y="305"/>
                    <a:pt x="43" y="305"/>
                  </a:cubicBezTo>
                  <a:cubicBezTo>
                    <a:pt x="41" y="305"/>
                    <a:pt x="41" y="305"/>
                    <a:pt x="41" y="305"/>
                  </a:cubicBezTo>
                  <a:cubicBezTo>
                    <a:pt x="41" y="304"/>
                    <a:pt x="41" y="304"/>
                    <a:pt x="41" y="304"/>
                  </a:cubicBezTo>
                  <a:cubicBezTo>
                    <a:pt x="43" y="304"/>
                    <a:pt x="43" y="304"/>
                    <a:pt x="43" y="304"/>
                  </a:cubicBezTo>
                  <a:cubicBezTo>
                    <a:pt x="41" y="303"/>
                    <a:pt x="41" y="303"/>
                    <a:pt x="41" y="303"/>
                  </a:cubicBezTo>
                  <a:cubicBezTo>
                    <a:pt x="40" y="304"/>
                    <a:pt x="40" y="304"/>
                    <a:pt x="40" y="304"/>
                  </a:cubicBezTo>
                  <a:cubicBezTo>
                    <a:pt x="37" y="304"/>
                    <a:pt x="37" y="304"/>
                    <a:pt x="37" y="304"/>
                  </a:cubicBezTo>
                  <a:cubicBezTo>
                    <a:pt x="37" y="304"/>
                    <a:pt x="37" y="304"/>
                    <a:pt x="37" y="304"/>
                  </a:cubicBezTo>
                  <a:cubicBezTo>
                    <a:pt x="38" y="303"/>
                    <a:pt x="38" y="303"/>
                    <a:pt x="38" y="303"/>
                  </a:cubicBezTo>
                  <a:cubicBezTo>
                    <a:pt x="39" y="302"/>
                    <a:pt x="39" y="302"/>
                    <a:pt x="39" y="302"/>
                  </a:cubicBezTo>
                  <a:cubicBezTo>
                    <a:pt x="39" y="301"/>
                    <a:pt x="39" y="301"/>
                    <a:pt x="39" y="301"/>
                  </a:cubicBezTo>
                  <a:cubicBezTo>
                    <a:pt x="36" y="301"/>
                    <a:pt x="36" y="301"/>
                    <a:pt x="36" y="301"/>
                  </a:cubicBezTo>
                  <a:cubicBezTo>
                    <a:pt x="36" y="299"/>
                    <a:pt x="36" y="299"/>
                    <a:pt x="36" y="299"/>
                  </a:cubicBezTo>
                  <a:cubicBezTo>
                    <a:pt x="34" y="298"/>
                    <a:pt x="34" y="298"/>
                    <a:pt x="34" y="298"/>
                  </a:cubicBezTo>
                  <a:cubicBezTo>
                    <a:pt x="33" y="296"/>
                    <a:pt x="33" y="296"/>
                    <a:pt x="33" y="296"/>
                  </a:cubicBezTo>
                  <a:cubicBezTo>
                    <a:pt x="31" y="294"/>
                    <a:pt x="31" y="294"/>
                    <a:pt x="31" y="294"/>
                  </a:cubicBezTo>
                  <a:cubicBezTo>
                    <a:pt x="32" y="294"/>
                    <a:pt x="32" y="294"/>
                    <a:pt x="32" y="294"/>
                  </a:cubicBezTo>
                  <a:cubicBezTo>
                    <a:pt x="33" y="294"/>
                    <a:pt x="33" y="294"/>
                    <a:pt x="33" y="294"/>
                  </a:cubicBezTo>
                  <a:cubicBezTo>
                    <a:pt x="34" y="294"/>
                    <a:pt x="34" y="294"/>
                    <a:pt x="34" y="294"/>
                  </a:cubicBezTo>
                  <a:cubicBezTo>
                    <a:pt x="36" y="294"/>
                    <a:pt x="36" y="294"/>
                    <a:pt x="36" y="294"/>
                  </a:cubicBezTo>
                  <a:cubicBezTo>
                    <a:pt x="37" y="296"/>
                    <a:pt x="37" y="296"/>
                    <a:pt x="37" y="296"/>
                  </a:cubicBezTo>
                  <a:cubicBezTo>
                    <a:pt x="40" y="299"/>
                    <a:pt x="40" y="299"/>
                    <a:pt x="40" y="299"/>
                  </a:cubicBezTo>
                  <a:cubicBezTo>
                    <a:pt x="42" y="299"/>
                    <a:pt x="42" y="299"/>
                    <a:pt x="42" y="299"/>
                  </a:cubicBezTo>
                  <a:cubicBezTo>
                    <a:pt x="42" y="299"/>
                    <a:pt x="42" y="299"/>
                    <a:pt x="42" y="299"/>
                  </a:cubicBezTo>
                  <a:cubicBezTo>
                    <a:pt x="44" y="300"/>
                    <a:pt x="44" y="300"/>
                    <a:pt x="44" y="300"/>
                  </a:cubicBezTo>
                  <a:cubicBezTo>
                    <a:pt x="47" y="300"/>
                    <a:pt x="47" y="300"/>
                    <a:pt x="47" y="300"/>
                  </a:cubicBezTo>
                  <a:cubicBezTo>
                    <a:pt x="47" y="299"/>
                    <a:pt x="47" y="299"/>
                    <a:pt x="47" y="299"/>
                  </a:cubicBezTo>
                  <a:cubicBezTo>
                    <a:pt x="48" y="301"/>
                    <a:pt x="48" y="301"/>
                    <a:pt x="48" y="301"/>
                  </a:cubicBezTo>
                  <a:cubicBezTo>
                    <a:pt x="47" y="301"/>
                    <a:pt x="47" y="301"/>
                    <a:pt x="47" y="301"/>
                  </a:cubicBezTo>
                  <a:cubicBezTo>
                    <a:pt x="48" y="302"/>
                    <a:pt x="48" y="302"/>
                    <a:pt x="48" y="302"/>
                  </a:cubicBezTo>
                  <a:cubicBezTo>
                    <a:pt x="48" y="303"/>
                    <a:pt x="48" y="303"/>
                    <a:pt x="48" y="303"/>
                  </a:cubicBezTo>
                  <a:cubicBezTo>
                    <a:pt x="49" y="303"/>
                    <a:pt x="49" y="303"/>
                    <a:pt x="49" y="303"/>
                  </a:cubicBezTo>
                  <a:cubicBezTo>
                    <a:pt x="50" y="302"/>
                    <a:pt x="50" y="302"/>
                    <a:pt x="50" y="302"/>
                  </a:cubicBezTo>
                  <a:cubicBezTo>
                    <a:pt x="53" y="302"/>
                    <a:pt x="53" y="302"/>
                    <a:pt x="53" y="302"/>
                  </a:cubicBezTo>
                  <a:cubicBezTo>
                    <a:pt x="52" y="302"/>
                    <a:pt x="52" y="302"/>
                    <a:pt x="52" y="302"/>
                  </a:cubicBezTo>
                  <a:cubicBezTo>
                    <a:pt x="54" y="303"/>
                    <a:pt x="54" y="303"/>
                    <a:pt x="54" y="303"/>
                  </a:cubicBezTo>
                  <a:cubicBezTo>
                    <a:pt x="55" y="302"/>
                    <a:pt x="55" y="302"/>
                    <a:pt x="55" y="302"/>
                  </a:cubicBezTo>
                  <a:cubicBezTo>
                    <a:pt x="55" y="303"/>
                    <a:pt x="55" y="303"/>
                    <a:pt x="55" y="303"/>
                  </a:cubicBezTo>
                  <a:cubicBezTo>
                    <a:pt x="58" y="306"/>
                    <a:pt x="58" y="306"/>
                    <a:pt x="58" y="306"/>
                  </a:cubicBezTo>
                  <a:cubicBezTo>
                    <a:pt x="59" y="305"/>
                    <a:pt x="59" y="305"/>
                    <a:pt x="59" y="305"/>
                  </a:cubicBezTo>
                  <a:cubicBezTo>
                    <a:pt x="60" y="305"/>
                    <a:pt x="60" y="305"/>
                    <a:pt x="60" y="305"/>
                  </a:cubicBezTo>
                  <a:cubicBezTo>
                    <a:pt x="61" y="306"/>
                    <a:pt x="61" y="306"/>
                    <a:pt x="61" y="306"/>
                  </a:cubicBezTo>
                  <a:cubicBezTo>
                    <a:pt x="63" y="306"/>
                    <a:pt x="63" y="306"/>
                    <a:pt x="63" y="306"/>
                  </a:cubicBezTo>
                  <a:cubicBezTo>
                    <a:pt x="65" y="306"/>
                    <a:pt x="65" y="306"/>
                    <a:pt x="65" y="306"/>
                  </a:cubicBezTo>
                  <a:cubicBezTo>
                    <a:pt x="66" y="306"/>
                    <a:pt x="66" y="306"/>
                    <a:pt x="66" y="306"/>
                  </a:cubicBezTo>
                  <a:cubicBezTo>
                    <a:pt x="68" y="307"/>
                    <a:pt x="68" y="307"/>
                    <a:pt x="68" y="307"/>
                  </a:cubicBezTo>
                  <a:cubicBezTo>
                    <a:pt x="71" y="308"/>
                    <a:pt x="71" y="308"/>
                    <a:pt x="71" y="308"/>
                  </a:cubicBezTo>
                  <a:cubicBezTo>
                    <a:pt x="76" y="308"/>
                    <a:pt x="76" y="308"/>
                    <a:pt x="76" y="308"/>
                  </a:cubicBezTo>
                  <a:cubicBezTo>
                    <a:pt x="80" y="308"/>
                    <a:pt x="80" y="308"/>
                    <a:pt x="80" y="308"/>
                  </a:cubicBezTo>
                  <a:cubicBezTo>
                    <a:pt x="81" y="307"/>
                    <a:pt x="81" y="307"/>
                    <a:pt x="81" y="307"/>
                  </a:cubicBezTo>
                  <a:cubicBezTo>
                    <a:pt x="83" y="307"/>
                    <a:pt x="83" y="307"/>
                    <a:pt x="83" y="307"/>
                  </a:cubicBezTo>
                  <a:cubicBezTo>
                    <a:pt x="84" y="306"/>
                    <a:pt x="84" y="306"/>
                    <a:pt x="84" y="306"/>
                  </a:cubicBezTo>
                  <a:cubicBezTo>
                    <a:pt x="87" y="305"/>
                    <a:pt x="87" y="305"/>
                    <a:pt x="87" y="305"/>
                  </a:cubicBezTo>
                  <a:cubicBezTo>
                    <a:pt x="90" y="304"/>
                    <a:pt x="90" y="304"/>
                    <a:pt x="90" y="304"/>
                  </a:cubicBezTo>
                  <a:cubicBezTo>
                    <a:pt x="93" y="300"/>
                    <a:pt x="93" y="300"/>
                    <a:pt x="93" y="300"/>
                  </a:cubicBezTo>
                  <a:cubicBezTo>
                    <a:pt x="93" y="298"/>
                    <a:pt x="93" y="298"/>
                    <a:pt x="93" y="298"/>
                  </a:cubicBezTo>
                  <a:cubicBezTo>
                    <a:pt x="95" y="296"/>
                    <a:pt x="95" y="296"/>
                    <a:pt x="95" y="296"/>
                  </a:cubicBezTo>
                  <a:cubicBezTo>
                    <a:pt x="95" y="295"/>
                    <a:pt x="95" y="295"/>
                    <a:pt x="95" y="295"/>
                  </a:cubicBezTo>
                  <a:cubicBezTo>
                    <a:pt x="96" y="293"/>
                    <a:pt x="96" y="293"/>
                    <a:pt x="96" y="293"/>
                  </a:cubicBezTo>
                  <a:cubicBezTo>
                    <a:pt x="96" y="291"/>
                    <a:pt x="96" y="291"/>
                    <a:pt x="96" y="291"/>
                  </a:cubicBezTo>
                  <a:cubicBezTo>
                    <a:pt x="96" y="289"/>
                    <a:pt x="96" y="289"/>
                    <a:pt x="96" y="289"/>
                  </a:cubicBezTo>
                  <a:cubicBezTo>
                    <a:pt x="96" y="287"/>
                    <a:pt x="96" y="287"/>
                    <a:pt x="96" y="287"/>
                  </a:cubicBezTo>
                  <a:cubicBezTo>
                    <a:pt x="95" y="286"/>
                    <a:pt x="95" y="286"/>
                    <a:pt x="95" y="286"/>
                  </a:cubicBezTo>
                  <a:cubicBezTo>
                    <a:pt x="95" y="286"/>
                    <a:pt x="95" y="286"/>
                    <a:pt x="95" y="286"/>
                  </a:cubicBezTo>
                  <a:cubicBezTo>
                    <a:pt x="93" y="284"/>
                    <a:pt x="93" y="284"/>
                    <a:pt x="93" y="284"/>
                  </a:cubicBezTo>
                  <a:cubicBezTo>
                    <a:pt x="92" y="283"/>
                    <a:pt x="92" y="283"/>
                    <a:pt x="92" y="283"/>
                  </a:cubicBezTo>
                  <a:cubicBezTo>
                    <a:pt x="92" y="281"/>
                    <a:pt x="92" y="281"/>
                    <a:pt x="92" y="281"/>
                  </a:cubicBezTo>
                  <a:cubicBezTo>
                    <a:pt x="90" y="279"/>
                    <a:pt x="90" y="279"/>
                    <a:pt x="90" y="279"/>
                  </a:cubicBezTo>
                  <a:cubicBezTo>
                    <a:pt x="88" y="279"/>
                    <a:pt x="88" y="279"/>
                    <a:pt x="88" y="279"/>
                  </a:cubicBezTo>
                  <a:cubicBezTo>
                    <a:pt x="88" y="280"/>
                    <a:pt x="88" y="280"/>
                    <a:pt x="88" y="280"/>
                  </a:cubicBezTo>
                  <a:cubicBezTo>
                    <a:pt x="86" y="279"/>
                    <a:pt x="86" y="279"/>
                    <a:pt x="86" y="279"/>
                  </a:cubicBezTo>
                  <a:cubicBezTo>
                    <a:pt x="86" y="277"/>
                    <a:pt x="86" y="277"/>
                    <a:pt x="86" y="277"/>
                  </a:cubicBezTo>
                  <a:cubicBezTo>
                    <a:pt x="83" y="275"/>
                    <a:pt x="83" y="275"/>
                    <a:pt x="83" y="275"/>
                  </a:cubicBezTo>
                  <a:cubicBezTo>
                    <a:pt x="83" y="273"/>
                    <a:pt x="83" y="273"/>
                    <a:pt x="83" y="273"/>
                  </a:cubicBezTo>
                  <a:cubicBezTo>
                    <a:pt x="81" y="271"/>
                    <a:pt x="81" y="271"/>
                    <a:pt x="81" y="271"/>
                  </a:cubicBezTo>
                  <a:cubicBezTo>
                    <a:pt x="80" y="271"/>
                    <a:pt x="80" y="271"/>
                    <a:pt x="80" y="271"/>
                  </a:cubicBezTo>
                  <a:cubicBezTo>
                    <a:pt x="80" y="272"/>
                    <a:pt x="80" y="272"/>
                    <a:pt x="80" y="272"/>
                  </a:cubicBezTo>
                  <a:cubicBezTo>
                    <a:pt x="82" y="274"/>
                    <a:pt x="82" y="274"/>
                    <a:pt x="82" y="274"/>
                  </a:cubicBezTo>
                  <a:cubicBezTo>
                    <a:pt x="80" y="275"/>
                    <a:pt x="80" y="275"/>
                    <a:pt x="80" y="275"/>
                  </a:cubicBezTo>
                  <a:cubicBezTo>
                    <a:pt x="78" y="273"/>
                    <a:pt x="78" y="273"/>
                    <a:pt x="78" y="273"/>
                  </a:cubicBezTo>
                  <a:cubicBezTo>
                    <a:pt x="77" y="273"/>
                    <a:pt x="77" y="273"/>
                    <a:pt x="77" y="273"/>
                  </a:cubicBezTo>
                  <a:cubicBezTo>
                    <a:pt x="74" y="270"/>
                    <a:pt x="74" y="270"/>
                    <a:pt x="74" y="270"/>
                  </a:cubicBezTo>
                  <a:cubicBezTo>
                    <a:pt x="73" y="270"/>
                    <a:pt x="73" y="270"/>
                    <a:pt x="73" y="270"/>
                  </a:cubicBezTo>
                  <a:cubicBezTo>
                    <a:pt x="73" y="271"/>
                    <a:pt x="73" y="271"/>
                    <a:pt x="73" y="271"/>
                  </a:cubicBezTo>
                  <a:cubicBezTo>
                    <a:pt x="74" y="272"/>
                    <a:pt x="74" y="272"/>
                    <a:pt x="74" y="272"/>
                  </a:cubicBezTo>
                  <a:cubicBezTo>
                    <a:pt x="72" y="272"/>
                    <a:pt x="72" y="272"/>
                    <a:pt x="72" y="272"/>
                  </a:cubicBezTo>
                  <a:cubicBezTo>
                    <a:pt x="70" y="269"/>
                    <a:pt x="70" y="269"/>
                    <a:pt x="70" y="269"/>
                  </a:cubicBezTo>
                  <a:cubicBezTo>
                    <a:pt x="69" y="268"/>
                    <a:pt x="69" y="268"/>
                    <a:pt x="69" y="268"/>
                  </a:cubicBezTo>
                  <a:cubicBezTo>
                    <a:pt x="67" y="267"/>
                    <a:pt x="67" y="267"/>
                    <a:pt x="67" y="267"/>
                  </a:cubicBezTo>
                  <a:cubicBezTo>
                    <a:pt x="61" y="263"/>
                    <a:pt x="61" y="263"/>
                    <a:pt x="61" y="263"/>
                  </a:cubicBezTo>
                  <a:cubicBezTo>
                    <a:pt x="52" y="258"/>
                    <a:pt x="52" y="258"/>
                    <a:pt x="52" y="258"/>
                  </a:cubicBezTo>
                  <a:cubicBezTo>
                    <a:pt x="50" y="257"/>
                    <a:pt x="50" y="257"/>
                    <a:pt x="50" y="257"/>
                  </a:cubicBezTo>
                  <a:cubicBezTo>
                    <a:pt x="50" y="258"/>
                    <a:pt x="50" y="258"/>
                    <a:pt x="50" y="258"/>
                  </a:cubicBezTo>
                  <a:cubicBezTo>
                    <a:pt x="48" y="257"/>
                    <a:pt x="48" y="257"/>
                    <a:pt x="48" y="257"/>
                  </a:cubicBezTo>
                  <a:cubicBezTo>
                    <a:pt x="46" y="256"/>
                    <a:pt x="46" y="256"/>
                    <a:pt x="46" y="256"/>
                  </a:cubicBezTo>
                  <a:cubicBezTo>
                    <a:pt x="46" y="257"/>
                    <a:pt x="46" y="257"/>
                    <a:pt x="46" y="257"/>
                  </a:cubicBezTo>
                  <a:cubicBezTo>
                    <a:pt x="45" y="258"/>
                    <a:pt x="45" y="258"/>
                    <a:pt x="45" y="258"/>
                  </a:cubicBezTo>
                  <a:cubicBezTo>
                    <a:pt x="43" y="257"/>
                    <a:pt x="43" y="257"/>
                    <a:pt x="43" y="257"/>
                  </a:cubicBezTo>
                  <a:cubicBezTo>
                    <a:pt x="41" y="257"/>
                    <a:pt x="41" y="257"/>
                    <a:pt x="41" y="257"/>
                  </a:cubicBezTo>
                  <a:cubicBezTo>
                    <a:pt x="40" y="256"/>
                    <a:pt x="40" y="256"/>
                    <a:pt x="40" y="256"/>
                  </a:cubicBezTo>
                  <a:cubicBezTo>
                    <a:pt x="38" y="255"/>
                    <a:pt x="38" y="255"/>
                    <a:pt x="38" y="255"/>
                  </a:cubicBezTo>
                  <a:cubicBezTo>
                    <a:pt x="38" y="255"/>
                    <a:pt x="38" y="255"/>
                    <a:pt x="38" y="255"/>
                  </a:cubicBezTo>
                  <a:cubicBezTo>
                    <a:pt x="39" y="257"/>
                    <a:pt x="39" y="257"/>
                    <a:pt x="39" y="257"/>
                  </a:cubicBezTo>
                  <a:cubicBezTo>
                    <a:pt x="38" y="257"/>
                    <a:pt x="38" y="257"/>
                    <a:pt x="38" y="257"/>
                  </a:cubicBezTo>
                  <a:cubicBezTo>
                    <a:pt x="37" y="256"/>
                    <a:pt x="37" y="256"/>
                    <a:pt x="37" y="256"/>
                  </a:cubicBezTo>
                  <a:cubicBezTo>
                    <a:pt x="35" y="257"/>
                    <a:pt x="35" y="257"/>
                    <a:pt x="35" y="257"/>
                  </a:cubicBezTo>
                  <a:cubicBezTo>
                    <a:pt x="35" y="257"/>
                    <a:pt x="35" y="257"/>
                    <a:pt x="35" y="257"/>
                  </a:cubicBezTo>
                  <a:cubicBezTo>
                    <a:pt x="35" y="258"/>
                    <a:pt x="35" y="258"/>
                    <a:pt x="35" y="258"/>
                  </a:cubicBezTo>
                  <a:cubicBezTo>
                    <a:pt x="34" y="261"/>
                    <a:pt x="34" y="261"/>
                    <a:pt x="34" y="261"/>
                  </a:cubicBezTo>
                  <a:cubicBezTo>
                    <a:pt x="32" y="261"/>
                    <a:pt x="32" y="261"/>
                    <a:pt x="32" y="261"/>
                  </a:cubicBezTo>
                  <a:cubicBezTo>
                    <a:pt x="33" y="259"/>
                    <a:pt x="33" y="259"/>
                    <a:pt x="33" y="259"/>
                  </a:cubicBezTo>
                  <a:cubicBezTo>
                    <a:pt x="34" y="258"/>
                    <a:pt x="34" y="258"/>
                    <a:pt x="34" y="258"/>
                  </a:cubicBezTo>
                  <a:cubicBezTo>
                    <a:pt x="34" y="258"/>
                    <a:pt x="34" y="258"/>
                    <a:pt x="34" y="258"/>
                  </a:cubicBezTo>
                  <a:cubicBezTo>
                    <a:pt x="32" y="258"/>
                    <a:pt x="32" y="258"/>
                    <a:pt x="32" y="258"/>
                  </a:cubicBezTo>
                  <a:cubicBezTo>
                    <a:pt x="33" y="257"/>
                    <a:pt x="33" y="257"/>
                    <a:pt x="33" y="257"/>
                  </a:cubicBezTo>
                  <a:cubicBezTo>
                    <a:pt x="33" y="256"/>
                    <a:pt x="33" y="256"/>
                    <a:pt x="33" y="256"/>
                  </a:cubicBezTo>
                  <a:cubicBezTo>
                    <a:pt x="32" y="256"/>
                    <a:pt x="32" y="256"/>
                    <a:pt x="32" y="256"/>
                  </a:cubicBezTo>
                  <a:cubicBezTo>
                    <a:pt x="32" y="256"/>
                    <a:pt x="32" y="256"/>
                    <a:pt x="32" y="256"/>
                  </a:cubicBezTo>
                  <a:cubicBezTo>
                    <a:pt x="30" y="258"/>
                    <a:pt x="30" y="258"/>
                    <a:pt x="30" y="258"/>
                  </a:cubicBezTo>
                  <a:cubicBezTo>
                    <a:pt x="30" y="257"/>
                    <a:pt x="30" y="257"/>
                    <a:pt x="30" y="257"/>
                  </a:cubicBezTo>
                  <a:cubicBezTo>
                    <a:pt x="30" y="257"/>
                    <a:pt x="30" y="257"/>
                    <a:pt x="30" y="257"/>
                  </a:cubicBezTo>
                  <a:cubicBezTo>
                    <a:pt x="30" y="256"/>
                    <a:pt x="30" y="256"/>
                    <a:pt x="30" y="256"/>
                  </a:cubicBezTo>
                  <a:cubicBezTo>
                    <a:pt x="29" y="257"/>
                    <a:pt x="29" y="257"/>
                    <a:pt x="29" y="257"/>
                  </a:cubicBezTo>
                  <a:cubicBezTo>
                    <a:pt x="29" y="257"/>
                    <a:pt x="29" y="257"/>
                    <a:pt x="29" y="257"/>
                  </a:cubicBezTo>
                  <a:cubicBezTo>
                    <a:pt x="28" y="256"/>
                    <a:pt x="28" y="256"/>
                    <a:pt x="28" y="256"/>
                  </a:cubicBezTo>
                  <a:cubicBezTo>
                    <a:pt x="27" y="255"/>
                    <a:pt x="27" y="255"/>
                    <a:pt x="27" y="255"/>
                  </a:cubicBezTo>
                  <a:cubicBezTo>
                    <a:pt x="26" y="257"/>
                    <a:pt x="26" y="257"/>
                    <a:pt x="26" y="257"/>
                  </a:cubicBezTo>
                  <a:cubicBezTo>
                    <a:pt x="25" y="255"/>
                    <a:pt x="25" y="255"/>
                    <a:pt x="25" y="255"/>
                  </a:cubicBezTo>
                  <a:cubicBezTo>
                    <a:pt x="24" y="255"/>
                    <a:pt x="24" y="255"/>
                    <a:pt x="24" y="255"/>
                  </a:cubicBezTo>
                  <a:cubicBezTo>
                    <a:pt x="23" y="256"/>
                    <a:pt x="23" y="256"/>
                    <a:pt x="23" y="256"/>
                  </a:cubicBezTo>
                  <a:cubicBezTo>
                    <a:pt x="23" y="254"/>
                    <a:pt x="23" y="254"/>
                    <a:pt x="23" y="254"/>
                  </a:cubicBezTo>
                  <a:cubicBezTo>
                    <a:pt x="23" y="252"/>
                    <a:pt x="23" y="252"/>
                    <a:pt x="23" y="252"/>
                  </a:cubicBezTo>
                  <a:cubicBezTo>
                    <a:pt x="24" y="251"/>
                    <a:pt x="24" y="251"/>
                    <a:pt x="24" y="251"/>
                  </a:cubicBezTo>
                  <a:cubicBezTo>
                    <a:pt x="24" y="252"/>
                    <a:pt x="24" y="252"/>
                    <a:pt x="24" y="252"/>
                  </a:cubicBezTo>
                  <a:cubicBezTo>
                    <a:pt x="25" y="253"/>
                    <a:pt x="25" y="253"/>
                    <a:pt x="25" y="253"/>
                  </a:cubicBezTo>
                  <a:cubicBezTo>
                    <a:pt x="27" y="253"/>
                    <a:pt x="27" y="253"/>
                    <a:pt x="27" y="253"/>
                  </a:cubicBezTo>
                  <a:cubicBezTo>
                    <a:pt x="29" y="254"/>
                    <a:pt x="29" y="254"/>
                    <a:pt x="29" y="254"/>
                  </a:cubicBezTo>
                  <a:cubicBezTo>
                    <a:pt x="30" y="253"/>
                    <a:pt x="30" y="253"/>
                    <a:pt x="30" y="253"/>
                  </a:cubicBezTo>
                  <a:cubicBezTo>
                    <a:pt x="30" y="252"/>
                    <a:pt x="30" y="252"/>
                    <a:pt x="30" y="252"/>
                  </a:cubicBezTo>
                  <a:cubicBezTo>
                    <a:pt x="29" y="251"/>
                    <a:pt x="29" y="251"/>
                    <a:pt x="29" y="251"/>
                  </a:cubicBezTo>
                  <a:cubicBezTo>
                    <a:pt x="28" y="250"/>
                    <a:pt x="28" y="250"/>
                    <a:pt x="28" y="250"/>
                  </a:cubicBezTo>
                  <a:cubicBezTo>
                    <a:pt x="27" y="250"/>
                    <a:pt x="27" y="250"/>
                    <a:pt x="27" y="250"/>
                  </a:cubicBezTo>
                  <a:cubicBezTo>
                    <a:pt x="26" y="250"/>
                    <a:pt x="26" y="250"/>
                    <a:pt x="26" y="250"/>
                  </a:cubicBezTo>
                  <a:cubicBezTo>
                    <a:pt x="26" y="250"/>
                    <a:pt x="26" y="250"/>
                    <a:pt x="26" y="250"/>
                  </a:cubicBezTo>
                  <a:cubicBezTo>
                    <a:pt x="25" y="248"/>
                    <a:pt x="25" y="248"/>
                    <a:pt x="25" y="248"/>
                  </a:cubicBezTo>
                  <a:cubicBezTo>
                    <a:pt x="23" y="248"/>
                    <a:pt x="23" y="248"/>
                    <a:pt x="23" y="248"/>
                  </a:cubicBezTo>
                  <a:cubicBezTo>
                    <a:pt x="21" y="247"/>
                    <a:pt x="21" y="247"/>
                    <a:pt x="21" y="247"/>
                  </a:cubicBezTo>
                  <a:cubicBezTo>
                    <a:pt x="21" y="248"/>
                    <a:pt x="21" y="248"/>
                    <a:pt x="21" y="248"/>
                  </a:cubicBezTo>
                  <a:cubicBezTo>
                    <a:pt x="21" y="249"/>
                    <a:pt x="21" y="249"/>
                    <a:pt x="21" y="249"/>
                  </a:cubicBezTo>
                  <a:cubicBezTo>
                    <a:pt x="22" y="249"/>
                    <a:pt x="22" y="249"/>
                    <a:pt x="22" y="249"/>
                  </a:cubicBezTo>
                  <a:cubicBezTo>
                    <a:pt x="22" y="250"/>
                    <a:pt x="22" y="250"/>
                    <a:pt x="22" y="250"/>
                  </a:cubicBezTo>
                  <a:cubicBezTo>
                    <a:pt x="21" y="250"/>
                    <a:pt x="21" y="250"/>
                    <a:pt x="21" y="250"/>
                  </a:cubicBezTo>
                  <a:cubicBezTo>
                    <a:pt x="20" y="250"/>
                    <a:pt x="20" y="250"/>
                    <a:pt x="20" y="250"/>
                  </a:cubicBezTo>
                  <a:cubicBezTo>
                    <a:pt x="20" y="250"/>
                    <a:pt x="20" y="250"/>
                    <a:pt x="20" y="250"/>
                  </a:cubicBezTo>
                  <a:cubicBezTo>
                    <a:pt x="21" y="251"/>
                    <a:pt x="21" y="251"/>
                    <a:pt x="21" y="251"/>
                  </a:cubicBezTo>
                  <a:cubicBezTo>
                    <a:pt x="21" y="252"/>
                    <a:pt x="21" y="252"/>
                    <a:pt x="21" y="252"/>
                  </a:cubicBezTo>
                  <a:cubicBezTo>
                    <a:pt x="19" y="252"/>
                    <a:pt x="19" y="252"/>
                    <a:pt x="19" y="252"/>
                  </a:cubicBezTo>
                  <a:cubicBezTo>
                    <a:pt x="19" y="253"/>
                    <a:pt x="19" y="253"/>
                    <a:pt x="19" y="253"/>
                  </a:cubicBezTo>
                  <a:cubicBezTo>
                    <a:pt x="18" y="255"/>
                    <a:pt x="18" y="255"/>
                    <a:pt x="18" y="255"/>
                  </a:cubicBezTo>
                  <a:cubicBezTo>
                    <a:pt x="18" y="254"/>
                    <a:pt x="18" y="254"/>
                    <a:pt x="18" y="254"/>
                  </a:cubicBezTo>
                  <a:cubicBezTo>
                    <a:pt x="18" y="252"/>
                    <a:pt x="18" y="252"/>
                    <a:pt x="18" y="252"/>
                  </a:cubicBezTo>
                  <a:cubicBezTo>
                    <a:pt x="17" y="252"/>
                    <a:pt x="17" y="252"/>
                    <a:pt x="17" y="252"/>
                  </a:cubicBezTo>
                  <a:cubicBezTo>
                    <a:pt x="15" y="251"/>
                    <a:pt x="15" y="251"/>
                    <a:pt x="15" y="251"/>
                  </a:cubicBezTo>
                  <a:cubicBezTo>
                    <a:pt x="15" y="251"/>
                    <a:pt x="15" y="251"/>
                    <a:pt x="15" y="251"/>
                  </a:cubicBezTo>
                  <a:cubicBezTo>
                    <a:pt x="15" y="253"/>
                    <a:pt x="15" y="253"/>
                    <a:pt x="15" y="253"/>
                  </a:cubicBezTo>
                  <a:cubicBezTo>
                    <a:pt x="14" y="255"/>
                    <a:pt x="14" y="255"/>
                    <a:pt x="14" y="255"/>
                  </a:cubicBezTo>
                  <a:cubicBezTo>
                    <a:pt x="12" y="254"/>
                    <a:pt x="12" y="254"/>
                    <a:pt x="12" y="254"/>
                  </a:cubicBezTo>
                  <a:cubicBezTo>
                    <a:pt x="11" y="254"/>
                    <a:pt x="11" y="254"/>
                    <a:pt x="11" y="254"/>
                  </a:cubicBezTo>
                  <a:cubicBezTo>
                    <a:pt x="11" y="257"/>
                    <a:pt x="11" y="257"/>
                    <a:pt x="11" y="257"/>
                  </a:cubicBezTo>
                  <a:cubicBezTo>
                    <a:pt x="10" y="258"/>
                    <a:pt x="10" y="258"/>
                    <a:pt x="10" y="258"/>
                  </a:cubicBezTo>
                  <a:cubicBezTo>
                    <a:pt x="8" y="259"/>
                    <a:pt x="8" y="259"/>
                    <a:pt x="8" y="259"/>
                  </a:cubicBezTo>
                  <a:cubicBezTo>
                    <a:pt x="5" y="261"/>
                    <a:pt x="5" y="261"/>
                    <a:pt x="5" y="261"/>
                  </a:cubicBezTo>
                  <a:cubicBezTo>
                    <a:pt x="5" y="264"/>
                    <a:pt x="5" y="264"/>
                    <a:pt x="5" y="264"/>
                  </a:cubicBezTo>
                  <a:cubicBezTo>
                    <a:pt x="4" y="264"/>
                    <a:pt x="4" y="264"/>
                    <a:pt x="4" y="264"/>
                  </a:cubicBezTo>
                  <a:cubicBezTo>
                    <a:pt x="4" y="264"/>
                    <a:pt x="4" y="264"/>
                    <a:pt x="4" y="264"/>
                  </a:cubicBezTo>
                  <a:cubicBezTo>
                    <a:pt x="2" y="265"/>
                    <a:pt x="2" y="265"/>
                    <a:pt x="2" y="265"/>
                  </a:cubicBezTo>
                  <a:cubicBezTo>
                    <a:pt x="0" y="266"/>
                    <a:pt x="0" y="266"/>
                    <a:pt x="0" y="266"/>
                  </a:cubicBezTo>
                  <a:cubicBezTo>
                    <a:pt x="2" y="267"/>
                    <a:pt x="2" y="267"/>
                    <a:pt x="2" y="267"/>
                  </a:cubicBezTo>
                  <a:cubicBezTo>
                    <a:pt x="1" y="269"/>
                    <a:pt x="1" y="269"/>
                    <a:pt x="1" y="269"/>
                  </a:cubicBezTo>
                  <a:cubicBezTo>
                    <a:pt x="1" y="272"/>
                    <a:pt x="1" y="272"/>
                    <a:pt x="1" y="272"/>
                  </a:cubicBezTo>
                  <a:cubicBezTo>
                    <a:pt x="2" y="273"/>
                    <a:pt x="2" y="273"/>
                    <a:pt x="2" y="273"/>
                  </a:cubicBezTo>
                  <a:cubicBezTo>
                    <a:pt x="3" y="277"/>
                    <a:pt x="3" y="277"/>
                    <a:pt x="3" y="277"/>
                  </a:cubicBezTo>
                  <a:cubicBezTo>
                    <a:pt x="5" y="278"/>
                    <a:pt x="5" y="278"/>
                    <a:pt x="5" y="278"/>
                  </a:cubicBezTo>
                  <a:cubicBezTo>
                    <a:pt x="7" y="279"/>
                    <a:pt x="7" y="279"/>
                    <a:pt x="7" y="279"/>
                  </a:cubicBezTo>
                  <a:cubicBezTo>
                    <a:pt x="8" y="281"/>
                    <a:pt x="8" y="281"/>
                    <a:pt x="8" y="281"/>
                  </a:cubicBezTo>
                  <a:cubicBezTo>
                    <a:pt x="9" y="283"/>
                    <a:pt x="9" y="283"/>
                    <a:pt x="9" y="283"/>
                  </a:cubicBezTo>
                  <a:cubicBezTo>
                    <a:pt x="13" y="285"/>
                    <a:pt x="13" y="285"/>
                    <a:pt x="13" y="285"/>
                  </a:cubicBezTo>
                  <a:cubicBezTo>
                    <a:pt x="14" y="286"/>
                    <a:pt x="14" y="286"/>
                    <a:pt x="14" y="286"/>
                  </a:cubicBezTo>
                  <a:cubicBezTo>
                    <a:pt x="13" y="289"/>
                    <a:pt x="13" y="289"/>
                    <a:pt x="13" y="289"/>
                  </a:cubicBezTo>
                  <a:cubicBezTo>
                    <a:pt x="12" y="292"/>
                    <a:pt x="12" y="292"/>
                    <a:pt x="12" y="292"/>
                  </a:cubicBezTo>
                  <a:cubicBezTo>
                    <a:pt x="10" y="296"/>
                    <a:pt x="10" y="296"/>
                    <a:pt x="10" y="296"/>
                  </a:cubicBezTo>
                  <a:cubicBezTo>
                    <a:pt x="12" y="298"/>
                    <a:pt x="12" y="298"/>
                    <a:pt x="12" y="298"/>
                  </a:cubicBezTo>
                  <a:cubicBezTo>
                    <a:pt x="13" y="301"/>
                    <a:pt x="13" y="301"/>
                    <a:pt x="13" y="301"/>
                  </a:cubicBezTo>
                  <a:cubicBezTo>
                    <a:pt x="17" y="307"/>
                    <a:pt x="17" y="307"/>
                    <a:pt x="17" y="307"/>
                  </a:cubicBezTo>
                  <a:cubicBezTo>
                    <a:pt x="20" y="316"/>
                    <a:pt x="20" y="316"/>
                    <a:pt x="20" y="316"/>
                  </a:cubicBezTo>
                  <a:cubicBezTo>
                    <a:pt x="19" y="317"/>
                    <a:pt x="19" y="317"/>
                    <a:pt x="19" y="317"/>
                  </a:cubicBezTo>
                  <a:cubicBezTo>
                    <a:pt x="19" y="323"/>
                    <a:pt x="19" y="323"/>
                    <a:pt x="19" y="323"/>
                  </a:cubicBezTo>
                  <a:cubicBezTo>
                    <a:pt x="19" y="324"/>
                    <a:pt x="19" y="324"/>
                    <a:pt x="19" y="324"/>
                  </a:cubicBezTo>
                  <a:cubicBezTo>
                    <a:pt x="20" y="325"/>
                    <a:pt x="20" y="325"/>
                    <a:pt x="20" y="325"/>
                  </a:cubicBezTo>
                  <a:cubicBezTo>
                    <a:pt x="19" y="326"/>
                    <a:pt x="19" y="326"/>
                    <a:pt x="19" y="326"/>
                  </a:cubicBezTo>
                  <a:cubicBezTo>
                    <a:pt x="19" y="329"/>
                    <a:pt x="19" y="329"/>
                    <a:pt x="19" y="329"/>
                  </a:cubicBezTo>
                  <a:cubicBezTo>
                    <a:pt x="20" y="330"/>
                    <a:pt x="20" y="330"/>
                    <a:pt x="20" y="330"/>
                  </a:cubicBezTo>
                  <a:cubicBezTo>
                    <a:pt x="22" y="331"/>
                    <a:pt x="22" y="331"/>
                    <a:pt x="22" y="331"/>
                  </a:cubicBezTo>
                  <a:cubicBezTo>
                    <a:pt x="23" y="333"/>
                    <a:pt x="23" y="333"/>
                    <a:pt x="23" y="333"/>
                  </a:cubicBezTo>
                  <a:cubicBezTo>
                    <a:pt x="22" y="333"/>
                    <a:pt x="22" y="333"/>
                    <a:pt x="22" y="333"/>
                  </a:cubicBezTo>
                  <a:cubicBezTo>
                    <a:pt x="23" y="337"/>
                    <a:pt x="23" y="337"/>
                    <a:pt x="23" y="337"/>
                  </a:cubicBezTo>
                  <a:cubicBezTo>
                    <a:pt x="24" y="339"/>
                    <a:pt x="24" y="339"/>
                    <a:pt x="24" y="339"/>
                  </a:cubicBezTo>
                  <a:cubicBezTo>
                    <a:pt x="26" y="340"/>
                    <a:pt x="26" y="340"/>
                    <a:pt x="26" y="340"/>
                  </a:cubicBezTo>
                  <a:cubicBezTo>
                    <a:pt x="26" y="343"/>
                    <a:pt x="26" y="343"/>
                    <a:pt x="26" y="343"/>
                  </a:cubicBezTo>
                  <a:cubicBezTo>
                    <a:pt x="25" y="345"/>
                    <a:pt x="25" y="345"/>
                    <a:pt x="25" y="345"/>
                  </a:cubicBezTo>
                  <a:cubicBezTo>
                    <a:pt x="24" y="348"/>
                    <a:pt x="24" y="348"/>
                    <a:pt x="24" y="348"/>
                  </a:cubicBezTo>
                  <a:cubicBezTo>
                    <a:pt x="28" y="354"/>
                    <a:pt x="28" y="354"/>
                    <a:pt x="28" y="354"/>
                  </a:cubicBezTo>
                  <a:cubicBezTo>
                    <a:pt x="30" y="354"/>
                    <a:pt x="30" y="354"/>
                    <a:pt x="30" y="354"/>
                  </a:cubicBezTo>
                  <a:cubicBezTo>
                    <a:pt x="34" y="359"/>
                    <a:pt x="34" y="359"/>
                    <a:pt x="34" y="359"/>
                  </a:cubicBezTo>
                  <a:cubicBezTo>
                    <a:pt x="35" y="361"/>
                    <a:pt x="35" y="361"/>
                    <a:pt x="35" y="361"/>
                  </a:cubicBezTo>
                  <a:cubicBezTo>
                    <a:pt x="32" y="368"/>
                    <a:pt x="32" y="368"/>
                    <a:pt x="32" y="368"/>
                  </a:cubicBezTo>
                  <a:cubicBezTo>
                    <a:pt x="29" y="374"/>
                    <a:pt x="29" y="374"/>
                    <a:pt x="29" y="374"/>
                  </a:cubicBezTo>
                  <a:cubicBezTo>
                    <a:pt x="27" y="378"/>
                    <a:pt x="27" y="378"/>
                    <a:pt x="27" y="378"/>
                  </a:cubicBezTo>
                  <a:cubicBezTo>
                    <a:pt x="24" y="382"/>
                    <a:pt x="24" y="382"/>
                    <a:pt x="24" y="382"/>
                  </a:cubicBezTo>
                  <a:cubicBezTo>
                    <a:pt x="22" y="386"/>
                    <a:pt x="22" y="386"/>
                    <a:pt x="22" y="386"/>
                  </a:cubicBezTo>
                  <a:cubicBezTo>
                    <a:pt x="20" y="387"/>
                    <a:pt x="20" y="387"/>
                    <a:pt x="20" y="387"/>
                  </a:cubicBezTo>
                  <a:cubicBezTo>
                    <a:pt x="16" y="391"/>
                    <a:pt x="16" y="391"/>
                    <a:pt x="16" y="391"/>
                  </a:cubicBezTo>
                  <a:cubicBezTo>
                    <a:pt x="16" y="393"/>
                    <a:pt x="16" y="393"/>
                    <a:pt x="16" y="393"/>
                  </a:cubicBezTo>
                  <a:cubicBezTo>
                    <a:pt x="16" y="393"/>
                    <a:pt x="16" y="393"/>
                    <a:pt x="16" y="393"/>
                  </a:cubicBezTo>
                  <a:cubicBezTo>
                    <a:pt x="17" y="393"/>
                    <a:pt x="17" y="393"/>
                    <a:pt x="17" y="393"/>
                  </a:cubicBezTo>
                  <a:cubicBezTo>
                    <a:pt x="17" y="393"/>
                    <a:pt x="19" y="392"/>
                    <a:pt x="19" y="392"/>
                  </a:cubicBezTo>
                  <a:cubicBezTo>
                    <a:pt x="21" y="391"/>
                    <a:pt x="21" y="391"/>
                    <a:pt x="21" y="391"/>
                  </a:cubicBezTo>
                  <a:cubicBezTo>
                    <a:pt x="20" y="392"/>
                    <a:pt x="20" y="392"/>
                    <a:pt x="20" y="392"/>
                  </a:cubicBezTo>
                  <a:cubicBezTo>
                    <a:pt x="20" y="393"/>
                    <a:pt x="20" y="393"/>
                    <a:pt x="20" y="393"/>
                  </a:cubicBezTo>
                  <a:cubicBezTo>
                    <a:pt x="20" y="395"/>
                    <a:pt x="20" y="395"/>
                    <a:pt x="20" y="395"/>
                  </a:cubicBezTo>
                  <a:cubicBezTo>
                    <a:pt x="18" y="393"/>
                    <a:pt x="18" y="393"/>
                    <a:pt x="18" y="393"/>
                  </a:cubicBezTo>
                  <a:cubicBezTo>
                    <a:pt x="18" y="395"/>
                    <a:pt x="18" y="395"/>
                    <a:pt x="18" y="395"/>
                  </a:cubicBezTo>
                  <a:cubicBezTo>
                    <a:pt x="20" y="397"/>
                    <a:pt x="20" y="397"/>
                    <a:pt x="20" y="397"/>
                  </a:cubicBezTo>
                  <a:cubicBezTo>
                    <a:pt x="22" y="397"/>
                    <a:pt x="22" y="397"/>
                    <a:pt x="22" y="397"/>
                  </a:cubicBezTo>
                  <a:cubicBezTo>
                    <a:pt x="23" y="399"/>
                    <a:pt x="23" y="399"/>
                    <a:pt x="23" y="399"/>
                  </a:cubicBezTo>
                  <a:cubicBezTo>
                    <a:pt x="25" y="399"/>
                    <a:pt x="25" y="399"/>
                    <a:pt x="25" y="399"/>
                  </a:cubicBezTo>
                  <a:cubicBezTo>
                    <a:pt x="26" y="398"/>
                    <a:pt x="26" y="398"/>
                    <a:pt x="26" y="398"/>
                  </a:cubicBezTo>
                  <a:cubicBezTo>
                    <a:pt x="28" y="398"/>
                    <a:pt x="28" y="398"/>
                    <a:pt x="28" y="398"/>
                  </a:cubicBezTo>
                  <a:cubicBezTo>
                    <a:pt x="29" y="400"/>
                    <a:pt x="29" y="400"/>
                    <a:pt x="29" y="400"/>
                  </a:cubicBezTo>
                  <a:cubicBezTo>
                    <a:pt x="28" y="402"/>
                    <a:pt x="28" y="402"/>
                    <a:pt x="28" y="402"/>
                  </a:cubicBezTo>
                  <a:cubicBezTo>
                    <a:pt x="25" y="401"/>
                    <a:pt x="25" y="401"/>
                    <a:pt x="25" y="401"/>
                  </a:cubicBezTo>
                  <a:cubicBezTo>
                    <a:pt x="24" y="401"/>
                    <a:pt x="24" y="401"/>
                    <a:pt x="24" y="401"/>
                  </a:cubicBezTo>
                  <a:cubicBezTo>
                    <a:pt x="24" y="403"/>
                    <a:pt x="24" y="403"/>
                    <a:pt x="24" y="403"/>
                  </a:cubicBezTo>
                  <a:cubicBezTo>
                    <a:pt x="22" y="404"/>
                    <a:pt x="22" y="404"/>
                    <a:pt x="22" y="404"/>
                  </a:cubicBezTo>
                  <a:cubicBezTo>
                    <a:pt x="20" y="403"/>
                    <a:pt x="20" y="403"/>
                    <a:pt x="20" y="403"/>
                  </a:cubicBezTo>
                  <a:cubicBezTo>
                    <a:pt x="19" y="404"/>
                    <a:pt x="19" y="404"/>
                    <a:pt x="19" y="404"/>
                  </a:cubicBezTo>
                  <a:cubicBezTo>
                    <a:pt x="19" y="406"/>
                    <a:pt x="19" y="406"/>
                    <a:pt x="19" y="406"/>
                  </a:cubicBezTo>
                  <a:cubicBezTo>
                    <a:pt x="18" y="406"/>
                    <a:pt x="18" y="406"/>
                    <a:pt x="18" y="406"/>
                  </a:cubicBezTo>
                  <a:cubicBezTo>
                    <a:pt x="17" y="405"/>
                    <a:pt x="17" y="405"/>
                    <a:pt x="17" y="405"/>
                  </a:cubicBezTo>
                  <a:cubicBezTo>
                    <a:pt x="16" y="405"/>
                    <a:pt x="16" y="405"/>
                    <a:pt x="16" y="405"/>
                  </a:cubicBezTo>
                  <a:cubicBezTo>
                    <a:pt x="16" y="406"/>
                    <a:pt x="16" y="406"/>
                    <a:pt x="16" y="406"/>
                  </a:cubicBezTo>
                  <a:cubicBezTo>
                    <a:pt x="17" y="408"/>
                    <a:pt x="17" y="408"/>
                    <a:pt x="17" y="408"/>
                  </a:cubicBezTo>
                  <a:cubicBezTo>
                    <a:pt x="16" y="410"/>
                    <a:pt x="16" y="410"/>
                    <a:pt x="16" y="410"/>
                  </a:cubicBezTo>
                  <a:cubicBezTo>
                    <a:pt x="16" y="410"/>
                    <a:pt x="16" y="410"/>
                    <a:pt x="16" y="410"/>
                  </a:cubicBezTo>
                  <a:cubicBezTo>
                    <a:pt x="17" y="411"/>
                    <a:pt x="17" y="411"/>
                    <a:pt x="17" y="411"/>
                  </a:cubicBezTo>
                  <a:cubicBezTo>
                    <a:pt x="17" y="411"/>
                    <a:pt x="17" y="411"/>
                    <a:pt x="17" y="411"/>
                  </a:cubicBezTo>
                  <a:cubicBezTo>
                    <a:pt x="17" y="412"/>
                    <a:pt x="17" y="412"/>
                    <a:pt x="17" y="412"/>
                  </a:cubicBezTo>
                  <a:cubicBezTo>
                    <a:pt x="16" y="414"/>
                    <a:pt x="16" y="414"/>
                    <a:pt x="16" y="414"/>
                  </a:cubicBezTo>
                  <a:cubicBezTo>
                    <a:pt x="15" y="416"/>
                    <a:pt x="15" y="416"/>
                    <a:pt x="15" y="416"/>
                  </a:cubicBezTo>
                  <a:cubicBezTo>
                    <a:pt x="14" y="417"/>
                    <a:pt x="14" y="417"/>
                    <a:pt x="14" y="417"/>
                  </a:cubicBezTo>
                  <a:cubicBezTo>
                    <a:pt x="13" y="423"/>
                    <a:pt x="13" y="423"/>
                    <a:pt x="13" y="423"/>
                  </a:cubicBezTo>
                  <a:cubicBezTo>
                    <a:pt x="17" y="431"/>
                    <a:pt x="17" y="431"/>
                    <a:pt x="17" y="431"/>
                  </a:cubicBezTo>
                  <a:cubicBezTo>
                    <a:pt x="17" y="433"/>
                    <a:pt x="17" y="433"/>
                    <a:pt x="17" y="433"/>
                  </a:cubicBezTo>
                  <a:cubicBezTo>
                    <a:pt x="16" y="434"/>
                    <a:pt x="16" y="434"/>
                    <a:pt x="16" y="434"/>
                  </a:cubicBezTo>
                  <a:cubicBezTo>
                    <a:pt x="16" y="435"/>
                    <a:pt x="16" y="435"/>
                    <a:pt x="16" y="435"/>
                  </a:cubicBezTo>
                  <a:cubicBezTo>
                    <a:pt x="15" y="437"/>
                    <a:pt x="15" y="437"/>
                    <a:pt x="15" y="437"/>
                  </a:cubicBezTo>
                  <a:cubicBezTo>
                    <a:pt x="17" y="438"/>
                    <a:pt x="17" y="438"/>
                    <a:pt x="17" y="438"/>
                  </a:cubicBezTo>
                  <a:cubicBezTo>
                    <a:pt x="17" y="439"/>
                    <a:pt x="17" y="439"/>
                    <a:pt x="17" y="439"/>
                  </a:cubicBezTo>
                  <a:cubicBezTo>
                    <a:pt x="17" y="440"/>
                    <a:pt x="17" y="440"/>
                    <a:pt x="17" y="440"/>
                  </a:cubicBezTo>
                  <a:cubicBezTo>
                    <a:pt x="17" y="441"/>
                    <a:pt x="17" y="441"/>
                    <a:pt x="17" y="441"/>
                  </a:cubicBezTo>
                  <a:cubicBezTo>
                    <a:pt x="18" y="442"/>
                    <a:pt x="18" y="442"/>
                    <a:pt x="18" y="442"/>
                  </a:cubicBezTo>
                  <a:cubicBezTo>
                    <a:pt x="18" y="443"/>
                    <a:pt x="18" y="443"/>
                    <a:pt x="18" y="443"/>
                  </a:cubicBezTo>
                  <a:cubicBezTo>
                    <a:pt x="19" y="446"/>
                    <a:pt x="19" y="446"/>
                    <a:pt x="19" y="446"/>
                  </a:cubicBezTo>
                  <a:cubicBezTo>
                    <a:pt x="19" y="446"/>
                    <a:pt x="19" y="446"/>
                    <a:pt x="19" y="446"/>
                  </a:cubicBezTo>
                  <a:cubicBezTo>
                    <a:pt x="20" y="449"/>
                    <a:pt x="20" y="449"/>
                    <a:pt x="20" y="449"/>
                  </a:cubicBezTo>
                  <a:cubicBezTo>
                    <a:pt x="21" y="451"/>
                    <a:pt x="21" y="451"/>
                    <a:pt x="21" y="451"/>
                  </a:cubicBezTo>
                  <a:cubicBezTo>
                    <a:pt x="22" y="453"/>
                    <a:pt x="22" y="453"/>
                    <a:pt x="22" y="453"/>
                  </a:cubicBezTo>
                  <a:cubicBezTo>
                    <a:pt x="22" y="453"/>
                    <a:pt x="22" y="453"/>
                    <a:pt x="22" y="453"/>
                  </a:cubicBezTo>
                  <a:cubicBezTo>
                    <a:pt x="24" y="454"/>
                    <a:pt x="24" y="454"/>
                    <a:pt x="24" y="454"/>
                  </a:cubicBezTo>
                  <a:cubicBezTo>
                    <a:pt x="26" y="453"/>
                    <a:pt x="26" y="453"/>
                    <a:pt x="26" y="453"/>
                  </a:cubicBezTo>
                  <a:cubicBezTo>
                    <a:pt x="28" y="456"/>
                    <a:pt x="28" y="456"/>
                    <a:pt x="28" y="456"/>
                  </a:cubicBezTo>
                  <a:cubicBezTo>
                    <a:pt x="30" y="455"/>
                    <a:pt x="30" y="455"/>
                    <a:pt x="30" y="455"/>
                  </a:cubicBezTo>
                  <a:cubicBezTo>
                    <a:pt x="32" y="455"/>
                    <a:pt x="32" y="455"/>
                    <a:pt x="32" y="455"/>
                  </a:cubicBezTo>
                  <a:cubicBezTo>
                    <a:pt x="33" y="458"/>
                    <a:pt x="33" y="458"/>
                    <a:pt x="33" y="458"/>
                  </a:cubicBezTo>
                  <a:cubicBezTo>
                    <a:pt x="36" y="456"/>
                    <a:pt x="36" y="456"/>
                    <a:pt x="36" y="456"/>
                  </a:cubicBezTo>
                  <a:cubicBezTo>
                    <a:pt x="38" y="455"/>
                    <a:pt x="38" y="455"/>
                    <a:pt x="38" y="455"/>
                  </a:cubicBezTo>
                  <a:cubicBezTo>
                    <a:pt x="39" y="456"/>
                    <a:pt x="39" y="456"/>
                    <a:pt x="39" y="456"/>
                  </a:cubicBezTo>
                  <a:cubicBezTo>
                    <a:pt x="41" y="456"/>
                    <a:pt x="41" y="456"/>
                    <a:pt x="41" y="456"/>
                  </a:cubicBezTo>
                  <a:cubicBezTo>
                    <a:pt x="44" y="458"/>
                    <a:pt x="44" y="458"/>
                    <a:pt x="44" y="458"/>
                  </a:cubicBezTo>
                  <a:cubicBezTo>
                    <a:pt x="45" y="460"/>
                    <a:pt x="45" y="460"/>
                    <a:pt x="45" y="460"/>
                  </a:cubicBezTo>
                  <a:cubicBezTo>
                    <a:pt x="44" y="462"/>
                    <a:pt x="44" y="462"/>
                    <a:pt x="44" y="462"/>
                  </a:cubicBezTo>
                  <a:cubicBezTo>
                    <a:pt x="46" y="464"/>
                    <a:pt x="46" y="464"/>
                    <a:pt x="46" y="464"/>
                  </a:cubicBezTo>
                  <a:cubicBezTo>
                    <a:pt x="46" y="467"/>
                    <a:pt x="46" y="467"/>
                    <a:pt x="46" y="467"/>
                  </a:cubicBezTo>
                  <a:cubicBezTo>
                    <a:pt x="48" y="469"/>
                    <a:pt x="48" y="469"/>
                    <a:pt x="48" y="469"/>
                  </a:cubicBezTo>
                  <a:cubicBezTo>
                    <a:pt x="49" y="471"/>
                    <a:pt x="49" y="471"/>
                    <a:pt x="49" y="471"/>
                  </a:cubicBezTo>
                  <a:cubicBezTo>
                    <a:pt x="51" y="474"/>
                    <a:pt x="51" y="474"/>
                    <a:pt x="51" y="474"/>
                  </a:cubicBezTo>
                  <a:cubicBezTo>
                    <a:pt x="53" y="476"/>
                    <a:pt x="53" y="476"/>
                    <a:pt x="53" y="476"/>
                  </a:cubicBezTo>
                  <a:cubicBezTo>
                    <a:pt x="54" y="479"/>
                    <a:pt x="54" y="479"/>
                    <a:pt x="54" y="479"/>
                  </a:cubicBezTo>
                  <a:cubicBezTo>
                    <a:pt x="57" y="479"/>
                    <a:pt x="57" y="479"/>
                    <a:pt x="57" y="479"/>
                  </a:cubicBezTo>
                  <a:cubicBezTo>
                    <a:pt x="60" y="482"/>
                    <a:pt x="60" y="482"/>
                    <a:pt x="60" y="482"/>
                  </a:cubicBezTo>
                  <a:cubicBezTo>
                    <a:pt x="60" y="484"/>
                    <a:pt x="60" y="484"/>
                    <a:pt x="60" y="484"/>
                  </a:cubicBezTo>
                  <a:cubicBezTo>
                    <a:pt x="62" y="485"/>
                    <a:pt x="62" y="485"/>
                    <a:pt x="62" y="485"/>
                  </a:cubicBezTo>
                  <a:cubicBezTo>
                    <a:pt x="61" y="486"/>
                    <a:pt x="61" y="486"/>
                    <a:pt x="61" y="486"/>
                  </a:cubicBezTo>
                  <a:cubicBezTo>
                    <a:pt x="60" y="489"/>
                    <a:pt x="60" y="489"/>
                    <a:pt x="60" y="489"/>
                  </a:cubicBezTo>
                  <a:cubicBezTo>
                    <a:pt x="55" y="490"/>
                    <a:pt x="55" y="490"/>
                    <a:pt x="55" y="490"/>
                  </a:cubicBezTo>
                  <a:cubicBezTo>
                    <a:pt x="53" y="488"/>
                    <a:pt x="53" y="488"/>
                    <a:pt x="53" y="488"/>
                  </a:cubicBezTo>
                  <a:cubicBezTo>
                    <a:pt x="52" y="489"/>
                    <a:pt x="52" y="489"/>
                    <a:pt x="52" y="489"/>
                  </a:cubicBezTo>
                  <a:cubicBezTo>
                    <a:pt x="52" y="492"/>
                    <a:pt x="52" y="492"/>
                    <a:pt x="52" y="492"/>
                  </a:cubicBezTo>
                  <a:cubicBezTo>
                    <a:pt x="54" y="494"/>
                    <a:pt x="54" y="494"/>
                    <a:pt x="54" y="494"/>
                  </a:cubicBezTo>
                  <a:cubicBezTo>
                    <a:pt x="54" y="497"/>
                    <a:pt x="54" y="497"/>
                    <a:pt x="54" y="497"/>
                  </a:cubicBezTo>
                  <a:cubicBezTo>
                    <a:pt x="56" y="499"/>
                    <a:pt x="56" y="499"/>
                    <a:pt x="56" y="499"/>
                  </a:cubicBezTo>
                  <a:cubicBezTo>
                    <a:pt x="56" y="501"/>
                    <a:pt x="56" y="501"/>
                    <a:pt x="56" y="501"/>
                  </a:cubicBezTo>
                  <a:cubicBezTo>
                    <a:pt x="57" y="502"/>
                    <a:pt x="57" y="502"/>
                    <a:pt x="57" y="502"/>
                  </a:cubicBezTo>
                  <a:cubicBezTo>
                    <a:pt x="59" y="501"/>
                    <a:pt x="59" y="501"/>
                    <a:pt x="59" y="501"/>
                  </a:cubicBezTo>
                  <a:cubicBezTo>
                    <a:pt x="59" y="499"/>
                    <a:pt x="59" y="499"/>
                    <a:pt x="59" y="499"/>
                  </a:cubicBezTo>
                  <a:cubicBezTo>
                    <a:pt x="61" y="498"/>
                    <a:pt x="61" y="498"/>
                    <a:pt x="61" y="498"/>
                  </a:cubicBezTo>
                  <a:cubicBezTo>
                    <a:pt x="65" y="500"/>
                    <a:pt x="65" y="500"/>
                    <a:pt x="65" y="500"/>
                  </a:cubicBezTo>
                  <a:cubicBezTo>
                    <a:pt x="70" y="500"/>
                    <a:pt x="70" y="500"/>
                    <a:pt x="70" y="500"/>
                  </a:cubicBezTo>
                  <a:cubicBezTo>
                    <a:pt x="72" y="498"/>
                    <a:pt x="72" y="498"/>
                    <a:pt x="72" y="498"/>
                  </a:cubicBezTo>
                  <a:cubicBezTo>
                    <a:pt x="74" y="499"/>
                    <a:pt x="74" y="499"/>
                    <a:pt x="74" y="499"/>
                  </a:cubicBezTo>
                  <a:cubicBezTo>
                    <a:pt x="75" y="503"/>
                    <a:pt x="75" y="503"/>
                    <a:pt x="75" y="503"/>
                  </a:cubicBezTo>
                  <a:cubicBezTo>
                    <a:pt x="77" y="504"/>
                    <a:pt x="77" y="504"/>
                    <a:pt x="77" y="504"/>
                  </a:cubicBezTo>
                  <a:cubicBezTo>
                    <a:pt x="76" y="506"/>
                    <a:pt x="76" y="506"/>
                    <a:pt x="76" y="506"/>
                  </a:cubicBezTo>
                  <a:cubicBezTo>
                    <a:pt x="78" y="509"/>
                    <a:pt x="78" y="509"/>
                    <a:pt x="78" y="509"/>
                  </a:cubicBezTo>
                  <a:cubicBezTo>
                    <a:pt x="83" y="509"/>
                    <a:pt x="83" y="509"/>
                    <a:pt x="83" y="509"/>
                  </a:cubicBezTo>
                  <a:cubicBezTo>
                    <a:pt x="85" y="510"/>
                    <a:pt x="85" y="510"/>
                    <a:pt x="85" y="510"/>
                  </a:cubicBezTo>
                  <a:cubicBezTo>
                    <a:pt x="85" y="512"/>
                    <a:pt x="85" y="512"/>
                    <a:pt x="85" y="512"/>
                  </a:cubicBezTo>
                  <a:cubicBezTo>
                    <a:pt x="87" y="512"/>
                    <a:pt x="87" y="512"/>
                    <a:pt x="87" y="512"/>
                  </a:cubicBezTo>
                  <a:cubicBezTo>
                    <a:pt x="87" y="515"/>
                    <a:pt x="87" y="515"/>
                    <a:pt x="87" y="515"/>
                  </a:cubicBezTo>
                  <a:cubicBezTo>
                    <a:pt x="88" y="518"/>
                    <a:pt x="88" y="518"/>
                    <a:pt x="88" y="518"/>
                  </a:cubicBezTo>
                  <a:cubicBezTo>
                    <a:pt x="92" y="521"/>
                    <a:pt x="92" y="521"/>
                    <a:pt x="92" y="521"/>
                  </a:cubicBezTo>
                  <a:cubicBezTo>
                    <a:pt x="93" y="520"/>
                    <a:pt x="93" y="520"/>
                    <a:pt x="93" y="520"/>
                  </a:cubicBezTo>
                  <a:cubicBezTo>
                    <a:pt x="96" y="521"/>
                    <a:pt x="96" y="521"/>
                    <a:pt x="96" y="521"/>
                  </a:cubicBezTo>
                  <a:cubicBezTo>
                    <a:pt x="98" y="520"/>
                    <a:pt x="98" y="520"/>
                    <a:pt x="98" y="520"/>
                  </a:cubicBezTo>
                  <a:cubicBezTo>
                    <a:pt x="100" y="521"/>
                    <a:pt x="100" y="521"/>
                    <a:pt x="100" y="521"/>
                  </a:cubicBezTo>
                  <a:cubicBezTo>
                    <a:pt x="103" y="518"/>
                    <a:pt x="103" y="518"/>
                    <a:pt x="103" y="518"/>
                  </a:cubicBezTo>
                  <a:cubicBezTo>
                    <a:pt x="104" y="518"/>
                    <a:pt x="104" y="518"/>
                    <a:pt x="104" y="518"/>
                  </a:cubicBezTo>
                  <a:cubicBezTo>
                    <a:pt x="106" y="523"/>
                    <a:pt x="106" y="523"/>
                    <a:pt x="106" y="523"/>
                  </a:cubicBezTo>
                  <a:cubicBezTo>
                    <a:pt x="109" y="524"/>
                    <a:pt x="109" y="524"/>
                    <a:pt x="109" y="524"/>
                  </a:cubicBezTo>
                  <a:cubicBezTo>
                    <a:pt x="110" y="526"/>
                    <a:pt x="110" y="526"/>
                    <a:pt x="110" y="526"/>
                  </a:cubicBezTo>
                  <a:cubicBezTo>
                    <a:pt x="111" y="525"/>
                    <a:pt x="111" y="525"/>
                    <a:pt x="111" y="525"/>
                  </a:cubicBezTo>
                  <a:cubicBezTo>
                    <a:pt x="114" y="526"/>
                    <a:pt x="114" y="526"/>
                    <a:pt x="114" y="526"/>
                  </a:cubicBezTo>
                  <a:cubicBezTo>
                    <a:pt x="117" y="526"/>
                    <a:pt x="117" y="526"/>
                    <a:pt x="117" y="526"/>
                  </a:cubicBezTo>
                  <a:cubicBezTo>
                    <a:pt x="118" y="527"/>
                    <a:pt x="118" y="527"/>
                    <a:pt x="118" y="527"/>
                  </a:cubicBezTo>
                  <a:cubicBezTo>
                    <a:pt x="120" y="526"/>
                    <a:pt x="120" y="526"/>
                    <a:pt x="120" y="526"/>
                  </a:cubicBezTo>
                  <a:cubicBezTo>
                    <a:pt x="122" y="528"/>
                    <a:pt x="122" y="528"/>
                    <a:pt x="122" y="528"/>
                  </a:cubicBezTo>
                  <a:cubicBezTo>
                    <a:pt x="125" y="528"/>
                    <a:pt x="125" y="528"/>
                    <a:pt x="125" y="528"/>
                  </a:cubicBezTo>
                  <a:cubicBezTo>
                    <a:pt x="126" y="527"/>
                    <a:pt x="126" y="527"/>
                    <a:pt x="126" y="527"/>
                  </a:cubicBezTo>
                  <a:cubicBezTo>
                    <a:pt x="127" y="529"/>
                    <a:pt x="127" y="529"/>
                    <a:pt x="127" y="529"/>
                  </a:cubicBezTo>
                  <a:cubicBezTo>
                    <a:pt x="128" y="530"/>
                    <a:pt x="128" y="530"/>
                    <a:pt x="128" y="530"/>
                  </a:cubicBezTo>
                  <a:cubicBezTo>
                    <a:pt x="128" y="532"/>
                    <a:pt x="128" y="532"/>
                    <a:pt x="128" y="532"/>
                  </a:cubicBezTo>
                  <a:cubicBezTo>
                    <a:pt x="127" y="534"/>
                    <a:pt x="127" y="534"/>
                    <a:pt x="127" y="534"/>
                  </a:cubicBezTo>
                  <a:cubicBezTo>
                    <a:pt x="125" y="534"/>
                    <a:pt x="125" y="534"/>
                    <a:pt x="125" y="534"/>
                  </a:cubicBezTo>
                  <a:cubicBezTo>
                    <a:pt x="125" y="538"/>
                    <a:pt x="125" y="538"/>
                    <a:pt x="125" y="538"/>
                  </a:cubicBezTo>
                  <a:cubicBezTo>
                    <a:pt x="127" y="540"/>
                    <a:pt x="127" y="540"/>
                    <a:pt x="127" y="540"/>
                  </a:cubicBezTo>
                  <a:cubicBezTo>
                    <a:pt x="127" y="542"/>
                    <a:pt x="127" y="542"/>
                    <a:pt x="127" y="542"/>
                  </a:cubicBezTo>
                  <a:cubicBezTo>
                    <a:pt x="126" y="546"/>
                    <a:pt x="126" y="546"/>
                    <a:pt x="126" y="546"/>
                  </a:cubicBezTo>
                  <a:cubicBezTo>
                    <a:pt x="127" y="548"/>
                    <a:pt x="127" y="548"/>
                    <a:pt x="127" y="548"/>
                  </a:cubicBezTo>
                  <a:cubicBezTo>
                    <a:pt x="125" y="549"/>
                    <a:pt x="125" y="549"/>
                    <a:pt x="125" y="549"/>
                  </a:cubicBezTo>
                  <a:cubicBezTo>
                    <a:pt x="121" y="549"/>
                    <a:pt x="121" y="549"/>
                    <a:pt x="121" y="549"/>
                  </a:cubicBezTo>
                  <a:cubicBezTo>
                    <a:pt x="119" y="552"/>
                    <a:pt x="119" y="552"/>
                    <a:pt x="119" y="552"/>
                  </a:cubicBezTo>
                  <a:cubicBezTo>
                    <a:pt x="118" y="553"/>
                    <a:pt x="118" y="553"/>
                    <a:pt x="118" y="553"/>
                  </a:cubicBezTo>
                  <a:cubicBezTo>
                    <a:pt x="117" y="557"/>
                    <a:pt x="117" y="557"/>
                    <a:pt x="117" y="557"/>
                  </a:cubicBezTo>
                  <a:cubicBezTo>
                    <a:pt x="117" y="557"/>
                    <a:pt x="117" y="557"/>
                    <a:pt x="117" y="557"/>
                  </a:cubicBezTo>
                  <a:cubicBezTo>
                    <a:pt x="118" y="557"/>
                    <a:pt x="118" y="557"/>
                    <a:pt x="118" y="557"/>
                  </a:cubicBezTo>
                  <a:cubicBezTo>
                    <a:pt x="119" y="557"/>
                    <a:pt x="119" y="557"/>
                    <a:pt x="119" y="557"/>
                  </a:cubicBezTo>
                  <a:cubicBezTo>
                    <a:pt x="121" y="556"/>
                    <a:pt x="121" y="556"/>
                    <a:pt x="121" y="556"/>
                  </a:cubicBezTo>
                  <a:cubicBezTo>
                    <a:pt x="124" y="556"/>
                    <a:pt x="124" y="556"/>
                    <a:pt x="124" y="556"/>
                  </a:cubicBezTo>
                  <a:cubicBezTo>
                    <a:pt x="124" y="556"/>
                    <a:pt x="124" y="556"/>
                    <a:pt x="124" y="556"/>
                  </a:cubicBezTo>
                  <a:cubicBezTo>
                    <a:pt x="124" y="558"/>
                    <a:pt x="124" y="558"/>
                    <a:pt x="124" y="558"/>
                  </a:cubicBezTo>
                  <a:cubicBezTo>
                    <a:pt x="119" y="560"/>
                    <a:pt x="119" y="560"/>
                    <a:pt x="119" y="560"/>
                  </a:cubicBezTo>
                  <a:cubicBezTo>
                    <a:pt x="117" y="562"/>
                    <a:pt x="117" y="562"/>
                    <a:pt x="117" y="562"/>
                  </a:cubicBezTo>
                  <a:cubicBezTo>
                    <a:pt x="118" y="562"/>
                    <a:pt x="118" y="562"/>
                    <a:pt x="118" y="562"/>
                  </a:cubicBezTo>
                  <a:cubicBezTo>
                    <a:pt x="119" y="562"/>
                    <a:pt x="119" y="562"/>
                    <a:pt x="119" y="562"/>
                  </a:cubicBezTo>
                  <a:cubicBezTo>
                    <a:pt x="118" y="564"/>
                    <a:pt x="118" y="564"/>
                    <a:pt x="118" y="564"/>
                  </a:cubicBezTo>
                  <a:cubicBezTo>
                    <a:pt x="116" y="563"/>
                    <a:pt x="116" y="563"/>
                    <a:pt x="116" y="563"/>
                  </a:cubicBezTo>
                  <a:cubicBezTo>
                    <a:pt x="113" y="564"/>
                    <a:pt x="113" y="564"/>
                    <a:pt x="113" y="564"/>
                  </a:cubicBezTo>
                  <a:cubicBezTo>
                    <a:pt x="114" y="566"/>
                    <a:pt x="114" y="566"/>
                    <a:pt x="114" y="566"/>
                  </a:cubicBezTo>
                  <a:cubicBezTo>
                    <a:pt x="115" y="568"/>
                    <a:pt x="115" y="568"/>
                    <a:pt x="115" y="568"/>
                  </a:cubicBezTo>
                  <a:cubicBezTo>
                    <a:pt x="116" y="567"/>
                    <a:pt x="116" y="567"/>
                    <a:pt x="116" y="567"/>
                  </a:cubicBezTo>
                  <a:cubicBezTo>
                    <a:pt x="117" y="568"/>
                    <a:pt x="117" y="568"/>
                    <a:pt x="117" y="568"/>
                  </a:cubicBezTo>
                  <a:cubicBezTo>
                    <a:pt x="119" y="568"/>
                    <a:pt x="119" y="568"/>
                    <a:pt x="119" y="568"/>
                  </a:cubicBezTo>
                  <a:cubicBezTo>
                    <a:pt x="119" y="569"/>
                    <a:pt x="119" y="569"/>
                    <a:pt x="119" y="569"/>
                  </a:cubicBezTo>
                  <a:cubicBezTo>
                    <a:pt x="118" y="569"/>
                    <a:pt x="118" y="569"/>
                    <a:pt x="118" y="569"/>
                  </a:cubicBezTo>
                  <a:cubicBezTo>
                    <a:pt x="117" y="570"/>
                    <a:pt x="117" y="570"/>
                    <a:pt x="117" y="570"/>
                  </a:cubicBezTo>
                  <a:cubicBezTo>
                    <a:pt x="116" y="570"/>
                    <a:pt x="116" y="570"/>
                    <a:pt x="116" y="570"/>
                  </a:cubicBezTo>
                  <a:cubicBezTo>
                    <a:pt x="115" y="571"/>
                    <a:pt x="115" y="571"/>
                    <a:pt x="115" y="571"/>
                  </a:cubicBezTo>
                  <a:cubicBezTo>
                    <a:pt x="115" y="571"/>
                    <a:pt x="115" y="571"/>
                    <a:pt x="115" y="571"/>
                  </a:cubicBezTo>
                  <a:cubicBezTo>
                    <a:pt x="113" y="573"/>
                    <a:pt x="113" y="573"/>
                    <a:pt x="113" y="573"/>
                  </a:cubicBezTo>
                  <a:cubicBezTo>
                    <a:pt x="113" y="575"/>
                    <a:pt x="113" y="575"/>
                    <a:pt x="113" y="575"/>
                  </a:cubicBezTo>
                  <a:cubicBezTo>
                    <a:pt x="114" y="576"/>
                    <a:pt x="114" y="576"/>
                    <a:pt x="114" y="576"/>
                  </a:cubicBezTo>
                  <a:cubicBezTo>
                    <a:pt x="113" y="578"/>
                    <a:pt x="113" y="578"/>
                    <a:pt x="113" y="578"/>
                  </a:cubicBezTo>
                  <a:cubicBezTo>
                    <a:pt x="112" y="578"/>
                    <a:pt x="112" y="578"/>
                    <a:pt x="112" y="578"/>
                  </a:cubicBezTo>
                  <a:cubicBezTo>
                    <a:pt x="111" y="578"/>
                    <a:pt x="111" y="578"/>
                    <a:pt x="111" y="578"/>
                  </a:cubicBezTo>
                  <a:cubicBezTo>
                    <a:pt x="110" y="577"/>
                    <a:pt x="110" y="577"/>
                    <a:pt x="110" y="577"/>
                  </a:cubicBezTo>
                  <a:cubicBezTo>
                    <a:pt x="108" y="577"/>
                    <a:pt x="108" y="577"/>
                    <a:pt x="108" y="577"/>
                  </a:cubicBezTo>
                  <a:cubicBezTo>
                    <a:pt x="108" y="578"/>
                    <a:pt x="108" y="578"/>
                    <a:pt x="108" y="578"/>
                  </a:cubicBezTo>
                  <a:cubicBezTo>
                    <a:pt x="109" y="579"/>
                    <a:pt x="109" y="579"/>
                    <a:pt x="109" y="579"/>
                  </a:cubicBezTo>
                  <a:cubicBezTo>
                    <a:pt x="107" y="579"/>
                    <a:pt x="107" y="579"/>
                    <a:pt x="107" y="579"/>
                  </a:cubicBezTo>
                  <a:cubicBezTo>
                    <a:pt x="106" y="580"/>
                    <a:pt x="106" y="580"/>
                    <a:pt x="106" y="580"/>
                  </a:cubicBezTo>
                  <a:cubicBezTo>
                    <a:pt x="108" y="581"/>
                    <a:pt x="108" y="581"/>
                    <a:pt x="108" y="581"/>
                  </a:cubicBezTo>
                  <a:cubicBezTo>
                    <a:pt x="109" y="581"/>
                    <a:pt x="109" y="581"/>
                    <a:pt x="109" y="581"/>
                  </a:cubicBezTo>
                  <a:cubicBezTo>
                    <a:pt x="112" y="583"/>
                    <a:pt x="112" y="583"/>
                    <a:pt x="112" y="583"/>
                  </a:cubicBezTo>
                  <a:cubicBezTo>
                    <a:pt x="112" y="584"/>
                    <a:pt x="112" y="584"/>
                    <a:pt x="112" y="584"/>
                  </a:cubicBezTo>
                  <a:cubicBezTo>
                    <a:pt x="114" y="586"/>
                    <a:pt x="114" y="586"/>
                    <a:pt x="114" y="586"/>
                  </a:cubicBezTo>
                  <a:cubicBezTo>
                    <a:pt x="117" y="586"/>
                    <a:pt x="117" y="586"/>
                    <a:pt x="117" y="586"/>
                  </a:cubicBezTo>
                  <a:cubicBezTo>
                    <a:pt x="120" y="588"/>
                    <a:pt x="120" y="588"/>
                    <a:pt x="120" y="588"/>
                  </a:cubicBezTo>
                  <a:cubicBezTo>
                    <a:pt x="123" y="588"/>
                    <a:pt x="123" y="588"/>
                    <a:pt x="123" y="588"/>
                  </a:cubicBezTo>
                  <a:cubicBezTo>
                    <a:pt x="128" y="592"/>
                    <a:pt x="128" y="592"/>
                    <a:pt x="128" y="592"/>
                  </a:cubicBezTo>
                  <a:cubicBezTo>
                    <a:pt x="129" y="595"/>
                    <a:pt x="129" y="595"/>
                    <a:pt x="129" y="595"/>
                  </a:cubicBezTo>
                  <a:cubicBezTo>
                    <a:pt x="131" y="595"/>
                    <a:pt x="131" y="595"/>
                    <a:pt x="131" y="595"/>
                  </a:cubicBezTo>
                  <a:cubicBezTo>
                    <a:pt x="132" y="596"/>
                    <a:pt x="132" y="596"/>
                    <a:pt x="132" y="596"/>
                  </a:cubicBezTo>
                  <a:cubicBezTo>
                    <a:pt x="133" y="597"/>
                    <a:pt x="133" y="597"/>
                    <a:pt x="133" y="597"/>
                  </a:cubicBezTo>
                  <a:cubicBezTo>
                    <a:pt x="134" y="597"/>
                    <a:pt x="134" y="597"/>
                    <a:pt x="134" y="597"/>
                  </a:cubicBezTo>
                  <a:cubicBezTo>
                    <a:pt x="135" y="599"/>
                    <a:pt x="135" y="599"/>
                    <a:pt x="135" y="599"/>
                  </a:cubicBezTo>
                  <a:cubicBezTo>
                    <a:pt x="137" y="599"/>
                    <a:pt x="137" y="599"/>
                    <a:pt x="137" y="599"/>
                  </a:cubicBezTo>
                  <a:cubicBezTo>
                    <a:pt x="137" y="599"/>
                    <a:pt x="137" y="599"/>
                    <a:pt x="137" y="599"/>
                  </a:cubicBezTo>
                  <a:cubicBezTo>
                    <a:pt x="139" y="601"/>
                    <a:pt x="139" y="601"/>
                    <a:pt x="139" y="601"/>
                  </a:cubicBezTo>
                  <a:cubicBezTo>
                    <a:pt x="141" y="602"/>
                    <a:pt x="141" y="602"/>
                    <a:pt x="141" y="602"/>
                  </a:cubicBezTo>
                  <a:cubicBezTo>
                    <a:pt x="141" y="602"/>
                    <a:pt x="141" y="602"/>
                    <a:pt x="141" y="602"/>
                  </a:cubicBezTo>
                  <a:cubicBezTo>
                    <a:pt x="142" y="602"/>
                    <a:pt x="142" y="602"/>
                    <a:pt x="142" y="602"/>
                  </a:cubicBezTo>
                  <a:cubicBezTo>
                    <a:pt x="145" y="603"/>
                    <a:pt x="145" y="603"/>
                    <a:pt x="145" y="603"/>
                  </a:cubicBezTo>
                  <a:cubicBezTo>
                    <a:pt x="145" y="605"/>
                    <a:pt x="145" y="605"/>
                    <a:pt x="145" y="605"/>
                  </a:cubicBezTo>
                  <a:cubicBezTo>
                    <a:pt x="147" y="605"/>
                    <a:pt x="147" y="605"/>
                    <a:pt x="147" y="605"/>
                  </a:cubicBezTo>
                  <a:cubicBezTo>
                    <a:pt x="149" y="608"/>
                    <a:pt x="149" y="608"/>
                    <a:pt x="149" y="608"/>
                  </a:cubicBezTo>
                  <a:cubicBezTo>
                    <a:pt x="150" y="609"/>
                    <a:pt x="150" y="609"/>
                    <a:pt x="150" y="609"/>
                  </a:cubicBezTo>
                  <a:cubicBezTo>
                    <a:pt x="150" y="613"/>
                    <a:pt x="150" y="613"/>
                    <a:pt x="150" y="613"/>
                  </a:cubicBezTo>
                  <a:cubicBezTo>
                    <a:pt x="152" y="616"/>
                    <a:pt x="152" y="616"/>
                    <a:pt x="152" y="616"/>
                  </a:cubicBezTo>
                  <a:cubicBezTo>
                    <a:pt x="151" y="617"/>
                    <a:pt x="151" y="617"/>
                    <a:pt x="151" y="617"/>
                  </a:cubicBezTo>
                  <a:cubicBezTo>
                    <a:pt x="152" y="618"/>
                    <a:pt x="152" y="618"/>
                    <a:pt x="152" y="618"/>
                  </a:cubicBezTo>
                  <a:cubicBezTo>
                    <a:pt x="155" y="618"/>
                    <a:pt x="163" y="618"/>
                    <a:pt x="163" y="616"/>
                  </a:cubicBezTo>
                  <a:cubicBezTo>
                    <a:pt x="163" y="614"/>
                    <a:pt x="163" y="614"/>
                    <a:pt x="163" y="614"/>
                  </a:cubicBezTo>
                  <a:cubicBezTo>
                    <a:pt x="173" y="613"/>
                    <a:pt x="173" y="613"/>
                    <a:pt x="173" y="613"/>
                  </a:cubicBezTo>
                  <a:cubicBezTo>
                    <a:pt x="173" y="613"/>
                    <a:pt x="174" y="615"/>
                    <a:pt x="176" y="615"/>
                  </a:cubicBezTo>
                  <a:cubicBezTo>
                    <a:pt x="178" y="615"/>
                    <a:pt x="186" y="612"/>
                    <a:pt x="186" y="612"/>
                  </a:cubicBezTo>
                  <a:cubicBezTo>
                    <a:pt x="186" y="612"/>
                    <a:pt x="188" y="612"/>
                    <a:pt x="189" y="614"/>
                  </a:cubicBezTo>
                  <a:cubicBezTo>
                    <a:pt x="190" y="615"/>
                    <a:pt x="192" y="615"/>
                    <a:pt x="192" y="615"/>
                  </a:cubicBezTo>
                  <a:cubicBezTo>
                    <a:pt x="192" y="614"/>
                    <a:pt x="192" y="614"/>
                    <a:pt x="192" y="614"/>
                  </a:cubicBezTo>
                  <a:cubicBezTo>
                    <a:pt x="195" y="614"/>
                    <a:pt x="195" y="614"/>
                    <a:pt x="195" y="614"/>
                  </a:cubicBezTo>
                  <a:cubicBezTo>
                    <a:pt x="199" y="618"/>
                    <a:pt x="199" y="618"/>
                    <a:pt x="199" y="618"/>
                  </a:cubicBezTo>
                  <a:cubicBezTo>
                    <a:pt x="200" y="620"/>
                    <a:pt x="200" y="620"/>
                    <a:pt x="200" y="620"/>
                  </a:cubicBezTo>
                  <a:cubicBezTo>
                    <a:pt x="204" y="620"/>
                    <a:pt x="204" y="620"/>
                    <a:pt x="204" y="620"/>
                  </a:cubicBezTo>
                  <a:cubicBezTo>
                    <a:pt x="205" y="619"/>
                    <a:pt x="205" y="619"/>
                    <a:pt x="205" y="619"/>
                  </a:cubicBezTo>
                  <a:cubicBezTo>
                    <a:pt x="207" y="617"/>
                    <a:pt x="207" y="617"/>
                    <a:pt x="207" y="617"/>
                  </a:cubicBezTo>
                  <a:cubicBezTo>
                    <a:pt x="210" y="614"/>
                    <a:pt x="210" y="614"/>
                    <a:pt x="210" y="614"/>
                  </a:cubicBezTo>
                  <a:cubicBezTo>
                    <a:pt x="210" y="614"/>
                    <a:pt x="210" y="614"/>
                    <a:pt x="210" y="614"/>
                  </a:cubicBezTo>
                  <a:cubicBezTo>
                    <a:pt x="210" y="613"/>
                    <a:pt x="210" y="613"/>
                    <a:pt x="210" y="613"/>
                  </a:cubicBezTo>
                  <a:cubicBezTo>
                    <a:pt x="205" y="609"/>
                    <a:pt x="205" y="609"/>
                    <a:pt x="205" y="609"/>
                  </a:cubicBezTo>
                  <a:cubicBezTo>
                    <a:pt x="202" y="605"/>
                    <a:pt x="202" y="605"/>
                    <a:pt x="202" y="605"/>
                  </a:cubicBezTo>
                  <a:cubicBezTo>
                    <a:pt x="201" y="603"/>
                    <a:pt x="201" y="603"/>
                    <a:pt x="201" y="603"/>
                  </a:cubicBezTo>
                  <a:cubicBezTo>
                    <a:pt x="200" y="601"/>
                    <a:pt x="200" y="601"/>
                    <a:pt x="200" y="601"/>
                  </a:cubicBezTo>
                  <a:cubicBezTo>
                    <a:pt x="200" y="599"/>
                    <a:pt x="200" y="599"/>
                    <a:pt x="200" y="599"/>
                  </a:cubicBezTo>
                  <a:cubicBezTo>
                    <a:pt x="199" y="597"/>
                    <a:pt x="199" y="597"/>
                    <a:pt x="199" y="597"/>
                  </a:cubicBezTo>
                  <a:cubicBezTo>
                    <a:pt x="199" y="596"/>
                    <a:pt x="199" y="596"/>
                    <a:pt x="199" y="596"/>
                  </a:cubicBezTo>
                  <a:cubicBezTo>
                    <a:pt x="198" y="596"/>
                    <a:pt x="198" y="596"/>
                    <a:pt x="198" y="596"/>
                  </a:cubicBezTo>
                  <a:cubicBezTo>
                    <a:pt x="198" y="595"/>
                    <a:pt x="198" y="595"/>
                    <a:pt x="198" y="595"/>
                  </a:cubicBezTo>
                  <a:cubicBezTo>
                    <a:pt x="199" y="595"/>
                    <a:pt x="199" y="595"/>
                    <a:pt x="199" y="595"/>
                  </a:cubicBezTo>
                  <a:cubicBezTo>
                    <a:pt x="199" y="594"/>
                    <a:pt x="199" y="594"/>
                    <a:pt x="199" y="594"/>
                  </a:cubicBezTo>
                  <a:cubicBezTo>
                    <a:pt x="200" y="592"/>
                    <a:pt x="200" y="592"/>
                    <a:pt x="200" y="592"/>
                  </a:cubicBezTo>
                  <a:cubicBezTo>
                    <a:pt x="199" y="592"/>
                    <a:pt x="199" y="592"/>
                    <a:pt x="199" y="592"/>
                  </a:cubicBezTo>
                  <a:cubicBezTo>
                    <a:pt x="198" y="593"/>
                    <a:pt x="198" y="593"/>
                    <a:pt x="198" y="593"/>
                  </a:cubicBezTo>
                  <a:cubicBezTo>
                    <a:pt x="196" y="592"/>
                    <a:pt x="196" y="592"/>
                    <a:pt x="196" y="592"/>
                  </a:cubicBezTo>
                  <a:cubicBezTo>
                    <a:pt x="196" y="589"/>
                    <a:pt x="196" y="589"/>
                    <a:pt x="196" y="589"/>
                  </a:cubicBezTo>
                  <a:cubicBezTo>
                    <a:pt x="194" y="588"/>
                    <a:pt x="194" y="588"/>
                    <a:pt x="194" y="588"/>
                  </a:cubicBezTo>
                  <a:cubicBezTo>
                    <a:pt x="193" y="587"/>
                    <a:pt x="193" y="587"/>
                    <a:pt x="193" y="587"/>
                  </a:cubicBezTo>
                  <a:cubicBezTo>
                    <a:pt x="192" y="587"/>
                    <a:pt x="192" y="587"/>
                    <a:pt x="192" y="587"/>
                  </a:cubicBezTo>
                  <a:cubicBezTo>
                    <a:pt x="191" y="587"/>
                    <a:pt x="191" y="587"/>
                    <a:pt x="191" y="587"/>
                  </a:cubicBezTo>
                  <a:cubicBezTo>
                    <a:pt x="190" y="584"/>
                    <a:pt x="190" y="584"/>
                    <a:pt x="190" y="584"/>
                  </a:cubicBezTo>
                  <a:cubicBezTo>
                    <a:pt x="190" y="582"/>
                    <a:pt x="190" y="582"/>
                    <a:pt x="190" y="582"/>
                  </a:cubicBezTo>
                  <a:cubicBezTo>
                    <a:pt x="191" y="582"/>
                    <a:pt x="191" y="582"/>
                    <a:pt x="191" y="582"/>
                  </a:cubicBezTo>
                  <a:cubicBezTo>
                    <a:pt x="191" y="578"/>
                    <a:pt x="191" y="578"/>
                    <a:pt x="191" y="578"/>
                  </a:cubicBezTo>
                  <a:cubicBezTo>
                    <a:pt x="192" y="577"/>
                    <a:pt x="192" y="577"/>
                    <a:pt x="192" y="577"/>
                  </a:cubicBezTo>
                  <a:cubicBezTo>
                    <a:pt x="193" y="575"/>
                    <a:pt x="193" y="575"/>
                    <a:pt x="193" y="575"/>
                  </a:cubicBezTo>
                  <a:cubicBezTo>
                    <a:pt x="193" y="575"/>
                    <a:pt x="193" y="575"/>
                    <a:pt x="193" y="575"/>
                  </a:cubicBezTo>
                  <a:cubicBezTo>
                    <a:pt x="194" y="573"/>
                    <a:pt x="194" y="573"/>
                    <a:pt x="194" y="573"/>
                  </a:cubicBezTo>
                  <a:cubicBezTo>
                    <a:pt x="195" y="571"/>
                    <a:pt x="195" y="571"/>
                    <a:pt x="195" y="571"/>
                  </a:cubicBezTo>
                  <a:cubicBezTo>
                    <a:pt x="195" y="570"/>
                    <a:pt x="195" y="570"/>
                    <a:pt x="195" y="570"/>
                  </a:cubicBezTo>
                  <a:cubicBezTo>
                    <a:pt x="196" y="570"/>
                    <a:pt x="196" y="570"/>
                    <a:pt x="196" y="570"/>
                  </a:cubicBezTo>
                  <a:cubicBezTo>
                    <a:pt x="196" y="571"/>
                    <a:pt x="196" y="571"/>
                    <a:pt x="196" y="571"/>
                  </a:cubicBezTo>
                  <a:cubicBezTo>
                    <a:pt x="197" y="571"/>
                    <a:pt x="197" y="571"/>
                    <a:pt x="197" y="571"/>
                  </a:cubicBezTo>
                  <a:cubicBezTo>
                    <a:pt x="198" y="570"/>
                    <a:pt x="198" y="570"/>
                    <a:pt x="198" y="570"/>
                  </a:cubicBezTo>
                  <a:cubicBezTo>
                    <a:pt x="198" y="570"/>
                    <a:pt x="198" y="570"/>
                    <a:pt x="198" y="570"/>
                  </a:cubicBezTo>
                  <a:cubicBezTo>
                    <a:pt x="199" y="570"/>
                    <a:pt x="199" y="570"/>
                    <a:pt x="199" y="570"/>
                  </a:cubicBezTo>
                  <a:cubicBezTo>
                    <a:pt x="200" y="570"/>
                    <a:pt x="200" y="570"/>
                    <a:pt x="200" y="570"/>
                  </a:cubicBezTo>
                  <a:cubicBezTo>
                    <a:pt x="202" y="569"/>
                    <a:pt x="202" y="569"/>
                    <a:pt x="202" y="569"/>
                  </a:cubicBezTo>
                  <a:cubicBezTo>
                    <a:pt x="201" y="568"/>
                    <a:pt x="201" y="568"/>
                    <a:pt x="201" y="568"/>
                  </a:cubicBezTo>
                  <a:cubicBezTo>
                    <a:pt x="200" y="568"/>
                    <a:pt x="200" y="568"/>
                    <a:pt x="200" y="568"/>
                  </a:cubicBezTo>
                  <a:cubicBezTo>
                    <a:pt x="201" y="568"/>
                    <a:pt x="201" y="568"/>
                    <a:pt x="201" y="568"/>
                  </a:cubicBezTo>
                  <a:cubicBezTo>
                    <a:pt x="202" y="568"/>
                    <a:pt x="202" y="568"/>
                    <a:pt x="202" y="568"/>
                  </a:cubicBezTo>
                  <a:cubicBezTo>
                    <a:pt x="203" y="568"/>
                    <a:pt x="203" y="568"/>
                    <a:pt x="203" y="568"/>
                  </a:cubicBezTo>
                  <a:cubicBezTo>
                    <a:pt x="204" y="568"/>
                    <a:pt x="204" y="568"/>
                    <a:pt x="204" y="568"/>
                  </a:cubicBezTo>
                  <a:cubicBezTo>
                    <a:pt x="204" y="568"/>
                    <a:pt x="204" y="568"/>
                    <a:pt x="204" y="568"/>
                  </a:cubicBezTo>
                  <a:cubicBezTo>
                    <a:pt x="204" y="567"/>
                    <a:pt x="204" y="567"/>
                    <a:pt x="204" y="567"/>
                  </a:cubicBezTo>
                  <a:cubicBezTo>
                    <a:pt x="202" y="565"/>
                    <a:pt x="202" y="565"/>
                    <a:pt x="202" y="565"/>
                  </a:cubicBezTo>
                  <a:cubicBezTo>
                    <a:pt x="203" y="565"/>
                    <a:pt x="203" y="565"/>
                    <a:pt x="203" y="565"/>
                  </a:cubicBezTo>
                  <a:cubicBezTo>
                    <a:pt x="204" y="566"/>
                    <a:pt x="204" y="566"/>
                    <a:pt x="204" y="566"/>
                  </a:cubicBezTo>
                  <a:cubicBezTo>
                    <a:pt x="205" y="565"/>
                    <a:pt x="205" y="565"/>
                    <a:pt x="205" y="565"/>
                  </a:cubicBezTo>
                  <a:cubicBezTo>
                    <a:pt x="206" y="566"/>
                    <a:pt x="206" y="566"/>
                    <a:pt x="206" y="566"/>
                  </a:cubicBezTo>
                  <a:cubicBezTo>
                    <a:pt x="206" y="565"/>
                    <a:pt x="206" y="565"/>
                    <a:pt x="206" y="565"/>
                  </a:cubicBezTo>
                  <a:cubicBezTo>
                    <a:pt x="206" y="564"/>
                    <a:pt x="206" y="564"/>
                    <a:pt x="206" y="564"/>
                  </a:cubicBezTo>
                  <a:cubicBezTo>
                    <a:pt x="206" y="564"/>
                    <a:pt x="206" y="564"/>
                    <a:pt x="206" y="564"/>
                  </a:cubicBezTo>
                  <a:cubicBezTo>
                    <a:pt x="206" y="563"/>
                    <a:pt x="206" y="563"/>
                    <a:pt x="206" y="563"/>
                  </a:cubicBezTo>
                  <a:cubicBezTo>
                    <a:pt x="206" y="562"/>
                    <a:pt x="206" y="562"/>
                    <a:pt x="206" y="562"/>
                  </a:cubicBezTo>
                  <a:cubicBezTo>
                    <a:pt x="207" y="562"/>
                    <a:pt x="207" y="562"/>
                    <a:pt x="207" y="562"/>
                  </a:cubicBezTo>
                  <a:cubicBezTo>
                    <a:pt x="207" y="561"/>
                    <a:pt x="207" y="561"/>
                    <a:pt x="207" y="561"/>
                  </a:cubicBezTo>
                  <a:cubicBezTo>
                    <a:pt x="207" y="561"/>
                    <a:pt x="207" y="561"/>
                    <a:pt x="207" y="561"/>
                  </a:cubicBezTo>
                  <a:cubicBezTo>
                    <a:pt x="207" y="561"/>
                    <a:pt x="207" y="561"/>
                    <a:pt x="207" y="561"/>
                  </a:cubicBezTo>
                  <a:cubicBezTo>
                    <a:pt x="207" y="561"/>
                    <a:pt x="207" y="561"/>
                    <a:pt x="207" y="561"/>
                  </a:cubicBezTo>
                  <a:cubicBezTo>
                    <a:pt x="205" y="559"/>
                    <a:pt x="205" y="559"/>
                    <a:pt x="205" y="559"/>
                  </a:cubicBezTo>
                  <a:cubicBezTo>
                    <a:pt x="203" y="560"/>
                    <a:pt x="203" y="560"/>
                    <a:pt x="203" y="560"/>
                  </a:cubicBezTo>
                  <a:cubicBezTo>
                    <a:pt x="200" y="558"/>
                    <a:pt x="200" y="558"/>
                    <a:pt x="200" y="558"/>
                  </a:cubicBezTo>
                  <a:cubicBezTo>
                    <a:pt x="200" y="556"/>
                    <a:pt x="200" y="556"/>
                    <a:pt x="200" y="556"/>
                  </a:cubicBezTo>
                  <a:cubicBezTo>
                    <a:pt x="203" y="556"/>
                    <a:pt x="203" y="556"/>
                    <a:pt x="203" y="556"/>
                  </a:cubicBezTo>
                  <a:cubicBezTo>
                    <a:pt x="200" y="550"/>
                    <a:pt x="200" y="550"/>
                    <a:pt x="200" y="550"/>
                  </a:cubicBezTo>
                  <a:cubicBezTo>
                    <a:pt x="196" y="546"/>
                    <a:pt x="196" y="546"/>
                    <a:pt x="196" y="546"/>
                  </a:cubicBezTo>
                  <a:cubicBezTo>
                    <a:pt x="190" y="545"/>
                    <a:pt x="190" y="545"/>
                    <a:pt x="190" y="545"/>
                  </a:cubicBezTo>
                  <a:cubicBezTo>
                    <a:pt x="189" y="546"/>
                    <a:pt x="189" y="546"/>
                    <a:pt x="189" y="546"/>
                  </a:cubicBezTo>
                  <a:cubicBezTo>
                    <a:pt x="186" y="544"/>
                    <a:pt x="186" y="544"/>
                    <a:pt x="186" y="544"/>
                  </a:cubicBezTo>
                  <a:cubicBezTo>
                    <a:pt x="187" y="542"/>
                    <a:pt x="187" y="542"/>
                    <a:pt x="187" y="542"/>
                  </a:cubicBezTo>
                  <a:cubicBezTo>
                    <a:pt x="185" y="540"/>
                    <a:pt x="185" y="540"/>
                    <a:pt x="185" y="540"/>
                  </a:cubicBezTo>
                  <a:cubicBezTo>
                    <a:pt x="182" y="539"/>
                    <a:pt x="182" y="539"/>
                    <a:pt x="182" y="539"/>
                  </a:cubicBezTo>
                  <a:cubicBezTo>
                    <a:pt x="183" y="536"/>
                    <a:pt x="183" y="536"/>
                    <a:pt x="183" y="536"/>
                  </a:cubicBezTo>
                  <a:cubicBezTo>
                    <a:pt x="184" y="530"/>
                    <a:pt x="184" y="530"/>
                    <a:pt x="184" y="530"/>
                  </a:cubicBezTo>
                  <a:cubicBezTo>
                    <a:pt x="182" y="529"/>
                    <a:pt x="182" y="529"/>
                    <a:pt x="182" y="529"/>
                  </a:cubicBezTo>
                  <a:cubicBezTo>
                    <a:pt x="182" y="524"/>
                    <a:pt x="182" y="524"/>
                    <a:pt x="182" y="524"/>
                  </a:cubicBezTo>
                  <a:cubicBezTo>
                    <a:pt x="184" y="524"/>
                    <a:pt x="184" y="524"/>
                    <a:pt x="184" y="524"/>
                  </a:cubicBezTo>
                  <a:cubicBezTo>
                    <a:pt x="186" y="521"/>
                    <a:pt x="186" y="521"/>
                    <a:pt x="186" y="521"/>
                  </a:cubicBezTo>
                  <a:cubicBezTo>
                    <a:pt x="186" y="518"/>
                    <a:pt x="186" y="518"/>
                    <a:pt x="186" y="518"/>
                  </a:cubicBezTo>
                  <a:cubicBezTo>
                    <a:pt x="187" y="517"/>
                    <a:pt x="187" y="517"/>
                    <a:pt x="187" y="517"/>
                  </a:cubicBezTo>
                  <a:cubicBezTo>
                    <a:pt x="192" y="521"/>
                    <a:pt x="192" y="521"/>
                    <a:pt x="192" y="521"/>
                  </a:cubicBezTo>
                  <a:cubicBezTo>
                    <a:pt x="193" y="523"/>
                    <a:pt x="193" y="523"/>
                    <a:pt x="193" y="523"/>
                  </a:cubicBezTo>
                  <a:cubicBezTo>
                    <a:pt x="195" y="524"/>
                    <a:pt x="195" y="524"/>
                    <a:pt x="195" y="524"/>
                  </a:cubicBezTo>
                  <a:cubicBezTo>
                    <a:pt x="198" y="524"/>
                    <a:pt x="198" y="524"/>
                    <a:pt x="198" y="524"/>
                  </a:cubicBezTo>
                  <a:cubicBezTo>
                    <a:pt x="198" y="521"/>
                    <a:pt x="198" y="521"/>
                    <a:pt x="198" y="521"/>
                  </a:cubicBezTo>
                  <a:cubicBezTo>
                    <a:pt x="199" y="521"/>
                    <a:pt x="199" y="521"/>
                    <a:pt x="199" y="521"/>
                  </a:cubicBezTo>
                  <a:cubicBezTo>
                    <a:pt x="197" y="513"/>
                    <a:pt x="197" y="513"/>
                    <a:pt x="197" y="513"/>
                  </a:cubicBezTo>
                  <a:cubicBezTo>
                    <a:pt x="199" y="513"/>
                    <a:pt x="199" y="513"/>
                    <a:pt x="199" y="513"/>
                  </a:cubicBezTo>
                  <a:cubicBezTo>
                    <a:pt x="202" y="513"/>
                    <a:pt x="202" y="513"/>
                    <a:pt x="202" y="513"/>
                  </a:cubicBezTo>
                  <a:cubicBezTo>
                    <a:pt x="202" y="511"/>
                    <a:pt x="202" y="511"/>
                    <a:pt x="202" y="511"/>
                  </a:cubicBezTo>
                  <a:cubicBezTo>
                    <a:pt x="201" y="509"/>
                    <a:pt x="201" y="509"/>
                    <a:pt x="201" y="509"/>
                  </a:cubicBezTo>
                  <a:cubicBezTo>
                    <a:pt x="202" y="507"/>
                    <a:pt x="202" y="507"/>
                    <a:pt x="202" y="507"/>
                  </a:cubicBezTo>
                  <a:cubicBezTo>
                    <a:pt x="204" y="506"/>
                    <a:pt x="204" y="506"/>
                    <a:pt x="204" y="506"/>
                  </a:cubicBezTo>
                  <a:cubicBezTo>
                    <a:pt x="205" y="506"/>
                    <a:pt x="205" y="506"/>
                    <a:pt x="205" y="506"/>
                  </a:cubicBezTo>
                  <a:cubicBezTo>
                    <a:pt x="206" y="503"/>
                    <a:pt x="206" y="503"/>
                    <a:pt x="206" y="503"/>
                  </a:cubicBezTo>
                  <a:cubicBezTo>
                    <a:pt x="208" y="502"/>
                    <a:pt x="208" y="502"/>
                    <a:pt x="208" y="502"/>
                  </a:cubicBezTo>
                  <a:cubicBezTo>
                    <a:pt x="209" y="503"/>
                    <a:pt x="209" y="503"/>
                    <a:pt x="209" y="503"/>
                  </a:cubicBezTo>
                  <a:cubicBezTo>
                    <a:pt x="210" y="501"/>
                    <a:pt x="210" y="501"/>
                    <a:pt x="210" y="501"/>
                  </a:cubicBezTo>
                  <a:cubicBezTo>
                    <a:pt x="209" y="500"/>
                    <a:pt x="209" y="500"/>
                    <a:pt x="209" y="500"/>
                  </a:cubicBezTo>
                  <a:cubicBezTo>
                    <a:pt x="210" y="499"/>
                    <a:pt x="210" y="499"/>
                    <a:pt x="210" y="499"/>
                  </a:cubicBezTo>
                  <a:cubicBezTo>
                    <a:pt x="212" y="500"/>
                    <a:pt x="212" y="500"/>
                    <a:pt x="212" y="500"/>
                  </a:cubicBezTo>
                  <a:cubicBezTo>
                    <a:pt x="214" y="501"/>
                    <a:pt x="214" y="501"/>
                    <a:pt x="214" y="501"/>
                  </a:cubicBezTo>
                  <a:cubicBezTo>
                    <a:pt x="214" y="502"/>
                    <a:pt x="214" y="502"/>
                    <a:pt x="214" y="502"/>
                  </a:cubicBezTo>
                  <a:cubicBezTo>
                    <a:pt x="213" y="504"/>
                    <a:pt x="213" y="504"/>
                    <a:pt x="213" y="504"/>
                  </a:cubicBezTo>
                  <a:cubicBezTo>
                    <a:pt x="214" y="504"/>
                    <a:pt x="214" y="504"/>
                    <a:pt x="214" y="504"/>
                  </a:cubicBezTo>
                  <a:cubicBezTo>
                    <a:pt x="215" y="504"/>
                    <a:pt x="215" y="504"/>
                    <a:pt x="215" y="504"/>
                  </a:cubicBezTo>
                  <a:cubicBezTo>
                    <a:pt x="216" y="502"/>
                    <a:pt x="216" y="502"/>
                    <a:pt x="216" y="502"/>
                  </a:cubicBezTo>
                  <a:cubicBezTo>
                    <a:pt x="217" y="501"/>
                    <a:pt x="217" y="501"/>
                    <a:pt x="217" y="501"/>
                  </a:cubicBezTo>
                  <a:cubicBezTo>
                    <a:pt x="217" y="503"/>
                    <a:pt x="217" y="503"/>
                    <a:pt x="217" y="503"/>
                  </a:cubicBezTo>
                  <a:cubicBezTo>
                    <a:pt x="218" y="502"/>
                    <a:pt x="218" y="502"/>
                    <a:pt x="218" y="502"/>
                  </a:cubicBezTo>
                  <a:cubicBezTo>
                    <a:pt x="219" y="501"/>
                    <a:pt x="219" y="501"/>
                    <a:pt x="219" y="501"/>
                  </a:cubicBezTo>
                  <a:cubicBezTo>
                    <a:pt x="220" y="500"/>
                    <a:pt x="220" y="500"/>
                    <a:pt x="220" y="500"/>
                  </a:cubicBezTo>
                  <a:cubicBezTo>
                    <a:pt x="222" y="499"/>
                    <a:pt x="222" y="499"/>
                    <a:pt x="222" y="499"/>
                  </a:cubicBezTo>
                  <a:cubicBezTo>
                    <a:pt x="224" y="499"/>
                    <a:pt x="224" y="499"/>
                    <a:pt x="224" y="499"/>
                  </a:cubicBezTo>
                  <a:cubicBezTo>
                    <a:pt x="225" y="501"/>
                    <a:pt x="225" y="501"/>
                    <a:pt x="225" y="501"/>
                  </a:cubicBezTo>
                  <a:cubicBezTo>
                    <a:pt x="227" y="503"/>
                    <a:pt x="227" y="503"/>
                    <a:pt x="227" y="503"/>
                  </a:cubicBezTo>
                  <a:cubicBezTo>
                    <a:pt x="230" y="502"/>
                    <a:pt x="230" y="502"/>
                    <a:pt x="230" y="502"/>
                  </a:cubicBezTo>
                  <a:cubicBezTo>
                    <a:pt x="231" y="502"/>
                    <a:pt x="231" y="502"/>
                    <a:pt x="231" y="502"/>
                  </a:cubicBezTo>
                  <a:cubicBezTo>
                    <a:pt x="232" y="503"/>
                    <a:pt x="232" y="503"/>
                    <a:pt x="232" y="503"/>
                  </a:cubicBezTo>
                  <a:cubicBezTo>
                    <a:pt x="233" y="503"/>
                    <a:pt x="233" y="503"/>
                    <a:pt x="233" y="503"/>
                  </a:cubicBezTo>
                  <a:cubicBezTo>
                    <a:pt x="235" y="506"/>
                    <a:pt x="235" y="506"/>
                    <a:pt x="235" y="506"/>
                  </a:cubicBezTo>
                  <a:cubicBezTo>
                    <a:pt x="237" y="506"/>
                    <a:pt x="237" y="506"/>
                    <a:pt x="237" y="506"/>
                  </a:cubicBezTo>
                  <a:cubicBezTo>
                    <a:pt x="238" y="507"/>
                    <a:pt x="238" y="507"/>
                    <a:pt x="238" y="507"/>
                  </a:cubicBezTo>
                  <a:cubicBezTo>
                    <a:pt x="241" y="509"/>
                    <a:pt x="241" y="509"/>
                    <a:pt x="241" y="509"/>
                  </a:cubicBezTo>
                  <a:cubicBezTo>
                    <a:pt x="242" y="509"/>
                    <a:pt x="242" y="509"/>
                    <a:pt x="242" y="509"/>
                  </a:cubicBezTo>
                  <a:cubicBezTo>
                    <a:pt x="243" y="511"/>
                    <a:pt x="243" y="511"/>
                    <a:pt x="243" y="511"/>
                  </a:cubicBezTo>
                  <a:cubicBezTo>
                    <a:pt x="243" y="513"/>
                    <a:pt x="243" y="513"/>
                    <a:pt x="243" y="513"/>
                  </a:cubicBezTo>
                  <a:cubicBezTo>
                    <a:pt x="244" y="513"/>
                    <a:pt x="244" y="513"/>
                    <a:pt x="244" y="513"/>
                  </a:cubicBezTo>
                  <a:cubicBezTo>
                    <a:pt x="245" y="511"/>
                    <a:pt x="245" y="511"/>
                    <a:pt x="245" y="511"/>
                  </a:cubicBezTo>
                  <a:cubicBezTo>
                    <a:pt x="245" y="509"/>
                    <a:pt x="245" y="509"/>
                    <a:pt x="245" y="509"/>
                  </a:cubicBezTo>
                  <a:cubicBezTo>
                    <a:pt x="247" y="508"/>
                    <a:pt x="247" y="508"/>
                    <a:pt x="247" y="508"/>
                  </a:cubicBezTo>
                  <a:cubicBezTo>
                    <a:pt x="248" y="510"/>
                    <a:pt x="248" y="510"/>
                    <a:pt x="248" y="510"/>
                  </a:cubicBezTo>
                  <a:cubicBezTo>
                    <a:pt x="251" y="510"/>
                    <a:pt x="251" y="510"/>
                    <a:pt x="251" y="510"/>
                  </a:cubicBezTo>
                  <a:cubicBezTo>
                    <a:pt x="252" y="512"/>
                    <a:pt x="252" y="512"/>
                    <a:pt x="252" y="512"/>
                  </a:cubicBezTo>
                  <a:cubicBezTo>
                    <a:pt x="254" y="512"/>
                    <a:pt x="254" y="512"/>
                    <a:pt x="254" y="512"/>
                  </a:cubicBezTo>
                  <a:cubicBezTo>
                    <a:pt x="256" y="511"/>
                    <a:pt x="256" y="511"/>
                    <a:pt x="256" y="511"/>
                  </a:cubicBezTo>
                  <a:cubicBezTo>
                    <a:pt x="256" y="507"/>
                    <a:pt x="256" y="507"/>
                    <a:pt x="256" y="507"/>
                  </a:cubicBezTo>
                  <a:cubicBezTo>
                    <a:pt x="258" y="507"/>
                    <a:pt x="258" y="507"/>
                    <a:pt x="258" y="507"/>
                  </a:cubicBezTo>
                  <a:cubicBezTo>
                    <a:pt x="258" y="506"/>
                    <a:pt x="258" y="506"/>
                    <a:pt x="258" y="506"/>
                  </a:cubicBezTo>
                  <a:cubicBezTo>
                    <a:pt x="259" y="505"/>
                    <a:pt x="259" y="505"/>
                    <a:pt x="259" y="505"/>
                  </a:cubicBezTo>
                  <a:cubicBezTo>
                    <a:pt x="260" y="506"/>
                    <a:pt x="260" y="506"/>
                    <a:pt x="260" y="506"/>
                  </a:cubicBezTo>
                  <a:cubicBezTo>
                    <a:pt x="261" y="505"/>
                    <a:pt x="261" y="505"/>
                    <a:pt x="261" y="505"/>
                  </a:cubicBezTo>
                  <a:cubicBezTo>
                    <a:pt x="263" y="505"/>
                    <a:pt x="263" y="505"/>
                    <a:pt x="263" y="505"/>
                  </a:cubicBezTo>
                  <a:cubicBezTo>
                    <a:pt x="266" y="507"/>
                    <a:pt x="266" y="507"/>
                    <a:pt x="266" y="507"/>
                  </a:cubicBezTo>
                  <a:cubicBezTo>
                    <a:pt x="266" y="508"/>
                    <a:pt x="266" y="508"/>
                    <a:pt x="266" y="508"/>
                  </a:cubicBezTo>
                  <a:cubicBezTo>
                    <a:pt x="269" y="508"/>
                    <a:pt x="269" y="508"/>
                    <a:pt x="269" y="508"/>
                  </a:cubicBezTo>
                  <a:cubicBezTo>
                    <a:pt x="268" y="506"/>
                    <a:pt x="268" y="506"/>
                    <a:pt x="268" y="506"/>
                  </a:cubicBezTo>
                  <a:cubicBezTo>
                    <a:pt x="270" y="505"/>
                    <a:pt x="270" y="505"/>
                    <a:pt x="270" y="505"/>
                  </a:cubicBezTo>
                  <a:cubicBezTo>
                    <a:pt x="272" y="505"/>
                    <a:pt x="272" y="505"/>
                    <a:pt x="272" y="505"/>
                  </a:cubicBezTo>
                  <a:cubicBezTo>
                    <a:pt x="273" y="504"/>
                    <a:pt x="273" y="504"/>
                    <a:pt x="273" y="504"/>
                  </a:cubicBezTo>
                  <a:cubicBezTo>
                    <a:pt x="275" y="505"/>
                    <a:pt x="275" y="505"/>
                    <a:pt x="275" y="505"/>
                  </a:cubicBezTo>
                  <a:cubicBezTo>
                    <a:pt x="276" y="506"/>
                    <a:pt x="276" y="506"/>
                    <a:pt x="276" y="506"/>
                  </a:cubicBezTo>
                  <a:cubicBezTo>
                    <a:pt x="275" y="507"/>
                    <a:pt x="275" y="507"/>
                    <a:pt x="275" y="507"/>
                  </a:cubicBezTo>
                  <a:cubicBezTo>
                    <a:pt x="274" y="508"/>
                    <a:pt x="274" y="508"/>
                    <a:pt x="274" y="508"/>
                  </a:cubicBezTo>
                  <a:cubicBezTo>
                    <a:pt x="276" y="510"/>
                    <a:pt x="276" y="510"/>
                    <a:pt x="276" y="510"/>
                  </a:cubicBezTo>
                  <a:cubicBezTo>
                    <a:pt x="277" y="510"/>
                    <a:pt x="277" y="510"/>
                    <a:pt x="277" y="510"/>
                  </a:cubicBezTo>
                  <a:cubicBezTo>
                    <a:pt x="278" y="510"/>
                    <a:pt x="278" y="510"/>
                    <a:pt x="278" y="510"/>
                  </a:cubicBezTo>
                  <a:cubicBezTo>
                    <a:pt x="279" y="511"/>
                    <a:pt x="279" y="511"/>
                    <a:pt x="279" y="511"/>
                  </a:cubicBezTo>
                  <a:cubicBezTo>
                    <a:pt x="282" y="510"/>
                    <a:pt x="282" y="510"/>
                    <a:pt x="282" y="510"/>
                  </a:cubicBezTo>
                  <a:cubicBezTo>
                    <a:pt x="285" y="512"/>
                    <a:pt x="285" y="512"/>
                    <a:pt x="285" y="512"/>
                  </a:cubicBezTo>
                  <a:cubicBezTo>
                    <a:pt x="287" y="512"/>
                    <a:pt x="287" y="512"/>
                    <a:pt x="287" y="512"/>
                  </a:cubicBezTo>
                  <a:cubicBezTo>
                    <a:pt x="288" y="510"/>
                    <a:pt x="288" y="510"/>
                    <a:pt x="288" y="510"/>
                  </a:cubicBezTo>
                  <a:cubicBezTo>
                    <a:pt x="288" y="508"/>
                    <a:pt x="288" y="508"/>
                    <a:pt x="288" y="508"/>
                  </a:cubicBezTo>
                  <a:cubicBezTo>
                    <a:pt x="289" y="507"/>
                    <a:pt x="289" y="507"/>
                    <a:pt x="289" y="507"/>
                  </a:cubicBezTo>
                  <a:cubicBezTo>
                    <a:pt x="292" y="509"/>
                    <a:pt x="292" y="509"/>
                    <a:pt x="292" y="509"/>
                  </a:cubicBezTo>
                  <a:cubicBezTo>
                    <a:pt x="294" y="509"/>
                    <a:pt x="294" y="509"/>
                    <a:pt x="294" y="509"/>
                  </a:cubicBezTo>
                  <a:cubicBezTo>
                    <a:pt x="297" y="508"/>
                    <a:pt x="297" y="508"/>
                    <a:pt x="297" y="508"/>
                  </a:cubicBezTo>
                  <a:cubicBezTo>
                    <a:pt x="298" y="507"/>
                    <a:pt x="298" y="507"/>
                    <a:pt x="298" y="507"/>
                  </a:cubicBezTo>
                  <a:cubicBezTo>
                    <a:pt x="298" y="500"/>
                    <a:pt x="298" y="500"/>
                    <a:pt x="298" y="500"/>
                  </a:cubicBezTo>
                  <a:cubicBezTo>
                    <a:pt x="297" y="499"/>
                    <a:pt x="297" y="499"/>
                    <a:pt x="297" y="499"/>
                  </a:cubicBezTo>
                  <a:cubicBezTo>
                    <a:pt x="294" y="499"/>
                    <a:pt x="294" y="499"/>
                    <a:pt x="294" y="499"/>
                  </a:cubicBezTo>
                  <a:cubicBezTo>
                    <a:pt x="293" y="498"/>
                    <a:pt x="293" y="498"/>
                    <a:pt x="293" y="498"/>
                  </a:cubicBezTo>
                  <a:cubicBezTo>
                    <a:pt x="292" y="497"/>
                    <a:pt x="292" y="497"/>
                    <a:pt x="292" y="497"/>
                  </a:cubicBezTo>
                  <a:cubicBezTo>
                    <a:pt x="290" y="496"/>
                    <a:pt x="290" y="496"/>
                    <a:pt x="290" y="496"/>
                  </a:cubicBezTo>
                  <a:cubicBezTo>
                    <a:pt x="289" y="495"/>
                    <a:pt x="289" y="495"/>
                    <a:pt x="289" y="495"/>
                  </a:cubicBezTo>
                  <a:cubicBezTo>
                    <a:pt x="287" y="495"/>
                    <a:pt x="287" y="495"/>
                    <a:pt x="287" y="495"/>
                  </a:cubicBezTo>
                  <a:cubicBezTo>
                    <a:pt x="287" y="494"/>
                    <a:pt x="287" y="494"/>
                    <a:pt x="287" y="494"/>
                  </a:cubicBezTo>
                  <a:cubicBezTo>
                    <a:pt x="286" y="493"/>
                    <a:pt x="286" y="493"/>
                    <a:pt x="286" y="493"/>
                  </a:cubicBezTo>
                  <a:cubicBezTo>
                    <a:pt x="287" y="492"/>
                    <a:pt x="287" y="492"/>
                    <a:pt x="287" y="492"/>
                  </a:cubicBezTo>
                  <a:cubicBezTo>
                    <a:pt x="288" y="492"/>
                    <a:pt x="288" y="492"/>
                    <a:pt x="288" y="492"/>
                  </a:cubicBezTo>
                  <a:cubicBezTo>
                    <a:pt x="288" y="490"/>
                    <a:pt x="288" y="490"/>
                    <a:pt x="288" y="490"/>
                  </a:cubicBezTo>
                  <a:cubicBezTo>
                    <a:pt x="290" y="489"/>
                    <a:pt x="290" y="489"/>
                    <a:pt x="290" y="489"/>
                  </a:cubicBezTo>
                  <a:cubicBezTo>
                    <a:pt x="289" y="487"/>
                    <a:pt x="289" y="487"/>
                    <a:pt x="289" y="487"/>
                  </a:cubicBezTo>
                  <a:cubicBezTo>
                    <a:pt x="288" y="486"/>
                    <a:pt x="288" y="486"/>
                    <a:pt x="288" y="486"/>
                  </a:cubicBezTo>
                  <a:cubicBezTo>
                    <a:pt x="288" y="484"/>
                    <a:pt x="288" y="484"/>
                    <a:pt x="288" y="484"/>
                  </a:cubicBezTo>
                  <a:cubicBezTo>
                    <a:pt x="290" y="482"/>
                    <a:pt x="290" y="482"/>
                    <a:pt x="290" y="482"/>
                  </a:cubicBezTo>
                  <a:cubicBezTo>
                    <a:pt x="292" y="480"/>
                    <a:pt x="292" y="480"/>
                    <a:pt x="292" y="480"/>
                  </a:cubicBezTo>
                  <a:cubicBezTo>
                    <a:pt x="296" y="479"/>
                    <a:pt x="296" y="479"/>
                    <a:pt x="296" y="479"/>
                  </a:cubicBezTo>
                  <a:cubicBezTo>
                    <a:pt x="297" y="480"/>
                    <a:pt x="297" y="480"/>
                    <a:pt x="297" y="480"/>
                  </a:cubicBezTo>
                  <a:cubicBezTo>
                    <a:pt x="298" y="479"/>
                    <a:pt x="298" y="479"/>
                    <a:pt x="298" y="479"/>
                  </a:cubicBezTo>
                  <a:cubicBezTo>
                    <a:pt x="298" y="477"/>
                    <a:pt x="298" y="477"/>
                    <a:pt x="298" y="477"/>
                  </a:cubicBezTo>
                  <a:cubicBezTo>
                    <a:pt x="296" y="477"/>
                    <a:pt x="296" y="477"/>
                    <a:pt x="296" y="477"/>
                  </a:cubicBezTo>
                  <a:cubicBezTo>
                    <a:pt x="295" y="475"/>
                    <a:pt x="295" y="475"/>
                    <a:pt x="295" y="475"/>
                  </a:cubicBezTo>
                  <a:cubicBezTo>
                    <a:pt x="294" y="476"/>
                    <a:pt x="294" y="476"/>
                    <a:pt x="294" y="476"/>
                  </a:cubicBezTo>
                  <a:cubicBezTo>
                    <a:pt x="293" y="476"/>
                    <a:pt x="293" y="476"/>
                    <a:pt x="293" y="476"/>
                  </a:cubicBezTo>
                  <a:cubicBezTo>
                    <a:pt x="291" y="476"/>
                    <a:pt x="291" y="476"/>
                    <a:pt x="291" y="476"/>
                  </a:cubicBezTo>
                  <a:cubicBezTo>
                    <a:pt x="289" y="476"/>
                    <a:pt x="289" y="476"/>
                    <a:pt x="289" y="476"/>
                  </a:cubicBezTo>
                  <a:cubicBezTo>
                    <a:pt x="288" y="474"/>
                    <a:pt x="288" y="474"/>
                    <a:pt x="288" y="474"/>
                  </a:cubicBezTo>
                  <a:cubicBezTo>
                    <a:pt x="289" y="474"/>
                    <a:pt x="289" y="474"/>
                    <a:pt x="289" y="474"/>
                  </a:cubicBezTo>
                  <a:cubicBezTo>
                    <a:pt x="291" y="474"/>
                    <a:pt x="291" y="474"/>
                    <a:pt x="291" y="474"/>
                  </a:cubicBezTo>
                  <a:cubicBezTo>
                    <a:pt x="291" y="472"/>
                    <a:pt x="291" y="472"/>
                    <a:pt x="291" y="472"/>
                  </a:cubicBezTo>
                  <a:cubicBezTo>
                    <a:pt x="289" y="472"/>
                    <a:pt x="289" y="472"/>
                    <a:pt x="289" y="472"/>
                  </a:cubicBezTo>
                  <a:cubicBezTo>
                    <a:pt x="287" y="472"/>
                    <a:pt x="287" y="472"/>
                    <a:pt x="287" y="472"/>
                  </a:cubicBezTo>
                  <a:cubicBezTo>
                    <a:pt x="288" y="471"/>
                    <a:pt x="288" y="471"/>
                    <a:pt x="288" y="471"/>
                  </a:cubicBezTo>
                  <a:cubicBezTo>
                    <a:pt x="287" y="469"/>
                    <a:pt x="287" y="469"/>
                    <a:pt x="287" y="469"/>
                  </a:cubicBezTo>
                  <a:cubicBezTo>
                    <a:pt x="287" y="468"/>
                    <a:pt x="287" y="468"/>
                    <a:pt x="287" y="468"/>
                  </a:cubicBezTo>
                  <a:cubicBezTo>
                    <a:pt x="289" y="468"/>
                    <a:pt x="289" y="468"/>
                    <a:pt x="289" y="468"/>
                  </a:cubicBezTo>
                  <a:cubicBezTo>
                    <a:pt x="290" y="467"/>
                    <a:pt x="290" y="467"/>
                    <a:pt x="290" y="467"/>
                  </a:cubicBezTo>
                  <a:cubicBezTo>
                    <a:pt x="291" y="467"/>
                    <a:pt x="291" y="467"/>
                    <a:pt x="291" y="467"/>
                  </a:cubicBezTo>
                  <a:cubicBezTo>
                    <a:pt x="292" y="468"/>
                    <a:pt x="292" y="468"/>
                    <a:pt x="292" y="468"/>
                  </a:cubicBezTo>
                  <a:cubicBezTo>
                    <a:pt x="294" y="468"/>
                    <a:pt x="294" y="468"/>
                    <a:pt x="294" y="468"/>
                  </a:cubicBezTo>
                  <a:cubicBezTo>
                    <a:pt x="296" y="469"/>
                    <a:pt x="296" y="469"/>
                    <a:pt x="296" y="469"/>
                  </a:cubicBezTo>
                  <a:cubicBezTo>
                    <a:pt x="296" y="468"/>
                    <a:pt x="296" y="468"/>
                    <a:pt x="296" y="468"/>
                  </a:cubicBezTo>
                  <a:cubicBezTo>
                    <a:pt x="296" y="467"/>
                    <a:pt x="296" y="467"/>
                    <a:pt x="296" y="467"/>
                  </a:cubicBezTo>
                  <a:cubicBezTo>
                    <a:pt x="298" y="466"/>
                    <a:pt x="298" y="466"/>
                    <a:pt x="298" y="466"/>
                  </a:cubicBezTo>
                  <a:cubicBezTo>
                    <a:pt x="299" y="466"/>
                    <a:pt x="299" y="466"/>
                    <a:pt x="299" y="466"/>
                  </a:cubicBezTo>
                  <a:cubicBezTo>
                    <a:pt x="301" y="467"/>
                    <a:pt x="301" y="467"/>
                    <a:pt x="301" y="467"/>
                  </a:cubicBezTo>
                  <a:cubicBezTo>
                    <a:pt x="301" y="466"/>
                    <a:pt x="301" y="466"/>
                    <a:pt x="301" y="466"/>
                  </a:cubicBezTo>
                  <a:cubicBezTo>
                    <a:pt x="302" y="465"/>
                    <a:pt x="302" y="465"/>
                    <a:pt x="302" y="465"/>
                  </a:cubicBezTo>
                  <a:cubicBezTo>
                    <a:pt x="305" y="464"/>
                    <a:pt x="305" y="464"/>
                    <a:pt x="305" y="464"/>
                  </a:cubicBezTo>
                  <a:cubicBezTo>
                    <a:pt x="307" y="464"/>
                    <a:pt x="307" y="464"/>
                    <a:pt x="307" y="464"/>
                  </a:cubicBezTo>
                  <a:cubicBezTo>
                    <a:pt x="309" y="463"/>
                    <a:pt x="309" y="463"/>
                    <a:pt x="309" y="463"/>
                  </a:cubicBezTo>
                  <a:cubicBezTo>
                    <a:pt x="311" y="463"/>
                    <a:pt x="311" y="463"/>
                    <a:pt x="311" y="463"/>
                  </a:cubicBezTo>
                  <a:cubicBezTo>
                    <a:pt x="312" y="462"/>
                    <a:pt x="312" y="462"/>
                    <a:pt x="312" y="462"/>
                  </a:cubicBezTo>
                  <a:cubicBezTo>
                    <a:pt x="314" y="460"/>
                    <a:pt x="314" y="460"/>
                    <a:pt x="314" y="460"/>
                  </a:cubicBezTo>
                  <a:cubicBezTo>
                    <a:pt x="316" y="460"/>
                    <a:pt x="316" y="460"/>
                    <a:pt x="316" y="460"/>
                  </a:cubicBezTo>
                  <a:cubicBezTo>
                    <a:pt x="318" y="459"/>
                    <a:pt x="318" y="459"/>
                    <a:pt x="318" y="459"/>
                  </a:cubicBezTo>
                  <a:cubicBezTo>
                    <a:pt x="319" y="459"/>
                    <a:pt x="319" y="459"/>
                    <a:pt x="319" y="459"/>
                  </a:cubicBezTo>
                  <a:cubicBezTo>
                    <a:pt x="320" y="460"/>
                    <a:pt x="320" y="460"/>
                    <a:pt x="320" y="460"/>
                  </a:cubicBezTo>
                  <a:cubicBezTo>
                    <a:pt x="321" y="459"/>
                    <a:pt x="321" y="459"/>
                    <a:pt x="321" y="459"/>
                  </a:cubicBezTo>
                  <a:cubicBezTo>
                    <a:pt x="321" y="457"/>
                    <a:pt x="321" y="457"/>
                    <a:pt x="321" y="457"/>
                  </a:cubicBezTo>
                  <a:cubicBezTo>
                    <a:pt x="322" y="456"/>
                    <a:pt x="322" y="456"/>
                    <a:pt x="322" y="456"/>
                  </a:cubicBezTo>
                  <a:cubicBezTo>
                    <a:pt x="324" y="456"/>
                    <a:pt x="324" y="456"/>
                    <a:pt x="324" y="456"/>
                  </a:cubicBezTo>
                  <a:cubicBezTo>
                    <a:pt x="324" y="455"/>
                    <a:pt x="324" y="455"/>
                    <a:pt x="324" y="455"/>
                  </a:cubicBezTo>
                  <a:cubicBezTo>
                    <a:pt x="325" y="454"/>
                    <a:pt x="325" y="454"/>
                    <a:pt x="325" y="454"/>
                  </a:cubicBezTo>
                  <a:cubicBezTo>
                    <a:pt x="326" y="455"/>
                    <a:pt x="326" y="455"/>
                    <a:pt x="326" y="455"/>
                  </a:cubicBezTo>
                  <a:cubicBezTo>
                    <a:pt x="327" y="455"/>
                    <a:pt x="327" y="455"/>
                    <a:pt x="327" y="455"/>
                  </a:cubicBezTo>
                  <a:cubicBezTo>
                    <a:pt x="329" y="455"/>
                    <a:pt x="329" y="455"/>
                    <a:pt x="329" y="455"/>
                  </a:cubicBezTo>
                  <a:cubicBezTo>
                    <a:pt x="331" y="454"/>
                    <a:pt x="331" y="454"/>
                    <a:pt x="331" y="454"/>
                  </a:cubicBezTo>
                  <a:cubicBezTo>
                    <a:pt x="335" y="451"/>
                    <a:pt x="335" y="451"/>
                    <a:pt x="335" y="451"/>
                  </a:cubicBezTo>
                  <a:cubicBezTo>
                    <a:pt x="335" y="451"/>
                    <a:pt x="335" y="451"/>
                    <a:pt x="335" y="451"/>
                  </a:cubicBezTo>
                  <a:cubicBezTo>
                    <a:pt x="336" y="451"/>
                    <a:pt x="336" y="451"/>
                    <a:pt x="336" y="451"/>
                  </a:cubicBezTo>
                  <a:cubicBezTo>
                    <a:pt x="338" y="450"/>
                    <a:pt x="338" y="450"/>
                    <a:pt x="338" y="450"/>
                  </a:cubicBezTo>
                  <a:cubicBezTo>
                    <a:pt x="340" y="449"/>
                    <a:pt x="340" y="449"/>
                    <a:pt x="340" y="449"/>
                  </a:cubicBezTo>
                  <a:cubicBezTo>
                    <a:pt x="341" y="449"/>
                    <a:pt x="341" y="449"/>
                    <a:pt x="341" y="449"/>
                  </a:cubicBezTo>
                  <a:cubicBezTo>
                    <a:pt x="343" y="449"/>
                    <a:pt x="343" y="449"/>
                    <a:pt x="343" y="449"/>
                  </a:cubicBezTo>
                  <a:cubicBezTo>
                    <a:pt x="343" y="447"/>
                    <a:pt x="343" y="447"/>
                    <a:pt x="343" y="447"/>
                  </a:cubicBezTo>
                  <a:cubicBezTo>
                    <a:pt x="342" y="446"/>
                    <a:pt x="342" y="446"/>
                    <a:pt x="342" y="446"/>
                  </a:cubicBezTo>
                  <a:cubicBezTo>
                    <a:pt x="343" y="446"/>
                    <a:pt x="343" y="446"/>
                    <a:pt x="343" y="446"/>
                  </a:cubicBezTo>
                  <a:cubicBezTo>
                    <a:pt x="345" y="445"/>
                    <a:pt x="345" y="445"/>
                    <a:pt x="345" y="445"/>
                  </a:cubicBezTo>
                  <a:cubicBezTo>
                    <a:pt x="346" y="444"/>
                    <a:pt x="346" y="444"/>
                    <a:pt x="346" y="444"/>
                  </a:cubicBezTo>
                  <a:cubicBezTo>
                    <a:pt x="348" y="443"/>
                    <a:pt x="348" y="443"/>
                    <a:pt x="348" y="443"/>
                  </a:cubicBezTo>
                  <a:cubicBezTo>
                    <a:pt x="349" y="443"/>
                    <a:pt x="349" y="443"/>
                    <a:pt x="349" y="443"/>
                  </a:cubicBezTo>
                  <a:cubicBezTo>
                    <a:pt x="350" y="443"/>
                    <a:pt x="350" y="443"/>
                    <a:pt x="350" y="443"/>
                  </a:cubicBezTo>
                  <a:cubicBezTo>
                    <a:pt x="352" y="443"/>
                    <a:pt x="352" y="443"/>
                    <a:pt x="352" y="443"/>
                  </a:cubicBezTo>
                  <a:cubicBezTo>
                    <a:pt x="354" y="443"/>
                    <a:pt x="354" y="443"/>
                    <a:pt x="354" y="443"/>
                  </a:cubicBezTo>
                  <a:cubicBezTo>
                    <a:pt x="357" y="445"/>
                    <a:pt x="357" y="445"/>
                    <a:pt x="357" y="445"/>
                  </a:cubicBezTo>
                  <a:cubicBezTo>
                    <a:pt x="359" y="445"/>
                    <a:pt x="359" y="445"/>
                    <a:pt x="359" y="445"/>
                  </a:cubicBezTo>
                  <a:cubicBezTo>
                    <a:pt x="361" y="444"/>
                    <a:pt x="361" y="444"/>
                    <a:pt x="361" y="444"/>
                  </a:cubicBezTo>
                  <a:cubicBezTo>
                    <a:pt x="362" y="444"/>
                    <a:pt x="362" y="444"/>
                    <a:pt x="362" y="444"/>
                  </a:cubicBezTo>
                  <a:cubicBezTo>
                    <a:pt x="363" y="446"/>
                    <a:pt x="363" y="446"/>
                    <a:pt x="363" y="446"/>
                  </a:cubicBezTo>
                  <a:cubicBezTo>
                    <a:pt x="364" y="447"/>
                    <a:pt x="364" y="447"/>
                    <a:pt x="364" y="447"/>
                  </a:cubicBezTo>
                  <a:cubicBezTo>
                    <a:pt x="365" y="448"/>
                    <a:pt x="365" y="448"/>
                    <a:pt x="365" y="448"/>
                  </a:cubicBezTo>
                  <a:cubicBezTo>
                    <a:pt x="366" y="450"/>
                    <a:pt x="366" y="450"/>
                    <a:pt x="366" y="450"/>
                  </a:cubicBezTo>
                  <a:cubicBezTo>
                    <a:pt x="367" y="451"/>
                    <a:pt x="367" y="451"/>
                    <a:pt x="367" y="451"/>
                  </a:cubicBezTo>
                  <a:cubicBezTo>
                    <a:pt x="367" y="452"/>
                    <a:pt x="367" y="452"/>
                    <a:pt x="367" y="452"/>
                  </a:cubicBezTo>
                  <a:cubicBezTo>
                    <a:pt x="367" y="453"/>
                    <a:pt x="367" y="453"/>
                    <a:pt x="367" y="453"/>
                  </a:cubicBezTo>
                  <a:cubicBezTo>
                    <a:pt x="367" y="455"/>
                    <a:pt x="367" y="455"/>
                    <a:pt x="367" y="455"/>
                  </a:cubicBezTo>
                  <a:cubicBezTo>
                    <a:pt x="367" y="455"/>
                    <a:pt x="367" y="455"/>
                    <a:pt x="367" y="455"/>
                  </a:cubicBezTo>
                  <a:cubicBezTo>
                    <a:pt x="366" y="456"/>
                    <a:pt x="366" y="456"/>
                    <a:pt x="366" y="456"/>
                  </a:cubicBezTo>
                  <a:cubicBezTo>
                    <a:pt x="366" y="457"/>
                    <a:pt x="366" y="457"/>
                    <a:pt x="366" y="457"/>
                  </a:cubicBezTo>
                  <a:cubicBezTo>
                    <a:pt x="367" y="458"/>
                    <a:pt x="367" y="458"/>
                    <a:pt x="367" y="458"/>
                  </a:cubicBezTo>
                  <a:cubicBezTo>
                    <a:pt x="369" y="457"/>
                    <a:pt x="369" y="457"/>
                    <a:pt x="369" y="457"/>
                  </a:cubicBezTo>
                  <a:cubicBezTo>
                    <a:pt x="371" y="458"/>
                    <a:pt x="371" y="458"/>
                    <a:pt x="371" y="458"/>
                  </a:cubicBezTo>
                  <a:cubicBezTo>
                    <a:pt x="372" y="458"/>
                    <a:pt x="372" y="458"/>
                    <a:pt x="372" y="458"/>
                  </a:cubicBezTo>
                  <a:cubicBezTo>
                    <a:pt x="372" y="456"/>
                    <a:pt x="372" y="456"/>
                    <a:pt x="372" y="456"/>
                  </a:cubicBezTo>
                  <a:cubicBezTo>
                    <a:pt x="373" y="456"/>
                    <a:pt x="373" y="456"/>
                    <a:pt x="373" y="456"/>
                  </a:cubicBezTo>
                  <a:cubicBezTo>
                    <a:pt x="374" y="457"/>
                    <a:pt x="374" y="457"/>
                    <a:pt x="374" y="457"/>
                  </a:cubicBezTo>
                  <a:cubicBezTo>
                    <a:pt x="375" y="457"/>
                    <a:pt x="375" y="457"/>
                    <a:pt x="375" y="457"/>
                  </a:cubicBezTo>
                  <a:cubicBezTo>
                    <a:pt x="375" y="456"/>
                    <a:pt x="375" y="456"/>
                    <a:pt x="375" y="456"/>
                  </a:cubicBezTo>
                  <a:cubicBezTo>
                    <a:pt x="374" y="454"/>
                    <a:pt x="374" y="454"/>
                    <a:pt x="374" y="454"/>
                  </a:cubicBezTo>
                  <a:cubicBezTo>
                    <a:pt x="375" y="454"/>
                    <a:pt x="375" y="454"/>
                    <a:pt x="375" y="454"/>
                  </a:cubicBezTo>
                  <a:cubicBezTo>
                    <a:pt x="378" y="456"/>
                    <a:pt x="378" y="456"/>
                    <a:pt x="378" y="456"/>
                  </a:cubicBezTo>
                  <a:cubicBezTo>
                    <a:pt x="378" y="459"/>
                    <a:pt x="378" y="459"/>
                    <a:pt x="378" y="459"/>
                  </a:cubicBezTo>
                  <a:cubicBezTo>
                    <a:pt x="379" y="461"/>
                    <a:pt x="379" y="461"/>
                    <a:pt x="379" y="461"/>
                  </a:cubicBezTo>
                  <a:cubicBezTo>
                    <a:pt x="380" y="461"/>
                    <a:pt x="380" y="461"/>
                    <a:pt x="380" y="461"/>
                  </a:cubicBezTo>
                  <a:cubicBezTo>
                    <a:pt x="382" y="460"/>
                    <a:pt x="382" y="460"/>
                    <a:pt x="382" y="460"/>
                  </a:cubicBezTo>
                  <a:cubicBezTo>
                    <a:pt x="381" y="459"/>
                    <a:pt x="381" y="459"/>
                    <a:pt x="381" y="459"/>
                  </a:cubicBezTo>
                  <a:cubicBezTo>
                    <a:pt x="380" y="458"/>
                    <a:pt x="380" y="458"/>
                    <a:pt x="380" y="458"/>
                  </a:cubicBezTo>
                  <a:cubicBezTo>
                    <a:pt x="382" y="458"/>
                    <a:pt x="382" y="458"/>
                    <a:pt x="382" y="458"/>
                  </a:cubicBezTo>
                  <a:cubicBezTo>
                    <a:pt x="386" y="459"/>
                    <a:pt x="386" y="459"/>
                    <a:pt x="386" y="459"/>
                  </a:cubicBezTo>
                  <a:cubicBezTo>
                    <a:pt x="387" y="459"/>
                    <a:pt x="387" y="459"/>
                    <a:pt x="387" y="459"/>
                  </a:cubicBezTo>
                  <a:cubicBezTo>
                    <a:pt x="388" y="458"/>
                    <a:pt x="388" y="458"/>
                    <a:pt x="388" y="458"/>
                  </a:cubicBezTo>
                  <a:cubicBezTo>
                    <a:pt x="389" y="459"/>
                    <a:pt x="389" y="459"/>
                    <a:pt x="389" y="459"/>
                  </a:cubicBezTo>
                  <a:cubicBezTo>
                    <a:pt x="388" y="461"/>
                    <a:pt x="388" y="461"/>
                    <a:pt x="388" y="461"/>
                  </a:cubicBezTo>
                  <a:cubicBezTo>
                    <a:pt x="387" y="462"/>
                    <a:pt x="387" y="462"/>
                    <a:pt x="387" y="462"/>
                  </a:cubicBezTo>
                  <a:cubicBezTo>
                    <a:pt x="387" y="464"/>
                    <a:pt x="387" y="464"/>
                    <a:pt x="387" y="464"/>
                  </a:cubicBezTo>
                  <a:cubicBezTo>
                    <a:pt x="388" y="465"/>
                    <a:pt x="388" y="465"/>
                    <a:pt x="388" y="465"/>
                  </a:cubicBezTo>
                  <a:cubicBezTo>
                    <a:pt x="390" y="465"/>
                    <a:pt x="390" y="465"/>
                    <a:pt x="390" y="465"/>
                  </a:cubicBezTo>
                  <a:cubicBezTo>
                    <a:pt x="391" y="464"/>
                    <a:pt x="391" y="464"/>
                    <a:pt x="391" y="464"/>
                  </a:cubicBezTo>
                  <a:cubicBezTo>
                    <a:pt x="393" y="464"/>
                    <a:pt x="393" y="464"/>
                    <a:pt x="393" y="464"/>
                  </a:cubicBezTo>
                  <a:cubicBezTo>
                    <a:pt x="396" y="464"/>
                    <a:pt x="396" y="464"/>
                    <a:pt x="396" y="464"/>
                  </a:cubicBezTo>
                  <a:cubicBezTo>
                    <a:pt x="397" y="465"/>
                    <a:pt x="397" y="465"/>
                    <a:pt x="397" y="465"/>
                  </a:cubicBezTo>
                  <a:cubicBezTo>
                    <a:pt x="398" y="464"/>
                    <a:pt x="398" y="464"/>
                    <a:pt x="398" y="464"/>
                  </a:cubicBezTo>
                  <a:cubicBezTo>
                    <a:pt x="398" y="462"/>
                    <a:pt x="398" y="462"/>
                    <a:pt x="398" y="462"/>
                  </a:cubicBezTo>
                  <a:cubicBezTo>
                    <a:pt x="399" y="462"/>
                    <a:pt x="399" y="462"/>
                    <a:pt x="399" y="462"/>
                  </a:cubicBezTo>
                  <a:cubicBezTo>
                    <a:pt x="402" y="461"/>
                    <a:pt x="402" y="461"/>
                    <a:pt x="402" y="461"/>
                  </a:cubicBezTo>
                  <a:cubicBezTo>
                    <a:pt x="404" y="460"/>
                    <a:pt x="404" y="460"/>
                    <a:pt x="404" y="460"/>
                  </a:cubicBezTo>
                  <a:cubicBezTo>
                    <a:pt x="404" y="459"/>
                    <a:pt x="404" y="459"/>
                    <a:pt x="404" y="459"/>
                  </a:cubicBezTo>
                  <a:cubicBezTo>
                    <a:pt x="406" y="457"/>
                    <a:pt x="406" y="457"/>
                    <a:pt x="406" y="457"/>
                  </a:cubicBezTo>
                  <a:cubicBezTo>
                    <a:pt x="406" y="456"/>
                    <a:pt x="406" y="456"/>
                    <a:pt x="406" y="456"/>
                  </a:cubicBezTo>
                  <a:cubicBezTo>
                    <a:pt x="408" y="454"/>
                    <a:pt x="408" y="454"/>
                    <a:pt x="408" y="454"/>
                  </a:cubicBezTo>
                  <a:cubicBezTo>
                    <a:pt x="409" y="454"/>
                    <a:pt x="409" y="454"/>
                    <a:pt x="409" y="454"/>
                  </a:cubicBezTo>
                  <a:cubicBezTo>
                    <a:pt x="410" y="452"/>
                    <a:pt x="410" y="452"/>
                    <a:pt x="410" y="452"/>
                  </a:cubicBezTo>
                  <a:cubicBezTo>
                    <a:pt x="412" y="452"/>
                    <a:pt x="412" y="452"/>
                    <a:pt x="412" y="452"/>
                  </a:cubicBezTo>
                  <a:cubicBezTo>
                    <a:pt x="415" y="451"/>
                    <a:pt x="415" y="451"/>
                    <a:pt x="415" y="451"/>
                  </a:cubicBezTo>
                  <a:cubicBezTo>
                    <a:pt x="416" y="452"/>
                    <a:pt x="416" y="452"/>
                    <a:pt x="416" y="452"/>
                  </a:cubicBezTo>
                  <a:cubicBezTo>
                    <a:pt x="416" y="453"/>
                    <a:pt x="416" y="453"/>
                    <a:pt x="416" y="453"/>
                  </a:cubicBezTo>
                  <a:cubicBezTo>
                    <a:pt x="414" y="455"/>
                    <a:pt x="414" y="455"/>
                    <a:pt x="414" y="455"/>
                  </a:cubicBezTo>
                  <a:cubicBezTo>
                    <a:pt x="413" y="455"/>
                    <a:pt x="413" y="455"/>
                    <a:pt x="413" y="455"/>
                  </a:cubicBezTo>
                  <a:cubicBezTo>
                    <a:pt x="413" y="457"/>
                    <a:pt x="413" y="457"/>
                    <a:pt x="413" y="457"/>
                  </a:cubicBezTo>
                  <a:cubicBezTo>
                    <a:pt x="429" y="469"/>
                    <a:pt x="429" y="469"/>
                    <a:pt x="429" y="469"/>
                  </a:cubicBezTo>
                  <a:cubicBezTo>
                    <a:pt x="451" y="496"/>
                    <a:pt x="451" y="496"/>
                    <a:pt x="451" y="496"/>
                  </a:cubicBezTo>
                  <a:cubicBezTo>
                    <a:pt x="453" y="495"/>
                    <a:pt x="453" y="495"/>
                    <a:pt x="453" y="495"/>
                  </a:cubicBezTo>
                  <a:cubicBezTo>
                    <a:pt x="454" y="494"/>
                    <a:pt x="454" y="494"/>
                    <a:pt x="454" y="494"/>
                  </a:cubicBezTo>
                  <a:cubicBezTo>
                    <a:pt x="455" y="493"/>
                    <a:pt x="455" y="493"/>
                    <a:pt x="455" y="493"/>
                  </a:cubicBezTo>
                  <a:cubicBezTo>
                    <a:pt x="454" y="493"/>
                    <a:pt x="454" y="493"/>
                    <a:pt x="454" y="493"/>
                  </a:cubicBezTo>
                  <a:cubicBezTo>
                    <a:pt x="454" y="491"/>
                    <a:pt x="454" y="491"/>
                    <a:pt x="454" y="491"/>
                  </a:cubicBezTo>
                  <a:cubicBezTo>
                    <a:pt x="456" y="490"/>
                    <a:pt x="456" y="490"/>
                    <a:pt x="456" y="490"/>
                  </a:cubicBezTo>
                  <a:cubicBezTo>
                    <a:pt x="458" y="491"/>
                    <a:pt x="458" y="491"/>
                    <a:pt x="458" y="491"/>
                  </a:cubicBezTo>
                  <a:cubicBezTo>
                    <a:pt x="458" y="493"/>
                    <a:pt x="458" y="493"/>
                    <a:pt x="458" y="493"/>
                  </a:cubicBezTo>
                  <a:cubicBezTo>
                    <a:pt x="458" y="494"/>
                    <a:pt x="458" y="494"/>
                    <a:pt x="458" y="494"/>
                  </a:cubicBezTo>
                  <a:cubicBezTo>
                    <a:pt x="460" y="494"/>
                    <a:pt x="460" y="494"/>
                    <a:pt x="460" y="494"/>
                  </a:cubicBezTo>
                  <a:cubicBezTo>
                    <a:pt x="461" y="496"/>
                    <a:pt x="461" y="496"/>
                    <a:pt x="461" y="496"/>
                  </a:cubicBezTo>
                  <a:cubicBezTo>
                    <a:pt x="463" y="496"/>
                    <a:pt x="463" y="496"/>
                    <a:pt x="463" y="496"/>
                  </a:cubicBezTo>
                  <a:cubicBezTo>
                    <a:pt x="464" y="495"/>
                    <a:pt x="464" y="495"/>
                    <a:pt x="464" y="495"/>
                  </a:cubicBezTo>
                  <a:cubicBezTo>
                    <a:pt x="466" y="495"/>
                    <a:pt x="466" y="495"/>
                    <a:pt x="466" y="495"/>
                  </a:cubicBezTo>
                  <a:cubicBezTo>
                    <a:pt x="468" y="496"/>
                    <a:pt x="468" y="496"/>
                    <a:pt x="468" y="496"/>
                  </a:cubicBezTo>
                  <a:cubicBezTo>
                    <a:pt x="470" y="495"/>
                    <a:pt x="470" y="495"/>
                    <a:pt x="470" y="495"/>
                  </a:cubicBezTo>
                  <a:cubicBezTo>
                    <a:pt x="471" y="495"/>
                    <a:pt x="471" y="495"/>
                    <a:pt x="471" y="495"/>
                  </a:cubicBezTo>
                  <a:cubicBezTo>
                    <a:pt x="473" y="495"/>
                    <a:pt x="473" y="495"/>
                    <a:pt x="473" y="495"/>
                  </a:cubicBezTo>
                  <a:cubicBezTo>
                    <a:pt x="473" y="494"/>
                    <a:pt x="473" y="494"/>
                    <a:pt x="473" y="494"/>
                  </a:cubicBezTo>
                  <a:cubicBezTo>
                    <a:pt x="473" y="493"/>
                    <a:pt x="473" y="493"/>
                    <a:pt x="473" y="493"/>
                  </a:cubicBezTo>
                  <a:cubicBezTo>
                    <a:pt x="473" y="492"/>
                    <a:pt x="473" y="492"/>
                    <a:pt x="473" y="492"/>
                  </a:cubicBezTo>
                  <a:cubicBezTo>
                    <a:pt x="476" y="492"/>
                    <a:pt x="476" y="492"/>
                    <a:pt x="476" y="492"/>
                  </a:cubicBezTo>
                  <a:cubicBezTo>
                    <a:pt x="479" y="492"/>
                    <a:pt x="479" y="492"/>
                    <a:pt x="479" y="492"/>
                  </a:cubicBezTo>
                  <a:cubicBezTo>
                    <a:pt x="482" y="492"/>
                    <a:pt x="482" y="492"/>
                    <a:pt x="482" y="492"/>
                  </a:cubicBezTo>
                  <a:cubicBezTo>
                    <a:pt x="485" y="494"/>
                    <a:pt x="485" y="494"/>
                    <a:pt x="485" y="494"/>
                  </a:cubicBezTo>
                  <a:cubicBezTo>
                    <a:pt x="486" y="497"/>
                    <a:pt x="486" y="497"/>
                    <a:pt x="486" y="497"/>
                  </a:cubicBezTo>
                  <a:cubicBezTo>
                    <a:pt x="487" y="499"/>
                    <a:pt x="487" y="499"/>
                    <a:pt x="487" y="499"/>
                  </a:cubicBezTo>
                  <a:cubicBezTo>
                    <a:pt x="488" y="499"/>
                    <a:pt x="488" y="499"/>
                    <a:pt x="488" y="499"/>
                  </a:cubicBezTo>
                  <a:cubicBezTo>
                    <a:pt x="490" y="499"/>
                    <a:pt x="490" y="499"/>
                    <a:pt x="490" y="499"/>
                  </a:cubicBezTo>
                  <a:cubicBezTo>
                    <a:pt x="492" y="501"/>
                    <a:pt x="492" y="501"/>
                    <a:pt x="492" y="501"/>
                  </a:cubicBezTo>
                  <a:cubicBezTo>
                    <a:pt x="492" y="501"/>
                    <a:pt x="492" y="501"/>
                    <a:pt x="492" y="501"/>
                  </a:cubicBezTo>
                  <a:cubicBezTo>
                    <a:pt x="494" y="501"/>
                    <a:pt x="494" y="501"/>
                    <a:pt x="494" y="501"/>
                  </a:cubicBezTo>
                  <a:cubicBezTo>
                    <a:pt x="494" y="502"/>
                    <a:pt x="494" y="502"/>
                    <a:pt x="494" y="502"/>
                  </a:cubicBezTo>
                  <a:cubicBezTo>
                    <a:pt x="493" y="503"/>
                    <a:pt x="493" y="503"/>
                    <a:pt x="493" y="503"/>
                  </a:cubicBezTo>
                  <a:cubicBezTo>
                    <a:pt x="493" y="505"/>
                    <a:pt x="493" y="505"/>
                    <a:pt x="493" y="505"/>
                  </a:cubicBezTo>
                  <a:cubicBezTo>
                    <a:pt x="494" y="506"/>
                    <a:pt x="494" y="506"/>
                    <a:pt x="494" y="506"/>
                  </a:cubicBezTo>
                  <a:cubicBezTo>
                    <a:pt x="495" y="507"/>
                    <a:pt x="495" y="507"/>
                    <a:pt x="495" y="507"/>
                  </a:cubicBezTo>
                  <a:cubicBezTo>
                    <a:pt x="495" y="507"/>
                    <a:pt x="495" y="507"/>
                    <a:pt x="495" y="507"/>
                  </a:cubicBezTo>
                  <a:cubicBezTo>
                    <a:pt x="496" y="507"/>
                    <a:pt x="496" y="507"/>
                    <a:pt x="496" y="507"/>
                  </a:cubicBezTo>
                  <a:cubicBezTo>
                    <a:pt x="498" y="508"/>
                    <a:pt x="498" y="508"/>
                    <a:pt x="498" y="508"/>
                  </a:cubicBezTo>
                  <a:cubicBezTo>
                    <a:pt x="499" y="508"/>
                    <a:pt x="499" y="508"/>
                    <a:pt x="499" y="508"/>
                  </a:cubicBezTo>
                  <a:cubicBezTo>
                    <a:pt x="500" y="508"/>
                    <a:pt x="500" y="508"/>
                    <a:pt x="500" y="508"/>
                  </a:cubicBezTo>
                  <a:cubicBezTo>
                    <a:pt x="501" y="507"/>
                    <a:pt x="501" y="507"/>
                    <a:pt x="501" y="507"/>
                  </a:cubicBezTo>
                  <a:cubicBezTo>
                    <a:pt x="505" y="507"/>
                    <a:pt x="505" y="507"/>
                    <a:pt x="505" y="507"/>
                  </a:cubicBezTo>
                  <a:cubicBezTo>
                    <a:pt x="507" y="506"/>
                    <a:pt x="507" y="506"/>
                    <a:pt x="507" y="506"/>
                  </a:cubicBezTo>
                  <a:cubicBezTo>
                    <a:pt x="508" y="505"/>
                    <a:pt x="508" y="505"/>
                    <a:pt x="508" y="505"/>
                  </a:cubicBezTo>
                  <a:cubicBezTo>
                    <a:pt x="510" y="504"/>
                    <a:pt x="510" y="504"/>
                    <a:pt x="510" y="504"/>
                  </a:cubicBezTo>
                  <a:cubicBezTo>
                    <a:pt x="511" y="504"/>
                    <a:pt x="511" y="504"/>
                    <a:pt x="511" y="504"/>
                  </a:cubicBezTo>
                  <a:cubicBezTo>
                    <a:pt x="510" y="506"/>
                    <a:pt x="510" y="506"/>
                    <a:pt x="510" y="506"/>
                  </a:cubicBezTo>
                  <a:cubicBezTo>
                    <a:pt x="510" y="508"/>
                    <a:pt x="510" y="508"/>
                    <a:pt x="510" y="508"/>
                  </a:cubicBezTo>
                  <a:cubicBezTo>
                    <a:pt x="512" y="508"/>
                    <a:pt x="512" y="508"/>
                    <a:pt x="512" y="508"/>
                  </a:cubicBezTo>
                  <a:cubicBezTo>
                    <a:pt x="514" y="510"/>
                    <a:pt x="514" y="510"/>
                    <a:pt x="514" y="510"/>
                  </a:cubicBezTo>
                  <a:cubicBezTo>
                    <a:pt x="516" y="511"/>
                    <a:pt x="516" y="511"/>
                    <a:pt x="516" y="511"/>
                  </a:cubicBezTo>
                  <a:cubicBezTo>
                    <a:pt x="517" y="511"/>
                    <a:pt x="517" y="511"/>
                    <a:pt x="517" y="511"/>
                  </a:cubicBezTo>
                  <a:cubicBezTo>
                    <a:pt x="518" y="511"/>
                    <a:pt x="518" y="511"/>
                    <a:pt x="518" y="511"/>
                  </a:cubicBezTo>
                  <a:cubicBezTo>
                    <a:pt x="519" y="512"/>
                    <a:pt x="519" y="512"/>
                    <a:pt x="519" y="512"/>
                  </a:cubicBezTo>
                  <a:cubicBezTo>
                    <a:pt x="520" y="512"/>
                    <a:pt x="520" y="512"/>
                    <a:pt x="520" y="512"/>
                  </a:cubicBezTo>
                  <a:cubicBezTo>
                    <a:pt x="520" y="512"/>
                    <a:pt x="520" y="512"/>
                    <a:pt x="520" y="512"/>
                  </a:cubicBezTo>
                  <a:cubicBezTo>
                    <a:pt x="522" y="508"/>
                    <a:pt x="522" y="508"/>
                    <a:pt x="522" y="508"/>
                  </a:cubicBezTo>
                  <a:cubicBezTo>
                    <a:pt x="523" y="507"/>
                    <a:pt x="523" y="507"/>
                    <a:pt x="523" y="507"/>
                  </a:cubicBezTo>
                  <a:cubicBezTo>
                    <a:pt x="527" y="508"/>
                    <a:pt x="527" y="508"/>
                    <a:pt x="527" y="508"/>
                  </a:cubicBezTo>
                  <a:cubicBezTo>
                    <a:pt x="528" y="507"/>
                    <a:pt x="528" y="507"/>
                    <a:pt x="528" y="507"/>
                  </a:cubicBezTo>
                  <a:cubicBezTo>
                    <a:pt x="529" y="505"/>
                    <a:pt x="529" y="505"/>
                    <a:pt x="529" y="505"/>
                  </a:cubicBezTo>
                  <a:cubicBezTo>
                    <a:pt x="532" y="504"/>
                    <a:pt x="532" y="504"/>
                    <a:pt x="532" y="504"/>
                  </a:cubicBezTo>
                  <a:cubicBezTo>
                    <a:pt x="532" y="502"/>
                    <a:pt x="532" y="502"/>
                    <a:pt x="532" y="502"/>
                  </a:cubicBezTo>
                  <a:cubicBezTo>
                    <a:pt x="533" y="501"/>
                    <a:pt x="533" y="501"/>
                    <a:pt x="533" y="501"/>
                  </a:cubicBezTo>
                  <a:cubicBezTo>
                    <a:pt x="535" y="499"/>
                    <a:pt x="535" y="499"/>
                    <a:pt x="535" y="499"/>
                  </a:cubicBezTo>
                  <a:cubicBezTo>
                    <a:pt x="535" y="498"/>
                    <a:pt x="535" y="498"/>
                    <a:pt x="535" y="498"/>
                  </a:cubicBezTo>
                  <a:cubicBezTo>
                    <a:pt x="537" y="497"/>
                    <a:pt x="537" y="497"/>
                    <a:pt x="537" y="497"/>
                  </a:cubicBezTo>
                  <a:cubicBezTo>
                    <a:pt x="538" y="496"/>
                    <a:pt x="538" y="496"/>
                    <a:pt x="538" y="496"/>
                  </a:cubicBezTo>
                  <a:cubicBezTo>
                    <a:pt x="539" y="495"/>
                    <a:pt x="539" y="495"/>
                    <a:pt x="539" y="495"/>
                  </a:cubicBezTo>
                  <a:cubicBezTo>
                    <a:pt x="540" y="494"/>
                    <a:pt x="540" y="494"/>
                    <a:pt x="540" y="494"/>
                  </a:cubicBezTo>
                  <a:cubicBezTo>
                    <a:pt x="539" y="493"/>
                    <a:pt x="539" y="493"/>
                    <a:pt x="539" y="493"/>
                  </a:cubicBezTo>
                  <a:cubicBezTo>
                    <a:pt x="539" y="492"/>
                    <a:pt x="539" y="492"/>
                    <a:pt x="539" y="492"/>
                  </a:cubicBezTo>
                  <a:cubicBezTo>
                    <a:pt x="540" y="491"/>
                    <a:pt x="540" y="491"/>
                    <a:pt x="540" y="491"/>
                  </a:cubicBezTo>
                  <a:cubicBezTo>
                    <a:pt x="543" y="492"/>
                    <a:pt x="543" y="492"/>
                    <a:pt x="543" y="492"/>
                  </a:cubicBezTo>
                  <a:cubicBezTo>
                    <a:pt x="544" y="492"/>
                    <a:pt x="544" y="492"/>
                    <a:pt x="544" y="492"/>
                  </a:cubicBezTo>
                  <a:cubicBezTo>
                    <a:pt x="545" y="489"/>
                    <a:pt x="545" y="489"/>
                    <a:pt x="545" y="489"/>
                  </a:cubicBezTo>
                  <a:cubicBezTo>
                    <a:pt x="546" y="489"/>
                    <a:pt x="546" y="489"/>
                    <a:pt x="546" y="489"/>
                  </a:cubicBezTo>
                  <a:cubicBezTo>
                    <a:pt x="549" y="488"/>
                    <a:pt x="549" y="488"/>
                    <a:pt x="549" y="488"/>
                  </a:cubicBezTo>
                  <a:cubicBezTo>
                    <a:pt x="551" y="488"/>
                    <a:pt x="551" y="488"/>
                    <a:pt x="551" y="488"/>
                  </a:cubicBezTo>
                  <a:cubicBezTo>
                    <a:pt x="552" y="488"/>
                    <a:pt x="552" y="488"/>
                    <a:pt x="552" y="488"/>
                  </a:cubicBezTo>
                  <a:cubicBezTo>
                    <a:pt x="554" y="488"/>
                    <a:pt x="554" y="488"/>
                    <a:pt x="554" y="488"/>
                  </a:cubicBezTo>
                  <a:cubicBezTo>
                    <a:pt x="556" y="487"/>
                    <a:pt x="556" y="487"/>
                    <a:pt x="556" y="487"/>
                  </a:cubicBezTo>
                  <a:cubicBezTo>
                    <a:pt x="556" y="487"/>
                    <a:pt x="556" y="487"/>
                    <a:pt x="556" y="487"/>
                  </a:cubicBezTo>
                  <a:cubicBezTo>
                    <a:pt x="557" y="489"/>
                    <a:pt x="557" y="489"/>
                    <a:pt x="557" y="489"/>
                  </a:cubicBezTo>
                  <a:cubicBezTo>
                    <a:pt x="557" y="490"/>
                    <a:pt x="557" y="490"/>
                    <a:pt x="557" y="490"/>
                  </a:cubicBezTo>
                  <a:cubicBezTo>
                    <a:pt x="558" y="491"/>
                    <a:pt x="558" y="491"/>
                    <a:pt x="558" y="491"/>
                  </a:cubicBezTo>
                  <a:cubicBezTo>
                    <a:pt x="560" y="491"/>
                    <a:pt x="560" y="491"/>
                    <a:pt x="560" y="491"/>
                  </a:cubicBezTo>
                  <a:cubicBezTo>
                    <a:pt x="561" y="490"/>
                    <a:pt x="561" y="490"/>
                    <a:pt x="561" y="490"/>
                  </a:cubicBezTo>
                  <a:cubicBezTo>
                    <a:pt x="563" y="490"/>
                    <a:pt x="563" y="490"/>
                    <a:pt x="563" y="490"/>
                  </a:cubicBezTo>
                  <a:cubicBezTo>
                    <a:pt x="564" y="489"/>
                    <a:pt x="564" y="489"/>
                    <a:pt x="564" y="489"/>
                  </a:cubicBezTo>
                  <a:cubicBezTo>
                    <a:pt x="567" y="489"/>
                    <a:pt x="567" y="489"/>
                    <a:pt x="567" y="489"/>
                  </a:cubicBezTo>
                  <a:cubicBezTo>
                    <a:pt x="568" y="491"/>
                    <a:pt x="568" y="491"/>
                    <a:pt x="568" y="491"/>
                  </a:cubicBezTo>
                  <a:cubicBezTo>
                    <a:pt x="568" y="492"/>
                    <a:pt x="568" y="492"/>
                    <a:pt x="568" y="492"/>
                  </a:cubicBezTo>
                  <a:cubicBezTo>
                    <a:pt x="568" y="493"/>
                    <a:pt x="568" y="493"/>
                    <a:pt x="568" y="493"/>
                  </a:cubicBezTo>
                  <a:cubicBezTo>
                    <a:pt x="573" y="496"/>
                    <a:pt x="573" y="496"/>
                    <a:pt x="573" y="496"/>
                  </a:cubicBezTo>
                  <a:cubicBezTo>
                    <a:pt x="574" y="497"/>
                    <a:pt x="574" y="497"/>
                    <a:pt x="574" y="497"/>
                  </a:cubicBezTo>
                  <a:cubicBezTo>
                    <a:pt x="577" y="499"/>
                    <a:pt x="577" y="499"/>
                    <a:pt x="577" y="499"/>
                  </a:cubicBezTo>
                  <a:cubicBezTo>
                    <a:pt x="579" y="498"/>
                    <a:pt x="579" y="498"/>
                    <a:pt x="579" y="498"/>
                  </a:cubicBezTo>
                  <a:cubicBezTo>
                    <a:pt x="580" y="497"/>
                    <a:pt x="580" y="497"/>
                    <a:pt x="580" y="497"/>
                  </a:cubicBezTo>
                  <a:cubicBezTo>
                    <a:pt x="582" y="496"/>
                    <a:pt x="582" y="496"/>
                    <a:pt x="582" y="496"/>
                  </a:cubicBezTo>
                  <a:cubicBezTo>
                    <a:pt x="584" y="496"/>
                    <a:pt x="584" y="496"/>
                    <a:pt x="584" y="496"/>
                  </a:cubicBezTo>
                  <a:cubicBezTo>
                    <a:pt x="585" y="496"/>
                    <a:pt x="585" y="496"/>
                    <a:pt x="585" y="496"/>
                  </a:cubicBezTo>
                  <a:cubicBezTo>
                    <a:pt x="587" y="497"/>
                    <a:pt x="587" y="497"/>
                    <a:pt x="587" y="497"/>
                  </a:cubicBezTo>
                  <a:cubicBezTo>
                    <a:pt x="588" y="497"/>
                    <a:pt x="588" y="497"/>
                    <a:pt x="588" y="497"/>
                  </a:cubicBezTo>
                  <a:cubicBezTo>
                    <a:pt x="592" y="497"/>
                    <a:pt x="592" y="497"/>
                    <a:pt x="592" y="497"/>
                  </a:cubicBezTo>
                  <a:cubicBezTo>
                    <a:pt x="593" y="497"/>
                    <a:pt x="593" y="497"/>
                    <a:pt x="593" y="497"/>
                  </a:cubicBezTo>
                  <a:cubicBezTo>
                    <a:pt x="595" y="497"/>
                    <a:pt x="595" y="497"/>
                    <a:pt x="595" y="497"/>
                  </a:cubicBezTo>
                  <a:cubicBezTo>
                    <a:pt x="596" y="497"/>
                    <a:pt x="596" y="497"/>
                    <a:pt x="596" y="497"/>
                  </a:cubicBezTo>
                  <a:cubicBezTo>
                    <a:pt x="597" y="497"/>
                    <a:pt x="597" y="497"/>
                    <a:pt x="597" y="497"/>
                  </a:cubicBezTo>
                  <a:cubicBezTo>
                    <a:pt x="600" y="497"/>
                    <a:pt x="600" y="497"/>
                    <a:pt x="600" y="497"/>
                  </a:cubicBezTo>
                  <a:cubicBezTo>
                    <a:pt x="602" y="494"/>
                    <a:pt x="602" y="494"/>
                    <a:pt x="602" y="494"/>
                  </a:cubicBezTo>
                  <a:cubicBezTo>
                    <a:pt x="601" y="493"/>
                    <a:pt x="601" y="493"/>
                    <a:pt x="601" y="493"/>
                  </a:cubicBezTo>
                  <a:cubicBezTo>
                    <a:pt x="599" y="492"/>
                    <a:pt x="599" y="492"/>
                    <a:pt x="599" y="492"/>
                  </a:cubicBezTo>
                  <a:cubicBezTo>
                    <a:pt x="599" y="489"/>
                    <a:pt x="599" y="489"/>
                    <a:pt x="599" y="489"/>
                  </a:cubicBezTo>
                  <a:cubicBezTo>
                    <a:pt x="600" y="486"/>
                    <a:pt x="600" y="486"/>
                    <a:pt x="600" y="486"/>
                  </a:cubicBezTo>
                  <a:cubicBezTo>
                    <a:pt x="599" y="485"/>
                    <a:pt x="599" y="485"/>
                    <a:pt x="599" y="485"/>
                  </a:cubicBezTo>
                  <a:cubicBezTo>
                    <a:pt x="598" y="485"/>
                    <a:pt x="598" y="485"/>
                    <a:pt x="598" y="485"/>
                  </a:cubicBezTo>
                  <a:cubicBezTo>
                    <a:pt x="597" y="483"/>
                    <a:pt x="597" y="483"/>
                    <a:pt x="597" y="483"/>
                  </a:cubicBezTo>
                  <a:cubicBezTo>
                    <a:pt x="594" y="483"/>
                    <a:pt x="594" y="483"/>
                    <a:pt x="594" y="483"/>
                  </a:cubicBezTo>
                  <a:cubicBezTo>
                    <a:pt x="594" y="481"/>
                    <a:pt x="594" y="481"/>
                    <a:pt x="594" y="481"/>
                  </a:cubicBezTo>
                  <a:cubicBezTo>
                    <a:pt x="594" y="476"/>
                    <a:pt x="594" y="476"/>
                    <a:pt x="594" y="476"/>
                  </a:cubicBezTo>
                  <a:cubicBezTo>
                    <a:pt x="595" y="474"/>
                    <a:pt x="595" y="474"/>
                    <a:pt x="595" y="474"/>
                  </a:cubicBezTo>
                  <a:cubicBezTo>
                    <a:pt x="595" y="473"/>
                    <a:pt x="595" y="473"/>
                    <a:pt x="595" y="473"/>
                  </a:cubicBezTo>
                  <a:cubicBezTo>
                    <a:pt x="596" y="471"/>
                    <a:pt x="596" y="471"/>
                    <a:pt x="596" y="471"/>
                  </a:cubicBezTo>
                  <a:cubicBezTo>
                    <a:pt x="598" y="471"/>
                    <a:pt x="598" y="471"/>
                    <a:pt x="598" y="471"/>
                  </a:cubicBezTo>
                  <a:cubicBezTo>
                    <a:pt x="599" y="471"/>
                    <a:pt x="599" y="471"/>
                    <a:pt x="599" y="471"/>
                  </a:cubicBezTo>
                  <a:cubicBezTo>
                    <a:pt x="599" y="470"/>
                    <a:pt x="599" y="470"/>
                    <a:pt x="599" y="470"/>
                  </a:cubicBezTo>
                  <a:cubicBezTo>
                    <a:pt x="599" y="468"/>
                    <a:pt x="599" y="468"/>
                    <a:pt x="599" y="468"/>
                  </a:cubicBezTo>
                  <a:cubicBezTo>
                    <a:pt x="599" y="467"/>
                    <a:pt x="599" y="467"/>
                    <a:pt x="599" y="467"/>
                  </a:cubicBezTo>
                  <a:cubicBezTo>
                    <a:pt x="600" y="466"/>
                    <a:pt x="600" y="466"/>
                    <a:pt x="600" y="466"/>
                  </a:cubicBezTo>
                  <a:cubicBezTo>
                    <a:pt x="602" y="466"/>
                    <a:pt x="602" y="466"/>
                    <a:pt x="602" y="466"/>
                  </a:cubicBezTo>
                  <a:cubicBezTo>
                    <a:pt x="603" y="467"/>
                    <a:pt x="603" y="467"/>
                    <a:pt x="603" y="467"/>
                  </a:cubicBezTo>
                  <a:cubicBezTo>
                    <a:pt x="605" y="467"/>
                    <a:pt x="605" y="467"/>
                    <a:pt x="605" y="467"/>
                  </a:cubicBezTo>
                  <a:cubicBezTo>
                    <a:pt x="608" y="468"/>
                    <a:pt x="608" y="468"/>
                    <a:pt x="608" y="468"/>
                  </a:cubicBezTo>
                  <a:cubicBezTo>
                    <a:pt x="608" y="469"/>
                    <a:pt x="608" y="469"/>
                    <a:pt x="608" y="469"/>
                  </a:cubicBezTo>
                  <a:cubicBezTo>
                    <a:pt x="610" y="470"/>
                    <a:pt x="610" y="470"/>
                    <a:pt x="610" y="470"/>
                  </a:cubicBezTo>
                  <a:cubicBezTo>
                    <a:pt x="612" y="470"/>
                    <a:pt x="612" y="470"/>
                    <a:pt x="612" y="470"/>
                  </a:cubicBezTo>
                  <a:cubicBezTo>
                    <a:pt x="615" y="470"/>
                    <a:pt x="615" y="470"/>
                    <a:pt x="615" y="470"/>
                  </a:cubicBezTo>
                  <a:cubicBezTo>
                    <a:pt x="617" y="471"/>
                    <a:pt x="617" y="471"/>
                    <a:pt x="617" y="471"/>
                  </a:cubicBezTo>
                  <a:cubicBezTo>
                    <a:pt x="617" y="471"/>
                    <a:pt x="617" y="471"/>
                    <a:pt x="617" y="471"/>
                  </a:cubicBezTo>
                  <a:cubicBezTo>
                    <a:pt x="620" y="472"/>
                    <a:pt x="620" y="472"/>
                    <a:pt x="620" y="472"/>
                  </a:cubicBezTo>
                  <a:cubicBezTo>
                    <a:pt x="621" y="472"/>
                    <a:pt x="621" y="472"/>
                    <a:pt x="621" y="472"/>
                  </a:cubicBezTo>
                  <a:cubicBezTo>
                    <a:pt x="622" y="473"/>
                    <a:pt x="622" y="473"/>
                    <a:pt x="622" y="473"/>
                  </a:cubicBezTo>
                  <a:cubicBezTo>
                    <a:pt x="626" y="472"/>
                    <a:pt x="626" y="472"/>
                    <a:pt x="626" y="472"/>
                  </a:cubicBezTo>
                  <a:cubicBezTo>
                    <a:pt x="628" y="473"/>
                    <a:pt x="628" y="473"/>
                    <a:pt x="628" y="473"/>
                  </a:cubicBezTo>
                  <a:cubicBezTo>
                    <a:pt x="628" y="474"/>
                    <a:pt x="628" y="474"/>
                    <a:pt x="628" y="474"/>
                  </a:cubicBezTo>
                  <a:cubicBezTo>
                    <a:pt x="628" y="476"/>
                    <a:pt x="628" y="476"/>
                    <a:pt x="628" y="476"/>
                  </a:cubicBezTo>
                  <a:cubicBezTo>
                    <a:pt x="629" y="477"/>
                    <a:pt x="629" y="477"/>
                    <a:pt x="629" y="477"/>
                  </a:cubicBezTo>
                  <a:cubicBezTo>
                    <a:pt x="629" y="478"/>
                    <a:pt x="629" y="478"/>
                    <a:pt x="629" y="478"/>
                  </a:cubicBezTo>
                  <a:cubicBezTo>
                    <a:pt x="630" y="479"/>
                    <a:pt x="630" y="479"/>
                    <a:pt x="630" y="479"/>
                  </a:cubicBezTo>
                  <a:cubicBezTo>
                    <a:pt x="631" y="481"/>
                    <a:pt x="631" y="481"/>
                    <a:pt x="631" y="481"/>
                  </a:cubicBezTo>
                  <a:cubicBezTo>
                    <a:pt x="631" y="483"/>
                    <a:pt x="631" y="483"/>
                    <a:pt x="631" y="483"/>
                  </a:cubicBezTo>
                  <a:cubicBezTo>
                    <a:pt x="632" y="483"/>
                    <a:pt x="632" y="483"/>
                    <a:pt x="632" y="483"/>
                  </a:cubicBezTo>
                  <a:cubicBezTo>
                    <a:pt x="633" y="483"/>
                    <a:pt x="633" y="483"/>
                    <a:pt x="633" y="483"/>
                  </a:cubicBezTo>
                  <a:cubicBezTo>
                    <a:pt x="635" y="485"/>
                    <a:pt x="635" y="485"/>
                    <a:pt x="635" y="485"/>
                  </a:cubicBezTo>
                  <a:cubicBezTo>
                    <a:pt x="635" y="486"/>
                    <a:pt x="635" y="486"/>
                    <a:pt x="635" y="486"/>
                  </a:cubicBezTo>
                  <a:cubicBezTo>
                    <a:pt x="638" y="487"/>
                    <a:pt x="638" y="487"/>
                    <a:pt x="638" y="487"/>
                  </a:cubicBezTo>
                  <a:cubicBezTo>
                    <a:pt x="641" y="488"/>
                    <a:pt x="641" y="488"/>
                    <a:pt x="641" y="488"/>
                  </a:cubicBezTo>
                  <a:cubicBezTo>
                    <a:pt x="642" y="488"/>
                    <a:pt x="642" y="488"/>
                    <a:pt x="642" y="488"/>
                  </a:cubicBezTo>
                  <a:cubicBezTo>
                    <a:pt x="642" y="488"/>
                    <a:pt x="642" y="488"/>
                    <a:pt x="642" y="488"/>
                  </a:cubicBezTo>
                  <a:cubicBezTo>
                    <a:pt x="645" y="488"/>
                    <a:pt x="645" y="488"/>
                    <a:pt x="645" y="488"/>
                  </a:cubicBezTo>
                  <a:cubicBezTo>
                    <a:pt x="646" y="487"/>
                    <a:pt x="646" y="487"/>
                    <a:pt x="646" y="487"/>
                  </a:cubicBezTo>
                  <a:cubicBezTo>
                    <a:pt x="648" y="487"/>
                    <a:pt x="648" y="487"/>
                    <a:pt x="648" y="487"/>
                  </a:cubicBezTo>
                  <a:cubicBezTo>
                    <a:pt x="649" y="487"/>
                    <a:pt x="649" y="487"/>
                    <a:pt x="649" y="487"/>
                  </a:cubicBezTo>
                  <a:cubicBezTo>
                    <a:pt x="650" y="487"/>
                    <a:pt x="650" y="487"/>
                    <a:pt x="650" y="487"/>
                  </a:cubicBezTo>
                  <a:cubicBezTo>
                    <a:pt x="651" y="485"/>
                    <a:pt x="651" y="485"/>
                    <a:pt x="651" y="485"/>
                  </a:cubicBezTo>
                  <a:cubicBezTo>
                    <a:pt x="654" y="485"/>
                    <a:pt x="654" y="485"/>
                    <a:pt x="654" y="485"/>
                  </a:cubicBezTo>
                  <a:cubicBezTo>
                    <a:pt x="657" y="484"/>
                    <a:pt x="657" y="484"/>
                    <a:pt x="657" y="484"/>
                  </a:cubicBezTo>
                  <a:cubicBezTo>
                    <a:pt x="659" y="483"/>
                    <a:pt x="659" y="483"/>
                    <a:pt x="659" y="483"/>
                  </a:cubicBezTo>
                  <a:cubicBezTo>
                    <a:pt x="661" y="483"/>
                    <a:pt x="661" y="483"/>
                    <a:pt x="661" y="483"/>
                  </a:cubicBezTo>
                  <a:cubicBezTo>
                    <a:pt x="664" y="483"/>
                    <a:pt x="664" y="483"/>
                    <a:pt x="664" y="483"/>
                  </a:cubicBezTo>
                  <a:cubicBezTo>
                    <a:pt x="666" y="484"/>
                    <a:pt x="666" y="484"/>
                    <a:pt x="666" y="484"/>
                  </a:cubicBezTo>
                  <a:cubicBezTo>
                    <a:pt x="668" y="484"/>
                    <a:pt x="668" y="484"/>
                    <a:pt x="668" y="484"/>
                  </a:cubicBezTo>
                  <a:cubicBezTo>
                    <a:pt x="672" y="484"/>
                    <a:pt x="672" y="484"/>
                    <a:pt x="672" y="484"/>
                  </a:cubicBezTo>
                  <a:cubicBezTo>
                    <a:pt x="673" y="486"/>
                    <a:pt x="673" y="486"/>
                    <a:pt x="673" y="486"/>
                  </a:cubicBezTo>
                  <a:cubicBezTo>
                    <a:pt x="677" y="488"/>
                    <a:pt x="677" y="488"/>
                    <a:pt x="677" y="488"/>
                  </a:cubicBezTo>
                  <a:cubicBezTo>
                    <a:pt x="679" y="487"/>
                    <a:pt x="679" y="487"/>
                    <a:pt x="679" y="487"/>
                  </a:cubicBezTo>
                  <a:cubicBezTo>
                    <a:pt x="681" y="487"/>
                    <a:pt x="681" y="487"/>
                    <a:pt x="681" y="487"/>
                  </a:cubicBezTo>
                  <a:cubicBezTo>
                    <a:pt x="682" y="488"/>
                    <a:pt x="682" y="488"/>
                    <a:pt x="682" y="488"/>
                  </a:cubicBezTo>
                  <a:cubicBezTo>
                    <a:pt x="683" y="491"/>
                    <a:pt x="683" y="491"/>
                    <a:pt x="683" y="491"/>
                  </a:cubicBezTo>
                  <a:cubicBezTo>
                    <a:pt x="685" y="492"/>
                    <a:pt x="685" y="492"/>
                    <a:pt x="685" y="492"/>
                  </a:cubicBezTo>
                  <a:cubicBezTo>
                    <a:pt x="686" y="493"/>
                    <a:pt x="686" y="493"/>
                    <a:pt x="686" y="493"/>
                  </a:cubicBezTo>
                  <a:cubicBezTo>
                    <a:pt x="687" y="493"/>
                    <a:pt x="687" y="493"/>
                    <a:pt x="687" y="493"/>
                  </a:cubicBezTo>
                  <a:cubicBezTo>
                    <a:pt x="688" y="494"/>
                    <a:pt x="688" y="494"/>
                    <a:pt x="688" y="494"/>
                  </a:cubicBezTo>
                  <a:cubicBezTo>
                    <a:pt x="690" y="494"/>
                    <a:pt x="690" y="494"/>
                    <a:pt x="690" y="494"/>
                  </a:cubicBezTo>
                  <a:cubicBezTo>
                    <a:pt x="694" y="494"/>
                    <a:pt x="694" y="494"/>
                    <a:pt x="694" y="494"/>
                  </a:cubicBezTo>
                  <a:cubicBezTo>
                    <a:pt x="697" y="495"/>
                    <a:pt x="697" y="495"/>
                    <a:pt x="697" y="495"/>
                  </a:cubicBezTo>
                  <a:cubicBezTo>
                    <a:pt x="702" y="495"/>
                    <a:pt x="702" y="495"/>
                    <a:pt x="702" y="495"/>
                  </a:cubicBezTo>
                  <a:cubicBezTo>
                    <a:pt x="705" y="495"/>
                    <a:pt x="705" y="495"/>
                    <a:pt x="705" y="495"/>
                  </a:cubicBezTo>
                  <a:cubicBezTo>
                    <a:pt x="706" y="494"/>
                    <a:pt x="706" y="494"/>
                    <a:pt x="706" y="494"/>
                  </a:cubicBezTo>
                  <a:cubicBezTo>
                    <a:pt x="707" y="494"/>
                    <a:pt x="707" y="494"/>
                    <a:pt x="707" y="494"/>
                  </a:cubicBezTo>
                  <a:cubicBezTo>
                    <a:pt x="709" y="495"/>
                    <a:pt x="709" y="495"/>
                    <a:pt x="709" y="495"/>
                  </a:cubicBezTo>
                  <a:cubicBezTo>
                    <a:pt x="710" y="495"/>
                    <a:pt x="710" y="495"/>
                    <a:pt x="710" y="495"/>
                  </a:cubicBezTo>
                  <a:cubicBezTo>
                    <a:pt x="712" y="493"/>
                    <a:pt x="712" y="493"/>
                    <a:pt x="712" y="493"/>
                  </a:cubicBezTo>
                  <a:cubicBezTo>
                    <a:pt x="715" y="491"/>
                    <a:pt x="715" y="491"/>
                    <a:pt x="715" y="491"/>
                  </a:cubicBezTo>
                  <a:cubicBezTo>
                    <a:pt x="717" y="491"/>
                    <a:pt x="717" y="491"/>
                    <a:pt x="717" y="491"/>
                  </a:cubicBezTo>
                  <a:cubicBezTo>
                    <a:pt x="718" y="489"/>
                    <a:pt x="718" y="489"/>
                    <a:pt x="718" y="489"/>
                  </a:cubicBezTo>
                  <a:cubicBezTo>
                    <a:pt x="720" y="489"/>
                    <a:pt x="720" y="489"/>
                    <a:pt x="720" y="489"/>
                  </a:cubicBezTo>
                  <a:cubicBezTo>
                    <a:pt x="724" y="489"/>
                    <a:pt x="724" y="489"/>
                    <a:pt x="724" y="489"/>
                  </a:cubicBezTo>
                  <a:cubicBezTo>
                    <a:pt x="726" y="487"/>
                    <a:pt x="726" y="487"/>
                    <a:pt x="726" y="487"/>
                  </a:cubicBezTo>
                  <a:cubicBezTo>
                    <a:pt x="726" y="486"/>
                    <a:pt x="726" y="486"/>
                    <a:pt x="726" y="486"/>
                  </a:cubicBezTo>
                  <a:cubicBezTo>
                    <a:pt x="726" y="485"/>
                    <a:pt x="726" y="485"/>
                    <a:pt x="726" y="485"/>
                  </a:cubicBezTo>
                  <a:cubicBezTo>
                    <a:pt x="727" y="483"/>
                    <a:pt x="727" y="483"/>
                    <a:pt x="727" y="483"/>
                  </a:cubicBezTo>
                  <a:cubicBezTo>
                    <a:pt x="729" y="482"/>
                    <a:pt x="729" y="482"/>
                    <a:pt x="729" y="482"/>
                  </a:cubicBezTo>
                  <a:cubicBezTo>
                    <a:pt x="730" y="481"/>
                    <a:pt x="730" y="481"/>
                    <a:pt x="730" y="481"/>
                  </a:cubicBezTo>
                  <a:cubicBezTo>
                    <a:pt x="731" y="479"/>
                    <a:pt x="731" y="479"/>
                    <a:pt x="731" y="479"/>
                  </a:cubicBezTo>
                  <a:cubicBezTo>
                    <a:pt x="732" y="478"/>
                    <a:pt x="732" y="478"/>
                    <a:pt x="732" y="478"/>
                  </a:cubicBezTo>
                  <a:cubicBezTo>
                    <a:pt x="734" y="478"/>
                    <a:pt x="734" y="478"/>
                    <a:pt x="734" y="478"/>
                  </a:cubicBezTo>
                  <a:cubicBezTo>
                    <a:pt x="734" y="478"/>
                    <a:pt x="734" y="478"/>
                    <a:pt x="734" y="478"/>
                  </a:cubicBezTo>
                  <a:cubicBezTo>
                    <a:pt x="737" y="478"/>
                    <a:pt x="737" y="478"/>
                    <a:pt x="737" y="478"/>
                  </a:cubicBezTo>
                  <a:cubicBezTo>
                    <a:pt x="739" y="478"/>
                    <a:pt x="739" y="478"/>
                    <a:pt x="739" y="478"/>
                  </a:cubicBezTo>
                  <a:cubicBezTo>
                    <a:pt x="741" y="479"/>
                    <a:pt x="741" y="479"/>
                    <a:pt x="741" y="479"/>
                  </a:cubicBezTo>
                  <a:cubicBezTo>
                    <a:pt x="742" y="481"/>
                    <a:pt x="742" y="481"/>
                    <a:pt x="742" y="481"/>
                  </a:cubicBezTo>
                  <a:cubicBezTo>
                    <a:pt x="743" y="481"/>
                    <a:pt x="743" y="481"/>
                    <a:pt x="743" y="481"/>
                  </a:cubicBezTo>
                  <a:cubicBezTo>
                    <a:pt x="745" y="480"/>
                    <a:pt x="745" y="480"/>
                    <a:pt x="745" y="480"/>
                  </a:cubicBezTo>
                  <a:cubicBezTo>
                    <a:pt x="746" y="481"/>
                    <a:pt x="746" y="481"/>
                    <a:pt x="746" y="481"/>
                  </a:cubicBezTo>
                  <a:cubicBezTo>
                    <a:pt x="747" y="481"/>
                    <a:pt x="747" y="481"/>
                    <a:pt x="747" y="481"/>
                  </a:cubicBezTo>
                  <a:cubicBezTo>
                    <a:pt x="749" y="480"/>
                    <a:pt x="749" y="480"/>
                    <a:pt x="749" y="480"/>
                  </a:cubicBezTo>
                  <a:cubicBezTo>
                    <a:pt x="749" y="479"/>
                    <a:pt x="749" y="479"/>
                    <a:pt x="749" y="479"/>
                  </a:cubicBezTo>
                  <a:cubicBezTo>
                    <a:pt x="752" y="478"/>
                    <a:pt x="752" y="478"/>
                    <a:pt x="752" y="478"/>
                  </a:cubicBezTo>
                  <a:cubicBezTo>
                    <a:pt x="756" y="479"/>
                    <a:pt x="756" y="479"/>
                    <a:pt x="756" y="479"/>
                  </a:cubicBezTo>
                  <a:cubicBezTo>
                    <a:pt x="756" y="480"/>
                    <a:pt x="756" y="480"/>
                    <a:pt x="756" y="480"/>
                  </a:cubicBezTo>
                  <a:cubicBezTo>
                    <a:pt x="757" y="480"/>
                    <a:pt x="757" y="480"/>
                    <a:pt x="757" y="480"/>
                  </a:cubicBezTo>
                  <a:cubicBezTo>
                    <a:pt x="759" y="480"/>
                    <a:pt x="759" y="480"/>
                    <a:pt x="759" y="480"/>
                  </a:cubicBezTo>
                  <a:cubicBezTo>
                    <a:pt x="759" y="481"/>
                    <a:pt x="759" y="481"/>
                    <a:pt x="759" y="481"/>
                  </a:cubicBezTo>
                  <a:cubicBezTo>
                    <a:pt x="760" y="481"/>
                    <a:pt x="760" y="481"/>
                    <a:pt x="760" y="481"/>
                  </a:cubicBezTo>
                  <a:cubicBezTo>
                    <a:pt x="763" y="481"/>
                    <a:pt x="763" y="481"/>
                    <a:pt x="763" y="481"/>
                  </a:cubicBezTo>
                  <a:cubicBezTo>
                    <a:pt x="764" y="482"/>
                    <a:pt x="764" y="482"/>
                    <a:pt x="764" y="482"/>
                  </a:cubicBezTo>
                  <a:cubicBezTo>
                    <a:pt x="765" y="482"/>
                    <a:pt x="765" y="482"/>
                    <a:pt x="765" y="482"/>
                  </a:cubicBezTo>
                  <a:cubicBezTo>
                    <a:pt x="769" y="478"/>
                    <a:pt x="769" y="478"/>
                    <a:pt x="769" y="478"/>
                  </a:cubicBezTo>
                  <a:cubicBezTo>
                    <a:pt x="771" y="476"/>
                    <a:pt x="771" y="476"/>
                    <a:pt x="771" y="476"/>
                  </a:cubicBezTo>
                  <a:cubicBezTo>
                    <a:pt x="775" y="476"/>
                    <a:pt x="775" y="476"/>
                    <a:pt x="775" y="476"/>
                  </a:cubicBezTo>
                  <a:cubicBezTo>
                    <a:pt x="776" y="475"/>
                    <a:pt x="776" y="475"/>
                    <a:pt x="776" y="475"/>
                  </a:cubicBezTo>
                  <a:cubicBezTo>
                    <a:pt x="777" y="473"/>
                    <a:pt x="777" y="473"/>
                    <a:pt x="777" y="473"/>
                  </a:cubicBezTo>
                  <a:cubicBezTo>
                    <a:pt x="776" y="471"/>
                    <a:pt x="776" y="471"/>
                    <a:pt x="776" y="471"/>
                  </a:cubicBezTo>
                  <a:cubicBezTo>
                    <a:pt x="775" y="471"/>
                    <a:pt x="775" y="471"/>
                    <a:pt x="775" y="471"/>
                  </a:cubicBezTo>
                  <a:cubicBezTo>
                    <a:pt x="775" y="471"/>
                    <a:pt x="775" y="471"/>
                    <a:pt x="775" y="471"/>
                  </a:cubicBezTo>
                  <a:cubicBezTo>
                    <a:pt x="774" y="471"/>
                    <a:pt x="774" y="471"/>
                    <a:pt x="774" y="471"/>
                  </a:cubicBezTo>
                  <a:cubicBezTo>
                    <a:pt x="773" y="470"/>
                    <a:pt x="773" y="470"/>
                    <a:pt x="773" y="470"/>
                  </a:cubicBezTo>
                  <a:cubicBezTo>
                    <a:pt x="773" y="468"/>
                    <a:pt x="773" y="468"/>
                    <a:pt x="773" y="468"/>
                  </a:cubicBezTo>
                  <a:cubicBezTo>
                    <a:pt x="774" y="467"/>
                    <a:pt x="774" y="467"/>
                    <a:pt x="774" y="467"/>
                  </a:cubicBezTo>
                  <a:cubicBezTo>
                    <a:pt x="774" y="465"/>
                    <a:pt x="774" y="465"/>
                    <a:pt x="774" y="465"/>
                  </a:cubicBezTo>
                  <a:cubicBezTo>
                    <a:pt x="773" y="463"/>
                    <a:pt x="773" y="463"/>
                    <a:pt x="773" y="463"/>
                  </a:cubicBezTo>
                  <a:cubicBezTo>
                    <a:pt x="773" y="462"/>
                    <a:pt x="773" y="462"/>
                    <a:pt x="773" y="462"/>
                  </a:cubicBezTo>
                  <a:cubicBezTo>
                    <a:pt x="774" y="462"/>
                    <a:pt x="774" y="462"/>
                    <a:pt x="774" y="462"/>
                  </a:cubicBezTo>
                  <a:cubicBezTo>
                    <a:pt x="774" y="460"/>
                    <a:pt x="774" y="460"/>
                    <a:pt x="774" y="460"/>
                  </a:cubicBezTo>
                  <a:cubicBezTo>
                    <a:pt x="773" y="459"/>
                    <a:pt x="773" y="459"/>
                    <a:pt x="773" y="459"/>
                  </a:cubicBezTo>
                  <a:cubicBezTo>
                    <a:pt x="773" y="457"/>
                    <a:pt x="773" y="457"/>
                    <a:pt x="773" y="457"/>
                  </a:cubicBezTo>
                  <a:cubicBezTo>
                    <a:pt x="773" y="456"/>
                    <a:pt x="773" y="456"/>
                    <a:pt x="773" y="456"/>
                  </a:cubicBezTo>
                  <a:cubicBezTo>
                    <a:pt x="773" y="455"/>
                    <a:pt x="773" y="455"/>
                    <a:pt x="773" y="455"/>
                  </a:cubicBezTo>
                  <a:cubicBezTo>
                    <a:pt x="773" y="453"/>
                    <a:pt x="773" y="453"/>
                    <a:pt x="773" y="453"/>
                  </a:cubicBezTo>
                  <a:cubicBezTo>
                    <a:pt x="774" y="451"/>
                    <a:pt x="774" y="451"/>
                    <a:pt x="774" y="451"/>
                  </a:cubicBezTo>
                  <a:cubicBezTo>
                    <a:pt x="775" y="450"/>
                    <a:pt x="775" y="450"/>
                    <a:pt x="775" y="450"/>
                  </a:cubicBezTo>
                  <a:cubicBezTo>
                    <a:pt x="775" y="448"/>
                    <a:pt x="775" y="448"/>
                    <a:pt x="775" y="448"/>
                  </a:cubicBezTo>
                  <a:cubicBezTo>
                    <a:pt x="776" y="447"/>
                    <a:pt x="776" y="447"/>
                    <a:pt x="776" y="447"/>
                  </a:cubicBezTo>
                  <a:cubicBezTo>
                    <a:pt x="777" y="446"/>
                    <a:pt x="777" y="446"/>
                    <a:pt x="777" y="446"/>
                  </a:cubicBezTo>
                  <a:cubicBezTo>
                    <a:pt x="778" y="444"/>
                    <a:pt x="778" y="444"/>
                    <a:pt x="778" y="444"/>
                  </a:cubicBezTo>
                  <a:cubicBezTo>
                    <a:pt x="777" y="443"/>
                    <a:pt x="777" y="443"/>
                    <a:pt x="777" y="443"/>
                  </a:cubicBezTo>
                  <a:cubicBezTo>
                    <a:pt x="777" y="441"/>
                    <a:pt x="777" y="441"/>
                    <a:pt x="777" y="441"/>
                  </a:cubicBezTo>
                  <a:cubicBezTo>
                    <a:pt x="776" y="440"/>
                    <a:pt x="776" y="440"/>
                    <a:pt x="776" y="440"/>
                  </a:cubicBezTo>
                  <a:cubicBezTo>
                    <a:pt x="775" y="439"/>
                    <a:pt x="775" y="439"/>
                    <a:pt x="775" y="439"/>
                  </a:cubicBezTo>
                  <a:cubicBezTo>
                    <a:pt x="774" y="437"/>
                    <a:pt x="774" y="437"/>
                    <a:pt x="774" y="437"/>
                  </a:cubicBezTo>
                  <a:cubicBezTo>
                    <a:pt x="773" y="436"/>
                    <a:pt x="773" y="436"/>
                    <a:pt x="773" y="436"/>
                  </a:cubicBezTo>
                  <a:cubicBezTo>
                    <a:pt x="772" y="437"/>
                    <a:pt x="772" y="437"/>
                    <a:pt x="772" y="437"/>
                  </a:cubicBezTo>
                  <a:cubicBezTo>
                    <a:pt x="770" y="438"/>
                    <a:pt x="770" y="438"/>
                    <a:pt x="770" y="438"/>
                  </a:cubicBezTo>
                  <a:cubicBezTo>
                    <a:pt x="769" y="438"/>
                    <a:pt x="769" y="438"/>
                    <a:pt x="769" y="438"/>
                  </a:cubicBezTo>
                  <a:cubicBezTo>
                    <a:pt x="768" y="437"/>
                    <a:pt x="768" y="437"/>
                    <a:pt x="768" y="437"/>
                  </a:cubicBezTo>
                  <a:cubicBezTo>
                    <a:pt x="768" y="435"/>
                    <a:pt x="768" y="435"/>
                    <a:pt x="768" y="435"/>
                  </a:cubicBezTo>
                  <a:cubicBezTo>
                    <a:pt x="769" y="434"/>
                    <a:pt x="769" y="434"/>
                    <a:pt x="769" y="434"/>
                  </a:cubicBezTo>
                  <a:cubicBezTo>
                    <a:pt x="769" y="433"/>
                    <a:pt x="769" y="433"/>
                    <a:pt x="769" y="433"/>
                  </a:cubicBezTo>
                  <a:cubicBezTo>
                    <a:pt x="769" y="433"/>
                    <a:pt x="769" y="433"/>
                    <a:pt x="769" y="433"/>
                  </a:cubicBezTo>
                  <a:cubicBezTo>
                    <a:pt x="770" y="431"/>
                    <a:pt x="770" y="431"/>
                    <a:pt x="770" y="431"/>
                  </a:cubicBezTo>
                  <a:cubicBezTo>
                    <a:pt x="771" y="429"/>
                    <a:pt x="771" y="429"/>
                    <a:pt x="771" y="429"/>
                  </a:cubicBezTo>
                  <a:cubicBezTo>
                    <a:pt x="771" y="428"/>
                    <a:pt x="771" y="428"/>
                    <a:pt x="771" y="428"/>
                  </a:cubicBezTo>
                  <a:cubicBezTo>
                    <a:pt x="772" y="427"/>
                    <a:pt x="772" y="427"/>
                    <a:pt x="772" y="427"/>
                  </a:cubicBezTo>
                  <a:cubicBezTo>
                    <a:pt x="774" y="427"/>
                    <a:pt x="774" y="427"/>
                    <a:pt x="774" y="427"/>
                  </a:cubicBezTo>
                  <a:cubicBezTo>
                    <a:pt x="776" y="427"/>
                    <a:pt x="776" y="427"/>
                    <a:pt x="776" y="427"/>
                  </a:cubicBezTo>
                  <a:cubicBezTo>
                    <a:pt x="777" y="427"/>
                    <a:pt x="777" y="427"/>
                    <a:pt x="777" y="427"/>
                  </a:cubicBezTo>
                  <a:cubicBezTo>
                    <a:pt x="777" y="426"/>
                    <a:pt x="777" y="426"/>
                    <a:pt x="777" y="426"/>
                  </a:cubicBezTo>
                  <a:cubicBezTo>
                    <a:pt x="778" y="427"/>
                    <a:pt x="778" y="427"/>
                    <a:pt x="778" y="427"/>
                  </a:cubicBezTo>
                  <a:cubicBezTo>
                    <a:pt x="780" y="426"/>
                    <a:pt x="780" y="426"/>
                    <a:pt x="780" y="426"/>
                  </a:cubicBezTo>
                  <a:cubicBezTo>
                    <a:pt x="780" y="425"/>
                    <a:pt x="780" y="425"/>
                    <a:pt x="780" y="425"/>
                  </a:cubicBezTo>
                  <a:cubicBezTo>
                    <a:pt x="782" y="425"/>
                    <a:pt x="782" y="425"/>
                    <a:pt x="782" y="425"/>
                  </a:cubicBezTo>
                  <a:cubicBezTo>
                    <a:pt x="783" y="424"/>
                    <a:pt x="783" y="424"/>
                    <a:pt x="783" y="424"/>
                  </a:cubicBezTo>
                  <a:cubicBezTo>
                    <a:pt x="785" y="424"/>
                    <a:pt x="785" y="424"/>
                    <a:pt x="785" y="424"/>
                  </a:cubicBezTo>
                  <a:cubicBezTo>
                    <a:pt x="786" y="424"/>
                    <a:pt x="786" y="424"/>
                    <a:pt x="786" y="424"/>
                  </a:cubicBezTo>
                  <a:cubicBezTo>
                    <a:pt x="788" y="424"/>
                    <a:pt x="788" y="424"/>
                    <a:pt x="788" y="424"/>
                  </a:cubicBezTo>
                  <a:cubicBezTo>
                    <a:pt x="788" y="423"/>
                    <a:pt x="788" y="423"/>
                    <a:pt x="788" y="423"/>
                  </a:cubicBezTo>
                  <a:cubicBezTo>
                    <a:pt x="789" y="423"/>
                    <a:pt x="789" y="423"/>
                    <a:pt x="789" y="423"/>
                  </a:cubicBezTo>
                  <a:cubicBezTo>
                    <a:pt x="790" y="422"/>
                    <a:pt x="790" y="422"/>
                    <a:pt x="790" y="422"/>
                  </a:cubicBezTo>
                  <a:cubicBezTo>
                    <a:pt x="792" y="421"/>
                    <a:pt x="792" y="421"/>
                    <a:pt x="792" y="421"/>
                  </a:cubicBezTo>
                  <a:cubicBezTo>
                    <a:pt x="793" y="421"/>
                    <a:pt x="793" y="421"/>
                    <a:pt x="793" y="421"/>
                  </a:cubicBezTo>
                  <a:cubicBezTo>
                    <a:pt x="794" y="421"/>
                    <a:pt x="794" y="421"/>
                    <a:pt x="794" y="421"/>
                  </a:cubicBezTo>
                  <a:cubicBezTo>
                    <a:pt x="795" y="422"/>
                    <a:pt x="795" y="422"/>
                    <a:pt x="795" y="422"/>
                  </a:cubicBezTo>
                  <a:cubicBezTo>
                    <a:pt x="796" y="422"/>
                    <a:pt x="796" y="422"/>
                    <a:pt x="796" y="422"/>
                  </a:cubicBezTo>
                  <a:cubicBezTo>
                    <a:pt x="799" y="423"/>
                    <a:pt x="799" y="423"/>
                    <a:pt x="799" y="423"/>
                  </a:cubicBezTo>
                  <a:cubicBezTo>
                    <a:pt x="800" y="424"/>
                    <a:pt x="800" y="424"/>
                    <a:pt x="800" y="424"/>
                  </a:cubicBezTo>
                  <a:cubicBezTo>
                    <a:pt x="801" y="424"/>
                    <a:pt x="801" y="424"/>
                    <a:pt x="801" y="424"/>
                  </a:cubicBezTo>
                  <a:cubicBezTo>
                    <a:pt x="803" y="424"/>
                    <a:pt x="803" y="424"/>
                    <a:pt x="803" y="424"/>
                  </a:cubicBezTo>
                  <a:cubicBezTo>
                    <a:pt x="804" y="424"/>
                    <a:pt x="804" y="424"/>
                    <a:pt x="804" y="424"/>
                  </a:cubicBezTo>
                  <a:cubicBezTo>
                    <a:pt x="804" y="425"/>
                    <a:pt x="804" y="425"/>
                    <a:pt x="804" y="425"/>
                  </a:cubicBezTo>
                  <a:cubicBezTo>
                    <a:pt x="806" y="425"/>
                    <a:pt x="806" y="425"/>
                    <a:pt x="806" y="425"/>
                  </a:cubicBezTo>
                  <a:cubicBezTo>
                    <a:pt x="807" y="425"/>
                    <a:pt x="807" y="425"/>
                    <a:pt x="807" y="425"/>
                  </a:cubicBezTo>
                  <a:cubicBezTo>
                    <a:pt x="806" y="424"/>
                    <a:pt x="806" y="424"/>
                    <a:pt x="806" y="424"/>
                  </a:cubicBezTo>
                  <a:cubicBezTo>
                    <a:pt x="807" y="423"/>
                    <a:pt x="807" y="423"/>
                    <a:pt x="807" y="423"/>
                  </a:cubicBezTo>
                  <a:cubicBezTo>
                    <a:pt x="808" y="424"/>
                    <a:pt x="808" y="424"/>
                    <a:pt x="808" y="424"/>
                  </a:cubicBezTo>
                  <a:cubicBezTo>
                    <a:pt x="809" y="424"/>
                    <a:pt x="809" y="424"/>
                    <a:pt x="809" y="424"/>
                  </a:cubicBezTo>
                  <a:cubicBezTo>
                    <a:pt x="810" y="423"/>
                    <a:pt x="810" y="423"/>
                    <a:pt x="810" y="423"/>
                  </a:cubicBezTo>
                  <a:cubicBezTo>
                    <a:pt x="811" y="424"/>
                    <a:pt x="811" y="424"/>
                    <a:pt x="811" y="424"/>
                  </a:cubicBezTo>
                  <a:cubicBezTo>
                    <a:pt x="812" y="424"/>
                    <a:pt x="812" y="424"/>
                    <a:pt x="812" y="424"/>
                  </a:cubicBezTo>
                  <a:cubicBezTo>
                    <a:pt x="813" y="425"/>
                    <a:pt x="813" y="425"/>
                    <a:pt x="813" y="425"/>
                  </a:cubicBezTo>
                  <a:cubicBezTo>
                    <a:pt x="813" y="426"/>
                    <a:pt x="813" y="426"/>
                    <a:pt x="813" y="426"/>
                  </a:cubicBezTo>
                  <a:cubicBezTo>
                    <a:pt x="813" y="426"/>
                    <a:pt x="813" y="426"/>
                    <a:pt x="813" y="426"/>
                  </a:cubicBezTo>
                  <a:cubicBezTo>
                    <a:pt x="813" y="427"/>
                    <a:pt x="813" y="427"/>
                    <a:pt x="813" y="427"/>
                  </a:cubicBezTo>
                  <a:cubicBezTo>
                    <a:pt x="814" y="427"/>
                    <a:pt x="814" y="427"/>
                    <a:pt x="814" y="427"/>
                  </a:cubicBezTo>
                  <a:cubicBezTo>
                    <a:pt x="815" y="428"/>
                    <a:pt x="815" y="428"/>
                    <a:pt x="815" y="428"/>
                  </a:cubicBezTo>
                  <a:cubicBezTo>
                    <a:pt x="816" y="427"/>
                    <a:pt x="816" y="427"/>
                    <a:pt x="816" y="427"/>
                  </a:cubicBezTo>
                  <a:cubicBezTo>
                    <a:pt x="817" y="428"/>
                    <a:pt x="817" y="428"/>
                    <a:pt x="817" y="428"/>
                  </a:cubicBezTo>
                  <a:cubicBezTo>
                    <a:pt x="817" y="428"/>
                    <a:pt x="817" y="428"/>
                    <a:pt x="817" y="428"/>
                  </a:cubicBezTo>
                  <a:cubicBezTo>
                    <a:pt x="817" y="429"/>
                    <a:pt x="817" y="429"/>
                    <a:pt x="817" y="429"/>
                  </a:cubicBezTo>
                  <a:cubicBezTo>
                    <a:pt x="817" y="430"/>
                    <a:pt x="817" y="430"/>
                    <a:pt x="817" y="430"/>
                  </a:cubicBezTo>
                  <a:cubicBezTo>
                    <a:pt x="819" y="430"/>
                    <a:pt x="819" y="430"/>
                    <a:pt x="819" y="430"/>
                  </a:cubicBezTo>
                  <a:cubicBezTo>
                    <a:pt x="820" y="430"/>
                    <a:pt x="820" y="430"/>
                    <a:pt x="820" y="430"/>
                  </a:cubicBezTo>
                  <a:cubicBezTo>
                    <a:pt x="820" y="431"/>
                    <a:pt x="820" y="431"/>
                    <a:pt x="820" y="431"/>
                  </a:cubicBezTo>
                  <a:cubicBezTo>
                    <a:pt x="820" y="432"/>
                    <a:pt x="820" y="432"/>
                    <a:pt x="820" y="432"/>
                  </a:cubicBezTo>
                  <a:cubicBezTo>
                    <a:pt x="821" y="432"/>
                    <a:pt x="821" y="432"/>
                    <a:pt x="821" y="432"/>
                  </a:cubicBezTo>
                  <a:cubicBezTo>
                    <a:pt x="822" y="433"/>
                    <a:pt x="822" y="433"/>
                    <a:pt x="822" y="433"/>
                  </a:cubicBezTo>
                  <a:cubicBezTo>
                    <a:pt x="822" y="434"/>
                    <a:pt x="822" y="434"/>
                    <a:pt x="822" y="434"/>
                  </a:cubicBezTo>
                  <a:cubicBezTo>
                    <a:pt x="822" y="436"/>
                    <a:pt x="822" y="436"/>
                    <a:pt x="822" y="436"/>
                  </a:cubicBezTo>
                  <a:cubicBezTo>
                    <a:pt x="822" y="436"/>
                    <a:pt x="822" y="436"/>
                    <a:pt x="822" y="436"/>
                  </a:cubicBezTo>
                  <a:cubicBezTo>
                    <a:pt x="823" y="437"/>
                    <a:pt x="823" y="437"/>
                    <a:pt x="823" y="437"/>
                  </a:cubicBezTo>
                  <a:cubicBezTo>
                    <a:pt x="825" y="437"/>
                    <a:pt x="825" y="437"/>
                    <a:pt x="825" y="437"/>
                  </a:cubicBezTo>
                  <a:cubicBezTo>
                    <a:pt x="825" y="438"/>
                    <a:pt x="825" y="438"/>
                    <a:pt x="825" y="438"/>
                  </a:cubicBezTo>
                  <a:cubicBezTo>
                    <a:pt x="825" y="439"/>
                    <a:pt x="825" y="439"/>
                    <a:pt x="825" y="439"/>
                  </a:cubicBezTo>
                  <a:cubicBezTo>
                    <a:pt x="825" y="440"/>
                    <a:pt x="825" y="440"/>
                    <a:pt x="825" y="440"/>
                  </a:cubicBezTo>
                  <a:cubicBezTo>
                    <a:pt x="827" y="441"/>
                    <a:pt x="827" y="441"/>
                    <a:pt x="827" y="441"/>
                  </a:cubicBezTo>
                  <a:cubicBezTo>
                    <a:pt x="827" y="443"/>
                    <a:pt x="827" y="443"/>
                    <a:pt x="827" y="443"/>
                  </a:cubicBezTo>
                  <a:cubicBezTo>
                    <a:pt x="829" y="444"/>
                    <a:pt x="829" y="444"/>
                    <a:pt x="829" y="444"/>
                  </a:cubicBezTo>
                  <a:cubicBezTo>
                    <a:pt x="829" y="446"/>
                    <a:pt x="829" y="446"/>
                    <a:pt x="829" y="446"/>
                  </a:cubicBezTo>
                  <a:cubicBezTo>
                    <a:pt x="830" y="446"/>
                    <a:pt x="830" y="446"/>
                    <a:pt x="830" y="446"/>
                  </a:cubicBezTo>
                  <a:cubicBezTo>
                    <a:pt x="830" y="447"/>
                    <a:pt x="830" y="447"/>
                    <a:pt x="830" y="447"/>
                  </a:cubicBezTo>
                  <a:cubicBezTo>
                    <a:pt x="831" y="448"/>
                    <a:pt x="831" y="448"/>
                    <a:pt x="831" y="448"/>
                  </a:cubicBezTo>
                  <a:cubicBezTo>
                    <a:pt x="831" y="449"/>
                    <a:pt x="831" y="449"/>
                    <a:pt x="831" y="449"/>
                  </a:cubicBezTo>
                  <a:cubicBezTo>
                    <a:pt x="831" y="450"/>
                    <a:pt x="831" y="450"/>
                    <a:pt x="831" y="450"/>
                  </a:cubicBezTo>
                  <a:cubicBezTo>
                    <a:pt x="832" y="450"/>
                    <a:pt x="832" y="450"/>
                    <a:pt x="832" y="450"/>
                  </a:cubicBezTo>
                  <a:cubicBezTo>
                    <a:pt x="832" y="450"/>
                    <a:pt x="832" y="450"/>
                    <a:pt x="832" y="450"/>
                  </a:cubicBezTo>
                  <a:cubicBezTo>
                    <a:pt x="833" y="451"/>
                    <a:pt x="833" y="451"/>
                    <a:pt x="833" y="451"/>
                  </a:cubicBezTo>
                  <a:cubicBezTo>
                    <a:pt x="834" y="452"/>
                    <a:pt x="834" y="452"/>
                    <a:pt x="834" y="452"/>
                  </a:cubicBezTo>
                  <a:cubicBezTo>
                    <a:pt x="835" y="455"/>
                    <a:pt x="835" y="455"/>
                    <a:pt x="835" y="455"/>
                  </a:cubicBezTo>
                  <a:cubicBezTo>
                    <a:pt x="838" y="457"/>
                    <a:pt x="838" y="457"/>
                    <a:pt x="838" y="457"/>
                  </a:cubicBezTo>
                  <a:cubicBezTo>
                    <a:pt x="839" y="458"/>
                    <a:pt x="839" y="458"/>
                    <a:pt x="839" y="458"/>
                  </a:cubicBezTo>
                  <a:cubicBezTo>
                    <a:pt x="839" y="460"/>
                    <a:pt x="839" y="460"/>
                    <a:pt x="839" y="460"/>
                  </a:cubicBezTo>
                  <a:cubicBezTo>
                    <a:pt x="840" y="461"/>
                    <a:pt x="840" y="461"/>
                    <a:pt x="840" y="461"/>
                  </a:cubicBezTo>
                  <a:cubicBezTo>
                    <a:pt x="840" y="462"/>
                    <a:pt x="840" y="462"/>
                    <a:pt x="840" y="462"/>
                  </a:cubicBezTo>
                  <a:cubicBezTo>
                    <a:pt x="841" y="463"/>
                    <a:pt x="841" y="463"/>
                    <a:pt x="841" y="463"/>
                  </a:cubicBezTo>
                  <a:cubicBezTo>
                    <a:pt x="842" y="463"/>
                    <a:pt x="842" y="463"/>
                    <a:pt x="842" y="463"/>
                  </a:cubicBezTo>
                  <a:cubicBezTo>
                    <a:pt x="842" y="465"/>
                    <a:pt x="842" y="465"/>
                    <a:pt x="842" y="465"/>
                  </a:cubicBezTo>
                  <a:cubicBezTo>
                    <a:pt x="842" y="466"/>
                    <a:pt x="842" y="466"/>
                    <a:pt x="842" y="466"/>
                  </a:cubicBezTo>
                  <a:cubicBezTo>
                    <a:pt x="843" y="468"/>
                    <a:pt x="843" y="468"/>
                    <a:pt x="843" y="468"/>
                  </a:cubicBezTo>
                  <a:cubicBezTo>
                    <a:pt x="845" y="470"/>
                    <a:pt x="845" y="470"/>
                    <a:pt x="845" y="470"/>
                  </a:cubicBezTo>
                  <a:cubicBezTo>
                    <a:pt x="847" y="470"/>
                    <a:pt x="847" y="470"/>
                    <a:pt x="847" y="470"/>
                  </a:cubicBezTo>
                  <a:cubicBezTo>
                    <a:pt x="847" y="471"/>
                    <a:pt x="847" y="471"/>
                    <a:pt x="847" y="471"/>
                  </a:cubicBezTo>
                  <a:cubicBezTo>
                    <a:pt x="848" y="471"/>
                    <a:pt x="848" y="471"/>
                    <a:pt x="848" y="471"/>
                  </a:cubicBezTo>
                  <a:cubicBezTo>
                    <a:pt x="849" y="471"/>
                    <a:pt x="849" y="471"/>
                    <a:pt x="849" y="471"/>
                  </a:cubicBezTo>
                  <a:cubicBezTo>
                    <a:pt x="850" y="472"/>
                    <a:pt x="850" y="472"/>
                    <a:pt x="850" y="472"/>
                  </a:cubicBezTo>
                  <a:cubicBezTo>
                    <a:pt x="851" y="471"/>
                    <a:pt x="851" y="471"/>
                    <a:pt x="851" y="471"/>
                  </a:cubicBezTo>
                  <a:cubicBezTo>
                    <a:pt x="853" y="472"/>
                    <a:pt x="853" y="472"/>
                    <a:pt x="853" y="472"/>
                  </a:cubicBezTo>
                  <a:cubicBezTo>
                    <a:pt x="854" y="471"/>
                    <a:pt x="854" y="471"/>
                    <a:pt x="854" y="471"/>
                  </a:cubicBezTo>
                  <a:cubicBezTo>
                    <a:pt x="855" y="471"/>
                    <a:pt x="855" y="471"/>
                    <a:pt x="855" y="471"/>
                  </a:cubicBezTo>
                  <a:cubicBezTo>
                    <a:pt x="855" y="471"/>
                    <a:pt x="855" y="471"/>
                    <a:pt x="855" y="471"/>
                  </a:cubicBezTo>
                  <a:cubicBezTo>
                    <a:pt x="854" y="472"/>
                    <a:pt x="854" y="472"/>
                    <a:pt x="854" y="472"/>
                  </a:cubicBezTo>
                  <a:cubicBezTo>
                    <a:pt x="855" y="473"/>
                    <a:pt x="855" y="473"/>
                    <a:pt x="855" y="473"/>
                  </a:cubicBezTo>
                  <a:cubicBezTo>
                    <a:pt x="857" y="473"/>
                    <a:pt x="857" y="473"/>
                    <a:pt x="857" y="473"/>
                  </a:cubicBezTo>
                  <a:cubicBezTo>
                    <a:pt x="858" y="473"/>
                    <a:pt x="858" y="473"/>
                    <a:pt x="858" y="473"/>
                  </a:cubicBezTo>
                  <a:cubicBezTo>
                    <a:pt x="858" y="474"/>
                    <a:pt x="858" y="474"/>
                    <a:pt x="858" y="474"/>
                  </a:cubicBezTo>
                  <a:cubicBezTo>
                    <a:pt x="859" y="475"/>
                    <a:pt x="859" y="475"/>
                    <a:pt x="859" y="475"/>
                  </a:cubicBezTo>
                  <a:cubicBezTo>
                    <a:pt x="859" y="474"/>
                    <a:pt x="859" y="474"/>
                    <a:pt x="859" y="474"/>
                  </a:cubicBezTo>
                  <a:cubicBezTo>
                    <a:pt x="860" y="473"/>
                    <a:pt x="860" y="473"/>
                    <a:pt x="860" y="473"/>
                  </a:cubicBezTo>
                  <a:cubicBezTo>
                    <a:pt x="861" y="474"/>
                    <a:pt x="861" y="474"/>
                    <a:pt x="861" y="474"/>
                  </a:cubicBezTo>
                  <a:cubicBezTo>
                    <a:pt x="862" y="473"/>
                    <a:pt x="862" y="473"/>
                    <a:pt x="862" y="473"/>
                  </a:cubicBezTo>
                  <a:cubicBezTo>
                    <a:pt x="863" y="473"/>
                    <a:pt x="863" y="473"/>
                    <a:pt x="863" y="473"/>
                  </a:cubicBezTo>
                  <a:cubicBezTo>
                    <a:pt x="863" y="473"/>
                    <a:pt x="863" y="473"/>
                    <a:pt x="863" y="473"/>
                  </a:cubicBezTo>
                  <a:cubicBezTo>
                    <a:pt x="864" y="474"/>
                    <a:pt x="864" y="474"/>
                    <a:pt x="864" y="474"/>
                  </a:cubicBezTo>
                  <a:cubicBezTo>
                    <a:pt x="864" y="475"/>
                    <a:pt x="864" y="475"/>
                    <a:pt x="864" y="475"/>
                  </a:cubicBezTo>
                  <a:cubicBezTo>
                    <a:pt x="865" y="475"/>
                    <a:pt x="865" y="475"/>
                    <a:pt x="865" y="475"/>
                  </a:cubicBezTo>
                  <a:cubicBezTo>
                    <a:pt x="866" y="476"/>
                    <a:pt x="866" y="476"/>
                    <a:pt x="866" y="476"/>
                  </a:cubicBezTo>
                  <a:cubicBezTo>
                    <a:pt x="867" y="477"/>
                    <a:pt x="867" y="477"/>
                    <a:pt x="867" y="477"/>
                  </a:cubicBezTo>
                  <a:cubicBezTo>
                    <a:pt x="867" y="477"/>
                    <a:pt x="867" y="477"/>
                    <a:pt x="867" y="477"/>
                  </a:cubicBezTo>
                  <a:cubicBezTo>
                    <a:pt x="868" y="478"/>
                    <a:pt x="868" y="478"/>
                    <a:pt x="868" y="478"/>
                  </a:cubicBezTo>
                  <a:cubicBezTo>
                    <a:pt x="868" y="479"/>
                    <a:pt x="868" y="479"/>
                    <a:pt x="868" y="479"/>
                  </a:cubicBezTo>
                  <a:cubicBezTo>
                    <a:pt x="870" y="480"/>
                    <a:pt x="870" y="480"/>
                    <a:pt x="870" y="480"/>
                  </a:cubicBezTo>
                  <a:cubicBezTo>
                    <a:pt x="870" y="480"/>
                    <a:pt x="870" y="480"/>
                    <a:pt x="870" y="480"/>
                  </a:cubicBezTo>
                  <a:cubicBezTo>
                    <a:pt x="871" y="480"/>
                    <a:pt x="871" y="480"/>
                    <a:pt x="871" y="480"/>
                  </a:cubicBezTo>
                  <a:cubicBezTo>
                    <a:pt x="872" y="481"/>
                    <a:pt x="872" y="481"/>
                    <a:pt x="872" y="481"/>
                  </a:cubicBezTo>
                  <a:cubicBezTo>
                    <a:pt x="873" y="481"/>
                    <a:pt x="873" y="481"/>
                    <a:pt x="873" y="481"/>
                  </a:cubicBezTo>
                  <a:cubicBezTo>
                    <a:pt x="874" y="481"/>
                    <a:pt x="874" y="481"/>
                    <a:pt x="874" y="481"/>
                  </a:cubicBezTo>
                  <a:cubicBezTo>
                    <a:pt x="875" y="481"/>
                    <a:pt x="875" y="481"/>
                    <a:pt x="875" y="481"/>
                  </a:cubicBezTo>
                  <a:cubicBezTo>
                    <a:pt x="876" y="480"/>
                    <a:pt x="876" y="480"/>
                    <a:pt x="876" y="480"/>
                  </a:cubicBezTo>
                  <a:cubicBezTo>
                    <a:pt x="877" y="480"/>
                    <a:pt x="877" y="480"/>
                    <a:pt x="877" y="480"/>
                  </a:cubicBezTo>
                  <a:cubicBezTo>
                    <a:pt x="878" y="480"/>
                    <a:pt x="878" y="480"/>
                    <a:pt x="878" y="480"/>
                  </a:cubicBezTo>
                  <a:cubicBezTo>
                    <a:pt x="877" y="481"/>
                    <a:pt x="877" y="481"/>
                    <a:pt x="877" y="481"/>
                  </a:cubicBezTo>
                  <a:cubicBezTo>
                    <a:pt x="877" y="482"/>
                    <a:pt x="877" y="482"/>
                    <a:pt x="877" y="482"/>
                  </a:cubicBezTo>
                  <a:cubicBezTo>
                    <a:pt x="877" y="483"/>
                    <a:pt x="877" y="483"/>
                    <a:pt x="877" y="483"/>
                  </a:cubicBezTo>
                  <a:cubicBezTo>
                    <a:pt x="877" y="484"/>
                    <a:pt x="877" y="484"/>
                    <a:pt x="877" y="484"/>
                  </a:cubicBezTo>
                  <a:cubicBezTo>
                    <a:pt x="878" y="484"/>
                    <a:pt x="878" y="484"/>
                    <a:pt x="878" y="484"/>
                  </a:cubicBezTo>
                  <a:cubicBezTo>
                    <a:pt x="879" y="486"/>
                    <a:pt x="879" y="486"/>
                    <a:pt x="879" y="486"/>
                  </a:cubicBezTo>
                  <a:cubicBezTo>
                    <a:pt x="879" y="487"/>
                    <a:pt x="879" y="487"/>
                    <a:pt x="879" y="487"/>
                  </a:cubicBezTo>
                  <a:cubicBezTo>
                    <a:pt x="879" y="489"/>
                    <a:pt x="879" y="489"/>
                    <a:pt x="879" y="489"/>
                  </a:cubicBezTo>
                  <a:cubicBezTo>
                    <a:pt x="879" y="490"/>
                    <a:pt x="879" y="490"/>
                    <a:pt x="879" y="490"/>
                  </a:cubicBezTo>
                  <a:cubicBezTo>
                    <a:pt x="879" y="491"/>
                    <a:pt x="879" y="491"/>
                    <a:pt x="879" y="491"/>
                  </a:cubicBezTo>
                  <a:cubicBezTo>
                    <a:pt x="880" y="493"/>
                    <a:pt x="880" y="493"/>
                    <a:pt x="880" y="493"/>
                  </a:cubicBezTo>
                  <a:cubicBezTo>
                    <a:pt x="881" y="493"/>
                    <a:pt x="881" y="493"/>
                    <a:pt x="881" y="493"/>
                  </a:cubicBezTo>
                  <a:cubicBezTo>
                    <a:pt x="882" y="495"/>
                    <a:pt x="882" y="495"/>
                    <a:pt x="882" y="495"/>
                  </a:cubicBezTo>
                  <a:cubicBezTo>
                    <a:pt x="883" y="496"/>
                    <a:pt x="883" y="496"/>
                    <a:pt x="883" y="496"/>
                  </a:cubicBezTo>
                  <a:cubicBezTo>
                    <a:pt x="884" y="496"/>
                    <a:pt x="884" y="496"/>
                    <a:pt x="884" y="496"/>
                  </a:cubicBezTo>
                  <a:cubicBezTo>
                    <a:pt x="885" y="495"/>
                    <a:pt x="885" y="495"/>
                    <a:pt x="885" y="495"/>
                  </a:cubicBezTo>
                  <a:cubicBezTo>
                    <a:pt x="887" y="495"/>
                    <a:pt x="887" y="495"/>
                    <a:pt x="887" y="495"/>
                  </a:cubicBezTo>
                  <a:cubicBezTo>
                    <a:pt x="887" y="496"/>
                    <a:pt x="887" y="496"/>
                    <a:pt x="887" y="496"/>
                  </a:cubicBezTo>
                  <a:cubicBezTo>
                    <a:pt x="888" y="497"/>
                    <a:pt x="888" y="497"/>
                    <a:pt x="888" y="497"/>
                  </a:cubicBezTo>
                  <a:cubicBezTo>
                    <a:pt x="889" y="497"/>
                    <a:pt x="889" y="497"/>
                    <a:pt x="889" y="497"/>
                  </a:cubicBezTo>
                  <a:cubicBezTo>
                    <a:pt x="890" y="496"/>
                    <a:pt x="890" y="496"/>
                    <a:pt x="890" y="496"/>
                  </a:cubicBezTo>
                  <a:cubicBezTo>
                    <a:pt x="891" y="496"/>
                    <a:pt x="891" y="496"/>
                    <a:pt x="891" y="496"/>
                  </a:cubicBezTo>
                  <a:cubicBezTo>
                    <a:pt x="892" y="496"/>
                    <a:pt x="892" y="496"/>
                    <a:pt x="892" y="496"/>
                  </a:cubicBezTo>
                  <a:cubicBezTo>
                    <a:pt x="894" y="496"/>
                    <a:pt x="894" y="496"/>
                    <a:pt x="894" y="496"/>
                  </a:cubicBezTo>
                  <a:cubicBezTo>
                    <a:pt x="895" y="495"/>
                    <a:pt x="895" y="495"/>
                    <a:pt x="895" y="495"/>
                  </a:cubicBezTo>
                  <a:cubicBezTo>
                    <a:pt x="896" y="494"/>
                    <a:pt x="896" y="494"/>
                    <a:pt x="896" y="494"/>
                  </a:cubicBezTo>
                  <a:cubicBezTo>
                    <a:pt x="896" y="493"/>
                    <a:pt x="896" y="493"/>
                    <a:pt x="896" y="493"/>
                  </a:cubicBezTo>
                  <a:cubicBezTo>
                    <a:pt x="897" y="492"/>
                    <a:pt x="897" y="492"/>
                    <a:pt x="897" y="492"/>
                  </a:cubicBezTo>
                  <a:cubicBezTo>
                    <a:pt x="898" y="491"/>
                    <a:pt x="898" y="491"/>
                    <a:pt x="898" y="491"/>
                  </a:cubicBezTo>
                  <a:cubicBezTo>
                    <a:pt x="898" y="490"/>
                    <a:pt x="898" y="490"/>
                    <a:pt x="898" y="490"/>
                  </a:cubicBezTo>
                  <a:cubicBezTo>
                    <a:pt x="898" y="488"/>
                    <a:pt x="898" y="488"/>
                    <a:pt x="898" y="488"/>
                  </a:cubicBezTo>
                  <a:cubicBezTo>
                    <a:pt x="899" y="488"/>
                    <a:pt x="899" y="488"/>
                    <a:pt x="899" y="488"/>
                  </a:cubicBezTo>
                  <a:cubicBezTo>
                    <a:pt x="901" y="488"/>
                    <a:pt x="901" y="488"/>
                    <a:pt x="901" y="488"/>
                  </a:cubicBezTo>
                  <a:cubicBezTo>
                    <a:pt x="902" y="486"/>
                    <a:pt x="902" y="486"/>
                    <a:pt x="902" y="486"/>
                  </a:cubicBezTo>
                  <a:cubicBezTo>
                    <a:pt x="903" y="486"/>
                    <a:pt x="903" y="486"/>
                    <a:pt x="903" y="486"/>
                  </a:cubicBezTo>
                  <a:cubicBezTo>
                    <a:pt x="903" y="486"/>
                    <a:pt x="903" y="486"/>
                    <a:pt x="903" y="486"/>
                  </a:cubicBezTo>
                  <a:cubicBezTo>
                    <a:pt x="904" y="485"/>
                    <a:pt x="904" y="485"/>
                    <a:pt x="904" y="485"/>
                  </a:cubicBezTo>
                  <a:cubicBezTo>
                    <a:pt x="905" y="484"/>
                    <a:pt x="905" y="484"/>
                    <a:pt x="905" y="484"/>
                  </a:cubicBezTo>
                  <a:cubicBezTo>
                    <a:pt x="906" y="484"/>
                    <a:pt x="906" y="484"/>
                    <a:pt x="906" y="484"/>
                  </a:cubicBezTo>
                  <a:cubicBezTo>
                    <a:pt x="907" y="483"/>
                    <a:pt x="907" y="483"/>
                    <a:pt x="907" y="483"/>
                  </a:cubicBezTo>
                  <a:cubicBezTo>
                    <a:pt x="909" y="483"/>
                    <a:pt x="909" y="483"/>
                    <a:pt x="909" y="483"/>
                  </a:cubicBezTo>
                  <a:cubicBezTo>
                    <a:pt x="910" y="484"/>
                    <a:pt x="910" y="484"/>
                    <a:pt x="910" y="484"/>
                  </a:cubicBezTo>
                  <a:cubicBezTo>
                    <a:pt x="911" y="484"/>
                    <a:pt x="911" y="484"/>
                    <a:pt x="911" y="484"/>
                  </a:cubicBezTo>
                  <a:cubicBezTo>
                    <a:pt x="912" y="485"/>
                    <a:pt x="912" y="485"/>
                    <a:pt x="912" y="485"/>
                  </a:cubicBezTo>
                  <a:cubicBezTo>
                    <a:pt x="913" y="487"/>
                    <a:pt x="913" y="487"/>
                    <a:pt x="913" y="487"/>
                  </a:cubicBezTo>
                  <a:cubicBezTo>
                    <a:pt x="912" y="487"/>
                    <a:pt x="912" y="487"/>
                    <a:pt x="912" y="487"/>
                  </a:cubicBezTo>
                  <a:cubicBezTo>
                    <a:pt x="912" y="488"/>
                    <a:pt x="912" y="488"/>
                    <a:pt x="912" y="488"/>
                  </a:cubicBezTo>
                  <a:cubicBezTo>
                    <a:pt x="913" y="490"/>
                    <a:pt x="913" y="490"/>
                    <a:pt x="913" y="490"/>
                  </a:cubicBezTo>
                  <a:cubicBezTo>
                    <a:pt x="914" y="491"/>
                    <a:pt x="914" y="491"/>
                    <a:pt x="914" y="491"/>
                  </a:cubicBezTo>
                  <a:cubicBezTo>
                    <a:pt x="914" y="492"/>
                    <a:pt x="914" y="492"/>
                    <a:pt x="914" y="492"/>
                  </a:cubicBezTo>
                  <a:cubicBezTo>
                    <a:pt x="915" y="493"/>
                    <a:pt x="915" y="493"/>
                    <a:pt x="915" y="493"/>
                  </a:cubicBezTo>
                  <a:cubicBezTo>
                    <a:pt x="915" y="495"/>
                    <a:pt x="915" y="495"/>
                    <a:pt x="915" y="495"/>
                  </a:cubicBezTo>
                  <a:cubicBezTo>
                    <a:pt x="915" y="496"/>
                    <a:pt x="915" y="496"/>
                    <a:pt x="915" y="496"/>
                  </a:cubicBezTo>
                  <a:cubicBezTo>
                    <a:pt x="915" y="497"/>
                    <a:pt x="915" y="497"/>
                    <a:pt x="915" y="497"/>
                  </a:cubicBezTo>
                  <a:cubicBezTo>
                    <a:pt x="913" y="497"/>
                    <a:pt x="913" y="497"/>
                    <a:pt x="913" y="497"/>
                  </a:cubicBezTo>
                  <a:cubicBezTo>
                    <a:pt x="912" y="498"/>
                    <a:pt x="912" y="498"/>
                    <a:pt x="912" y="498"/>
                  </a:cubicBezTo>
                  <a:cubicBezTo>
                    <a:pt x="912" y="499"/>
                    <a:pt x="912" y="499"/>
                    <a:pt x="912" y="499"/>
                  </a:cubicBezTo>
                  <a:cubicBezTo>
                    <a:pt x="913" y="500"/>
                    <a:pt x="913" y="500"/>
                    <a:pt x="913" y="500"/>
                  </a:cubicBezTo>
                  <a:cubicBezTo>
                    <a:pt x="913" y="501"/>
                    <a:pt x="913" y="501"/>
                    <a:pt x="913" y="501"/>
                  </a:cubicBezTo>
                  <a:cubicBezTo>
                    <a:pt x="913" y="502"/>
                    <a:pt x="913" y="502"/>
                    <a:pt x="913" y="502"/>
                  </a:cubicBezTo>
                  <a:cubicBezTo>
                    <a:pt x="913" y="504"/>
                    <a:pt x="913" y="504"/>
                    <a:pt x="913" y="504"/>
                  </a:cubicBezTo>
                  <a:cubicBezTo>
                    <a:pt x="913" y="504"/>
                    <a:pt x="913" y="504"/>
                    <a:pt x="913" y="504"/>
                  </a:cubicBezTo>
                  <a:cubicBezTo>
                    <a:pt x="914" y="505"/>
                    <a:pt x="914" y="505"/>
                    <a:pt x="914" y="505"/>
                  </a:cubicBezTo>
                  <a:cubicBezTo>
                    <a:pt x="914" y="506"/>
                    <a:pt x="914" y="506"/>
                    <a:pt x="914" y="506"/>
                  </a:cubicBezTo>
                  <a:cubicBezTo>
                    <a:pt x="914" y="506"/>
                    <a:pt x="914" y="506"/>
                    <a:pt x="914" y="506"/>
                  </a:cubicBezTo>
                  <a:cubicBezTo>
                    <a:pt x="914" y="507"/>
                    <a:pt x="914" y="507"/>
                    <a:pt x="914" y="507"/>
                  </a:cubicBezTo>
                  <a:cubicBezTo>
                    <a:pt x="914" y="508"/>
                    <a:pt x="914" y="508"/>
                    <a:pt x="914" y="508"/>
                  </a:cubicBezTo>
                  <a:cubicBezTo>
                    <a:pt x="913" y="508"/>
                    <a:pt x="913" y="508"/>
                    <a:pt x="913" y="508"/>
                  </a:cubicBezTo>
                  <a:cubicBezTo>
                    <a:pt x="914" y="510"/>
                    <a:pt x="914" y="510"/>
                    <a:pt x="914" y="510"/>
                  </a:cubicBezTo>
                  <a:cubicBezTo>
                    <a:pt x="914" y="512"/>
                    <a:pt x="914" y="512"/>
                    <a:pt x="914" y="512"/>
                  </a:cubicBezTo>
                  <a:cubicBezTo>
                    <a:pt x="915" y="513"/>
                    <a:pt x="915" y="513"/>
                    <a:pt x="915" y="513"/>
                  </a:cubicBezTo>
                  <a:cubicBezTo>
                    <a:pt x="915" y="513"/>
                    <a:pt x="915" y="513"/>
                    <a:pt x="915" y="513"/>
                  </a:cubicBezTo>
                  <a:cubicBezTo>
                    <a:pt x="914" y="514"/>
                    <a:pt x="914" y="514"/>
                    <a:pt x="914" y="514"/>
                  </a:cubicBezTo>
                  <a:cubicBezTo>
                    <a:pt x="913" y="515"/>
                    <a:pt x="913" y="515"/>
                    <a:pt x="913" y="515"/>
                  </a:cubicBezTo>
                  <a:cubicBezTo>
                    <a:pt x="914" y="516"/>
                    <a:pt x="914" y="516"/>
                    <a:pt x="914" y="516"/>
                  </a:cubicBezTo>
                  <a:cubicBezTo>
                    <a:pt x="914" y="517"/>
                    <a:pt x="914" y="517"/>
                    <a:pt x="914" y="517"/>
                  </a:cubicBezTo>
                  <a:cubicBezTo>
                    <a:pt x="915" y="518"/>
                    <a:pt x="915" y="518"/>
                    <a:pt x="915" y="518"/>
                  </a:cubicBezTo>
                  <a:cubicBezTo>
                    <a:pt x="913" y="518"/>
                    <a:pt x="913" y="518"/>
                    <a:pt x="913" y="518"/>
                  </a:cubicBezTo>
                  <a:cubicBezTo>
                    <a:pt x="913" y="519"/>
                    <a:pt x="913" y="519"/>
                    <a:pt x="913" y="519"/>
                  </a:cubicBezTo>
                  <a:cubicBezTo>
                    <a:pt x="914" y="520"/>
                    <a:pt x="914" y="520"/>
                    <a:pt x="914" y="520"/>
                  </a:cubicBezTo>
                  <a:cubicBezTo>
                    <a:pt x="914" y="521"/>
                    <a:pt x="914" y="521"/>
                    <a:pt x="914" y="521"/>
                  </a:cubicBezTo>
                  <a:cubicBezTo>
                    <a:pt x="913" y="522"/>
                    <a:pt x="913" y="522"/>
                    <a:pt x="913" y="522"/>
                  </a:cubicBezTo>
                  <a:cubicBezTo>
                    <a:pt x="913" y="524"/>
                    <a:pt x="913" y="524"/>
                    <a:pt x="913" y="524"/>
                  </a:cubicBezTo>
                  <a:cubicBezTo>
                    <a:pt x="913" y="525"/>
                    <a:pt x="913" y="525"/>
                    <a:pt x="913" y="525"/>
                  </a:cubicBezTo>
                  <a:cubicBezTo>
                    <a:pt x="913" y="526"/>
                    <a:pt x="913" y="526"/>
                    <a:pt x="913" y="526"/>
                  </a:cubicBezTo>
                  <a:cubicBezTo>
                    <a:pt x="913" y="526"/>
                    <a:pt x="913" y="526"/>
                    <a:pt x="913" y="526"/>
                  </a:cubicBezTo>
                  <a:cubicBezTo>
                    <a:pt x="913" y="527"/>
                    <a:pt x="913" y="527"/>
                    <a:pt x="913" y="527"/>
                  </a:cubicBezTo>
                  <a:cubicBezTo>
                    <a:pt x="913" y="528"/>
                    <a:pt x="913" y="528"/>
                    <a:pt x="913" y="528"/>
                  </a:cubicBezTo>
                  <a:cubicBezTo>
                    <a:pt x="914" y="529"/>
                    <a:pt x="914" y="529"/>
                    <a:pt x="914" y="529"/>
                  </a:cubicBezTo>
                  <a:cubicBezTo>
                    <a:pt x="913" y="530"/>
                    <a:pt x="913" y="530"/>
                    <a:pt x="913" y="530"/>
                  </a:cubicBezTo>
                  <a:cubicBezTo>
                    <a:pt x="912" y="530"/>
                    <a:pt x="912" y="530"/>
                    <a:pt x="912" y="530"/>
                  </a:cubicBezTo>
                  <a:cubicBezTo>
                    <a:pt x="911" y="530"/>
                    <a:pt x="911" y="530"/>
                    <a:pt x="911" y="530"/>
                  </a:cubicBezTo>
                  <a:cubicBezTo>
                    <a:pt x="905" y="529"/>
                    <a:pt x="905" y="529"/>
                    <a:pt x="905" y="529"/>
                  </a:cubicBezTo>
                  <a:cubicBezTo>
                    <a:pt x="904" y="529"/>
                    <a:pt x="904" y="529"/>
                    <a:pt x="904" y="529"/>
                  </a:cubicBezTo>
                  <a:cubicBezTo>
                    <a:pt x="903" y="528"/>
                    <a:pt x="903" y="528"/>
                    <a:pt x="903" y="528"/>
                  </a:cubicBezTo>
                  <a:cubicBezTo>
                    <a:pt x="902" y="528"/>
                    <a:pt x="902" y="528"/>
                    <a:pt x="902" y="528"/>
                  </a:cubicBezTo>
                  <a:cubicBezTo>
                    <a:pt x="901" y="531"/>
                    <a:pt x="901" y="531"/>
                    <a:pt x="901" y="531"/>
                  </a:cubicBezTo>
                  <a:cubicBezTo>
                    <a:pt x="900" y="532"/>
                    <a:pt x="900" y="532"/>
                    <a:pt x="900" y="532"/>
                  </a:cubicBezTo>
                  <a:cubicBezTo>
                    <a:pt x="899" y="533"/>
                    <a:pt x="899" y="533"/>
                    <a:pt x="899" y="533"/>
                  </a:cubicBezTo>
                  <a:cubicBezTo>
                    <a:pt x="898" y="533"/>
                    <a:pt x="898" y="533"/>
                    <a:pt x="898" y="533"/>
                  </a:cubicBezTo>
                  <a:cubicBezTo>
                    <a:pt x="897" y="534"/>
                    <a:pt x="897" y="534"/>
                    <a:pt x="897" y="534"/>
                  </a:cubicBezTo>
                  <a:cubicBezTo>
                    <a:pt x="897" y="535"/>
                    <a:pt x="897" y="535"/>
                    <a:pt x="897" y="535"/>
                  </a:cubicBezTo>
                  <a:cubicBezTo>
                    <a:pt x="898" y="536"/>
                    <a:pt x="898" y="536"/>
                    <a:pt x="898" y="536"/>
                  </a:cubicBezTo>
                  <a:cubicBezTo>
                    <a:pt x="900" y="539"/>
                    <a:pt x="900" y="539"/>
                    <a:pt x="900" y="539"/>
                  </a:cubicBezTo>
                  <a:cubicBezTo>
                    <a:pt x="900" y="541"/>
                    <a:pt x="900" y="541"/>
                    <a:pt x="900" y="541"/>
                  </a:cubicBezTo>
                  <a:cubicBezTo>
                    <a:pt x="901" y="542"/>
                    <a:pt x="901" y="542"/>
                    <a:pt x="901" y="542"/>
                  </a:cubicBezTo>
                  <a:cubicBezTo>
                    <a:pt x="902" y="543"/>
                    <a:pt x="902" y="543"/>
                    <a:pt x="902" y="543"/>
                  </a:cubicBezTo>
                  <a:cubicBezTo>
                    <a:pt x="902" y="545"/>
                    <a:pt x="902" y="545"/>
                    <a:pt x="902" y="545"/>
                  </a:cubicBezTo>
                  <a:cubicBezTo>
                    <a:pt x="902" y="547"/>
                    <a:pt x="902" y="547"/>
                    <a:pt x="902" y="547"/>
                  </a:cubicBezTo>
                  <a:cubicBezTo>
                    <a:pt x="902" y="549"/>
                    <a:pt x="902" y="549"/>
                    <a:pt x="902" y="549"/>
                  </a:cubicBezTo>
                  <a:cubicBezTo>
                    <a:pt x="902" y="552"/>
                    <a:pt x="902" y="552"/>
                    <a:pt x="902" y="552"/>
                  </a:cubicBezTo>
                  <a:cubicBezTo>
                    <a:pt x="903" y="552"/>
                    <a:pt x="903" y="552"/>
                    <a:pt x="903" y="552"/>
                  </a:cubicBezTo>
                  <a:cubicBezTo>
                    <a:pt x="903" y="554"/>
                    <a:pt x="903" y="554"/>
                    <a:pt x="903" y="554"/>
                  </a:cubicBezTo>
                  <a:cubicBezTo>
                    <a:pt x="903" y="555"/>
                    <a:pt x="903" y="555"/>
                    <a:pt x="903" y="555"/>
                  </a:cubicBezTo>
                  <a:cubicBezTo>
                    <a:pt x="903" y="556"/>
                    <a:pt x="903" y="556"/>
                    <a:pt x="903" y="556"/>
                  </a:cubicBezTo>
                  <a:cubicBezTo>
                    <a:pt x="903" y="557"/>
                    <a:pt x="903" y="557"/>
                    <a:pt x="903" y="557"/>
                  </a:cubicBezTo>
                  <a:cubicBezTo>
                    <a:pt x="903" y="558"/>
                    <a:pt x="903" y="558"/>
                    <a:pt x="903" y="558"/>
                  </a:cubicBezTo>
                  <a:cubicBezTo>
                    <a:pt x="903" y="560"/>
                    <a:pt x="903" y="560"/>
                    <a:pt x="903" y="560"/>
                  </a:cubicBezTo>
                  <a:cubicBezTo>
                    <a:pt x="902" y="560"/>
                    <a:pt x="902" y="560"/>
                    <a:pt x="902" y="560"/>
                  </a:cubicBezTo>
                  <a:cubicBezTo>
                    <a:pt x="900" y="560"/>
                    <a:pt x="900" y="560"/>
                    <a:pt x="900" y="560"/>
                  </a:cubicBezTo>
                  <a:cubicBezTo>
                    <a:pt x="899" y="560"/>
                    <a:pt x="899" y="560"/>
                    <a:pt x="899" y="560"/>
                  </a:cubicBezTo>
                  <a:cubicBezTo>
                    <a:pt x="899" y="561"/>
                    <a:pt x="899" y="561"/>
                    <a:pt x="899" y="561"/>
                  </a:cubicBezTo>
                  <a:cubicBezTo>
                    <a:pt x="900" y="563"/>
                    <a:pt x="900" y="563"/>
                    <a:pt x="900" y="563"/>
                  </a:cubicBezTo>
                  <a:cubicBezTo>
                    <a:pt x="900" y="563"/>
                    <a:pt x="900" y="563"/>
                    <a:pt x="900" y="563"/>
                  </a:cubicBezTo>
                  <a:cubicBezTo>
                    <a:pt x="900" y="564"/>
                    <a:pt x="900" y="564"/>
                    <a:pt x="900" y="564"/>
                  </a:cubicBezTo>
                  <a:cubicBezTo>
                    <a:pt x="900" y="565"/>
                    <a:pt x="900" y="565"/>
                    <a:pt x="900" y="565"/>
                  </a:cubicBezTo>
                  <a:cubicBezTo>
                    <a:pt x="901" y="567"/>
                    <a:pt x="901" y="567"/>
                    <a:pt x="901" y="567"/>
                  </a:cubicBezTo>
                  <a:cubicBezTo>
                    <a:pt x="902" y="567"/>
                    <a:pt x="902" y="567"/>
                    <a:pt x="902" y="567"/>
                  </a:cubicBezTo>
                  <a:cubicBezTo>
                    <a:pt x="903" y="564"/>
                    <a:pt x="903" y="564"/>
                    <a:pt x="903" y="564"/>
                  </a:cubicBezTo>
                  <a:cubicBezTo>
                    <a:pt x="905" y="564"/>
                    <a:pt x="905" y="564"/>
                    <a:pt x="905" y="564"/>
                  </a:cubicBezTo>
                  <a:cubicBezTo>
                    <a:pt x="906" y="565"/>
                    <a:pt x="906" y="565"/>
                    <a:pt x="906" y="565"/>
                  </a:cubicBezTo>
                  <a:cubicBezTo>
                    <a:pt x="906" y="562"/>
                    <a:pt x="906" y="562"/>
                    <a:pt x="906" y="562"/>
                  </a:cubicBezTo>
                  <a:cubicBezTo>
                    <a:pt x="907" y="561"/>
                    <a:pt x="907" y="561"/>
                    <a:pt x="907" y="561"/>
                  </a:cubicBezTo>
                  <a:cubicBezTo>
                    <a:pt x="908" y="558"/>
                    <a:pt x="908" y="558"/>
                    <a:pt x="908" y="558"/>
                  </a:cubicBezTo>
                  <a:cubicBezTo>
                    <a:pt x="909" y="556"/>
                    <a:pt x="909" y="556"/>
                    <a:pt x="909" y="556"/>
                  </a:cubicBezTo>
                  <a:cubicBezTo>
                    <a:pt x="909" y="555"/>
                    <a:pt x="909" y="555"/>
                    <a:pt x="909" y="555"/>
                  </a:cubicBezTo>
                  <a:cubicBezTo>
                    <a:pt x="910" y="554"/>
                    <a:pt x="910" y="554"/>
                    <a:pt x="910" y="554"/>
                  </a:cubicBezTo>
                  <a:cubicBezTo>
                    <a:pt x="912" y="555"/>
                    <a:pt x="912" y="555"/>
                    <a:pt x="912" y="555"/>
                  </a:cubicBezTo>
                  <a:cubicBezTo>
                    <a:pt x="914" y="554"/>
                    <a:pt x="914" y="554"/>
                    <a:pt x="914" y="554"/>
                  </a:cubicBezTo>
                  <a:cubicBezTo>
                    <a:pt x="915" y="555"/>
                    <a:pt x="915" y="555"/>
                    <a:pt x="915" y="555"/>
                  </a:cubicBezTo>
                  <a:cubicBezTo>
                    <a:pt x="915" y="558"/>
                    <a:pt x="915" y="558"/>
                    <a:pt x="915" y="558"/>
                  </a:cubicBezTo>
                  <a:cubicBezTo>
                    <a:pt x="918" y="559"/>
                    <a:pt x="918" y="559"/>
                    <a:pt x="918" y="559"/>
                  </a:cubicBezTo>
                  <a:cubicBezTo>
                    <a:pt x="920" y="560"/>
                    <a:pt x="920" y="560"/>
                    <a:pt x="920" y="560"/>
                  </a:cubicBezTo>
                  <a:cubicBezTo>
                    <a:pt x="921" y="560"/>
                    <a:pt x="921" y="560"/>
                    <a:pt x="921" y="560"/>
                  </a:cubicBezTo>
                  <a:cubicBezTo>
                    <a:pt x="922" y="561"/>
                    <a:pt x="922" y="561"/>
                    <a:pt x="922" y="561"/>
                  </a:cubicBezTo>
                  <a:cubicBezTo>
                    <a:pt x="924" y="559"/>
                    <a:pt x="924" y="559"/>
                    <a:pt x="924" y="559"/>
                  </a:cubicBezTo>
                  <a:cubicBezTo>
                    <a:pt x="927" y="558"/>
                    <a:pt x="927" y="558"/>
                    <a:pt x="927" y="558"/>
                  </a:cubicBezTo>
                  <a:cubicBezTo>
                    <a:pt x="927" y="557"/>
                    <a:pt x="927" y="557"/>
                    <a:pt x="927" y="557"/>
                  </a:cubicBezTo>
                  <a:cubicBezTo>
                    <a:pt x="929" y="557"/>
                    <a:pt x="929" y="557"/>
                    <a:pt x="929" y="557"/>
                  </a:cubicBezTo>
                  <a:cubicBezTo>
                    <a:pt x="930" y="555"/>
                    <a:pt x="930" y="555"/>
                    <a:pt x="930" y="555"/>
                  </a:cubicBezTo>
                  <a:cubicBezTo>
                    <a:pt x="933" y="551"/>
                    <a:pt x="933" y="551"/>
                    <a:pt x="933" y="551"/>
                  </a:cubicBezTo>
                  <a:cubicBezTo>
                    <a:pt x="932" y="550"/>
                    <a:pt x="932" y="550"/>
                    <a:pt x="932" y="550"/>
                  </a:cubicBezTo>
                  <a:cubicBezTo>
                    <a:pt x="934" y="549"/>
                    <a:pt x="934" y="549"/>
                    <a:pt x="934" y="549"/>
                  </a:cubicBezTo>
                  <a:cubicBezTo>
                    <a:pt x="934" y="547"/>
                    <a:pt x="934" y="547"/>
                    <a:pt x="934" y="547"/>
                  </a:cubicBezTo>
                  <a:cubicBezTo>
                    <a:pt x="934" y="545"/>
                    <a:pt x="934" y="545"/>
                    <a:pt x="934" y="545"/>
                  </a:cubicBezTo>
                  <a:cubicBezTo>
                    <a:pt x="935" y="546"/>
                    <a:pt x="935" y="546"/>
                    <a:pt x="935" y="546"/>
                  </a:cubicBezTo>
                  <a:cubicBezTo>
                    <a:pt x="935" y="546"/>
                    <a:pt x="935" y="546"/>
                    <a:pt x="935" y="546"/>
                  </a:cubicBezTo>
                  <a:cubicBezTo>
                    <a:pt x="937" y="543"/>
                    <a:pt x="937" y="543"/>
                    <a:pt x="937" y="543"/>
                  </a:cubicBezTo>
                  <a:cubicBezTo>
                    <a:pt x="936" y="541"/>
                    <a:pt x="936" y="541"/>
                    <a:pt x="936" y="541"/>
                  </a:cubicBezTo>
                  <a:cubicBezTo>
                    <a:pt x="937" y="541"/>
                    <a:pt x="937" y="541"/>
                    <a:pt x="937" y="541"/>
                  </a:cubicBezTo>
                  <a:cubicBezTo>
                    <a:pt x="937" y="539"/>
                    <a:pt x="937" y="539"/>
                    <a:pt x="937" y="539"/>
                  </a:cubicBezTo>
                  <a:cubicBezTo>
                    <a:pt x="939" y="538"/>
                    <a:pt x="939" y="538"/>
                    <a:pt x="939" y="538"/>
                  </a:cubicBezTo>
                  <a:cubicBezTo>
                    <a:pt x="939" y="536"/>
                    <a:pt x="939" y="536"/>
                    <a:pt x="939" y="536"/>
                  </a:cubicBezTo>
                  <a:cubicBezTo>
                    <a:pt x="941" y="534"/>
                    <a:pt x="941" y="534"/>
                    <a:pt x="941" y="534"/>
                  </a:cubicBezTo>
                  <a:cubicBezTo>
                    <a:pt x="941" y="533"/>
                    <a:pt x="941" y="533"/>
                    <a:pt x="941" y="533"/>
                  </a:cubicBezTo>
                  <a:cubicBezTo>
                    <a:pt x="941" y="533"/>
                    <a:pt x="941" y="533"/>
                    <a:pt x="941" y="533"/>
                  </a:cubicBezTo>
                  <a:cubicBezTo>
                    <a:pt x="941" y="531"/>
                    <a:pt x="941" y="531"/>
                    <a:pt x="941" y="531"/>
                  </a:cubicBezTo>
                  <a:cubicBezTo>
                    <a:pt x="942" y="530"/>
                    <a:pt x="942" y="530"/>
                    <a:pt x="942" y="530"/>
                  </a:cubicBezTo>
                  <a:cubicBezTo>
                    <a:pt x="944" y="522"/>
                    <a:pt x="944" y="522"/>
                    <a:pt x="944" y="522"/>
                  </a:cubicBezTo>
                  <a:cubicBezTo>
                    <a:pt x="946" y="520"/>
                    <a:pt x="946" y="520"/>
                    <a:pt x="946" y="520"/>
                  </a:cubicBezTo>
                  <a:cubicBezTo>
                    <a:pt x="946" y="519"/>
                    <a:pt x="946" y="519"/>
                    <a:pt x="946" y="519"/>
                  </a:cubicBezTo>
                  <a:cubicBezTo>
                    <a:pt x="947" y="517"/>
                    <a:pt x="947" y="517"/>
                    <a:pt x="947" y="517"/>
                  </a:cubicBezTo>
                  <a:cubicBezTo>
                    <a:pt x="948" y="515"/>
                    <a:pt x="948" y="515"/>
                    <a:pt x="948" y="515"/>
                  </a:cubicBezTo>
                  <a:cubicBezTo>
                    <a:pt x="950" y="512"/>
                    <a:pt x="950" y="512"/>
                    <a:pt x="950" y="512"/>
                  </a:cubicBezTo>
                  <a:cubicBezTo>
                    <a:pt x="950" y="510"/>
                    <a:pt x="950" y="510"/>
                    <a:pt x="950" y="510"/>
                  </a:cubicBezTo>
                  <a:cubicBezTo>
                    <a:pt x="949" y="510"/>
                    <a:pt x="949" y="510"/>
                    <a:pt x="949" y="510"/>
                  </a:cubicBezTo>
                  <a:cubicBezTo>
                    <a:pt x="949" y="508"/>
                    <a:pt x="949" y="508"/>
                    <a:pt x="949" y="508"/>
                  </a:cubicBezTo>
                  <a:cubicBezTo>
                    <a:pt x="951" y="506"/>
                    <a:pt x="951" y="506"/>
                    <a:pt x="951" y="506"/>
                  </a:cubicBezTo>
                  <a:cubicBezTo>
                    <a:pt x="950" y="502"/>
                    <a:pt x="950" y="502"/>
                    <a:pt x="950" y="502"/>
                  </a:cubicBezTo>
                  <a:cubicBezTo>
                    <a:pt x="951" y="500"/>
                    <a:pt x="951" y="500"/>
                    <a:pt x="951" y="500"/>
                  </a:cubicBezTo>
                  <a:cubicBezTo>
                    <a:pt x="951" y="499"/>
                    <a:pt x="951" y="499"/>
                    <a:pt x="951" y="499"/>
                  </a:cubicBezTo>
                  <a:cubicBezTo>
                    <a:pt x="950" y="499"/>
                    <a:pt x="950" y="499"/>
                    <a:pt x="950" y="499"/>
                  </a:cubicBezTo>
                  <a:cubicBezTo>
                    <a:pt x="952" y="496"/>
                    <a:pt x="952" y="496"/>
                    <a:pt x="952" y="496"/>
                  </a:cubicBezTo>
                  <a:cubicBezTo>
                    <a:pt x="951" y="494"/>
                    <a:pt x="951" y="494"/>
                    <a:pt x="951" y="494"/>
                  </a:cubicBezTo>
                  <a:cubicBezTo>
                    <a:pt x="953" y="492"/>
                    <a:pt x="953" y="492"/>
                    <a:pt x="953" y="492"/>
                  </a:cubicBezTo>
                  <a:cubicBezTo>
                    <a:pt x="953" y="489"/>
                    <a:pt x="953" y="489"/>
                    <a:pt x="953" y="489"/>
                  </a:cubicBezTo>
                  <a:cubicBezTo>
                    <a:pt x="953" y="489"/>
                    <a:pt x="953" y="489"/>
                    <a:pt x="953" y="489"/>
                  </a:cubicBezTo>
                  <a:cubicBezTo>
                    <a:pt x="953" y="486"/>
                    <a:pt x="953" y="486"/>
                    <a:pt x="953" y="486"/>
                  </a:cubicBezTo>
                  <a:cubicBezTo>
                    <a:pt x="954" y="483"/>
                    <a:pt x="954" y="483"/>
                    <a:pt x="954" y="483"/>
                  </a:cubicBezTo>
                  <a:cubicBezTo>
                    <a:pt x="954" y="481"/>
                    <a:pt x="954" y="481"/>
                    <a:pt x="954" y="481"/>
                  </a:cubicBezTo>
                  <a:cubicBezTo>
                    <a:pt x="956" y="478"/>
                    <a:pt x="956" y="478"/>
                    <a:pt x="956" y="478"/>
                  </a:cubicBezTo>
                  <a:cubicBezTo>
                    <a:pt x="956" y="476"/>
                    <a:pt x="956" y="476"/>
                    <a:pt x="956" y="476"/>
                  </a:cubicBezTo>
                  <a:cubicBezTo>
                    <a:pt x="955" y="474"/>
                    <a:pt x="955" y="474"/>
                    <a:pt x="955" y="474"/>
                  </a:cubicBezTo>
                  <a:cubicBezTo>
                    <a:pt x="955" y="472"/>
                    <a:pt x="955" y="472"/>
                    <a:pt x="955" y="472"/>
                  </a:cubicBezTo>
                  <a:cubicBezTo>
                    <a:pt x="956" y="471"/>
                    <a:pt x="956" y="471"/>
                    <a:pt x="956" y="471"/>
                  </a:cubicBezTo>
                  <a:cubicBezTo>
                    <a:pt x="956" y="469"/>
                    <a:pt x="956" y="469"/>
                    <a:pt x="956" y="469"/>
                  </a:cubicBezTo>
                  <a:cubicBezTo>
                    <a:pt x="955" y="469"/>
                    <a:pt x="955" y="469"/>
                    <a:pt x="955" y="469"/>
                  </a:cubicBezTo>
                  <a:cubicBezTo>
                    <a:pt x="954" y="465"/>
                    <a:pt x="954" y="465"/>
                    <a:pt x="954" y="465"/>
                  </a:cubicBezTo>
                  <a:cubicBezTo>
                    <a:pt x="954" y="464"/>
                    <a:pt x="954" y="464"/>
                    <a:pt x="954" y="464"/>
                  </a:cubicBezTo>
                  <a:cubicBezTo>
                    <a:pt x="954" y="462"/>
                    <a:pt x="954" y="462"/>
                    <a:pt x="954" y="462"/>
                  </a:cubicBezTo>
                  <a:cubicBezTo>
                    <a:pt x="954" y="459"/>
                    <a:pt x="954" y="459"/>
                    <a:pt x="954" y="459"/>
                  </a:cubicBezTo>
                  <a:cubicBezTo>
                    <a:pt x="951" y="456"/>
                    <a:pt x="951" y="456"/>
                    <a:pt x="951" y="456"/>
                  </a:cubicBezTo>
                  <a:cubicBezTo>
                    <a:pt x="951" y="456"/>
                    <a:pt x="951" y="456"/>
                    <a:pt x="951" y="456"/>
                  </a:cubicBezTo>
                  <a:cubicBezTo>
                    <a:pt x="950" y="455"/>
                    <a:pt x="950" y="455"/>
                    <a:pt x="950" y="455"/>
                  </a:cubicBezTo>
                  <a:cubicBezTo>
                    <a:pt x="950" y="454"/>
                    <a:pt x="950" y="454"/>
                    <a:pt x="950" y="454"/>
                  </a:cubicBezTo>
                  <a:cubicBezTo>
                    <a:pt x="952" y="452"/>
                    <a:pt x="952" y="452"/>
                    <a:pt x="952" y="452"/>
                  </a:cubicBezTo>
                  <a:cubicBezTo>
                    <a:pt x="952" y="451"/>
                    <a:pt x="952" y="451"/>
                    <a:pt x="952" y="451"/>
                  </a:cubicBezTo>
                  <a:cubicBezTo>
                    <a:pt x="950" y="452"/>
                    <a:pt x="950" y="452"/>
                    <a:pt x="950" y="452"/>
                  </a:cubicBezTo>
                  <a:cubicBezTo>
                    <a:pt x="949" y="452"/>
                    <a:pt x="949" y="452"/>
                    <a:pt x="949" y="452"/>
                  </a:cubicBezTo>
                  <a:cubicBezTo>
                    <a:pt x="947" y="446"/>
                    <a:pt x="947" y="446"/>
                    <a:pt x="947" y="446"/>
                  </a:cubicBezTo>
                  <a:cubicBezTo>
                    <a:pt x="947" y="444"/>
                    <a:pt x="947" y="444"/>
                    <a:pt x="947" y="444"/>
                  </a:cubicBezTo>
                  <a:cubicBezTo>
                    <a:pt x="947" y="443"/>
                    <a:pt x="947" y="443"/>
                    <a:pt x="947" y="443"/>
                  </a:cubicBezTo>
                  <a:cubicBezTo>
                    <a:pt x="946" y="440"/>
                    <a:pt x="946" y="440"/>
                    <a:pt x="946" y="440"/>
                  </a:cubicBezTo>
                  <a:cubicBezTo>
                    <a:pt x="947" y="439"/>
                    <a:pt x="947" y="439"/>
                    <a:pt x="947" y="439"/>
                  </a:cubicBezTo>
                  <a:cubicBezTo>
                    <a:pt x="945" y="435"/>
                    <a:pt x="945" y="435"/>
                    <a:pt x="945" y="435"/>
                  </a:cubicBezTo>
                  <a:cubicBezTo>
                    <a:pt x="946" y="433"/>
                    <a:pt x="946" y="433"/>
                    <a:pt x="946" y="433"/>
                  </a:cubicBezTo>
                  <a:cubicBezTo>
                    <a:pt x="946" y="433"/>
                    <a:pt x="946" y="433"/>
                    <a:pt x="946" y="433"/>
                  </a:cubicBezTo>
                  <a:cubicBezTo>
                    <a:pt x="946" y="432"/>
                    <a:pt x="946" y="432"/>
                    <a:pt x="946" y="432"/>
                  </a:cubicBezTo>
                  <a:cubicBezTo>
                    <a:pt x="946" y="431"/>
                    <a:pt x="946" y="431"/>
                    <a:pt x="946" y="431"/>
                  </a:cubicBezTo>
                  <a:cubicBezTo>
                    <a:pt x="945" y="430"/>
                    <a:pt x="945" y="430"/>
                    <a:pt x="945" y="430"/>
                  </a:cubicBezTo>
                  <a:cubicBezTo>
                    <a:pt x="946" y="428"/>
                    <a:pt x="946" y="428"/>
                    <a:pt x="946" y="428"/>
                  </a:cubicBezTo>
                  <a:cubicBezTo>
                    <a:pt x="946" y="427"/>
                    <a:pt x="946" y="427"/>
                    <a:pt x="946" y="427"/>
                  </a:cubicBezTo>
                  <a:cubicBezTo>
                    <a:pt x="946" y="425"/>
                    <a:pt x="946" y="425"/>
                    <a:pt x="946" y="425"/>
                  </a:cubicBezTo>
                  <a:cubicBezTo>
                    <a:pt x="947" y="425"/>
                    <a:pt x="947" y="425"/>
                    <a:pt x="947" y="425"/>
                  </a:cubicBezTo>
                  <a:cubicBezTo>
                    <a:pt x="945" y="423"/>
                    <a:pt x="945" y="423"/>
                    <a:pt x="945" y="423"/>
                  </a:cubicBezTo>
                  <a:cubicBezTo>
                    <a:pt x="945" y="421"/>
                    <a:pt x="945" y="421"/>
                    <a:pt x="945" y="421"/>
                  </a:cubicBezTo>
                  <a:cubicBezTo>
                    <a:pt x="946" y="420"/>
                    <a:pt x="946" y="420"/>
                    <a:pt x="946" y="420"/>
                  </a:cubicBezTo>
                  <a:cubicBezTo>
                    <a:pt x="946" y="419"/>
                    <a:pt x="946" y="419"/>
                    <a:pt x="946" y="419"/>
                  </a:cubicBezTo>
                  <a:cubicBezTo>
                    <a:pt x="944" y="420"/>
                    <a:pt x="944" y="420"/>
                    <a:pt x="944" y="420"/>
                  </a:cubicBezTo>
                  <a:cubicBezTo>
                    <a:pt x="943" y="419"/>
                    <a:pt x="943" y="419"/>
                    <a:pt x="943" y="419"/>
                  </a:cubicBezTo>
                  <a:cubicBezTo>
                    <a:pt x="941" y="418"/>
                    <a:pt x="941" y="418"/>
                    <a:pt x="941" y="418"/>
                  </a:cubicBezTo>
                  <a:cubicBezTo>
                    <a:pt x="941" y="416"/>
                    <a:pt x="941" y="416"/>
                    <a:pt x="941" y="416"/>
                  </a:cubicBezTo>
                  <a:cubicBezTo>
                    <a:pt x="942" y="414"/>
                    <a:pt x="942" y="414"/>
                    <a:pt x="942" y="414"/>
                  </a:cubicBezTo>
                  <a:cubicBezTo>
                    <a:pt x="942" y="413"/>
                    <a:pt x="942" y="413"/>
                    <a:pt x="942" y="413"/>
                  </a:cubicBezTo>
                  <a:cubicBezTo>
                    <a:pt x="940" y="410"/>
                    <a:pt x="940" y="410"/>
                    <a:pt x="940" y="410"/>
                  </a:cubicBezTo>
                  <a:cubicBezTo>
                    <a:pt x="938" y="410"/>
                    <a:pt x="938" y="410"/>
                    <a:pt x="938" y="410"/>
                  </a:cubicBezTo>
                  <a:cubicBezTo>
                    <a:pt x="937" y="408"/>
                    <a:pt x="937" y="408"/>
                    <a:pt x="937" y="408"/>
                  </a:cubicBezTo>
                  <a:cubicBezTo>
                    <a:pt x="938" y="407"/>
                    <a:pt x="938" y="407"/>
                    <a:pt x="938" y="407"/>
                  </a:cubicBezTo>
                  <a:cubicBezTo>
                    <a:pt x="938" y="406"/>
                    <a:pt x="938" y="406"/>
                    <a:pt x="938" y="406"/>
                  </a:cubicBezTo>
                  <a:cubicBezTo>
                    <a:pt x="939" y="404"/>
                    <a:pt x="939" y="404"/>
                    <a:pt x="939" y="404"/>
                  </a:cubicBezTo>
                  <a:cubicBezTo>
                    <a:pt x="938" y="402"/>
                    <a:pt x="938" y="402"/>
                    <a:pt x="938" y="402"/>
                  </a:cubicBezTo>
                  <a:cubicBezTo>
                    <a:pt x="937" y="402"/>
                    <a:pt x="937" y="402"/>
                    <a:pt x="937" y="402"/>
                  </a:cubicBezTo>
                  <a:cubicBezTo>
                    <a:pt x="935" y="400"/>
                    <a:pt x="935" y="400"/>
                    <a:pt x="935" y="400"/>
                  </a:cubicBezTo>
                  <a:cubicBezTo>
                    <a:pt x="934" y="400"/>
                    <a:pt x="934" y="400"/>
                    <a:pt x="934" y="400"/>
                  </a:cubicBezTo>
                  <a:cubicBezTo>
                    <a:pt x="933" y="399"/>
                    <a:pt x="933" y="399"/>
                    <a:pt x="933" y="399"/>
                  </a:cubicBezTo>
                  <a:cubicBezTo>
                    <a:pt x="930" y="397"/>
                    <a:pt x="930" y="397"/>
                    <a:pt x="930" y="397"/>
                  </a:cubicBezTo>
                  <a:cubicBezTo>
                    <a:pt x="929" y="396"/>
                    <a:pt x="929" y="396"/>
                    <a:pt x="929" y="396"/>
                  </a:cubicBezTo>
                  <a:cubicBezTo>
                    <a:pt x="926" y="396"/>
                    <a:pt x="926" y="396"/>
                    <a:pt x="926" y="396"/>
                  </a:cubicBezTo>
                  <a:cubicBezTo>
                    <a:pt x="925" y="395"/>
                    <a:pt x="925" y="395"/>
                    <a:pt x="925" y="395"/>
                  </a:cubicBezTo>
                  <a:cubicBezTo>
                    <a:pt x="924" y="393"/>
                    <a:pt x="924" y="393"/>
                    <a:pt x="924" y="393"/>
                  </a:cubicBezTo>
                  <a:cubicBezTo>
                    <a:pt x="923" y="392"/>
                    <a:pt x="923" y="392"/>
                    <a:pt x="923" y="392"/>
                  </a:cubicBezTo>
                  <a:cubicBezTo>
                    <a:pt x="921" y="392"/>
                    <a:pt x="921" y="392"/>
                    <a:pt x="921" y="392"/>
                  </a:cubicBezTo>
                  <a:cubicBezTo>
                    <a:pt x="919" y="390"/>
                    <a:pt x="919" y="390"/>
                    <a:pt x="919" y="390"/>
                  </a:cubicBezTo>
                  <a:cubicBezTo>
                    <a:pt x="917" y="392"/>
                    <a:pt x="917" y="392"/>
                    <a:pt x="917" y="392"/>
                  </a:cubicBezTo>
                  <a:cubicBezTo>
                    <a:pt x="915" y="392"/>
                    <a:pt x="915" y="392"/>
                    <a:pt x="915" y="392"/>
                  </a:cubicBezTo>
                  <a:cubicBezTo>
                    <a:pt x="914" y="393"/>
                    <a:pt x="914" y="393"/>
                    <a:pt x="914" y="393"/>
                  </a:cubicBezTo>
                  <a:cubicBezTo>
                    <a:pt x="913" y="393"/>
                    <a:pt x="913" y="393"/>
                    <a:pt x="913" y="393"/>
                  </a:cubicBezTo>
                  <a:cubicBezTo>
                    <a:pt x="913" y="392"/>
                    <a:pt x="913" y="392"/>
                    <a:pt x="913" y="392"/>
                  </a:cubicBezTo>
                  <a:cubicBezTo>
                    <a:pt x="913" y="391"/>
                    <a:pt x="913" y="391"/>
                    <a:pt x="913" y="391"/>
                  </a:cubicBezTo>
                  <a:cubicBezTo>
                    <a:pt x="911" y="390"/>
                    <a:pt x="911" y="390"/>
                    <a:pt x="911" y="390"/>
                  </a:cubicBezTo>
                  <a:cubicBezTo>
                    <a:pt x="910" y="390"/>
                    <a:pt x="910" y="390"/>
                    <a:pt x="910" y="390"/>
                  </a:cubicBezTo>
                  <a:cubicBezTo>
                    <a:pt x="910" y="393"/>
                    <a:pt x="910" y="393"/>
                    <a:pt x="910" y="393"/>
                  </a:cubicBezTo>
                  <a:cubicBezTo>
                    <a:pt x="912" y="395"/>
                    <a:pt x="912" y="395"/>
                    <a:pt x="912" y="395"/>
                  </a:cubicBezTo>
                  <a:cubicBezTo>
                    <a:pt x="911" y="397"/>
                    <a:pt x="911" y="397"/>
                    <a:pt x="911" y="397"/>
                  </a:cubicBezTo>
                  <a:cubicBezTo>
                    <a:pt x="912" y="400"/>
                    <a:pt x="912" y="400"/>
                    <a:pt x="912" y="400"/>
                  </a:cubicBezTo>
                  <a:cubicBezTo>
                    <a:pt x="911" y="402"/>
                    <a:pt x="911" y="402"/>
                    <a:pt x="911" y="402"/>
                  </a:cubicBezTo>
                  <a:cubicBezTo>
                    <a:pt x="910" y="403"/>
                    <a:pt x="910" y="403"/>
                    <a:pt x="910" y="403"/>
                  </a:cubicBezTo>
                  <a:cubicBezTo>
                    <a:pt x="910" y="400"/>
                    <a:pt x="910" y="400"/>
                    <a:pt x="910" y="400"/>
                  </a:cubicBezTo>
                  <a:cubicBezTo>
                    <a:pt x="911" y="398"/>
                    <a:pt x="911" y="398"/>
                    <a:pt x="911" y="398"/>
                  </a:cubicBezTo>
                  <a:cubicBezTo>
                    <a:pt x="909" y="396"/>
                    <a:pt x="909" y="396"/>
                    <a:pt x="909" y="396"/>
                  </a:cubicBezTo>
                  <a:cubicBezTo>
                    <a:pt x="909" y="397"/>
                    <a:pt x="909" y="397"/>
                    <a:pt x="909" y="397"/>
                  </a:cubicBezTo>
                  <a:cubicBezTo>
                    <a:pt x="909" y="399"/>
                    <a:pt x="909" y="399"/>
                    <a:pt x="909" y="399"/>
                  </a:cubicBezTo>
                  <a:cubicBezTo>
                    <a:pt x="908" y="402"/>
                    <a:pt x="908" y="402"/>
                    <a:pt x="908" y="402"/>
                  </a:cubicBezTo>
                  <a:cubicBezTo>
                    <a:pt x="906" y="403"/>
                    <a:pt x="906" y="403"/>
                    <a:pt x="906" y="403"/>
                  </a:cubicBezTo>
                  <a:cubicBezTo>
                    <a:pt x="902" y="403"/>
                    <a:pt x="902" y="403"/>
                    <a:pt x="902" y="403"/>
                  </a:cubicBezTo>
                  <a:cubicBezTo>
                    <a:pt x="902" y="403"/>
                    <a:pt x="902" y="403"/>
                    <a:pt x="902" y="403"/>
                  </a:cubicBezTo>
                  <a:cubicBezTo>
                    <a:pt x="903" y="401"/>
                    <a:pt x="903" y="401"/>
                    <a:pt x="903" y="401"/>
                  </a:cubicBezTo>
                  <a:cubicBezTo>
                    <a:pt x="904" y="401"/>
                    <a:pt x="904" y="401"/>
                    <a:pt x="904" y="401"/>
                  </a:cubicBezTo>
                  <a:cubicBezTo>
                    <a:pt x="904" y="399"/>
                    <a:pt x="904" y="399"/>
                    <a:pt x="904" y="399"/>
                  </a:cubicBezTo>
                  <a:cubicBezTo>
                    <a:pt x="905" y="397"/>
                    <a:pt x="905" y="397"/>
                    <a:pt x="905" y="397"/>
                  </a:cubicBezTo>
                  <a:cubicBezTo>
                    <a:pt x="906" y="397"/>
                    <a:pt x="906" y="397"/>
                    <a:pt x="906" y="397"/>
                  </a:cubicBezTo>
                  <a:cubicBezTo>
                    <a:pt x="904" y="396"/>
                    <a:pt x="904" y="396"/>
                    <a:pt x="904" y="396"/>
                  </a:cubicBezTo>
                  <a:cubicBezTo>
                    <a:pt x="903" y="397"/>
                    <a:pt x="903" y="397"/>
                    <a:pt x="903" y="397"/>
                  </a:cubicBezTo>
                  <a:cubicBezTo>
                    <a:pt x="902" y="396"/>
                    <a:pt x="902" y="396"/>
                    <a:pt x="902" y="396"/>
                  </a:cubicBezTo>
                  <a:cubicBezTo>
                    <a:pt x="901" y="397"/>
                    <a:pt x="901" y="397"/>
                    <a:pt x="901" y="397"/>
                  </a:cubicBezTo>
                  <a:cubicBezTo>
                    <a:pt x="900" y="399"/>
                    <a:pt x="900" y="399"/>
                    <a:pt x="900" y="399"/>
                  </a:cubicBezTo>
                  <a:cubicBezTo>
                    <a:pt x="899" y="399"/>
                    <a:pt x="899" y="399"/>
                    <a:pt x="899" y="399"/>
                  </a:cubicBezTo>
                  <a:cubicBezTo>
                    <a:pt x="898" y="399"/>
                    <a:pt x="898" y="399"/>
                    <a:pt x="898" y="399"/>
                  </a:cubicBezTo>
                  <a:cubicBezTo>
                    <a:pt x="897" y="401"/>
                    <a:pt x="897" y="401"/>
                    <a:pt x="897" y="401"/>
                  </a:cubicBezTo>
                  <a:cubicBezTo>
                    <a:pt x="895" y="399"/>
                    <a:pt x="895" y="399"/>
                    <a:pt x="895" y="399"/>
                  </a:cubicBezTo>
                  <a:cubicBezTo>
                    <a:pt x="895" y="396"/>
                    <a:pt x="895" y="396"/>
                    <a:pt x="895" y="396"/>
                  </a:cubicBezTo>
                  <a:cubicBezTo>
                    <a:pt x="895" y="394"/>
                    <a:pt x="895" y="394"/>
                    <a:pt x="895" y="394"/>
                  </a:cubicBezTo>
                  <a:cubicBezTo>
                    <a:pt x="893" y="391"/>
                    <a:pt x="893" y="391"/>
                    <a:pt x="893" y="391"/>
                  </a:cubicBezTo>
                  <a:cubicBezTo>
                    <a:pt x="893" y="387"/>
                    <a:pt x="893" y="387"/>
                    <a:pt x="893" y="387"/>
                  </a:cubicBezTo>
                  <a:cubicBezTo>
                    <a:pt x="891" y="387"/>
                    <a:pt x="891" y="387"/>
                    <a:pt x="891" y="387"/>
                  </a:cubicBezTo>
                  <a:cubicBezTo>
                    <a:pt x="890" y="387"/>
                    <a:pt x="890" y="387"/>
                    <a:pt x="890" y="387"/>
                  </a:cubicBezTo>
                  <a:cubicBezTo>
                    <a:pt x="888" y="388"/>
                    <a:pt x="888" y="388"/>
                    <a:pt x="888" y="388"/>
                  </a:cubicBezTo>
                  <a:cubicBezTo>
                    <a:pt x="887" y="388"/>
                    <a:pt x="887" y="388"/>
                    <a:pt x="887" y="388"/>
                  </a:cubicBezTo>
                  <a:cubicBezTo>
                    <a:pt x="885" y="390"/>
                    <a:pt x="885" y="390"/>
                    <a:pt x="885" y="390"/>
                  </a:cubicBezTo>
                  <a:cubicBezTo>
                    <a:pt x="883" y="390"/>
                    <a:pt x="883" y="390"/>
                    <a:pt x="883" y="390"/>
                  </a:cubicBezTo>
                  <a:cubicBezTo>
                    <a:pt x="882" y="388"/>
                    <a:pt x="882" y="388"/>
                    <a:pt x="882" y="388"/>
                  </a:cubicBezTo>
                  <a:cubicBezTo>
                    <a:pt x="880" y="389"/>
                    <a:pt x="880" y="389"/>
                    <a:pt x="880" y="389"/>
                  </a:cubicBezTo>
                  <a:cubicBezTo>
                    <a:pt x="878" y="388"/>
                    <a:pt x="878" y="388"/>
                    <a:pt x="878" y="388"/>
                  </a:cubicBezTo>
                  <a:cubicBezTo>
                    <a:pt x="877" y="386"/>
                    <a:pt x="877" y="386"/>
                    <a:pt x="877" y="386"/>
                  </a:cubicBezTo>
                  <a:cubicBezTo>
                    <a:pt x="878" y="385"/>
                    <a:pt x="878" y="385"/>
                    <a:pt x="878" y="385"/>
                  </a:cubicBezTo>
                  <a:cubicBezTo>
                    <a:pt x="879" y="383"/>
                    <a:pt x="879" y="383"/>
                    <a:pt x="879" y="383"/>
                  </a:cubicBezTo>
                  <a:cubicBezTo>
                    <a:pt x="880" y="380"/>
                    <a:pt x="880" y="380"/>
                    <a:pt x="880" y="380"/>
                  </a:cubicBezTo>
                  <a:cubicBezTo>
                    <a:pt x="880" y="379"/>
                    <a:pt x="880" y="379"/>
                    <a:pt x="880" y="379"/>
                  </a:cubicBezTo>
                  <a:cubicBezTo>
                    <a:pt x="883" y="377"/>
                    <a:pt x="883" y="377"/>
                    <a:pt x="883" y="377"/>
                  </a:cubicBezTo>
                  <a:cubicBezTo>
                    <a:pt x="883" y="374"/>
                    <a:pt x="883" y="374"/>
                    <a:pt x="883" y="374"/>
                  </a:cubicBezTo>
                  <a:cubicBezTo>
                    <a:pt x="886" y="372"/>
                    <a:pt x="886" y="372"/>
                    <a:pt x="886" y="372"/>
                  </a:cubicBezTo>
                  <a:cubicBezTo>
                    <a:pt x="886" y="369"/>
                    <a:pt x="886" y="369"/>
                    <a:pt x="886" y="369"/>
                  </a:cubicBezTo>
                  <a:cubicBezTo>
                    <a:pt x="887" y="369"/>
                    <a:pt x="887" y="369"/>
                    <a:pt x="887" y="369"/>
                  </a:cubicBezTo>
                  <a:cubicBezTo>
                    <a:pt x="887" y="368"/>
                    <a:pt x="887" y="368"/>
                    <a:pt x="887" y="368"/>
                  </a:cubicBezTo>
                  <a:cubicBezTo>
                    <a:pt x="888" y="365"/>
                    <a:pt x="888" y="365"/>
                    <a:pt x="888" y="365"/>
                  </a:cubicBezTo>
                  <a:cubicBezTo>
                    <a:pt x="889" y="363"/>
                    <a:pt x="889" y="363"/>
                    <a:pt x="889" y="363"/>
                  </a:cubicBezTo>
                  <a:cubicBezTo>
                    <a:pt x="890" y="361"/>
                    <a:pt x="890" y="361"/>
                    <a:pt x="890" y="361"/>
                  </a:cubicBezTo>
                  <a:cubicBezTo>
                    <a:pt x="889" y="359"/>
                    <a:pt x="889" y="359"/>
                    <a:pt x="889" y="359"/>
                  </a:cubicBezTo>
                  <a:cubicBezTo>
                    <a:pt x="890" y="358"/>
                    <a:pt x="890" y="358"/>
                    <a:pt x="890" y="358"/>
                  </a:cubicBezTo>
                  <a:cubicBezTo>
                    <a:pt x="890" y="355"/>
                    <a:pt x="890" y="355"/>
                    <a:pt x="890" y="355"/>
                  </a:cubicBezTo>
                  <a:cubicBezTo>
                    <a:pt x="891" y="351"/>
                    <a:pt x="891" y="351"/>
                    <a:pt x="891" y="351"/>
                  </a:cubicBezTo>
                  <a:cubicBezTo>
                    <a:pt x="891" y="351"/>
                    <a:pt x="891" y="351"/>
                    <a:pt x="891" y="351"/>
                  </a:cubicBezTo>
                  <a:cubicBezTo>
                    <a:pt x="892" y="348"/>
                    <a:pt x="892" y="348"/>
                    <a:pt x="892" y="348"/>
                  </a:cubicBezTo>
                  <a:cubicBezTo>
                    <a:pt x="893" y="347"/>
                    <a:pt x="893" y="347"/>
                    <a:pt x="893" y="347"/>
                  </a:cubicBezTo>
                  <a:cubicBezTo>
                    <a:pt x="893" y="345"/>
                    <a:pt x="893" y="345"/>
                    <a:pt x="893" y="345"/>
                  </a:cubicBezTo>
                  <a:cubicBezTo>
                    <a:pt x="895" y="342"/>
                    <a:pt x="895" y="342"/>
                    <a:pt x="895" y="342"/>
                  </a:cubicBezTo>
                  <a:cubicBezTo>
                    <a:pt x="895" y="340"/>
                    <a:pt x="895" y="340"/>
                    <a:pt x="895" y="340"/>
                  </a:cubicBezTo>
                  <a:cubicBezTo>
                    <a:pt x="897" y="339"/>
                    <a:pt x="897" y="339"/>
                    <a:pt x="897" y="339"/>
                  </a:cubicBezTo>
                  <a:cubicBezTo>
                    <a:pt x="896" y="336"/>
                    <a:pt x="896" y="336"/>
                    <a:pt x="896" y="336"/>
                  </a:cubicBezTo>
                  <a:cubicBezTo>
                    <a:pt x="897" y="335"/>
                    <a:pt x="897" y="335"/>
                    <a:pt x="897" y="335"/>
                  </a:cubicBezTo>
                  <a:cubicBezTo>
                    <a:pt x="897" y="333"/>
                    <a:pt x="897" y="333"/>
                    <a:pt x="897" y="333"/>
                  </a:cubicBezTo>
                  <a:cubicBezTo>
                    <a:pt x="898" y="332"/>
                    <a:pt x="898" y="332"/>
                    <a:pt x="898" y="332"/>
                  </a:cubicBezTo>
                  <a:cubicBezTo>
                    <a:pt x="899" y="332"/>
                    <a:pt x="899" y="332"/>
                    <a:pt x="899" y="332"/>
                  </a:cubicBezTo>
                  <a:cubicBezTo>
                    <a:pt x="899" y="330"/>
                    <a:pt x="899" y="330"/>
                    <a:pt x="899" y="330"/>
                  </a:cubicBezTo>
                  <a:cubicBezTo>
                    <a:pt x="898" y="329"/>
                    <a:pt x="898" y="329"/>
                    <a:pt x="898" y="329"/>
                  </a:cubicBezTo>
                  <a:cubicBezTo>
                    <a:pt x="898" y="325"/>
                    <a:pt x="898" y="325"/>
                    <a:pt x="898" y="325"/>
                  </a:cubicBezTo>
                  <a:cubicBezTo>
                    <a:pt x="898" y="323"/>
                    <a:pt x="898" y="323"/>
                    <a:pt x="898" y="323"/>
                  </a:cubicBezTo>
                  <a:cubicBezTo>
                    <a:pt x="899" y="320"/>
                    <a:pt x="899" y="320"/>
                    <a:pt x="899" y="320"/>
                  </a:cubicBezTo>
                  <a:cubicBezTo>
                    <a:pt x="902" y="318"/>
                    <a:pt x="902" y="318"/>
                    <a:pt x="902" y="318"/>
                  </a:cubicBezTo>
                  <a:cubicBezTo>
                    <a:pt x="902" y="314"/>
                    <a:pt x="902" y="314"/>
                    <a:pt x="902" y="314"/>
                  </a:cubicBezTo>
                  <a:cubicBezTo>
                    <a:pt x="900" y="311"/>
                    <a:pt x="900" y="311"/>
                    <a:pt x="900" y="311"/>
                  </a:cubicBezTo>
                  <a:cubicBezTo>
                    <a:pt x="900" y="309"/>
                    <a:pt x="900" y="309"/>
                    <a:pt x="900" y="309"/>
                  </a:cubicBezTo>
                  <a:cubicBezTo>
                    <a:pt x="902" y="307"/>
                    <a:pt x="902" y="307"/>
                    <a:pt x="902" y="307"/>
                  </a:cubicBezTo>
                  <a:cubicBezTo>
                    <a:pt x="902" y="305"/>
                    <a:pt x="902" y="305"/>
                    <a:pt x="902" y="305"/>
                  </a:cubicBezTo>
                  <a:cubicBezTo>
                    <a:pt x="906" y="303"/>
                    <a:pt x="906" y="303"/>
                    <a:pt x="906" y="303"/>
                  </a:cubicBezTo>
                  <a:cubicBezTo>
                    <a:pt x="906" y="301"/>
                    <a:pt x="906" y="301"/>
                    <a:pt x="906" y="301"/>
                  </a:cubicBezTo>
                  <a:cubicBezTo>
                    <a:pt x="907" y="301"/>
                    <a:pt x="907" y="301"/>
                    <a:pt x="907" y="301"/>
                  </a:cubicBezTo>
                  <a:cubicBezTo>
                    <a:pt x="908" y="302"/>
                    <a:pt x="908" y="302"/>
                    <a:pt x="908" y="302"/>
                  </a:cubicBezTo>
                  <a:cubicBezTo>
                    <a:pt x="910" y="302"/>
                    <a:pt x="910" y="302"/>
                    <a:pt x="910" y="302"/>
                  </a:cubicBezTo>
                  <a:cubicBezTo>
                    <a:pt x="913" y="299"/>
                    <a:pt x="913" y="299"/>
                    <a:pt x="913" y="299"/>
                  </a:cubicBezTo>
                  <a:cubicBezTo>
                    <a:pt x="916" y="299"/>
                    <a:pt x="916" y="299"/>
                    <a:pt x="916" y="299"/>
                  </a:cubicBezTo>
                  <a:cubicBezTo>
                    <a:pt x="918" y="298"/>
                    <a:pt x="918" y="298"/>
                    <a:pt x="918" y="298"/>
                  </a:cubicBezTo>
                  <a:cubicBezTo>
                    <a:pt x="920" y="298"/>
                    <a:pt x="920" y="298"/>
                    <a:pt x="920" y="298"/>
                  </a:cubicBezTo>
                  <a:cubicBezTo>
                    <a:pt x="922" y="297"/>
                    <a:pt x="922" y="297"/>
                    <a:pt x="922" y="297"/>
                  </a:cubicBezTo>
                  <a:cubicBezTo>
                    <a:pt x="924" y="297"/>
                    <a:pt x="924" y="297"/>
                    <a:pt x="924" y="297"/>
                  </a:cubicBezTo>
                  <a:cubicBezTo>
                    <a:pt x="925" y="296"/>
                    <a:pt x="925" y="296"/>
                    <a:pt x="925" y="296"/>
                  </a:cubicBezTo>
                  <a:cubicBezTo>
                    <a:pt x="926" y="295"/>
                    <a:pt x="926" y="295"/>
                    <a:pt x="926" y="295"/>
                  </a:cubicBezTo>
                  <a:cubicBezTo>
                    <a:pt x="927" y="296"/>
                    <a:pt x="927" y="296"/>
                    <a:pt x="927" y="296"/>
                  </a:cubicBezTo>
                  <a:cubicBezTo>
                    <a:pt x="927" y="298"/>
                    <a:pt x="927" y="298"/>
                    <a:pt x="927" y="298"/>
                  </a:cubicBezTo>
                  <a:cubicBezTo>
                    <a:pt x="928" y="298"/>
                    <a:pt x="928" y="298"/>
                    <a:pt x="928" y="298"/>
                  </a:cubicBezTo>
                  <a:cubicBezTo>
                    <a:pt x="930" y="300"/>
                    <a:pt x="930" y="300"/>
                    <a:pt x="930" y="300"/>
                  </a:cubicBezTo>
                  <a:cubicBezTo>
                    <a:pt x="930" y="298"/>
                    <a:pt x="930" y="298"/>
                    <a:pt x="930" y="298"/>
                  </a:cubicBezTo>
                  <a:cubicBezTo>
                    <a:pt x="932" y="297"/>
                    <a:pt x="932" y="297"/>
                    <a:pt x="932" y="297"/>
                  </a:cubicBezTo>
                  <a:cubicBezTo>
                    <a:pt x="929" y="295"/>
                    <a:pt x="929" y="295"/>
                    <a:pt x="929" y="295"/>
                  </a:cubicBezTo>
                  <a:cubicBezTo>
                    <a:pt x="929" y="294"/>
                    <a:pt x="929" y="294"/>
                    <a:pt x="929" y="294"/>
                  </a:cubicBezTo>
                  <a:cubicBezTo>
                    <a:pt x="931" y="293"/>
                    <a:pt x="931" y="293"/>
                    <a:pt x="931" y="293"/>
                  </a:cubicBezTo>
                  <a:cubicBezTo>
                    <a:pt x="935" y="294"/>
                    <a:pt x="935" y="294"/>
                    <a:pt x="935" y="294"/>
                  </a:cubicBezTo>
                  <a:cubicBezTo>
                    <a:pt x="936" y="293"/>
                    <a:pt x="936" y="293"/>
                    <a:pt x="936" y="293"/>
                  </a:cubicBezTo>
                  <a:cubicBezTo>
                    <a:pt x="940" y="293"/>
                    <a:pt x="940" y="293"/>
                    <a:pt x="940" y="293"/>
                  </a:cubicBezTo>
                  <a:cubicBezTo>
                    <a:pt x="940" y="294"/>
                    <a:pt x="940" y="294"/>
                    <a:pt x="940" y="294"/>
                  </a:cubicBezTo>
                  <a:cubicBezTo>
                    <a:pt x="941" y="294"/>
                    <a:pt x="941" y="294"/>
                    <a:pt x="941" y="294"/>
                  </a:cubicBezTo>
                  <a:cubicBezTo>
                    <a:pt x="942" y="293"/>
                    <a:pt x="942" y="293"/>
                    <a:pt x="942" y="293"/>
                  </a:cubicBezTo>
                  <a:cubicBezTo>
                    <a:pt x="944" y="293"/>
                    <a:pt x="944" y="293"/>
                    <a:pt x="944" y="293"/>
                  </a:cubicBezTo>
                  <a:cubicBezTo>
                    <a:pt x="943" y="292"/>
                    <a:pt x="943" y="292"/>
                    <a:pt x="943" y="292"/>
                  </a:cubicBezTo>
                  <a:cubicBezTo>
                    <a:pt x="944" y="291"/>
                    <a:pt x="944" y="291"/>
                    <a:pt x="944" y="291"/>
                  </a:cubicBezTo>
                  <a:cubicBezTo>
                    <a:pt x="947" y="291"/>
                    <a:pt x="947" y="291"/>
                    <a:pt x="947" y="291"/>
                  </a:cubicBezTo>
                  <a:cubicBezTo>
                    <a:pt x="948" y="293"/>
                    <a:pt x="948" y="293"/>
                    <a:pt x="948" y="293"/>
                  </a:cubicBezTo>
                  <a:cubicBezTo>
                    <a:pt x="952" y="291"/>
                    <a:pt x="952" y="291"/>
                    <a:pt x="952" y="291"/>
                  </a:cubicBezTo>
                  <a:cubicBezTo>
                    <a:pt x="952" y="290"/>
                    <a:pt x="952" y="290"/>
                    <a:pt x="952" y="290"/>
                  </a:cubicBezTo>
                  <a:cubicBezTo>
                    <a:pt x="951" y="289"/>
                    <a:pt x="951" y="289"/>
                    <a:pt x="951" y="289"/>
                  </a:cubicBezTo>
                  <a:cubicBezTo>
                    <a:pt x="950" y="290"/>
                    <a:pt x="950" y="290"/>
                    <a:pt x="950" y="290"/>
                  </a:cubicBezTo>
                  <a:cubicBezTo>
                    <a:pt x="948" y="289"/>
                    <a:pt x="948" y="289"/>
                    <a:pt x="948" y="289"/>
                  </a:cubicBezTo>
                  <a:cubicBezTo>
                    <a:pt x="949" y="287"/>
                    <a:pt x="949" y="287"/>
                    <a:pt x="949" y="287"/>
                  </a:cubicBezTo>
                  <a:cubicBezTo>
                    <a:pt x="949" y="288"/>
                    <a:pt x="949" y="288"/>
                    <a:pt x="949" y="288"/>
                  </a:cubicBezTo>
                  <a:cubicBezTo>
                    <a:pt x="952" y="287"/>
                    <a:pt x="952" y="287"/>
                    <a:pt x="952" y="287"/>
                  </a:cubicBezTo>
                  <a:cubicBezTo>
                    <a:pt x="950" y="286"/>
                    <a:pt x="950" y="286"/>
                    <a:pt x="950" y="286"/>
                  </a:cubicBezTo>
                  <a:cubicBezTo>
                    <a:pt x="950" y="285"/>
                    <a:pt x="950" y="285"/>
                    <a:pt x="950" y="285"/>
                  </a:cubicBezTo>
                  <a:cubicBezTo>
                    <a:pt x="951" y="284"/>
                    <a:pt x="951" y="284"/>
                    <a:pt x="951" y="284"/>
                  </a:cubicBezTo>
                  <a:cubicBezTo>
                    <a:pt x="953" y="282"/>
                    <a:pt x="953" y="282"/>
                    <a:pt x="953" y="282"/>
                  </a:cubicBezTo>
                  <a:cubicBezTo>
                    <a:pt x="956" y="282"/>
                    <a:pt x="956" y="282"/>
                    <a:pt x="956" y="282"/>
                  </a:cubicBezTo>
                  <a:cubicBezTo>
                    <a:pt x="957" y="283"/>
                    <a:pt x="957" y="283"/>
                    <a:pt x="957" y="283"/>
                  </a:cubicBezTo>
                  <a:cubicBezTo>
                    <a:pt x="958" y="282"/>
                    <a:pt x="958" y="282"/>
                    <a:pt x="958" y="282"/>
                  </a:cubicBezTo>
                  <a:cubicBezTo>
                    <a:pt x="962" y="283"/>
                    <a:pt x="962" y="283"/>
                    <a:pt x="962" y="283"/>
                  </a:cubicBezTo>
                  <a:cubicBezTo>
                    <a:pt x="964" y="283"/>
                    <a:pt x="964" y="283"/>
                    <a:pt x="964" y="283"/>
                  </a:cubicBezTo>
                  <a:cubicBezTo>
                    <a:pt x="964" y="284"/>
                    <a:pt x="964" y="284"/>
                    <a:pt x="964" y="284"/>
                  </a:cubicBezTo>
                  <a:cubicBezTo>
                    <a:pt x="965" y="284"/>
                    <a:pt x="965" y="284"/>
                    <a:pt x="965" y="284"/>
                  </a:cubicBezTo>
                  <a:cubicBezTo>
                    <a:pt x="966" y="284"/>
                    <a:pt x="966" y="284"/>
                    <a:pt x="966" y="284"/>
                  </a:cubicBezTo>
                  <a:cubicBezTo>
                    <a:pt x="965" y="283"/>
                    <a:pt x="965" y="283"/>
                    <a:pt x="965" y="283"/>
                  </a:cubicBezTo>
                  <a:cubicBezTo>
                    <a:pt x="968" y="283"/>
                    <a:pt x="968" y="283"/>
                    <a:pt x="968" y="283"/>
                  </a:cubicBezTo>
                  <a:cubicBezTo>
                    <a:pt x="970" y="283"/>
                    <a:pt x="970" y="283"/>
                    <a:pt x="970" y="283"/>
                  </a:cubicBezTo>
                  <a:cubicBezTo>
                    <a:pt x="972" y="283"/>
                    <a:pt x="972" y="283"/>
                    <a:pt x="972" y="283"/>
                  </a:cubicBezTo>
                  <a:cubicBezTo>
                    <a:pt x="974" y="285"/>
                    <a:pt x="974" y="285"/>
                    <a:pt x="974" y="285"/>
                  </a:cubicBezTo>
                  <a:cubicBezTo>
                    <a:pt x="974" y="285"/>
                    <a:pt x="974" y="285"/>
                    <a:pt x="974" y="285"/>
                  </a:cubicBezTo>
                  <a:cubicBezTo>
                    <a:pt x="976" y="286"/>
                    <a:pt x="976" y="286"/>
                    <a:pt x="976" y="286"/>
                  </a:cubicBezTo>
                  <a:cubicBezTo>
                    <a:pt x="978" y="284"/>
                    <a:pt x="978" y="284"/>
                    <a:pt x="978" y="284"/>
                  </a:cubicBezTo>
                  <a:cubicBezTo>
                    <a:pt x="979" y="285"/>
                    <a:pt x="979" y="285"/>
                    <a:pt x="979" y="285"/>
                  </a:cubicBezTo>
                  <a:cubicBezTo>
                    <a:pt x="979" y="286"/>
                    <a:pt x="979" y="286"/>
                    <a:pt x="979" y="286"/>
                  </a:cubicBezTo>
                  <a:cubicBezTo>
                    <a:pt x="976" y="288"/>
                    <a:pt x="976" y="288"/>
                    <a:pt x="976" y="288"/>
                  </a:cubicBezTo>
                  <a:cubicBezTo>
                    <a:pt x="974" y="288"/>
                    <a:pt x="974" y="288"/>
                    <a:pt x="974" y="288"/>
                  </a:cubicBezTo>
                  <a:cubicBezTo>
                    <a:pt x="973" y="289"/>
                    <a:pt x="973" y="289"/>
                    <a:pt x="973" y="289"/>
                  </a:cubicBezTo>
                  <a:cubicBezTo>
                    <a:pt x="973" y="291"/>
                    <a:pt x="973" y="291"/>
                    <a:pt x="973" y="291"/>
                  </a:cubicBezTo>
                  <a:cubicBezTo>
                    <a:pt x="972" y="291"/>
                    <a:pt x="972" y="291"/>
                    <a:pt x="972" y="291"/>
                  </a:cubicBezTo>
                  <a:cubicBezTo>
                    <a:pt x="971" y="291"/>
                    <a:pt x="971" y="291"/>
                    <a:pt x="971" y="291"/>
                  </a:cubicBezTo>
                  <a:cubicBezTo>
                    <a:pt x="972" y="292"/>
                    <a:pt x="972" y="292"/>
                    <a:pt x="972" y="292"/>
                  </a:cubicBezTo>
                  <a:cubicBezTo>
                    <a:pt x="973" y="292"/>
                    <a:pt x="973" y="292"/>
                    <a:pt x="973" y="292"/>
                  </a:cubicBezTo>
                  <a:cubicBezTo>
                    <a:pt x="976" y="295"/>
                    <a:pt x="976" y="295"/>
                    <a:pt x="976" y="295"/>
                  </a:cubicBezTo>
                  <a:cubicBezTo>
                    <a:pt x="976" y="294"/>
                    <a:pt x="976" y="294"/>
                    <a:pt x="976" y="294"/>
                  </a:cubicBezTo>
                  <a:cubicBezTo>
                    <a:pt x="979" y="293"/>
                    <a:pt x="979" y="293"/>
                    <a:pt x="979" y="293"/>
                  </a:cubicBezTo>
                  <a:cubicBezTo>
                    <a:pt x="980" y="292"/>
                    <a:pt x="980" y="292"/>
                    <a:pt x="980" y="292"/>
                  </a:cubicBezTo>
                  <a:cubicBezTo>
                    <a:pt x="980" y="291"/>
                    <a:pt x="980" y="291"/>
                    <a:pt x="980" y="291"/>
                  </a:cubicBezTo>
                  <a:cubicBezTo>
                    <a:pt x="982" y="290"/>
                    <a:pt x="982" y="290"/>
                    <a:pt x="982" y="290"/>
                  </a:cubicBezTo>
                  <a:cubicBezTo>
                    <a:pt x="980" y="289"/>
                    <a:pt x="980" y="289"/>
                    <a:pt x="980" y="289"/>
                  </a:cubicBezTo>
                  <a:cubicBezTo>
                    <a:pt x="981" y="289"/>
                    <a:pt x="981" y="289"/>
                    <a:pt x="981" y="289"/>
                  </a:cubicBezTo>
                  <a:cubicBezTo>
                    <a:pt x="984" y="291"/>
                    <a:pt x="984" y="291"/>
                    <a:pt x="984" y="291"/>
                  </a:cubicBezTo>
                  <a:cubicBezTo>
                    <a:pt x="985" y="291"/>
                    <a:pt x="985" y="291"/>
                    <a:pt x="985" y="291"/>
                  </a:cubicBezTo>
                  <a:cubicBezTo>
                    <a:pt x="986" y="290"/>
                    <a:pt x="986" y="290"/>
                    <a:pt x="986" y="290"/>
                  </a:cubicBezTo>
                  <a:cubicBezTo>
                    <a:pt x="985" y="289"/>
                    <a:pt x="985" y="289"/>
                    <a:pt x="985" y="289"/>
                  </a:cubicBezTo>
                  <a:cubicBezTo>
                    <a:pt x="986" y="288"/>
                    <a:pt x="986" y="288"/>
                    <a:pt x="986" y="288"/>
                  </a:cubicBezTo>
                  <a:cubicBezTo>
                    <a:pt x="987" y="287"/>
                    <a:pt x="987" y="287"/>
                    <a:pt x="987" y="287"/>
                  </a:cubicBezTo>
                  <a:cubicBezTo>
                    <a:pt x="987" y="287"/>
                    <a:pt x="987" y="287"/>
                    <a:pt x="987" y="287"/>
                  </a:cubicBezTo>
                  <a:cubicBezTo>
                    <a:pt x="987" y="286"/>
                    <a:pt x="987" y="286"/>
                    <a:pt x="987" y="286"/>
                  </a:cubicBezTo>
                  <a:cubicBezTo>
                    <a:pt x="987" y="284"/>
                    <a:pt x="987" y="284"/>
                    <a:pt x="987" y="284"/>
                  </a:cubicBezTo>
                  <a:cubicBezTo>
                    <a:pt x="988" y="284"/>
                    <a:pt x="988" y="284"/>
                    <a:pt x="988" y="284"/>
                  </a:cubicBezTo>
                  <a:cubicBezTo>
                    <a:pt x="989" y="285"/>
                    <a:pt x="989" y="285"/>
                    <a:pt x="989" y="285"/>
                  </a:cubicBezTo>
                  <a:cubicBezTo>
                    <a:pt x="991" y="284"/>
                    <a:pt x="991" y="284"/>
                    <a:pt x="991" y="284"/>
                  </a:cubicBezTo>
                  <a:cubicBezTo>
                    <a:pt x="992" y="285"/>
                    <a:pt x="992" y="285"/>
                    <a:pt x="992" y="285"/>
                  </a:cubicBezTo>
                  <a:cubicBezTo>
                    <a:pt x="992" y="286"/>
                    <a:pt x="992" y="286"/>
                    <a:pt x="992" y="286"/>
                  </a:cubicBezTo>
                  <a:cubicBezTo>
                    <a:pt x="993" y="287"/>
                    <a:pt x="993" y="287"/>
                    <a:pt x="993" y="287"/>
                  </a:cubicBezTo>
                  <a:cubicBezTo>
                    <a:pt x="995" y="285"/>
                    <a:pt x="995" y="285"/>
                    <a:pt x="995" y="285"/>
                  </a:cubicBezTo>
                  <a:cubicBezTo>
                    <a:pt x="994" y="284"/>
                    <a:pt x="994" y="284"/>
                    <a:pt x="994" y="284"/>
                  </a:cubicBezTo>
                  <a:cubicBezTo>
                    <a:pt x="994" y="283"/>
                    <a:pt x="994" y="283"/>
                    <a:pt x="994" y="283"/>
                  </a:cubicBezTo>
                  <a:cubicBezTo>
                    <a:pt x="996" y="282"/>
                    <a:pt x="996" y="282"/>
                    <a:pt x="996" y="282"/>
                  </a:cubicBezTo>
                  <a:cubicBezTo>
                    <a:pt x="997" y="283"/>
                    <a:pt x="997" y="283"/>
                    <a:pt x="997" y="283"/>
                  </a:cubicBezTo>
                  <a:cubicBezTo>
                    <a:pt x="998" y="282"/>
                    <a:pt x="998" y="282"/>
                    <a:pt x="998" y="282"/>
                  </a:cubicBezTo>
                  <a:cubicBezTo>
                    <a:pt x="999" y="282"/>
                    <a:pt x="999" y="282"/>
                    <a:pt x="999" y="282"/>
                  </a:cubicBezTo>
                  <a:cubicBezTo>
                    <a:pt x="1000" y="281"/>
                    <a:pt x="1000" y="281"/>
                    <a:pt x="1000" y="281"/>
                  </a:cubicBezTo>
                  <a:cubicBezTo>
                    <a:pt x="998" y="280"/>
                    <a:pt x="998" y="280"/>
                    <a:pt x="998" y="280"/>
                  </a:cubicBezTo>
                  <a:cubicBezTo>
                    <a:pt x="998" y="279"/>
                    <a:pt x="998" y="279"/>
                    <a:pt x="998" y="279"/>
                  </a:cubicBezTo>
                  <a:cubicBezTo>
                    <a:pt x="998" y="278"/>
                    <a:pt x="998" y="278"/>
                    <a:pt x="998" y="278"/>
                  </a:cubicBezTo>
                  <a:cubicBezTo>
                    <a:pt x="996" y="277"/>
                    <a:pt x="996" y="277"/>
                    <a:pt x="996" y="277"/>
                  </a:cubicBezTo>
                  <a:cubicBezTo>
                    <a:pt x="995" y="277"/>
                    <a:pt x="995" y="277"/>
                    <a:pt x="995" y="277"/>
                  </a:cubicBezTo>
                  <a:cubicBezTo>
                    <a:pt x="995" y="277"/>
                    <a:pt x="995" y="277"/>
                    <a:pt x="995" y="277"/>
                  </a:cubicBezTo>
                  <a:cubicBezTo>
                    <a:pt x="995" y="278"/>
                    <a:pt x="995" y="278"/>
                    <a:pt x="995" y="278"/>
                  </a:cubicBezTo>
                  <a:cubicBezTo>
                    <a:pt x="994" y="278"/>
                    <a:pt x="994" y="278"/>
                    <a:pt x="994" y="278"/>
                  </a:cubicBezTo>
                  <a:cubicBezTo>
                    <a:pt x="993" y="277"/>
                    <a:pt x="993" y="277"/>
                    <a:pt x="993" y="277"/>
                  </a:cubicBezTo>
                  <a:cubicBezTo>
                    <a:pt x="992" y="277"/>
                    <a:pt x="992" y="277"/>
                    <a:pt x="992" y="277"/>
                  </a:cubicBezTo>
                  <a:cubicBezTo>
                    <a:pt x="993" y="278"/>
                    <a:pt x="993" y="278"/>
                    <a:pt x="993" y="278"/>
                  </a:cubicBezTo>
                  <a:cubicBezTo>
                    <a:pt x="991" y="278"/>
                    <a:pt x="991" y="278"/>
                    <a:pt x="991" y="278"/>
                  </a:cubicBezTo>
                  <a:cubicBezTo>
                    <a:pt x="990" y="279"/>
                    <a:pt x="990" y="279"/>
                    <a:pt x="990" y="279"/>
                  </a:cubicBezTo>
                  <a:cubicBezTo>
                    <a:pt x="989" y="278"/>
                    <a:pt x="989" y="278"/>
                    <a:pt x="989" y="278"/>
                  </a:cubicBezTo>
                  <a:cubicBezTo>
                    <a:pt x="989" y="276"/>
                    <a:pt x="989" y="276"/>
                    <a:pt x="989" y="276"/>
                  </a:cubicBezTo>
                  <a:cubicBezTo>
                    <a:pt x="990" y="276"/>
                    <a:pt x="990" y="276"/>
                    <a:pt x="990" y="276"/>
                  </a:cubicBezTo>
                  <a:cubicBezTo>
                    <a:pt x="988" y="273"/>
                    <a:pt x="988" y="273"/>
                    <a:pt x="988" y="273"/>
                  </a:cubicBezTo>
                  <a:cubicBezTo>
                    <a:pt x="989" y="272"/>
                    <a:pt x="989" y="272"/>
                    <a:pt x="989" y="272"/>
                  </a:cubicBezTo>
                  <a:cubicBezTo>
                    <a:pt x="988" y="269"/>
                    <a:pt x="988" y="269"/>
                    <a:pt x="988" y="269"/>
                  </a:cubicBezTo>
                  <a:cubicBezTo>
                    <a:pt x="988" y="266"/>
                    <a:pt x="988" y="266"/>
                    <a:pt x="988" y="266"/>
                  </a:cubicBezTo>
                  <a:cubicBezTo>
                    <a:pt x="988" y="264"/>
                    <a:pt x="988" y="264"/>
                    <a:pt x="988" y="264"/>
                  </a:cubicBezTo>
                  <a:cubicBezTo>
                    <a:pt x="990" y="263"/>
                    <a:pt x="990" y="263"/>
                    <a:pt x="990" y="263"/>
                  </a:cubicBezTo>
                  <a:cubicBezTo>
                    <a:pt x="990" y="260"/>
                    <a:pt x="990" y="260"/>
                    <a:pt x="990" y="260"/>
                  </a:cubicBezTo>
                  <a:cubicBezTo>
                    <a:pt x="992" y="258"/>
                    <a:pt x="992" y="258"/>
                    <a:pt x="992" y="258"/>
                  </a:cubicBezTo>
                  <a:cubicBezTo>
                    <a:pt x="992" y="256"/>
                    <a:pt x="992" y="256"/>
                    <a:pt x="992" y="256"/>
                  </a:cubicBezTo>
                  <a:cubicBezTo>
                    <a:pt x="991" y="256"/>
                    <a:pt x="991" y="256"/>
                    <a:pt x="991" y="256"/>
                  </a:cubicBezTo>
                  <a:cubicBezTo>
                    <a:pt x="993" y="255"/>
                    <a:pt x="993" y="255"/>
                    <a:pt x="993" y="255"/>
                  </a:cubicBezTo>
                  <a:cubicBezTo>
                    <a:pt x="991" y="253"/>
                    <a:pt x="991" y="253"/>
                    <a:pt x="991" y="253"/>
                  </a:cubicBezTo>
                  <a:cubicBezTo>
                    <a:pt x="992" y="247"/>
                    <a:pt x="992" y="247"/>
                    <a:pt x="992" y="247"/>
                  </a:cubicBezTo>
                  <a:cubicBezTo>
                    <a:pt x="993" y="245"/>
                    <a:pt x="993" y="245"/>
                    <a:pt x="993" y="245"/>
                  </a:cubicBezTo>
                  <a:cubicBezTo>
                    <a:pt x="991" y="243"/>
                    <a:pt x="991" y="243"/>
                    <a:pt x="991" y="243"/>
                  </a:cubicBezTo>
                  <a:cubicBezTo>
                    <a:pt x="991" y="241"/>
                    <a:pt x="991" y="241"/>
                    <a:pt x="991" y="241"/>
                  </a:cubicBezTo>
                  <a:cubicBezTo>
                    <a:pt x="990" y="240"/>
                    <a:pt x="990" y="240"/>
                    <a:pt x="990" y="240"/>
                  </a:cubicBezTo>
                  <a:cubicBezTo>
                    <a:pt x="990" y="239"/>
                    <a:pt x="990" y="239"/>
                    <a:pt x="990" y="239"/>
                  </a:cubicBezTo>
                  <a:cubicBezTo>
                    <a:pt x="991" y="238"/>
                    <a:pt x="991" y="238"/>
                    <a:pt x="991" y="238"/>
                  </a:cubicBezTo>
                  <a:cubicBezTo>
                    <a:pt x="991" y="235"/>
                    <a:pt x="991" y="235"/>
                    <a:pt x="991" y="235"/>
                  </a:cubicBezTo>
                  <a:cubicBezTo>
                    <a:pt x="992" y="235"/>
                    <a:pt x="992" y="235"/>
                    <a:pt x="992" y="235"/>
                  </a:cubicBezTo>
                  <a:cubicBezTo>
                    <a:pt x="994" y="232"/>
                    <a:pt x="994" y="232"/>
                    <a:pt x="994" y="232"/>
                  </a:cubicBezTo>
                  <a:cubicBezTo>
                    <a:pt x="996" y="232"/>
                    <a:pt x="996" y="232"/>
                    <a:pt x="996" y="232"/>
                  </a:cubicBezTo>
                  <a:cubicBezTo>
                    <a:pt x="997" y="231"/>
                    <a:pt x="997" y="231"/>
                    <a:pt x="997" y="231"/>
                  </a:cubicBezTo>
                  <a:cubicBezTo>
                    <a:pt x="998" y="232"/>
                    <a:pt x="998" y="232"/>
                    <a:pt x="998" y="232"/>
                  </a:cubicBezTo>
                  <a:cubicBezTo>
                    <a:pt x="999" y="230"/>
                    <a:pt x="999" y="230"/>
                    <a:pt x="999" y="230"/>
                  </a:cubicBezTo>
                  <a:cubicBezTo>
                    <a:pt x="1003" y="230"/>
                    <a:pt x="1003" y="230"/>
                    <a:pt x="1003" y="230"/>
                  </a:cubicBezTo>
                  <a:cubicBezTo>
                    <a:pt x="1003" y="229"/>
                    <a:pt x="1003" y="229"/>
                    <a:pt x="1003" y="229"/>
                  </a:cubicBezTo>
                  <a:cubicBezTo>
                    <a:pt x="1004" y="229"/>
                    <a:pt x="1004" y="229"/>
                    <a:pt x="1004" y="229"/>
                  </a:cubicBezTo>
                  <a:cubicBezTo>
                    <a:pt x="1005" y="227"/>
                    <a:pt x="1005" y="227"/>
                    <a:pt x="1005" y="227"/>
                  </a:cubicBezTo>
                  <a:cubicBezTo>
                    <a:pt x="1005" y="227"/>
                    <a:pt x="1005" y="227"/>
                    <a:pt x="1005" y="227"/>
                  </a:cubicBezTo>
                  <a:cubicBezTo>
                    <a:pt x="1006" y="227"/>
                    <a:pt x="1006" y="227"/>
                    <a:pt x="1006" y="227"/>
                  </a:cubicBezTo>
                  <a:cubicBezTo>
                    <a:pt x="1008" y="227"/>
                    <a:pt x="1008" y="227"/>
                    <a:pt x="1008" y="227"/>
                  </a:cubicBezTo>
                  <a:cubicBezTo>
                    <a:pt x="1008" y="228"/>
                    <a:pt x="1008" y="228"/>
                    <a:pt x="1008" y="228"/>
                  </a:cubicBezTo>
                  <a:cubicBezTo>
                    <a:pt x="1009" y="228"/>
                    <a:pt x="1009" y="228"/>
                    <a:pt x="1009" y="228"/>
                  </a:cubicBezTo>
                  <a:cubicBezTo>
                    <a:pt x="1010" y="228"/>
                    <a:pt x="1010" y="228"/>
                    <a:pt x="1010" y="228"/>
                  </a:cubicBezTo>
                  <a:cubicBezTo>
                    <a:pt x="1011" y="230"/>
                    <a:pt x="1011" y="230"/>
                    <a:pt x="1011" y="230"/>
                  </a:cubicBezTo>
                  <a:cubicBezTo>
                    <a:pt x="1012" y="230"/>
                    <a:pt x="1012" y="230"/>
                    <a:pt x="1012" y="230"/>
                  </a:cubicBezTo>
                  <a:cubicBezTo>
                    <a:pt x="1013" y="228"/>
                    <a:pt x="1013" y="228"/>
                    <a:pt x="1013" y="228"/>
                  </a:cubicBezTo>
                  <a:cubicBezTo>
                    <a:pt x="1013" y="226"/>
                    <a:pt x="1013" y="226"/>
                    <a:pt x="1013" y="226"/>
                  </a:cubicBezTo>
                  <a:cubicBezTo>
                    <a:pt x="1014" y="226"/>
                    <a:pt x="1014" y="226"/>
                    <a:pt x="1014" y="226"/>
                  </a:cubicBezTo>
                  <a:cubicBezTo>
                    <a:pt x="1014" y="223"/>
                    <a:pt x="1014" y="223"/>
                    <a:pt x="1014" y="223"/>
                  </a:cubicBezTo>
                  <a:cubicBezTo>
                    <a:pt x="1015" y="223"/>
                    <a:pt x="1015" y="223"/>
                    <a:pt x="1015" y="223"/>
                  </a:cubicBezTo>
                  <a:cubicBezTo>
                    <a:pt x="1016" y="225"/>
                    <a:pt x="1016" y="225"/>
                    <a:pt x="1016" y="225"/>
                  </a:cubicBezTo>
                  <a:cubicBezTo>
                    <a:pt x="1017" y="226"/>
                    <a:pt x="1017" y="226"/>
                    <a:pt x="1017" y="226"/>
                  </a:cubicBezTo>
                  <a:cubicBezTo>
                    <a:pt x="1018" y="228"/>
                    <a:pt x="1018" y="228"/>
                    <a:pt x="1018" y="228"/>
                  </a:cubicBezTo>
                  <a:cubicBezTo>
                    <a:pt x="1017" y="229"/>
                    <a:pt x="1017" y="229"/>
                    <a:pt x="1017" y="229"/>
                  </a:cubicBezTo>
                  <a:cubicBezTo>
                    <a:pt x="1018" y="230"/>
                    <a:pt x="1018" y="230"/>
                    <a:pt x="1018" y="230"/>
                  </a:cubicBezTo>
                  <a:cubicBezTo>
                    <a:pt x="1018" y="231"/>
                    <a:pt x="1018" y="231"/>
                    <a:pt x="1018" y="231"/>
                  </a:cubicBezTo>
                  <a:cubicBezTo>
                    <a:pt x="1017" y="233"/>
                    <a:pt x="1017" y="233"/>
                    <a:pt x="1017" y="233"/>
                  </a:cubicBezTo>
                  <a:cubicBezTo>
                    <a:pt x="1018" y="233"/>
                    <a:pt x="1018" y="233"/>
                    <a:pt x="1018" y="233"/>
                  </a:cubicBezTo>
                  <a:cubicBezTo>
                    <a:pt x="1019" y="235"/>
                    <a:pt x="1019" y="235"/>
                    <a:pt x="1019" y="235"/>
                  </a:cubicBezTo>
                  <a:cubicBezTo>
                    <a:pt x="1018" y="235"/>
                    <a:pt x="1018" y="235"/>
                    <a:pt x="1018" y="235"/>
                  </a:cubicBezTo>
                  <a:cubicBezTo>
                    <a:pt x="1018" y="237"/>
                    <a:pt x="1018" y="237"/>
                    <a:pt x="1018" y="237"/>
                  </a:cubicBezTo>
                  <a:cubicBezTo>
                    <a:pt x="1019" y="237"/>
                    <a:pt x="1019" y="237"/>
                    <a:pt x="1019" y="237"/>
                  </a:cubicBezTo>
                  <a:cubicBezTo>
                    <a:pt x="1018" y="238"/>
                    <a:pt x="1018" y="238"/>
                    <a:pt x="1018" y="238"/>
                  </a:cubicBezTo>
                  <a:cubicBezTo>
                    <a:pt x="1017" y="239"/>
                    <a:pt x="1017" y="239"/>
                    <a:pt x="1017" y="239"/>
                  </a:cubicBezTo>
                  <a:cubicBezTo>
                    <a:pt x="1018" y="240"/>
                    <a:pt x="1018" y="240"/>
                    <a:pt x="1018" y="240"/>
                  </a:cubicBezTo>
                  <a:cubicBezTo>
                    <a:pt x="1019" y="239"/>
                    <a:pt x="1019" y="239"/>
                    <a:pt x="1019" y="239"/>
                  </a:cubicBezTo>
                  <a:cubicBezTo>
                    <a:pt x="1020" y="240"/>
                    <a:pt x="1020" y="240"/>
                    <a:pt x="1020" y="240"/>
                  </a:cubicBezTo>
                  <a:cubicBezTo>
                    <a:pt x="1022" y="240"/>
                    <a:pt x="1022" y="240"/>
                    <a:pt x="1022" y="240"/>
                  </a:cubicBezTo>
                  <a:cubicBezTo>
                    <a:pt x="1022" y="243"/>
                    <a:pt x="1022" y="243"/>
                    <a:pt x="1022" y="243"/>
                  </a:cubicBezTo>
                  <a:cubicBezTo>
                    <a:pt x="1023" y="243"/>
                    <a:pt x="1023" y="243"/>
                    <a:pt x="1023" y="243"/>
                  </a:cubicBezTo>
                  <a:cubicBezTo>
                    <a:pt x="1023" y="241"/>
                    <a:pt x="1023" y="241"/>
                    <a:pt x="1023" y="241"/>
                  </a:cubicBezTo>
                  <a:cubicBezTo>
                    <a:pt x="1025" y="240"/>
                    <a:pt x="1025" y="240"/>
                    <a:pt x="1025" y="240"/>
                  </a:cubicBezTo>
                  <a:cubicBezTo>
                    <a:pt x="1026" y="240"/>
                    <a:pt x="1026" y="240"/>
                    <a:pt x="1026" y="240"/>
                  </a:cubicBezTo>
                  <a:cubicBezTo>
                    <a:pt x="1027" y="241"/>
                    <a:pt x="1027" y="241"/>
                    <a:pt x="1027" y="241"/>
                  </a:cubicBezTo>
                  <a:cubicBezTo>
                    <a:pt x="1025" y="244"/>
                    <a:pt x="1025" y="244"/>
                    <a:pt x="1025" y="244"/>
                  </a:cubicBezTo>
                  <a:cubicBezTo>
                    <a:pt x="1027" y="245"/>
                    <a:pt x="1027" y="245"/>
                    <a:pt x="1027" y="245"/>
                  </a:cubicBezTo>
                  <a:cubicBezTo>
                    <a:pt x="1027" y="247"/>
                    <a:pt x="1027" y="247"/>
                    <a:pt x="1027" y="247"/>
                  </a:cubicBezTo>
                  <a:cubicBezTo>
                    <a:pt x="1028" y="244"/>
                    <a:pt x="1028" y="244"/>
                    <a:pt x="1028" y="244"/>
                  </a:cubicBezTo>
                  <a:cubicBezTo>
                    <a:pt x="1030" y="244"/>
                    <a:pt x="1030" y="244"/>
                    <a:pt x="1030" y="244"/>
                  </a:cubicBezTo>
                  <a:cubicBezTo>
                    <a:pt x="1030" y="242"/>
                    <a:pt x="1030" y="242"/>
                    <a:pt x="1030" y="242"/>
                  </a:cubicBezTo>
                  <a:cubicBezTo>
                    <a:pt x="1030" y="241"/>
                    <a:pt x="1030" y="241"/>
                    <a:pt x="1030" y="241"/>
                  </a:cubicBezTo>
                  <a:cubicBezTo>
                    <a:pt x="1030" y="237"/>
                    <a:pt x="1030" y="237"/>
                    <a:pt x="1030" y="237"/>
                  </a:cubicBezTo>
                  <a:cubicBezTo>
                    <a:pt x="1031" y="236"/>
                    <a:pt x="1031" y="236"/>
                    <a:pt x="1031" y="236"/>
                  </a:cubicBezTo>
                  <a:cubicBezTo>
                    <a:pt x="1030" y="235"/>
                    <a:pt x="1030" y="235"/>
                    <a:pt x="1030" y="235"/>
                  </a:cubicBezTo>
                  <a:cubicBezTo>
                    <a:pt x="1032" y="233"/>
                    <a:pt x="1032" y="233"/>
                    <a:pt x="1032" y="233"/>
                  </a:cubicBezTo>
                  <a:cubicBezTo>
                    <a:pt x="1032" y="232"/>
                    <a:pt x="1032" y="232"/>
                    <a:pt x="1032" y="232"/>
                  </a:cubicBezTo>
                  <a:cubicBezTo>
                    <a:pt x="1031" y="231"/>
                    <a:pt x="1031" y="231"/>
                    <a:pt x="1031" y="231"/>
                  </a:cubicBezTo>
                  <a:cubicBezTo>
                    <a:pt x="1031" y="231"/>
                    <a:pt x="1031" y="231"/>
                    <a:pt x="1031" y="231"/>
                  </a:cubicBezTo>
                  <a:cubicBezTo>
                    <a:pt x="1032" y="230"/>
                    <a:pt x="1032" y="230"/>
                    <a:pt x="1032" y="230"/>
                  </a:cubicBezTo>
                  <a:cubicBezTo>
                    <a:pt x="1032" y="228"/>
                    <a:pt x="1032" y="228"/>
                    <a:pt x="1032" y="228"/>
                  </a:cubicBezTo>
                  <a:cubicBezTo>
                    <a:pt x="1031" y="227"/>
                    <a:pt x="1031" y="227"/>
                    <a:pt x="1031" y="227"/>
                  </a:cubicBezTo>
                  <a:cubicBezTo>
                    <a:pt x="1032" y="224"/>
                    <a:pt x="1032" y="224"/>
                    <a:pt x="1032" y="224"/>
                  </a:cubicBezTo>
                  <a:cubicBezTo>
                    <a:pt x="1034" y="223"/>
                    <a:pt x="1034" y="223"/>
                    <a:pt x="1034" y="223"/>
                  </a:cubicBezTo>
                  <a:cubicBezTo>
                    <a:pt x="1036" y="222"/>
                    <a:pt x="1036" y="222"/>
                    <a:pt x="1036" y="222"/>
                  </a:cubicBezTo>
                  <a:cubicBezTo>
                    <a:pt x="1037" y="224"/>
                    <a:pt x="1037" y="224"/>
                    <a:pt x="1037" y="224"/>
                  </a:cubicBezTo>
                  <a:cubicBezTo>
                    <a:pt x="1038" y="225"/>
                    <a:pt x="1038" y="225"/>
                    <a:pt x="1038" y="225"/>
                  </a:cubicBezTo>
                  <a:cubicBezTo>
                    <a:pt x="1039" y="224"/>
                    <a:pt x="1039" y="224"/>
                    <a:pt x="1039" y="224"/>
                  </a:cubicBezTo>
                  <a:cubicBezTo>
                    <a:pt x="1037" y="222"/>
                    <a:pt x="1037" y="222"/>
                    <a:pt x="1037" y="222"/>
                  </a:cubicBezTo>
                  <a:cubicBezTo>
                    <a:pt x="1038" y="221"/>
                    <a:pt x="1038" y="221"/>
                    <a:pt x="1038" y="221"/>
                  </a:cubicBezTo>
                  <a:cubicBezTo>
                    <a:pt x="1035" y="219"/>
                    <a:pt x="1035" y="219"/>
                    <a:pt x="1035" y="219"/>
                  </a:cubicBezTo>
                  <a:cubicBezTo>
                    <a:pt x="1034" y="216"/>
                    <a:pt x="1034" y="216"/>
                    <a:pt x="1034" y="216"/>
                  </a:cubicBezTo>
                  <a:cubicBezTo>
                    <a:pt x="1033" y="215"/>
                    <a:pt x="1033" y="215"/>
                    <a:pt x="1033" y="215"/>
                  </a:cubicBezTo>
                  <a:cubicBezTo>
                    <a:pt x="1033" y="214"/>
                    <a:pt x="1033" y="214"/>
                    <a:pt x="1033" y="214"/>
                  </a:cubicBezTo>
                  <a:cubicBezTo>
                    <a:pt x="1031" y="213"/>
                    <a:pt x="1031" y="213"/>
                    <a:pt x="1031" y="213"/>
                  </a:cubicBezTo>
                  <a:cubicBezTo>
                    <a:pt x="1031" y="210"/>
                    <a:pt x="1031" y="210"/>
                    <a:pt x="1031" y="210"/>
                  </a:cubicBezTo>
                  <a:cubicBezTo>
                    <a:pt x="1031" y="210"/>
                    <a:pt x="1031" y="210"/>
                    <a:pt x="1031" y="210"/>
                  </a:cubicBezTo>
                  <a:cubicBezTo>
                    <a:pt x="1031" y="208"/>
                    <a:pt x="1031" y="208"/>
                    <a:pt x="1031" y="208"/>
                  </a:cubicBezTo>
                  <a:cubicBezTo>
                    <a:pt x="1029" y="206"/>
                    <a:pt x="1029" y="206"/>
                    <a:pt x="1029" y="206"/>
                  </a:cubicBezTo>
                  <a:cubicBezTo>
                    <a:pt x="1029" y="205"/>
                    <a:pt x="1029" y="205"/>
                    <a:pt x="1029" y="205"/>
                  </a:cubicBezTo>
                  <a:cubicBezTo>
                    <a:pt x="1029" y="204"/>
                    <a:pt x="1029" y="204"/>
                    <a:pt x="1029" y="204"/>
                  </a:cubicBezTo>
                  <a:cubicBezTo>
                    <a:pt x="1031" y="202"/>
                    <a:pt x="1031" y="202"/>
                    <a:pt x="1031" y="202"/>
                  </a:cubicBezTo>
                  <a:cubicBezTo>
                    <a:pt x="1033" y="202"/>
                    <a:pt x="1033" y="202"/>
                    <a:pt x="1033" y="202"/>
                  </a:cubicBezTo>
                  <a:cubicBezTo>
                    <a:pt x="1034" y="200"/>
                    <a:pt x="1034" y="200"/>
                    <a:pt x="1034" y="200"/>
                  </a:cubicBezTo>
                  <a:cubicBezTo>
                    <a:pt x="1037" y="200"/>
                    <a:pt x="1037" y="200"/>
                    <a:pt x="1037" y="200"/>
                  </a:cubicBezTo>
                  <a:cubicBezTo>
                    <a:pt x="1037" y="199"/>
                    <a:pt x="1037" y="199"/>
                    <a:pt x="1037" y="199"/>
                  </a:cubicBezTo>
                  <a:cubicBezTo>
                    <a:pt x="1040" y="201"/>
                    <a:pt x="1040" y="201"/>
                    <a:pt x="1040" y="201"/>
                  </a:cubicBezTo>
                  <a:cubicBezTo>
                    <a:pt x="1042" y="201"/>
                    <a:pt x="1042" y="201"/>
                    <a:pt x="1042" y="201"/>
                  </a:cubicBezTo>
                  <a:cubicBezTo>
                    <a:pt x="1043" y="202"/>
                    <a:pt x="1043" y="202"/>
                    <a:pt x="1043" y="202"/>
                  </a:cubicBezTo>
                  <a:cubicBezTo>
                    <a:pt x="1045" y="202"/>
                    <a:pt x="1045" y="202"/>
                    <a:pt x="1045" y="202"/>
                  </a:cubicBezTo>
                  <a:cubicBezTo>
                    <a:pt x="1046" y="202"/>
                    <a:pt x="1046" y="202"/>
                    <a:pt x="1046" y="202"/>
                  </a:cubicBezTo>
                  <a:cubicBezTo>
                    <a:pt x="1044" y="203"/>
                    <a:pt x="1044" y="203"/>
                    <a:pt x="1044" y="203"/>
                  </a:cubicBezTo>
                  <a:cubicBezTo>
                    <a:pt x="1045" y="204"/>
                    <a:pt x="1045" y="204"/>
                    <a:pt x="1045" y="204"/>
                  </a:cubicBezTo>
                  <a:cubicBezTo>
                    <a:pt x="1043" y="204"/>
                    <a:pt x="1043" y="204"/>
                    <a:pt x="1043" y="204"/>
                  </a:cubicBezTo>
                  <a:cubicBezTo>
                    <a:pt x="1041" y="204"/>
                    <a:pt x="1041" y="204"/>
                    <a:pt x="1041" y="204"/>
                  </a:cubicBezTo>
                  <a:cubicBezTo>
                    <a:pt x="1039" y="206"/>
                    <a:pt x="1039" y="206"/>
                    <a:pt x="1039" y="206"/>
                  </a:cubicBezTo>
                  <a:cubicBezTo>
                    <a:pt x="1039" y="208"/>
                    <a:pt x="1039" y="208"/>
                    <a:pt x="1039" y="208"/>
                  </a:cubicBezTo>
                  <a:cubicBezTo>
                    <a:pt x="1040" y="210"/>
                    <a:pt x="1040" y="210"/>
                    <a:pt x="1040" y="210"/>
                  </a:cubicBezTo>
                  <a:cubicBezTo>
                    <a:pt x="1040" y="212"/>
                    <a:pt x="1040" y="212"/>
                    <a:pt x="1040" y="212"/>
                  </a:cubicBezTo>
                  <a:cubicBezTo>
                    <a:pt x="1041" y="213"/>
                    <a:pt x="1041" y="213"/>
                    <a:pt x="1041" y="213"/>
                  </a:cubicBezTo>
                  <a:cubicBezTo>
                    <a:pt x="1041" y="214"/>
                    <a:pt x="1041" y="214"/>
                    <a:pt x="1041" y="214"/>
                  </a:cubicBezTo>
                  <a:cubicBezTo>
                    <a:pt x="1043" y="216"/>
                    <a:pt x="1043" y="216"/>
                    <a:pt x="1043" y="216"/>
                  </a:cubicBezTo>
                  <a:cubicBezTo>
                    <a:pt x="1043" y="217"/>
                    <a:pt x="1043" y="217"/>
                    <a:pt x="1043" y="217"/>
                  </a:cubicBezTo>
                  <a:cubicBezTo>
                    <a:pt x="1043" y="217"/>
                    <a:pt x="1043" y="217"/>
                    <a:pt x="1043" y="217"/>
                  </a:cubicBezTo>
                  <a:cubicBezTo>
                    <a:pt x="1043" y="218"/>
                    <a:pt x="1043" y="218"/>
                    <a:pt x="1043" y="218"/>
                  </a:cubicBezTo>
                  <a:cubicBezTo>
                    <a:pt x="1045" y="219"/>
                    <a:pt x="1045" y="219"/>
                    <a:pt x="1045" y="219"/>
                  </a:cubicBezTo>
                  <a:cubicBezTo>
                    <a:pt x="1045" y="221"/>
                    <a:pt x="1045" y="221"/>
                    <a:pt x="1045" y="221"/>
                  </a:cubicBezTo>
                  <a:cubicBezTo>
                    <a:pt x="1045" y="222"/>
                    <a:pt x="1045" y="222"/>
                    <a:pt x="1045" y="222"/>
                  </a:cubicBezTo>
                  <a:cubicBezTo>
                    <a:pt x="1044" y="223"/>
                    <a:pt x="1044" y="223"/>
                    <a:pt x="1044" y="223"/>
                  </a:cubicBezTo>
                  <a:cubicBezTo>
                    <a:pt x="1045" y="227"/>
                    <a:pt x="1045" y="227"/>
                    <a:pt x="1045" y="227"/>
                  </a:cubicBezTo>
                  <a:cubicBezTo>
                    <a:pt x="1045" y="227"/>
                    <a:pt x="1045" y="227"/>
                    <a:pt x="1045" y="227"/>
                  </a:cubicBezTo>
                  <a:cubicBezTo>
                    <a:pt x="1046" y="226"/>
                    <a:pt x="1046" y="226"/>
                    <a:pt x="1046" y="226"/>
                  </a:cubicBezTo>
                  <a:cubicBezTo>
                    <a:pt x="1047" y="226"/>
                    <a:pt x="1047" y="226"/>
                    <a:pt x="1047" y="226"/>
                  </a:cubicBezTo>
                  <a:cubicBezTo>
                    <a:pt x="1048" y="228"/>
                    <a:pt x="1048" y="228"/>
                    <a:pt x="1048" y="228"/>
                  </a:cubicBezTo>
                  <a:cubicBezTo>
                    <a:pt x="1048" y="229"/>
                    <a:pt x="1048" y="229"/>
                    <a:pt x="1048" y="229"/>
                  </a:cubicBezTo>
                  <a:cubicBezTo>
                    <a:pt x="1047" y="232"/>
                    <a:pt x="1047" y="232"/>
                    <a:pt x="1047" y="232"/>
                  </a:cubicBezTo>
                  <a:cubicBezTo>
                    <a:pt x="1047" y="235"/>
                    <a:pt x="1047" y="235"/>
                    <a:pt x="1047" y="235"/>
                  </a:cubicBezTo>
                  <a:cubicBezTo>
                    <a:pt x="1049" y="236"/>
                    <a:pt x="1049" y="236"/>
                    <a:pt x="1049" y="236"/>
                  </a:cubicBezTo>
                  <a:cubicBezTo>
                    <a:pt x="1050" y="235"/>
                    <a:pt x="1050" y="235"/>
                    <a:pt x="1050" y="235"/>
                  </a:cubicBezTo>
                  <a:cubicBezTo>
                    <a:pt x="1051" y="236"/>
                    <a:pt x="1051" y="236"/>
                    <a:pt x="1051" y="236"/>
                  </a:cubicBezTo>
                  <a:cubicBezTo>
                    <a:pt x="1052" y="236"/>
                    <a:pt x="1052" y="236"/>
                    <a:pt x="1052" y="236"/>
                  </a:cubicBezTo>
                  <a:cubicBezTo>
                    <a:pt x="1052" y="238"/>
                    <a:pt x="1052" y="238"/>
                    <a:pt x="1052" y="238"/>
                  </a:cubicBezTo>
                  <a:cubicBezTo>
                    <a:pt x="1050" y="237"/>
                    <a:pt x="1050" y="237"/>
                    <a:pt x="1050" y="237"/>
                  </a:cubicBezTo>
                  <a:cubicBezTo>
                    <a:pt x="1049" y="239"/>
                    <a:pt x="1049" y="239"/>
                    <a:pt x="1049" y="239"/>
                  </a:cubicBezTo>
                  <a:cubicBezTo>
                    <a:pt x="1048" y="239"/>
                    <a:pt x="1048" y="239"/>
                    <a:pt x="1048" y="239"/>
                  </a:cubicBezTo>
                  <a:cubicBezTo>
                    <a:pt x="1046" y="241"/>
                    <a:pt x="1046" y="241"/>
                    <a:pt x="1046" y="241"/>
                  </a:cubicBezTo>
                  <a:cubicBezTo>
                    <a:pt x="1046" y="242"/>
                    <a:pt x="1046" y="242"/>
                    <a:pt x="1046" y="242"/>
                  </a:cubicBezTo>
                  <a:cubicBezTo>
                    <a:pt x="1044" y="244"/>
                    <a:pt x="1044" y="244"/>
                    <a:pt x="1044" y="244"/>
                  </a:cubicBezTo>
                  <a:cubicBezTo>
                    <a:pt x="1043" y="245"/>
                    <a:pt x="1043" y="245"/>
                    <a:pt x="1043" y="245"/>
                  </a:cubicBezTo>
                  <a:cubicBezTo>
                    <a:pt x="1042" y="245"/>
                    <a:pt x="1042" y="245"/>
                    <a:pt x="1042" y="245"/>
                  </a:cubicBezTo>
                  <a:cubicBezTo>
                    <a:pt x="1042" y="247"/>
                    <a:pt x="1042" y="247"/>
                    <a:pt x="1042" y="247"/>
                  </a:cubicBezTo>
                  <a:cubicBezTo>
                    <a:pt x="1041" y="248"/>
                    <a:pt x="1041" y="248"/>
                    <a:pt x="1041" y="248"/>
                  </a:cubicBezTo>
                  <a:cubicBezTo>
                    <a:pt x="1042" y="250"/>
                    <a:pt x="1042" y="250"/>
                    <a:pt x="1042" y="250"/>
                  </a:cubicBezTo>
                  <a:cubicBezTo>
                    <a:pt x="1043" y="250"/>
                    <a:pt x="1043" y="250"/>
                    <a:pt x="1043" y="250"/>
                  </a:cubicBezTo>
                  <a:cubicBezTo>
                    <a:pt x="1043" y="252"/>
                    <a:pt x="1043" y="252"/>
                    <a:pt x="1043" y="252"/>
                  </a:cubicBezTo>
                  <a:cubicBezTo>
                    <a:pt x="1041" y="255"/>
                    <a:pt x="1041" y="255"/>
                    <a:pt x="1041" y="255"/>
                  </a:cubicBezTo>
                  <a:cubicBezTo>
                    <a:pt x="1042" y="256"/>
                    <a:pt x="1042" y="256"/>
                    <a:pt x="1042" y="256"/>
                  </a:cubicBezTo>
                  <a:cubicBezTo>
                    <a:pt x="1043" y="257"/>
                    <a:pt x="1043" y="257"/>
                    <a:pt x="1043" y="257"/>
                  </a:cubicBezTo>
                  <a:cubicBezTo>
                    <a:pt x="1042" y="261"/>
                    <a:pt x="1042" y="261"/>
                    <a:pt x="1042" y="261"/>
                  </a:cubicBezTo>
                  <a:cubicBezTo>
                    <a:pt x="1043" y="263"/>
                    <a:pt x="1043" y="263"/>
                    <a:pt x="1043" y="263"/>
                  </a:cubicBezTo>
                  <a:cubicBezTo>
                    <a:pt x="1042" y="265"/>
                    <a:pt x="1042" y="265"/>
                    <a:pt x="1042" y="265"/>
                  </a:cubicBezTo>
                  <a:cubicBezTo>
                    <a:pt x="1040" y="265"/>
                    <a:pt x="1040" y="265"/>
                    <a:pt x="1040" y="265"/>
                  </a:cubicBezTo>
                  <a:cubicBezTo>
                    <a:pt x="1039" y="267"/>
                    <a:pt x="1039" y="267"/>
                    <a:pt x="1039" y="267"/>
                  </a:cubicBezTo>
                  <a:cubicBezTo>
                    <a:pt x="1040" y="268"/>
                    <a:pt x="1040" y="268"/>
                    <a:pt x="1040" y="268"/>
                  </a:cubicBezTo>
                  <a:cubicBezTo>
                    <a:pt x="1040" y="271"/>
                    <a:pt x="1040" y="271"/>
                    <a:pt x="1040" y="271"/>
                  </a:cubicBezTo>
                  <a:cubicBezTo>
                    <a:pt x="1039" y="272"/>
                    <a:pt x="1039" y="272"/>
                    <a:pt x="1039" y="272"/>
                  </a:cubicBezTo>
                  <a:cubicBezTo>
                    <a:pt x="1040" y="273"/>
                    <a:pt x="1040" y="273"/>
                    <a:pt x="1040" y="273"/>
                  </a:cubicBezTo>
                  <a:cubicBezTo>
                    <a:pt x="1041" y="275"/>
                    <a:pt x="1041" y="275"/>
                    <a:pt x="1041" y="275"/>
                  </a:cubicBezTo>
                  <a:cubicBezTo>
                    <a:pt x="1040" y="275"/>
                    <a:pt x="1040" y="275"/>
                    <a:pt x="1040" y="275"/>
                  </a:cubicBezTo>
                  <a:cubicBezTo>
                    <a:pt x="1039" y="278"/>
                    <a:pt x="1039" y="278"/>
                    <a:pt x="1039" y="278"/>
                  </a:cubicBezTo>
                  <a:cubicBezTo>
                    <a:pt x="1040" y="279"/>
                    <a:pt x="1040" y="279"/>
                    <a:pt x="1040" y="279"/>
                  </a:cubicBezTo>
                  <a:cubicBezTo>
                    <a:pt x="1040" y="281"/>
                    <a:pt x="1040" y="281"/>
                    <a:pt x="1040" y="281"/>
                  </a:cubicBezTo>
                  <a:cubicBezTo>
                    <a:pt x="1038" y="283"/>
                    <a:pt x="1038" y="283"/>
                    <a:pt x="1038" y="283"/>
                  </a:cubicBezTo>
                  <a:cubicBezTo>
                    <a:pt x="1039" y="285"/>
                    <a:pt x="1039" y="285"/>
                    <a:pt x="1039" y="285"/>
                  </a:cubicBezTo>
                  <a:cubicBezTo>
                    <a:pt x="1039" y="288"/>
                    <a:pt x="1039" y="288"/>
                    <a:pt x="1039" y="288"/>
                  </a:cubicBezTo>
                  <a:cubicBezTo>
                    <a:pt x="1040" y="291"/>
                    <a:pt x="1040" y="291"/>
                    <a:pt x="1040" y="291"/>
                  </a:cubicBezTo>
                  <a:cubicBezTo>
                    <a:pt x="1038" y="297"/>
                    <a:pt x="1038" y="297"/>
                    <a:pt x="1038" y="297"/>
                  </a:cubicBezTo>
                  <a:cubicBezTo>
                    <a:pt x="1039" y="299"/>
                    <a:pt x="1039" y="299"/>
                    <a:pt x="1039" y="299"/>
                  </a:cubicBezTo>
                  <a:cubicBezTo>
                    <a:pt x="1038" y="298"/>
                    <a:pt x="1038" y="298"/>
                    <a:pt x="1038" y="298"/>
                  </a:cubicBezTo>
                  <a:cubicBezTo>
                    <a:pt x="1035" y="299"/>
                    <a:pt x="1035" y="299"/>
                    <a:pt x="1035" y="299"/>
                  </a:cubicBezTo>
                  <a:cubicBezTo>
                    <a:pt x="1035" y="302"/>
                    <a:pt x="1035" y="302"/>
                    <a:pt x="1035" y="302"/>
                  </a:cubicBezTo>
                  <a:cubicBezTo>
                    <a:pt x="1035" y="303"/>
                    <a:pt x="1035" y="303"/>
                    <a:pt x="1035" y="303"/>
                  </a:cubicBezTo>
                  <a:cubicBezTo>
                    <a:pt x="1033" y="306"/>
                    <a:pt x="1033" y="306"/>
                    <a:pt x="1033" y="306"/>
                  </a:cubicBezTo>
                  <a:cubicBezTo>
                    <a:pt x="1030" y="304"/>
                    <a:pt x="1030" y="304"/>
                    <a:pt x="1030" y="304"/>
                  </a:cubicBezTo>
                  <a:cubicBezTo>
                    <a:pt x="1028" y="305"/>
                    <a:pt x="1028" y="305"/>
                    <a:pt x="1028" y="305"/>
                  </a:cubicBezTo>
                  <a:cubicBezTo>
                    <a:pt x="1028" y="307"/>
                    <a:pt x="1028" y="307"/>
                    <a:pt x="1028" y="307"/>
                  </a:cubicBezTo>
                  <a:cubicBezTo>
                    <a:pt x="1030" y="307"/>
                    <a:pt x="1030" y="307"/>
                    <a:pt x="1030" y="307"/>
                  </a:cubicBezTo>
                  <a:cubicBezTo>
                    <a:pt x="1034" y="311"/>
                    <a:pt x="1034" y="311"/>
                    <a:pt x="1034" y="311"/>
                  </a:cubicBezTo>
                  <a:cubicBezTo>
                    <a:pt x="1033" y="316"/>
                    <a:pt x="1033" y="316"/>
                    <a:pt x="1033" y="316"/>
                  </a:cubicBezTo>
                  <a:cubicBezTo>
                    <a:pt x="1033" y="317"/>
                    <a:pt x="1033" y="317"/>
                    <a:pt x="1033" y="317"/>
                  </a:cubicBezTo>
                  <a:cubicBezTo>
                    <a:pt x="1034" y="318"/>
                    <a:pt x="1034" y="318"/>
                    <a:pt x="1034" y="318"/>
                  </a:cubicBezTo>
                  <a:cubicBezTo>
                    <a:pt x="1032" y="318"/>
                    <a:pt x="1032" y="318"/>
                    <a:pt x="1032" y="318"/>
                  </a:cubicBezTo>
                  <a:cubicBezTo>
                    <a:pt x="1032" y="322"/>
                    <a:pt x="1032" y="322"/>
                    <a:pt x="1032" y="322"/>
                  </a:cubicBezTo>
                  <a:cubicBezTo>
                    <a:pt x="1030" y="324"/>
                    <a:pt x="1030" y="324"/>
                    <a:pt x="1030" y="324"/>
                  </a:cubicBezTo>
                  <a:cubicBezTo>
                    <a:pt x="1029" y="328"/>
                    <a:pt x="1029" y="328"/>
                    <a:pt x="1029" y="328"/>
                  </a:cubicBezTo>
                  <a:cubicBezTo>
                    <a:pt x="1031" y="331"/>
                    <a:pt x="1031" y="331"/>
                    <a:pt x="1031" y="331"/>
                  </a:cubicBezTo>
                  <a:cubicBezTo>
                    <a:pt x="1032" y="337"/>
                    <a:pt x="1032" y="337"/>
                    <a:pt x="1032" y="337"/>
                  </a:cubicBezTo>
                  <a:cubicBezTo>
                    <a:pt x="1034" y="341"/>
                    <a:pt x="1034" y="341"/>
                    <a:pt x="1034" y="341"/>
                  </a:cubicBezTo>
                  <a:cubicBezTo>
                    <a:pt x="1034" y="344"/>
                    <a:pt x="1034" y="344"/>
                    <a:pt x="1034" y="344"/>
                  </a:cubicBezTo>
                  <a:cubicBezTo>
                    <a:pt x="1038" y="352"/>
                    <a:pt x="1038" y="352"/>
                    <a:pt x="1038" y="352"/>
                  </a:cubicBezTo>
                  <a:cubicBezTo>
                    <a:pt x="1043" y="362"/>
                    <a:pt x="1043" y="362"/>
                    <a:pt x="1043" y="362"/>
                  </a:cubicBezTo>
                  <a:cubicBezTo>
                    <a:pt x="1048" y="369"/>
                    <a:pt x="1048" y="369"/>
                    <a:pt x="1048" y="369"/>
                  </a:cubicBezTo>
                  <a:cubicBezTo>
                    <a:pt x="1050" y="372"/>
                    <a:pt x="1050" y="372"/>
                    <a:pt x="1050" y="372"/>
                  </a:cubicBezTo>
                  <a:cubicBezTo>
                    <a:pt x="1050" y="375"/>
                    <a:pt x="1050" y="375"/>
                    <a:pt x="1050" y="375"/>
                  </a:cubicBezTo>
                  <a:cubicBezTo>
                    <a:pt x="1056" y="382"/>
                    <a:pt x="1056" y="382"/>
                    <a:pt x="1056" y="382"/>
                  </a:cubicBezTo>
                  <a:cubicBezTo>
                    <a:pt x="1063" y="394"/>
                    <a:pt x="1063" y="394"/>
                    <a:pt x="1063" y="394"/>
                  </a:cubicBezTo>
                  <a:cubicBezTo>
                    <a:pt x="1066" y="396"/>
                    <a:pt x="1066" y="396"/>
                    <a:pt x="1066" y="396"/>
                  </a:cubicBezTo>
                  <a:cubicBezTo>
                    <a:pt x="1068" y="396"/>
                    <a:pt x="1068" y="396"/>
                    <a:pt x="1068" y="396"/>
                  </a:cubicBezTo>
                  <a:cubicBezTo>
                    <a:pt x="1070" y="395"/>
                    <a:pt x="1070" y="395"/>
                    <a:pt x="1070" y="395"/>
                  </a:cubicBezTo>
                  <a:cubicBezTo>
                    <a:pt x="1069" y="397"/>
                    <a:pt x="1069" y="397"/>
                    <a:pt x="1069" y="397"/>
                  </a:cubicBezTo>
                  <a:cubicBezTo>
                    <a:pt x="1068" y="398"/>
                    <a:pt x="1068" y="398"/>
                    <a:pt x="1068" y="398"/>
                  </a:cubicBezTo>
                  <a:cubicBezTo>
                    <a:pt x="1066" y="397"/>
                    <a:pt x="1066" y="397"/>
                    <a:pt x="1066" y="397"/>
                  </a:cubicBezTo>
                  <a:cubicBezTo>
                    <a:pt x="1069" y="401"/>
                    <a:pt x="1069" y="401"/>
                    <a:pt x="1069" y="401"/>
                  </a:cubicBezTo>
                  <a:cubicBezTo>
                    <a:pt x="1072" y="409"/>
                    <a:pt x="1072" y="409"/>
                    <a:pt x="1072" y="409"/>
                  </a:cubicBezTo>
                  <a:cubicBezTo>
                    <a:pt x="1072" y="412"/>
                    <a:pt x="1072" y="412"/>
                    <a:pt x="1072" y="412"/>
                  </a:cubicBezTo>
                  <a:cubicBezTo>
                    <a:pt x="1074" y="414"/>
                    <a:pt x="1074" y="414"/>
                    <a:pt x="1074" y="414"/>
                  </a:cubicBezTo>
                  <a:cubicBezTo>
                    <a:pt x="1078" y="415"/>
                    <a:pt x="1078" y="415"/>
                    <a:pt x="1078" y="415"/>
                  </a:cubicBezTo>
                  <a:cubicBezTo>
                    <a:pt x="1078" y="416"/>
                    <a:pt x="1078" y="416"/>
                    <a:pt x="1078" y="416"/>
                  </a:cubicBezTo>
                  <a:cubicBezTo>
                    <a:pt x="1078" y="418"/>
                    <a:pt x="1078" y="418"/>
                    <a:pt x="1078" y="418"/>
                  </a:cubicBezTo>
                  <a:cubicBezTo>
                    <a:pt x="1079" y="419"/>
                    <a:pt x="1079" y="419"/>
                    <a:pt x="1079" y="419"/>
                  </a:cubicBezTo>
                  <a:cubicBezTo>
                    <a:pt x="1078" y="421"/>
                    <a:pt x="1078" y="421"/>
                    <a:pt x="1078" y="421"/>
                  </a:cubicBezTo>
                  <a:cubicBezTo>
                    <a:pt x="1080" y="417"/>
                    <a:pt x="1080" y="417"/>
                    <a:pt x="1080" y="417"/>
                  </a:cubicBezTo>
                  <a:cubicBezTo>
                    <a:pt x="1081" y="413"/>
                    <a:pt x="1081" y="413"/>
                    <a:pt x="1081" y="413"/>
                  </a:cubicBezTo>
                  <a:cubicBezTo>
                    <a:pt x="1082" y="413"/>
                    <a:pt x="1082" y="413"/>
                    <a:pt x="1082" y="413"/>
                  </a:cubicBezTo>
                  <a:cubicBezTo>
                    <a:pt x="1082" y="411"/>
                    <a:pt x="1082" y="411"/>
                    <a:pt x="1082" y="411"/>
                  </a:cubicBezTo>
                  <a:cubicBezTo>
                    <a:pt x="1084" y="409"/>
                    <a:pt x="1084" y="409"/>
                    <a:pt x="1084" y="409"/>
                  </a:cubicBezTo>
                  <a:cubicBezTo>
                    <a:pt x="1084" y="407"/>
                    <a:pt x="1084" y="407"/>
                    <a:pt x="1084" y="407"/>
                  </a:cubicBezTo>
                  <a:cubicBezTo>
                    <a:pt x="1084" y="407"/>
                    <a:pt x="1084" y="407"/>
                    <a:pt x="1084" y="407"/>
                  </a:cubicBezTo>
                  <a:cubicBezTo>
                    <a:pt x="1085" y="405"/>
                    <a:pt x="1085" y="405"/>
                    <a:pt x="1085" y="405"/>
                  </a:cubicBezTo>
                  <a:cubicBezTo>
                    <a:pt x="1085" y="401"/>
                    <a:pt x="1085" y="401"/>
                    <a:pt x="1085" y="401"/>
                  </a:cubicBezTo>
                  <a:cubicBezTo>
                    <a:pt x="1084" y="400"/>
                    <a:pt x="1084" y="400"/>
                    <a:pt x="1084" y="400"/>
                  </a:cubicBezTo>
                  <a:cubicBezTo>
                    <a:pt x="1085" y="397"/>
                    <a:pt x="1085" y="397"/>
                    <a:pt x="1085" y="397"/>
                  </a:cubicBezTo>
                  <a:cubicBezTo>
                    <a:pt x="1086" y="396"/>
                    <a:pt x="1086" y="396"/>
                    <a:pt x="1086" y="396"/>
                  </a:cubicBezTo>
                  <a:cubicBezTo>
                    <a:pt x="1084" y="394"/>
                    <a:pt x="1084" y="394"/>
                    <a:pt x="1084" y="394"/>
                  </a:cubicBezTo>
                  <a:cubicBezTo>
                    <a:pt x="1083" y="395"/>
                    <a:pt x="1083" y="395"/>
                    <a:pt x="1083" y="395"/>
                  </a:cubicBezTo>
                  <a:cubicBezTo>
                    <a:pt x="1082" y="394"/>
                    <a:pt x="1082" y="394"/>
                    <a:pt x="1082" y="394"/>
                  </a:cubicBezTo>
                  <a:cubicBezTo>
                    <a:pt x="1083" y="393"/>
                    <a:pt x="1083" y="393"/>
                    <a:pt x="1083" y="393"/>
                  </a:cubicBezTo>
                  <a:cubicBezTo>
                    <a:pt x="1082" y="391"/>
                    <a:pt x="1082" y="391"/>
                    <a:pt x="1082" y="391"/>
                  </a:cubicBezTo>
                  <a:cubicBezTo>
                    <a:pt x="1083" y="391"/>
                    <a:pt x="1083" y="391"/>
                    <a:pt x="1083" y="391"/>
                  </a:cubicBezTo>
                  <a:cubicBezTo>
                    <a:pt x="1083" y="390"/>
                    <a:pt x="1083" y="390"/>
                    <a:pt x="1083" y="390"/>
                  </a:cubicBezTo>
                  <a:cubicBezTo>
                    <a:pt x="1082" y="388"/>
                    <a:pt x="1082" y="388"/>
                    <a:pt x="1082" y="388"/>
                  </a:cubicBezTo>
                  <a:cubicBezTo>
                    <a:pt x="1082" y="387"/>
                    <a:pt x="1082" y="387"/>
                    <a:pt x="1082" y="387"/>
                  </a:cubicBezTo>
                  <a:cubicBezTo>
                    <a:pt x="1083" y="385"/>
                    <a:pt x="1083" y="385"/>
                    <a:pt x="1083" y="385"/>
                  </a:cubicBezTo>
                  <a:cubicBezTo>
                    <a:pt x="1081" y="385"/>
                    <a:pt x="1081" y="385"/>
                    <a:pt x="1081" y="385"/>
                  </a:cubicBezTo>
                  <a:cubicBezTo>
                    <a:pt x="1080" y="384"/>
                    <a:pt x="1080" y="384"/>
                    <a:pt x="1080" y="384"/>
                  </a:cubicBezTo>
                  <a:cubicBezTo>
                    <a:pt x="1081" y="383"/>
                    <a:pt x="1081" y="383"/>
                    <a:pt x="1081" y="383"/>
                  </a:cubicBezTo>
                  <a:cubicBezTo>
                    <a:pt x="1082" y="384"/>
                    <a:pt x="1082" y="384"/>
                    <a:pt x="1082" y="384"/>
                  </a:cubicBezTo>
                  <a:cubicBezTo>
                    <a:pt x="1085" y="382"/>
                    <a:pt x="1085" y="382"/>
                    <a:pt x="1085" y="382"/>
                  </a:cubicBezTo>
                  <a:cubicBezTo>
                    <a:pt x="1086" y="382"/>
                    <a:pt x="1086" y="382"/>
                    <a:pt x="1086" y="382"/>
                  </a:cubicBezTo>
                  <a:cubicBezTo>
                    <a:pt x="1088" y="381"/>
                    <a:pt x="1088" y="381"/>
                    <a:pt x="1088" y="381"/>
                  </a:cubicBezTo>
                  <a:cubicBezTo>
                    <a:pt x="1089" y="380"/>
                    <a:pt x="1089" y="380"/>
                    <a:pt x="1089" y="380"/>
                  </a:cubicBezTo>
                  <a:cubicBezTo>
                    <a:pt x="1090" y="380"/>
                    <a:pt x="1090" y="380"/>
                    <a:pt x="1090" y="380"/>
                  </a:cubicBezTo>
                  <a:cubicBezTo>
                    <a:pt x="1092" y="380"/>
                    <a:pt x="1092" y="380"/>
                    <a:pt x="1092" y="380"/>
                  </a:cubicBezTo>
                  <a:cubicBezTo>
                    <a:pt x="1091" y="379"/>
                    <a:pt x="1091" y="379"/>
                    <a:pt x="1091" y="379"/>
                  </a:cubicBezTo>
                  <a:cubicBezTo>
                    <a:pt x="1088" y="377"/>
                    <a:pt x="1088" y="377"/>
                    <a:pt x="1088" y="377"/>
                  </a:cubicBezTo>
                  <a:cubicBezTo>
                    <a:pt x="1088" y="375"/>
                    <a:pt x="1088" y="375"/>
                    <a:pt x="1088" y="375"/>
                  </a:cubicBezTo>
                  <a:cubicBezTo>
                    <a:pt x="1086" y="374"/>
                    <a:pt x="1086" y="374"/>
                    <a:pt x="1086" y="374"/>
                  </a:cubicBezTo>
                  <a:cubicBezTo>
                    <a:pt x="1084" y="369"/>
                    <a:pt x="1084" y="369"/>
                    <a:pt x="1084" y="369"/>
                  </a:cubicBezTo>
                  <a:cubicBezTo>
                    <a:pt x="1085" y="364"/>
                    <a:pt x="1085" y="364"/>
                    <a:pt x="1085" y="364"/>
                  </a:cubicBezTo>
                  <a:cubicBezTo>
                    <a:pt x="1084" y="363"/>
                    <a:pt x="1084" y="363"/>
                    <a:pt x="1084" y="363"/>
                  </a:cubicBezTo>
                  <a:cubicBezTo>
                    <a:pt x="1085" y="362"/>
                    <a:pt x="1085" y="362"/>
                    <a:pt x="1085" y="362"/>
                  </a:cubicBezTo>
                  <a:cubicBezTo>
                    <a:pt x="1085" y="359"/>
                    <a:pt x="1085" y="359"/>
                    <a:pt x="1085" y="359"/>
                  </a:cubicBezTo>
                  <a:cubicBezTo>
                    <a:pt x="1087" y="356"/>
                    <a:pt x="1087" y="356"/>
                    <a:pt x="1087" y="356"/>
                  </a:cubicBezTo>
                  <a:cubicBezTo>
                    <a:pt x="1086" y="355"/>
                    <a:pt x="1086" y="355"/>
                    <a:pt x="1086" y="355"/>
                  </a:cubicBezTo>
                  <a:cubicBezTo>
                    <a:pt x="1087" y="355"/>
                    <a:pt x="1087" y="355"/>
                    <a:pt x="1087" y="355"/>
                  </a:cubicBezTo>
                  <a:cubicBezTo>
                    <a:pt x="1090" y="354"/>
                    <a:pt x="1090" y="354"/>
                    <a:pt x="1090" y="354"/>
                  </a:cubicBezTo>
                  <a:cubicBezTo>
                    <a:pt x="1091" y="355"/>
                    <a:pt x="1091" y="355"/>
                    <a:pt x="1091" y="355"/>
                  </a:cubicBezTo>
                  <a:cubicBezTo>
                    <a:pt x="1096" y="353"/>
                    <a:pt x="1096" y="353"/>
                    <a:pt x="1096" y="353"/>
                  </a:cubicBezTo>
                  <a:cubicBezTo>
                    <a:pt x="1096" y="350"/>
                    <a:pt x="1096" y="350"/>
                    <a:pt x="1096" y="350"/>
                  </a:cubicBezTo>
                  <a:cubicBezTo>
                    <a:pt x="1097" y="349"/>
                    <a:pt x="1097" y="349"/>
                    <a:pt x="1097" y="349"/>
                  </a:cubicBezTo>
                  <a:cubicBezTo>
                    <a:pt x="1095" y="348"/>
                    <a:pt x="1095" y="348"/>
                    <a:pt x="1095" y="348"/>
                  </a:cubicBezTo>
                  <a:cubicBezTo>
                    <a:pt x="1092" y="344"/>
                    <a:pt x="1092" y="344"/>
                    <a:pt x="1092" y="344"/>
                  </a:cubicBezTo>
                  <a:cubicBezTo>
                    <a:pt x="1091" y="344"/>
                    <a:pt x="1091" y="344"/>
                    <a:pt x="1091" y="344"/>
                  </a:cubicBezTo>
                  <a:cubicBezTo>
                    <a:pt x="1086" y="337"/>
                    <a:pt x="1086" y="337"/>
                    <a:pt x="1086" y="337"/>
                  </a:cubicBezTo>
                  <a:cubicBezTo>
                    <a:pt x="1086" y="335"/>
                    <a:pt x="1086" y="335"/>
                    <a:pt x="1086" y="335"/>
                  </a:cubicBezTo>
                  <a:cubicBezTo>
                    <a:pt x="1085" y="334"/>
                    <a:pt x="1085" y="334"/>
                    <a:pt x="1085" y="334"/>
                  </a:cubicBezTo>
                  <a:cubicBezTo>
                    <a:pt x="1085" y="328"/>
                    <a:pt x="1085" y="328"/>
                    <a:pt x="1085" y="328"/>
                  </a:cubicBezTo>
                  <a:cubicBezTo>
                    <a:pt x="1085" y="327"/>
                    <a:pt x="1085" y="327"/>
                    <a:pt x="1085" y="327"/>
                  </a:cubicBezTo>
                  <a:cubicBezTo>
                    <a:pt x="1084" y="324"/>
                    <a:pt x="1084" y="324"/>
                    <a:pt x="1084" y="324"/>
                  </a:cubicBezTo>
                  <a:cubicBezTo>
                    <a:pt x="1086" y="322"/>
                    <a:pt x="1086" y="322"/>
                    <a:pt x="1086" y="322"/>
                  </a:cubicBezTo>
                  <a:cubicBezTo>
                    <a:pt x="1086" y="320"/>
                    <a:pt x="1086" y="320"/>
                    <a:pt x="1086" y="320"/>
                  </a:cubicBezTo>
                  <a:cubicBezTo>
                    <a:pt x="1084" y="321"/>
                    <a:pt x="1084" y="321"/>
                    <a:pt x="1084" y="321"/>
                  </a:cubicBezTo>
                  <a:cubicBezTo>
                    <a:pt x="1083" y="320"/>
                    <a:pt x="1083" y="320"/>
                    <a:pt x="1083" y="320"/>
                  </a:cubicBezTo>
                  <a:cubicBezTo>
                    <a:pt x="1085" y="317"/>
                    <a:pt x="1085" y="317"/>
                    <a:pt x="1085" y="317"/>
                  </a:cubicBezTo>
                  <a:cubicBezTo>
                    <a:pt x="1087" y="317"/>
                    <a:pt x="1087" y="317"/>
                    <a:pt x="1087" y="317"/>
                  </a:cubicBezTo>
                  <a:cubicBezTo>
                    <a:pt x="1087" y="316"/>
                    <a:pt x="1087" y="316"/>
                    <a:pt x="1087" y="316"/>
                  </a:cubicBezTo>
                  <a:cubicBezTo>
                    <a:pt x="1086" y="315"/>
                    <a:pt x="1086" y="315"/>
                    <a:pt x="1086" y="315"/>
                  </a:cubicBezTo>
                  <a:cubicBezTo>
                    <a:pt x="1087" y="314"/>
                    <a:pt x="1087" y="314"/>
                    <a:pt x="1087" y="314"/>
                  </a:cubicBezTo>
                  <a:cubicBezTo>
                    <a:pt x="1088" y="316"/>
                    <a:pt x="1088" y="316"/>
                    <a:pt x="1088" y="316"/>
                  </a:cubicBezTo>
                  <a:cubicBezTo>
                    <a:pt x="1087" y="318"/>
                    <a:pt x="1087" y="318"/>
                    <a:pt x="1087" y="318"/>
                  </a:cubicBezTo>
                  <a:cubicBezTo>
                    <a:pt x="1087" y="320"/>
                    <a:pt x="1087" y="320"/>
                    <a:pt x="1087" y="320"/>
                  </a:cubicBezTo>
                  <a:cubicBezTo>
                    <a:pt x="1087" y="322"/>
                    <a:pt x="1087" y="322"/>
                    <a:pt x="1087" y="322"/>
                  </a:cubicBezTo>
                  <a:cubicBezTo>
                    <a:pt x="1089" y="323"/>
                    <a:pt x="1089" y="323"/>
                    <a:pt x="1089" y="323"/>
                  </a:cubicBezTo>
                  <a:cubicBezTo>
                    <a:pt x="1092" y="325"/>
                    <a:pt x="1092" y="325"/>
                    <a:pt x="1092" y="325"/>
                  </a:cubicBezTo>
                  <a:cubicBezTo>
                    <a:pt x="1093" y="324"/>
                    <a:pt x="1093" y="324"/>
                    <a:pt x="1093" y="324"/>
                  </a:cubicBezTo>
                  <a:cubicBezTo>
                    <a:pt x="1093" y="322"/>
                    <a:pt x="1093" y="322"/>
                    <a:pt x="1093" y="322"/>
                  </a:cubicBezTo>
                  <a:cubicBezTo>
                    <a:pt x="1094" y="321"/>
                    <a:pt x="1094" y="321"/>
                    <a:pt x="1094" y="321"/>
                  </a:cubicBezTo>
                  <a:cubicBezTo>
                    <a:pt x="1092" y="318"/>
                    <a:pt x="1092" y="318"/>
                    <a:pt x="1092" y="318"/>
                  </a:cubicBezTo>
                  <a:cubicBezTo>
                    <a:pt x="1088" y="315"/>
                    <a:pt x="1088" y="315"/>
                    <a:pt x="1088" y="315"/>
                  </a:cubicBezTo>
                  <a:cubicBezTo>
                    <a:pt x="1089" y="311"/>
                    <a:pt x="1089" y="311"/>
                    <a:pt x="1089" y="311"/>
                  </a:cubicBezTo>
                  <a:cubicBezTo>
                    <a:pt x="1087" y="310"/>
                    <a:pt x="1087" y="310"/>
                    <a:pt x="1087" y="310"/>
                  </a:cubicBezTo>
                  <a:cubicBezTo>
                    <a:pt x="1086" y="309"/>
                    <a:pt x="1086" y="309"/>
                    <a:pt x="1086" y="309"/>
                  </a:cubicBezTo>
                  <a:cubicBezTo>
                    <a:pt x="1086" y="310"/>
                    <a:pt x="1086" y="310"/>
                    <a:pt x="1086" y="310"/>
                  </a:cubicBezTo>
                  <a:cubicBezTo>
                    <a:pt x="1084" y="311"/>
                    <a:pt x="1084" y="311"/>
                    <a:pt x="1084" y="311"/>
                  </a:cubicBezTo>
                  <a:cubicBezTo>
                    <a:pt x="1084" y="312"/>
                    <a:pt x="1084" y="312"/>
                    <a:pt x="1084" y="312"/>
                  </a:cubicBezTo>
                  <a:cubicBezTo>
                    <a:pt x="1083" y="313"/>
                    <a:pt x="1083" y="313"/>
                    <a:pt x="1083" y="313"/>
                  </a:cubicBezTo>
                  <a:cubicBezTo>
                    <a:pt x="1082" y="311"/>
                    <a:pt x="1082" y="311"/>
                    <a:pt x="1082" y="311"/>
                  </a:cubicBezTo>
                  <a:cubicBezTo>
                    <a:pt x="1082" y="308"/>
                    <a:pt x="1082" y="308"/>
                    <a:pt x="1082" y="308"/>
                  </a:cubicBezTo>
                  <a:cubicBezTo>
                    <a:pt x="1080" y="306"/>
                    <a:pt x="1080" y="306"/>
                    <a:pt x="1080" y="306"/>
                  </a:cubicBezTo>
                  <a:cubicBezTo>
                    <a:pt x="1079" y="303"/>
                    <a:pt x="1079" y="303"/>
                    <a:pt x="1079" y="303"/>
                  </a:cubicBezTo>
                  <a:cubicBezTo>
                    <a:pt x="1080" y="301"/>
                    <a:pt x="1080" y="301"/>
                    <a:pt x="1080" y="301"/>
                  </a:cubicBezTo>
                  <a:cubicBezTo>
                    <a:pt x="1081" y="301"/>
                    <a:pt x="1081" y="301"/>
                    <a:pt x="1081" y="301"/>
                  </a:cubicBezTo>
                  <a:cubicBezTo>
                    <a:pt x="1080" y="299"/>
                    <a:pt x="1080" y="299"/>
                    <a:pt x="1080" y="299"/>
                  </a:cubicBezTo>
                  <a:cubicBezTo>
                    <a:pt x="1081" y="298"/>
                    <a:pt x="1081" y="298"/>
                    <a:pt x="1081" y="298"/>
                  </a:cubicBezTo>
                  <a:cubicBezTo>
                    <a:pt x="1080" y="296"/>
                    <a:pt x="1080" y="296"/>
                    <a:pt x="1080" y="296"/>
                  </a:cubicBezTo>
                  <a:cubicBezTo>
                    <a:pt x="1081" y="295"/>
                    <a:pt x="1081" y="295"/>
                    <a:pt x="1081" y="295"/>
                  </a:cubicBezTo>
                  <a:cubicBezTo>
                    <a:pt x="1080" y="294"/>
                    <a:pt x="1080" y="294"/>
                    <a:pt x="1080" y="294"/>
                  </a:cubicBezTo>
                  <a:cubicBezTo>
                    <a:pt x="1079" y="293"/>
                    <a:pt x="1079" y="293"/>
                    <a:pt x="1079" y="293"/>
                  </a:cubicBezTo>
                  <a:cubicBezTo>
                    <a:pt x="1078" y="293"/>
                    <a:pt x="1078" y="293"/>
                    <a:pt x="1078" y="293"/>
                  </a:cubicBezTo>
                  <a:cubicBezTo>
                    <a:pt x="1075" y="291"/>
                    <a:pt x="1075" y="291"/>
                    <a:pt x="1075" y="291"/>
                  </a:cubicBezTo>
                  <a:cubicBezTo>
                    <a:pt x="1073" y="291"/>
                    <a:pt x="1073" y="291"/>
                    <a:pt x="1073" y="291"/>
                  </a:cubicBezTo>
                  <a:cubicBezTo>
                    <a:pt x="1072" y="292"/>
                    <a:pt x="1072" y="292"/>
                    <a:pt x="1072" y="292"/>
                  </a:cubicBezTo>
                  <a:cubicBezTo>
                    <a:pt x="1072" y="293"/>
                    <a:pt x="1072" y="293"/>
                    <a:pt x="1072" y="293"/>
                  </a:cubicBezTo>
                  <a:cubicBezTo>
                    <a:pt x="1074" y="296"/>
                    <a:pt x="1074" y="296"/>
                    <a:pt x="1074" y="296"/>
                  </a:cubicBezTo>
                  <a:cubicBezTo>
                    <a:pt x="1074" y="297"/>
                    <a:pt x="1074" y="297"/>
                    <a:pt x="1074" y="297"/>
                  </a:cubicBezTo>
                  <a:cubicBezTo>
                    <a:pt x="1073" y="298"/>
                    <a:pt x="1073" y="298"/>
                    <a:pt x="1073" y="298"/>
                  </a:cubicBezTo>
                  <a:cubicBezTo>
                    <a:pt x="1071" y="297"/>
                    <a:pt x="1071" y="297"/>
                    <a:pt x="1071" y="297"/>
                  </a:cubicBezTo>
                  <a:cubicBezTo>
                    <a:pt x="1069" y="294"/>
                    <a:pt x="1069" y="294"/>
                    <a:pt x="1069" y="294"/>
                  </a:cubicBezTo>
                  <a:cubicBezTo>
                    <a:pt x="1067" y="292"/>
                    <a:pt x="1067" y="292"/>
                    <a:pt x="1067" y="292"/>
                  </a:cubicBezTo>
                  <a:cubicBezTo>
                    <a:pt x="1066" y="291"/>
                    <a:pt x="1066" y="291"/>
                    <a:pt x="1066" y="291"/>
                  </a:cubicBezTo>
                  <a:cubicBezTo>
                    <a:pt x="1066" y="290"/>
                    <a:pt x="1066" y="290"/>
                    <a:pt x="1066" y="290"/>
                  </a:cubicBezTo>
                  <a:cubicBezTo>
                    <a:pt x="1065" y="287"/>
                    <a:pt x="1065" y="287"/>
                    <a:pt x="1065" y="287"/>
                  </a:cubicBezTo>
                  <a:cubicBezTo>
                    <a:pt x="1065" y="285"/>
                    <a:pt x="1065" y="285"/>
                    <a:pt x="1065" y="285"/>
                  </a:cubicBezTo>
                  <a:cubicBezTo>
                    <a:pt x="1065" y="284"/>
                    <a:pt x="1065" y="284"/>
                    <a:pt x="1065" y="284"/>
                  </a:cubicBezTo>
                  <a:cubicBezTo>
                    <a:pt x="1064" y="283"/>
                    <a:pt x="1064" y="283"/>
                    <a:pt x="1064" y="283"/>
                  </a:cubicBezTo>
                  <a:cubicBezTo>
                    <a:pt x="1065" y="281"/>
                    <a:pt x="1065" y="281"/>
                    <a:pt x="1065" y="281"/>
                  </a:cubicBezTo>
                  <a:cubicBezTo>
                    <a:pt x="1064" y="279"/>
                    <a:pt x="1064" y="279"/>
                    <a:pt x="1064" y="279"/>
                  </a:cubicBezTo>
                  <a:cubicBezTo>
                    <a:pt x="1065" y="277"/>
                    <a:pt x="1065" y="277"/>
                    <a:pt x="1065" y="277"/>
                  </a:cubicBezTo>
                  <a:cubicBezTo>
                    <a:pt x="1065" y="276"/>
                    <a:pt x="1065" y="276"/>
                    <a:pt x="1065" y="276"/>
                  </a:cubicBezTo>
                  <a:cubicBezTo>
                    <a:pt x="1065" y="274"/>
                    <a:pt x="1065" y="274"/>
                    <a:pt x="1065" y="274"/>
                  </a:cubicBezTo>
                  <a:cubicBezTo>
                    <a:pt x="1065" y="272"/>
                    <a:pt x="1065" y="272"/>
                    <a:pt x="1065" y="272"/>
                  </a:cubicBezTo>
                  <a:cubicBezTo>
                    <a:pt x="1064" y="272"/>
                    <a:pt x="1064" y="272"/>
                    <a:pt x="1064" y="272"/>
                  </a:cubicBezTo>
                  <a:cubicBezTo>
                    <a:pt x="1062" y="271"/>
                    <a:pt x="1062" y="271"/>
                    <a:pt x="1062" y="271"/>
                  </a:cubicBezTo>
                  <a:cubicBezTo>
                    <a:pt x="1063" y="270"/>
                    <a:pt x="1063" y="270"/>
                    <a:pt x="1063" y="270"/>
                  </a:cubicBezTo>
                  <a:cubicBezTo>
                    <a:pt x="1064" y="269"/>
                    <a:pt x="1064" y="269"/>
                    <a:pt x="1064" y="269"/>
                  </a:cubicBezTo>
                  <a:cubicBezTo>
                    <a:pt x="1066" y="271"/>
                    <a:pt x="1066" y="271"/>
                    <a:pt x="1066" y="271"/>
                  </a:cubicBezTo>
                  <a:cubicBezTo>
                    <a:pt x="1066" y="270"/>
                    <a:pt x="1066" y="270"/>
                    <a:pt x="1066" y="270"/>
                  </a:cubicBezTo>
                  <a:cubicBezTo>
                    <a:pt x="1064" y="269"/>
                    <a:pt x="1064" y="269"/>
                    <a:pt x="1064" y="269"/>
                  </a:cubicBezTo>
                  <a:cubicBezTo>
                    <a:pt x="1063" y="267"/>
                    <a:pt x="1063" y="267"/>
                    <a:pt x="1063" y="267"/>
                  </a:cubicBezTo>
                  <a:cubicBezTo>
                    <a:pt x="1064" y="266"/>
                    <a:pt x="1064" y="266"/>
                    <a:pt x="1064" y="266"/>
                  </a:cubicBezTo>
                  <a:cubicBezTo>
                    <a:pt x="1064" y="266"/>
                    <a:pt x="1064" y="266"/>
                    <a:pt x="1064" y="266"/>
                  </a:cubicBezTo>
                  <a:cubicBezTo>
                    <a:pt x="1064" y="265"/>
                    <a:pt x="1064" y="265"/>
                    <a:pt x="1064" y="265"/>
                  </a:cubicBezTo>
                  <a:cubicBezTo>
                    <a:pt x="1063" y="264"/>
                    <a:pt x="1063" y="264"/>
                    <a:pt x="1063" y="264"/>
                  </a:cubicBezTo>
                  <a:cubicBezTo>
                    <a:pt x="1061" y="263"/>
                    <a:pt x="1061" y="263"/>
                    <a:pt x="1061" y="263"/>
                  </a:cubicBezTo>
                  <a:cubicBezTo>
                    <a:pt x="1060" y="262"/>
                    <a:pt x="1060" y="262"/>
                    <a:pt x="1060" y="262"/>
                  </a:cubicBezTo>
                  <a:cubicBezTo>
                    <a:pt x="1061" y="262"/>
                    <a:pt x="1061" y="262"/>
                    <a:pt x="1061" y="262"/>
                  </a:cubicBezTo>
                  <a:cubicBezTo>
                    <a:pt x="1061" y="260"/>
                    <a:pt x="1061" y="260"/>
                    <a:pt x="1061" y="260"/>
                  </a:cubicBezTo>
                  <a:cubicBezTo>
                    <a:pt x="1059" y="258"/>
                    <a:pt x="1059" y="258"/>
                    <a:pt x="1059" y="258"/>
                  </a:cubicBezTo>
                  <a:cubicBezTo>
                    <a:pt x="1059" y="256"/>
                    <a:pt x="1059" y="256"/>
                    <a:pt x="1059" y="256"/>
                  </a:cubicBezTo>
                  <a:cubicBezTo>
                    <a:pt x="1060" y="255"/>
                    <a:pt x="1060" y="255"/>
                    <a:pt x="1060" y="255"/>
                  </a:cubicBezTo>
                  <a:cubicBezTo>
                    <a:pt x="1061" y="254"/>
                    <a:pt x="1061" y="254"/>
                    <a:pt x="1061" y="254"/>
                  </a:cubicBezTo>
                  <a:cubicBezTo>
                    <a:pt x="1060" y="252"/>
                    <a:pt x="1060" y="252"/>
                    <a:pt x="1060" y="252"/>
                  </a:cubicBezTo>
                  <a:cubicBezTo>
                    <a:pt x="1060" y="251"/>
                    <a:pt x="1060" y="251"/>
                    <a:pt x="1060" y="251"/>
                  </a:cubicBezTo>
                  <a:cubicBezTo>
                    <a:pt x="1061" y="251"/>
                    <a:pt x="1061" y="251"/>
                    <a:pt x="1061" y="251"/>
                  </a:cubicBezTo>
                  <a:cubicBezTo>
                    <a:pt x="1063" y="252"/>
                    <a:pt x="1063" y="252"/>
                    <a:pt x="1063" y="252"/>
                  </a:cubicBezTo>
                  <a:cubicBezTo>
                    <a:pt x="1064" y="252"/>
                    <a:pt x="1064" y="252"/>
                    <a:pt x="1064" y="252"/>
                  </a:cubicBezTo>
                  <a:cubicBezTo>
                    <a:pt x="1065" y="249"/>
                    <a:pt x="1065" y="249"/>
                    <a:pt x="1065" y="249"/>
                  </a:cubicBezTo>
                  <a:cubicBezTo>
                    <a:pt x="1066" y="249"/>
                    <a:pt x="1066" y="249"/>
                    <a:pt x="1066" y="249"/>
                  </a:cubicBezTo>
                  <a:cubicBezTo>
                    <a:pt x="1067" y="250"/>
                    <a:pt x="1067" y="250"/>
                    <a:pt x="1067" y="250"/>
                  </a:cubicBezTo>
                  <a:cubicBezTo>
                    <a:pt x="1068" y="250"/>
                    <a:pt x="1068" y="250"/>
                    <a:pt x="1068" y="250"/>
                  </a:cubicBezTo>
                  <a:cubicBezTo>
                    <a:pt x="1069" y="252"/>
                    <a:pt x="1069" y="252"/>
                    <a:pt x="1069" y="252"/>
                  </a:cubicBezTo>
                  <a:cubicBezTo>
                    <a:pt x="1071" y="248"/>
                    <a:pt x="1071" y="248"/>
                    <a:pt x="1071" y="248"/>
                  </a:cubicBezTo>
                  <a:cubicBezTo>
                    <a:pt x="1069" y="248"/>
                    <a:pt x="1069" y="248"/>
                    <a:pt x="1069" y="248"/>
                  </a:cubicBezTo>
                  <a:cubicBezTo>
                    <a:pt x="1069" y="246"/>
                    <a:pt x="1069" y="246"/>
                    <a:pt x="1069" y="246"/>
                  </a:cubicBezTo>
                  <a:cubicBezTo>
                    <a:pt x="1071" y="245"/>
                    <a:pt x="1071" y="245"/>
                    <a:pt x="1071" y="245"/>
                  </a:cubicBezTo>
                  <a:cubicBezTo>
                    <a:pt x="1073" y="241"/>
                    <a:pt x="1073" y="241"/>
                    <a:pt x="1073" y="241"/>
                  </a:cubicBezTo>
                  <a:cubicBezTo>
                    <a:pt x="1073" y="239"/>
                    <a:pt x="1073" y="239"/>
                    <a:pt x="1073" y="239"/>
                  </a:cubicBezTo>
                  <a:cubicBezTo>
                    <a:pt x="1074" y="241"/>
                    <a:pt x="1074" y="241"/>
                    <a:pt x="1074" y="241"/>
                  </a:cubicBezTo>
                  <a:cubicBezTo>
                    <a:pt x="1076" y="242"/>
                    <a:pt x="1076" y="242"/>
                    <a:pt x="1076" y="242"/>
                  </a:cubicBezTo>
                  <a:cubicBezTo>
                    <a:pt x="1076" y="244"/>
                    <a:pt x="1076" y="244"/>
                    <a:pt x="1076" y="244"/>
                  </a:cubicBezTo>
                  <a:cubicBezTo>
                    <a:pt x="1078" y="250"/>
                    <a:pt x="1078" y="250"/>
                    <a:pt x="1078" y="250"/>
                  </a:cubicBezTo>
                  <a:cubicBezTo>
                    <a:pt x="1079" y="251"/>
                    <a:pt x="1079" y="251"/>
                    <a:pt x="1079" y="251"/>
                  </a:cubicBezTo>
                  <a:cubicBezTo>
                    <a:pt x="1080" y="250"/>
                    <a:pt x="1080" y="250"/>
                    <a:pt x="1080" y="250"/>
                  </a:cubicBezTo>
                  <a:cubicBezTo>
                    <a:pt x="1081" y="246"/>
                    <a:pt x="1081" y="246"/>
                    <a:pt x="1081" y="246"/>
                  </a:cubicBezTo>
                  <a:cubicBezTo>
                    <a:pt x="1081" y="244"/>
                    <a:pt x="1081" y="244"/>
                    <a:pt x="1081" y="244"/>
                  </a:cubicBezTo>
                  <a:cubicBezTo>
                    <a:pt x="1081" y="242"/>
                    <a:pt x="1081" y="242"/>
                    <a:pt x="1081" y="242"/>
                  </a:cubicBezTo>
                  <a:cubicBezTo>
                    <a:pt x="1082" y="241"/>
                    <a:pt x="1082" y="241"/>
                    <a:pt x="1082" y="241"/>
                  </a:cubicBezTo>
                  <a:cubicBezTo>
                    <a:pt x="1081" y="238"/>
                    <a:pt x="1081" y="238"/>
                    <a:pt x="1081" y="238"/>
                  </a:cubicBezTo>
                  <a:cubicBezTo>
                    <a:pt x="1082" y="239"/>
                    <a:pt x="1082" y="239"/>
                    <a:pt x="1082" y="239"/>
                  </a:cubicBezTo>
                  <a:cubicBezTo>
                    <a:pt x="1084" y="238"/>
                    <a:pt x="1084" y="238"/>
                    <a:pt x="1084" y="238"/>
                  </a:cubicBezTo>
                  <a:cubicBezTo>
                    <a:pt x="1085" y="235"/>
                    <a:pt x="1085" y="235"/>
                    <a:pt x="1085" y="235"/>
                  </a:cubicBezTo>
                  <a:cubicBezTo>
                    <a:pt x="1086" y="235"/>
                    <a:pt x="1086" y="235"/>
                    <a:pt x="1086" y="235"/>
                  </a:cubicBezTo>
                  <a:cubicBezTo>
                    <a:pt x="1088" y="232"/>
                    <a:pt x="1088" y="232"/>
                    <a:pt x="1088" y="232"/>
                  </a:cubicBezTo>
                  <a:cubicBezTo>
                    <a:pt x="1090" y="232"/>
                    <a:pt x="1090" y="232"/>
                    <a:pt x="1090" y="232"/>
                  </a:cubicBezTo>
                  <a:cubicBezTo>
                    <a:pt x="1091" y="232"/>
                    <a:pt x="1091" y="232"/>
                    <a:pt x="1091" y="232"/>
                  </a:cubicBezTo>
                  <a:cubicBezTo>
                    <a:pt x="1094" y="231"/>
                    <a:pt x="1094" y="231"/>
                    <a:pt x="1094" y="231"/>
                  </a:cubicBezTo>
                  <a:cubicBezTo>
                    <a:pt x="1096" y="231"/>
                    <a:pt x="1096" y="231"/>
                    <a:pt x="1096" y="231"/>
                  </a:cubicBezTo>
                  <a:cubicBezTo>
                    <a:pt x="1101" y="234"/>
                    <a:pt x="1101" y="234"/>
                    <a:pt x="1101" y="234"/>
                  </a:cubicBezTo>
                  <a:cubicBezTo>
                    <a:pt x="1101" y="235"/>
                    <a:pt x="1101" y="235"/>
                    <a:pt x="1101" y="235"/>
                  </a:cubicBezTo>
                  <a:cubicBezTo>
                    <a:pt x="1103" y="235"/>
                    <a:pt x="1103" y="235"/>
                    <a:pt x="1103" y="235"/>
                  </a:cubicBezTo>
                  <a:cubicBezTo>
                    <a:pt x="1104" y="235"/>
                    <a:pt x="1104" y="235"/>
                    <a:pt x="1104" y="235"/>
                  </a:cubicBezTo>
                  <a:cubicBezTo>
                    <a:pt x="1105" y="236"/>
                    <a:pt x="1105" y="236"/>
                    <a:pt x="1105" y="236"/>
                  </a:cubicBezTo>
                  <a:cubicBezTo>
                    <a:pt x="1104" y="236"/>
                    <a:pt x="1104" y="236"/>
                    <a:pt x="1104" y="236"/>
                  </a:cubicBezTo>
                  <a:cubicBezTo>
                    <a:pt x="1107" y="239"/>
                    <a:pt x="1107" y="239"/>
                    <a:pt x="1107" y="239"/>
                  </a:cubicBezTo>
                  <a:cubicBezTo>
                    <a:pt x="1108" y="238"/>
                    <a:pt x="1108" y="238"/>
                    <a:pt x="1108" y="238"/>
                  </a:cubicBezTo>
                  <a:cubicBezTo>
                    <a:pt x="1109" y="240"/>
                    <a:pt x="1109" y="240"/>
                    <a:pt x="1109" y="240"/>
                  </a:cubicBezTo>
                  <a:cubicBezTo>
                    <a:pt x="1111" y="239"/>
                    <a:pt x="1111" y="239"/>
                    <a:pt x="1111" y="239"/>
                  </a:cubicBezTo>
                  <a:cubicBezTo>
                    <a:pt x="1113" y="240"/>
                    <a:pt x="1113" y="240"/>
                    <a:pt x="1113" y="240"/>
                  </a:cubicBezTo>
                  <a:cubicBezTo>
                    <a:pt x="1113" y="238"/>
                    <a:pt x="1113" y="238"/>
                    <a:pt x="1113" y="238"/>
                  </a:cubicBezTo>
                  <a:cubicBezTo>
                    <a:pt x="1110" y="235"/>
                    <a:pt x="1110" y="235"/>
                    <a:pt x="1110" y="235"/>
                  </a:cubicBezTo>
                  <a:cubicBezTo>
                    <a:pt x="1111" y="234"/>
                    <a:pt x="1111" y="234"/>
                    <a:pt x="1111" y="234"/>
                  </a:cubicBezTo>
                  <a:cubicBezTo>
                    <a:pt x="1110" y="233"/>
                    <a:pt x="1110" y="233"/>
                    <a:pt x="1110" y="233"/>
                  </a:cubicBezTo>
                  <a:cubicBezTo>
                    <a:pt x="1109" y="232"/>
                    <a:pt x="1109" y="232"/>
                    <a:pt x="1109" y="232"/>
                  </a:cubicBezTo>
                  <a:cubicBezTo>
                    <a:pt x="1109" y="231"/>
                    <a:pt x="1109" y="231"/>
                    <a:pt x="1109" y="231"/>
                  </a:cubicBezTo>
                  <a:cubicBezTo>
                    <a:pt x="1110" y="229"/>
                    <a:pt x="1110" y="229"/>
                    <a:pt x="1110" y="229"/>
                  </a:cubicBezTo>
                  <a:cubicBezTo>
                    <a:pt x="1111" y="225"/>
                    <a:pt x="1111" y="225"/>
                    <a:pt x="1111" y="225"/>
                  </a:cubicBezTo>
                  <a:cubicBezTo>
                    <a:pt x="1112" y="222"/>
                    <a:pt x="1112" y="222"/>
                    <a:pt x="1112" y="222"/>
                  </a:cubicBezTo>
                  <a:cubicBezTo>
                    <a:pt x="1112" y="221"/>
                    <a:pt x="1112" y="221"/>
                    <a:pt x="1112" y="221"/>
                  </a:cubicBezTo>
                  <a:cubicBezTo>
                    <a:pt x="1114" y="218"/>
                    <a:pt x="1114" y="218"/>
                    <a:pt x="1114" y="218"/>
                  </a:cubicBezTo>
                  <a:cubicBezTo>
                    <a:pt x="1113" y="217"/>
                    <a:pt x="1113" y="217"/>
                    <a:pt x="1113" y="217"/>
                  </a:cubicBezTo>
                  <a:cubicBezTo>
                    <a:pt x="1114" y="216"/>
                    <a:pt x="1114" y="216"/>
                    <a:pt x="1114" y="216"/>
                  </a:cubicBezTo>
                  <a:cubicBezTo>
                    <a:pt x="1113" y="213"/>
                    <a:pt x="1113" y="213"/>
                    <a:pt x="1113" y="213"/>
                  </a:cubicBezTo>
                  <a:cubicBezTo>
                    <a:pt x="1111" y="212"/>
                    <a:pt x="1111" y="212"/>
                    <a:pt x="1111" y="212"/>
                  </a:cubicBezTo>
                  <a:cubicBezTo>
                    <a:pt x="1111" y="212"/>
                    <a:pt x="1111" y="212"/>
                    <a:pt x="1111" y="212"/>
                  </a:cubicBezTo>
                  <a:cubicBezTo>
                    <a:pt x="1114" y="211"/>
                    <a:pt x="1114" y="211"/>
                    <a:pt x="1114" y="211"/>
                  </a:cubicBezTo>
                  <a:cubicBezTo>
                    <a:pt x="1115" y="209"/>
                    <a:pt x="1115" y="209"/>
                    <a:pt x="1115" y="209"/>
                  </a:cubicBezTo>
                  <a:cubicBezTo>
                    <a:pt x="1112" y="208"/>
                    <a:pt x="1112" y="208"/>
                    <a:pt x="1112" y="208"/>
                  </a:cubicBezTo>
                  <a:cubicBezTo>
                    <a:pt x="1111" y="207"/>
                    <a:pt x="1111" y="207"/>
                    <a:pt x="1111" y="207"/>
                  </a:cubicBezTo>
                  <a:cubicBezTo>
                    <a:pt x="1112" y="206"/>
                    <a:pt x="1112" y="206"/>
                    <a:pt x="1112" y="206"/>
                  </a:cubicBezTo>
                  <a:cubicBezTo>
                    <a:pt x="1113" y="207"/>
                    <a:pt x="1113" y="207"/>
                    <a:pt x="1113" y="207"/>
                  </a:cubicBezTo>
                  <a:cubicBezTo>
                    <a:pt x="1115" y="207"/>
                    <a:pt x="1115" y="207"/>
                    <a:pt x="1115" y="207"/>
                  </a:cubicBezTo>
                  <a:cubicBezTo>
                    <a:pt x="1115" y="206"/>
                    <a:pt x="1115" y="206"/>
                    <a:pt x="1115" y="206"/>
                  </a:cubicBezTo>
                  <a:cubicBezTo>
                    <a:pt x="1114" y="204"/>
                    <a:pt x="1114" y="204"/>
                    <a:pt x="1114" y="204"/>
                  </a:cubicBezTo>
                  <a:cubicBezTo>
                    <a:pt x="1116" y="203"/>
                    <a:pt x="1116" y="203"/>
                    <a:pt x="1116" y="203"/>
                  </a:cubicBezTo>
                  <a:cubicBezTo>
                    <a:pt x="1116" y="202"/>
                    <a:pt x="1116" y="202"/>
                    <a:pt x="1116" y="202"/>
                  </a:cubicBezTo>
                  <a:cubicBezTo>
                    <a:pt x="1115" y="200"/>
                    <a:pt x="1115" y="200"/>
                    <a:pt x="1115" y="200"/>
                  </a:cubicBezTo>
                  <a:cubicBezTo>
                    <a:pt x="1116" y="200"/>
                    <a:pt x="1116" y="200"/>
                    <a:pt x="1116" y="200"/>
                  </a:cubicBezTo>
                  <a:cubicBezTo>
                    <a:pt x="1117" y="200"/>
                    <a:pt x="1117" y="200"/>
                    <a:pt x="1117" y="200"/>
                  </a:cubicBezTo>
                  <a:cubicBezTo>
                    <a:pt x="1118" y="199"/>
                    <a:pt x="1118" y="199"/>
                    <a:pt x="1118" y="199"/>
                  </a:cubicBezTo>
                  <a:cubicBezTo>
                    <a:pt x="1118" y="198"/>
                    <a:pt x="1118" y="198"/>
                    <a:pt x="1118" y="198"/>
                  </a:cubicBezTo>
                  <a:cubicBezTo>
                    <a:pt x="1117" y="197"/>
                    <a:pt x="1117" y="197"/>
                    <a:pt x="1117" y="197"/>
                  </a:cubicBezTo>
                  <a:cubicBezTo>
                    <a:pt x="1119" y="196"/>
                    <a:pt x="1119" y="196"/>
                    <a:pt x="1119" y="196"/>
                  </a:cubicBezTo>
                  <a:cubicBezTo>
                    <a:pt x="1121" y="194"/>
                    <a:pt x="1121" y="194"/>
                    <a:pt x="1121" y="194"/>
                  </a:cubicBezTo>
                  <a:cubicBezTo>
                    <a:pt x="1120" y="193"/>
                    <a:pt x="1120" y="193"/>
                    <a:pt x="1120" y="193"/>
                  </a:cubicBezTo>
                  <a:cubicBezTo>
                    <a:pt x="1120" y="191"/>
                    <a:pt x="1120" y="191"/>
                    <a:pt x="1120" y="191"/>
                  </a:cubicBezTo>
                  <a:cubicBezTo>
                    <a:pt x="1121" y="192"/>
                    <a:pt x="1121" y="192"/>
                    <a:pt x="1121" y="192"/>
                  </a:cubicBezTo>
                  <a:cubicBezTo>
                    <a:pt x="1123" y="191"/>
                    <a:pt x="1123" y="191"/>
                    <a:pt x="1123" y="191"/>
                  </a:cubicBezTo>
                  <a:cubicBezTo>
                    <a:pt x="1122" y="188"/>
                    <a:pt x="1122" y="188"/>
                    <a:pt x="1122" y="188"/>
                  </a:cubicBezTo>
                  <a:cubicBezTo>
                    <a:pt x="1122" y="186"/>
                    <a:pt x="1122" y="186"/>
                    <a:pt x="1122" y="186"/>
                  </a:cubicBezTo>
                  <a:cubicBezTo>
                    <a:pt x="1123" y="186"/>
                    <a:pt x="1123" y="186"/>
                    <a:pt x="1123" y="186"/>
                  </a:cubicBezTo>
                  <a:cubicBezTo>
                    <a:pt x="1124" y="186"/>
                    <a:pt x="1124" y="186"/>
                    <a:pt x="1124" y="186"/>
                  </a:cubicBezTo>
                  <a:cubicBezTo>
                    <a:pt x="1125" y="185"/>
                    <a:pt x="1125" y="185"/>
                    <a:pt x="1125" y="185"/>
                  </a:cubicBezTo>
                  <a:cubicBezTo>
                    <a:pt x="1127" y="182"/>
                    <a:pt x="1127" y="182"/>
                    <a:pt x="1127" y="182"/>
                  </a:cubicBezTo>
                  <a:cubicBezTo>
                    <a:pt x="1126" y="181"/>
                    <a:pt x="1126" y="181"/>
                    <a:pt x="1126" y="181"/>
                  </a:cubicBezTo>
                  <a:cubicBezTo>
                    <a:pt x="1126" y="180"/>
                    <a:pt x="1126" y="180"/>
                    <a:pt x="1126" y="180"/>
                  </a:cubicBezTo>
                  <a:cubicBezTo>
                    <a:pt x="1128" y="180"/>
                    <a:pt x="1128" y="180"/>
                    <a:pt x="1128" y="180"/>
                  </a:cubicBezTo>
                  <a:cubicBezTo>
                    <a:pt x="1131" y="177"/>
                    <a:pt x="1131" y="177"/>
                    <a:pt x="1131" y="177"/>
                  </a:cubicBezTo>
                  <a:cubicBezTo>
                    <a:pt x="1130" y="176"/>
                    <a:pt x="1130" y="176"/>
                    <a:pt x="1130" y="176"/>
                  </a:cubicBezTo>
                  <a:cubicBezTo>
                    <a:pt x="1130" y="175"/>
                    <a:pt x="1130" y="175"/>
                    <a:pt x="1130" y="175"/>
                  </a:cubicBezTo>
                  <a:cubicBezTo>
                    <a:pt x="1132" y="175"/>
                    <a:pt x="1132" y="175"/>
                    <a:pt x="1132" y="175"/>
                  </a:cubicBezTo>
                  <a:cubicBezTo>
                    <a:pt x="1135" y="174"/>
                    <a:pt x="1135" y="174"/>
                    <a:pt x="1135" y="174"/>
                  </a:cubicBezTo>
                  <a:cubicBezTo>
                    <a:pt x="1134" y="172"/>
                    <a:pt x="1134" y="172"/>
                    <a:pt x="1134" y="172"/>
                  </a:cubicBezTo>
                  <a:cubicBezTo>
                    <a:pt x="1135" y="172"/>
                    <a:pt x="1135" y="172"/>
                    <a:pt x="1135" y="172"/>
                  </a:cubicBezTo>
                  <a:cubicBezTo>
                    <a:pt x="1136" y="172"/>
                    <a:pt x="1136" y="172"/>
                    <a:pt x="1136" y="172"/>
                  </a:cubicBezTo>
                  <a:cubicBezTo>
                    <a:pt x="1136" y="174"/>
                    <a:pt x="1136" y="174"/>
                    <a:pt x="1136" y="174"/>
                  </a:cubicBezTo>
                  <a:cubicBezTo>
                    <a:pt x="1138" y="174"/>
                    <a:pt x="1138" y="174"/>
                    <a:pt x="1138" y="174"/>
                  </a:cubicBezTo>
                  <a:cubicBezTo>
                    <a:pt x="1139" y="174"/>
                    <a:pt x="1139" y="174"/>
                    <a:pt x="1139" y="174"/>
                  </a:cubicBezTo>
                  <a:cubicBezTo>
                    <a:pt x="1141" y="175"/>
                    <a:pt x="1141" y="175"/>
                    <a:pt x="1141" y="175"/>
                  </a:cubicBezTo>
                  <a:cubicBezTo>
                    <a:pt x="1148" y="175"/>
                    <a:pt x="1148" y="175"/>
                    <a:pt x="1148" y="175"/>
                  </a:cubicBezTo>
                  <a:cubicBezTo>
                    <a:pt x="1149" y="176"/>
                    <a:pt x="1149" y="176"/>
                    <a:pt x="1149" y="176"/>
                  </a:cubicBezTo>
                  <a:cubicBezTo>
                    <a:pt x="1150" y="175"/>
                    <a:pt x="1150" y="175"/>
                    <a:pt x="1150" y="175"/>
                  </a:cubicBezTo>
                  <a:cubicBezTo>
                    <a:pt x="1149" y="173"/>
                    <a:pt x="1149" y="173"/>
                    <a:pt x="1149" y="173"/>
                  </a:cubicBezTo>
                  <a:cubicBezTo>
                    <a:pt x="1147" y="172"/>
                    <a:pt x="1147" y="172"/>
                    <a:pt x="1147" y="172"/>
                  </a:cubicBezTo>
                  <a:cubicBezTo>
                    <a:pt x="1147" y="171"/>
                    <a:pt x="1147" y="171"/>
                    <a:pt x="1147" y="171"/>
                  </a:cubicBezTo>
                  <a:cubicBezTo>
                    <a:pt x="1148" y="171"/>
                    <a:pt x="1148" y="171"/>
                    <a:pt x="1148" y="171"/>
                  </a:cubicBezTo>
                  <a:cubicBezTo>
                    <a:pt x="1148" y="166"/>
                    <a:pt x="1148" y="166"/>
                    <a:pt x="1148" y="166"/>
                  </a:cubicBezTo>
                  <a:cubicBezTo>
                    <a:pt x="1146" y="162"/>
                    <a:pt x="1146" y="162"/>
                    <a:pt x="1146" y="162"/>
                  </a:cubicBezTo>
                  <a:cubicBezTo>
                    <a:pt x="1144" y="161"/>
                    <a:pt x="1144" y="161"/>
                    <a:pt x="1144" y="161"/>
                  </a:cubicBezTo>
                  <a:cubicBezTo>
                    <a:pt x="1141" y="158"/>
                    <a:pt x="1141" y="158"/>
                    <a:pt x="1141" y="158"/>
                  </a:cubicBezTo>
                  <a:cubicBezTo>
                    <a:pt x="1143" y="157"/>
                    <a:pt x="1143" y="157"/>
                    <a:pt x="1143" y="157"/>
                  </a:cubicBezTo>
                  <a:cubicBezTo>
                    <a:pt x="1140" y="155"/>
                    <a:pt x="1140" y="155"/>
                    <a:pt x="1140" y="155"/>
                  </a:cubicBezTo>
                  <a:cubicBezTo>
                    <a:pt x="1136" y="154"/>
                    <a:pt x="1136" y="154"/>
                    <a:pt x="1136" y="154"/>
                  </a:cubicBezTo>
                  <a:cubicBezTo>
                    <a:pt x="1132" y="151"/>
                    <a:pt x="1132" y="151"/>
                    <a:pt x="1132" y="151"/>
                  </a:cubicBezTo>
                  <a:cubicBezTo>
                    <a:pt x="1131" y="149"/>
                    <a:pt x="1131" y="149"/>
                    <a:pt x="1131" y="149"/>
                  </a:cubicBezTo>
                  <a:cubicBezTo>
                    <a:pt x="1130" y="150"/>
                    <a:pt x="1130" y="150"/>
                    <a:pt x="1130" y="150"/>
                  </a:cubicBezTo>
                  <a:cubicBezTo>
                    <a:pt x="1129" y="150"/>
                    <a:pt x="1129" y="150"/>
                    <a:pt x="1129" y="150"/>
                  </a:cubicBezTo>
                  <a:cubicBezTo>
                    <a:pt x="1128" y="150"/>
                    <a:pt x="1128" y="150"/>
                    <a:pt x="1128" y="150"/>
                  </a:cubicBezTo>
                  <a:cubicBezTo>
                    <a:pt x="1128" y="152"/>
                    <a:pt x="1128" y="152"/>
                    <a:pt x="1128" y="152"/>
                  </a:cubicBezTo>
                  <a:cubicBezTo>
                    <a:pt x="1126" y="153"/>
                    <a:pt x="1126" y="153"/>
                    <a:pt x="1126" y="153"/>
                  </a:cubicBezTo>
                  <a:cubicBezTo>
                    <a:pt x="1126" y="152"/>
                    <a:pt x="1126" y="152"/>
                    <a:pt x="1126" y="152"/>
                  </a:cubicBezTo>
                  <a:cubicBezTo>
                    <a:pt x="1126" y="150"/>
                    <a:pt x="1126" y="150"/>
                    <a:pt x="1126" y="150"/>
                  </a:cubicBezTo>
                  <a:cubicBezTo>
                    <a:pt x="1128" y="149"/>
                    <a:pt x="1128" y="149"/>
                    <a:pt x="1128" y="149"/>
                  </a:cubicBezTo>
                  <a:cubicBezTo>
                    <a:pt x="1126" y="147"/>
                    <a:pt x="1126" y="147"/>
                    <a:pt x="1126" y="147"/>
                  </a:cubicBezTo>
                  <a:cubicBezTo>
                    <a:pt x="1127" y="146"/>
                    <a:pt x="1127" y="146"/>
                    <a:pt x="1127" y="146"/>
                  </a:cubicBezTo>
                  <a:cubicBezTo>
                    <a:pt x="1128" y="146"/>
                    <a:pt x="1128" y="146"/>
                    <a:pt x="1128" y="146"/>
                  </a:cubicBezTo>
                  <a:cubicBezTo>
                    <a:pt x="1129" y="147"/>
                    <a:pt x="1129" y="147"/>
                    <a:pt x="1129" y="147"/>
                  </a:cubicBezTo>
                  <a:cubicBezTo>
                    <a:pt x="1126" y="142"/>
                    <a:pt x="1126" y="142"/>
                    <a:pt x="1126" y="142"/>
                  </a:cubicBezTo>
                  <a:cubicBezTo>
                    <a:pt x="1123" y="140"/>
                    <a:pt x="1123" y="140"/>
                    <a:pt x="1123" y="140"/>
                  </a:cubicBezTo>
                  <a:cubicBezTo>
                    <a:pt x="1123" y="143"/>
                    <a:pt x="1123" y="143"/>
                    <a:pt x="1123" y="143"/>
                  </a:cubicBezTo>
                  <a:cubicBezTo>
                    <a:pt x="1123" y="143"/>
                    <a:pt x="1123" y="143"/>
                    <a:pt x="1123" y="143"/>
                  </a:cubicBezTo>
                  <a:cubicBezTo>
                    <a:pt x="1122" y="143"/>
                    <a:pt x="1122" y="143"/>
                    <a:pt x="1122" y="143"/>
                  </a:cubicBezTo>
                  <a:cubicBezTo>
                    <a:pt x="1119" y="140"/>
                    <a:pt x="1119" y="140"/>
                    <a:pt x="1119" y="140"/>
                  </a:cubicBezTo>
                  <a:cubicBezTo>
                    <a:pt x="1119" y="139"/>
                    <a:pt x="1119" y="139"/>
                    <a:pt x="1119" y="139"/>
                  </a:cubicBezTo>
                  <a:cubicBezTo>
                    <a:pt x="1121" y="139"/>
                    <a:pt x="1121" y="139"/>
                    <a:pt x="1121" y="139"/>
                  </a:cubicBezTo>
                  <a:cubicBezTo>
                    <a:pt x="1120" y="137"/>
                    <a:pt x="1120" y="137"/>
                    <a:pt x="1120" y="137"/>
                  </a:cubicBezTo>
                  <a:cubicBezTo>
                    <a:pt x="1115" y="134"/>
                    <a:pt x="1115" y="134"/>
                    <a:pt x="1115" y="134"/>
                  </a:cubicBezTo>
                  <a:cubicBezTo>
                    <a:pt x="1114" y="134"/>
                    <a:pt x="1114" y="134"/>
                    <a:pt x="1114" y="134"/>
                  </a:cubicBezTo>
                  <a:cubicBezTo>
                    <a:pt x="1115" y="135"/>
                    <a:pt x="1115" y="135"/>
                    <a:pt x="1115" y="135"/>
                  </a:cubicBezTo>
                  <a:cubicBezTo>
                    <a:pt x="1114" y="136"/>
                    <a:pt x="1114" y="136"/>
                    <a:pt x="1114" y="136"/>
                  </a:cubicBezTo>
                  <a:cubicBezTo>
                    <a:pt x="1112" y="137"/>
                    <a:pt x="1112" y="137"/>
                    <a:pt x="1112" y="137"/>
                  </a:cubicBezTo>
                  <a:cubicBezTo>
                    <a:pt x="1110" y="135"/>
                    <a:pt x="1110" y="135"/>
                    <a:pt x="1110" y="135"/>
                  </a:cubicBezTo>
                  <a:cubicBezTo>
                    <a:pt x="1107" y="134"/>
                    <a:pt x="1107" y="134"/>
                    <a:pt x="1107" y="134"/>
                  </a:cubicBezTo>
                  <a:cubicBezTo>
                    <a:pt x="1105" y="131"/>
                    <a:pt x="1105" y="131"/>
                    <a:pt x="1105" y="131"/>
                  </a:cubicBezTo>
                  <a:cubicBezTo>
                    <a:pt x="1105" y="129"/>
                    <a:pt x="1105" y="129"/>
                    <a:pt x="1105" y="129"/>
                  </a:cubicBezTo>
                  <a:cubicBezTo>
                    <a:pt x="1104" y="128"/>
                    <a:pt x="1104" y="128"/>
                    <a:pt x="1104" y="128"/>
                  </a:cubicBezTo>
                  <a:cubicBezTo>
                    <a:pt x="1103" y="129"/>
                    <a:pt x="1103" y="129"/>
                    <a:pt x="1103" y="129"/>
                  </a:cubicBezTo>
                  <a:cubicBezTo>
                    <a:pt x="1100" y="131"/>
                    <a:pt x="1100" y="131"/>
                    <a:pt x="1100" y="131"/>
                  </a:cubicBezTo>
                  <a:cubicBezTo>
                    <a:pt x="1100" y="132"/>
                    <a:pt x="1100" y="132"/>
                    <a:pt x="1100" y="132"/>
                  </a:cubicBezTo>
                  <a:cubicBezTo>
                    <a:pt x="1098" y="132"/>
                    <a:pt x="1098" y="132"/>
                    <a:pt x="1098" y="132"/>
                  </a:cubicBezTo>
                  <a:cubicBezTo>
                    <a:pt x="1097" y="133"/>
                    <a:pt x="1097" y="133"/>
                    <a:pt x="1097" y="133"/>
                  </a:cubicBezTo>
                  <a:cubicBezTo>
                    <a:pt x="1097" y="136"/>
                    <a:pt x="1097" y="136"/>
                    <a:pt x="1097" y="136"/>
                  </a:cubicBezTo>
                  <a:cubicBezTo>
                    <a:pt x="1098" y="137"/>
                    <a:pt x="1098" y="137"/>
                    <a:pt x="1098" y="137"/>
                  </a:cubicBezTo>
                  <a:cubicBezTo>
                    <a:pt x="1096" y="136"/>
                    <a:pt x="1096" y="136"/>
                    <a:pt x="1096" y="136"/>
                  </a:cubicBezTo>
                  <a:cubicBezTo>
                    <a:pt x="1095" y="133"/>
                    <a:pt x="1095" y="133"/>
                    <a:pt x="1095" y="133"/>
                  </a:cubicBezTo>
                  <a:cubicBezTo>
                    <a:pt x="1096" y="131"/>
                    <a:pt x="1096" y="131"/>
                    <a:pt x="1096" y="131"/>
                  </a:cubicBezTo>
                  <a:cubicBezTo>
                    <a:pt x="1093" y="129"/>
                    <a:pt x="1093" y="129"/>
                    <a:pt x="1093" y="129"/>
                  </a:cubicBezTo>
                  <a:cubicBezTo>
                    <a:pt x="1092" y="127"/>
                    <a:pt x="1092" y="127"/>
                    <a:pt x="1092" y="127"/>
                  </a:cubicBezTo>
                  <a:cubicBezTo>
                    <a:pt x="1091" y="127"/>
                    <a:pt x="1091" y="127"/>
                    <a:pt x="1091" y="127"/>
                  </a:cubicBezTo>
                  <a:cubicBezTo>
                    <a:pt x="1093" y="127"/>
                    <a:pt x="1093" y="127"/>
                    <a:pt x="1093" y="127"/>
                  </a:cubicBezTo>
                  <a:cubicBezTo>
                    <a:pt x="1095" y="129"/>
                    <a:pt x="1095" y="129"/>
                    <a:pt x="1095" y="129"/>
                  </a:cubicBezTo>
                  <a:cubicBezTo>
                    <a:pt x="1095" y="127"/>
                    <a:pt x="1095" y="127"/>
                    <a:pt x="1095" y="127"/>
                  </a:cubicBezTo>
                  <a:cubicBezTo>
                    <a:pt x="1097" y="127"/>
                    <a:pt x="1097" y="127"/>
                    <a:pt x="1097" y="127"/>
                  </a:cubicBezTo>
                  <a:cubicBezTo>
                    <a:pt x="1098" y="128"/>
                    <a:pt x="1098" y="128"/>
                    <a:pt x="1098" y="128"/>
                  </a:cubicBezTo>
                  <a:cubicBezTo>
                    <a:pt x="1101" y="126"/>
                    <a:pt x="1101" y="126"/>
                    <a:pt x="1101" y="126"/>
                  </a:cubicBezTo>
                  <a:cubicBezTo>
                    <a:pt x="1100" y="125"/>
                    <a:pt x="1100" y="125"/>
                    <a:pt x="1100" y="125"/>
                  </a:cubicBezTo>
                  <a:cubicBezTo>
                    <a:pt x="1095" y="123"/>
                    <a:pt x="1095" y="123"/>
                    <a:pt x="1095" y="123"/>
                  </a:cubicBezTo>
                  <a:cubicBezTo>
                    <a:pt x="1094" y="125"/>
                    <a:pt x="1094" y="125"/>
                    <a:pt x="1094" y="125"/>
                  </a:cubicBezTo>
                  <a:cubicBezTo>
                    <a:pt x="1092" y="124"/>
                    <a:pt x="1092" y="124"/>
                    <a:pt x="1092" y="124"/>
                  </a:cubicBezTo>
                  <a:cubicBezTo>
                    <a:pt x="1090" y="124"/>
                    <a:pt x="1090" y="124"/>
                    <a:pt x="1090" y="124"/>
                  </a:cubicBezTo>
                  <a:cubicBezTo>
                    <a:pt x="1092" y="124"/>
                    <a:pt x="1092" y="124"/>
                    <a:pt x="1092" y="124"/>
                  </a:cubicBezTo>
                  <a:cubicBezTo>
                    <a:pt x="1093" y="121"/>
                    <a:pt x="1093" y="121"/>
                    <a:pt x="1093" y="121"/>
                  </a:cubicBezTo>
                  <a:cubicBezTo>
                    <a:pt x="1095" y="121"/>
                    <a:pt x="1095" y="121"/>
                    <a:pt x="1095" y="121"/>
                  </a:cubicBezTo>
                  <a:cubicBezTo>
                    <a:pt x="1096" y="122"/>
                    <a:pt x="1096" y="122"/>
                    <a:pt x="1096" y="122"/>
                  </a:cubicBezTo>
                  <a:cubicBezTo>
                    <a:pt x="1098" y="122"/>
                    <a:pt x="1098" y="122"/>
                    <a:pt x="1098" y="122"/>
                  </a:cubicBezTo>
                  <a:cubicBezTo>
                    <a:pt x="1100" y="124"/>
                    <a:pt x="1100" y="124"/>
                    <a:pt x="1100" y="124"/>
                  </a:cubicBezTo>
                  <a:cubicBezTo>
                    <a:pt x="1103" y="126"/>
                    <a:pt x="1103" y="126"/>
                    <a:pt x="1103" y="126"/>
                  </a:cubicBezTo>
                  <a:cubicBezTo>
                    <a:pt x="1105" y="127"/>
                    <a:pt x="1105" y="127"/>
                    <a:pt x="1105" y="127"/>
                  </a:cubicBezTo>
                  <a:cubicBezTo>
                    <a:pt x="1106" y="128"/>
                    <a:pt x="1106" y="128"/>
                    <a:pt x="1106" y="128"/>
                  </a:cubicBezTo>
                  <a:cubicBezTo>
                    <a:pt x="1107" y="129"/>
                    <a:pt x="1107" y="129"/>
                    <a:pt x="1107" y="129"/>
                  </a:cubicBezTo>
                  <a:cubicBezTo>
                    <a:pt x="1109" y="127"/>
                    <a:pt x="1109" y="127"/>
                    <a:pt x="1109" y="127"/>
                  </a:cubicBezTo>
                  <a:cubicBezTo>
                    <a:pt x="1110" y="128"/>
                    <a:pt x="1110" y="128"/>
                    <a:pt x="1110" y="128"/>
                  </a:cubicBezTo>
                  <a:cubicBezTo>
                    <a:pt x="1114" y="125"/>
                    <a:pt x="1114" y="125"/>
                    <a:pt x="1114" y="125"/>
                  </a:cubicBezTo>
                  <a:cubicBezTo>
                    <a:pt x="1115" y="126"/>
                    <a:pt x="1115" y="126"/>
                    <a:pt x="1115" y="126"/>
                  </a:cubicBezTo>
                  <a:cubicBezTo>
                    <a:pt x="1114" y="128"/>
                    <a:pt x="1114" y="128"/>
                    <a:pt x="1114" y="128"/>
                  </a:cubicBezTo>
                  <a:cubicBezTo>
                    <a:pt x="1116" y="127"/>
                    <a:pt x="1116" y="127"/>
                    <a:pt x="1116" y="127"/>
                  </a:cubicBezTo>
                  <a:cubicBezTo>
                    <a:pt x="1116" y="124"/>
                    <a:pt x="1116" y="124"/>
                    <a:pt x="1116" y="124"/>
                  </a:cubicBezTo>
                  <a:cubicBezTo>
                    <a:pt x="1118" y="121"/>
                    <a:pt x="1118" y="121"/>
                    <a:pt x="1118" y="121"/>
                  </a:cubicBezTo>
                  <a:cubicBezTo>
                    <a:pt x="1117" y="120"/>
                    <a:pt x="1117" y="120"/>
                    <a:pt x="1117" y="120"/>
                  </a:cubicBezTo>
                  <a:cubicBezTo>
                    <a:pt x="1117" y="118"/>
                    <a:pt x="1117" y="118"/>
                    <a:pt x="1117" y="118"/>
                  </a:cubicBezTo>
                  <a:cubicBezTo>
                    <a:pt x="1116" y="114"/>
                    <a:pt x="1116" y="114"/>
                    <a:pt x="1116" y="114"/>
                  </a:cubicBezTo>
                  <a:cubicBezTo>
                    <a:pt x="1118" y="108"/>
                    <a:pt x="1118" y="108"/>
                    <a:pt x="1118" y="108"/>
                  </a:cubicBezTo>
                  <a:cubicBezTo>
                    <a:pt x="1118" y="105"/>
                    <a:pt x="1118" y="105"/>
                    <a:pt x="1118" y="105"/>
                  </a:cubicBezTo>
                  <a:cubicBezTo>
                    <a:pt x="1116" y="103"/>
                    <a:pt x="1116" y="103"/>
                    <a:pt x="1116" y="103"/>
                  </a:cubicBezTo>
                  <a:cubicBezTo>
                    <a:pt x="1115" y="101"/>
                    <a:pt x="1115" y="101"/>
                    <a:pt x="1115" y="101"/>
                  </a:cubicBezTo>
                  <a:cubicBezTo>
                    <a:pt x="1113" y="99"/>
                    <a:pt x="1113" y="99"/>
                    <a:pt x="1113" y="99"/>
                  </a:cubicBezTo>
                  <a:cubicBezTo>
                    <a:pt x="1112" y="96"/>
                    <a:pt x="1112" y="96"/>
                    <a:pt x="1112" y="96"/>
                  </a:cubicBezTo>
                  <a:cubicBezTo>
                    <a:pt x="1113" y="96"/>
                    <a:pt x="1113" y="96"/>
                    <a:pt x="1113" y="96"/>
                  </a:cubicBezTo>
                  <a:cubicBezTo>
                    <a:pt x="1114" y="98"/>
                    <a:pt x="1114" y="98"/>
                    <a:pt x="1114" y="98"/>
                  </a:cubicBezTo>
                  <a:cubicBezTo>
                    <a:pt x="1115" y="98"/>
                    <a:pt x="1115" y="98"/>
                    <a:pt x="1115" y="98"/>
                  </a:cubicBezTo>
                  <a:cubicBezTo>
                    <a:pt x="1114" y="96"/>
                    <a:pt x="1114" y="96"/>
                    <a:pt x="1114" y="96"/>
                  </a:cubicBezTo>
                  <a:cubicBezTo>
                    <a:pt x="1112" y="94"/>
                    <a:pt x="1112" y="94"/>
                    <a:pt x="1112" y="94"/>
                  </a:cubicBezTo>
                  <a:cubicBezTo>
                    <a:pt x="1110" y="95"/>
                    <a:pt x="1110" y="95"/>
                    <a:pt x="1110" y="95"/>
                  </a:cubicBezTo>
                  <a:cubicBezTo>
                    <a:pt x="1106" y="94"/>
                    <a:pt x="1106" y="94"/>
                    <a:pt x="1106" y="94"/>
                  </a:cubicBezTo>
                  <a:cubicBezTo>
                    <a:pt x="1101" y="89"/>
                    <a:pt x="1101" y="89"/>
                    <a:pt x="1101" y="89"/>
                  </a:cubicBezTo>
                  <a:cubicBezTo>
                    <a:pt x="1100" y="88"/>
                    <a:pt x="1100" y="88"/>
                    <a:pt x="1100" y="88"/>
                  </a:cubicBezTo>
                  <a:cubicBezTo>
                    <a:pt x="1100" y="87"/>
                    <a:pt x="1100" y="87"/>
                    <a:pt x="1100" y="87"/>
                  </a:cubicBezTo>
                  <a:cubicBezTo>
                    <a:pt x="1103" y="87"/>
                    <a:pt x="1103" y="87"/>
                    <a:pt x="1103" y="87"/>
                  </a:cubicBezTo>
                  <a:cubicBezTo>
                    <a:pt x="1104" y="85"/>
                    <a:pt x="1104" y="85"/>
                    <a:pt x="1104" y="85"/>
                  </a:cubicBezTo>
                  <a:cubicBezTo>
                    <a:pt x="1103" y="83"/>
                    <a:pt x="1103" y="83"/>
                    <a:pt x="1103" y="83"/>
                  </a:cubicBezTo>
                  <a:cubicBezTo>
                    <a:pt x="1100" y="83"/>
                    <a:pt x="1100" y="83"/>
                    <a:pt x="1100" y="83"/>
                  </a:cubicBezTo>
                  <a:cubicBezTo>
                    <a:pt x="1100" y="83"/>
                    <a:pt x="1100" y="83"/>
                    <a:pt x="1100" y="83"/>
                  </a:cubicBezTo>
                  <a:cubicBezTo>
                    <a:pt x="1101" y="82"/>
                    <a:pt x="1101" y="82"/>
                    <a:pt x="1101" y="82"/>
                  </a:cubicBezTo>
                  <a:cubicBezTo>
                    <a:pt x="1100" y="79"/>
                    <a:pt x="1100" y="79"/>
                    <a:pt x="1100" y="79"/>
                  </a:cubicBezTo>
                  <a:cubicBezTo>
                    <a:pt x="1100" y="79"/>
                    <a:pt x="1100" y="79"/>
                    <a:pt x="1100" y="79"/>
                  </a:cubicBezTo>
                  <a:cubicBezTo>
                    <a:pt x="1102" y="82"/>
                    <a:pt x="1102" y="82"/>
                    <a:pt x="1102" y="82"/>
                  </a:cubicBezTo>
                  <a:cubicBezTo>
                    <a:pt x="1105" y="83"/>
                    <a:pt x="1105" y="83"/>
                    <a:pt x="1105" y="83"/>
                  </a:cubicBezTo>
                  <a:cubicBezTo>
                    <a:pt x="1105" y="82"/>
                    <a:pt x="1105" y="82"/>
                    <a:pt x="1105" y="82"/>
                  </a:cubicBezTo>
                  <a:cubicBezTo>
                    <a:pt x="1104" y="81"/>
                    <a:pt x="1104" y="81"/>
                    <a:pt x="1104" y="81"/>
                  </a:cubicBezTo>
                  <a:cubicBezTo>
                    <a:pt x="1104" y="79"/>
                    <a:pt x="1104" y="79"/>
                    <a:pt x="1104" y="79"/>
                  </a:cubicBezTo>
                  <a:cubicBezTo>
                    <a:pt x="1104" y="78"/>
                    <a:pt x="1104" y="78"/>
                    <a:pt x="1104" y="78"/>
                  </a:cubicBezTo>
                  <a:cubicBezTo>
                    <a:pt x="1105" y="77"/>
                    <a:pt x="1105" y="77"/>
                    <a:pt x="1105" y="77"/>
                  </a:cubicBezTo>
                  <a:cubicBezTo>
                    <a:pt x="1106" y="78"/>
                    <a:pt x="1106" y="78"/>
                    <a:pt x="1106" y="78"/>
                  </a:cubicBezTo>
                  <a:cubicBezTo>
                    <a:pt x="1106" y="79"/>
                    <a:pt x="1106" y="79"/>
                    <a:pt x="1106" y="79"/>
                  </a:cubicBezTo>
                  <a:cubicBezTo>
                    <a:pt x="1108" y="80"/>
                    <a:pt x="1108" y="80"/>
                    <a:pt x="1108" y="80"/>
                  </a:cubicBezTo>
                  <a:cubicBezTo>
                    <a:pt x="1109" y="84"/>
                    <a:pt x="1109" y="84"/>
                    <a:pt x="1109" y="84"/>
                  </a:cubicBezTo>
                  <a:cubicBezTo>
                    <a:pt x="1108" y="86"/>
                    <a:pt x="1108" y="86"/>
                    <a:pt x="1108" y="86"/>
                  </a:cubicBezTo>
                  <a:cubicBezTo>
                    <a:pt x="1113" y="89"/>
                    <a:pt x="1113" y="89"/>
                    <a:pt x="1113" y="89"/>
                  </a:cubicBezTo>
                  <a:cubicBezTo>
                    <a:pt x="1114" y="88"/>
                    <a:pt x="1114" y="88"/>
                    <a:pt x="1114" y="88"/>
                  </a:cubicBezTo>
                  <a:cubicBezTo>
                    <a:pt x="1116" y="89"/>
                    <a:pt x="1116" y="89"/>
                    <a:pt x="1116" y="89"/>
                  </a:cubicBezTo>
                  <a:cubicBezTo>
                    <a:pt x="1116" y="92"/>
                    <a:pt x="1116" y="92"/>
                    <a:pt x="1116" y="92"/>
                  </a:cubicBezTo>
                  <a:cubicBezTo>
                    <a:pt x="1118" y="92"/>
                    <a:pt x="1118" y="92"/>
                    <a:pt x="1118" y="92"/>
                  </a:cubicBezTo>
                  <a:cubicBezTo>
                    <a:pt x="1121" y="87"/>
                    <a:pt x="1121" y="87"/>
                    <a:pt x="1121" y="87"/>
                  </a:cubicBezTo>
                  <a:cubicBezTo>
                    <a:pt x="1122" y="85"/>
                    <a:pt x="1122" y="85"/>
                    <a:pt x="1122" y="85"/>
                  </a:cubicBezTo>
                  <a:cubicBezTo>
                    <a:pt x="1121" y="83"/>
                    <a:pt x="1121" y="83"/>
                    <a:pt x="1121" y="83"/>
                  </a:cubicBezTo>
                  <a:cubicBezTo>
                    <a:pt x="1121" y="80"/>
                    <a:pt x="1121" y="80"/>
                    <a:pt x="1121" y="80"/>
                  </a:cubicBezTo>
                  <a:cubicBezTo>
                    <a:pt x="1121" y="78"/>
                    <a:pt x="1121" y="78"/>
                    <a:pt x="1121" y="78"/>
                  </a:cubicBezTo>
                  <a:cubicBezTo>
                    <a:pt x="1122" y="80"/>
                    <a:pt x="1122" y="80"/>
                    <a:pt x="1122" y="80"/>
                  </a:cubicBezTo>
                  <a:cubicBezTo>
                    <a:pt x="1122" y="82"/>
                    <a:pt x="1122" y="82"/>
                    <a:pt x="1122" y="82"/>
                  </a:cubicBezTo>
                  <a:cubicBezTo>
                    <a:pt x="1123" y="82"/>
                    <a:pt x="1123" y="82"/>
                    <a:pt x="1123" y="82"/>
                  </a:cubicBezTo>
                  <a:cubicBezTo>
                    <a:pt x="1124" y="80"/>
                    <a:pt x="1124" y="80"/>
                    <a:pt x="1124" y="80"/>
                  </a:cubicBezTo>
                  <a:cubicBezTo>
                    <a:pt x="1127" y="80"/>
                    <a:pt x="1127" y="80"/>
                    <a:pt x="1127" y="80"/>
                  </a:cubicBezTo>
                  <a:cubicBezTo>
                    <a:pt x="1128" y="78"/>
                    <a:pt x="1128" y="78"/>
                    <a:pt x="1128" y="78"/>
                  </a:cubicBezTo>
                  <a:cubicBezTo>
                    <a:pt x="1131" y="79"/>
                    <a:pt x="1131" y="79"/>
                    <a:pt x="1131" y="79"/>
                  </a:cubicBezTo>
                  <a:cubicBezTo>
                    <a:pt x="1130" y="79"/>
                    <a:pt x="1130" y="79"/>
                    <a:pt x="1130" y="79"/>
                  </a:cubicBezTo>
                  <a:cubicBezTo>
                    <a:pt x="1131" y="80"/>
                    <a:pt x="1131" y="80"/>
                    <a:pt x="1131" y="80"/>
                  </a:cubicBezTo>
                  <a:cubicBezTo>
                    <a:pt x="1135" y="83"/>
                    <a:pt x="1135" y="83"/>
                    <a:pt x="1135" y="83"/>
                  </a:cubicBezTo>
                  <a:cubicBezTo>
                    <a:pt x="1136" y="84"/>
                    <a:pt x="1136" y="84"/>
                    <a:pt x="1136" y="84"/>
                  </a:cubicBezTo>
                  <a:cubicBezTo>
                    <a:pt x="1137" y="86"/>
                    <a:pt x="1137" y="86"/>
                    <a:pt x="1137" y="86"/>
                  </a:cubicBezTo>
                  <a:cubicBezTo>
                    <a:pt x="1136" y="87"/>
                    <a:pt x="1136" y="87"/>
                    <a:pt x="1136" y="87"/>
                  </a:cubicBezTo>
                  <a:cubicBezTo>
                    <a:pt x="1137" y="87"/>
                    <a:pt x="1137" y="87"/>
                    <a:pt x="1137" y="87"/>
                  </a:cubicBezTo>
                  <a:cubicBezTo>
                    <a:pt x="1141" y="86"/>
                    <a:pt x="1141" y="86"/>
                    <a:pt x="1141" y="86"/>
                  </a:cubicBezTo>
                  <a:cubicBezTo>
                    <a:pt x="1142" y="87"/>
                    <a:pt x="1142" y="87"/>
                    <a:pt x="1142" y="87"/>
                  </a:cubicBezTo>
                  <a:cubicBezTo>
                    <a:pt x="1142" y="88"/>
                    <a:pt x="1142" y="88"/>
                    <a:pt x="1142" y="88"/>
                  </a:cubicBezTo>
                  <a:cubicBezTo>
                    <a:pt x="1142" y="88"/>
                    <a:pt x="1142" y="88"/>
                    <a:pt x="1142" y="88"/>
                  </a:cubicBezTo>
                  <a:cubicBezTo>
                    <a:pt x="1144" y="86"/>
                    <a:pt x="1144" y="86"/>
                    <a:pt x="1144" y="86"/>
                  </a:cubicBezTo>
                  <a:cubicBezTo>
                    <a:pt x="1143" y="85"/>
                    <a:pt x="1143" y="85"/>
                    <a:pt x="1143" y="85"/>
                  </a:cubicBezTo>
                  <a:cubicBezTo>
                    <a:pt x="1143" y="84"/>
                    <a:pt x="1143" y="84"/>
                    <a:pt x="1143" y="84"/>
                  </a:cubicBezTo>
                  <a:cubicBezTo>
                    <a:pt x="1144" y="84"/>
                    <a:pt x="1144" y="84"/>
                    <a:pt x="1144" y="84"/>
                  </a:cubicBezTo>
                  <a:cubicBezTo>
                    <a:pt x="1144" y="82"/>
                    <a:pt x="1144" y="82"/>
                    <a:pt x="1144" y="82"/>
                  </a:cubicBezTo>
                  <a:cubicBezTo>
                    <a:pt x="1145" y="82"/>
                    <a:pt x="1145" y="82"/>
                    <a:pt x="1145" y="82"/>
                  </a:cubicBezTo>
                  <a:cubicBezTo>
                    <a:pt x="1146" y="83"/>
                    <a:pt x="1146" y="83"/>
                    <a:pt x="1146" y="83"/>
                  </a:cubicBezTo>
                  <a:cubicBezTo>
                    <a:pt x="1145" y="85"/>
                    <a:pt x="1145" y="85"/>
                    <a:pt x="1145" y="85"/>
                  </a:cubicBezTo>
                  <a:cubicBezTo>
                    <a:pt x="1147" y="85"/>
                    <a:pt x="1147" y="85"/>
                    <a:pt x="1147" y="85"/>
                  </a:cubicBezTo>
                  <a:cubicBezTo>
                    <a:pt x="1149" y="84"/>
                    <a:pt x="1149" y="84"/>
                    <a:pt x="1149" y="84"/>
                  </a:cubicBezTo>
                  <a:cubicBezTo>
                    <a:pt x="1153" y="84"/>
                    <a:pt x="1153" y="84"/>
                    <a:pt x="1153" y="84"/>
                  </a:cubicBezTo>
                  <a:cubicBezTo>
                    <a:pt x="1154" y="85"/>
                    <a:pt x="1154" y="85"/>
                    <a:pt x="1154" y="85"/>
                  </a:cubicBezTo>
                  <a:cubicBezTo>
                    <a:pt x="1155" y="85"/>
                    <a:pt x="1155" y="85"/>
                    <a:pt x="1155" y="85"/>
                  </a:cubicBezTo>
                  <a:cubicBezTo>
                    <a:pt x="1156" y="85"/>
                    <a:pt x="1156" y="85"/>
                    <a:pt x="1156" y="85"/>
                  </a:cubicBezTo>
                  <a:cubicBezTo>
                    <a:pt x="1157" y="85"/>
                    <a:pt x="1157" y="85"/>
                    <a:pt x="1157" y="85"/>
                  </a:cubicBezTo>
                  <a:cubicBezTo>
                    <a:pt x="1158" y="84"/>
                    <a:pt x="1158" y="84"/>
                    <a:pt x="1158" y="84"/>
                  </a:cubicBezTo>
                  <a:cubicBezTo>
                    <a:pt x="1157" y="81"/>
                    <a:pt x="1157" y="81"/>
                    <a:pt x="1157" y="81"/>
                  </a:cubicBezTo>
                  <a:cubicBezTo>
                    <a:pt x="1158" y="81"/>
                    <a:pt x="1158" y="81"/>
                    <a:pt x="1158" y="81"/>
                  </a:cubicBezTo>
                  <a:cubicBezTo>
                    <a:pt x="1159" y="84"/>
                    <a:pt x="1159" y="84"/>
                    <a:pt x="1159" y="84"/>
                  </a:cubicBezTo>
                  <a:cubicBezTo>
                    <a:pt x="1162" y="83"/>
                    <a:pt x="1162" y="83"/>
                    <a:pt x="1162" y="83"/>
                  </a:cubicBezTo>
                  <a:cubicBezTo>
                    <a:pt x="1162" y="82"/>
                    <a:pt x="1162" y="82"/>
                    <a:pt x="1162" y="82"/>
                  </a:cubicBezTo>
                  <a:lnTo>
                    <a:pt x="1161" y="7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455" name="TextBox 1454">
            <a:extLst>
              <a:ext uri="{FF2B5EF4-FFF2-40B4-BE49-F238E27FC236}">
                <a16:creationId xmlns:a16="http://schemas.microsoft.com/office/drawing/2014/main" id="{01FF152F-421F-4BDE-A884-4F8E8131CB7F}"/>
              </a:ext>
            </a:extLst>
          </p:cNvPr>
          <p:cNvSpPr txBox="1"/>
          <p:nvPr/>
        </p:nvSpPr>
        <p:spPr>
          <a:xfrm>
            <a:off x="7855814" y="2340885"/>
            <a:ext cx="3447738" cy="615553"/>
          </a:xfrm>
          <a:prstGeom prst="rect">
            <a:avLst/>
          </a:prstGeom>
          <a:noFill/>
        </p:spPr>
        <p:txBody>
          <a:bodyPr wrap="square" rtlCol="0">
            <a:spAutoFit/>
          </a:bodyPr>
          <a:lstStyle/>
          <a:p>
            <a:pPr>
              <a:lnSpc>
                <a:spcPct val="150000"/>
              </a:lnSpc>
            </a:pPr>
            <a:r>
              <a:rPr lang="en-US" sz="1200" dirty="0" err="1"/>
              <a:t>Awonderful</a:t>
            </a:r>
            <a:r>
              <a:rPr lang="en-US" sz="1200" dirty="0"/>
              <a:t> serenity has taken possession of my entire soul, like these sweet</a:t>
            </a:r>
          </a:p>
        </p:txBody>
      </p:sp>
      <p:sp>
        <p:nvSpPr>
          <p:cNvPr id="1456" name="TextBox 1455">
            <a:extLst>
              <a:ext uri="{FF2B5EF4-FFF2-40B4-BE49-F238E27FC236}">
                <a16:creationId xmlns:a16="http://schemas.microsoft.com/office/drawing/2014/main" id="{31F309A7-9399-4794-B50A-30C97D62AF88}"/>
              </a:ext>
            </a:extLst>
          </p:cNvPr>
          <p:cNvSpPr txBox="1"/>
          <p:nvPr/>
        </p:nvSpPr>
        <p:spPr>
          <a:xfrm>
            <a:off x="7855814" y="2042197"/>
            <a:ext cx="1895893" cy="400110"/>
          </a:xfrm>
          <a:prstGeom prst="rect">
            <a:avLst/>
          </a:prstGeom>
          <a:noFill/>
        </p:spPr>
        <p:txBody>
          <a:bodyPr wrap="square" rtlCol="0">
            <a:spAutoFit/>
          </a:bodyPr>
          <a:lstStyle/>
          <a:p>
            <a:r>
              <a:rPr lang="en-US" sz="2000" b="1" dirty="0">
                <a:solidFill>
                  <a:schemeClr val="accent1"/>
                </a:solidFill>
                <a:latin typeface="+mj-lt"/>
              </a:rPr>
              <a:t>Description</a:t>
            </a:r>
          </a:p>
        </p:txBody>
      </p:sp>
      <p:sp>
        <p:nvSpPr>
          <p:cNvPr id="1459" name="TextBox 1458">
            <a:extLst>
              <a:ext uri="{FF2B5EF4-FFF2-40B4-BE49-F238E27FC236}">
                <a16:creationId xmlns:a16="http://schemas.microsoft.com/office/drawing/2014/main" id="{659A4360-B645-432C-A56B-47CBC8AB43C4}"/>
              </a:ext>
            </a:extLst>
          </p:cNvPr>
          <p:cNvSpPr txBox="1"/>
          <p:nvPr/>
        </p:nvSpPr>
        <p:spPr>
          <a:xfrm>
            <a:off x="7855814" y="3603106"/>
            <a:ext cx="3447738" cy="615553"/>
          </a:xfrm>
          <a:prstGeom prst="rect">
            <a:avLst/>
          </a:prstGeom>
          <a:noFill/>
        </p:spPr>
        <p:txBody>
          <a:bodyPr wrap="square" rtlCol="0">
            <a:spAutoFit/>
          </a:bodyPr>
          <a:lstStyle/>
          <a:p>
            <a:pPr>
              <a:lnSpc>
                <a:spcPct val="150000"/>
              </a:lnSpc>
            </a:pPr>
            <a:r>
              <a:rPr lang="en-US" sz="1200" dirty="0" err="1"/>
              <a:t>Awonderful</a:t>
            </a:r>
            <a:r>
              <a:rPr lang="en-US" sz="1200" dirty="0"/>
              <a:t> serenity has taken possession of my entire soul, like these sweet</a:t>
            </a:r>
          </a:p>
        </p:txBody>
      </p:sp>
      <p:sp>
        <p:nvSpPr>
          <p:cNvPr id="1460" name="TextBox 1459">
            <a:extLst>
              <a:ext uri="{FF2B5EF4-FFF2-40B4-BE49-F238E27FC236}">
                <a16:creationId xmlns:a16="http://schemas.microsoft.com/office/drawing/2014/main" id="{B1C56F9E-D562-4D0B-8525-45A679694C8D}"/>
              </a:ext>
            </a:extLst>
          </p:cNvPr>
          <p:cNvSpPr txBox="1"/>
          <p:nvPr/>
        </p:nvSpPr>
        <p:spPr>
          <a:xfrm>
            <a:off x="7855814" y="3304418"/>
            <a:ext cx="1895893" cy="400110"/>
          </a:xfrm>
          <a:prstGeom prst="rect">
            <a:avLst/>
          </a:prstGeom>
          <a:noFill/>
        </p:spPr>
        <p:txBody>
          <a:bodyPr wrap="square" rtlCol="0">
            <a:spAutoFit/>
          </a:bodyPr>
          <a:lstStyle/>
          <a:p>
            <a:r>
              <a:rPr lang="en-US" sz="2000" b="1" dirty="0">
                <a:solidFill>
                  <a:schemeClr val="accent1"/>
                </a:solidFill>
                <a:latin typeface="+mj-lt"/>
              </a:rPr>
              <a:t>Description</a:t>
            </a:r>
          </a:p>
        </p:txBody>
      </p:sp>
      <p:sp>
        <p:nvSpPr>
          <p:cNvPr id="1461" name="TextBox 1460">
            <a:extLst>
              <a:ext uri="{FF2B5EF4-FFF2-40B4-BE49-F238E27FC236}">
                <a16:creationId xmlns:a16="http://schemas.microsoft.com/office/drawing/2014/main" id="{01941C65-86A2-422D-A234-905488529766}"/>
              </a:ext>
            </a:extLst>
          </p:cNvPr>
          <p:cNvSpPr txBox="1"/>
          <p:nvPr/>
        </p:nvSpPr>
        <p:spPr>
          <a:xfrm>
            <a:off x="7855814" y="4939261"/>
            <a:ext cx="3447738" cy="615553"/>
          </a:xfrm>
          <a:prstGeom prst="rect">
            <a:avLst/>
          </a:prstGeom>
          <a:noFill/>
        </p:spPr>
        <p:txBody>
          <a:bodyPr wrap="square" rtlCol="0">
            <a:spAutoFit/>
          </a:bodyPr>
          <a:lstStyle/>
          <a:p>
            <a:pPr>
              <a:lnSpc>
                <a:spcPct val="150000"/>
              </a:lnSpc>
            </a:pPr>
            <a:r>
              <a:rPr lang="en-US" sz="1200" dirty="0" err="1"/>
              <a:t>Awonderful</a:t>
            </a:r>
            <a:r>
              <a:rPr lang="en-US" sz="1200" dirty="0"/>
              <a:t> serenity has taken possession of my entire soul, like these sweet</a:t>
            </a:r>
          </a:p>
        </p:txBody>
      </p:sp>
      <p:sp>
        <p:nvSpPr>
          <p:cNvPr id="1462" name="TextBox 1461">
            <a:extLst>
              <a:ext uri="{FF2B5EF4-FFF2-40B4-BE49-F238E27FC236}">
                <a16:creationId xmlns:a16="http://schemas.microsoft.com/office/drawing/2014/main" id="{D1C6DBCF-76F4-4B93-B064-A1CEA87F22B4}"/>
              </a:ext>
            </a:extLst>
          </p:cNvPr>
          <p:cNvSpPr txBox="1"/>
          <p:nvPr/>
        </p:nvSpPr>
        <p:spPr>
          <a:xfrm>
            <a:off x="7855814" y="4640573"/>
            <a:ext cx="1895893" cy="400110"/>
          </a:xfrm>
          <a:prstGeom prst="rect">
            <a:avLst/>
          </a:prstGeom>
          <a:noFill/>
        </p:spPr>
        <p:txBody>
          <a:bodyPr wrap="square" rtlCol="0">
            <a:spAutoFit/>
          </a:bodyPr>
          <a:lstStyle/>
          <a:p>
            <a:r>
              <a:rPr lang="en-US" sz="2000" b="1" dirty="0">
                <a:solidFill>
                  <a:schemeClr val="accent1"/>
                </a:solidFill>
                <a:latin typeface="+mj-lt"/>
              </a:rPr>
              <a:t>Description</a:t>
            </a:r>
          </a:p>
        </p:txBody>
      </p:sp>
      <p:sp>
        <p:nvSpPr>
          <p:cNvPr id="1568" name="Freeform 6">
            <a:extLst>
              <a:ext uri="{FF2B5EF4-FFF2-40B4-BE49-F238E27FC236}">
                <a16:creationId xmlns:a16="http://schemas.microsoft.com/office/drawing/2014/main" id="{BF4D0135-3E58-486A-818A-19D070CC9593}"/>
              </a:ext>
            </a:extLst>
          </p:cNvPr>
          <p:cNvSpPr>
            <a:spLocks noEditPoints="1"/>
          </p:cNvSpPr>
          <p:nvPr/>
        </p:nvSpPr>
        <p:spPr bwMode="auto">
          <a:xfrm>
            <a:off x="7460524" y="2161338"/>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9" name="Freeform 5">
            <a:extLst>
              <a:ext uri="{FF2B5EF4-FFF2-40B4-BE49-F238E27FC236}">
                <a16:creationId xmlns:a16="http://schemas.microsoft.com/office/drawing/2014/main" id="{AD3DCA2F-5FF5-4D72-8813-BE89A641F13B}"/>
              </a:ext>
            </a:extLst>
          </p:cNvPr>
          <p:cNvSpPr>
            <a:spLocks/>
          </p:cNvSpPr>
          <p:nvPr/>
        </p:nvSpPr>
        <p:spPr bwMode="auto">
          <a:xfrm>
            <a:off x="7504975" y="2110538"/>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70" name="Freeform 6">
            <a:extLst>
              <a:ext uri="{FF2B5EF4-FFF2-40B4-BE49-F238E27FC236}">
                <a16:creationId xmlns:a16="http://schemas.microsoft.com/office/drawing/2014/main" id="{E4BCF750-3E65-4D71-AEB2-7105A2CAF8DC}"/>
              </a:ext>
            </a:extLst>
          </p:cNvPr>
          <p:cNvSpPr>
            <a:spLocks noEditPoints="1"/>
          </p:cNvSpPr>
          <p:nvPr/>
        </p:nvSpPr>
        <p:spPr bwMode="auto">
          <a:xfrm>
            <a:off x="7460524" y="3439195"/>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1" name="Freeform 5">
            <a:extLst>
              <a:ext uri="{FF2B5EF4-FFF2-40B4-BE49-F238E27FC236}">
                <a16:creationId xmlns:a16="http://schemas.microsoft.com/office/drawing/2014/main" id="{AC0A6142-C19C-4F59-80BE-B51566717282}"/>
              </a:ext>
            </a:extLst>
          </p:cNvPr>
          <p:cNvSpPr>
            <a:spLocks/>
          </p:cNvSpPr>
          <p:nvPr/>
        </p:nvSpPr>
        <p:spPr bwMode="auto">
          <a:xfrm>
            <a:off x="7504975" y="3388395"/>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72" name="Freeform 6">
            <a:extLst>
              <a:ext uri="{FF2B5EF4-FFF2-40B4-BE49-F238E27FC236}">
                <a16:creationId xmlns:a16="http://schemas.microsoft.com/office/drawing/2014/main" id="{E7500C68-EAA3-4BD5-9412-9DA2D757AFB8}"/>
              </a:ext>
            </a:extLst>
          </p:cNvPr>
          <p:cNvSpPr>
            <a:spLocks noEditPoints="1"/>
          </p:cNvSpPr>
          <p:nvPr/>
        </p:nvSpPr>
        <p:spPr bwMode="auto">
          <a:xfrm>
            <a:off x="7460524" y="4788942"/>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3" name="Freeform 5">
            <a:extLst>
              <a:ext uri="{FF2B5EF4-FFF2-40B4-BE49-F238E27FC236}">
                <a16:creationId xmlns:a16="http://schemas.microsoft.com/office/drawing/2014/main" id="{7B80CC2D-670C-43D8-8E9D-4EF5A0591C2F}"/>
              </a:ext>
            </a:extLst>
          </p:cNvPr>
          <p:cNvSpPr>
            <a:spLocks/>
          </p:cNvSpPr>
          <p:nvPr/>
        </p:nvSpPr>
        <p:spPr bwMode="auto">
          <a:xfrm>
            <a:off x="7504975" y="4738142"/>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65" name="Freeform 5">
            <a:extLst>
              <a:ext uri="{FF2B5EF4-FFF2-40B4-BE49-F238E27FC236}">
                <a16:creationId xmlns:a16="http://schemas.microsoft.com/office/drawing/2014/main" id="{E8D636C2-E0E0-4E9E-80FB-3B0B9DCB5A71}"/>
              </a:ext>
            </a:extLst>
          </p:cNvPr>
          <p:cNvSpPr>
            <a:spLocks/>
          </p:cNvSpPr>
          <p:nvPr/>
        </p:nvSpPr>
        <p:spPr bwMode="auto">
          <a:xfrm>
            <a:off x="6334431" y="383697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466" name="Freeform 5">
            <a:extLst>
              <a:ext uri="{FF2B5EF4-FFF2-40B4-BE49-F238E27FC236}">
                <a16:creationId xmlns:a16="http://schemas.microsoft.com/office/drawing/2014/main" id="{EF3A96DF-B217-4E85-B1D0-78FD53BD4DD1}"/>
              </a:ext>
            </a:extLst>
          </p:cNvPr>
          <p:cNvSpPr>
            <a:spLocks/>
          </p:cNvSpPr>
          <p:nvPr/>
        </p:nvSpPr>
        <p:spPr bwMode="auto">
          <a:xfrm>
            <a:off x="1561138" y="509621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467" name="Freeform 5">
            <a:extLst>
              <a:ext uri="{FF2B5EF4-FFF2-40B4-BE49-F238E27FC236}">
                <a16:creationId xmlns:a16="http://schemas.microsoft.com/office/drawing/2014/main" id="{33C0121E-C8A4-4870-9CBA-01C9F539EB38}"/>
              </a:ext>
            </a:extLst>
          </p:cNvPr>
          <p:cNvSpPr>
            <a:spLocks/>
          </p:cNvSpPr>
          <p:nvPr/>
        </p:nvSpPr>
        <p:spPr bwMode="auto">
          <a:xfrm>
            <a:off x="2929243" y="593338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468" name="Freeform 5">
            <a:extLst>
              <a:ext uri="{FF2B5EF4-FFF2-40B4-BE49-F238E27FC236}">
                <a16:creationId xmlns:a16="http://schemas.microsoft.com/office/drawing/2014/main" id="{C4798C02-CA88-4817-AE4E-A056F49B4443}"/>
              </a:ext>
            </a:extLst>
          </p:cNvPr>
          <p:cNvSpPr>
            <a:spLocks/>
          </p:cNvSpPr>
          <p:nvPr/>
        </p:nvSpPr>
        <p:spPr bwMode="auto">
          <a:xfrm>
            <a:off x="4900132" y="170143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362289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22A0566-1E82-4141-B96A-323EA364264E}"/>
              </a:ext>
            </a:extLst>
          </p:cNvPr>
          <p:cNvSpPr/>
          <p:nvPr/>
        </p:nvSpPr>
        <p:spPr bwMode="auto">
          <a:xfrm>
            <a:off x="8128000" y="2074182"/>
            <a:ext cx="2971800" cy="4364718"/>
          </a:xfrm>
          <a:prstGeom prst="rect">
            <a:avLst/>
          </a:prstGeom>
          <a:solidFill>
            <a:schemeClr val="bg1"/>
          </a:solidFill>
          <a:ln w="0">
            <a:noFill/>
            <a:prstDash val="solid"/>
            <a:round/>
            <a:headEnd/>
            <a:tailEnd/>
          </a:ln>
          <a:effectLst>
            <a:outerShdw blurRad="241300" sx="99000" sy="99000" algn="ctr" rotWithShape="0">
              <a:prstClr val="black">
                <a:alpha val="13000"/>
              </a:prstClr>
            </a:outerShdw>
          </a:effectLst>
        </p:spPr>
        <p:txBody>
          <a:bodyPr vert="horz" wrap="square" lIns="91440" tIns="45720" rIns="91440" bIns="45720" numCol="1" rtlCol="0" anchor="t" anchorCtr="0" compatLnSpc="1">
            <a:prstTxWarp prst="textNoShape">
              <a:avLst/>
            </a:prstTxWarp>
          </a:bodyPr>
          <a:lstStyle/>
          <a:p>
            <a:pPr algn="l"/>
            <a:endParaRPr lang="en-US" dirty="0"/>
          </a:p>
        </p:txBody>
      </p:sp>
      <p:sp>
        <p:nvSpPr>
          <p:cNvPr id="29" name="Rectangle 28">
            <a:extLst>
              <a:ext uri="{FF2B5EF4-FFF2-40B4-BE49-F238E27FC236}">
                <a16:creationId xmlns:a16="http://schemas.microsoft.com/office/drawing/2014/main" id="{5327CF10-278F-46BB-B421-264CF92FAB8A}"/>
              </a:ext>
            </a:extLst>
          </p:cNvPr>
          <p:cNvSpPr/>
          <p:nvPr/>
        </p:nvSpPr>
        <p:spPr bwMode="auto">
          <a:xfrm>
            <a:off x="4610100" y="2074182"/>
            <a:ext cx="2971800" cy="4364718"/>
          </a:xfrm>
          <a:prstGeom prst="rect">
            <a:avLst/>
          </a:prstGeom>
          <a:solidFill>
            <a:schemeClr val="bg1"/>
          </a:solidFill>
          <a:ln w="0">
            <a:noFill/>
            <a:prstDash val="solid"/>
            <a:round/>
            <a:headEnd/>
            <a:tailEnd/>
          </a:ln>
          <a:effectLst>
            <a:outerShdw blurRad="241300" sx="99000" sy="99000" algn="ctr" rotWithShape="0">
              <a:prstClr val="black">
                <a:alpha val="13000"/>
              </a:prstClr>
            </a:outerShdw>
          </a:effectLst>
        </p:spPr>
        <p:txBody>
          <a:bodyPr vert="horz" wrap="square" lIns="91440" tIns="45720" rIns="91440" bIns="45720" numCol="1" rtlCol="0" anchor="t" anchorCtr="0" compatLnSpc="1">
            <a:prstTxWarp prst="textNoShape">
              <a:avLst/>
            </a:prstTxWarp>
          </a:bodyPr>
          <a:lstStyle/>
          <a:p>
            <a:pPr algn="l"/>
            <a:endParaRPr lang="en-US" dirty="0"/>
          </a:p>
        </p:txBody>
      </p:sp>
      <p:sp>
        <p:nvSpPr>
          <p:cNvPr id="30" name="Rectangle 29">
            <a:extLst>
              <a:ext uri="{FF2B5EF4-FFF2-40B4-BE49-F238E27FC236}">
                <a16:creationId xmlns:a16="http://schemas.microsoft.com/office/drawing/2014/main" id="{7C320625-CCAD-445A-BB62-0ABE9AB55BCB}"/>
              </a:ext>
            </a:extLst>
          </p:cNvPr>
          <p:cNvSpPr/>
          <p:nvPr/>
        </p:nvSpPr>
        <p:spPr bwMode="auto">
          <a:xfrm>
            <a:off x="1092200" y="2074182"/>
            <a:ext cx="2971800" cy="4364718"/>
          </a:xfrm>
          <a:prstGeom prst="rect">
            <a:avLst/>
          </a:prstGeom>
          <a:solidFill>
            <a:schemeClr val="bg1"/>
          </a:solidFill>
          <a:ln w="0">
            <a:noFill/>
            <a:prstDash val="solid"/>
            <a:round/>
            <a:headEnd/>
            <a:tailEnd/>
          </a:ln>
          <a:effectLst>
            <a:outerShdw blurRad="241300" sx="99000" sy="99000" algn="ctr" rotWithShape="0">
              <a:prstClr val="black">
                <a:alpha val="13000"/>
              </a:prstClr>
            </a:outerShdw>
          </a:effectLst>
        </p:spPr>
        <p:txBody>
          <a:bodyPr vert="horz" wrap="square" lIns="91440" tIns="45720" rIns="91440" bIns="45720" numCol="1" rtlCol="0" anchor="t" anchorCtr="0" compatLnSpc="1">
            <a:prstTxWarp prst="textNoShape">
              <a:avLst/>
            </a:prstTxWarp>
          </a:bodyPr>
          <a:lstStyle/>
          <a:p>
            <a:pPr algn="l"/>
            <a:endParaRPr lang="en-US" dirty="0"/>
          </a:p>
        </p:txBody>
      </p:sp>
      <p:sp>
        <p:nvSpPr>
          <p:cNvPr id="2" name="Title 1">
            <a:extLst>
              <a:ext uri="{FF2B5EF4-FFF2-40B4-BE49-F238E27FC236}">
                <a16:creationId xmlns:a16="http://schemas.microsoft.com/office/drawing/2014/main" id="{2ED74FF5-396F-437E-A75B-A19EC57C019D}"/>
              </a:ext>
            </a:extLst>
          </p:cNvPr>
          <p:cNvSpPr>
            <a:spLocks noGrp="1"/>
          </p:cNvSpPr>
          <p:nvPr>
            <p:ph type="title"/>
          </p:nvPr>
        </p:nvSpPr>
        <p:spPr/>
        <p:txBody>
          <a:bodyPr/>
          <a:lstStyle/>
          <a:p>
            <a:r>
              <a:rPr lang="en-ID"/>
              <a:t>PRICE LIST</a:t>
            </a:r>
          </a:p>
        </p:txBody>
      </p:sp>
      <p:sp>
        <p:nvSpPr>
          <p:cNvPr id="3" name="Text Placeholder 2">
            <a:extLst>
              <a:ext uri="{FF2B5EF4-FFF2-40B4-BE49-F238E27FC236}">
                <a16:creationId xmlns:a16="http://schemas.microsoft.com/office/drawing/2014/main" id="{67A3D4C3-25DE-4FA3-B5C2-D9572E02F1F2}"/>
              </a:ext>
            </a:extLst>
          </p:cNvPr>
          <p:cNvSpPr txBox="1">
            <a:spLocks/>
          </p:cNvSpPr>
          <p:nvPr/>
        </p:nvSpPr>
        <p:spPr>
          <a:xfrm>
            <a:off x="1970882" y="1278471"/>
            <a:ext cx="8250237" cy="24923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t>A wonderful serenity has taken possession of my entire soul, like these sweet mornings.</a:t>
            </a:r>
            <a:endParaRPr lang="en-US" dirty="0"/>
          </a:p>
        </p:txBody>
      </p:sp>
      <p:sp>
        <p:nvSpPr>
          <p:cNvPr id="34" name="TextBox 33">
            <a:extLst>
              <a:ext uri="{FF2B5EF4-FFF2-40B4-BE49-F238E27FC236}">
                <a16:creationId xmlns:a16="http://schemas.microsoft.com/office/drawing/2014/main" id="{9874E08B-6EA3-469D-84CA-7719AF3AF587}"/>
              </a:ext>
            </a:extLst>
          </p:cNvPr>
          <p:cNvSpPr txBox="1"/>
          <p:nvPr/>
        </p:nvSpPr>
        <p:spPr>
          <a:xfrm>
            <a:off x="1282700" y="4096781"/>
            <a:ext cx="2590800" cy="338554"/>
          </a:xfrm>
          <a:prstGeom prst="rect">
            <a:avLst/>
          </a:prstGeom>
          <a:noFill/>
        </p:spPr>
        <p:txBody>
          <a:bodyPr wrap="square" rtlCol="0" anchor="ctr">
            <a:spAutoFit/>
          </a:bodyPr>
          <a:lstStyle/>
          <a:p>
            <a:pPr algn="ctr"/>
            <a:r>
              <a:rPr lang="en-US" sz="1600" b="1">
                <a:solidFill>
                  <a:schemeClr val="accent1"/>
                </a:solidFill>
              </a:rPr>
              <a:t>Description</a:t>
            </a:r>
            <a:endParaRPr lang="en-US" sz="1600" b="1" dirty="0">
              <a:solidFill>
                <a:schemeClr val="accent1"/>
              </a:solidFill>
            </a:endParaRPr>
          </a:p>
        </p:txBody>
      </p:sp>
      <p:sp>
        <p:nvSpPr>
          <p:cNvPr id="35" name="TextBox 34">
            <a:extLst>
              <a:ext uri="{FF2B5EF4-FFF2-40B4-BE49-F238E27FC236}">
                <a16:creationId xmlns:a16="http://schemas.microsoft.com/office/drawing/2014/main" id="{2B8BF308-41CB-479E-9F23-70C48810C3B0}"/>
              </a:ext>
            </a:extLst>
          </p:cNvPr>
          <p:cNvSpPr txBox="1"/>
          <p:nvPr/>
        </p:nvSpPr>
        <p:spPr>
          <a:xfrm>
            <a:off x="1282700" y="4372912"/>
            <a:ext cx="2590800" cy="886846"/>
          </a:xfrm>
          <a:prstGeom prst="rect">
            <a:avLst/>
          </a:prstGeom>
          <a:noFill/>
        </p:spPr>
        <p:txBody>
          <a:bodyPr wrap="square" rtlCol="0" anchor="ctr">
            <a:spAutoFit/>
          </a:bodyPr>
          <a:lstStyle/>
          <a:p>
            <a:pPr algn="ctr">
              <a:lnSpc>
                <a:spcPct val="150000"/>
              </a:lnSpc>
            </a:pPr>
            <a:r>
              <a:rPr lang="en-US" sz="1200"/>
              <a:t>A wonderful serenity has taken possession of my entire soul, like these sweet mornings.</a:t>
            </a:r>
            <a:endParaRPr lang="en-US" sz="1200" dirty="0"/>
          </a:p>
        </p:txBody>
      </p:sp>
      <p:sp>
        <p:nvSpPr>
          <p:cNvPr id="36" name="Rectangle 35">
            <a:extLst>
              <a:ext uri="{FF2B5EF4-FFF2-40B4-BE49-F238E27FC236}">
                <a16:creationId xmlns:a16="http://schemas.microsoft.com/office/drawing/2014/main" id="{D8BD5CE8-7ACD-4130-A988-863D0F985917}"/>
              </a:ext>
            </a:extLst>
          </p:cNvPr>
          <p:cNvSpPr/>
          <p:nvPr/>
        </p:nvSpPr>
        <p:spPr>
          <a:xfrm>
            <a:off x="1801812" y="5466443"/>
            <a:ext cx="1552575" cy="5501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TextBox 36">
            <a:extLst>
              <a:ext uri="{FF2B5EF4-FFF2-40B4-BE49-F238E27FC236}">
                <a16:creationId xmlns:a16="http://schemas.microsoft.com/office/drawing/2014/main" id="{80C18D54-A4D8-4830-A70B-5166B05A36DD}"/>
              </a:ext>
            </a:extLst>
          </p:cNvPr>
          <p:cNvSpPr txBox="1"/>
          <p:nvPr/>
        </p:nvSpPr>
        <p:spPr>
          <a:xfrm>
            <a:off x="4800600" y="4096781"/>
            <a:ext cx="2590800" cy="338554"/>
          </a:xfrm>
          <a:prstGeom prst="rect">
            <a:avLst/>
          </a:prstGeom>
          <a:noFill/>
        </p:spPr>
        <p:txBody>
          <a:bodyPr wrap="square" rtlCol="0" anchor="ctr">
            <a:spAutoFit/>
          </a:bodyPr>
          <a:lstStyle/>
          <a:p>
            <a:pPr algn="ctr"/>
            <a:r>
              <a:rPr lang="en-US" sz="1600" b="1">
                <a:solidFill>
                  <a:schemeClr val="accent2"/>
                </a:solidFill>
              </a:rPr>
              <a:t>Description</a:t>
            </a:r>
            <a:endParaRPr lang="en-US" sz="1600" b="1" dirty="0">
              <a:solidFill>
                <a:schemeClr val="accent2"/>
              </a:solidFill>
            </a:endParaRPr>
          </a:p>
        </p:txBody>
      </p:sp>
      <p:sp>
        <p:nvSpPr>
          <p:cNvPr id="38" name="TextBox 37">
            <a:extLst>
              <a:ext uri="{FF2B5EF4-FFF2-40B4-BE49-F238E27FC236}">
                <a16:creationId xmlns:a16="http://schemas.microsoft.com/office/drawing/2014/main" id="{4EB2D349-3FA5-44EF-9351-99CACBF2261F}"/>
              </a:ext>
            </a:extLst>
          </p:cNvPr>
          <p:cNvSpPr txBox="1"/>
          <p:nvPr/>
        </p:nvSpPr>
        <p:spPr>
          <a:xfrm>
            <a:off x="4800600" y="4372912"/>
            <a:ext cx="2590800" cy="886846"/>
          </a:xfrm>
          <a:prstGeom prst="rect">
            <a:avLst/>
          </a:prstGeom>
          <a:noFill/>
        </p:spPr>
        <p:txBody>
          <a:bodyPr wrap="square" rtlCol="0" anchor="ctr">
            <a:spAutoFit/>
          </a:bodyPr>
          <a:lstStyle/>
          <a:p>
            <a:pPr algn="ctr">
              <a:lnSpc>
                <a:spcPct val="150000"/>
              </a:lnSpc>
            </a:pPr>
            <a:r>
              <a:rPr lang="en-US" sz="1200"/>
              <a:t>A wonderful serenity has taken possession of my entire soul, like these sweet mornings.</a:t>
            </a:r>
            <a:endParaRPr lang="en-US" sz="1200" dirty="0"/>
          </a:p>
        </p:txBody>
      </p:sp>
      <p:sp>
        <p:nvSpPr>
          <p:cNvPr id="39" name="TextBox 38">
            <a:extLst>
              <a:ext uri="{FF2B5EF4-FFF2-40B4-BE49-F238E27FC236}">
                <a16:creationId xmlns:a16="http://schemas.microsoft.com/office/drawing/2014/main" id="{9A0245BB-0725-42AB-A418-04DED897980B}"/>
              </a:ext>
            </a:extLst>
          </p:cNvPr>
          <p:cNvSpPr txBox="1"/>
          <p:nvPr/>
        </p:nvSpPr>
        <p:spPr>
          <a:xfrm>
            <a:off x="8318500" y="4096781"/>
            <a:ext cx="2590800" cy="338554"/>
          </a:xfrm>
          <a:prstGeom prst="rect">
            <a:avLst/>
          </a:prstGeom>
          <a:noFill/>
        </p:spPr>
        <p:txBody>
          <a:bodyPr wrap="square" rtlCol="0" anchor="ctr">
            <a:spAutoFit/>
          </a:bodyPr>
          <a:lstStyle/>
          <a:p>
            <a:pPr algn="ctr"/>
            <a:r>
              <a:rPr lang="en-US" sz="1600" b="1">
                <a:solidFill>
                  <a:schemeClr val="accent1"/>
                </a:solidFill>
              </a:rPr>
              <a:t>Description</a:t>
            </a:r>
            <a:endParaRPr lang="en-US" sz="1600" b="1" dirty="0">
              <a:solidFill>
                <a:schemeClr val="accent1"/>
              </a:solidFill>
            </a:endParaRPr>
          </a:p>
        </p:txBody>
      </p:sp>
      <p:sp>
        <p:nvSpPr>
          <p:cNvPr id="40" name="TextBox 39">
            <a:extLst>
              <a:ext uri="{FF2B5EF4-FFF2-40B4-BE49-F238E27FC236}">
                <a16:creationId xmlns:a16="http://schemas.microsoft.com/office/drawing/2014/main" id="{8A8846BF-595A-46FC-86FA-50DD05394311}"/>
              </a:ext>
            </a:extLst>
          </p:cNvPr>
          <p:cNvSpPr txBox="1"/>
          <p:nvPr/>
        </p:nvSpPr>
        <p:spPr>
          <a:xfrm>
            <a:off x="8318500" y="4372912"/>
            <a:ext cx="2590800" cy="886846"/>
          </a:xfrm>
          <a:prstGeom prst="rect">
            <a:avLst/>
          </a:prstGeom>
          <a:noFill/>
        </p:spPr>
        <p:txBody>
          <a:bodyPr wrap="square" rtlCol="0" anchor="ctr">
            <a:spAutoFit/>
          </a:bodyPr>
          <a:lstStyle/>
          <a:p>
            <a:pPr algn="ctr">
              <a:lnSpc>
                <a:spcPct val="150000"/>
              </a:lnSpc>
            </a:pPr>
            <a:r>
              <a:rPr lang="en-US" sz="1200"/>
              <a:t>A wonderful serenity has taken possession of my entire soul, like these sweet mornings.</a:t>
            </a:r>
            <a:endParaRPr lang="en-US" sz="1200" dirty="0"/>
          </a:p>
        </p:txBody>
      </p:sp>
      <p:sp>
        <p:nvSpPr>
          <p:cNvPr id="41" name="Rectangle 40">
            <a:extLst>
              <a:ext uri="{FF2B5EF4-FFF2-40B4-BE49-F238E27FC236}">
                <a16:creationId xmlns:a16="http://schemas.microsoft.com/office/drawing/2014/main" id="{3D52424D-12E5-4987-A5F2-3D93BB5BAEDE}"/>
              </a:ext>
            </a:extLst>
          </p:cNvPr>
          <p:cNvSpPr/>
          <p:nvPr/>
        </p:nvSpPr>
        <p:spPr>
          <a:xfrm>
            <a:off x="5319712" y="5466443"/>
            <a:ext cx="1552575" cy="5501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41">
            <a:extLst>
              <a:ext uri="{FF2B5EF4-FFF2-40B4-BE49-F238E27FC236}">
                <a16:creationId xmlns:a16="http://schemas.microsoft.com/office/drawing/2014/main" id="{17A3E782-5396-4024-8BD1-CFEAE10DDCCE}"/>
              </a:ext>
            </a:extLst>
          </p:cNvPr>
          <p:cNvSpPr/>
          <p:nvPr/>
        </p:nvSpPr>
        <p:spPr>
          <a:xfrm>
            <a:off x="8837613" y="5466443"/>
            <a:ext cx="1552575" cy="5501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TextBox 42">
            <a:extLst>
              <a:ext uri="{FF2B5EF4-FFF2-40B4-BE49-F238E27FC236}">
                <a16:creationId xmlns:a16="http://schemas.microsoft.com/office/drawing/2014/main" id="{32CAEA13-9298-421E-8087-FFD4D48FE790}"/>
              </a:ext>
            </a:extLst>
          </p:cNvPr>
          <p:cNvSpPr txBox="1"/>
          <p:nvPr/>
        </p:nvSpPr>
        <p:spPr>
          <a:xfrm>
            <a:off x="2129900" y="5510702"/>
            <a:ext cx="896399" cy="461665"/>
          </a:xfrm>
          <a:prstGeom prst="rect">
            <a:avLst/>
          </a:prstGeom>
          <a:noFill/>
        </p:spPr>
        <p:txBody>
          <a:bodyPr wrap="none" rtlCol="0">
            <a:spAutoFit/>
          </a:bodyPr>
          <a:lstStyle/>
          <a:p>
            <a:pPr algn="ctr"/>
            <a:r>
              <a:rPr lang="en-ID" sz="2400" b="1">
                <a:solidFill>
                  <a:schemeClr val="bg2"/>
                </a:solidFill>
              </a:rPr>
              <a:t>$200</a:t>
            </a:r>
          </a:p>
        </p:txBody>
      </p:sp>
      <p:sp>
        <p:nvSpPr>
          <p:cNvPr id="44" name="TextBox 43">
            <a:extLst>
              <a:ext uri="{FF2B5EF4-FFF2-40B4-BE49-F238E27FC236}">
                <a16:creationId xmlns:a16="http://schemas.microsoft.com/office/drawing/2014/main" id="{AF84466B-678D-4536-9239-C1456458763B}"/>
              </a:ext>
            </a:extLst>
          </p:cNvPr>
          <p:cNvSpPr txBox="1"/>
          <p:nvPr/>
        </p:nvSpPr>
        <p:spPr>
          <a:xfrm>
            <a:off x="5647798" y="5510702"/>
            <a:ext cx="896400" cy="461665"/>
          </a:xfrm>
          <a:prstGeom prst="rect">
            <a:avLst/>
          </a:prstGeom>
          <a:noFill/>
        </p:spPr>
        <p:txBody>
          <a:bodyPr wrap="none" rtlCol="0">
            <a:spAutoFit/>
          </a:bodyPr>
          <a:lstStyle/>
          <a:p>
            <a:pPr algn="ctr"/>
            <a:r>
              <a:rPr lang="en-ID" sz="2400" b="1">
                <a:solidFill>
                  <a:schemeClr val="bg2"/>
                </a:solidFill>
              </a:rPr>
              <a:t>$500</a:t>
            </a:r>
          </a:p>
        </p:txBody>
      </p:sp>
      <p:sp>
        <p:nvSpPr>
          <p:cNvPr id="45" name="TextBox 44">
            <a:extLst>
              <a:ext uri="{FF2B5EF4-FFF2-40B4-BE49-F238E27FC236}">
                <a16:creationId xmlns:a16="http://schemas.microsoft.com/office/drawing/2014/main" id="{7CBEDA9F-3856-4630-B745-45A9D132D084}"/>
              </a:ext>
            </a:extLst>
          </p:cNvPr>
          <p:cNvSpPr txBox="1"/>
          <p:nvPr/>
        </p:nvSpPr>
        <p:spPr>
          <a:xfrm>
            <a:off x="9165699" y="5510702"/>
            <a:ext cx="896400" cy="461665"/>
          </a:xfrm>
          <a:prstGeom prst="rect">
            <a:avLst/>
          </a:prstGeom>
          <a:noFill/>
        </p:spPr>
        <p:txBody>
          <a:bodyPr wrap="none" rtlCol="0">
            <a:spAutoFit/>
          </a:bodyPr>
          <a:lstStyle/>
          <a:p>
            <a:pPr algn="ctr"/>
            <a:r>
              <a:rPr lang="en-ID" sz="2400" b="1">
                <a:solidFill>
                  <a:schemeClr val="bg2"/>
                </a:solidFill>
              </a:rPr>
              <a:t>$640</a:t>
            </a:r>
          </a:p>
        </p:txBody>
      </p:sp>
      <p:sp>
        <p:nvSpPr>
          <p:cNvPr id="46" name="Freeform 5">
            <a:extLst>
              <a:ext uri="{FF2B5EF4-FFF2-40B4-BE49-F238E27FC236}">
                <a16:creationId xmlns:a16="http://schemas.microsoft.com/office/drawing/2014/main" id="{C3C793BC-1A5A-491A-83E6-D1DDB42486CC}"/>
              </a:ext>
            </a:extLst>
          </p:cNvPr>
          <p:cNvSpPr>
            <a:spLocks/>
          </p:cNvSpPr>
          <p:nvPr/>
        </p:nvSpPr>
        <p:spPr bwMode="auto">
          <a:xfrm>
            <a:off x="11406202" y="623751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7" name="Freeform 5">
            <a:extLst>
              <a:ext uri="{FF2B5EF4-FFF2-40B4-BE49-F238E27FC236}">
                <a16:creationId xmlns:a16="http://schemas.microsoft.com/office/drawing/2014/main" id="{7AE2497A-FFC5-42E2-86FA-2A03DD349025}"/>
              </a:ext>
            </a:extLst>
          </p:cNvPr>
          <p:cNvSpPr>
            <a:spLocks/>
          </p:cNvSpPr>
          <p:nvPr/>
        </p:nvSpPr>
        <p:spPr bwMode="auto">
          <a:xfrm>
            <a:off x="934081" y="129358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8" name="Freeform 5">
            <a:extLst>
              <a:ext uri="{FF2B5EF4-FFF2-40B4-BE49-F238E27FC236}">
                <a16:creationId xmlns:a16="http://schemas.microsoft.com/office/drawing/2014/main" id="{AD5CC7FD-6E7B-49BC-9C76-0FCC694E6E4F}"/>
              </a:ext>
            </a:extLst>
          </p:cNvPr>
          <p:cNvSpPr>
            <a:spLocks/>
          </p:cNvSpPr>
          <p:nvPr/>
        </p:nvSpPr>
        <p:spPr bwMode="auto">
          <a:xfrm>
            <a:off x="459602" y="30044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9" name="Freeform 5">
            <a:extLst>
              <a:ext uri="{FF2B5EF4-FFF2-40B4-BE49-F238E27FC236}">
                <a16:creationId xmlns:a16="http://schemas.microsoft.com/office/drawing/2014/main" id="{CFB37C10-5918-493B-8662-490550A96E17}"/>
              </a:ext>
            </a:extLst>
          </p:cNvPr>
          <p:cNvSpPr>
            <a:spLocks/>
          </p:cNvSpPr>
          <p:nvPr/>
        </p:nvSpPr>
        <p:spPr bwMode="auto">
          <a:xfrm>
            <a:off x="9981421" y="132886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0" name="Picture Placeholder 49">
            <a:extLst>
              <a:ext uri="{FF2B5EF4-FFF2-40B4-BE49-F238E27FC236}">
                <a16:creationId xmlns:a16="http://schemas.microsoft.com/office/drawing/2014/main" id="{73EFC2A8-F403-447C-A5DB-06E5A450EEEF}"/>
              </a:ext>
            </a:extLst>
          </p:cNvPr>
          <p:cNvSpPr>
            <a:spLocks noGrp="1"/>
          </p:cNvSpPr>
          <p:nvPr>
            <p:ph type="pic" sz="quarter" idx="13"/>
          </p:nvPr>
        </p:nvSpPr>
        <p:spPr/>
      </p:sp>
      <p:sp>
        <p:nvSpPr>
          <p:cNvPr id="52" name="Picture Placeholder 51">
            <a:extLst>
              <a:ext uri="{FF2B5EF4-FFF2-40B4-BE49-F238E27FC236}">
                <a16:creationId xmlns:a16="http://schemas.microsoft.com/office/drawing/2014/main" id="{85688953-440C-4A10-B94B-A85B5B01321C}"/>
              </a:ext>
            </a:extLst>
          </p:cNvPr>
          <p:cNvSpPr>
            <a:spLocks noGrp="1"/>
          </p:cNvSpPr>
          <p:nvPr>
            <p:ph type="pic" sz="quarter" idx="14"/>
          </p:nvPr>
        </p:nvSpPr>
        <p:spPr/>
      </p:sp>
      <p:sp>
        <p:nvSpPr>
          <p:cNvPr id="54" name="Picture Placeholder 53">
            <a:extLst>
              <a:ext uri="{FF2B5EF4-FFF2-40B4-BE49-F238E27FC236}">
                <a16:creationId xmlns:a16="http://schemas.microsoft.com/office/drawing/2014/main" id="{00E82369-9D83-416A-A391-0D08D840D124}"/>
              </a:ext>
            </a:extLst>
          </p:cNvPr>
          <p:cNvSpPr>
            <a:spLocks noGrp="1"/>
          </p:cNvSpPr>
          <p:nvPr>
            <p:ph type="pic" sz="quarter" idx="15"/>
          </p:nvPr>
        </p:nvSpPr>
        <p:spPr/>
      </p:sp>
    </p:spTree>
    <p:extLst>
      <p:ext uri="{BB962C8B-B14F-4D97-AF65-F5344CB8AC3E}">
        <p14:creationId xmlns:p14="http://schemas.microsoft.com/office/powerpoint/2010/main" val="2441970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9BF9A801-505D-4AF0-A462-7724EB7CE8B4}"/>
              </a:ext>
            </a:extLst>
          </p:cNvPr>
          <p:cNvSpPr/>
          <p:nvPr/>
        </p:nvSpPr>
        <p:spPr>
          <a:xfrm>
            <a:off x="3962400" y="2662535"/>
            <a:ext cx="4267200" cy="3141638"/>
          </a:xfrm>
          <a:prstGeom prst="roundRect">
            <a:avLst>
              <a:gd name="adj" fmla="val 1581"/>
            </a:avLst>
          </a:prstGeom>
          <a:solidFill>
            <a:schemeClr val="bg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24F6684C-214F-41DB-BC9E-ABC2260C72AC}"/>
              </a:ext>
            </a:extLst>
          </p:cNvPr>
          <p:cNvSpPr/>
          <p:nvPr/>
        </p:nvSpPr>
        <p:spPr>
          <a:xfrm>
            <a:off x="8616951" y="2662535"/>
            <a:ext cx="3575049" cy="3141638"/>
          </a:xfrm>
          <a:prstGeom prst="roundRect">
            <a:avLst>
              <a:gd name="adj" fmla="val 1581"/>
            </a:avLst>
          </a:prstGeom>
          <a:solidFill>
            <a:schemeClr val="bg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F63D4C4-5349-4D41-A116-32B6C90E61D8}"/>
              </a:ext>
            </a:extLst>
          </p:cNvPr>
          <p:cNvSpPr/>
          <p:nvPr/>
        </p:nvSpPr>
        <p:spPr>
          <a:xfrm>
            <a:off x="0" y="2662535"/>
            <a:ext cx="3575048" cy="3141638"/>
          </a:xfrm>
          <a:prstGeom prst="roundRect">
            <a:avLst>
              <a:gd name="adj" fmla="val 1581"/>
            </a:avLst>
          </a:prstGeom>
          <a:solidFill>
            <a:schemeClr val="bg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FE4DFC-ED27-424E-89B5-EC5FC105DD4D}"/>
              </a:ext>
            </a:extLst>
          </p:cNvPr>
          <p:cNvSpPr>
            <a:spLocks noGrp="1"/>
          </p:cNvSpPr>
          <p:nvPr>
            <p:ph type="title"/>
          </p:nvPr>
        </p:nvSpPr>
        <p:spPr/>
        <p:txBody>
          <a:bodyPr/>
          <a:lstStyle/>
          <a:p>
            <a:r>
              <a:rPr lang="en-ID"/>
              <a:t>PEOPLE SAY</a:t>
            </a:r>
          </a:p>
        </p:txBody>
      </p:sp>
      <p:sp>
        <p:nvSpPr>
          <p:cNvPr id="24" name="Freeform 5">
            <a:extLst>
              <a:ext uri="{FF2B5EF4-FFF2-40B4-BE49-F238E27FC236}">
                <a16:creationId xmlns:a16="http://schemas.microsoft.com/office/drawing/2014/main" id="{E0D6B69C-F689-4B35-BEFC-87161BD7C71E}"/>
              </a:ext>
            </a:extLst>
          </p:cNvPr>
          <p:cNvSpPr>
            <a:spLocks noEditPoints="1"/>
          </p:cNvSpPr>
          <p:nvPr/>
        </p:nvSpPr>
        <p:spPr bwMode="auto">
          <a:xfrm>
            <a:off x="5926931" y="3812582"/>
            <a:ext cx="338138" cy="265113"/>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2DB6B66A-0016-43E5-B957-1C3A8729877E}"/>
              </a:ext>
            </a:extLst>
          </p:cNvPr>
          <p:cNvSpPr>
            <a:spLocks noEditPoints="1"/>
          </p:cNvSpPr>
          <p:nvPr/>
        </p:nvSpPr>
        <p:spPr bwMode="auto">
          <a:xfrm>
            <a:off x="10289278" y="3812582"/>
            <a:ext cx="338138" cy="265113"/>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5">
            <a:extLst>
              <a:ext uri="{FF2B5EF4-FFF2-40B4-BE49-F238E27FC236}">
                <a16:creationId xmlns:a16="http://schemas.microsoft.com/office/drawing/2014/main" id="{FE544F9F-E176-4855-BEBC-C63E44AD4722}"/>
              </a:ext>
            </a:extLst>
          </p:cNvPr>
          <p:cNvSpPr>
            <a:spLocks noEditPoints="1"/>
          </p:cNvSpPr>
          <p:nvPr/>
        </p:nvSpPr>
        <p:spPr bwMode="auto">
          <a:xfrm>
            <a:off x="1564584" y="3812582"/>
            <a:ext cx="338138" cy="265113"/>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TextBox 26">
            <a:extLst>
              <a:ext uri="{FF2B5EF4-FFF2-40B4-BE49-F238E27FC236}">
                <a16:creationId xmlns:a16="http://schemas.microsoft.com/office/drawing/2014/main" id="{B46FDDB4-A3BB-4A37-93A1-A77988AB5F7F}"/>
              </a:ext>
            </a:extLst>
          </p:cNvPr>
          <p:cNvSpPr txBox="1"/>
          <p:nvPr/>
        </p:nvSpPr>
        <p:spPr>
          <a:xfrm>
            <a:off x="4629149" y="4133248"/>
            <a:ext cx="2933702" cy="1169551"/>
          </a:xfrm>
          <a:prstGeom prst="rect">
            <a:avLst/>
          </a:prstGeom>
          <a:noFill/>
        </p:spPr>
        <p:txBody>
          <a:bodyPr wrap="square" rtlCol="0">
            <a:spAutoFit/>
          </a:bodyPr>
          <a:lstStyle/>
          <a:p>
            <a:pPr algn="ctr">
              <a:lnSpc>
                <a:spcPct val="150000"/>
              </a:lnSpc>
            </a:pPr>
            <a:r>
              <a:rPr lang="en-US" sz="1200"/>
              <a:t>A wonderful </a:t>
            </a:r>
            <a:r>
              <a:rPr lang="en-US" sz="1200" dirty="0"/>
              <a:t>serenity has taken possession of my entire soul, like these sweet mornings of spring which I enjoy with my whole heart. </a:t>
            </a:r>
          </a:p>
        </p:txBody>
      </p:sp>
      <p:sp>
        <p:nvSpPr>
          <p:cNvPr id="28" name="TextBox 27">
            <a:extLst>
              <a:ext uri="{FF2B5EF4-FFF2-40B4-BE49-F238E27FC236}">
                <a16:creationId xmlns:a16="http://schemas.microsoft.com/office/drawing/2014/main" id="{EDF40E27-9684-47EB-A4B3-F40AC6339060}"/>
              </a:ext>
            </a:extLst>
          </p:cNvPr>
          <p:cNvSpPr txBox="1"/>
          <p:nvPr/>
        </p:nvSpPr>
        <p:spPr>
          <a:xfrm>
            <a:off x="8991496" y="4133248"/>
            <a:ext cx="2933702" cy="1169551"/>
          </a:xfrm>
          <a:prstGeom prst="rect">
            <a:avLst/>
          </a:prstGeom>
          <a:noFill/>
        </p:spPr>
        <p:txBody>
          <a:bodyPr wrap="square" rtlCol="0">
            <a:spAutoFit/>
          </a:bodyPr>
          <a:lstStyle/>
          <a:p>
            <a:pPr algn="ctr">
              <a:lnSpc>
                <a:spcPct val="150000"/>
              </a:lnSpc>
            </a:pPr>
            <a:r>
              <a:rPr lang="en-US" sz="1200"/>
              <a:t>A wonderful </a:t>
            </a:r>
            <a:r>
              <a:rPr lang="en-US" sz="1200" dirty="0"/>
              <a:t>serenity has taken possession of my entire soul, like these sweet mornings of spring which I enjoy with my whole heart. </a:t>
            </a:r>
          </a:p>
        </p:txBody>
      </p:sp>
      <p:sp>
        <p:nvSpPr>
          <p:cNvPr id="29" name="TextBox 28">
            <a:extLst>
              <a:ext uri="{FF2B5EF4-FFF2-40B4-BE49-F238E27FC236}">
                <a16:creationId xmlns:a16="http://schemas.microsoft.com/office/drawing/2014/main" id="{37AF2921-891F-4038-8BDF-31E0518F5E72}"/>
              </a:ext>
            </a:extLst>
          </p:cNvPr>
          <p:cNvSpPr txBox="1"/>
          <p:nvPr/>
        </p:nvSpPr>
        <p:spPr>
          <a:xfrm>
            <a:off x="266802" y="4133248"/>
            <a:ext cx="2933702" cy="1169551"/>
          </a:xfrm>
          <a:prstGeom prst="rect">
            <a:avLst/>
          </a:prstGeom>
          <a:noFill/>
        </p:spPr>
        <p:txBody>
          <a:bodyPr wrap="square" rtlCol="0">
            <a:spAutoFit/>
          </a:bodyPr>
          <a:lstStyle/>
          <a:p>
            <a:pPr algn="ctr">
              <a:lnSpc>
                <a:spcPct val="150000"/>
              </a:lnSpc>
            </a:pPr>
            <a:r>
              <a:rPr lang="en-US" sz="1200"/>
              <a:t>A wonderful </a:t>
            </a:r>
            <a:r>
              <a:rPr lang="en-US" sz="1200" dirty="0"/>
              <a:t>serenity has taken possession of my entire soul, like these sweet mornings of spring which I enjoy with my whole heart. </a:t>
            </a:r>
          </a:p>
        </p:txBody>
      </p:sp>
      <p:sp>
        <p:nvSpPr>
          <p:cNvPr id="30" name="Rectangle 29">
            <a:extLst>
              <a:ext uri="{FF2B5EF4-FFF2-40B4-BE49-F238E27FC236}">
                <a16:creationId xmlns:a16="http://schemas.microsoft.com/office/drawing/2014/main" id="{C29A6DBF-91D1-4714-99D0-2782E1CF0FEC}"/>
              </a:ext>
            </a:extLst>
          </p:cNvPr>
          <p:cNvSpPr/>
          <p:nvPr/>
        </p:nvSpPr>
        <p:spPr>
          <a:xfrm>
            <a:off x="5082302" y="5547945"/>
            <a:ext cx="2027395" cy="512456"/>
          </a:xfrm>
          <a:prstGeom prst="rect">
            <a:avLst/>
          </a:prstGeom>
          <a:solidFill>
            <a:schemeClr val="accent2"/>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3A8D468-6B18-4A45-AD11-E3E1F483E478}"/>
              </a:ext>
            </a:extLst>
          </p:cNvPr>
          <p:cNvSpPr txBox="1"/>
          <p:nvPr/>
        </p:nvSpPr>
        <p:spPr>
          <a:xfrm>
            <a:off x="5169464" y="5600745"/>
            <a:ext cx="1847841" cy="338554"/>
          </a:xfrm>
          <a:prstGeom prst="rect">
            <a:avLst/>
          </a:prstGeom>
          <a:noFill/>
        </p:spPr>
        <p:txBody>
          <a:bodyPr wrap="square" rtlCol="0">
            <a:spAutoFit/>
          </a:bodyPr>
          <a:lstStyle/>
          <a:p>
            <a:pPr algn="ctr">
              <a:lnSpc>
                <a:spcPct val="150000"/>
              </a:lnSpc>
            </a:pPr>
            <a:r>
              <a:rPr lang="en-US" sz="1200">
                <a:solidFill>
                  <a:schemeClr val="bg2"/>
                </a:solidFill>
              </a:rPr>
              <a:t>Tasya Aulia</a:t>
            </a:r>
            <a:endParaRPr lang="en-US" sz="1200" dirty="0">
              <a:solidFill>
                <a:schemeClr val="bg2"/>
              </a:solidFill>
            </a:endParaRPr>
          </a:p>
        </p:txBody>
      </p:sp>
      <p:sp>
        <p:nvSpPr>
          <p:cNvPr id="35" name="Rectangle 34">
            <a:extLst>
              <a:ext uri="{FF2B5EF4-FFF2-40B4-BE49-F238E27FC236}">
                <a16:creationId xmlns:a16="http://schemas.microsoft.com/office/drawing/2014/main" id="{BBFDB102-86EE-4D5C-811C-AD6D107479E4}"/>
              </a:ext>
            </a:extLst>
          </p:cNvPr>
          <p:cNvSpPr/>
          <p:nvPr/>
        </p:nvSpPr>
        <p:spPr>
          <a:xfrm>
            <a:off x="9516419" y="5547945"/>
            <a:ext cx="2027395" cy="512456"/>
          </a:xfrm>
          <a:prstGeom prst="rect">
            <a:avLst/>
          </a:prstGeom>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7F5155D8-5E25-49E9-AC1D-0A04064FBE4F}"/>
              </a:ext>
            </a:extLst>
          </p:cNvPr>
          <p:cNvSpPr txBox="1"/>
          <p:nvPr/>
        </p:nvSpPr>
        <p:spPr>
          <a:xfrm>
            <a:off x="9603581" y="5600745"/>
            <a:ext cx="1847841" cy="338554"/>
          </a:xfrm>
          <a:prstGeom prst="rect">
            <a:avLst/>
          </a:prstGeom>
          <a:noFill/>
        </p:spPr>
        <p:txBody>
          <a:bodyPr wrap="square" rtlCol="0">
            <a:spAutoFit/>
          </a:bodyPr>
          <a:lstStyle/>
          <a:p>
            <a:pPr algn="ctr">
              <a:lnSpc>
                <a:spcPct val="150000"/>
              </a:lnSpc>
            </a:pPr>
            <a:r>
              <a:rPr lang="en-US" sz="1200">
                <a:solidFill>
                  <a:schemeClr val="bg2"/>
                </a:solidFill>
              </a:rPr>
              <a:t>Evelyn Rose</a:t>
            </a:r>
            <a:endParaRPr lang="en-US" sz="1200" dirty="0">
              <a:solidFill>
                <a:schemeClr val="bg2"/>
              </a:solidFill>
            </a:endParaRPr>
          </a:p>
        </p:txBody>
      </p:sp>
      <p:sp>
        <p:nvSpPr>
          <p:cNvPr id="37" name="Rectangle 36">
            <a:extLst>
              <a:ext uri="{FF2B5EF4-FFF2-40B4-BE49-F238E27FC236}">
                <a16:creationId xmlns:a16="http://schemas.microsoft.com/office/drawing/2014/main" id="{36E596A8-1C08-4556-9CF5-2B667A19A99F}"/>
              </a:ext>
            </a:extLst>
          </p:cNvPr>
          <p:cNvSpPr/>
          <p:nvPr/>
        </p:nvSpPr>
        <p:spPr>
          <a:xfrm>
            <a:off x="646598" y="5547945"/>
            <a:ext cx="2027395" cy="512456"/>
          </a:xfrm>
          <a:prstGeom prst="rect">
            <a:avLst/>
          </a:prstGeom>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91CAA31-6FF0-4A2F-8828-96F227AC9A06}"/>
              </a:ext>
            </a:extLst>
          </p:cNvPr>
          <p:cNvSpPr txBox="1"/>
          <p:nvPr/>
        </p:nvSpPr>
        <p:spPr>
          <a:xfrm>
            <a:off x="733760" y="5600745"/>
            <a:ext cx="1847841" cy="338554"/>
          </a:xfrm>
          <a:prstGeom prst="rect">
            <a:avLst/>
          </a:prstGeom>
          <a:noFill/>
        </p:spPr>
        <p:txBody>
          <a:bodyPr wrap="square" rtlCol="0">
            <a:spAutoFit/>
          </a:bodyPr>
          <a:lstStyle/>
          <a:p>
            <a:pPr algn="ctr">
              <a:lnSpc>
                <a:spcPct val="150000"/>
              </a:lnSpc>
            </a:pPr>
            <a:r>
              <a:rPr lang="en-US" sz="1200">
                <a:solidFill>
                  <a:schemeClr val="bg2"/>
                </a:solidFill>
              </a:rPr>
              <a:t>Laura Natasha</a:t>
            </a:r>
            <a:endParaRPr lang="en-US" sz="1200" dirty="0">
              <a:solidFill>
                <a:schemeClr val="bg2"/>
              </a:solidFill>
            </a:endParaRPr>
          </a:p>
        </p:txBody>
      </p:sp>
      <p:sp>
        <p:nvSpPr>
          <p:cNvPr id="41" name="Freeform 5">
            <a:extLst>
              <a:ext uri="{FF2B5EF4-FFF2-40B4-BE49-F238E27FC236}">
                <a16:creationId xmlns:a16="http://schemas.microsoft.com/office/drawing/2014/main" id="{6EAE0402-0865-49CE-9E73-2A75167B7151}"/>
              </a:ext>
            </a:extLst>
          </p:cNvPr>
          <p:cNvSpPr>
            <a:spLocks/>
          </p:cNvSpPr>
          <p:nvPr/>
        </p:nvSpPr>
        <p:spPr bwMode="auto">
          <a:xfrm>
            <a:off x="8294702" y="613410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2" name="Freeform 5">
            <a:extLst>
              <a:ext uri="{FF2B5EF4-FFF2-40B4-BE49-F238E27FC236}">
                <a16:creationId xmlns:a16="http://schemas.microsoft.com/office/drawing/2014/main" id="{D60C80E3-A1A1-4576-A73E-D903A434FB9B}"/>
              </a:ext>
            </a:extLst>
          </p:cNvPr>
          <p:cNvSpPr>
            <a:spLocks/>
          </p:cNvSpPr>
          <p:nvPr/>
        </p:nvSpPr>
        <p:spPr bwMode="auto">
          <a:xfrm>
            <a:off x="3648874" y="518305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3" name="Freeform 5">
            <a:extLst>
              <a:ext uri="{FF2B5EF4-FFF2-40B4-BE49-F238E27FC236}">
                <a16:creationId xmlns:a16="http://schemas.microsoft.com/office/drawing/2014/main" id="{B09B1825-707E-4E54-BD72-EF4300C8C3C4}"/>
              </a:ext>
            </a:extLst>
          </p:cNvPr>
          <p:cNvSpPr>
            <a:spLocks/>
          </p:cNvSpPr>
          <p:nvPr/>
        </p:nvSpPr>
        <p:spPr bwMode="auto">
          <a:xfrm>
            <a:off x="3743261" y="173625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4" name="Freeform 5">
            <a:extLst>
              <a:ext uri="{FF2B5EF4-FFF2-40B4-BE49-F238E27FC236}">
                <a16:creationId xmlns:a16="http://schemas.microsoft.com/office/drawing/2014/main" id="{A9AE1AE8-77E9-496C-8DA6-1C80092B2FC7}"/>
              </a:ext>
            </a:extLst>
          </p:cNvPr>
          <p:cNvSpPr>
            <a:spLocks/>
          </p:cNvSpPr>
          <p:nvPr/>
        </p:nvSpPr>
        <p:spPr bwMode="auto">
          <a:xfrm>
            <a:off x="8257404" y="224302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6" name="Picture Placeholder 45">
            <a:extLst>
              <a:ext uri="{FF2B5EF4-FFF2-40B4-BE49-F238E27FC236}">
                <a16:creationId xmlns:a16="http://schemas.microsoft.com/office/drawing/2014/main" id="{690AAAEC-C831-4A40-B278-45961C02125D}"/>
              </a:ext>
            </a:extLst>
          </p:cNvPr>
          <p:cNvSpPr>
            <a:spLocks noGrp="1"/>
          </p:cNvSpPr>
          <p:nvPr>
            <p:ph type="pic" sz="quarter" idx="13"/>
          </p:nvPr>
        </p:nvSpPr>
        <p:spPr/>
      </p:sp>
      <p:sp>
        <p:nvSpPr>
          <p:cNvPr id="48" name="Picture Placeholder 47">
            <a:extLst>
              <a:ext uri="{FF2B5EF4-FFF2-40B4-BE49-F238E27FC236}">
                <a16:creationId xmlns:a16="http://schemas.microsoft.com/office/drawing/2014/main" id="{478E4BE4-0337-48E1-83F6-27921825FC17}"/>
              </a:ext>
            </a:extLst>
          </p:cNvPr>
          <p:cNvSpPr>
            <a:spLocks noGrp="1"/>
          </p:cNvSpPr>
          <p:nvPr>
            <p:ph type="pic" sz="quarter" idx="14"/>
          </p:nvPr>
        </p:nvSpPr>
        <p:spPr/>
      </p:sp>
      <p:sp>
        <p:nvSpPr>
          <p:cNvPr id="50" name="Picture Placeholder 49">
            <a:extLst>
              <a:ext uri="{FF2B5EF4-FFF2-40B4-BE49-F238E27FC236}">
                <a16:creationId xmlns:a16="http://schemas.microsoft.com/office/drawing/2014/main" id="{E7EA3A09-437E-4796-BB24-6A2AA68A04AD}"/>
              </a:ext>
            </a:extLst>
          </p:cNvPr>
          <p:cNvSpPr>
            <a:spLocks noGrp="1"/>
          </p:cNvSpPr>
          <p:nvPr>
            <p:ph type="pic" sz="quarter" idx="15"/>
          </p:nvPr>
        </p:nvSpPr>
        <p:spPr/>
      </p:sp>
    </p:spTree>
    <p:extLst>
      <p:ext uri="{BB962C8B-B14F-4D97-AF65-F5344CB8AC3E}">
        <p14:creationId xmlns:p14="http://schemas.microsoft.com/office/powerpoint/2010/main" val="2885197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ABDBA6-64C8-4B55-A83A-9CDA12713074}"/>
              </a:ext>
            </a:extLst>
          </p:cNvPr>
          <p:cNvSpPr/>
          <p:nvPr/>
        </p:nvSpPr>
        <p:spPr>
          <a:xfrm>
            <a:off x="0" y="1456526"/>
            <a:ext cx="3962400" cy="26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 name="Title 1">
            <a:extLst>
              <a:ext uri="{FF2B5EF4-FFF2-40B4-BE49-F238E27FC236}">
                <a16:creationId xmlns:a16="http://schemas.microsoft.com/office/drawing/2014/main" id="{5BC562B5-D610-410E-B123-E4483334C6BC}"/>
              </a:ext>
            </a:extLst>
          </p:cNvPr>
          <p:cNvSpPr>
            <a:spLocks noGrp="1"/>
          </p:cNvSpPr>
          <p:nvPr>
            <p:ph type="title"/>
          </p:nvPr>
        </p:nvSpPr>
        <p:spPr/>
        <p:txBody>
          <a:bodyPr/>
          <a:lstStyle/>
          <a:p>
            <a:r>
              <a:rPr lang="en-ID"/>
              <a:t>CONTACT US</a:t>
            </a:r>
          </a:p>
        </p:txBody>
      </p:sp>
      <p:sp>
        <p:nvSpPr>
          <p:cNvPr id="23" name="TextBox 22">
            <a:extLst>
              <a:ext uri="{FF2B5EF4-FFF2-40B4-BE49-F238E27FC236}">
                <a16:creationId xmlns:a16="http://schemas.microsoft.com/office/drawing/2014/main" id="{B9B2A26C-99E5-49DB-9578-6D9D035A7A58}"/>
              </a:ext>
            </a:extLst>
          </p:cNvPr>
          <p:cNvSpPr txBox="1"/>
          <p:nvPr/>
        </p:nvSpPr>
        <p:spPr>
          <a:xfrm>
            <a:off x="7620000" y="5444730"/>
            <a:ext cx="3821914" cy="830997"/>
          </a:xfrm>
          <a:prstGeom prst="rect">
            <a:avLst/>
          </a:prstGeom>
          <a:noFill/>
        </p:spPr>
        <p:txBody>
          <a:bodyPr wrap="square" rtlCol="0" anchor="ctr">
            <a:spAutoFit/>
          </a:bodyPr>
          <a:lstStyle/>
          <a:p>
            <a:pPr>
              <a:lnSpc>
                <a:spcPct val="150000"/>
              </a:lnSpc>
            </a:pPr>
            <a:r>
              <a:rPr lang="en-US" sz="1200" dirty="0">
                <a:ea typeface="Roboto" pitchFamily="2" charset="0"/>
              </a:rPr>
              <a:t>Phone Number : +34 9683 4950</a:t>
            </a:r>
          </a:p>
          <a:p>
            <a:pPr>
              <a:lnSpc>
                <a:spcPct val="150000"/>
              </a:lnSpc>
            </a:pPr>
            <a:r>
              <a:rPr lang="en-US" sz="1200" dirty="0">
                <a:ea typeface="Roboto" pitchFamily="2" charset="0"/>
              </a:rPr>
              <a:t>Website : www.anonymous.com</a:t>
            </a:r>
          </a:p>
          <a:p>
            <a:r>
              <a:rPr lang="en-US" sz="1200" dirty="0">
                <a:ea typeface="Roboto" pitchFamily="2" charset="0"/>
              </a:rPr>
              <a:t>Address : </a:t>
            </a:r>
            <a:r>
              <a:rPr lang="en-ID" sz="1200" dirty="0"/>
              <a:t>La Trobe Street, Australia</a:t>
            </a:r>
          </a:p>
        </p:txBody>
      </p:sp>
      <p:sp>
        <p:nvSpPr>
          <p:cNvPr id="28" name="TextBox 27">
            <a:extLst>
              <a:ext uri="{FF2B5EF4-FFF2-40B4-BE49-F238E27FC236}">
                <a16:creationId xmlns:a16="http://schemas.microsoft.com/office/drawing/2014/main" id="{9484BCC4-0771-41E4-8886-5C9C04E2D905}"/>
              </a:ext>
            </a:extLst>
          </p:cNvPr>
          <p:cNvSpPr txBox="1"/>
          <p:nvPr/>
        </p:nvSpPr>
        <p:spPr>
          <a:xfrm>
            <a:off x="1914346" y="5632564"/>
            <a:ext cx="3447738" cy="615553"/>
          </a:xfrm>
          <a:prstGeom prst="rect">
            <a:avLst/>
          </a:prstGeom>
          <a:noFill/>
        </p:spPr>
        <p:txBody>
          <a:bodyPr wrap="square" rtlCol="0" anchor="ctr">
            <a:spAutoFit/>
          </a:bodyPr>
          <a:lstStyle/>
          <a:p>
            <a:pPr>
              <a:lnSpc>
                <a:spcPct val="150000"/>
              </a:lnSpc>
            </a:pPr>
            <a:r>
              <a:rPr lang="en-US" sz="1200" dirty="0" err="1"/>
              <a:t>Awonderful</a:t>
            </a:r>
            <a:r>
              <a:rPr lang="en-US" sz="1200" dirty="0"/>
              <a:t> serenity has taken possession of my entire soul, like these sweet</a:t>
            </a:r>
          </a:p>
        </p:txBody>
      </p:sp>
      <p:sp>
        <p:nvSpPr>
          <p:cNvPr id="29" name="TextBox 28">
            <a:extLst>
              <a:ext uri="{FF2B5EF4-FFF2-40B4-BE49-F238E27FC236}">
                <a16:creationId xmlns:a16="http://schemas.microsoft.com/office/drawing/2014/main" id="{E4D13351-7BA0-4EC9-B44C-C279370C8B71}"/>
              </a:ext>
            </a:extLst>
          </p:cNvPr>
          <p:cNvSpPr txBox="1"/>
          <p:nvPr/>
        </p:nvSpPr>
        <p:spPr>
          <a:xfrm>
            <a:off x="1914346" y="5304448"/>
            <a:ext cx="1895893" cy="400110"/>
          </a:xfrm>
          <a:prstGeom prst="rect">
            <a:avLst/>
          </a:prstGeom>
          <a:noFill/>
        </p:spPr>
        <p:txBody>
          <a:bodyPr wrap="square" rtlCol="0">
            <a:spAutoFit/>
          </a:bodyPr>
          <a:lstStyle/>
          <a:p>
            <a:r>
              <a:rPr lang="en-US" sz="2000" b="1" dirty="0">
                <a:solidFill>
                  <a:schemeClr val="accent1"/>
                </a:solidFill>
                <a:latin typeface="+mj-lt"/>
              </a:rPr>
              <a:t>Description</a:t>
            </a:r>
          </a:p>
        </p:txBody>
      </p:sp>
      <p:sp>
        <p:nvSpPr>
          <p:cNvPr id="10" name="Freeform 5">
            <a:extLst>
              <a:ext uri="{FF2B5EF4-FFF2-40B4-BE49-F238E27FC236}">
                <a16:creationId xmlns:a16="http://schemas.microsoft.com/office/drawing/2014/main" id="{075877D5-EC60-4FF1-8DF3-A4EF51AB1E73}"/>
              </a:ext>
            </a:extLst>
          </p:cNvPr>
          <p:cNvSpPr>
            <a:spLocks/>
          </p:cNvSpPr>
          <p:nvPr/>
        </p:nvSpPr>
        <p:spPr bwMode="auto">
          <a:xfrm>
            <a:off x="10429890" y="562783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1" name="Freeform 5">
            <a:extLst>
              <a:ext uri="{FF2B5EF4-FFF2-40B4-BE49-F238E27FC236}">
                <a16:creationId xmlns:a16="http://schemas.microsoft.com/office/drawing/2014/main" id="{12383BE5-E532-4B09-A5D8-35C73490299C}"/>
              </a:ext>
            </a:extLst>
          </p:cNvPr>
          <p:cNvSpPr>
            <a:spLocks/>
          </p:cNvSpPr>
          <p:nvPr/>
        </p:nvSpPr>
        <p:spPr bwMode="auto">
          <a:xfrm>
            <a:off x="1209319" y="88808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2" name="Freeform 5">
            <a:extLst>
              <a:ext uri="{FF2B5EF4-FFF2-40B4-BE49-F238E27FC236}">
                <a16:creationId xmlns:a16="http://schemas.microsoft.com/office/drawing/2014/main" id="{9A143231-E8BE-4741-8141-BCABFF0FB9DE}"/>
              </a:ext>
            </a:extLst>
          </p:cNvPr>
          <p:cNvSpPr>
            <a:spLocks/>
          </p:cNvSpPr>
          <p:nvPr/>
        </p:nvSpPr>
        <p:spPr bwMode="auto">
          <a:xfrm>
            <a:off x="912813" y="200733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3" name="Freeform 5">
            <a:extLst>
              <a:ext uri="{FF2B5EF4-FFF2-40B4-BE49-F238E27FC236}">
                <a16:creationId xmlns:a16="http://schemas.microsoft.com/office/drawing/2014/main" id="{7DA0D270-8C79-4161-9631-8B1382C1EF94}"/>
              </a:ext>
            </a:extLst>
          </p:cNvPr>
          <p:cNvSpPr>
            <a:spLocks/>
          </p:cNvSpPr>
          <p:nvPr/>
        </p:nvSpPr>
        <p:spPr bwMode="auto">
          <a:xfrm>
            <a:off x="11333178" y="455748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8" name="Picture Placeholder 7">
            <a:extLst>
              <a:ext uri="{FF2B5EF4-FFF2-40B4-BE49-F238E27FC236}">
                <a16:creationId xmlns:a16="http://schemas.microsoft.com/office/drawing/2014/main" id="{D210A726-F522-4474-A8D2-0B55925B63A6}"/>
              </a:ext>
            </a:extLst>
          </p:cNvPr>
          <p:cNvSpPr>
            <a:spLocks noGrp="1"/>
          </p:cNvSpPr>
          <p:nvPr>
            <p:ph type="pic" sz="quarter" idx="13"/>
          </p:nvPr>
        </p:nvSpPr>
        <p:spPr/>
      </p:sp>
    </p:spTree>
    <p:extLst>
      <p:ext uri="{BB962C8B-B14F-4D97-AF65-F5344CB8AC3E}">
        <p14:creationId xmlns:p14="http://schemas.microsoft.com/office/powerpoint/2010/main" val="202526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A968B03-BD7E-472F-8642-EB07FDAEF37B}"/>
              </a:ext>
            </a:extLst>
          </p:cNvPr>
          <p:cNvSpPr>
            <a:spLocks noGrp="1"/>
          </p:cNvSpPr>
          <p:nvPr>
            <p:ph type="pic" sz="quarter" idx="13"/>
          </p:nvPr>
        </p:nvSpPr>
        <p:spPr/>
      </p:sp>
      <p:sp>
        <p:nvSpPr>
          <p:cNvPr id="72" name="Rectangle 71">
            <a:extLst>
              <a:ext uri="{FF2B5EF4-FFF2-40B4-BE49-F238E27FC236}">
                <a16:creationId xmlns:a16="http://schemas.microsoft.com/office/drawing/2014/main" id="{2D1276A0-001D-4365-9EC2-F996794FA520}"/>
              </a:ext>
            </a:extLst>
          </p:cNvPr>
          <p:cNvSpPr/>
          <p:nvPr/>
        </p:nvSpPr>
        <p:spPr>
          <a:xfrm>
            <a:off x="1" y="0"/>
            <a:ext cx="121920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Rectangle 78">
            <a:extLst>
              <a:ext uri="{FF2B5EF4-FFF2-40B4-BE49-F238E27FC236}">
                <a16:creationId xmlns:a16="http://schemas.microsoft.com/office/drawing/2014/main" id="{ACA1F9E5-AB73-4E59-909F-F661B82C6E86}"/>
              </a:ext>
            </a:extLst>
          </p:cNvPr>
          <p:cNvSpPr/>
          <p:nvPr/>
        </p:nvSpPr>
        <p:spPr>
          <a:xfrm rot="10800000">
            <a:off x="-1" y="-15855"/>
            <a:ext cx="668244" cy="990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itle 3">
            <a:extLst>
              <a:ext uri="{FF2B5EF4-FFF2-40B4-BE49-F238E27FC236}">
                <a16:creationId xmlns:a16="http://schemas.microsoft.com/office/drawing/2014/main" id="{3E3E6315-AA5C-4D8C-84D7-8B907A524324}"/>
              </a:ext>
            </a:extLst>
          </p:cNvPr>
          <p:cNvSpPr>
            <a:spLocks noGrp="1"/>
          </p:cNvSpPr>
          <p:nvPr>
            <p:ph type="title"/>
          </p:nvPr>
        </p:nvSpPr>
        <p:spPr>
          <a:xfrm>
            <a:off x="1047750" y="696969"/>
            <a:ext cx="10096500" cy="1182350"/>
          </a:xfrm>
        </p:spPr>
        <p:txBody>
          <a:bodyPr>
            <a:normAutofit/>
          </a:bodyPr>
          <a:lstStyle/>
          <a:p>
            <a:r>
              <a:rPr lang="en-ID" sz="4400" dirty="0">
                <a:solidFill>
                  <a:schemeClr val="bg2"/>
                </a:solidFill>
              </a:rPr>
              <a:t>TABLE OF CONTENT</a:t>
            </a:r>
          </a:p>
        </p:txBody>
      </p:sp>
      <p:sp>
        <p:nvSpPr>
          <p:cNvPr id="3" name="TextBox 2">
            <a:extLst>
              <a:ext uri="{FF2B5EF4-FFF2-40B4-BE49-F238E27FC236}">
                <a16:creationId xmlns:a16="http://schemas.microsoft.com/office/drawing/2014/main" id="{F40DA8F0-AFE1-4601-8691-300B6E27551F}"/>
              </a:ext>
            </a:extLst>
          </p:cNvPr>
          <p:cNvSpPr txBox="1"/>
          <p:nvPr/>
        </p:nvSpPr>
        <p:spPr>
          <a:xfrm>
            <a:off x="1390148" y="2109217"/>
            <a:ext cx="1091966" cy="1107996"/>
          </a:xfrm>
          <a:prstGeom prst="rect">
            <a:avLst/>
          </a:prstGeom>
          <a:noFill/>
        </p:spPr>
        <p:txBody>
          <a:bodyPr wrap="none" rtlCol="0">
            <a:spAutoFit/>
          </a:bodyPr>
          <a:lstStyle/>
          <a:p>
            <a:r>
              <a:rPr lang="en-ID" sz="6600" b="1" dirty="0">
                <a:solidFill>
                  <a:schemeClr val="accent1"/>
                </a:solidFill>
                <a:latin typeface="+mj-lt"/>
              </a:rPr>
              <a:t>01</a:t>
            </a:r>
          </a:p>
        </p:txBody>
      </p:sp>
      <p:sp>
        <p:nvSpPr>
          <p:cNvPr id="9" name="Rectangle 8">
            <a:extLst>
              <a:ext uri="{FF2B5EF4-FFF2-40B4-BE49-F238E27FC236}">
                <a16:creationId xmlns:a16="http://schemas.microsoft.com/office/drawing/2014/main" id="{0BA5D8EC-C05C-4BB0-879E-AC762870EE10}"/>
              </a:ext>
            </a:extLst>
          </p:cNvPr>
          <p:cNvSpPr/>
          <p:nvPr/>
        </p:nvSpPr>
        <p:spPr>
          <a:xfrm>
            <a:off x="2530049" y="2338851"/>
            <a:ext cx="3577662" cy="893834"/>
          </a:xfrm>
          <a:prstGeom prst="rect">
            <a:avLst/>
          </a:prstGeom>
        </p:spPr>
        <p:txBody>
          <a:bodyPr wrap="square" anchor="ctr">
            <a:spAutoFit/>
          </a:bodyPr>
          <a:lstStyle/>
          <a:p>
            <a:pPr>
              <a:lnSpc>
                <a:spcPct val="150000"/>
              </a:lnSpc>
            </a:pPr>
            <a:r>
              <a:rPr lang="en-US" sz="1200">
                <a:solidFill>
                  <a:schemeClr val="bg2"/>
                </a:solidFill>
              </a:rPr>
              <a:t>Lorem ipsum dolor sit amet, consectetur adipiscing elit, sed do eiusmod tempor incididunt ut labore et dolore magna</a:t>
            </a:r>
            <a:endParaRPr lang="en-US" sz="1200" dirty="0">
              <a:solidFill>
                <a:schemeClr val="bg2"/>
              </a:solidFill>
            </a:endParaRPr>
          </a:p>
        </p:txBody>
      </p:sp>
      <p:sp>
        <p:nvSpPr>
          <p:cNvPr id="11" name="TextBox 10">
            <a:extLst>
              <a:ext uri="{FF2B5EF4-FFF2-40B4-BE49-F238E27FC236}">
                <a16:creationId xmlns:a16="http://schemas.microsoft.com/office/drawing/2014/main" id="{C03BB0F8-EB57-41CA-8508-AEC897ED0467}"/>
              </a:ext>
            </a:extLst>
          </p:cNvPr>
          <p:cNvSpPr txBox="1"/>
          <p:nvPr/>
        </p:nvSpPr>
        <p:spPr>
          <a:xfrm>
            <a:off x="2530049" y="2094540"/>
            <a:ext cx="2136702" cy="338554"/>
          </a:xfrm>
          <a:prstGeom prst="rect">
            <a:avLst/>
          </a:prstGeom>
          <a:noFill/>
        </p:spPr>
        <p:txBody>
          <a:bodyPr wrap="square" rtlCol="0">
            <a:spAutoFit/>
          </a:bodyPr>
          <a:lstStyle/>
          <a:p>
            <a:r>
              <a:rPr lang="en-ID" sz="1600" b="1" dirty="0">
                <a:solidFill>
                  <a:schemeClr val="bg2"/>
                </a:solidFill>
              </a:rPr>
              <a:t>Introducing</a:t>
            </a:r>
          </a:p>
        </p:txBody>
      </p:sp>
      <p:sp>
        <p:nvSpPr>
          <p:cNvPr id="10" name="Rectangle 9">
            <a:extLst>
              <a:ext uri="{FF2B5EF4-FFF2-40B4-BE49-F238E27FC236}">
                <a16:creationId xmlns:a16="http://schemas.microsoft.com/office/drawing/2014/main" id="{A8704CEE-0AAF-4706-B439-A00B26316771}"/>
              </a:ext>
            </a:extLst>
          </p:cNvPr>
          <p:cNvSpPr/>
          <p:nvPr/>
        </p:nvSpPr>
        <p:spPr>
          <a:xfrm>
            <a:off x="2572127" y="4425935"/>
            <a:ext cx="3577662" cy="893834"/>
          </a:xfrm>
          <a:prstGeom prst="rect">
            <a:avLst/>
          </a:prstGeom>
        </p:spPr>
        <p:txBody>
          <a:bodyPr wrap="square" anchor="ctr">
            <a:spAutoFit/>
          </a:bodyPr>
          <a:lstStyle/>
          <a:p>
            <a:pPr>
              <a:lnSpc>
                <a:spcPct val="150000"/>
              </a:lnSpc>
            </a:pPr>
            <a:r>
              <a:rPr lang="en-US" sz="1200">
                <a:solidFill>
                  <a:schemeClr val="bg2"/>
                </a:solidFill>
              </a:rPr>
              <a:t>Lorem ipsum dolor sit amet, consectetur adipiscing elit, sed do eiusmod tempor incididunt ut labore et dolore magna</a:t>
            </a:r>
            <a:endParaRPr lang="en-US" sz="1200" dirty="0">
              <a:solidFill>
                <a:schemeClr val="bg2"/>
              </a:solidFill>
            </a:endParaRPr>
          </a:p>
        </p:txBody>
      </p:sp>
      <p:sp>
        <p:nvSpPr>
          <p:cNvPr id="12" name="TextBox 11">
            <a:extLst>
              <a:ext uri="{FF2B5EF4-FFF2-40B4-BE49-F238E27FC236}">
                <a16:creationId xmlns:a16="http://schemas.microsoft.com/office/drawing/2014/main" id="{36FDFFFB-3C70-495C-87CF-98E36EBBBD49}"/>
              </a:ext>
            </a:extLst>
          </p:cNvPr>
          <p:cNvSpPr txBox="1"/>
          <p:nvPr/>
        </p:nvSpPr>
        <p:spPr>
          <a:xfrm>
            <a:off x="2572127" y="4159898"/>
            <a:ext cx="2136702" cy="338554"/>
          </a:xfrm>
          <a:prstGeom prst="rect">
            <a:avLst/>
          </a:prstGeom>
          <a:noFill/>
        </p:spPr>
        <p:txBody>
          <a:bodyPr wrap="square" rtlCol="0">
            <a:spAutoFit/>
          </a:bodyPr>
          <a:lstStyle/>
          <a:p>
            <a:r>
              <a:rPr lang="en-ID" sz="1600" b="1">
                <a:solidFill>
                  <a:schemeClr val="bg2"/>
                </a:solidFill>
              </a:rPr>
              <a:t>About Us</a:t>
            </a:r>
          </a:p>
        </p:txBody>
      </p:sp>
      <p:sp>
        <p:nvSpPr>
          <p:cNvPr id="73" name="TextBox 72">
            <a:extLst>
              <a:ext uri="{FF2B5EF4-FFF2-40B4-BE49-F238E27FC236}">
                <a16:creationId xmlns:a16="http://schemas.microsoft.com/office/drawing/2014/main" id="{DE685E50-F261-4A5E-803F-55F56FAA436D}"/>
              </a:ext>
            </a:extLst>
          </p:cNvPr>
          <p:cNvSpPr txBox="1"/>
          <p:nvPr/>
        </p:nvSpPr>
        <p:spPr>
          <a:xfrm>
            <a:off x="1305991" y="4191738"/>
            <a:ext cx="1260281" cy="1107996"/>
          </a:xfrm>
          <a:prstGeom prst="rect">
            <a:avLst/>
          </a:prstGeom>
          <a:noFill/>
        </p:spPr>
        <p:txBody>
          <a:bodyPr wrap="none" rtlCol="0">
            <a:spAutoFit/>
          </a:bodyPr>
          <a:lstStyle/>
          <a:p>
            <a:r>
              <a:rPr lang="en-ID" sz="6600" b="1" dirty="0">
                <a:solidFill>
                  <a:schemeClr val="accent1"/>
                </a:solidFill>
                <a:latin typeface="+mj-lt"/>
              </a:rPr>
              <a:t>02</a:t>
            </a:r>
          </a:p>
        </p:txBody>
      </p:sp>
      <p:sp>
        <p:nvSpPr>
          <p:cNvPr id="13" name="TextBox 12">
            <a:extLst>
              <a:ext uri="{FF2B5EF4-FFF2-40B4-BE49-F238E27FC236}">
                <a16:creationId xmlns:a16="http://schemas.microsoft.com/office/drawing/2014/main" id="{CADCE41B-1EAC-40D2-A7C5-D5A58FAA6DA9}"/>
              </a:ext>
            </a:extLst>
          </p:cNvPr>
          <p:cNvSpPr txBox="1"/>
          <p:nvPr/>
        </p:nvSpPr>
        <p:spPr>
          <a:xfrm>
            <a:off x="7924800" y="4159898"/>
            <a:ext cx="2136702" cy="338554"/>
          </a:xfrm>
          <a:prstGeom prst="rect">
            <a:avLst/>
          </a:prstGeom>
          <a:noFill/>
        </p:spPr>
        <p:txBody>
          <a:bodyPr wrap="square" rtlCol="0">
            <a:spAutoFit/>
          </a:bodyPr>
          <a:lstStyle/>
          <a:p>
            <a:r>
              <a:rPr lang="en-ID" sz="1600" b="1">
                <a:solidFill>
                  <a:schemeClr val="bg2"/>
                </a:solidFill>
              </a:rPr>
              <a:t>Thank You</a:t>
            </a:r>
          </a:p>
        </p:txBody>
      </p:sp>
      <p:sp>
        <p:nvSpPr>
          <p:cNvPr id="14" name="Rectangle 13">
            <a:extLst>
              <a:ext uri="{FF2B5EF4-FFF2-40B4-BE49-F238E27FC236}">
                <a16:creationId xmlns:a16="http://schemas.microsoft.com/office/drawing/2014/main" id="{6F228F42-B99F-4007-B204-FA4626D176B1}"/>
              </a:ext>
            </a:extLst>
          </p:cNvPr>
          <p:cNvSpPr/>
          <p:nvPr/>
        </p:nvSpPr>
        <p:spPr>
          <a:xfrm>
            <a:off x="7924800" y="4425935"/>
            <a:ext cx="3577662" cy="893834"/>
          </a:xfrm>
          <a:prstGeom prst="rect">
            <a:avLst/>
          </a:prstGeom>
        </p:spPr>
        <p:txBody>
          <a:bodyPr wrap="square" anchor="ctr">
            <a:spAutoFit/>
          </a:bodyPr>
          <a:lstStyle/>
          <a:p>
            <a:pPr>
              <a:lnSpc>
                <a:spcPct val="150000"/>
              </a:lnSpc>
            </a:pPr>
            <a:r>
              <a:rPr lang="en-US" sz="1200">
                <a:solidFill>
                  <a:schemeClr val="bg2"/>
                </a:solidFill>
              </a:rPr>
              <a:t>Lorem ipsum dolor sit amet, consectetur adipiscing elit, sed do eiusmod tempor incididunt ut labore et dolore magna</a:t>
            </a:r>
            <a:endParaRPr lang="en-US" sz="1200" dirty="0">
              <a:solidFill>
                <a:schemeClr val="bg2"/>
              </a:solidFill>
            </a:endParaRPr>
          </a:p>
        </p:txBody>
      </p:sp>
      <p:sp>
        <p:nvSpPr>
          <p:cNvPr id="74" name="TextBox 73">
            <a:extLst>
              <a:ext uri="{FF2B5EF4-FFF2-40B4-BE49-F238E27FC236}">
                <a16:creationId xmlns:a16="http://schemas.microsoft.com/office/drawing/2014/main" id="{BD434A7C-3115-4EAD-AA34-B1F9EC800803}"/>
              </a:ext>
            </a:extLst>
          </p:cNvPr>
          <p:cNvSpPr txBox="1"/>
          <p:nvPr/>
        </p:nvSpPr>
        <p:spPr>
          <a:xfrm>
            <a:off x="6556410" y="4191738"/>
            <a:ext cx="1343638" cy="1107996"/>
          </a:xfrm>
          <a:prstGeom prst="rect">
            <a:avLst/>
          </a:prstGeom>
          <a:noFill/>
        </p:spPr>
        <p:txBody>
          <a:bodyPr wrap="none" rtlCol="0">
            <a:spAutoFit/>
          </a:bodyPr>
          <a:lstStyle/>
          <a:p>
            <a:r>
              <a:rPr lang="en-ID" sz="6600" b="1">
                <a:solidFill>
                  <a:schemeClr val="accent1"/>
                </a:solidFill>
                <a:latin typeface="+mj-lt"/>
              </a:rPr>
              <a:t>04</a:t>
            </a:r>
          </a:p>
        </p:txBody>
      </p:sp>
      <p:sp>
        <p:nvSpPr>
          <p:cNvPr id="15" name="TextBox 14">
            <a:extLst>
              <a:ext uri="{FF2B5EF4-FFF2-40B4-BE49-F238E27FC236}">
                <a16:creationId xmlns:a16="http://schemas.microsoft.com/office/drawing/2014/main" id="{A7CE6493-6D8B-4CF0-A703-7DF4C84EB51F}"/>
              </a:ext>
            </a:extLst>
          </p:cNvPr>
          <p:cNvSpPr txBox="1"/>
          <p:nvPr/>
        </p:nvSpPr>
        <p:spPr>
          <a:xfrm>
            <a:off x="7904362" y="2094540"/>
            <a:ext cx="2136702" cy="338554"/>
          </a:xfrm>
          <a:prstGeom prst="rect">
            <a:avLst/>
          </a:prstGeom>
          <a:noFill/>
        </p:spPr>
        <p:txBody>
          <a:bodyPr wrap="square" rtlCol="0">
            <a:spAutoFit/>
          </a:bodyPr>
          <a:lstStyle/>
          <a:p>
            <a:r>
              <a:rPr lang="en-ID" sz="1600" b="1">
                <a:solidFill>
                  <a:schemeClr val="bg2"/>
                </a:solidFill>
              </a:rPr>
              <a:t>Portofolio</a:t>
            </a:r>
          </a:p>
        </p:txBody>
      </p:sp>
      <p:sp>
        <p:nvSpPr>
          <p:cNvPr id="16" name="Rectangle 15">
            <a:extLst>
              <a:ext uri="{FF2B5EF4-FFF2-40B4-BE49-F238E27FC236}">
                <a16:creationId xmlns:a16="http://schemas.microsoft.com/office/drawing/2014/main" id="{F8C8DE39-77CB-4108-AB1C-286B576C7AA8}"/>
              </a:ext>
            </a:extLst>
          </p:cNvPr>
          <p:cNvSpPr/>
          <p:nvPr/>
        </p:nvSpPr>
        <p:spPr>
          <a:xfrm>
            <a:off x="7904362" y="2338851"/>
            <a:ext cx="3577662" cy="893834"/>
          </a:xfrm>
          <a:prstGeom prst="rect">
            <a:avLst/>
          </a:prstGeom>
        </p:spPr>
        <p:txBody>
          <a:bodyPr wrap="square" anchor="ctr">
            <a:spAutoFit/>
          </a:bodyPr>
          <a:lstStyle/>
          <a:p>
            <a:pPr>
              <a:lnSpc>
                <a:spcPct val="150000"/>
              </a:lnSpc>
            </a:pPr>
            <a:r>
              <a:rPr lang="en-US" sz="1200">
                <a:solidFill>
                  <a:schemeClr val="bg2"/>
                </a:solidFill>
              </a:rPr>
              <a:t>Lorem ipsum dolor sit amet, consectetur adipiscing elit, sed do eiusmod tempor incididunt ut labore et dolore magna</a:t>
            </a:r>
            <a:endParaRPr lang="en-US" sz="1200" dirty="0">
              <a:solidFill>
                <a:schemeClr val="bg2"/>
              </a:solidFill>
            </a:endParaRPr>
          </a:p>
        </p:txBody>
      </p:sp>
      <p:sp>
        <p:nvSpPr>
          <p:cNvPr id="77" name="TextBox 76">
            <a:extLst>
              <a:ext uri="{FF2B5EF4-FFF2-40B4-BE49-F238E27FC236}">
                <a16:creationId xmlns:a16="http://schemas.microsoft.com/office/drawing/2014/main" id="{1F1BBEF3-38BB-4643-B6EC-9201AF482582}"/>
              </a:ext>
            </a:extLst>
          </p:cNvPr>
          <p:cNvSpPr txBox="1"/>
          <p:nvPr/>
        </p:nvSpPr>
        <p:spPr>
          <a:xfrm>
            <a:off x="6597287" y="2109217"/>
            <a:ext cx="1261884" cy="1107996"/>
          </a:xfrm>
          <a:prstGeom prst="rect">
            <a:avLst/>
          </a:prstGeom>
          <a:noFill/>
        </p:spPr>
        <p:txBody>
          <a:bodyPr wrap="none" rtlCol="0">
            <a:spAutoFit/>
          </a:bodyPr>
          <a:lstStyle/>
          <a:p>
            <a:r>
              <a:rPr lang="en-ID" sz="6600" b="1" dirty="0">
                <a:solidFill>
                  <a:schemeClr val="accent1"/>
                </a:solidFill>
                <a:latin typeface="+mj-lt"/>
              </a:rPr>
              <a:t>03</a:t>
            </a:r>
          </a:p>
        </p:txBody>
      </p:sp>
      <p:sp>
        <p:nvSpPr>
          <p:cNvPr id="81" name="Freeform 5">
            <a:extLst>
              <a:ext uri="{FF2B5EF4-FFF2-40B4-BE49-F238E27FC236}">
                <a16:creationId xmlns:a16="http://schemas.microsoft.com/office/drawing/2014/main" id="{3CB134E2-CF29-4476-AB7A-F036B60E62E5}"/>
              </a:ext>
            </a:extLst>
          </p:cNvPr>
          <p:cNvSpPr>
            <a:spLocks/>
          </p:cNvSpPr>
          <p:nvPr/>
        </p:nvSpPr>
        <p:spPr bwMode="auto">
          <a:xfrm>
            <a:off x="10126678" y="60524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84" name="Freeform 5">
            <a:extLst>
              <a:ext uri="{FF2B5EF4-FFF2-40B4-BE49-F238E27FC236}">
                <a16:creationId xmlns:a16="http://schemas.microsoft.com/office/drawing/2014/main" id="{2E4E9358-6C9B-45AA-84F4-5D63C2D8DB37}"/>
              </a:ext>
            </a:extLst>
          </p:cNvPr>
          <p:cNvSpPr>
            <a:spLocks/>
          </p:cNvSpPr>
          <p:nvPr/>
        </p:nvSpPr>
        <p:spPr bwMode="auto">
          <a:xfrm>
            <a:off x="2052791" y="1681195"/>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85" name="Freeform 5">
            <a:extLst>
              <a:ext uri="{FF2B5EF4-FFF2-40B4-BE49-F238E27FC236}">
                <a16:creationId xmlns:a16="http://schemas.microsoft.com/office/drawing/2014/main" id="{09BF050F-8E06-4555-AF5D-A56EF25E7065}"/>
              </a:ext>
            </a:extLst>
          </p:cNvPr>
          <p:cNvSpPr>
            <a:spLocks/>
          </p:cNvSpPr>
          <p:nvPr/>
        </p:nvSpPr>
        <p:spPr bwMode="auto">
          <a:xfrm>
            <a:off x="668243" y="3978285"/>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86" name="Freeform 5">
            <a:extLst>
              <a:ext uri="{FF2B5EF4-FFF2-40B4-BE49-F238E27FC236}">
                <a16:creationId xmlns:a16="http://schemas.microsoft.com/office/drawing/2014/main" id="{9AE2FD68-20E5-4B9B-994C-527479C93383}"/>
              </a:ext>
            </a:extLst>
          </p:cNvPr>
          <p:cNvSpPr>
            <a:spLocks/>
          </p:cNvSpPr>
          <p:nvPr/>
        </p:nvSpPr>
        <p:spPr bwMode="auto">
          <a:xfrm>
            <a:off x="10437027" y="17225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88" name="Rectangle 87">
            <a:extLst>
              <a:ext uri="{FF2B5EF4-FFF2-40B4-BE49-F238E27FC236}">
                <a16:creationId xmlns:a16="http://schemas.microsoft.com/office/drawing/2014/main" id="{FB727EC7-19CC-4915-A04E-F86286EEBE7D}"/>
              </a:ext>
            </a:extLst>
          </p:cNvPr>
          <p:cNvSpPr/>
          <p:nvPr/>
        </p:nvSpPr>
        <p:spPr>
          <a:xfrm rot="10800000">
            <a:off x="11523757" y="5867400"/>
            <a:ext cx="668244" cy="990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9" name="Group 88">
            <a:extLst>
              <a:ext uri="{FF2B5EF4-FFF2-40B4-BE49-F238E27FC236}">
                <a16:creationId xmlns:a16="http://schemas.microsoft.com/office/drawing/2014/main" id="{34B0F9F5-0262-478D-8381-AE2F34020679}"/>
              </a:ext>
            </a:extLst>
          </p:cNvPr>
          <p:cNvGrpSpPr/>
          <p:nvPr/>
        </p:nvGrpSpPr>
        <p:grpSpPr>
          <a:xfrm>
            <a:off x="498556" y="5221180"/>
            <a:ext cx="448330" cy="1110041"/>
            <a:chOff x="10735526" y="591227"/>
            <a:chExt cx="448330" cy="1110041"/>
          </a:xfrm>
          <a:solidFill>
            <a:schemeClr val="bg2"/>
          </a:solidFill>
        </p:grpSpPr>
        <p:grpSp>
          <p:nvGrpSpPr>
            <p:cNvPr id="90" name="Group 89">
              <a:extLst>
                <a:ext uri="{FF2B5EF4-FFF2-40B4-BE49-F238E27FC236}">
                  <a16:creationId xmlns:a16="http://schemas.microsoft.com/office/drawing/2014/main" id="{0F946CE4-AA19-49E6-AE82-F9F8A45FB163}"/>
                </a:ext>
              </a:extLst>
            </p:cNvPr>
            <p:cNvGrpSpPr/>
            <p:nvPr/>
          </p:nvGrpSpPr>
          <p:grpSpPr>
            <a:xfrm>
              <a:off x="10735526" y="591227"/>
              <a:ext cx="448330" cy="557183"/>
              <a:chOff x="11281626" y="445301"/>
              <a:chExt cx="448330" cy="557183"/>
            </a:xfrm>
            <a:grpFill/>
          </p:grpSpPr>
          <p:sp>
            <p:nvSpPr>
              <p:cNvPr id="95" name="Oval 94">
                <a:extLst>
                  <a:ext uri="{FF2B5EF4-FFF2-40B4-BE49-F238E27FC236}">
                    <a16:creationId xmlns:a16="http://schemas.microsoft.com/office/drawing/2014/main" id="{27A0F29B-96A1-4183-8029-79DDAC6FF10B}"/>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95">
                <a:extLst>
                  <a:ext uri="{FF2B5EF4-FFF2-40B4-BE49-F238E27FC236}">
                    <a16:creationId xmlns:a16="http://schemas.microsoft.com/office/drawing/2014/main" id="{7A3CAFA2-0052-4517-B206-B5484CF6817D}"/>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96">
                <a:extLst>
                  <a:ext uri="{FF2B5EF4-FFF2-40B4-BE49-F238E27FC236}">
                    <a16:creationId xmlns:a16="http://schemas.microsoft.com/office/drawing/2014/main" id="{B9895E55-0164-4C47-9E7C-E29D3063D49F}"/>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97">
                <a:extLst>
                  <a:ext uri="{FF2B5EF4-FFF2-40B4-BE49-F238E27FC236}">
                    <a16:creationId xmlns:a16="http://schemas.microsoft.com/office/drawing/2014/main" id="{E0A183C0-D95A-45C4-BB1A-9FACECD1AA3A}"/>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98">
                <a:extLst>
                  <a:ext uri="{FF2B5EF4-FFF2-40B4-BE49-F238E27FC236}">
                    <a16:creationId xmlns:a16="http://schemas.microsoft.com/office/drawing/2014/main" id="{34EDF6F3-FB6D-4C4A-97B3-5DD4F640AB37}"/>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99">
                <a:extLst>
                  <a:ext uri="{FF2B5EF4-FFF2-40B4-BE49-F238E27FC236}">
                    <a16:creationId xmlns:a16="http://schemas.microsoft.com/office/drawing/2014/main" id="{EDCBB174-75DA-4B2C-A1FC-9B757CB0CF4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91" name="Oval 90">
              <a:extLst>
                <a:ext uri="{FF2B5EF4-FFF2-40B4-BE49-F238E27FC236}">
                  <a16:creationId xmlns:a16="http://schemas.microsoft.com/office/drawing/2014/main" id="{58C74900-6EC4-42C6-8367-9D6044D4A43F}"/>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91">
              <a:extLst>
                <a:ext uri="{FF2B5EF4-FFF2-40B4-BE49-F238E27FC236}">
                  <a16:creationId xmlns:a16="http://schemas.microsoft.com/office/drawing/2014/main" id="{03BA0B50-551E-471D-B523-08EE723F2991}"/>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92">
              <a:extLst>
                <a:ext uri="{FF2B5EF4-FFF2-40B4-BE49-F238E27FC236}">
                  <a16:creationId xmlns:a16="http://schemas.microsoft.com/office/drawing/2014/main" id="{74FBDA24-E766-40E3-9DCD-3C2723418AFA}"/>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93">
              <a:extLst>
                <a:ext uri="{FF2B5EF4-FFF2-40B4-BE49-F238E27FC236}">
                  <a16:creationId xmlns:a16="http://schemas.microsoft.com/office/drawing/2014/main" id="{FAA2A3F1-6504-492E-82D3-B9B57C72E378}"/>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1" name="Group 100">
            <a:extLst>
              <a:ext uri="{FF2B5EF4-FFF2-40B4-BE49-F238E27FC236}">
                <a16:creationId xmlns:a16="http://schemas.microsoft.com/office/drawing/2014/main" id="{B5E2ABFC-3246-46B7-BA3A-46BF99C62F0F}"/>
              </a:ext>
            </a:extLst>
          </p:cNvPr>
          <p:cNvGrpSpPr/>
          <p:nvPr/>
        </p:nvGrpSpPr>
        <p:grpSpPr>
          <a:xfrm>
            <a:off x="11274340" y="551537"/>
            <a:ext cx="448330" cy="1110041"/>
            <a:chOff x="10735526" y="591227"/>
            <a:chExt cx="448330" cy="1110041"/>
          </a:xfrm>
          <a:solidFill>
            <a:schemeClr val="bg2"/>
          </a:solidFill>
        </p:grpSpPr>
        <p:grpSp>
          <p:nvGrpSpPr>
            <p:cNvPr id="102" name="Group 101">
              <a:extLst>
                <a:ext uri="{FF2B5EF4-FFF2-40B4-BE49-F238E27FC236}">
                  <a16:creationId xmlns:a16="http://schemas.microsoft.com/office/drawing/2014/main" id="{1C5267C0-AE07-4845-A759-27A8F30EC40B}"/>
                </a:ext>
              </a:extLst>
            </p:cNvPr>
            <p:cNvGrpSpPr/>
            <p:nvPr/>
          </p:nvGrpSpPr>
          <p:grpSpPr>
            <a:xfrm>
              <a:off x="10735526" y="591227"/>
              <a:ext cx="448330" cy="557183"/>
              <a:chOff x="11281626" y="445301"/>
              <a:chExt cx="448330" cy="557183"/>
            </a:xfrm>
            <a:grpFill/>
          </p:grpSpPr>
          <p:sp>
            <p:nvSpPr>
              <p:cNvPr id="107" name="Oval 106">
                <a:extLst>
                  <a:ext uri="{FF2B5EF4-FFF2-40B4-BE49-F238E27FC236}">
                    <a16:creationId xmlns:a16="http://schemas.microsoft.com/office/drawing/2014/main" id="{E6273823-DC0A-49F2-AF90-DE4B564A309D}"/>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107">
                <a:extLst>
                  <a:ext uri="{FF2B5EF4-FFF2-40B4-BE49-F238E27FC236}">
                    <a16:creationId xmlns:a16="http://schemas.microsoft.com/office/drawing/2014/main" id="{AD01CEFD-C469-4C8B-963C-3BEB6D7CE98E}"/>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108">
                <a:extLst>
                  <a:ext uri="{FF2B5EF4-FFF2-40B4-BE49-F238E27FC236}">
                    <a16:creationId xmlns:a16="http://schemas.microsoft.com/office/drawing/2014/main" id="{9C4423E6-CD10-4A8A-9BDE-32FF98813BF2}"/>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109">
                <a:extLst>
                  <a:ext uri="{FF2B5EF4-FFF2-40B4-BE49-F238E27FC236}">
                    <a16:creationId xmlns:a16="http://schemas.microsoft.com/office/drawing/2014/main" id="{213D96FD-41D2-463D-86D5-3554EFF7F0E8}"/>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110">
                <a:extLst>
                  <a:ext uri="{FF2B5EF4-FFF2-40B4-BE49-F238E27FC236}">
                    <a16:creationId xmlns:a16="http://schemas.microsoft.com/office/drawing/2014/main" id="{02D88AC6-09F7-4BC0-A659-9DBDFDB6AAE6}"/>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111">
                <a:extLst>
                  <a:ext uri="{FF2B5EF4-FFF2-40B4-BE49-F238E27FC236}">
                    <a16:creationId xmlns:a16="http://schemas.microsoft.com/office/drawing/2014/main" id="{8C047470-8E18-4547-A3CF-10A3D4E55619}"/>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03" name="Oval 102">
              <a:extLst>
                <a:ext uri="{FF2B5EF4-FFF2-40B4-BE49-F238E27FC236}">
                  <a16:creationId xmlns:a16="http://schemas.microsoft.com/office/drawing/2014/main" id="{0D48D859-009D-4C6B-B84E-1BE2293D8F59}"/>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103">
              <a:extLst>
                <a:ext uri="{FF2B5EF4-FFF2-40B4-BE49-F238E27FC236}">
                  <a16:creationId xmlns:a16="http://schemas.microsoft.com/office/drawing/2014/main" id="{71F76652-F3C0-4AF7-96E4-4BB5AD79CD8B}"/>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104">
              <a:extLst>
                <a:ext uri="{FF2B5EF4-FFF2-40B4-BE49-F238E27FC236}">
                  <a16:creationId xmlns:a16="http://schemas.microsoft.com/office/drawing/2014/main" id="{74499497-C4E5-41EA-87B3-D9C60A37D7C5}"/>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105">
              <a:extLst>
                <a:ext uri="{FF2B5EF4-FFF2-40B4-BE49-F238E27FC236}">
                  <a16:creationId xmlns:a16="http://schemas.microsoft.com/office/drawing/2014/main" id="{2B6C6431-F3B1-4B92-AE5B-45B3158BA0D2}"/>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801513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A232214F-2950-4BB6-9115-B8E5B2BE56E1}"/>
              </a:ext>
            </a:extLst>
          </p:cNvPr>
          <p:cNvSpPr>
            <a:spLocks noGrp="1"/>
          </p:cNvSpPr>
          <p:nvPr>
            <p:ph type="pic" sz="quarter" idx="13"/>
          </p:nvPr>
        </p:nvSpPr>
        <p:spPr/>
      </p:sp>
      <p:sp>
        <p:nvSpPr>
          <p:cNvPr id="5" name="Rectangle 4">
            <a:extLst>
              <a:ext uri="{FF2B5EF4-FFF2-40B4-BE49-F238E27FC236}">
                <a16:creationId xmlns:a16="http://schemas.microsoft.com/office/drawing/2014/main" id="{17ED5914-5B61-426F-AF2D-7AEFAE561B6B}"/>
              </a:ext>
            </a:extLst>
          </p:cNvPr>
          <p:cNvSpPr/>
          <p:nvPr/>
        </p:nvSpPr>
        <p:spPr>
          <a:xfrm rot="10800000">
            <a:off x="0" y="0"/>
            <a:ext cx="121920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CF3CDC28-EFF2-4467-B752-410FDAC108A0}"/>
              </a:ext>
            </a:extLst>
          </p:cNvPr>
          <p:cNvSpPr>
            <a:spLocks noGrp="1"/>
          </p:cNvSpPr>
          <p:nvPr>
            <p:ph type="ctrTitle"/>
          </p:nvPr>
        </p:nvSpPr>
        <p:spPr/>
        <p:txBody>
          <a:bodyPr/>
          <a:lstStyle/>
          <a:p>
            <a:r>
              <a:rPr lang="en-ID" dirty="0"/>
              <a:t>Thanks</a:t>
            </a:r>
          </a:p>
        </p:txBody>
      </p:sp>
      <p:sp>
        <p:nvSpPr>
          <p:cNvPr id="3" name="Subtitle 2">
            <a:extLst>
              <a:ext uri="{FF2B5EF4-FFF2-40B4-BE49-F238E27FC236}">
                <a16:creationId xmlns:a16="http://schemas.microsoft.com/office/drawing/2014/main" id="{7819F7D1-6D9C-45B0-8C73-89EFE45C8695}"/>
              </a:ext>
            </a:extLst>
          </p:cNvPr>
          <p:cNvSpPr>
            <a:spLocks noGrp="1"/>
          </p:cNvSpPr>
          <p:nvPr>
            <p:ph type="subTitle" idx="1"/>
          </p:nvPr>
        </p:nvSpPr>
        <p:spPr/>
        <p:txBody>
          <a:bodyPr/>
          <a:lstStyle/>
          <a:p>
            <a:r>
              <a:rPr lang="en-ID" dirty="0"/>
              <a:t>Thanks For All Participants</a:t>
            </a:r>
          </a:p>
        </p:txBody>
      </p:sp>
      <p:grpSp>
        <p:nvGrpSpPr>
          <p:cNvPr id="6" name="Group 5">
            <a:extLst>
              <a:ext uri="{FF2B5EF4-FFF2-40B4-BE49-F238E27FC236}">
                <a16:creationId xmlns:a16="http://schemas.microsoft.com/office/drawing/2014/main" id="{12D075E0-00D4-4EFC-82E8-56F234165017}"/>
              </a:ext>
            </a:extLst>
          </p:cNvPr>
          <p:cNvGrpSpPr/>
          <p:nvPr/>
        </p:nvGrpSpPr>
        <p:grpSpPr>
          <a:xfrm>
            <a:off x="498556" y="5221180"/>
            <a:ext cx="448330" cy="1110041"/>
            <a:chOff x="10735526" y="591227"/>
            <a:chExt cx="448330" cy="1110041"/>
          </a:xfrm>
          <a:solidFill>
            <a:schemeClr val="bg2"/>
          </a:solidFill>
        </p:grpSpPr>
        <p:grpSp>
          <p:nvGrpSpPr>
            <p:cNvPr id="7" name="Group 6">
              <a:extLst>
                <a:ext uri="{FF2B5EF4-FFF2-40B4-BE49-F238E27FC236}">
                  <a16:creationId xmlns:a16="http://schemas.microsoft.com/office/drawing/2014/main" id="{A15F3046-0B8F-4A72-9CEF-977185651EA7}"/>
                </a:ext>
              </a:extLst>
            </p:cNvPr>
            <p:cNvGrpSpPr/>
            <p:nvPr/>
          </p:nvGrpSpPr>
          <p:grpSpPr>
            <a:xfrm>
              <a:off x="10735526" y="591227"/>
              <a:ext cx="448330" cy="557183"/>
              <a:chOff x="11281626" y="445301"/>
              <a:chExt cx="448330" cy="557183"/>
            </a:xfrm>
            <a:grpFill/>
          </p:grpSpPr>
          <p:sp>
            <p:nvSpPr>
              <p:cNvPr id="12" name="Oval 11">
                <a:extLst>
                  <a:ext uri="{FF2B5EF4-FFF2-40B4-BE49-F238E27FC236}">
                    <a16:creationId xmlns:a16="http://schemas.microsoft.com/office/drawing/2014/main" id="{A37CB840-3F17-48E1-81B6-F64CAD427ABD}"/>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9E6719FB-6ED8-4D4E-88A7-FD7BF5E2F41E}"/>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13">
                <a:extLst>
                  <a:ext uri="{FF2B5EF4-FFF2-40B4-BE49-F238E27FC236}">
                    <a16:creationId xmlns:a16="http://schemas.microsoft.com/office/drawing/2014/main" id="{91CE2230-8A8D-4BCE-8449-C5FB55E917D7}"/>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14">
                <a:extLst>
                  <a:ext uri="{FF2B5EF4-FFF2-40B4-BE49-F238E27FC236}">
                    <a16:creationId xmlns:a16="http://schemas.microsoft.com/office/drawing/2014/main" id="{B395E26B-DAF8-42BF-8C55-78ECF81C6B26}"/>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15">
                <a:extLst>
                  <a:ext uri="{FF2B5EF4-FFF2-40B4-BE49-F238E27FC236}">
                    <a16:creationId xmlns:a16="http://schemas.microsoft.com/office/drawing/2014/main" id="{F93C4A50-0C88-45E8-9D6E-66B264FB5545}"/>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16">
                <a:extLst>
                  <a:ext uri="{FF2B5EF4-FFF2-40B4-BE49-F238E27FC236}">
                    <a16:creationId xmlns:a16="http://schemas.microsoft.com/office/drawing/2014/main" id="{D6C2E3C0-481B-4C91-BFF5-B4F79F4C6552}"/>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 name="Oval 7">
              <a:extLst>
                <a:ext uri="{FF2B5EF4-FFF2-40B4-BE49-F238E27FC236}">
                  <a16:creationId xmlns:a16="http://schemas.microsoft.com/office/drawing/2014/main" id="{41DD9AEE-8E01-422C-BBF6-2306C3077D5E}"/>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D51022C9-2E12-4B8E-A62B-592B0B9B87D9}"/>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9">
              <a:extLst>
                <a:ext uri="{FF2B5EF4-FFF2-40B4-BE49-F238E27FC236}">
                  <a16:creationId xmlns:a16="http://schemas.microsoft.com/office/drawing/2014/main" id="{1E3D9DD9-012C-43F8-8006-76F8C70BE57F}"/>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10">
              <a:extLst>
                <a:ext uri="{FF2B5EF4-FFF2-40B4-BE49-F238E27FC236}">
                  <a16:creationId xmlns:a16="http://schemas.microsoft.com/office/drawing/2014/main" id="{D353EA9A-D946-410A-B3D8-ED5306572FF6}"/>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8" name="Group 17">
            <a:extLst>
              <a:ext uri="{FF2B5EF4-FFF2-40B4-BE49-F238E27FC236}">
                <a16:creationId xmlns:a16="http://schemas.microsoft.com/office/drawing/2014/main" id="{FD038120-A2CE-4750-A36F-01ED71A6EEA5}"/>
              </a:ext>
            </a:extLst>
          </p:cNvPr>
          <p:cNvGrpSpPr/>
          <p:nvPr/>
        </p:nvGrpSpPr>
        <p:grpSpPr>
          <a:xfrm>
            <a:off x="11274340" y="551537"/>
            <a:ext cx="448330" cy="1110041"/>
            <a:chOff x="10735526" y="591227"/>
            <a:chExt cx="448330" cy="1110041"/>
          </a:xfrm>
          <a:solidFill>
            <a:schemeClr val="bg2"/>
          </a:solidFill>
        </p:grpSpPr>
        <p:grpSp>
          <p:nvGrpSpPr>
            <p:cNvPr id="19" name="Group 18">
              <a:extLst>
                <a:ext uri="{FF2B5EF4-FFF2-40B4-BE49-F238E27FC236}">
                  <a16:creationId xmlns:a16="http://schemas.microsoft.com/office/drawing/2014/main" id="{B6341743-F2FA-441E-849B-A7019F2EB521}"/>
                </a:ext>
              </a:extLst>
            </p:cNvPr>
            <p:cNvGrpSpPr/>
            <p:nvPr/>
          </p:nvGrpSpPr>
          <p:grpSpPr>
            <a:xfrm>
              <a:off x="10735526" y="591227"/>
              <a:ext cx="448330" cy="557183"/>
              <a:chOff x="11281626" y="445301"/>
              <a:chExt cx="448330" cy="557183"/>
            </a:xfrm>
            <a:grpFill/>
          </p:grpSpPr>
          <p:sp>
            <p:nvSpPr>
              <p:cNvPr id="24" name="Oval 23">
                <a:extLst>
                  <a:ext uri="{FF2B5EF4-FFF2-40B4-BE49-F238E27FC236}">
                    <a16:creationId xmlns:a16="http://schemas.microsoft.com/office/drawing/2014/main" id="{6E0EDA86-4729-41AD-AE3A-B8C1CCBA36D5}"/>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24">
                <a:extLst>
                  <a:ext uri="{FF2B5EF4-FFF2-40B4-BE49-F238E27FC236}">
                    <a16:creationId xmlns:a16="http://schemas.microsoft.com/office/drawing/2014/main" id="{E5778C04-332D-4162-BC01-0F106E837720}"/>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25">
                <a:extLst>
                  <a:ext uri="{FF2B5EF4-FFF2-40B4-BE49-F238E27FC236}">
                    <a16:creationId xmlns:a16="http://schemas.microsoft.com/office/drawing/2014/main" id="{6F6A938E-A647-46B7-BEAF-AB9890128DD6}"/>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26">
                <a:extLst>
                  <a:ext uri="{FF2B5EF4-FFF2-40B4-BE49-F238E27FC236}">
                    <a16:creationId xmlns:a16="http://schemas.microsoft.com/office/drawing/2014/main" id="{3C3581A8-2558-49E3-9254-63086687B3B6}"/>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27">
                <a:extLst>
                  <a:ext uri="{FF2B5EF4-FFF2-40B4-BE49-F238E27FC236}">
                    <a16:creationId xmlns:a16="http://schemas.microsoft.com/office/drawing/2014/main" id="{A54CA6C6-451A-41DC-B333-F858E3FEEDD1}"/>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28">
                <a:extLst>
                  <a:ext uri="{FF2B5EF4-FFF2-40B4-BE49-F238E27FC236}">
                    <a16:creationId xmlns:a16="http://schemas.microsoft.com/office/drawing/2014/main" id="{B6609490-CDDC-4991-A654-140627E49B5C}"/>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 name="Oval 19">
              <a:extLst>
                <a:ext uri="{FF2B5EF4-FFF2-40B4-BE49-F238E27FC236}">
                  <a16:creationId xmlns:a16="http://schemas.microsoft.com/office/drawing/2014/main" id="{01B1DFCB-87FB-4DF5-9729-9D83C9A65EE2}"/>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20">
              <a:extLst>
                <a:ext uri="{FF2B5EF4-FFF2-40B4-BE49-F238E27FC236}">
                  <a16:creationId xmlns:a16="http://schemas.microsoft.com/office/drawing/2014/main" id="{498053C3-3235-4134-BAE9-4FFE8C176FB8}"/>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21">
              <a:extLst>
                <a:ext uri="{FF2B5EF4-FFF2-40B4-BE49-F238E27FC236}">
                  <a16:creationId xmlns:a16="http://schemas.microsoft.com/office/drawing/2014/main" id="{4F20F31F-9773-4962-B873-F10C7EF31213}"/>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22">
              <a:extLst>
                <a:ext uri="{FF2B5EF4-FFF2-40B4-BE49-F238E27FC236}">
                  <a16:creationId xmlns:a16="http://schemas.microsoft.com/office/drawing/2014/main" id="{23E993BE-29FC-4603-9D7B-79C22316ED1B}"/>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0" name="Freeform 5">
            <a:extLst>
              <a:ext uri="{FF2B5EF4-FFF2-40B4-BE49-F238E27FC236}">
                <a16:creationId xmlns:a16="http://schemas.microsoft.com/office/drawing/2014/main" id="{9687F68F-8278-479F-9F9B-9C6757B4C0FB}"/>
              </a:ext>
            </a:extLst>
          </p:cNvPr>
          <p:cNvSpPr>
            <a:spLocks/>
          </p:cNvSpPr>
          <p:nvPr/>
        </p:nvSpPr>
        <p:spPr bwMode="auto">
          <a:xfrm>
            <a:off x="6585751" y="197272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1" name="Freeform 5">
            <a:extLst>
              <a:ext uri="{FF2B5EF4-FFF2-40B4-BE49-F238E27FC236}">
                <a16:creationId xmlns:a16="http://schemas.microsoft.com/office/drawing/2014/main" id="{3238BB41-E63A-450C-A055-CAB309FAFB0E}"/>
              </a:ext>
            </a:extLst>
          </p:cNvPr>
          <p:cNvSpPr>
            <a:spLocks/>
          </p:cNvSpPr>
          <p:nvPr/>
        </p:nvSpPr>
        <p:spPr bwMode="auto">
          <a:xfrm>
            <a:off x="9210690" y="293998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2" name="Freeform 5">
            <a:extLst>
              <a:ext uri="{FF2B5EF4-FFF2-40B4-BE49-F238E27FC236}">
                <a16:creationId xmlns:a16="http://schemas.microsoft.com/office/drawing/2014/main" id="{E716EAE3-B2D3-4408-B94C-B8E6E5B93D4E}"/>
              </a:ext>
            </a:extLst>
          </p:cNvPr>
          <p:cNvSpPr>
            <a:spLocks/>
          </p:cNvSpPr>
          <p:nvPr/>
        </p:nvSpPr>
        <p:spPr bwMode="auto">
          <a:xfrm>
            <a:off x="9635339" y="3890670"/>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3" name="Freeform 5">
            <a:extLst>
              <a:ext uri="{FF2B5EF4-FFF2-40B4-BE49-F238E27FC236}">
                <a16:creationId xmlns:a16="http://schemas.microsoft.com/office/drawing/2014/main" id="{46984121-8D4C-4099-8FDE-C8525FFA4556}"/>
              </a:ext>
            </a:extLst>
          </p:cNvPr>
          <p:cNvSpPr>
            <a:spLocks/>
          </p:cNvSpPr>
          <p:nvPr/>
        </p:nvSpPr>
        <p:spPr bwMode="auto">
          <a:xfrm>
            <a:off x="2602700" y="2497965"/>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4" name="Freeform 5">
            <a:extLst>
              <a:ext uri="{FF2B5EF4-FFF2-40B4-BE49-F238E27FC236}">
                <a16:creationId xmlns:a16="http://schemas.microsoft.com/office/drawing/2014/main" id="{F5D1E4DE-0E1C-42D5-AC73-900D03417017}"/>
              </a:ext>
            </a:extLst>
          </p:cNvPr>
          <p:cNvSpPr>
            <a:spLocks/>
          </p:cNvSpPr>
          <p:nvPr/>
        </p:nvSpPr>
        <p:spPr bwMode="auto">
          <a:xfrm>
            <a:off x="2263518" y="361647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2630580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653E9C22-B746-4CE8-AC45-5992A360E4C2}"/>
              </a:ext>
            </a:extLst>
          </p:cNvPr>
          <p:cNvSpPr>
            <a:spLocks noGrp="1"/>
          </p:cNvSpPr>
          <p:nvPr>
            <p:ph type="pic" sz="quarter" idx="13"/>
          </p:nvPr>
        </p:nvSpPr>
        <p:spPr/>
      </p:sp>
      <p:sp>
        <p:nvSpPr>
          <p:cNvPr id="9" name="Rectangle 8">
            <a:extLst>
              <a:ext uri="{FF2B5EF4-FFF2-40B4-BE49-F238E27FC236}">
                <a16:creationId xmlns:a16="http://schemas.microsoft.com/office/drawing/2014/main" id="{953AD016-8554-473A-B1B9-16609E89F21F}"/>
              </a:ext>
            </a:extLst>
          </p:cNvPr>
          <p:cNvSpPr/>
          <p:nvPr/>
        </p:nvSpPr>
        <p:spPr>
          <a:xfrm rot="10800000">
            <a:off x="5637212" y="0"/>
            <a:ext cx="6554788"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0616540D-C188-4CB7-A1AF-78228010FE7F}"/>
              </a:ext>
            </a:extLst>
          </p:cNvPr>
          <p:cNvSpPr/>
          <p:nvPr/>
        </p:nvSpPr>
        <p:spPr>
          <a:xfrm>
            <a:off x="0" y="2085972"/>
            <a:ext cx="8039100" cy="47720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5" name="TextBox 4">
            <a:extLst>
              <a:ext uri="{FF2B5EF4-FFF2-40B4-BE49-F238E27FC236}">
                <a16:creationId xmlns:a16="http://schemas.microsoft.com/office/drawing/2014/main" id="{9BAE8277-841F-4DA6-A169-E1F348DF0F2E}"/>
              </a:ext>
            </a:extLst>
          </p:cNvPr>
          <p:cNvSpPr txBox="1"/>
          <p:nvPr/>
        </p:nvSpPr>
        <p:spPr>
          <a:xfrm>
            <a:off x="657224" y="1022348"/>
            <a:ext cx="4333875" cy="613886"/>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 massa. Fusce posuere, magna</a:t>
            </a:r>
          </a:p>
        </p:txBody>
      </p:sp>
      <p:sp>
        <p:nvSpPr>
          <p:cNvPr id="6" name="TextBox 5">
            <a:extLst>
              <a:ext uri="{FF2B5EF4-FFF2-40B4-BE49-F238E27FC236}">
                <a16:creationId xmlns:a16="http://schemas.microsoft.com/office/drawing/2014/main" id="{F195892D-89B5-401A-884F-91C67C915FEB}"/>
              </a:ext>
            </a:extLst>
          </p:cNvPr>
          <p:cNvSpPr txBox="1"/>
          <p:nvPr/>
        </p:nvSpPr>
        <p:spPr>
          <a:xfrm>
            <a:off x="657224" y="774697"/>
            <a:ext cx="4333875" cy="338554"/>
          </a:xfrm>
          <a:prstGeom prst="rect">
            <a:avLst/>
          </a:prstGeom>
          <a:noFill/>
        </p:spPr>
        <p:txBody>
          <a:bodyPr wrap="square" rtlCol="0" anchor="ctr">
            <a:spAutoFit/>
          </a:bodyPr>
          <a:lstStyle/>
          <a:p>
            <a:pPr algn="just"/>
            <a:r>
              <a:rPr lang="en-US" sz="1600" b="1" dirty="0"/>
              <a:t>Description</a:t>
            </a:r>
          </a:p>
        </p:txBody>
      </p:sp>
      <p:sp>
        <p:nvSpPr>
          <p:cNvPr id="7" name="Title 6">
            <a:extLst>
              <a:ext uri="{FF2B5EF4-FFF2-40B4-BE49-F238E27FC236}">
                <a16:creationId xmlns:a16="http://schemas.microsoft.com/office/drawing/2014/main" id="{E44E8128-DDF0-4FFD-B1E9-8C995896DEBC}"/>
              </a:ext>
            </a:extLst>
          </p:cNvPr>
          <p:cNvSpPr>
            <a:spLocks noGrp="1"/>
          </p:cNvSpPr>
          <p:nvPr>
            <p:ph type="title"/>
          </p:nvPr>
        </p:nvSpPr>
        <p:spPr>
          <a:xfrm>
            <a:off x="1808162" y="3222626"/>
            <a:ext cx="10515599" cy="2667000"/>
          </a:xfrm>
        </p:spPr>
        <p:txBody>
          <a:bodyPr/>
          <a:lstStyle/>
          <a:p>
            <a:r>
              <a:rPr lang="en-ID" dirty="0"/>
              <a:t>ABOUT OUR</a:t>
            </a:r>
            <a:br>
              <a:rPr lang="en-ID" dirty="0"/>
            </a:br>
            <a:r>
              <a:rPr lang="en-ID" dirty="0"/>
              <a:t>COMPANY</a:t>
            </a:r>
          </a:p>
        </p:txBody>
      </p:sp>
      <p:sp>
        <p:nvSpPr>
          <p:cNvPr id="16" name="Freeform 5">
            <a:extLst>
              <a:ext uri="{FF2B5EF4-FFF2-40B4-BE49-F238E27FC236}">
                <a16:creationId xmlns:a16="http://schemas.microsoft.com/office/drawing/2014/main" id="{5B7E8894-107C-4DDC-B36E-9C6B574ABE46}"/>
              </a:ext>
            </a:extLst>
          </p:cNvPr>
          <p:cNvSpPr>
            <a:spLocks/>
          </p:cNvSpPr>
          <p:nvPr/>
        </p:nvSpPr>
        <p:spPr bwMode="auto">
          <a:xfrm>
            <a:off x="5141940" y="980698"/>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7" name="Freeform 5">
            <a:extLst>
              <a:ext uri="{FF2B5EF4-FFF2-40B4-BE49-F238E27FC236}">
                <a16:creationId xmlns:a16="http://schemas.microsoft.com/office/drawing/2014/main" id="{8ACE2956-24F7-438F-A0FF-F197D536E3D2}"/>
              </a:ext>
            </a:extLst>
          </p:cNvPr>
          <p:cNvSpPr>
            <a:spLocks/>
          </p:cNvSpPr>
          <p:nvPr/>
        </p:nvSpPr>
        <p:spPr bwMode="auto">
          <a:xfrm>
            <a:off x="4205862" y="1892092"/>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231075565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7017167-0475-4699-909E-60C7BC38A001}"/>
              </a:ext>
            </a:extLst>
          </p:cNvPr>
          <p:cNvSpPr/>
          <p:nvPr/>
        </p:nvSpPr>
        <p:spPr>
          <a:xfrm>
            <a:off x="7526692" y="0"/>
            <a:ext cx="46653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17">
            <a:extLst>
              <a:ext uri="{FF2B5EF4-FFF2-40B4-BE49-F238E27FC236}">
                <a16:creationId xmlns:a16="http://schemas.microsoft.com/office/drawing/2014/main" id="{7E8EBC94-923A-44AF-AEE6-5C4226C7D346}"/>
              </a:ext>
            </a:extLst>
          </p:cNvPr>
          <p:cNvSpPr/>
          <p:nvPr/>
        </p:nvSpPr>
        <p:spPr>
          <a:xfrm>
            <a:off x="0" y="0"/>
            <a:ext cx="912813"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grpSp>
        <p:nvGrpSpPr>
          <p:cNvPr id="56" name="Group 55">
            <a:extLst>
              <a:ext uri="{FF2B5EF4-FFF2-40B4-BE49-F238E27FC236}">
                <a16:creationId xmlns:a16="http://schemas.microsoft.com/office/drawing/2014/main" id="{86AC2968-8898-4343-872D-8528328627D3}"/>
              </a:ext>
            </a:extLst>
          </p:cNvPr>
          <p:cNvGrpSpPr/>
          <p:nvPr/>
        </p:nvGrpSpPr>
        <p:grpSpPr>
          <a:xfrm>
            <a:off x="11274340" y="551537"/>
            <a:ext cx="448330" cy="1110041"/>
            <a:chOff x="10735526" y="591227"/>
            <a:chExt cx="448330" cy="1110041"/>
          </a:xfrm>
          <a:solidFill>
            <a:schemeClr val="bg2"/>
          </a:solidFill>
        </p:grpSpPr>
        <p:grpSp>
          <p:nvGrpSpPr>
            <p:cNvPr id="57" name="Group 56">
              <a:extLst>
                <a:ext uri="{FF2B5EF4-FFF2-40B4-BE49-F238E27FC236}">
                  <a16:creationId xmlns:a16="http://schemas.microsoft.com/office/drawing/2014/main" id="{EE6C37A9-8AC2-4972-8720-7F979B63538D}"/>
                </a:ext>
              </a:extLst>
            </p:cNvPr>
            <p:cNvGrpSpPr/>
            <p:nvPr/>
          </p:nvGrpSpPr>
          <p:grpSpPr>
            <a:xfrm>
              <a:off x="10735526" y="591227"/>
              <a:ext cx="448330" cy="557183"/>
              <a:chOff x="11281626" y="445301"/>
              <a:chExt cx="448330" cy="557183"/>
            </a:xfrm>
            <a:grpFill/>
          </p:grpSpPr>
          <p:sp>
            <p:nvSpPr>
              <p:cNvPr id="62" name="Oval 61">
                <a:extLst>
                  <a:ext uri="{FF2B5EF4-FFF2-40B4-BE49-F238E27FC236}">
                    <a16:creationId xmlns:a16="http://schemas.microsoft.com/office/drawing/2014/main" id="{5D2673C4-3C77-48EC-8522-EE79E51F6905}"/>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62">
                <a:extLst>
                  <a:ext uri="{FF2B5EF4-FFF2-40B4-BE49-F238E27FC236}">
                    <a16:creationId xmlns:a16="http://schemas.microsoft.com/office/drawing/2014/main" id="{4D13F7C1-0694-4748-B4D0-95B36A2DFBF1}"/>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63">
                <a:extLst>
                  <a:ext uri="{FF2B5EF4-FFF2-40B4-BE49-F238E27FC236}">
                    <a16:creationId xmlns:a16="http://schemas.microsoft.com/office/drawing/2014/main" id="{2D2DA5B6-92A9-4B87-AC54-14E3CC924756}"/>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64">
                <a:extLst>
                  <a:ext uri="{FF2B5EF4-FFF2-40B4-BE49-F238E27FC236}">
                    <a16:creationId xmlns:a16="http://schemas.microsoft.com/office/drawing/2014/main" id="{8ED6D59F-9E02-4CA4-A356-10369E46134B}"/>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65">
                <a:extLst>
                  <a:ext uri="{FF2B5EF4-FFF2-40B4-BE49-F238E27FC236}">
                    <a16:creationId xmlns:a16="http://schemas.microsoft.com/office/drawing/2014/main" id="{E3F32DB1-7A2C-431D-8760-F7D92EF6FF1C}"/>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66">
                <a:extLst>
                  <a:ext uri="{FF2B5EF4-FFF2-40B4-BE49-F238E27FC236}">
                    <a16:creationId xmlns:a16="http://schemas.microsoft.com/office/drawing/2014/main" id="{B56D594E-8041-4B74-A73F-FF7CBDC7B20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8" name="Oval 57">
              <a:extLst>
                <a:ext uri="{FF2B5EF4-FFF2-40B4-BE49-F238E27FC236}">
                  <a16:creationId xmlns:a16="http://schemas.microsoft.com/office/drawing/2014/main" id="{2A2D75A6-F025-4785-BE5D-86ED38692160}"/>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58">
              <a:extLst>
                <a:ext uri="{FF2B5EF4-FFF2-40B4-BE49-F238E27FC236}">
                  <a16:creationId xmlns:a16="http://schemas.microsoft.com/office/drawing/2014/main" id="{A7238EBF-54A5-44E0-A676-8D7EDF945D4C}"/>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59">
              <a:extLst>
                <a:ext uri="{FF2B5EF4-FFF2-40B4-BE49-F238E27FC236}">
                  <a16:creationId xmlns:a16="http://schemas.microsoft.com/office/drawing/2014/main" id="{1683402C-59D3-4C33-BD86-3AACAE3B3B0B}"/>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60">
              <a:extLst>
                <a:ext uri="{FF2B5EF4-FFF2-40B4-BE49-F238E27FC236}">
                  <a16:creationId xmlns:a16="http://schemas.microsoft.com/office/drawing/2014/main" id="{FDF2E8E6-49F1-4618-9E06-A147438E710D}"/>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71" name="Title 6">
            <a:extLst>
              <a:ext uri="{FF2B5EF4-FFF2-40B4-BE49-F238E27FC236}">
                <a16:creationId xmlns:a16="http://schemas.microsoft.com/office/drawing/2014/main" id="{7D4E6DF2-E3C4-466C-AEBA-8882E2D6A6F9}"/>
              </a:ext>
            </a:extLst>
          </p:cNvPr>
          <p:cNvSpPr>
            <a:spLocks noGrp="1"/>
          </p:cNvSpPr>
          <p:nvPr>
            <p:ph type="title"/>
          </p:nvPr>
        </p:nvSpPr>
        <p:spPr>
          <a:xfrm>
            <a:off x="1604540" y="1097818"/>
            <a:ext cx="10515600" cy="2387600"/>
          </a:xfrm>
        </p:spPr>
        <p:txBody>
          <a:bodyPr>
            <a:normAutofit/>
          </a:bodyPr>
          <a:lstStyle/>
          <a:p>
            <a:pPr algn="l"/>
            <a:r>
              <a:rPr lang="en-ID" sz="4400" dirty="0"/>
              <a:t>WHO WE</a:t>
            </a:r>
            <a:br>
              <a:rPr lang="en-ID" sz="4400" dirty="0"/>
            </a:br>
            <a:r>
              <a:rPr lang="en-ID" dirty="0"/>
              <a:t>ARE?</a:t>
            </a:r>
            <a:endParaRPr lang="en-ID" sz="4400" dirty="0"/>
          </a:p>
        </p:txBody>
      </p:sp>
      <p:sp>
        <p:nvSpPr>
          <p:cNvPr id="68" name="Rectangle 67">
            <a:extLst>
              <a:ext uri="{FF2B5EF4-FFF2-40B4-BE49-F238E27FC236}">
                <a16:creationId xmlns:a16="http://schemas.microsoft.com/office/drawing/2014/main" id="{A64A7FF5-4187-4834-AD5C-CDE11DCA22F0}"/>
              </a:ext>
            </a:extLst>
          </p:cNvPr>
          <p:cNvSpPr/>
          <p:nvPr/>
        </p:nvSpPr>
        <p:spPr>
          <a:xfrm rot="10800000">
            <a:off x="1751307" y="4716680"/>
            <a:ext cx="1936027" cy="611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98E6103-9B3E-4536-BC8B-2A2570C33D94}"/>
              </a:ext>
            </a:extLst>
          </p:cNvPr>
          <p:cNvSpPr txBox="1"/>
          <p:nvPr/>
        </p:nvSpPr>
        <p:spPr>
          <a:xfrm>
            <a:off x="1785944" y="4834718"/>
            <a:ext cx="1866753" cy="339837"/>
          </a:xfrm>
          <a:prstGeom prst="rect">
            <a:avLst/>
          </a:prstGeom>
          <a:noFill/>
        </p:spPr>
        <p:txBody>
          <a:bodyPr wrap="square" rtlCol="0">
            <a:spAutoFit/>
          </a:bodyPr>
          <a:lstStyle/>
          <a:p>
            <a:pPr algn="ctr">
              <a:lnSpc>
                <a:spcPct val="150000"/>
              </a:lnSpc>
            </a:pPr>
            <a:r>
              <a:rPr lang="en-US" sz="1200" b="1" dirty="0">
                <a:solidFill>
                  <a:schemeClr val="bg2"/>
                </a:solidFill>
              </a:rPr>
              <a:t>D E T A I L  M O R E</a:t>
            </a:r>
          </a:p>
        </p:txBody>
      </p:sp>
      <p:sp>
        <p:nvSpPr>
          <p:cNvPr id="84" name="TextBox 83">
            <a:extLst>
              <a:ext uri="{FF2B5EF4-FFF2-40B4-BE49-F238E27FC236}">
                <a16:creationId xmlns:a16="http://schemas.microsoft.com/office/drawing/2014/main" id="{65DD7A26-2B98-4A26-848B-66AF31CD529C}"/>
              </a:ext>
            </a:extLst>
          </p:cNvPr>
          <p:cNvSpPr txBox="1"/>
          <p:nvPr/>
        </p:nvSpPr>
        <p:spPr>
          <a:xfrm>
            <a:off x="1640727" y="3275694"/>
            <a:ext cx="3798478" cy="1170833"/>
          </a:xfrm>
          <a:prstGeom prst="rect">
            <a:avLst/>
          </a:prstGeom>
          <a:noFill/>
        </p:spPr>
        <p:txBody>
          <a:bodyPr wrap="square" rtlCol="0" anchor="ctr">
            <a:spAutoFit/>
          </a:bodyPr>
          <a:lstStyle/>
          <a:p>
            <a:pPr algn="just">
              <a:lnSpc>
                <a:spcPct val="150000"/>
              </a:lnSpc>
            </a:pPr>
            <a:r>
              <a:rPr lang="en-US" sz="1200" dirty="0"/>
              <a:t>A wonderful serenity has taken possession of my entire soul, like these sweet mornings of spring which I enjoy with my whole heart. I am alone, and feel the charm of existence</a:t>
            </a:r>
          </a:p>
        </p:txBody>
      </p:sp>
      <p:sp>
        <p:nvSpPr>
          <p:cNvPr id="85" name="TextBox 84">
            <a:extLst>
              <a:ext uri="{FF2B5EF4-FFF2-40B4-BE49-F238E27FC236}">
                <a16:creationId xmlns:a16="http://schemas.microsoft.com/office/drawing/2014/main" id="{D19D9277-7BD9-47CF-A5B6-652DB5947536}"/>
              </a:ext>
            </a:extLst>
          </p:cNvPr>
          <p:cNvSpPr txBox="1"/>
          <p:nvPr/>
        </p:nvSpPr>
        <p:spPr>
          <a:xfrm>
            <a:off x="1640727" y="3005541"/>
            <a:ext cx="4611914" cy="338554"/>
          </a:xfrm>
          <a:prstGeom prst="rect">
            <a:avLst/>
          </a:prstGeom>
          <a:noFill/>
        </p:spPr>
        <p:txBody>
          <a:bodyPr wrap="square" rtlCol="0" anchor="ctr">
            <a:spAutoFit/>
          </a:bodyPr>
          <a:lstStyle/>
          <a:p>
            <a:pPr algn="just"/>
            <a:r>
              <a:rPr lang="en-US" sz="1600" b="1" dirty="0"/>
              <a:t>Description</a:t>
            </a:r>
          </a:p>
        </p:txBody>
      </p:sp>
      <p:sp>
        <p:nvSpPr>
          <p:cNvPr id="88" name="Freeform 5">
            <a:extLst>
              <a:ext uri="{FF2B5EF4-FFF2-40B4-BE49-F238E27FC236}">
                <a16:creationId xmlns:a16="http://schemas.microsoft.com/office/drawing/2014/main" id="{B7A479E5-43B1-4463-861C-CD3A4B11079E}"/>
              </a:ext>
            </a:extLst>
          </p:cNvPr>
          <p:cNvSpPr>
            <a:spLocks/>
          </p:cNvSpPr>
          <p:nvPr/>
        </p:nvSpPr>
        <p:spPr bwMode="auto">
          <a:xfrm>
            <a:off x="5763304" y="5474571"/>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89" name="Freeform 5">
            <a:extLst>
              <a:ext uri="{FF2B5EF4-FFF2-40B4-BE49-F238E27FC236}">
                <a16:creationId xmlns:a16="http://schemas.microsoft.com/office/drawing/2014/main" id="{35BFB03D-0F66-4660-BB92-CA4017D39BB8}"/>
              </a:ext>
            </a:extLst>
          </p:cNvPr>
          <p:cNvSpPr>
            <a:spLocks/>
          </p:cNvSpPr>
          <p:nvPr/>
        </p:nvSpPr>
        <p:spPr bwMode="auto">
          <a:xfrm>
            <a:off x="10950504" y="542531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90" name="Freeform 5">
            <a:extLst>
              <a:ext uri="{FF2B5EF4-FFF2-40B4-BE49-F238E27FC236}">
                <a16:creationId xmlns:a16="http://schemas.microsoft.com/office/drawing/2014/main" id="{516AAB6E-E6F5-4D38-9131-637C652EC692}"/>
              </a:ext>
            </a:extLst>
          </p:cNvPr>
          <p:cNvSpPr>
            <a:spLocks/>
          </p:cNvSpPr>
          <p:nvPr/>
        </p:nvSpPr>
        <p:spPr bwMode="auto">
          <a:xfrm>
            <a:off x="1724417" y="1121957"/>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92" name="Freeform 5">
            <a:extLst>
              <a:ext uri="{FF2B5EF4-FFF2-40B4-BE49-F238E27FC236}">
                <a16:creationId xmlns:a16="http://schemas.microsoft.com/office/drawing/2014/main" id="{8EA4C7B6-080F-4DAD-B965-27BDFF45D7A9}"/>
              </a:ext>
            </a:extLst>
          </p:cNvPr>
          <p:cNvSpPr>
            <a:spLocks/>
          </p:cNvSpPr>
          <p:nvPr/>
        </p:nvSpPr>
        <p:spPr bwMode="auto">
          <a:xfrm>
            <a:off x="1029624" y="1962043"/>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93" name="Freeform 5">
            <a:extLst>
              <a:ext uri="{FF2B5EF4-FFF2-40B4-BE49-F238E27FC236}">
                <a16:creationId xmlns:a16="http://schemas.microsoft.com/office/drawing/2014/main" id="{00ADCF87-1FF8-4275-A27F-868161012BCA}"/>
              </a:ext>
            </a:extLst>
          </p:cNvPr>
          <p:cNvSpPr>
            <a:spLocks/>
          </p:cNvSpPr>
          <p:nvPr/>
        </p:nvSpPr>
        <p:spPr bwMode="auto">
          <a:xfrm>
            <a:off x="6039075" y="6016729"/>
            <a:ext cx="137871" cy="137749"/>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 name="Picture Placeholder 2">
            <a:extLst>
              <a:ext uri="{FF2B5EF4-FFF2-40B4-BE49-F238E27FC236}">
                <a16:creationId xmlns:a16="http://schemas.microsoft.com/office/drawing/2014/main" id="{0ECA6AC9-8B93-4657-A3CA-36C00D7415C5}"/>
              </a:ext>
            </a:extLst>
          </p:cNvPr>
          <p:cNvSpPr>
            <a:spLocks noGrp="1"/>
          </p:cNvSpPr>
          <p:nvPr>
            <p:ph type="pic" sz="quarter" idx="13"/>
          </p:nvPr>
        </p:nvSpPr>
        <p:spPr/>
      </p:sp>
    </p:spTree>
    <p:extLst>
      <p:ext uri="{BB962C8B-B14F-4D97-AF65-F5344CB8AC3E}">
        <p14:creationId xmlns:p14="http://schemas.microsoft.com/office/powerpoint/2010/main" val="795982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C774FC65-0BF0-4A66-AD09-F4ECD5439A24}"/>
              </a:ext>
            </a:extLst>
          </p:cNvPr>
          <p:cNvSpPr/>
          <p:nvPr/>
        </p:nvSpPr>
        <p:spPr>
          <a:xfrm rot="10800000">
            <a:off x="11279188" y="6102350"/>
            <a:ext cx="912812"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90" name="Rectangle 89">
            <a:extLst>
              <a:ext uri="{FF2B5EF4-FFF2-40B4-BE49-F238E27FC236}">
                <a16:creationId xmlns:a16="http://schemas.microsoft.com/office/drawing/2014/main" id="{86F5750F-733F-47D1-BFFD-3556C7832045}"/>
              </a:ext>
            </a:extLst>
          </p:cNvPr>
          <p:cNvSpPr/>
          <p:nvPr/>
        </p:nvSpPr>
        <p:spPr>
          <a:xfrm>
            <a:off x="-10138" y="-13862"/>
            <a:ext cx="3515347" cy="34428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Title 54">
            <a:extLst>
              <a:ext uri="{FF2B5EF4-FFF2-40B4-BE49-F238E27FC236}">
                <a16:creationId xmlns:a16="http://schemas.microsoft.com/office/drawing/2014/main" id="{609212B1-B863-4B54-88B4-63A1EDAD7750}"/>
              </a:ext>
            </a:extLst>
          </p:cNvPr>
          <p:cNvSpPr>
            <a:spLocks noGrp="1"/>
          </p:cNvSpPr>
          <p:nvPr>
            <p:ph type="title"/>
          </p:nvPr>
        </p:nvSpPr>
        <p:spPr/>
        <p:txBody>
          <a:bodyPr>
            <a:normAutofit/>
          </a:bodyPr>
          <a:lstStyle/>
          <a:p>
            <a:r>
              <a:rPr lang="en-US" dirty="0"/>
              <a:t>VISION &amp;</a:t>
            </a:r>
            <a:br>
              <a:rPr lang="en-US" dirty="0"/>
            </a:br>
            <a:r>
              <a:rPr lang="en-US" dirty="0"/>
              <a:t>MISSION</a:t>
            </a:r>
            <a:endParaRPr lang="en-ID" dirty="0"/>
          </a:p>
        </p:txBody>
      </p:sp>
      <p:sp>
        <p:nvSpPr>
          <p:cNvPr id="5" name="Title 3">
            <a:extLst>
              <a:ext uri="{FF2B5EF4-FFF2-40B4-BE49-F238E27FC236}">
                <a16:creationId xmlns:a16="http://schemas.microsoft.com/office/drawing/2014/main" id="{5B6C8711-9600-4372-8DF8-3EE7EF61075E}"/>
              </a:ext>
            </a:extLst>
          </p:cNvPr>
          <p:cNvSpPr txBox="1">
            <a:spLocks/>
          </p:cNvSpPr>
          <p:nvPr/>
        </p:nvSpPr>
        <p:spPr>
          <a:xfrm>
            <a:off x="6096000" y="1001386"/>
            <a:ext cx="6981410" cy="150812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l"/>
            <a:endParaRPr lang="en-US" dirty="0"/>
          </a:p>
        </p:txBody>
      </p:sp>
      <p:sp>
        <p:nvSpPr>
          <p:cNvPr id="8" name="TextBox 7">
            <a:extLst>
              <a:ext uri="{FF2B5EF4-FFF2-40B4-BE49-F238E27FC236}">
                <a16:creationId xmlns:a16="http://schemas.microsoft.com/office/drawing/2014/main" id="{50C49864-BFFD-4430-B6EA-FDD1C6D47905}"/>
              </a:ext>
            </a:extLst>
          </p:cNvPr>
          <p:cNvSpPr txBox="1"/>
          <p:nvPr/>
        </p:nvSpPr>
        <p:spPr>
          <a:xfrm>
            <a:off x="6699670" y="2581325"/>
            <a:ext cx="3736750" cy="338554"/>
          </a:xfrm>
          <a:prstGeom prst="rect">
            <a:avLst/>
          </a:prstGeom>
          <a:noFill/>
        </p:spPr>
        <p:txBody>
          <a:bodyPr wrap="square" rtlCol="0" anchor="ctr">
            <a:spAutoFit/>
          </a:bodyPr>
          <a:lstStyle/>
          <a:p>
            <a:r>
              <a:rPr lang="en-US" sz="1600" b="1" dirty="0">
                <a:latin typeface="+mj-lt"/>
              </a:rPr>
              <a:t>Our Vision</a:t>
            </a:r>
          </a:p>
        </p:txBody>
      </p:sp>
      <p:sp>
        <p:nvSpPr>
          <p:cNvPr id="9" name="TextBox 8">
            <a:extLst>
              <a:ext uri="{FF2B5EF4-FFF2-40B4-BE49-F238E27FC236}">
                <a16:creationId xmlns:a16="http://schemas.microsoft.com/office/drawing/2014/main" id="{12818CB8-790F-4894-AC34-BDBC421AF948}"/>
              </a:ext>
            </a:extLst>
          </p:cNvPr>
          <p:cNvSpPr txBox="1"/>
          <p:nvPr/>
        </p:nvSpPr>
        <p:spPr>
          <a:xfrm flipH="1">
            <a:off x="6699668" y="2889593"/>
            <a:ext cx="4077383" cy="1170833"/>
          </a:xfrm>
          <a:prstGeom prst="rect">
            <a:avLst/>
          </a:prstGeom>
          <a:noFill/>
        </p:spPr>
        <p:txBody>
          <a:bodyPr wrap="square" rtlCol="0" anchor="ctr">
            <a:spAutoFit/>
          </a:bodyPr>
          <a:lstStyle/>
          <a:p>
            <a:pPr>
              <a:lnSpc>
                <a:spcPct val="150000"/>
              </a:lnSpc>
            </a:pPr>
            <a:r>
              <a:rPr lang="en-US" sz="1200" dirty="0"/>
              <a:t>Lorem ipsum dolor sit amet, consectetuer adipiscing elit. Maecenas porttitor congue massa. Fusce posuere, magna sed pulvinar ultricies, purus lectus malesuada libero, sit amet commodo magna eros quis </a:t>
            </a:r>
            <a:r>
              <a:rPr lang="en-US" sz="1200" dirty="0" err="1"/>
              <a:t>urna</a:t>
            </a:r>
            <a:r>
              <a:rPr lang="en-US" sz="1200" dirty="0"/>
              <a:t>. </a:t>
            </a:r>
          </a:p>
        </p:txBody>
      </p:sp>
      <p:sp>
        <p:nvSpPr>
          <p:cNvPr id="11" name="TextBox 10">
            <a:extLst>
              <a:ext uri="{FF2B5EF4-FFF2-40B4-BE49-F238E27FC236}">
                <a16:creationId xmlns:a16="http://schemas.microsoft.com/office/drawing/2014/main" id="{FF46D45D-1060-48DB-AA10-5C37B1595297}"/>
              </a:ext>
            </a:extLst>
          </p:cNvPr>
          <p:cNvSpPr txBox="1"/>
          <p:nvPr/>
        </p:nvSpPr>
        <p:spPr>
          <a:xfrm>
            <a:off x="6699670" y="4520606"/>
            <a:ext cx="3736750" cy="338554"/>
          </a:xfrm>
          <a:prstGeom prst="rect">
            <a:avLst/>
          </a:prstGeom>
          <a:noFill/>
        </p:spPr>
        <p:txBody>
          <a:bodyPr wrap="square" rtlCol="0" anchor="ctr">
            <a:spAutoFit/>
          </a:bodyPr>
          <a:lstStyle/>
          <a:p>
            <a:r>
              <a:rPr lang="en-US" sz="1600" b="1" dirty="0">
                <a:latin typeface="+mj-lt"/>
              </a:rPr>
              <a:t>Our Mission</a:t>
            </a:r>
          </a:p>
        </p:txBody>
      </p:sp>
      <p:sp>
        <p:nvSpPr>
          <p:cNvPr id="12" name="TextBox 11">
            <a:extLst>
              <a:ext uri="{FF2B5EF4-FFF2-40B4-BE49-F238E27FC236}">
                <a16:creationId xmlns:a16="http://schemas.microsoft.com/office/drawing/2014/main" id="{A4967C2D-EC92-49F6-AD07-D76B9628305E}"/>
              </a:ext>
            </a:extLst>
          </p:cNvPr>
          <p:cNvSpPr txBox="1"/>
          <p:nvPr/>
        </p:nvSpPr>
        <p:spPr>
          <a:xfrm flipH="1">
            <a:off x="6699668" y="4828874"/>
            <a:ext cx="4077383" cy="1170833"/>
          </a:xfrm>
          <a:prstGeom prst="rect">
            <a:avLst/>
          </a:prstGeom>
          <a:noFill/>
        </p:spPr>
        <p:txBody>
          <a:bodyPr wrap="square" rtlCol="0" anchor="ctr">
            <a:spAutoFit/>
          </a:bodyPr>
          <a:lstStyle/>
          <a:p>
            <a:pPr>
              <a:lnSpc>
                <a:spcPct val="150000"/>
              </a:lnSpc>
            </a:pPr>
            <a:r>
              <a:rPr lang="en-US" sz="1200" dirty="0"/>
              <a:t>Lorem ipsum dolor sit amet, consectetuer adipiscing elit. Maecenas porttitor congue massa. Fusce posuere, magna sed pulvinar ultricies, purus lectus </a:t>
            </a:r>
            <a:r>
              <a:rPr lang="en-US" sz="1200"/>
              <a:t>malesuada libero, sit amet commodo magna eros quis urna. </a:t>
            </a:r>
            <a:endParaRPr lang="en-US" sz="1200" dirty="0"/>
          </a:p>
        </p:txBody>
      </p:sp>
      <p:grpSp>
        <p:nvGrpSpPr>
          <p:cNvPr id="2" name="Group 1">
            <a:extLst>
              <a:ext uri="{FF2B5EF4-FFF2-40B4-BE49-F238E27FC236}">
                <a16:creationId xmlns:a16="http://schemas.microsoft.com/office/drawing/2014/main" id="{D9D9E659-476B-480A-86CB-6CAB7B9ADC09}"/>
              </a:ext>
            </a:extLst>
          </p:cNvPr>
          <p:cNvGrpSpPr/>
          <p:nvPr/>
        </p:nvGrpSpPr>
        <p:grpSpPr>
          <a:xfrm>
            <a:off x="6306063" y="2639717"/>
            <a:ext cx="321171" cy="295275"/>
            <a:chOff x="6306063" y="2639717"/>
            <a:chExt cx="321171" cy="295275"/>
          </a:xfrm>
        </p:grpSpPr>
        <p:sp>
          <p:nvSpPr>
            <p:cNvPr id="18" name="Freeform 6">
              <a:extLst>
                <a:ext uri="{FF2B5EF4-FFF2-40B4-BE49-F238E27FC236}">
                  <a16:creationId xmlns:a16="http://schemas.microsoft.com/office/drawing/2014/main" id="{D6BDD95C-7727-4271-AA33-FE0454A78BA1}"/>
                </a:ext>
              </a:extLst>
            </p:cNvPr>
            <p:cNvSpPr>
              <a:spLocks noEditPoints="1"/>
            </p:cNvSpPr>
            <p:nvPr/>
          </p:nvSpPr>
          <p:spPr bwMode="auto">
            <a:xfrm>
              <a:off x="6306063" y="2690517"/>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EC7BA577-C57C-4086-9641-75DD07376B80}"/>
                </a:ext>
              </a:extLst>
            </p:cNvPr>
            <p:cNvSpPr>
              <a:spLocks/>
            </p:cNvSpPr>
            <p:nvPr/>
          </p:nvSpPr>
          <p:spPr bwMode="auto">
            <a:xfrm>
              <a:off x="6352595" y="2639717"/>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 name="Group 2">
            <a:extLst>
              <a:ext uri="{FF2B5EF4-FFF2-40B4-BE49-F238E27FC236}">
                <a16:creationId xmlns:a16="http://schemas.microsoft.com/office/drawing/2014/main" id="{547E6FD9-EDE2-45F5-9107-05ED080146F0}"/>
              </a:ext>
            </a:extLst>
          </p:cNvPr>
          <p:cNvGrpSpPr/>
          <p:nvPr/>
        </p:nvGrpSpPr>
        <p:grpSpPr>
          <a:xfrm>
            <a:off x="6306063" y="4581330"/>
            <a:ext cx="321171" cy="295275"/>
            <a:chOff x="6306063" y="4581330"/>
            <a:chExt cx="321171" cy="295275"/>
          </a:xfrm>
        </p:grpSpPr>
        <p:sp>
          <p:nvSpPr>
            <p:cNvPr id="20" name="Freeform 6">
              <a:extLst>
                <a:ext uri="{FF2B5EF4-FFF2-40B4-BE49-F238E27FC236}">
                  <a16:creationId xmlns:a16="http://schemas.microsoft.com/office/drawing/2014/main" id="{2CD033E5-24CC-4982-B314-C4DE1F88F69D}"/>
                </a:ext>
              </a:extLst>
            </p:cNvPr>
            <p:cNvSpPr>
              <a:spLocks noEditPoints="1"/>
            </p:cNvSpPr>
            <p:nvPr/>
          </p:nvSpPr>
          <p:spPr bwMode="auto">
            <a:xfrm>
              <a:off x="6306063" y="4632130"/>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CD08883A-9B1F-4F18-8F31-88E0E6DBD8EC}"/>
                </a:ext>
              </a:extLst>
            </p:cNvPr>
            <p:cNvSpPr>
              <a:spLocks/>
            </p:cNvSpPr>
            <p:nvPr/>
          </p:nvSpPr>
          <p:spPr bwMode="auto">
            <a:xfrm>
              <a:off x="6352595" y="4581330"/>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0" name="Freeform 5">
            <a:extLst>
              <a:ext uri="{FF2B5EF4-FFF2-40B4-BE49-F238E27FC236}">
                <a16:creationId xmlns:a16="http://schemas.microsoft.com/office/drawing/2014/main" id="{B6BD3C36-64B9-42B0-A0AC-77F089F07D35}"/>
              </a:ext>
            </a:extLst>
          </p:cNvPr>
          <p:cNvSpPr>
            <a:spLocks/>
          </p:cNvSpPr>
          <p:nvPr/>
        </p:nvSpPr>
        <p:spPr bwMode="auto">
          <a:xfrm>
            <a:off x="1217613" y="4743913"/>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1" name="Freeform 5">
            <a:extLst>
              <a:ext uri="{FF2B5EF4-FFF2-40B4-BE49-F238E27FC236}">
                <a16:creationId xmlns:a16="http://schemas.microsoft.com/office/drawing/2014/main" id="{03FEF015-2E10-4238-95A8-36CC9190CFB2}"/>
              </a:ext>
            </a:extLst>
          </p:cNvPr>
          <p:cNvSpPr>
            <a:spLocks/>
          </p:cNvSpPr>
          <p:nvPr/>
        </p:nvSpPr>
        <p:spPr bwMode="auto">
          <a:xfrm>
            <a:off x="1501491" y="4330313"/>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2" name="Freeform 5">
            <a:extLst>
              <a:ext uri="{FF2B5EF4-FFF2-40B4-BE49-F238E27FC236}">
                <a16:creationId xmlns:a16="http://schemas.microsoft.com/office/drawing/2014/main" id="{48827552-462F-400C-B847-7704FF386818}"/>
              </a:ext>
            </a:extLst>
          </p:cNvPr>
          <p:cNvSpPr>
            <a:spLocks/>
          </p:cNvSpPr>
          <p:nvPr/>
        </p:nvSpPr>
        <p:spPr bwMode="auto">
          <a:xfrm>
            <a:off x="8878383" y="926939"/>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3" name="Freeform 5">
            <a:extLst>
              <a:ext uri="{FF2B5EF4-FFF2-40B4-BE49-F238E27FC236}">
                <a16:creationId xmlns:a16="http://schemas.microsoft.com/office/drawing/2014/main" id="{CE5106D8-4F3D-4BC8-8D9E-4BF2C12456DC}"/>
              </a:ext>
            </a:extLst>
          </p:cNvPr>
          <p:cNvSpPr>
            <a:spLocks/>
          </p:cNvSpPr>
          <p:nvPr/>
        </p:nvSpPr>
        <p:spPr bwMode="auto">
          <a:xfrm>
            <a:off x="9334370" y="2080526"/>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54" name="Freeform 5">
            <a:extLst>
              <a:ext uri="{FF2B5EF4-FFF2-40B4-BE49-F238E27FC236}">
                <a16:creationId xmlns:a16="http://schemas.microsoft.com/office/drawing/2014/main" id="{E7251E67-1F2E-490A-A6EA-697737FFA504}"/>
              </a:ext>
            </a:extLst>
          </p:cNvPr>
          <p:cNvSpPr>
            <a:spLocks/>
          </p:cNvSpPr>
          <p:nvPr/>
        </p:nvSpPr>
        <p:spPr bwMode="auto">
          <a:xfrm>
            <a:off x="5129912" y="2878402"/>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4" name="Picture Placeholder 13">
            <a:extLst>
              <a:ext uri="{FF2B5EF4-FFF2-40B4-BE49-F238E27FC236}">
                <a16:creationId xmlns:a16="http://schemas.microsoft.com/office/drawing/2014/main" id="{499317F9-F664-49E0-B95E-AFC76EDA6700}"/>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8D64B0AB-A7F8-4F71-AA10-E1E4D5AD45AF}"/>
              </a:ext>
            </a:extLst>
          </p:cNvPr>
          <p:cNvSpPr>
            <a:spLocks noGrp="1"/>
          </p:cNvSpPr>
          <p:nvPr>
            <p:ph type="pic" sz="quarter" idx="13"/>
          </p:nvPr>
        </p:nvSpPr>
        <p:spPr/>
      </p:sp>
    </p:spTree>
    <p:extLst>
      <p:ext uri="{BB962C8B-B14F-4D97-AF65-F5344CB8AC3E}">
        <p14:creationId xmlns:p14="http://schemas.microsoft.com/office/powerpoint/2010/main" val="394588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4EE2D22-691D-4EB7-82FA-797BDF1345B5}"/>
              </a:ext>
            </a:extLst>
          </p:cNvPr>
          <p:cNvSpPr>
            <a:spLocks noGrp="1"/>
          </p:cNvSpPr>
          <p:nvPr>
            <p:ph type="title"/>
          </p:nvPr>
        </p:nvSpPr>
        <p:spPr/>
        <p:txBody>
          <a:bodyPr>
            <a:normAutofit/>
          </a:bodyPr>
          <a:lstStyle/>
          <a:p>
            <a:r>
              <a:rPr lang="en-ID" sz="4400"/>
              <a:t>HISTORY TIMELINE</a:t>
            </a:r>
          </a:p>
        </p:txBody>
      </p:sp>
      <p:sp>
        <p:nvSpPr>
          <p:cNvPr id="29" name="Freeform 43">
            <a:extLst>
              <a:ext uri="{FF2B5EF4-FFF2-40B4-BE49-F238E27FC236}">
                <a16:creationId xmlns:a16="http://schemas.microsoft.com/office/drawing/2014/main" id="{3FE6B826-FCC8-4BFC-8575-81E10589F53F}"/>
              </a:ext>
            </a:extLst>
          </p:cNvPr>
          <p:cNvSpPr>
            <a:spLocks/>
          </p:cNvSpPr>
          <p:nvPr/>
        </p:nvSpPr>
        <p:spPr bwMode="auto">
          <a:xfrm>
            <a:off x="5737537" y="4496081"/>
            <a:ext cx="716926" cy="71369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cxnSp>
        <p:nvCxnSpPr>
          <p:cNvPr id="32" name="Straight Connector 31">
            <a:extLst>
              <a:ext uri="{FF2B5EF4-FFF2-40B4-BE49-F238E27FC236}">
                <a16:creationId xmlns:a16="http://schemas.microsoft.com/office/drawing/2014/main" id="{C9942941-7EAC-40C2-8726-3B0FB0D2EC33}"/>
              </a:ext>
            </a:extLst>
          </p:cNvPr>
          <p:cNvCxnSpPr>
            <a:cxnSpLocks/>
          </p:cNvCxnSpPr>
          <p:nvPr/>
        </p:nvCxnSpPr>
        <p:spPr>
          <a:xfrm>
            <a:off x="6096000" y="2681829"/>
            <a:ext cx="0" cy="23403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8CD512C-720F-43AF-94C2-E6E260BC4FFD}"/>
              </a:ext>
            </a:extLst>
          </p:cNvPr>
          <p:cNvSpPr/>
          <p:nvPr/>
        </p:nvSpPr>
        <p:spPr>
          <a:xfrm>
            <a:off x="3046474" y="2188883"/>
            <a:ext cx="899726" cy="3779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7E3A217-4441-4B13-BE8C-7882A576B9A3}"/>
              </a:ext>
            </a:extLst>
          </p:cNvPr>
          <p:cNvSpPr txBox="1"/>
          <p:nvPr/>
        </p:nvSpPr>
        <p:spPr>
          <a:xfrm>
            <a:off x="3120700" y="2188883"/>
            <a:ext cx="758825" cy="377952"/>
          </a:xfrm>
          <a:prstGeom prst="rect">
            <a:avLst/>
          </a:prstGeom>
          <a:noFill/>
        </p:spPr>
        <p:txBody>
          <a:bodyPr wrap="square" rtlCol="0">
            <a:spAutoFit/>
          </a:bodyPr>
          <a:lstStyle/>
          <a:p>
            <a:pPr algn="ctr"/>
            <a:r>
              <a:rPr lang="en-US" b="1" dirty="0">
                <a:solidFill>
                  <a:schemeClr val="bg2"/>
                </a:solidFill>
              </a:rPr>
              <a:t>2009</a:t>
            </a:r>
          </a:p>
        </p:txBody>
      </p:sp>
      <p:sp>
        <p:nvSpPr>
          <p:cNvPr id="52" name="Rectangle 51">
            <a:extLst>
              <a:ext uri="{FF2B5EF4-FFF2-40B4-BE49-F238E27FC236}">
                <a16:creationId xmlns:a16="http://schemas.microsoft.com/office/drawing/2014/main" id="{50C17DD1-C224-4762-8BAC-1106C106A033}"/>
              </a:ext>
            </a:extLst>
          </p:cNvPr>
          <p:cNvSpPr/>
          <p:nvPr/>
        </p:nvSpPr>
        <p:spPr>
          <a:xfrm>
            <a:off x="8490247" y="4663954"/>
            <a:ext cx="899726" cy="3779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36CE1C29-D329-4979-8AA8-BD752A2F7786}"/>
              </a:ext>
            </a:extLst>
          </p:cNvPr>
          <p:cNvSpPr txBox="1"/>
          <p:nvPr/>
        </p:nvSpPr>
        <p:spPr>
          <a:xfrm>
            <a:off x="8534887" y="4663954"/>
            <a:ext cx="810445" cy="377952"/>
          </a:xfrm>
          <a:prstGeom prst="rect">
            <a:avLst/>
          </a:prstGeom>
          <a:noFill/>
        </p:spPr>
        <p:txBody>
          <a:bodyPr wrap="square" rtlCol="0">
            <a:spAutoFit/>
          </a:bodyPr>
          <a:lstStyle/>
          <a:p>
            <a:pPr algn="ctr"/>
            <a:r>
              <a:rPr lang="en-US" b="1" dirty="0">
                <a:solidFill>
                  <a:schemeClr val="bg2"/>
                </a:solidFill>
              </a:rPr>
              <a:t>2011</a:t>
            </a:r>
          </a:p>
        </p:txBody>
      </p:sp>
      <p:sp>
        <p:nvSpPr>
          <p:cNvPr id="54" name="Freeform 43">
            <a:extLst>
              <a:ext uri="{FF2B5EF4-FFF2-40B4-BE49-F238E27FC236}">
                <a16:creationId xmlns:a16="http://schemas.microsoft.com/office/drawing/2014/main" id="{A9179AC0-E622-4089-8852-DF96B981B48F}"/>
              </a:ext>
            </a:extLst>
          </p:cNvPr>
          <p:cNvSpPr>
            <a:spLocks/>
          </p:cNvSpPr>
          <p:nvPr/>
        </p:nvSpPr>
        <p:spPr bwMode="auto">
          <a:xfrm>
            <a:off x="5737537" y="2017481"/>
            <a:ext cx="716926" cy="71369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cxnSp>
        <p:nvCxnSpPr>
          <p:cNvPr id="60" name="Straight Connector 59">
            <a:extLst>
              <a:ext uri="{FF2B5EF4-FFF2-40B4-BE49-F238E27FC236}">
                <a16:creationId xmlns:a16="http://schemas.microsoft.com/office/drawing/2014/main" id="{412A0DEC-AEEF-4B59-BF83-86CB89E2189E}"/>
              </a:ext>
            </a:extLst>
          </p:cNvPr>
          <p:cNvCxnSpPr>
            <a:cxnSpLocks/>
            <a:stCxn id="35" idx="3"/>
          </p:cNvCxnSpPr>
          <p:nvPr/>
        </p:nvCxnSpPr>
        <p:spPr>
          <a:xfrm>
            <a:off x="3946200" y="2377859"/>
            <a:ext cx="190775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8088E5D-0C01-460A-8596-4A45439B4833}"/>
              </a:ext>
            </a:extLst>
          </p:cNvPr>
          <p:cNvCxnSpPr>
            <a:cxnSpLocks/>
          </p:cNvCxnSpPr>
          <p:nvPr/>
        </p:nvCxnSpPr>
        <p:spPr>
          <a:xfrm>
            <a:off x="6338047" y="4866659"/>
            <a:ext cx="219684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07049008-421B-4180-875F-D1505CA059A2}"/>
              </a:ext>
            </a:extLst>
          </p:cNvPr>
          <p:cNvSpPr/>
          <p:nvPr/>
        </p:nvSpPr>
        <p:spPr>
          <a:xfrm>
            <a:off x="10939696" y="6111875"/>
            <a:ext cx="1252303" cy="746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63" name="TextBox 62">
            <a:extLst>
              <a:ext uri="{FF2B5EF4-FFF2-40B4-BE49-F238E27FC236}">
                <a16:creationId xmlns:a16="http://schemas.microsoft.com/office/drawing/2014/main" id="{5B121801-294E-4D12-8CBF-54DD768145FC}"/>
              </a:ext>
            </a:extLst>
          </p:cNvPr>
          <p:cNvSpPr txBox="1"/>
          <p:nvPr/>
        </p:nvSpPr>
        <p:spPr>
          <a:xfrm>
            <a:off x="2160780" y="2867498"/>
            <a:ext cx="2739297" cy="616836"/>
          </a:xfrm>
          <a:prstGeom prst="rect">
            <a:avLst/>
          </a:prstGeom>
          <a:noFill/>
        </p:spPr>
        <p:txBody>
          <a:bodyPr wrap="square" rtlCol="0">
            <a:spAutoFit/>
          </a:bodyPr>
          <a:lstStyle/>
          <a:p>
            <a:pPr algn="ctr">
              <a:lnSpc>
                <a:spcPct val="150000"/>
              </a:lnSpc>
            </a:pPr>
            <a:r>
              <a:rPr lang="id-ID" sz="1200" dirty="0"/>
              <a:t>Suitable for all category</a:t>
            </a:r>
            <a:r>
              <a:rPr lang="en-US" sz="1200" dirty="0"/>
              <a:t>, Lorem Ipsum is not simply random text.</a:t>
            </a:r>
            <a:r>
              <a:rPr lang="id-ID" sz="1200" dirty="0"/>
              <a:t> </a:t>
            </a:r>
            <a:endParaRPr lang="en-US" sz="1200" b="1" dirty="0"/>
          </a:p>
        </p:txBody>
      </p:sp>
      <p:grpSp>
        <p:nvGrpSpPr>
          <p:cNvPr id="70" name="Graphic 385" descr="Man">
            <a:extLst>
              <a:ext uri="{FF2B5EF4-FFF2-40B4-BE49-F238E27FC236}">
                <a16:creationId xmlns:a16="http://schemas.microsoft.com/office/drawing/2014/main" id="{CB9531DE-66DB-4027-8560-B069DC4F7B31}"/>
              </a:ext>
            </a:extLst>
          </p:cNvPr>
          <p:cNvGrpSpPr/>
          <p:nvPr/>
        </p:nvGrpSpPr>
        <p:grpSpPr>
          <a:xfrm>
            <a:off x="5992082" y="2161775"/>
            <a:ext cx="207837" cy="425110"/>
            <a:chOff x="626090" y="3279321"/>
            <a:chExt cx="163254" cy="333920"/>
          </a:xfrm>
          <a:solidFill>
            <a:schemeClr val="bg2"/>
          </a:solidFill>
        </p:grpSpPr>
        <p:sp>
          <p:nvSpPr>
            <p:cNvPr id="71" name="Freeform: Shape 70">
              <a:extLst>
                <a:ext uri="{FF2B5EF4-FFF2-40B4-BE49-F238E27FC236}">
                  <a16:creationId xmlns:a16="http://schemas.microsoft.com/office/drawing/2014/main" id="{C5DFC400-D315-4F32-A2FC-108DCBC9B415}"/>
                </a:ext>
              </a:extLst>
            </p:cNvPr>
            <p:cNvSpPr/>
            <p:nvPr/>
          </p:nvSpPr>
          <p:spPr>
            <a:xfrm>
              <a:off x="678037" y="3279321"/>
              <a:ext cx="59365" cy="59365"/>
            </a:xfrm>
            <a:custGeom>
              <a:avLst/>
              <a:gdLst>
                <a:gd name="connsiteX0" fmla="*/ 59365 w 59365"/>
                <a:gd name="connsiteY0" fmla="*/ 29683 h 59365"/>
                <a:gd name="connsiteX1" fmla="*/ 29683 w 59365"/>
                <a:gd name="connsiteY1" fmla="*/ 59365 h 59365"/>
                <a:gd name="connsiteX2" fmla="*/ 0 w 59365"/>
                <a:gd name="connsiteY2" fmla="*/ 29683 h 59365"/>
                <a:gd name="connsiteX3" fmla="*/ 29683 w 59365"/>
                <a:gd name="connsiteY3" fmla="*/ 0 h 59365"/>
                <a:gd name="connsiteX4" fmla="*/ 59365 w 59365"/>
                <a:gd name="connsiteY4" fmla="*/ 29683 h 59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65" h="59365">
                  <a:moveTo>
                    <a:pt x="59365" y="29683"/>
                  </a:moveTo>
                  <a:cubicBezTo>
                    <a:pt x="59365" y="46076"/>
                    <a:pt x="46076" y="59365"/>
                    <a:pt x="29683" y="59365"/>
                  </a:cubicBezTo>
                  <a:cubicBezTo>
                    <a:pt x="13289" y="59365"/>
                    <a:pt x="0" y="46076"/>
                    <a:pt x="0" y="29683"/>
                  </a:cubicBezTo>
                  <a:cubicBezTo>
                    <a:pt x="0" y="13289"/>
                    <a:pt x="13289" y="0"/>
                    <a:pt x="29683" y="0"/>
                  </a:cubicBezTo>
                  <a:cubicBezTo>
                    <a:pt x="46076" y="0"/>
                    <a:pt x="59365" y="13289"/>
                    <a:pt x="59365" y="29683"/>
                  </a:cubicBezTo>
                  <a:close/>
                </a:path>
              </a:pathLst>
            </a:custGeom>
            <a:grpFill/>
            <a:ln w="3671" cap="flat">
              <a:noFill/>
              <a:prstDash val="solid"/>
              <a:miter/>
            </a:ln>
          </p:spPr>
          <p:txBody>
            <a:bodyPr rtlCol="0" anchor="ctr"/>
            <a:lstStyle/>
            <a:p>
              <a:endParaRPr lang="en-ID"/>
            </a:p>
          </p:txBody>
        </p:sp>
        <p:sp>
          <p:nvSpPr>
            <p:cNvPr id="72" name="Freeform: Shape 71">
              <a:extLst>
                <a:ext uri="{FF2B5EF4-FFF2-40B4-BE49-F238E27FC236}">
                  <a16:creationId xmlns:a16="http://schemas.microsoft.com/office/drawing/2014/main" id="{711146A0-DC9B-4C31-8C5C-B29128FA6954}"/>
                </a:ext>
              </a:extLst>
            </p:cNvPr>
            <p:cNvSpPr/>
            <p:nvPr/>
          </p:nvSpPr>
          <p:spPr>
            <a:xfrm>
              <a:off x="626092" y="3346107"/>
              <a:ext cx="163254" cy="267143"/>
            </a:xfrm>
            <a:custGeom>
              <a:avLst/>
              <a:gdLst>
                <a:gd name="connsiteX0" fmla="*/ 162512 w 163253"/>
                <a:gd name="connsiteY0" fmla="*/ 115762 h 267142"/>
                <a:gd name="connsiteX1" fmla="*/ 141734 w 163253"/>
                <a:gd name="connsiteY1" fmla="*/ 27456 h 267142"/>
                <a:gd name="connsiteX2" fmla="*/ 137282 w 163253"/>
                <a:gd name="connsiteY2" fmla="*/ 19294 h 267142"/>
                <a:gd name="connsiteX3" fmla="*/ 106115 w 163253"/>
                <a:gd name="connsiteY3" fmla="*/ 2968 h 267142"/>
                <a:gd name="connsiteX4" fmla="*/ 81627 w 163253"/>
                <a:gd name="connsiteY4" fmla="*/ 0 h 267142"/>
                <a:gd name="connsiteX5" fmla="*/ 57139 w 163253"/>
                <a:gd name="connsiteY5" fmla="*/ 3710 h 267142"/>
                <a:gd name="connsiteX6" fmla="*/ 25972 w 163253"/>
                <a:gd name="connsiteY6" fmla="*/ 20036 h 267142"/>
                <a:gd name="connsiteX7" fmla="*/ 21520 w 163253"/>
                <a:gd name="connsiteY7" fmla="*/ 28198 h 267142"/>
                <a:gd name="connsiteX8" fmla="*/ 742 w 163253"/>
                <a:gd name="connsiteY8" fmla="*/ 116504 h 267142"/>
                <a:gd name="connsiteX9" fmla="*/ 0 w 163253"/>
                <a:gd name="connsiteY9" fmla="*/ 120214 h 267142"/>
                <a:gd name="connsiteX10" fmla="*/ 14841 w 163253"/>
                <a:gd name="connsiteY10" fmla="*/ 135055 h 267142"/>
                <a:gd name="connsiteX11" fmla="*/ 28940 w 163253"/>
                <a:gd name="connsiteY11" fmla="*/ 123924 h 267142"/>
                <a:gd name="connsiteX12" fmla="*/ 44524 w 163253"/>
                <a:gd name="connsiteY12" fmla="*/ 59365 h 267142"/>
                <a:gd name="connsiteX13" fmla="*/ 44524 w 163253"/>
                <a:gd name="connsiteY13" fmla="*/ 267143 h 267142"/>
                <a:gd name="connsiteX14" fmla="*/ 74206 w 163253"/>
                <a:gd name="connsiteY14" fmla="*/ 267143 h 267142"/>
                <a:gd name="connsiteX15" fmla="*/ 74206 w 163253"/>
                <a:gd name="connsiteY15" fmla="*/ 133571 h 267142"/>
                <a:gd name="connsiteX16" fmla="*/ 89048 w 163253"/>
                <a:gd name="connsiteY16" fmla="*/ 133571 h 267142"/>
                <a:gd name="connsiteX17" fmla="*/ 89048 w 163253"/>
                <a:gd name="connsiteY17" fmla="*/ 267143 h 267142"/>
                <a:gd name="connsiteX18" fmla="*/ 118730 w 163253"/>
                <a:gd name="connsiteY18" fmla="*/ 267143 h 267142"/>
                <a:gd name="connsiteX19" fmla="*/ 118730 w 163253"/>
                <a:gd name="connsiteY19" fmla="*/ 58623 h 267142"/>
                <a:gd name="connsiteX20" fmla="*/ 134313 w 163253"/>
                <a:gd name="connsiteY20" fmla="*/ 123182 h 267142"/>
                <a:gd name="connsiteX21" fmla="*/ 148413 w 163253"/>
                <a:gd name="connsiteY21" fmla="*/ 134313 h 267142"/>
                <a:gd name="connsiteX22" fmla="*/ 163254 w 163253"/>
                <a:gd name="connsiteY22" fmla="*/ 119472 h 267142"/>
                <a:gd name="connsiteX23" fmla="*/ 162512 w 163253"/>
                <a:gd name="connsiteY23" fmla="*/ 115762 h 26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253" h="267142">
                  <a:moveTo>
                    <a:pt x="162512" y="115762"/>
                  </a:moveTo>
                  <a:lnTo>
                    <a:pt x="141734" y="27456"/>
                  </a:lnTo>
                  <a:cubicBezTo>
                    <a:pt x="140992" y="24488"/>
                    <a:pt x="139508" y="21520"/>
                    <a:pt x="137282" y="19294"/>
                  </a:cubicBezTo>
                  <a:cubicBezTo>
                    <a:pt x="128377" y="11873"/>
                    <a:pt x="117988" y="6679"/>
                    <a:pt x="106115" y="2968"/>
                  </a:cubicBezTo>
                  <a:cubicBezTo>
                    <a:pt x="97952" y="1484"/>
                    <a:pt x="89790" y="0"/>
                    <a:pt x="81627" y="0"/>
                  </a:cubicBezTo>
                  <a:cubicBezTo>
                    <a:pt x="73464" y="0"/>
                    <a:pt x="65301" y="1484"/>
                    <a:pt x="57139" y="3710"/>
                  </a:cubicBezTo>
                  <a:cubicBezTo>
                    <a:pt x="45266" y="6679"/>
                    <a:pt x="34877" y="12615"/>
                    <a:pt x="25972" y="20036"/>
                  </a:cubicBezTo>
                  <a:cubicBezTo>
                    <a:pt x="23746" y="22262"/>
                    <a:pt x="22262" y="25230"/>
                    <a:pt x="21520" y="28198"/>
                  </a:cubicBezTo>
                  <a:lnTo>
                    <a:pt x="742" y="116504"/>
                  </a:lnTo>
                  <a:cubicBezTo>
                    <a:pt x="742" y="117246"/>
                    <a:pt x="0" y="118730"/>
                    <a:pt x="0" y="120214"/>
                  </a:cubicBezTo>
                  <a:cubicBezTo>
                    <a:pt x="0" y="128377"/>
                    <a:pt x="6679" y="135055"/>
                    <a:pt x="14841" y="135055"/>
                  </a:cubicBezTo>
                  <a:cubicBezTo>
                    <a:pt x="21520" y="135055"/>
                    <a:pt x="27456" y="129861"/>
                    <a:pt x="28940" y="123924"/>
                  </a:cubicBezTo>
                  <a:lnTo>
                    <a:pt x="44524" y="59365"/>
                  </a:lnTo>
                  <a:lnTo>
                    <a:pt x="44524" y="267143"/>
                  </a:lnTo>
                  <a:lnTo>
                    <a:pt x="74206" y="267143"/>
                  </a:lnTo>
                  <a:lnTo>
                    <a:pt x="74206" y="133571"/>
                  </a:lnTo>
                  <a:lnTo>
                    <a:pt x="89048" y="133571"/>
                  </a:lnTo>
                  <a:lnTo>
                    <a:pt x="89048" y="267143"/>
                  </a:lnTo>
                  <a:lnTo>
                    <a:pt x="118730" y="267143"/>
                  </a:lnTo>
                  <a:lnTo>
                    <a:pt x="118730" y="58623"/>
                  </a:lnTo>
                  <a:lnTo>
                    <a:pt x="134313" y="123182"/>
                  </a:lnTo>
                  <a:cubicBezTo>
                    <a:pt x="135797" y="129119"/>
                    <a:pt x="141734" y="134313"/>
                    <a:pt x="148413" y="134313"/>
                  </a:cubicBezTo>
                  <a:cubicBezTo>
                    <a:pt x="156575" y="134313"/>
                    <a:pt x="163254" y="127635"/>
                    <a:pt x="163254" y="119472"/>
                  </a:cubicBezTo>
                  <a:cubicBezTo>
                    <a:pt x="163254" y="117988"/>
                    <a:pt x="162512" y="116504"/>
                    <a:pt x="162512" y="115762"/>
                  </a:cubicBezTo>
                  <a:close/>
                </a:path>
              </a:pathLst>
            </a:custGeom>
            <a:grpFill/>
            <a:ln w="3671" cap="flat">
              <a:noFill/>
              <a:prstDash val="solid"/>
              <a:miter/>
            </a:ln>
          </p:spPr>
          <p:txBody>
            <a:bodyPr rtlCol="0" anchor="ctr"/>
            <a:lstStyle/>
            <a:p>
              <a:endParaRPr lang="en-ID"/>
            </a:p>
          </p:txBody>
        </p:sp>
      </p:grpSp>
      <p:sp>
        <p:nvSpPr>
          <p:cNvPr id="74" name="Freeform 35">
            <a:extLst>
              <a:ext uri="{FF2B5EF4-FFF2-40B4-BE49-F238E27FC236}">
                <a16:creationId xmlns:a16="http://schemas.microsoft.com/office/drawing/2014/main" id="{5D1F351F-0E23-47FD-B818-956FD8CD75C7}"/>
              </a:ext>
            </a:extLst>
          </p:cNvPr>
          <p:cNvSpPr>
            <a:spLocks noEditPoints="1"/>
          </p:cNvSpPr>
          <p:nvPr/>
        </p:nvSpPr>
        <p:spPr bwMode="auto">
          <a:xfrm>
            <a:off x="5918049" y="4634318"/>
            <a:ext cx="355903" cy="437224"/>
          </a:xfrm>
          <a:custGeom>
            <a:avLst/>
            <a:gdLst>
              <a:gd name="T0" fmla="*/ 1005 w 2085"/>
              <a:gd name="T1" fmla="*/ 183 h 2560"/>
              <a:gd name="T2" fmla="*/ 951 w 2085"/>
              <a:gd name="T3" fmla="*/ 126 h 2560"/>
              <a:gd name="T4" fmla="*/ 822 w 2085"/>
              <a:gd name="T5" fmla="*/ 0 h 2560"/>
              <a:gd name="T6" fmla="*/ 695 w 2085"/>
              <a:gd name="T7" fmla="*/ 128 h 2560"/>
              <a:gd name="T8" fmla="*/ 584 w 2085"/>
              <a:gd name="T9" fmla="*/ 183 h 2560"/>
              <a:gd name="T10" fmla="*/ 476 w 2085"/>
              <a:gd name="T11" fmla="*/ 293 h 2560"/>
              <a:gd name="T12" fmla="*/ 1062 w 2085"/>
              <a:gd name="T13" fmla="*/ 402 h 2560"/>
              <a:gd name="T14" fmla="*/ 1170 w 2085"/>
              <a:gd name="T15" fmla="*/ 291 h 2560"/>
              <a:gd name="T16" fmla="*/ 823 w 2085"/>
              <a:gd name="T17" fmla="*/ 183 h 2560"/>
              <a:gd name="T18" fmla="*/ 823 w 2085"/>
              <a:gd name="T19" fmla="*/ 73 h 2560"/>
              <a:gd name="T20" fmla="*/ 823 w 2085"/>
              <a:gd name="T21" fmla="*/ 183 h 2560"/>
              <a:gd name="T22" fmla="*/ 146 w 2085"/>
              <a:gd name="T23" fmla="*/ 2304 h 2560"/>
              <a:gd name="T24" fmla="*/ 0 w 2085"/>
              <a:gd name="T25" fmla="*/ 402 h 2560"/>
              <a:gd name="T26" fmla="*/ 406 w 2085"/>
              <a:gd name="T27" fmla="*/ 256 h 2560"/>
              <a:gd name="T28" fmla="*/ 584 w 2085"/>
              <a:gd name="T29" fmla="*/ 475 h 2560"/>
              <a:gd name="T30" fmla="*/ 1244 w 2085"/>
              <a:gd name="T31" fmla="*/ 291 h 2560"/>
              <a:gd name="T32" fmla="*/ 1463 w 2085"/>
              <a:gd name="T33" fmla="*/ 256 h 2560"/>
              <a:gd name="T34" fmla="*/ 1646 w 2085"/>
              <a:gd name="T35" fmla="*/ 1501 h 2560"/>
              <a:gd name="T36" fmla="*/ 1463 w 2085"/>
              <a:gd name="T37" fmla="*/ 1518 h 2560"/>
              <a:gd name="T38" fmla="*/ 183 w 2085"/>
              <a:gd name="T39" fmla="*/ 658 h 2560"/>
              <a:gd name="T40" fmla="*/ 1026 w 2085"/>
              <a:gd name="T41" fmla="*/ 2121 h 2560"/>
              <a:gd name="T42" fmla="*/ 1609 w 2085"/>
              <a:gd name="T43" fmla="*/ 1609 h 2560"/>
              <a:gd name="T44" fmla="*/ 1609 w 2085"/>
              <a:gd name="T45" fmla="*/ 2560 h 2560"/>
              <a:gd name="T46" fmla="*/ 1609 w 2085"/>
              <a:gd name="T47" fmla="*/ 1609 h 2560"/>
              <a:gd name="T48" fmla="*/ 1627 w 2085"/>
              <a:gd name="T49" fmla="*/ 2316 h 2560"/>
              <a:gd name="T50" fmla="*/ 1527 w 2085"/>
              <a:gd name="T51" fmla="*/ 2324 h 2560"/>
              <a:gd name="T52" fmla="*/ 1333 w 2085"/>
              <a:gd name="T53" fmla="*/ 2075 h 2560"/>
              <a:gd name="T54" fmla="*/ 1564 w 2085"/>
              <a:gd name="T55" fmla="*/ 2167 h 2560"/>
              <a:gd name="T56" fmla="*/ 1914 w 2085"/>
              <a:gd name="T57" fmla="*/ 1883 h 2560"/>
              <a:gd name="T58" fmla="*/ 1280 w 2085"/>
              <a:gd name="T59" fmla="*/ 1280 h 2560"/>
              <a:gd name="T60" fmla="*/ 293 w 2085"/>
              <a:gd name="T61" fmla="*/ 1243 h 2560"/>
              <a:gd name="T62" fmla="*/ 329 w 2085"/>
              <a:gd name="T63" fmla="*/ 1170 h 2560"/>
              <a:gd name="T64" fmla="*/ 1317 w 2085"/>
              <a:gd name="T65" fmla="*/ 1207 h 2560"/>
              <a:gd name="T66" fmla="*/ 1280 w 2085"/>
              <a:gd name="T67" fmla="*/ 1280 h 2560"/>
              <a:gd name="T68" fmla="*/ 329 w 2085"/>
              <a:gd name="T69" fmla="*/ 951 h 2560"/>
              <a:gd name="T70" fmla="*/ 293 w 2085"/>
              <a:gd name="T71" fmla="*/ 877 h 2560"/>
              <a:gd name="T72" fmla="*/ 1280 w 2085"/>
              <a:gd name="T73" fmla="*/ 841 h 2560"/>
              <a:gd name="T74" fmla="*/ 1317 w 2085"/>
              <a:gd name="T75" fmla="*/ 914 h 2560"/>
              <a:gd name="T76" fmla="*/ 1097 w 2085"/>
              <a:gd name="T77" fmla="*/ 1572 h 2560"/>
              <a:gd name="T78" fmla="*/ 293 w 2085"/>
              <a:gd name="T79" fmla="*/ 1536 h 2560"/>
              <a:gd name="T80" fmla="*/ 329 w 2085"/>
              <a:gd name="T81" fmla="*/ 1463 h 2560"/>
              <a:gd name="T82" fmla="*/ 1134 w 2085"/>
              <a:gd name="T83" fmla="*/ 1499 h 2560"/>
              <a:gd name="T84" fmla="*/ 1097 w 2085"/>
              <a:gd name="T85" fmla="*/ 1572 h 2560"/>
              <a:gd name="T86" fmla="*/ 329 w 2085"/>
              <a:gd name="T87" fmla="*/ 1901 h 2560"/>
              <a:gd name="T88" fmla="*/ 293 w 2085"/>
              <a:gd name="T89" fmla="*/ 1828 h 2560"/>
              <a:gd name="T90" fmla="*/ 1024 w 2085"/>
              <a:gd name="T91" fmla="*/ 1792 h 2560"/>
              <a:gd name="T92" fmla="*/ 1061 w 2085"/>
              <a:gd name="T93" fmla="*/ 1865 h 2560"/>
              <a:gd name="T94" fmla="*/ 1024 w 2085"/>
              <a:gd name="T95" fmla="*/ 1901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85" h="2560">
                <a:moveTo>
                  <a:pt x="1062" y="183"/>
                </a:moveTo>
                <a:cubicBezTo>
                  <a:pt x="1005" y="183"/>
                  <a:pt x="1005" y="183"/>
                  <a:pt x="1005" y="183"/>
                </a:cubicBezTo>
                <a:cubicBezTo>
                  <a:pt x="975" y="183"/>
                  <a:pt x="951" y="158"/>
                  <a:pt x="951" y="128"/>
                </a:cubicBezTo>
                <a:cubicBezTo>
                  <a:pt x="951" y="126"/>
                  <a:pt x="951" y="126"/>
                  <a:pt x="951" y="126"/>
                </a:cubicBezTo>
                <a:cubicBezTo>
                  <a:pt x="951" y="56"/>
                  <a:pt x="894" y="0"/>
                  <a:pt x="824" y="0"/>
                </a:cubicBezTo>
                <a:cubicBezTo>
                  <a:pt x="822" y="0"/>
                  <a:pt x="822" y="0"/>
                  <a:pt x="822" y="0"/>
                </a:cubicBezTo>
                <a:cubicBezTo>
                  <a:pt x="752" y="0"/>
                  <a:pt x="695" y="56"/>
                  <a:pt x="695" y="126"/>
                </a:cubicBezTo>
                <a:cubicBezTo>
                  <a:pt x="695" y="128"/>
                  <a:pt x="695" y="128"/>
                  <a:pt x="695" y="128"/>
                </a:cubicBezTo>
                <a:cubicBezTo>
                  <a:pt x="695" y="158"/>
                  <a:pt x="671" y="183"/>
                  <a:pt x="640" y="183"/>
                </a:cubicBezTo>
                <a:cubicBezTo>
                  <a:pt x="584" y="183"/>
                  <a:pt x="584" y="183"/>
                  <a:pt x="584" y="183"/>
                </a:cubicBezTo>
                <a:cubicBezTo>
                  <a:pt x="524" y="183"/>
                  <a:pt x="476" y="231"/>
                  <a:pt x="476" y="291"/>
                </a:cubicBezTo>
                <a:cubicBezTo>
                  <a:pt x="476" y="293"/>
                  <a:pt x="476" y="293"/>
                  <a:pt x="476" y="293"/>
                </a:cubicBezTo>
                <a:cubicBezTo>
                  <a:pt x="476" y="353"/>
                  <a:pt x="524" y="402"/>
                  <a:pt x="584" y="402"/>
                </a:cubicBezTo>
                <a:cubicBezTo>
                  <a:pt x="1062" y="402"/>
                  <a:pt x="1062" y="402"/>
                  <a:pt x="1062" y="402"/>
                </a:cubicBezTo>
                <a:cubicBezTo>
                  <a:pt x="1122" y="402"/>
                  <a:pt x="1170" y="353"/>
                  <a:pt x="1170" y="293"/>
                </a:cubicBezTo>
                <a:cubicBezTo>
                  <a:pt x="1170" y="291"/>
                  <a:pt x="1170" y="291"/>
                  <a:pt x="1170" y="291"/>
                </a:cubicBezTo>
                <a:cubicBezTo>
                  <a:pt x="1170" y="231"/>
                  <a:pt x="1122" y="183"/>
                  <a:pt x="1062" y="183"/>
                </a:cubicBezTo>
                <a:close/>
                <a:moveTo>
                  <a:pt x="823" y="183"/>
                </a:moveTo>
                <a:cubicBezTo>
                  <a:pt x="793" y="183"/>
                  <a:pt x="768" y="158"/>
                  <a:pt x="768" y="128"/>
                </a:cubicBezTo>
                <a:cubicBezTo>
                  <a:pt x="768" y="97"/>
                  <a:pt x="793" y="73"/>
                  <a:pt x="823" y="73"/>
                </a:cubicBezTo>
                <a:cubicBezTo>
                  <a:pt x="853" y="73"/>
                  <a:pt x="878" y="97"/>
                  <a:pt x="878" y="128"/>
                </a:cubicBezTo>
                <a:cubicBezTo>
                  <a:pt x="878" y="158"/>
                  <a:pt x="853" y="183"/>
                  <a:pt x="823" y="183"/>
                </a:cubicBezTo>
                <a:close/>
                <a:moveTo>
                  <a:pt x="1067" y="2304"/>
                </a:moveTo>
                <a:cubicBezTo>
                  <a:pt x="146" y="2304"/>
                  <a:pt x="146" y="2304"/>
                  <a:pt x="146" y="2304"/>
                </a:cubicBezTo>
                <a:cubicBezTo>
                  <a:pt x="66" y="2304"/>
                  <a:pt x="0" y="2238"/>
                  <a:pt x="0" y="2157"/>
                </a:cubicBezTo>
                <a:cubicBezTo>
                  <a:pt x="0" y="402"/>
                  <a:pt x="0" y="402"/>
                  <a:pt x="0" y="402"/>
                </a:cubicBezTo>
                <a:cubicBezTo>
                  <a:pt x="0" y="321"/>
                  <a:pt x="66" y="256"/>
                  <a:pt x="110" y="256"/>
                </a:cubicBezTo>
                <a:cubicBezTo>
                  <a:pt x="406" y="256"/>
                  <a:pt x="406" y="256"/>
                  <a:pt x="406" y="256"/>
                </a:cubicBezTo>
                <a:cubicBezTo>
                  <a:pt x="404" y="268"/>
                  <a:pt x="402" y="280"/>
                  <a:pt x="402" y="293"/>
                </a:cubicBezTo>
                <a:cubicBezTo>
                  <a:pt x="402" y="394"/>
                  <a:pt x="484" y="475"/>
                  <a:pt x="584" y="475"/>
                </a:cubicBezTo>
                <a:cubicBezTo>
                  <a:pt x="1062" y="475"/>
                  <a:pt x="1062" y="475"/>
                  <a:pt x="1062" y="475"/>
                </a:cubicBezTo>
                <a:cubicBezTo>
                  <a:pt x="1162" y="475"/>
                  <a:pt x="1244" y="394"/>
                  <a:pt x="1244" y="291"/>
                </a:cubicBezTo>
                <a:cubicBezTo>
                  <a:pt x="1244" y="279"/>
                  <a:pt x="1242" y="267"/>
                  <a:pt x="1240" y="256"/>
                </a:cubicBezTo>
                <a:cubicBezTo>
                  <a:pt x="1463" y="256"/>
                  <a:pt x="1463" y="256"/>
                  <a:pt x="1463" y="256"/>
                </a:cubicBezTo>
                <a:cubicBezTo>
                  <a:pt x="1580" y="256"/>
                  <a:pt x="1646" y="321"/>
                  <a:pt x="1646" y="402"/>
                </a:cubicBezTo>
                <a:cubicBezTo>
                  <a:pt x="1646" y="1501"/>
                  <a:pt x="1646" y="1501"/>
                  <a:pt x="1646" y="1501"/>
                </a:cubicBezTo>
                <a:cubicBezTo>
                  <a:pt x="1634" y="1500"/>
                  <a:pt x="1622" y="1499"/>
                  <a:pt x="1609" y="1499"/>
                </a:cubicBezTo>
                <a:cubicBezTo>
                  <a:pt x="1559" y="1499"/>
                  <a:pt x="1510" y="1506"/>
                  <a:pt x="1463" y="1518"/>
                </a:cubicBezTo>
                <a:cubicBezTo>
                  <a:pt x="1463" y="658"/>
                  <a:pt x="1463" y="658"/>
                  <a:pt x="1463" y="658"/>
                </a:cubicBezTo>
                <a:cubicBezTo>
                  <a:pt x="183" y="658"/>
                  <a:pt x="183" y="658"/>
                  <a:pt x="183" y="658"/>
                </a:cubicBezTo>
                <a:cubicBezTo>
                  <a:pt x="183" y="2121"/>
                  <a:pt x="183" y="2121"/>
                  <a:pt x="183" y="2121"/>
                </a:cubicBezTo>
                <a:cubicBezTo>
                  <a:pt x="1026" y="2121"/>
                  <a:pt x="1026" y="2121"/>
                  <a:pt x="1026" y="2121"/>
                </a:cubicBezTo>
                <a:cubicBezTo>
                  <a:pt x="1030" y="2185"/>
                  <a:pt x="1044" y="2247"/>
                  <a:pt x="1067" y="2304"/>
                </a:cubicBezTo>
                <a:close/>
                <a:moveTo>
                  <a:pt x="1609" y="1609"/>
                </a:moveTo>
                <a:cubicBezTo>
                  <a:pt x="1347" y="1609"/>
                  <a:pt x="1134" y="1822"/>
                  <a:pt x="1134" y="2084"/>
                </a:cubicBezTo>
                <a:cubicBezTo>
                  <a:pt x="1134" y="2347"/>
                  <a:pt x="1347" y="2560"/>
                  <a:pt x="1609" y="2560"/>
                </a:cubicBezTo>
                <a:cubicBezTo>
                  <a:pt x="1872" y="2560"/>
                  <a:pt x="2085" y="2347"/>
                  <a:pt x="2085" y="2084"/>
                </a:cubicBezTo>
                <a:cubicBezTo>
                  <a:pt x="2085" y="1822"/>
                  <a:pt x="1872" y="1609"/>
                  <a:pt x="1609" y="1609"/>
                </a:cubicBezTo>
                <a:close/>
                <a:moveTo>
                  <a:pt x="1920" y="1987"/>
                </a:moveTo>
                <a:cubicBezTo>
                  <a:pt x="1627" y="2316"/>
                  <a:pt x="1627" y="2316"/>
                  <a:pt x="1627" y="2316"/>
                </a:cubicBezTo>
                <a:cubicBezTo>
                  <a:pt x="1613" y="2332"/>
                  <a:pt x="1593" y="2340"/>
                  <a:pt x="1573" y="2340"/>
                </a:cubicBezTo>
                <a:cubicBezTo>
                  <a:pt x="1557" y="2340"/>
                  <a:pt x="1540" y="2335"/>
                  <a:pt x="1527" y="2324"/>
                </a:cubicBezTo>
                <a:cubicBezTo>
                  <a:pt x="1344" y="2178"/>
                  <a:pt x="1344" y="2178"/>
                  <a:pt x="1344" y="2178"/>
                </a:cubicBezTo>
                <a:cubicBezTo>
                  <a:pt x="1313" y="2153"/>
                  <a:pt x="1307" y="2107"/>
                  <a:pt x="1333" y="2075"/>
                </a:cubicBezTo>
                <a:cubicBezTo>
                  <a:pt x="1358" y="2044"/>
                  <a:pt x="1404" y="2038"/>
                  <a:pt x="1436" y="2064"/>
                </a:cubicBezTo>
                <a:cubicBezTo>
                  <a:pt x="1564" y="2167"/>
                  <a:pt x="1564" y="2167"/>
                  <a:pt x="1564" y="2167"/>
                </a:cubicBezTo>
                <a:cubicBezTo>
                  <a:pt x="1811" y="1889"/>
                  <a:pt x="1811" y="1889"/>
                  <a:pt x="1811" y="1889"/>
                </a:cubicBezTo>
                <a:cubicBezTo>
                  <a:pt x="1837" y="1859"/>
                  <a:pt x="1884" y="1856"/>
                  <a:pt x="1914" y="1883"/>
                </a:cubicBezTo>
                <a:cubicBezTo>
                  <a:pt x="1944" y="1910"/>
                  <a:pt x="1947" y="1956"/>
                  <a:pt x="1920" y="1987"/>
                </a:cubicBezTo>
                <a:close/>
                <a:moveTo>
                  <a:pt x="1280" y="1280"/>
                </a:moveTo>
                <a:cubicBezTo>
                  <a:pt x="329" y="1280"/>
                  <a:pt x="329" y="1280"/>
                  <a:pt x="329" y="1280"/>
                </a:cubicBezTo>
                <a:cubicBezTo>
                  <a:pt x="309" y="1280"/>
                  <a:pt x="293" y="1263"/>
                  <a:pt x="293" y="1243"/>
                </a:cubicBezTo>
                <a:cubicBezTo>
                  <a:pt x="293" y="1207"/>
                  <a:pt x="293" y="1207"/>
                  <a:pt x="293" y="1207"/>
                </a:cubicBezTo>
                <a:cubicBezTo>
                  <a:pt x="293" y="1186"/>
                  <a:pt x="309" y="1170"/>
                  <a:pt x="329" y="1170"/>
                </a:cubicBezTo>
                <a:cubicBezTo>
                  <a:pt x="1280" y="1170"/>
                  <a:pt x="1280" y="1170"/>
                  <a:pt x="1280" y="1170"/>
                </a:cubicBezTo>
                <a:cubicBezTo>
                  <a:pt x="1300" y="1170"/>
                  <a:pt x="1317" y="1186"/>
                  <a:pt x="1317" y="1207"/>
                </a:cubicBezTo>
                <a:cubicBezTo>
                  <a:pt x="1317" y="1243"/>
                  <a:pt x="1317" y="1243"/>
                  <a:pt x="1317" y="1243"/>
                </a:cubicBezTo>
                <a:cubicBezTo>
                  <a:pt x="1317" y="1263"/>
                  <a:pt x="1300" y="1280"/>
                  <a:pt x="1280" y="1280"/>
                </a:cubicBezTo>
                <a:close/>
                <a:moveTo>
                  <a:pt x="1280" y="951"/>
                </a:moveTo>
                <a:cubicBezTo>
                  <a:pt x="329" y="951"/>
                  <a:pt x="329" y="951"/>
                  <a:pt x="329" y="951"/>
                </a:cubicBezTo>
                <a:cubicBezTo>
                  <a:pt x="309" y="951"/>
                  <a:pt x="293" y="934"/>
                  <a:pt x="293" y="914"/>
                </a:cubicBezTo>
                <a:cubicBezTo>
                  <a:pt x="293" y="877"/>
                  <a:pt x="293" y="877"/>
                  <a:pt x="293" y="877"/>
                </a:cubicBezTo>
                <a:cubicBezTo>
                  <a:pt x="293" y="857"/>
                  <a:pt x="309" y="841"/>
                  <a:pt x="329" y="841"/>
                </a:cubicBezTo>
                <a:cubicBezTo>
                  <a:pt x="1280" y="841"/>
                  <a:pt x="1280" y="841"/>
                  <a:pt x="1280" y="841"/>
                </a:cubicBezTo>
                <a:cubicBezTo>
                  <a:pt x="1300" y="841"/>
                  <a:pt x="1317" y="857"/>
                  <a:pt x="1317" y="877"/>
                </a:cubicBezTo>
                <a:cubicBezTo>
                  <a:pt x="1317" y="914"/>
                  <a:pt x="1317" y="914"/>
                  <a:pt x="1317" y="914"/>
                </a:cubicBezTo>
                <a:cubicBezTo>
                  <a:pt x="1317" y="934"/>
                  <a:pt x="1300" y="951"/>
                  <a:pt x="1280" y="951"/>
                </a:cubicBezTo>
                <a:close/>
                <a:moveTo>
                  <a:pt x="1097" y="1572"/>
                </a:moveTo>
                <a:cubicBezTo>
                  <a:pt x="329" y="1572"/>
                  <a:pt x="329" y="1572"/>
                  <a:pt x="329" y="1572"/>
                </a:cubicBezTo>
                <a:cubicBezTo>
                  <a:pt x="309" y="1572"/>
                  <a:pt x="293" y="1556"/>
                  <a:pt x="293" y="1536"/>
                </a:cubicBezTo>
                <a:cubicBezTo>
                  <a:pt x="293" y="1499"/>
                  <a:pt x="293" y="1499"/>
                  <a:pt x="293" y="1499"/>
                </a:cubicBezTo>
                <a:cubicBezTo>
                  <a:pt x="293" y="1479"/>
                  <a:pt x="309" y="1463"/>
                  <a:pt x="329" y="1463"/>
                </a:cubicBezTo>
                <a:cubicBezTo>
                  <a:pt x="1097" y="1463"/>
                  <a:pt x="1097" y="1463"/>
                  <a:pt x="1097" y="1463"/>
                </a:cubicBezTo>
                <a:cubicBezTo>
                  <a:pt x="1117" y="1463"/>
                  <a:pt x="1134" y="1479"/>
                  <a:pt x="1134" y="1499"/>
                </a:cubicBezTo>
                <a:cubicBezTo>
                  <a:pt x="1134" y="1536"/>
                  <a:pt x="1134" y="1536"/>
                  <a:pt x="1134" y="1536"/>
                </a:cubicBezTo>
                <a:cubicBezTo>
                  <a:pt x="1134" y="1556"/>
                  <a:pt x="1117" y="1572"/>
                  <a:pt x="1097" y="1572"/>
                </a:cubicBezTo>
                <a:close/>
                <a:moveTo>
                  <a:pt x="1024" y="1901"/>
                </a:moveTo>
                <a:cubicBezTo>
                  <a:pt x="329" y="1901"/>
                  <a:pt x="329" y="1901"/>
                  <a:pt x="329" y="1901"/>
                </a:cubicBezTo>
                <a:cubicBezTo>
                  <a:pt x="309" y="1901"/>
                  <a:pt x="293" y="1885"/>
                  <a:pt x="293" y="1865"/>
                </a:cubicBezTo>
                <a:cubicBezTo>
                  <a:pt x="293" y="1828"/>
                  <a:pt x="293" y="1828"/>
                  <a:pt x="293" y="1828"/>
                </a:cubicBezTo>
                <a:cubicBezTo>
                  <a:pt x="293" y="1808"/>
                  <a:pt x="309" y="1792"/>
                  <a:pt x="329" y="1792"/>
                </a:cubicBezTo>
                <a:cubicBezTo>
                  <a:pt x="1024" y="1792"/>
                  <a:pt x="1024" y="1792"/>
                  <a:pt x="1024" y="1792"/>
                </a:cubicBezTo>
                <a:cubicBezTo>
                  <a:pt x="1044" y="1792"/>
                  <a:pt x="1061" y="1808"/>
                  <a:pt x="1061" y="1828"/>
                </a:cubicBezTo>
                <a:cubicBezTo>
                  <a:pt x="1061" y="1865"/>
                  <a:pt x="1061" y="1865"/>
                  <a:pt x="1061" y="1865"/>
                </a:cubicBezTo>
                <a:cubicBezTo>
                  <a:pt x="1061" y="1885"/>
                  <a:pt x="1044" y="1901"/>
                  <a:pt x="1024" y="1901"/>
                </a:cubicBezTo>
                <a:close/>
                <a:moveTo>
                  <a:pt x="1024" y="1901"/>
                </a:moveTo>
                <a:cubicBezTo>
                  <a:pt x="1024" y="1901"/>
                  <a:pt x="1024" y="1901"/>
                  <a:pt x="1024" y="1901"/>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cxnSp>
        <p:nvCxnSpPr>
          <p:cNvPr id="62" name="Straight Connector 61">
            <a:extLst>
              <a:ext uri="{FF2B5EF4-FFF2-40B4-BE49-F238E27FC236}">
                <a16:creationId xmlns:a16="http://schemas.microsoft.com/office/drawing/2014/main" id="{3D8967B9-C307-4DDB-BBC8-871EB1D7E7EC}"/>
              </a:ext>
            </a:extLst>
          </p:cNvPr>
          <p:cNvCxnSpPr>
            <a:cxnSpLocks/>
          </p:cNvCxnSpPr>
          <p:nvPr/>
        </p:nvCxnSpPr>
        <p:spPr>
          <a:xfrm>
            <a:off x="6096000" y="5161040"/>
            <a:ext cx="0" cy="23403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6" name="Freeform 5">
            <a:extLst>
              <a:ext uri="{FF2B5EF4-FFF2-40B4-BE49-F238E27FC236}">
                <a16:creationId xmlns:a16="http://schemas.microsoft.com/office/drawing/2014/main" id="{15DBDCF9-5D5F-4FF0-9E22-39ED6A72D2BD}"/>
              </a:ext>
            </a:extLst>
          </p:cNvPr>
          <p:cNvSpPr>
            <a:spLocks/>
          </p:cNvSpPr>
          <p:nvPr/>
        </p:nvSpPr>
        <p:spPr bwMode="auto">
          <a:xfrm>
            <a:off x="11024401" y="4399068"/>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69" name="Freeform 5">
            <a:extLst>
              <a:ext uri="{FF2B5EF4-FFF2-40B4-BE49-F238E27FC236}">
                <a16:creationId xmlns:a16="http://schemas.microsoft.com/office/drawing/2014/main" id="{17FE6ABF-6035-4410-87B8-100D6EB21CB9}"/>
              </a:ext>
            </a:extLst>
          </p:cNvPr>
          <p:cNvSpPr>
            <a:spLocks/>
          </p:cNvSpPr>
          <p:nvPr/>
        </p:nvSpPr>
        <p:spPr bwMode="auto">
          <a:xfrm>
            <a:off x="2132013" y="1934029"/>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3" name="Freeform 5">
            <a:extLst>
              <a:ext uri="{FF2B5EF4-FFF2-40B4-BE49-F238E27FC236}">
                <a16:creationId xmlns:a16="http://schemas.microsoft.com/office/drawing/2014/main" id="{2E15A5BC-CEE4-4C45-A802-4EEBB0DB6673}"/>
              </a:ext>
            </a:extLst>
          </p:cNvPr>
          <p:cNvSpPr>
            <a:spLocks/>
          </p:cNvSpPr>
          <p:nvPr/>
        </p:nvSpPr>
        <p:spPr bwMode="auto">
          <a:xfrm>
            <a:off x="1025340" y="349431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6" name="Rectangle 75">
            <a:extLst>
              <a:ext uri="{FF2B5EF4-FFF2-40B4-BE49-F238E27FC236}">
                <a16:creationId xmlns:a16="http://schemas.microsoft.com/office/drawing/2014/main" id="{E31ABC23-3FBC-482E-BD16-591F5EDE077F}"/>
              </a:ext>
            </a:extLst>
          </p:cNvPr>
          <p:cNvSpPr/>
          <p:nvPr/>
        </p:nvSpPr>
        <p:spPr>
          <a:xfrm>
            <a:off x="12735" y="2430"/>
            <a:ext cx="1252303" cy="746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6" name="TextBox 35">
            <a:extLst>
              <a:ext uri="{FF2B5EF4-FFF2-40B4-BE49-F238E27FC236}">
                <a16:creationId xmlns:a16="http://schemas.microsoft.com/office/drawing/2014/main" id="{A88DB401-B822-45C4-9F57-A517A38AB27C}"/>
              </a:ext>
            </a:extLst>
          </p:cNvPr>
          <p:cNvSpPr txBox="1"/>
          <p:nvPr/>
        </p:nvSpPr>
        <p:spPr>
          <a:xfrm>
            <a:off x="7570460" y="5510914"/>
            <a:ext cx="2739297" cy="616836"/>
          </a:xfrm>
          <a:prstGeom prst="rect">
            <a:avLst/>
          </a:prstGeom>
          <a:noFill/>
        </p:spPr>
        <p:txBody>
          <a:bodyPr wrap="square" rtlCol="0">
            <a:spAutoFit/>
          </a:bodyPr>
          <a:lstStyle/>
          <a:p>
            <a:pPr algn="ctr">
              <a:lnSpc>
                <a:spcPct val="150000"/>
              </a:lnSpc>
            </a:pPr>
            <a:r>
              <a:rPr lang="id-ID" sz="1200" dirty="0"/>
              <a:t>Suitable for all category</a:t>
            </a:r>
            <a:r>
              <a:rPr lang="en-US" sz="1200" dirty="0"/>
              <a:t>, Lorem Ipsum is not simply random text.</a:t>
            </a:r>
            <a:r>
              <a:rPr lang="id-ID" sz="1200" dirty="0"/>
              <a:t> </a:t>
            </a:r>
            <a:endParaRPr lang="en-US" sz="1200" b="1" dirty="0"/>
          </a:p>
        </p:txBody>
      </p:sp>
      <p:sp>
        <p:nvSpPr>
          <p:cNvPr id="3" name="Picture Placeholder 2">
            <a:extLst>
              <a:ext uri="{FF2B5EF4-FFF2-40B4-BE49-F238E27FC236}">
                <a16:creationId xmlns:a16="http://schemas.microsoft.com/office/drawing/2014/main" id="{2C8D3ED3-6149-4503-8637-85B78D8EC5FA}"/>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382EEC97-0334-4516-BBF7-692E272D0907}"/>
              </a:ext>
            </a:extLst>
          </p:cNvPr>
          <p:cNvSpPr>
            <a:spLocks noGrp="1"/>
          </p:cNvSpPr>
          <p:nvPr>
            <p:ph type="pic" sz="quarter" idx="14"/>
          </p:nvPr>
        </p:nvSpPr>
        <p:spPr/>
      </p:sp>
      <p:sp>
        <p:nvSpPr>
          <p:cNvPr id="64" name="Freeform 5">
            <a:extLst>
              <a:ext uri="{FF2B5EF4-FFF2-40B4-BE49-F238E27FC236}">
                <a16:creationId xmlns:a16="http://schemas.microsoft.com/office/drawing/2014/main" id="{C92F696A-930C-4658-99B2-95AB36D98FD8}"/>
              </a:ext>
            </a:extLst>
          </p:cNvPr>
          <p:cNvSpPr>
            <a:spLocks/>
          </p:cNvSpPr>
          <p:nvPr/>
        </p:nvSpPr>
        <p:spPr bwMode="auto">
          <a:xfrm>
            <a:off x="5035842" y="5001866"/>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5" name="Freeform 5">
            <a:extLst>
              <a:ext uri="{FF2B5EF4-FFF2-40B4-BE49-F238E27FC236}">
                <a16:creationId xmlns:a16="http://schemas.microsoft.com/office/drawing/2014/main" id="{8085C93B-B3D2-4DA1-937A-50914B9F4D63}"/>
              </a:ext>
            </a:extLst>
          </p:cNvPr>
          <p:cNvSpPr>
            <a:spLocks/>
          </p:cNvSpPr>
          <p:nvPr/>
        </p:nvSpPr>
        <p:spPr bwMode="auto">
          <a:xfrm>
            <a:off x="6931609" y="2660544"/>
            <a:ext cx="239698" cy="239486"/>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Tree>
    <p:extLst>
      <p:ext uri="{BB962C8B-B14F-4D97-AF65-F5344CB8AC3E}">
        <p14:creationId xmlns:p14="http://schemas.microsoft.com/office/powerpoint/2010/main" val="3495782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F90AF44B-A1C9-4657-B316-ED7044A36A2E}"/>
              </a:ext>
            </a:extLst>
          </p:cNvPr>
          <p:cNvSpPr/>
          <p:nvPr/>
        </p:nvSpPr>
        <p:spPr>
          <a:xfrm>
            <a:off x="-1" y="5886654"/>
            <a:ext cx="1827213" cy="10018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Freeform 43">
            <a:extLst>
              <a:ext uri="{FF2B5EF4-FFF2-40B4-BE49-F238E27FC236}">
                <a16:creationId xmlns:a16="http://schemas.microsoft.com/office/drawing/2014/main" id="{915D1BE9-4733-4014-ACEC-727D718B7D12}"/>
              </a:ext>
            </a:extLst>
          </p:cNvPr>
          <p:cNvSpPr>
            <a:spLocks/>
          </p:cNvSpPr>
          <p:nvPr/>
        </p:nvSpPr>
        <p:spPr bwMode="auto">
          <a:xfrm>
            <a:off x="5695638" y="961442"/>
            <a:ext cx="758825" cy="71369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 name="Freeform 43">
            <a:extLst>
              <a:ext uri="{FF2B5EF4-FFF2-40B4-BE49-F238E27FC236}">
                <a16:creationId xmlns:a16="http://schemas.microsoft.com/office/drawing/2014/main" id="{C289FB61-1DE3-46D4-93BD-4B4B9713AA87}"/>
              </a:ext>
            </a:extLst>
          </p:cNvPr>
          <p:cNvSpPr>
            <a:spLocks/>
          </p:cNvSpPr>
          <p:nvPr/>
        </p:nvSpPr>
        <p:spPr bwMode="auto">
          <a:xfrm>
            <a:off x="5737537" y="4479014"/>
            <a:ext cx="716926" cy="71369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nvGrpSpPr>
          <p:cNvPr id="31" name="Group 30">
            <a:extLst>
              <a:ext uri="{FF2B5EF4-FFF2-40B4-BE49-F238E27FC236}">
                <a16:creationId xmlns:a16="http://schemas.microsoft.com/office/drawing/2014/main" id="{5AE1926C-D783-42E8-A458-26BEA33E4700}"/>
              </a:ext>
            </a:extLst>
          </p:cNvPr>
          <p:cNvGrpSpPr/>
          <p:nvPr/>
        </p:nvGrpSpPr>
        <p:grpSpPr>
          <a:xfrm>
            <a:off x="498556" y="5221180"/>
            <a:ext cx="448330" cy="1110041"/>
            <a:chOff x="10735526" y="591227"/>
            <a:chExt cx="448330" cy="1110041"/>
          </a:xfrm>
          <a:solidFill>
            <a:schemeClr val="bg2"/>
          </a:solidFill>
        </p:grpSpPr>
        <p:grpSp>
          <p:nvGrpSpPr>
            <p:cNvPr id="32" name="Group 31">
              <a:extLst>
                <a:ext uri="{FF2B5EF4-FFF2-40B4-BE49-F238E27FC236}">
                  <a16:creationId xmlns:a16="http://schemas.microsoft.com/office/drawing/2014/main" id="{B7BD7489-0DE0-4E35-9C95-60C683F8C764}"/>
                </a:ext>
              </a:extLst>
            </p:cNvPr>
            <p:cNvGrpSpPr/>
            <p:nvPr/>
          </p:nvGrpSpPr>
          <p:grpSpPr>
            <a:xfrm>
              <a:off x="10735526" y="591227"/>
              <a:ext cx="448330" cy="557183"/>
              <a:chOff x="11281626" y="445301"/>
              <a:chExt cx="448330" cy="557183"/>
            </a:xfrm>
            <a:grpFill/>
          </p:grpSpPr>
          <p:sp>
            <p:nvSpPr>
              <p:cNvPr id="37" name="Oval 36">
                <a:extLst>
                  <a:ext uri="{FF2B5EF4-FFF2-40B4-BE49-F238E27FC236}">
                    <a16:creationId xmlns:a16="http://schemas.microsoft.com/office/drawing/2014/main" id="{C2E0F931-02BF-4E1C-A0E5-0926B0D0CFA4}"/>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7">
                <a:extLst>
                  <a:ext uri="{FF2B5EF4-FFF2-40B4-BE49-F238E27FC236}">
                    <a16:creationId xmlns:a16="http://schemas.microsoft.com/office/drawing/2014/main" id="{B9F5F3CF-0065-43F4-A446-DB5E364BBFEE}"/>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DC92B504-F969-4714-812B-FAD58B61C133}"/>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040AD961-0C71-44C0-BE05-7AA4E3BBB225}"/>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0">
                <a:extLst>
                  <a:ext uri="{FF2B5EF4-FFF2-40B4-BE49-F238E27FC236}">
                    <a16:creationId xmlns:a16="http://schemas.microsoft.com/office/drawing/2014/main" id="{5BE9FA1C-EEE0-4CED-8E5A-0CA88495C9F2}"/>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4ADC9CB2-BD74-4F1E-935D-C9FFD859B77F}"/>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3" name="Oval 32">
              <a:extLst>
                <a:ext uri="{FF2B5EF4-FFF2-40B4-BE49-F238E27FC236}">
                  <a16:creationId xmlns:a16="http://schemas.microsoft.com/office/drawing/2014/main" id="{42AA7D2B-8372-484D-B06A-58C8043A0516}"/>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3">
              <a:extLst>
                <a:ext uri="{FF2B5EF4-FFF2-40B4-BE49-F238E27FC236}">
                  <a16:creationId xmlns:a16="http://schemas.microsoft.com/office/drawing/2014/main" id="{D3E4F004-2009-4620-A34F-62DA36516CB7}"/>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4">
              <a:extLst>
                <a:ext uri="{FF2B5EF4-FFF2-40B4-BE49-F238E27FC236}">
                  <a16:creationId xmlns:a16="http://schemas.microsoft.com/office/drawing/2014/main" id="{FDD2D91B-0555-4F47-A93B-9E3477ED6BE0}"/>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2848D543-0BCD-4728-B4B7-64F658657FD5}"/>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3" name="Rectangle 62">
            <a:extLst>
              <a:ext uri="{FF2B5EF4-FFF2-40B4-BE49-F238E27FC236}">
                <a16:creationId xmlns:a16="http://schemas.microsoft.com/office/drawing/2014/main" id="{7500BF19-926D-4C5F-ACD1-7F285ECDB4C9}"/>
              </a:ext>
            </a:extLst>
          </p:cNvPr>
          <p:cNvSpPr/>
          <p:nvPr/>
        </p:nvSpPr>
        <p:spPr>
          <a:xfrm>
            <a:off x="11274340" y="6306463"/>
            <a:ext cx="917660" cy="5820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TextBox 65">
            <a:extLst>
              <a:ext uri="{FF2B5EF4-FFF2-40B4-BE49-F238E27FC236}">
                <a16:creationId xmlns:a16="http://schemas.microsoft.com/office/drawing/2014/main" id="{2B8E00C4-CFF7-4FE9-A866-FF2DEFBCBBF5}"/>
              </a:ext>
            </a:extLst>
          </p:cNvPr>
          <p:cNvSpPr txBox="1"/>
          <p:nvPr/>
        </p:nvSpPr>
        <p:spPr>
          <a:xfrm>
            <a:off x="2166031" y="5484671"/>
            <a:ext cx="2739297" cy="616836"/>
          </a:xfrm>
          <a:prstGeom prst="rect">
            <a:avLst/>
          </a:prstGeom>
          <a:noFill/>
        </p:spPr>
        <p:txBody>
          <a:bodyPr wrap="square" rtlCol="0">
            <a:spAutoFit/>
          </a:bodyPr>
          <a:lstStyle/>
          <a:p>
            <a:pPr algn="ctr">
              <a:lnSpc>
                <a:spcPct val="150000"/>
              </a:lnSpc>
            </a:pPr>
            <a:r>
              <a:rPr lang="id-ID" sz="1200" dirty="0"/>
              <a:t>Suitable for all category</a:t>
            </a:r>
            <a:r>
              <a:rPr lang="en-US" sz="1200" dirty="0"/>
              <a:t>, Lorem Ipsum is not simply random text.</a:t>
            </a:r>
            <a:r>
              <a:rPr lang="id-ID" sz="1200" dirty="0"/>
              <a:t> </a:t>
            </a:r>
            <a:endParaRPr lang="en-US" sz="1200" b="1" dirty="0"/>
          </a:p>
        </p:txBody>
      </p:sp>
      <p:sp>
        <p:nvSpPr>
          <p:cNvPr id="67" name="Rectangle 66">
            <a:extLst>
              <a:ext uri="{FF2B5EF4-FFF2-40B4-BE49-F238E27FC236}">
                <a16:creationId xmlns:a16="http://schemas.microsoft.com/office/drawing/2014/main" id="{745C5902-A87D-4C2A-B383-774DD49D2337}"/>
              </a:ext>
            </a:extLst>
          </p:cNvPr>
          <p:cNvSpPr/>
          <p:nvPr/>
        </p:nvSpPr>
        <p:spPr>
          <a:xfrm>
            <a:off x="3046474" y="4681072"/>
            <a:ext cx="899726" cy="3779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D183DAE8-A4F9-425D-9F7A-2C9E4B374375}"/>
              </a:ext>
            </a:extLst>
          </p:cNvPr>
          <p:cNvSpPr txBox="1"/>
          <p:nvPr/>
        </p:nvSpPr>
        <p:spPr>
          <a:xfrm>
            <a:off x="3120700" y="4681072"/>
            <a:ext cx="758825" cy="377952"/>
          </a:xfrm>
          <a:prstGeom prst="rect">
            <a:avLst/>
          </a:prstGeom>
          <a:noFill/>
        </p:spPr>
        <p:txBody>
          <a:bodyPr wrap="square" rtlCol="0">
            <a:spAutoFit/>
          </a:bodyPr>
          <a:lstStyle/>
          <a:p>
            <a:pPr algn="ctr"/>
            <a:r>
              <a:rPr lang="en-US" b="1">
                <a:solidFill>
                  <a:schemeClr val="bg2"/>
                </a:solidFill>
              </a:rPr>
              <a:t>2019</a:t>
            </a:r>
            <a:endParaRPr lang="en-US" b="1" dirty="0">
              <a:solidFill>
                <a:schemeClr val="bg2"/>
              </a:solidFill>
            </a:endParaRPr>
          </a:p>
        </p:txBody>
      </p:sp>
      <p:cxnSp>
        <p:nvCxnSpPr>
          <p:cNvPr id="69" name="Straight Connector 68">
            <a:extLst>
              <a:ext uri="{FF2B5EF4-FFF2-40B4-BE49-F238E27FC236}">
                <a16:creationId xmlns:a16="http://schemas.microsoft.com/office/drawing/2014/main" id="{800E10ED-925A-4E84-8DB0-5EFC1EC17C5C}"/>
              </a:ext>
            </a:extLst>
          </p:cNvPr>
          <p:cNvCxnSpPr>
            <a:cxnSpLocks/>
            <a:stCxn id="67" idx="3"/>
          </p:cNvCxnSpPr>
          <p:nvPr/>
        </p:nvCxnSpPr>
        <p:spPr>
          <a:xfrm>
            <a:off x="3946200" y="4870048"/>
            <a:ext cx="190775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F380306F-34EB-40E2-9DB3-0490C22AF32C}"/>
              </a:ext>
            </a:extLst>
          </p:cNvPr>
          <p:cNvSpPr/>
          <p:nvPr/>
        </p:nvSpPr>
        <p:spPr>
          <a:xfrm>
            <a:off x="8490247" y="1090957"/>
            <a:ext cx="899726" cy="3779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E34AB049-08F8-43F2-B081-52A10D6BEBF0}"/>
              </a:ext>
            </a:extLst>
          </p:cNvPr>
          <p:cNvSpPr txBox="1"/>
          <p:nvPr/>
        </p:nvSpPr>
        <p:spPr>
          <a:xfrm>
            <a:off x="8534887" y="1090957"/>
            <a:ext cx="810445" cy="369332"/>
          </a:xfrm>
          <a:prstGeom prst="rect">
            <a:avLst/>
          </a:prstGeom>
          <a:noFill/>
        </p:spPr>
        <p:txBody>
          <a:bodyPr wrap="square" rtlCol="0">
            <a:spAutoFit/>
          </a:bodyPr>
          <a:lstStyle/>
          <a:p>
            <a:pPr algn="ctr"/>
            <a:r>
              <a:rPr lang="en-US" b="1">
                <a:solidFill>
                  <a:schemeClr val="bg2"/>
                </a:solidFill>
              </a:rPr>
              <a:t>2014</a:t>
            </a:r>
            <a:endParaRPr lang="en-US" b="1" dirty="0">
              <a:solidFill>
                <a:schemeClr val="bg2"/>
              </a:solidFill>
            </a:endParaRPr>
          </a:p>
        </p:txBody>
      </p:sp>
      <p:cxnSp>
        <p:nvCxnSpPr>
          <p:cNvPr id="72" name="Straight Connector 71">
            <a:extLst>
              <a:ext uri="{FF2B5EF4-FFF2-40B4-BE49-F238E27FC236}">
                <a16:creationId xmlns:a16="http://schemas.microsoft.com/office/drawing/2014/main" id="{E9BC856F-27BC-490C-A5DB-8356CB91F4B7}"/>
              </a:ext>
            </a:extLst>
          </p:cNvPr>
          <p:cNvCxnSpPr>
            <a:cxnSpLocks/>
          </p:cNvCxnSpPr>
          <p:nvPr/>
        </p:nvCxnSpPr>
        <p:spPr>
          <a:xfrm>
            <a:off x="6338047" y="1293662"/>
            <a:ext cx="219684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3" name="Graphic 684" descr="Airplane">
            <a:extLst>
              <a:ext uri="{FF2B5EF4-FFF2-40B4-BE49-F238E27FC236}">
                <a16:creationId xmlns:a16="http://schemas.microsoft.com/office/drawing/2014/main" id="{01595E8F-E666-4EC1-A4ED-F3692483E418}"/>
              </a:ext>
            </a:extLst>
          </p:cNvPr>
          <p:cNvSpPr/>
          <p:nvPr/>
        </p:nvSpPr>
        <p:spPr>
          <a:xfrm>
            <a:off x="5930149" y="4640744"/>
            <a:ext cx="331702" cy="390238"/>
          </a:xfrm>
          <a:custGeom>
            <a:avLst/>
            <a:gdLst>
              <a:gd name="connsiteX0" fmla="*/ 236088 w 236088"/>
              <a:gd name="connsiteY0" fmla="*/ 201369 h 277750"/>
              <a:gd name="connsiteX1" fmla="*/ 236088 w 236088"/>
              <a:gd name="connsiteY1" fmla="*/ 170122 h 277750"/>
              <a:gd name="connsiteX2" fmla="*/ 135404 w 236088"/>
              <a:gd name="connsiteY2" fmla="*/ 98949 h 277750"/>
              <a:gd name="connsiteX3" fmla="*/ 135404 w 236088"/>
              <a:gd name="connsiteY3" fmla="*/ 31247 h 277750"/>
              <a:gd name="connsiteX4" fmla="*/ 118044 w 236088"/>
              <a:gd name="connsiteY4" fmla="*/ 0 h 277750"/>
              <a:gd name="connsiteX5" fmla="*/ 100685 w 236088"/>
              <a:gd name="connsiteY5" fmla="*/ 31247 h 277750"/>
              <a:gd name="connsiteX6" fmla="*/ 100685 w 236088"/>
              <a:gd name="connsiteY6" fmla="*/ 98949 h 277750"/>
              <a:gd name="connsiteX7" fmla="*/ 0 w 236088"/>
              <a:gd name="connsiteY7" fmla="*/ 170122 h 277750"/>
              <a:gd name="connsiteX8" fmla="*/ 0 w 236088"/>
              <a:gd name="connsiteY8" fmla="*/ 201369 h 277750"/>
              <a:gd name="connsiteX9" fmla="*/ 100685 w 236088"/>
              <a:gd name="connsiteY9" fmla="*/ 151027 h 277750"/>
              <a:gd name="connsiteX10" fmla="*/ 100685 w 236088"/>
              <a:gd name="connsiteY10" fmla="*/ 226714 h 277750"/>
              <a:gd name="connsiteX11" fmla="*/ 65966 w 236088"/>
              <a:gd name="connsiteY11" fmla="*/ 256920 h 277750"/>
              <a:gd name="connsiteX12" fmla="*/ 65966 w 236088"/>
              <a:gd name="connsiteY12" fmla="*/ 277751 h 277750"/>
              <a:gd name="connsiteX13" fmla="*/ 118044 w 236088"/>
              <a:gd name="connsiteY13" fmla="*/ 256920 h 277750"/>
              <a:gd name="connsiteX14" fmla="*/ 170122 w 236088"/>
              <a:gd name="connsiteY14" fmla="*/ 277751 h 277750"/>
              <a:gd name="connsiteX15" fmla="*/ 170122 w 236088"/>
              <a:gd name="connsiteY15" fmla="*/ 256920 h 277750"/>
              <a:gd name="connsiteX16" fmla="*/ 135404 w 236088"/>
              <a:gd name="connsiteY16" fmla="*/ 226714 h 277750"/>
              <a:gd name="connsiteX17" fmla="*/ 135404 w 236088"/>
              <a:gd name="connsiteY17" fmla="*/ 151027 h 277750"/>
              <a:gd name="connsiteX18" fmla="*/ 236088 w 236088"/>
              <a:gd name="connsiteY18" fmla="*/ 201369 h 27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6088" h="277750">
                <a:moveTo>
                  <a:pt x="236088" y="201369"/>
                </a:moveTo>
                <a:lnTo>
                  <a:pt x="236088" y="170122"/>
                </a:lnTo>
                <a:lnTo>
                  <a:pt x="135404" y="98949"/>
                </a:lnTo>
                <a:lnTo>
                  <a:pt x="135404" y="31247"/>
                </a:lnTo>
                <a:cubicBezTo>
                  <a:pt x="135404" y="17707"/>
                  <a:pt x="128460" y="0"/>
                  <a:pt x="118044" y="0"/>
                </a:cubicBezTo>
                <a:cubicBezTo>
                  <a:pt x="107976" y="0"/>
                  <a:pt x="100685" y="17707"/>
                  <a:pt x="100685" y="31247"/>
                </a:cubicBezTo>
                <a:lnTo>
                  <a:pt x="100685" y="98949"/>
                </a:lnTo>
                <a:lnTo>
                  <a:pt x="0" y="170122"/>
                </a:lnTo>
                <a:lnTo>
                  <a:pt x="0" y="201369"/>
                </a:lnTo>
                <a:lnTo>
                  <a:pt x="100685" y="151027"/>
                </a:lnTo>
                <a:lnTo>
                  <a:pt x="100685" y="226714"/>
                </a:lnTo>
                <a:lnTo>
                  <a:pt x="65966" y="256920"/>
                </a:lnTo>
                <a:lnTo>
                  <a:pt x="65966" y="277751"/>
                </a:lnTo>
                <a:lnTo>
                  <a:pt x="118044" y="256920"/>
                </a:lnTo>
                <a:lnTo>
                  <a:pt x="170122" y="277751"/>
                </a:lnTo>
                <a:lnTo>
                  <a:pt x="170122" y="256920"/>
                </a:lnTo>
                <a:lnTo>
                  <a:pt x="135404" y="226714"/>
                </a:lnTo>
                <a:lnTo>
                  <a:pt x="135404" y="151027"/>
                </a:lnTo>
                <a:lnTo>
                  <a:pt x="236088" y="201369"/>
                </a:lnTo>
                <a:close/>
              </a:path>
            </a:pathLst>
          </a:custGeom>
          <a:solidFill>
            <a:schemeClr val="bg2"/>
          </a:solidFill>
          <a:ln w="3373" cap="flat">
            <a:noFill/>
            <a:prstDash val="solid"/>
            <a:miter/>
          </a:ln>
        </p:spPr>
        <p:txBody>
          <a:bodyPr rtlCol="0" anchor="ctr"/>
          <a:lstStyle/>
          <a:p>
            <a:endParaRPr lang="en-ID"/>
          </a:p>
        </p:txBody>
      </p:sp>
      <p:graphicFrame>
        <p:nvGraphicFramePr>
          <p:cNvPr id="79" name="Chart 78">
            <a:extLst>
              <a:ext uri="{FF2B5EF4-FFF2-40B4-BE49-F238E27FC236}">
                <a16:creationId xmlns:a16="http://schemas.microsoft.com/office/drawing/2014/main" id="{898B815E-1A37-4E97-A1F2-43EB2A892451}"/>
              </a:ext>
            </a:extLst>
          </p:cNvPr>
          <p:cNvGraphicFramePr/>
          <p:nvPr>
            <p:extLst>
              <p:ext uri="{D42A27DB-BD31-4B8C-83A1-F6EECF244321}">
                <p14:modId xmlns:p14="http://schemas.microsoft.com/office/powerpoint/2010/main" val="3603800979"/>
              </p:ext>
            </p:extLst>
          </p:nvPr>
        </p:nvGraphicFramePr>
        <p:xfrm>
          <a:off x="6831730" y="2000174"/>
          <a:ext cx="3728246" cy="1976533"/>
        </p:xfrm>
        <a:graphic>
          <a:graphicData uri="http://schemas.openxmlformats.org/drawingml/2006/chart">
            <c:chart xmlns:c="http://schemas.openxmlformats.org/drawingml/2006/chart" xmlns:r="http://schemas.openxmlformats.org/officeDocument/2006/relationships" r:id="rId2"/>
          </a:graphicData>
        </a:graphic>
      </p:graphicFrame>
      <p:sp>
        <p:nvSpPr>
          <p:cNvPr id="80" name="TextBox 79">
            <a:extLst>
              <a:ext uri="{FF2B5EF4-FFF2-40B4-BE49-F238E27FC236}">
                <a16:creationId xmlns:a16="http://schemas.microsoft.com/office/drawing/2014/main" id="{F1EC7765-B862-4123-A459-5AF8ADC9B8AF}"/>
              </a:ext>
            </a:extLst>
          </p:cNvPr>
          <p:cNvSpPr txBox="1"/>
          <p:nvPr/>
        </p:nvSpPr>
        <p:spPr>
          <a:xfrm>
            <a:off x="1429025" y="3026757"/>
            <a:ext cx="3931246" cy="616836"/>
          </a:xfrm>
          <a:prstGeom prst="rect">
            <a:avLst/>
          </a:prstGeom>
          <a:noFill/>
        </p:spPr>
        <p:txBody>
          <a:bodyPr wrap="square" rtlCol="0" anchor="ctr">
            <a:spAutoFit/>
          </a:bodyPr>
          <a:lstStyle/>
          <a:p>
            <a:pPr>
              <a:lnSpc>
                <a:spcPct val="150000"/>
              </a:lnSpc>
            </a:pPr>
            <a:r>
              <a:rPr lang="en-US" sz="1200" dirty="0"/>
              <a:t>Lorem ipsum dolor sit amet, consectetuer adipiscing elit. Maecenas porttitor congue massa. </a:t>
            </a:r>
            <a:r>
              <a:rPr lang="en-US" sz="1200" dirty="0" err="1"/>
              <a:t>Fusce</a:t>
            </a:r>
            <a:endParaRPr lang="en-US" sz="1200" dirty="0"/>
          </a:p>
        </p:txBody>
      </p:sp>
      <p:sp>
        <p:nvSpPr>
          <p:cNvPr id="81" name="Rectangle 80">
            <a:extLst>
              <a:ext uri="{FF2B5EF4-FFF2-40B4-BE49-F238E27FC236}">
                <a16:creationId xmlns:a16="http://schemas.microsoft.com/office/drawing/2014/main" id="{DDB21C66-9166-4B47-B251-ABB432FC1529}"/>
              </a:ext>
            </a:extLst>
          </p:cNvPr>
          <p:cNvSpPr/>
          <p:nvPr/>
        </p:nvSpPr>
        <p:spPr>
          <a:xfrm>
            <a:off x="2327375" y="3723224"/>
            <a:ext cx="113386" cy="1141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Rectangle 81">
            <a:extLst>
              <a:ext uri="{FF2B5EF4-FFF2-40B4-BE49-F238E27FC236}">
                <a16:creationId xmlns:a16="http://schemas.microsoft.com/office/drawing/2014/main" id="{DD3D43C2-A83D-4BF1-96E8-94F3649A021D}"/>
              </a:ext>
            </a:extLst>
          </p:cNvPr>
          <p:cNvSpPr/>
          <p:nvPr/>
        </p:nvSpPr>
        <p:spPr>
          <a:xfrm>
            <a:off x="3334613" y="3723224"/>
            <a:ext cx="113386" cy="1141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Rectangle 82">
            <a:extLst>
              <a:ext uri="{FF2B5EF4-FFF2-40B4-BE49-F238E27FC236}">
                <a16:creationId xmlns:a16="http://schemas.microsoft.com/office/drawing/2014/main" id="{D271242B-D7A4-4E94-ADB7-94AB4FD1906C}"/>
              </a:ext>
            </a:extLst>
          </p:cNvPr>
          <p:cNvSpPr/>
          <p:nvPr/>
        </p:nvSpPr>
        <p:spPr>
          <a:xfrm>
            <a:off x="4455413" y="3723224"/>
            <a:ext cx="113386" cy="1141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TextBox 83">
            <a:extLst>
              <a:ext uri="{FF2B5EF4-FFF2-40B4-BE49-F238E27FC236}">
                <a16:creationId xmlns:a16="http://schemas.microsoft.com/office/drawing/2014/main" id="{9A9272BA-0D6D-43BE-9104-AE2C24D475E6}"/>
              </a:ext>
            </a:extLst>
          </p:cNvPr>
          <p:cNvSpPr txBox="1"/>
          <p:nvPr/>
        </p:nvSpPr>
        <p:spPr>
          <a:xfrm>
            <a:off x="1498467" y="3663034"/>
            <a:ext cx="824265" cy="246221"/>
          </a:xfrm>
          <a:prstGeom prst="rect">
            <a:avLst/>
          </a:prstGeom>
          <a:noFill/>
        </p:spPr>
        <p:txBody>
          <a:bodyPr wrap="none" rtlCol="0">
            <a:spAutoFit/>
          </a:bodyPr>
          <a:lstStyle/>
          <a:p>
            <a:pPr algn="r"/>
            <a:r>
              <a:rPr lang="en-ID" sz="1000"/>
              <a:t>Description</a:t>
            </a:r>
          </a:p>
        </p:txBody>
      </p:sp>
      <p:sp>
        <p:nvSpPr>
          <p:cNvPr id="85" name="TextBox 84">
            <a:extLst>
              <a:ext uri="{FF2B5EF4-FFF2-40B4-BE49-F238E27FC236}">
                <a16:creationId xmlns:a16="http://schemas.microsoft.com/office/drawing/2014/main" id="{81DC8AF5-F49D-4887-98D9-11D29104739C}"/>
              </a:ext>
            </a:extLst>
          </p:cNvPr>
          <p:cNvSpPr txBox="1"/>
          <p:nvPr/>
        </p:nvSpPr>
        <p:spPr>
          <a:xfrm>
            <a:off x="2504386" y="3663034"/>
            <a:ext cx="824265" cy="246221"/>
          </a:xfrm>
          <a:prstGeom prst="rect">
            <a:avLst/>
          </a:prstGeom>
          <a:noFill/>
        </p:spPr>
        <p:txBody>
          <a:bodyPr wrap="none" rtlCol="0">
            <a:spAutoFit/>
          </a:bodyPr>
          <a:lstStyle/>
          <a:p>
            <a:pPr algn="r"/>
            <a:r>
              <a:rPr lang="en-ID" sz="1000"/>
              <a:t>Description</a:t>
            </a:r>
          </a:p>
        </p:txBody>
      </p:sp>
      <p:sp>
        <p:nvSpPr>
          <p:cNvPr id="86" name="TextBox 85">
            <a:extLst>
              <a:ext uri="{FF2B5EF4-FFF2-40B4-BE49-F238E27FC236}">
                <a16:creationId xmlns:a16="http://schemas.microsoft.com/office/drawing/2014/main" id="{7BFB2B60-6B4C-42EE-9A10-01D6DBECB339}"/>
              </a:ext>
            </a:extLst>
          </p:cNvPr>
          <p:cNvSpPr txBox="1"/>
          <p:nvPr/>
        </p:nvSpPr>
        <p:spPr>
          <a:xfrm>
            <a:off x="3629653" y="3663034"/>
            <a:ext cx="824265" cy="246221"/>
          </a:xfrm>
          <a:prstGeom prst="rect">
            <a:avLst/>
          </a:prstGeom>
          <a:noFill/>
        </p:spPr>
        <p:txBody>
          <a:bodyPr wrap="none" rtlCol="0">
            <a:spAutoFit/>
          </a:bodyPr>
          <a:lstStyle/>
          <a:p>
            <a:pPr algn="r"/>
            <a:r>
              <a:rPr lang="en-ID" sz="1000"/>
              <a:t>Description</a:t>
            </a:r>
          </a:p>
        </p:txBody>
      </p:sp>
      <p:cxnSp>
        <p:nvCxnSpPr>
          <p:cNvPr id="57" name="Straight Connector 56">
            <a:extLst>
              <a:ext uri="{FF2B5EF4-FFF2-40B4-BE49-F238E27FC236}">
                <a16:creationId xmlns:a16="http://schemas.microsoft.com/office/drawing/2014/main" id="{D8E73492-CCF8-4F16-A2AA-4972CFD184A1}"/>
              </a:ext>
            </a:extLst>
          </p:cNvPr>
          <p:cNvCxnSpPr>
            <a:cxnSpLocks/>
          </p:cNvCxnSpPr>
          <p:nvPr/>
        </p:nvCxnSpPr>
        <p:spPr>
          <a:xfrm>
            <a:off x="6096000" y="-1291153"/>
            <a:ext cx="0" cy="23403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81D78AA-387B-4678-BC84-7AF6B31D6484}"/>
              </a:ext>
            </a:extLst>
          </p:cNvPr>
          <p:cNvCxnSpPr>
            <a:cxnSpLocks/>
          </p:cNvCxnSpPr>
          <p:nvPr/>
        </p:nvCxnSpPr>
        <p:spPr>
          <a:xfrm>
            <a:off x="6096000" y="1468909"/>
            <a:ext cx="0" cy="309376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1438E5FB-159B-4187-AE70-AB10C3710669}"/>
              </a:ext>
            </a:extLst>
          </p:cNvPr>
          <p:cNvSpPr/>
          <p:nvPr/>
        </p:nvSpPr>
        <p:spPr>
          <a:xfrm>
            <a:off x="10364787" y="-35257"/>
            <a:ext cx="1827213" cy="10018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grpSp>
        <p:nvGrpSpPr>
          <p:cNvPr id="43" name="Group 42">
            <a:extLst>
              <a:ext uri="{FF2B5EF4-FFF2-40B4-BE49-F238E27FC236}">
                <a16:creationId xmlns:a16="http://schemas.microsoft.com/office/drawing/2014/main" id="{B8113A48-5273-401C-B757-22C02D4408CE}"/>
              </a:ext>
            </a:extLst>
          </p:cNvPr>
          <p:cNvGrpSpPr/>
          <p:nvPr/>
        </p:nvGrpSpPr>
        <p:grpSpPr>
          <a:xfrm>
            <a:off x="11274340" y="551537"/>
            <a:ext cx="448330" cy="1110041"/>
            <a:chOff x="10735526" y="591227"/>
            <a:chExt cx="448330" cy="1110041"/>
          </a:xfrm>
          <a:solidFill>
            <a:schemeClr val="bg2"/>
          </a:solidFill>
        </p:grpSpPr>
        <p:grpSp>
          <p:nvGrpSpPr>
            <p:cNvPr id="44" name="Group 43">
              <a:extLst>
                <a:ext uri="{FF2B5EF4-FFF2-40B4-BE49-F238E27FC236}">
                  <a16:creationId xmlns:a16="http://schemas.microsoft.com/office/drawing/2014/main" id="{3591753F-D0FB-4F6F-845F-5B552DFE674D}"/>
                </a:ext>
              </a:extLst>
            </p:cNvPr>
            <p:cNvGrpSpPr/>
            <p:nvPr/>
          </p:nvGrpSpPr>
          <p:grpSpPr>
            <a:xfrm>
              <a:off x="10735526" y="591227"/>
              <a:ext cx="448330" cy="557183"/>
              <a:chOff x="11281626" y="445301"/>
              <a:chExt cx="448330" cy="557183"/>
            </a:xfrm>
            <a:grpFill/>
          </p:grpSpPr>
          <p:sp>
            <p:nvSpPr>
              <p:cNvPr id="49" name="Oval 48">
                <a:extLst>
                  <a:ext uri="{FF2B5EF4-FFF2-40B4-BE49-F238E27FC236}">
                    <a16:creationId xmlns:a16="http://schemas.microsoft.com/office/drawing/2014/main" id="{E9049275-079A-465F-BC48-942C379FB170}"/>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9">
                <a:extLst>
                  <a:ext uri="{FF2B5EF4-FFF2-40B4-BE49-F238E27FC236}">
                    <a16:creationId xmlns:a16="http://schemas.microsoft.com/office/drawing/2014/main" id="{7ED5A1A6-1373-43BC-B74D-256FD0853F82}"/>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50">
                <a:extLst>
                  <a:ext uri="{FF2B5EF4-FFF2-40B4-BE49-F238E27FC236}">
                    <a16:creationId xmlns:a16="http://schemas.microsoft.com/office/drawing/2014/main" id="{DD27B9FA-60C8-4F00-8C77-E1900937361B}"/>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51">
                <a:extLst>
                  <a:ext uri="{FF2B5EF4-FFF2-40B4-BE49-F238E27FC236}">
                    <a16:creationId xmlns:a16="http://schemas.microsoft.com/office/drawing/2014/main" id="{214E3793-4DA6-40CE-BB42-2E4360F1B6FC}"/>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52">
                <a:extLst>
                  <a:ext uri="{FF2B5EF4-FFF2-40B4-BE49-F238E27FC236}">
                    <a16:creationId xmlns:a16="http://schemas.microsoft.com/office/drawing/2014/main" id="{799398AF-0CA5-4F50-8485-233F2B4978AB}"/>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53">
                <a:extLst>
                  <a:ext uri="{FF2B5EF4-FFF2-40B4-BE49-F238E27FC236}">
                    <a16:creationId xmlns:a16="http://schemas.microsoft.com/office/drawing/2014/main" id="{BA8C534C-1F74-4AEF-8233-6908EBAE6E2C}"/>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5" name="Oval 44">
              <a:extLst>
                <a:ext uri="{FF2B5EF4-FFF2-40B4-BE49-F238E27FC236}">
                  <a16:creationId xmlns:a16="http://schemas.microsoft.com/office/drawing/2014/main" id="{EA78BC71-0055-4AB9-BFFC-A991623DDA11}"/>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5">
              <a:extLst>
                <a:ext uri="{FF2B5EF4-FFF2-40B4-BE49-F238E27FC236}">
                  <a16:creationId xmlns:a16="http://schemas.microsoft.com/office/drawing/2014/main" id="{E1AFE589-2EF2-4973-98DB-AE135BBFC2C1}"/>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6">
              <a:extLst>
                <a:ext uri="{FF2B5EF4-FFF2-40B4-BE49-F238E27FC236}">
                  <a16:creationId xmlns:a16="http://schemas.microsoft.com/office/drawing/2014/main" id="{9288963E-D43D-43EA-B8D2-EE99CBB9D8D8}"/>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7">
              <a:extLst>
                <a:ext uri="{FF2B5EF4-FFF2-40B4-BE49-F238E27FC236}">
                  <a16:creationId xmlns:a16="http://schemas.microsoft.com/office/drawing/2014/main" id="{251B9CD7-465D-44A5-B249-B4E163A61D56}"/>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1" name="Group 60">
            <a:extLst>
              <a:ext uri="{FF2B5EF4-FFF2-40B4-BE49-F238E27FC236}">
                <a16:creationId xmlns:a16="http://schemas.microsoft.com/office/drawing/2014/main" id="{5B8E8525-46B8-47A6-9298-B0608C90E304}"/>
              </a:ext>
            </a:extLst>
          </p:cNvPr>
          <p:cNvGrpSpPr/>
          <p:nvPr/>
        </p:nvGrpSpPr>
        <p:grpSpPr>
          <a:xfrm>
            <a:off x="5881355" y="1125221"/>
            <a:ext cx="387390" cy="386140"/>
            <a:chOff x="8224838" y="646113"/>
            <a:chExt cx="492125" cy="490537"/>
          </a:xfrm>
          <a:solidFill>
            <a:schemeClr val="bg2"/>
          </a:solidFill>
        </p:grpSpPr>
        <p:sp>
          <p:nvSpPr>
            <p:cNvPr id="65" name="Freeform 5">
              <a:extLst>
                <a:ext uri="{FF2B5EF4-FFF2-40B4-BE49-F238E27FC236}">
                  <a16:creationId xmlns:a16="http://schemas.microsoft.com/office/drawing/2014/main" id="{E03646FE-635A-4143-91E2-40BA28A83CDD}"/>
                </a:ext>
              </a:extLst>
            </p:cNvPr>
            <p:cNvSpPr>
              <a:spLocks noEditPoints="1"/>
            </p:cNvSpPr>
            <p:nvPr/>
          </p:nvSpPr>
          <p:spPr bwMode="auto">
            <a:xfrm>
              <a:off x="8356601" y="646113"/>
              <a:ext cx="225425" cy="325437"/>
            </a:xfrm>
            <a:custGeom>
              <a:avLst/>
              <a:gdLst>
                <a:gd name="T0" fmla="*/ 29 w 59"/>
                <a:gd name="T1" fmla="*/ 85 h 85"/>
                <a:gd name="T2" fmla="*/ 59 w 59"/>
                <a:gd name="T3" fmla="*/ 30 h 85"/>
                <a:gd name="T4" fmla="*/ 29 w 59"/>
                <a:gd name="T5" fmla="*/ 0 h 85"/>
                <a:gd name="T6" fmla="*/ 0 w 59"/>
                <a:gd name="T7" fmla="*/ 30 h 85"/>
                <a:gd name="T8" fmla="*/ 11 w 59"/>
                <a:gd name="T9" fmla="*/ 63 h 85"/>
                <a:gd name="T10" fmla="*/ 29 w 59"/>
                <a:gd name="T11" fmla="*/ 85 h 85"/>
                <a:gd name="T12" fmla="*/ 29 w 59"/>
                <a:gd name="T13" fmla="*/ 8 h 85"/>
                <a:gd name="T14" fmla="*/ 51 w 59"/>
                <a:gd name="T15" fmla="*/ 30 h 85"/>
                <a:gd name="T16" fmla="*/ 29 w 59"/>
                <a:gd name="T17" fmla="*/ 77 h 85"/>
                <a:gd name="T18" fmla="*/ 8 w 59"/>
                <a:gd name="T19" fmla="*/ 30 h 85"/>
                <a:gd name="T20" fmla="*/ 29 w 59"/>
                <a:gd name="T21"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5">
                  <a:moveTo>
                    <a:pt x="29" y="85"/>
                  </a:moveTo>
                  <a:cubicBezTo>
                    <a:pt x="40" y="85"/>
                    <a:pt x="59" y="44"/>
                    <a:pt x="59" y="30"/>
                  </a:cubicBezTo>
                  <a:cubicBezTo>
                    <a:pt x="59" y="13"/>
                    <a:pt x="46" y="0"/>
                    <a:pt x="29" y="0"/>
                  </a:cubicBezTo>
                  <a:cubicBezTo>
                    <a:pt x="13" y="0"/>
                    <a:pt x="0" y="13"/>
                    <a:pt x="0" y="30"/>
                  </a:cubicBezTo>
                  <a:cubicBezTo>
                    <a:pt x="0" y="41"/>
                    <a:pt x="8" y="58"/>
                    <a:pt x="11" y="63"/>
                  </a:cubicBezTo>
                  <a:cubicBezTo>
                    <a:pt x="18" y="78"/>
                    <a:pt x="24" y="85"/>
                    <a:pt x="29" y="85"/>
                  </a:cubicBezTo>
                  <a:close/>
                  <a:moveTo>
                    <a:pt x="29" y="8"/>
                  </a:moveTo>
                  <a:cubicBezTo>
                    <a:pt x="41" y="8"/>
                    <a:pt x="51" y="18"/>
                    <a:pt x="51" y="30"/>
                  </a:cubicBezTo>
                  <a:cubicBezTo>
                    <a:pt x="51" y="44"/>
                    <a:pt x="35" y="73"/>
                    <a:pt x="29" y="77"/>
                  </a:cubicBezTo>
                  <a:cubicBezTo>
                    <a:pt x="24" y="73"/>
                    <a:pt x="8" y="44"/>
                    <a:pt x="8" y="30"/>
                  </a:cubicBezTo>
                  <a:cubicBezTo>
                    <a:pt x="8" y="18"/>
                    <a:pt x="18" y="8"/>
                    <a:pt x="2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Freeform 6">
              <a:extLst>
                <a:ext uri="{FF2B5EF4-FFF2-40B4-BE49-F238E27FC236}">
                  <a16:creationId xmlns:a16="http://schemas.microsoft.com/office/drawing/2014/main" id="{7D5ABCCE-E0CA-4027-9431-65A8FCDD101E}"/>
                </a:ext>
              </a:extLst>
            </p:cNvPr>
            <p:cNvSpPr>
              <a:spLocks noEditPoints="1"/>
            </p:cNvSpPr>
            <p:nvPr/>
          </p:nvSpPr>
          <p:spPr bwMode="auto">
            <a:xfrm>
              <a:off x="8413751" y="700088"/>
              <a:ext cx="111125" cy="111125"/>
            </a:xfrm>
            <a:custGeom>
              <a:avLst/>
              <a:gdLst>
                <a:gd name="T0" fmla="*/ 29 w 29"/>
                <a:gd name="T1" fmla="*/ 15 h 29"/>
                <a:gd name="T2" fmla="*/ 14 w 29"/>
                <a:gd name="T3" fmla="*/ 0 h 29"/>
                <a:gd name="T4" fmla="*/ 0 w 29"/>
                <a:gd name="T5" fmla="*/ 15 h 29"/>
                <a:gd name="T6" fmla="*/ 14 w 29"/>
                <a:gd name="T7" fmla="*/ 29 h 29"/>
                <a:gd name="T8" fmla="*/ 29 w 29"/>
                <a:gd name="T9" fmla="*/ 15 h 29"/>
                <a:gd name="T10" fmla="*/ 4 w 29"/>
                <a:gd name="T11" fmla="*/ 15 h 29"/>
                <a:gd name="T12" fmla="*/ 14 w 29"/>
                <a:gd name="T13" fmla="*/ 4 h 29"/>
                <a:gd name="T14" fmla="*/ 25 w 29"/>
                <a:gd name="T15" fmla="*/ 15 h 29"/>
                <a:gd name="T16" fmla="*/ 14 w 29"/>
                <a:gd name="T17" fmla="*/ 25 h 29"/>
                <a:gd name="T18" fmla="*/ 4 w 29"/>
                <a:gd name="T1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29" y="15"/>
                  </a:moveTo>
                  <a:cubicBezTo>
                    <a:pt x="29" y="6"/>
                    <a:pt x="23" y="0"/>
                    <a:pt x="14" y="0"/>
                  </a:cubicBezTo>
                  <a:cubicBezTo>
                    <a:pt x="6" y="0"/>
                    <a:pt x="0" y="6"/>
                    <a:pt x="0" y="15"/>
                  </a:cubicBezTo>
                  <a:cubicBezTo>
                    <a:pt x="0" y="23"/>
                    <a:pt x="6" y="29"/>
                    <a:pt x="14" y="29"/>
                  </a:cubicBezTo>
                  <a:cubicBezTo>
                    <a:pt x="23" y="29"/>
                    <a:pt x="29" y="23"/>
                    <a:pt x="29" y="15"/>
                  </a:cubicBezTo>
                  <a:close/>
                  <a:moveTo>
                    <a:pt x="4" y="15"/>
                  </a:moveTo>
                  <a:cubicBezTo>
                    <a:pt x="4" y="8"/>
                    <a:pt x="9" y="4"/>
                    <a:pt x="14" y="4"/>
                  </a:cubicBezTo>
                  <a:cubicBezTo>
                    <a:pt x="20" y="4"/>
                    <a:pt x="25" y="8"/>
                    <a:pt x="25" y="15"/>
                  </a:cubicBezTo>
                  <a:cubicBezTo>
                    <a:pt x="25" y="21"/>
                    <a:pt x="20" y="25"/>
                    <a:pt x="14" y="25"/>
                  </a:cubicBezTo>
                  <a:cubicBezTo>
                    <a:pt x="9" y="25"/>
                    <a:pt x="4" y="21"/>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7">
              <a:extLst>
                <a:ext uri="{FF2B5EF4-FFF2-40B4-BE49-F238E27FC236}">
                  <a16:creationId xmlns:a16="http://schemas.microsoft.com/office/drawing/2014/main" id="{610A14D5-1571-44A2-BD38-F862519B68B8}"/>
                </a:ext>
              </a:extLst>
            </p:cNvPr>
            <p:cNvSpPr>
              <a:spLocks/>
            </p:cNvSpPr>
            <p:nvPr/>
          </p:nvSpPr>
          <p:spPr bwMode="auto">
            <a:xfrm>
              <a:off x="8224838" y="768350"/>
              <a:ext cx="492125" cy="368300"/>
            </a:xfrm>
            <a:custGeom>
              <a:avLst/>
              <a:gdLst>
                <a:gd name="T0" fmla="*/ 126 w 128"/>
                <a:gd name="T1" fmla="*/ 1 h 96"/>
                <a:gd name="T2" fmla="*/ 123 w 128"/>
                <a:gd name="T3" fmla="*/ 1 h 96"/>
                <a:gd name="T4" fmla="*/ 97 w 128"/>
                <a:gd name="T5" fmla="*/ 7 h 96"/>
                <a:gd name="T6" fmla="*/ 94 w 128"/>
                <a:gd name="T7" fmla="*/ 12 h 96"/>
                <a:gd name="T8" fmla="*/ 99 w 128"/>
                <a:gd name="T9" fmla="*/ 15 h 96"/>
                <a:gd name="T10" fmla="*/ 120 w 128"/>
                <a:gd name="T11" fmla="*/ 10 h 96"/>
                <a:gd name="T12" fmla="*/ 120 w 128"/>
                <a:gd name="T13" fmla="*/ 80 h 96"/>
                <a:gd name="T14" fmla="*/ 87 w 128"/>
                <a:gd name="T15" fmla="*/ 87 h 96"/>
                <a:gd name="T16" fmla="*/ 87 w 128"/>
                <a:gd name="T17" fmla="*/ 38 h 96"/>
                <a:gd name="T18" fmla="*/ 85 w 128"/>
                <a:gd name="T19" fmla="*/ 36 h 96"/>
                <a:gd name="T20" fmla="*/ 83 w 128"/>
                <a:gd name="T21" fmla="*/ 38 h 96"/>
                <a:gd name="T22" fmla="*/ 83 w 128"/>
                <a:gd name="T23" fmla="*/ 87 h 96"/>
                <a:gd name="T24" fmla="*/ 43 w 128"/>
                <a:gd name="T25" fmla="*/ 73 h 96"/>
                <a:gd name="T26" fmla="*/ 43 w 128"/>
                <a:gd name="T27" fmla="*/ 38 h 96"/>
                <a:gd name="T28" fmla="*/ 41 w 128"/>
                <a:gd name="T29" fmla="*/ 36 h 96"/>
                <a:gd name="T30" fmla="*/ 39 w 128"/>
                <a:gd name="T31" fmla="*/ 38 h 96"/>
                <a:gd name="T32" fmla="*/ 39 w 128"/>
                <a:gd name="T33" fmla="*/ 73 h 96"/>
                <a:gd name="T34" fmla="*/ 8 w 128"/>
                <a:gd name="T35" fmla="*/ 86 h 96"/>
                <a:gd name="T36" fmla="*/ 8 w 128"/>
                <a:gd name="T37" fmla="*/ 16 h 96"/>
                <a:gd name="T38" fmla="*/ 29 w 128"/>
                <a:gd name="T39" fmla="*/ 8 h 96"/>
                <a:gd name="T40" fmla="*/ 31 w 128"/>
                <a:gd name="T41" fmla="*/ 3 h 96"/>
                <a:gd name="T42" fmla="*/ 26 w 128"/>
                <a:gd name="T43" fmla="*/ 0 h 96"/>
                <a:gd name="T44" fmla="*/ 3 w 128"/>
                <a:gd name="T45" fmla="*/ 10 h 96"/>
                <a:gd name="T46" fmla="*/ 0 w 128"/>
                <a:gd name="T47" fmla="*/ 14 h 96"/>
                <a:gd name="T48" fmla="*/ 0 w 128"/>
                <a:gd name="T49" fmla="*/ 92 h 96"/>
                <a:gd name="T50" fmla="*/ 2 w 128"/>
                <a:gd name="T51" fmla="*/ 95 h 96"/>
                <a:gd name="T52" fmla="*/ 4 w 128"/>
                <a:gd name="T53" fmla="*/ 96 h 96"/>
                <a:gd name="T54" fmla="*/ 6 w 128"/>
                <a:gd name="T55" fmla="*/ 96 h 96"/>
                <a:gd name="T56" fmla="*/ 41 w 128"/>
                <a:gd name="T57" fmla="*/ 81 h 96"/>
                <a:gd name="T58" fmla="*/ 84 w 128"/>
                <a:gd name="T59" fmla="*/ 96 h 96"/>
                <a:gd name="T60" fmla="*/ 87 w 128"/>
                <a:gd name="T61" fmla="*/ 96 h 96"/>
                <a:gd name="T62" fmla="*/ 125 w 128"/>
                <a:gd name="T63" fmla="*/ 87 h 96"/>
                <a:gd name="T64" fmla="*/ 128 w 128"/>
                <a:gd name="T65" fmla="*/ 83 h 96"/>
                <a:gd name="T66" fmla="*/ 128 w 128"/>
                <a:gd name="T67" fmla="*/ 4 h 96"/>
                <a:gd name="T68" fmla="*/ 126 w 128"/>
                <a:gd name="T69"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96">
                  <a:moveTo>
                    <a:pt x="126" y="1"/>
                  </a:moveTo>
                  <a:cubicBezTo>
                    <a:pt x="125" y="1"/>
                    <a:pt x="124" y="0"/>
                    <a:pt x="123" y="1"/>
                  </a:cubicBezTo>
                  <a:cubicBezTo>
                    <a:pt x="97" y="7"/>
                    <a:pt x="97" y="7"/>
                    <a:pt x="97" y="7"/>
                  </a:cubicBezTo>
                  <a:cubicBezTo>
                    <a:pt x="95" y="7"/>
                    <a:pt x="94" y="10"/>
                    <a:pt x="94" y="12"/>
                  </a:cubicBezTo>
                  <a:cubicBezTo>
                    <a:pt x="95" y="14"/>
                    <a:pt x="97" y="15"/>
                    <a:pt x="99" y="15"/>
                  </a:cubicBezTo>
                  <a:cubicBezTo>
                    <a:pt x="120" y="10"/>
                    <a:pt x="120" y="10"/>
                    <a:pt x="120" y="10"/>
                  </a:cubicBezTo>
                  <a:cubicBezTo>
                    <a:pt x="120" y="80"/>
                    <a:pt x="120" y="80"/>
                    <a:pt x="120" y="80"/>
                  </a:cubicBezTo>
                  <a:cubicBezTo>
                    <a:pt x="87" y="87"/>
                    <a:pt x="87" y="87"/>
                    <a:pt x="87" y="87"/>
                  </a:cubicBezTo>
                  <a:cubicBezTo>
                    <a:pt x="87" y="38"/>
                    <a:pt x="87" y="38"/>
                    <a:pt x="87" y="38"/>
                  </a:cubicBezTo>
                  <a:cubicBezTo>
                    <a:pt x="87" y="37"/>
                    <a:pt x="86" y="36"/>
                    <a:pt x="85" y="36"/>
                  </a:cubicBezTo>
                  <a:cubicBezTo>
                    <a:pt x="84" y="36"/>
                    <a:pt x="83" y="37"/>
                    <a:pt x="83" y="38"/>
                  </a:cubicBezTo>
                  <a:cubicBezTo>
                    <a:pt x="83" y="87"/>
                    <a:pt x="83" y="87"/>
                    <a:pt x="83" y="87"/>
                  </a:cubicBezTo>
                  <a:cubicBezTo>
                    <a:pt x="43" y="73"/>
                    <a:pt x="43" y="73"/>
                    <a:pt x="43" y="73"/>
                  </a:cubicBezTo>
                  <a:cubicBezTo>
                    <a:pt x="43" y="38"/>
                    <a:pt x="43" y="38"/>
                    <a:pt x="43" y="38"/>
                  </a:cubicBezTo>
                  <a:cubicBezTo>
                    <a:pt x="43" y="37"/>
                    <a:pt x="42" y="36"/>
                    <a:pt x="41" y="36"/>
                  </a:cubicBezTo>
                  <a:cubicBezTo>
                    <a:pt x="40" y="36"/>
                    <a:pt x="39" y="37"/>
                    <a:pt x="39" y="38"/>
                  </a:cubicBezTo>
                  <a:cubicBezTo>
                    <a:pt x="39" y="73"/>
                    <a:pt x="39" y="73"/>
                    <a:pt x="39" y="73"/>
                  </a:cubicBezTo>
                  <a:cubicBezTo>
                    <a:pt x="8" y="86"/>
                    <a:pt x="8" y="86"/>
                    <a:pt x="8" y="86"/>
                  </a:cubicBezTo>
                  <a:cubicBezTo>
                    <a:pt x="8" y="16"/>
                    <a:pt x="8" y="16"/>
                    <a:pt x="8" y="16"/>
                  </a:cubicBezTo>
                  <a:cubicBezTo>
                    <a:pt x="29" y="8"/>
                    <a:pt x="29" y="8"/>
                    <a:pt x="29" y="8"/>
                  </a:cubicBezTo>
                  <a:cubicBezTo>
                    <a:pt x="31" y="7"/>
                    <a:pt x="32" y="5"/>
                    <a:pt x="31" y="3"/>
                  </a:cubicBezTo>
                  <a:cubicBezTo>
                    <a:pt x="30" y="1"/>
                    <a:pt x="28" y="0"/>
                    <a:pt x="26" y="0"/>
                  </a:cubicBezTo>
                  <a:cubicBezTo>
                    <a:pt x="3" y="10"/>
                    <a:pt x="3" y="10"/>
                    <a:pt x="3" y="10"/>
                  </a:cubicBezTo>
                  <a:cubicBezTo>
                    <a:pt x="1" y="11"/>
                    <a:pt x="0" y="12"/>
                    <a:pt x="0" y="14"/>
                  </a:cubicBezTo>
                  <a:cubicBezTo>
                    <a:pt x="0" y="92"/>
                    <a:pt x="0" y="92"/>
                    <a:pt x="0" y="92"/>
                  </a:cubicBezTo>
                  <a:cubicBezTo>
                    <a:pt x="0" y="93"/>
                    <a:pt x="1" y="95"/>
                    <a:pt x="2" y="95"/>
                  </a:cubicBezTo>
                  <a:cubicBezTo>
                    <a:pt x="2" y="96"/>
                    <a:pt x="3" y="96"/>
                    <a:pt x="4" y="96"/>
                  </a:cubicBezTo>
                  <a:cubicBezTo>
                    <a:pt x="5" y="96"/>
                    <a:pt x="5" y="96"/>
                    <a:pt x="6" y="96"/>
                  </a:cubicBezTo>
                  <a:cubicBezTo>
                    <a:pt x="41" y="81"/>
                    <a:pt x="41" y="81"/>
                    <a:pt x="41" y="81"/>
                  </a:cubicBezTo>
                  <a:cubicBezTo>
                    <a:pt x="84" y="96"/>
                    <a:pt x="84" y="96"/>
                    <a:pt x="84" y="96"/>
                  </a:cubicBezTo>
                  <a:cubicBezTo>
                    <a:pt x="85" y="96"/>
                    <a:pt x="86" y="96"/>
                    <a:pt x="87" y="96"/>
                  </a:cubicBezTo>
                  <a:cubicBezTo>
                    <a:pt x="125" y="87"/>
                    <a:pt x="125" y="87"/>
                    <a:pt x="125" y="87"/>
                  </a:cubicBezTo>
                  <a:cubicBezTo>
                    <a:pt x="127" y="86"/>
                    <a:pt x="128" y="85"/>
                    <a:pt x="128" y="83"/>
                  </a:cubicBezTo>
                  <a:cubicBezTo>
                    <a:pt x="128" y="4"/>
                    <a:pt x="128" y="4"/>
                    <a:pt x="128" y="4"/>
                  </a:cubicBezTo>
                  <a:cubicBezTo>
                    <a:pt x="128" y="3"/>
                    <a:pt x="127" y="2"/>
                    <a:pt x="12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Picture Placeholder 4">
            <a:extLst>
              <a:ext uri="{FF2B5EF4-FFF2-40B4-BE49-F238E27FC236}">
                <a16:creationId xmlns:a16="http://schemas.microsoft.com/office/drawing/2014/main" id="{985125F3-BBA4-4CFF-BCAE-CFD8700333FF}"/>
              </a:ext>
            </a:extLst>
          </p:cNvPr>
          <p:cNvSpPr>
            <a:spLocks noGrp="1"/>
          </p:cNvSpPr>
          <p:nvPr>
            <p:ph type="pic" sz="quarter" idx="13"/>
          </p:nvPr>
        </p:nvSpPr>
        <p:spPr/>
      </p:sp>
      <p:sp>
        <p:nvSpPr>
          <p:cNvPr id="8" name="Picture Placeholder 7">
            <a:extLst>
              <a:ext uri="{FF2B5EF4-FFF2-40B4-BE49-F238E27FC236}">
                <a16:creationId xmlns:a16="http://schemas.microsoft.com/office/drawing/2014/main" id="{603ED181-3B43-43F9-BC5F-28F0B90ED7A5}"/>
              </a:ext>
            </a:extLst>
          </p:cNvPr>
          <p:cNvSpPr>
            <a:spLocks noGrp="1"/>
          </p:cNvSpPr>
          <p:nvPr>
            <p:ph type="pic" sz="quarter" idx="14"/>
          </p:nvPr>
        </p:nvSpPr>
        <p:spPr/>
      </p:sp>
    </p:spTree>
    <p:extLst>
      <p:ext uri="{BB962C8B-B14F-4D97-AF65-F5344CB8AC3E}">
        <p14:creationId xmlns:p14="http://schemas.microsoft.com/office/powerpoint/2010/main" val="371415000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C48ACC1-1F95-4FD8-BC9E-8CAAC0579148}"/>
              </a:ext>
            </a:extLst>
          </p:cNvPr>
          <p:cNvSpPr/>
          <p:nvPr/>
        </p:nvSpPr>
        <p:spPr>
          <a:xfrm>
            <a:off x="8703162" y="-1"/>
            <a:ext cx="3515347" cy="4385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Title 22">
            <a:extLst>
              <a:ext uri="{FF2B5EF4-FFF2-40B4-BE49-F238E27FC236}">
                <a16:creationId xmlns:a16="http://schemas.microsoft.com/office/drawing/2014/main" id="{96F2BF79-75E7-4DAC-A629-820E223F0EFD}"/>
              </a:ext>
            </a:extLst>
          </p:cNvPr>
          <p:cNvSpPr>
            <a:spLocks noGrp="1"/>
          </p:cNvSpPr>
          <p:nvPr>
            <p:ph type="title"/>
          </p:nvPr>
        </p:nvSpPr>
        <p:spPr>
          <a:xfrm>
            <a:off x="1263650" y="499067"/>
            <a:ext cx="10096500" cy="1182350"/>
          </a:xfrm>
        </p:spPr>
        <p:txBody>
          <a:bodyPr>
            <a:normAutofit/>
          </a:bodyPr>
          <a:lstStyle/>
          <a:p>
            <a:pPr algn="l"/>
            <a:r>
              <a:rPr lang="en-ID" sz="4400"/>
              <a:t>OUR SERVICES</a:t>
            </a:r>
          </a:p>
        </p:txBody>
      </p:sp>
      <p:sp>
        <p:nvSpPr>
          <p:cNvPr id="6" name="Freeform 6">
            <a:extLst>
              <a:ext uri="{FF2B5EF4-FFF2-40B4-BE49-F238E27FC236}">
                <a16:creationId xmlns:a16="http://schemas.microsoft.com/office/drawing/2014/main" id="{3B8F045E-5AC9-4E09-9C5B-5E5AC02C8D50}"/>
              </a:ext>
            </a:extLst>
          </p:cNvPr>
          <p:cNvSpPr>
            <a:spLocks noEditPoints="1"/>
          </p:cNvSpPr>
          <p:nvPr/>
        </p:nvSpPr>
        <p:spPr bwMode="auto">
          <a:xfrm>
            <a:off x="1391784" y="2000303"/>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
            <a:extLst>
              <a:ext uri="{FF2B5EF4-FFF2-40B4-BE49-F238E27FC236}">
                <a16:creationId xmlns:a16="http://schemas.microsoft.com/office/drawing/2014/main" id="{AFE4C339-02A6-4E9C-86F1-DFDBAE880B11}"/>
              </a:ext>
            </a:extLst>
          </p:cNvPr>
          <p:cNvSpPr>
            <a:spLocks/>
          </p:cNvSpPr>
          <p:nvPr/>
        </p:nvSpPr>
        <p:spPr bwMode="auto">
          <a:xfrm>
            <a:off x="1436235" y="1949503"/>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C981557B-30A2-421B-AC96-ED296805CF25}"/>
              </a:ext>
            </a:extLst>
          </p:cNvPr>
          <p:cNvSpPr txBox="1"/>
          <p:nvPr/>
        </p:nvSpPr>
        <p:spPr>
          <a:xfrm>
            <a:off x="1769507" y="2159160"/>
            <a:ext cx="3615294" cy="893834"/>
          </a:xfrm>
          <a:prstGeom prst="rect">
            <a:avLst/>
          </a:prstGeom>
          <a:noFill/>
        </p:spPr>
        <p:txBody>
          <a:bodyPr wrap="square" rtlCol="0" anchor="ctr">
            <a:spAutoFit/>
          </a:bodyPr>
          <a:lstStyle/>
          <a:p>
            <a:pPr>
              <a:lnSpc>
                <a:spcPct val="150000"/>
              </a:lnSpc>
            </a:pPr>
            <a:r>
              <a:rPr lang="en-US" sz="1200" dirty="0"/>
              <a:t>A wonderful serenity has taken possession of my entire soul, like these sweet mornings of spring which I enjoy</a:t>
            </a:r>
          </a:p>
        </p:txBody>
      </p:sp>
      <p:sp>
        <p:nvSpPr>
          <p:cNvPr id="9" name="TextBox 8">
            <a:extLst>
              <a:ext uri="{FF2B5EF4-FFF2-40B4-BE49-F238E27FC236}">
                <a16:creationId xmlns:a16="http://schemas.microsoft.com/office/drawing/2014/main" id="{47187D95-431D-43C6-BFDF-ECA95089032B}"/>
              </a:ext>
            </a:extLst>
          </p:cNvPr>
          <p:cNvSpPr txBox="1"/>
          <p:nvPr/>
        </p:nvSpPr>
        <p:spPr>
          <a:xfrm>
            <a:off x="1755323" y="1781898"/>
            <a:ext cx="2435678" cy="422360"/>
          </a:xfrm>
          <a:prstGeom prst="rect">
            <a:avLst/>
          </a:prstGeom>
          <a:noFill/>
        </p:spPr>
        <p:txBody>
          <a:bodyPr wrap="square" rtlCol="0">
            <a:spAutoFit/>
          </a:bodyPr>
          <a:lstStyle/>
          <a:p>
            <a:pPr>
              <a:lnSpc>
                <a:spcPct val="150000"/>
              </a:lnSpc>
            </a:pPr>
            <a:r>
              <a:rPr lang="en-US" sz="1600" b="1" dirty="0"/>
              <a:t>Service One</a:t>
            </a:r>
          </a:p>
        </p:txBody>
      </p:sp>
      <p:sp>
        <p:nvSpPr>
          <p:cNvPr id="10" name="Freeform 6">
            <a:extLst>
              <a:ext uri="{FF2B5EF4-FFF2-40B4-BE49-F238E27FC236}">
                <a16:creationId xmlns:a16="http://schemas.microsoft.com/office/drawing/2014/main" id="{579592A3-4CF4-40A6-8B86-B0D08EA272D4}"/>
              </a:ext>
            </a:extLst>
          </p:cNvPr>
          <p:cNvSpPr>
            <a:spLocks noEditPoints="1"/>
          </p:cNvSpPr>
          <p:nvPr/>
        </p:nvSpPr>
        <p:spPr bwMode="auto">
          <a:xfrm>
            <a:off x="1391784" y="3452320"/>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5">
            <a:extLst>
              <a:ext uri="{FF2B5EF4-FFF2-40B4-BE49-F238E27FC236}">
                <a16:creationId xmlns:a16="http://schemas.microsoft.com/office/drawing/2014/main" id="{784578FE-54E3-4201-8418-099208E7E9CE}"/>
              </a:ext>
            </a:extLst>
          </p:cNvPr>
          <p:cNvSpPr>
            <a:spLocks/>
          </p:cNvSpPr>
          <p:nvPr/>
        </p:nvSpPr>
        <p:spPr bwMode="auto">
          <a:xfrm>
            <a:off x="1436235" y="3401520"/>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D7CF8A7A-A667-42FA-B939-C483883A462C}"/>
              </a:ext>
            </a:extLst>
          </p:cNvPr>
          <p:cNvSpPr txBox="1"/>
          <p:nvPr/>
        </p:nvSpPr>
        <p:spPr>
          <a:xfrm>
            <a:off x="1769507" y="3598476"/>
            <a:ext cx="3615294" cy="893834"/>
          </a:xfrm>
          <a:prstGeom prst="rect">
            <a:avLst/>
          </a:prstGeom>
          <a:noFill/>
        </p:spPr>
        <p:txBody>
          <a:bodyPr wrap="square" rtlCol="0" anchor="ctr">
            <a:spAutoFit/>
          </a:bodyPr>
          <a:lstStyle/>
          <a:p>
            <a:pPr>
              <a:lnSpc>
                <a:spcPct val="150000"/>
              </a:lnSpc>
            </a:pPr>
            <a:r>
              <a:rPr lang="en-US" sz="1200" dirty="0"/>
              <a:t>A wonderful serenity has taken possession of my entire soul, like these sweet mornings of spring which I enjoy</a:t>
            </a:r>
          </a:p>
        </p:txBody>
      </p:sp>
      <p:sp>
        <p:nvSpPr>
          <p:cNvPr id="13" name="TextBox 12">
            <a:extLst>
              <a:ext uri="{FF2B5EF4-FFF2-40B4-BE49-F238E27FC236}">
                <a16:creationId xmlns:a16="http://schemas.microsoft.com/office/drawing/2014/main" id="{1359EBD7-2627-41F3-B84D-DB210C94E175}"/>
              </a:ext>
            </a:extLst>
          </p:cNvPr>
          <p:cNvSpPr txBox="1"/>
          <p:nvPr/>
        </p:nvSpPr>
        <p:spPr>
          <a:xfrm>
            <a:off x="1755323" y="3221216"/>
            <a:ext cx="2943678" cy="422360"/>
          </a:xfrm>
          <a:prstGeom prst="rect">
            <a:avLst/>
          </a:prstGeom>
          <a:noFill/>
        </p:spPr>
        <p:txBody>
          <a:bodyPr wrap="square" rtlCol="0">
            <a:spAutoFit/>
          </a:bodyPr>
          <a:lstStyle/>
          <a:p>
            <a:pPr>
              <a:lnSpc>
                <a:spcPct val="150000"/>
              </a:lnSpc>
            </a:pPr>
            <a:r>
              <a:rPr lang="en-US" sz="1600" b="1" dirty="0"/>
              <a:t>Service Two</a:t>
            </a:r>
          </a:p>
        </p:txBody>
      </p:sp>
      <p:sp>
        <p:nvSpPr>
          <p:cNvPr id="14" name="Freeform 6">
            <a:extLst>
              <a:ext uri="{FF2B5EF4-FFF2-40B4-BE49-F238E27FC236}">
                <a16:creationId xmlns:a16="http://schemas.microsoft.com/office/drawing/2014/main" id="{3D262677-CD31-45B8-8878-7917EEACD937}"/>
              </a:ext>
            </a:extLst>
          </p:cNvPr>
          <p:cNvSpPr>
            <a:spLocks noEditPoints="1"/>
          </p:cNvSpPr>
          <p:nvPr/>
        </p:nvSpPr>
        <p:spPr bwMode="auto">
          <a:xfrm>
            <a:off x="1391784" y="4847382"/>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E122E05-D687-481A-AA7C-B5A98D72FD33}"/>
              </a:ext>
            </a:extLst>
          </p:cNvPr>
          <p:cNvSpPr>
            <a:spLocks/>
          </p:cNvSpPr>
          <p:nvPr/>
        </p:nvSpPr>
        <p:spPr bwMode="auto">
          <a:xfrm>
            <a:off x="1436235" y="4796582"/>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TextBox 15">
            <a:extLst>
              <a:ext uri="{FF2B5EF4-FFF2-40B4-BE49-F238E27FC236}">
                <a16:creationId xmlns:a16="http://schemas.microsoft.com/office/drawing/2014/main" id="{E133EE0F-5E86-4B8D-928B-9721C8B30066}"/>
              </a:ext>
            </a:extLst>
          </p:cNvPr>
          <p:cNvSpPr txBox="1"/>
          <p:nvPr/>
        </p:nvSpPr>
        <p:spPr>
          <a:xfrm>
            <a:off x="1769507" y="5044339"/>
            <a:ext cx="3615294" cy="893834"/>
          </a:xfrm>
          <a:prstGeom prst="rect">
            <a:avLst/>
          </a:prstGeom>
          <a:noFill/>
        </p:spPr>
        <p:txBody>
          <a:bodyPr wrap="square" rtlCol="0" anchor="ctr">
            <a:spAutoFit/>
          </a:bodyPr>
          <a:lstStyle/>
          <a:p>
            <a:pPr>
              <a:lnSpc>
                <a:spcPct val="150000"/>
              </a:lnSpc>
            </a:pPr>
            <a:r>
              <a:rPr lang="en-US" sz="1200" dirty="0"/>
              <a:t>A wonderful serenity has taken possession of my entire soul, like these sweet mornings of spring which I enjoy</a:t>
            </a:r>
          </a:p>
        </p:txBody>
      </p:sp>
      <p:sp>
        <p:nvSpPr>
          <p:cNvPr id="17" name="TextBox 16">
            <a:extLst>
              <a:ext uri="{FF2B5EF4-FFF2-40B4-BE49-F238E27FC236}">
                <a16:creationId xmlns:a16="http://schemas.microsoft.com/office/drawing/2014/main" id="{B8ADB09B-9542-4165-B871-E4F28BDD57D0}"/>
              </a:ext>
            </a:extLst>
          </p:cNvPr>
          <p:cNvSpPr txBox="1"/>
          <p:nvPr/>
        </p:nvSpPr>
        <p:spPr>
          <a:xfrm>
            <a:off x="1755323" y="4628978"/>
            <a:ext cx="2943678" cy="422360"/>
          </a:xfrm>
          <a:prstGeom prst="rect">
            <a:avLst/>
          </a:prstGeom>
          <a:noFill/>
        </p:spPr>
        <p:txBody>
          <a:bodyPr wrap="square" rtlCol="0">
            <a:spAutoFit/>
          </a:bodyPr>
          <a:lstStyle/>
          <a:p>
            <a:pPr>
              <a:lnSpc>
                <a:spcPct val="150000"/>
              </a:lnSpc>
            </a:pPr>
            <a:r>
              <a:rPr lang="en-US" sz="1600" b="1" dirty="0"/>
              <a:t>Service Three</a:t>
            </a:r>
          </a:p>
        </p:txBody>
      </p:sp>
      <p:grpSp>
        <p:nvGrpSpPr>
          <p:cNvPr id="61" name="Group 60">
            <a:extLst>
              <a:ext uri="{FF2B5EF4-FFF2-40B4-BE49-F238E27FC236}">
                <a16:creationId xmlns:a16="http://schemas.microsoft.com/office/drawing/2014/main" id="{D6945D50-E84B-41C8-B2E6-56990AB2B1FE}"/>
              </a:ext>
            </a:extLst>
          </p:cNvPr>
          <p:cNvGrpSpPr/>
          <p:nvPr/>
        </p:nvGrpSpPr>
        <p:grpSpPr>
          <a:xfrm>
            <a:off x="11274340" y="551537"/>
            <a:ext cx="448330" cy="1110041"/>
            <a:chOff x="10735526" y="591227"/>
            <a:chExt cx="448330" cy="1110041"/>
          </a:xfrm>
          <a:solidFill>
            <a:schemeClr val="bg2"/>
          </a:solidFill>
        </p:grpSpPr>
        <p:grpSp>
          <p:nvGrpSpPr>
            <p:cNvPr id="62" name="Group 61">
              <a:extLst>
                <a:ext uri="{FF2B5EF4-FFF2-40B4-BE49-F238E27FC236}">
                  <a16:creationId xmlns:a16="http://schemas.microsoft.com/office/drawing/2014/main" id="{D3573BD0-ECE8-4E4A-BDD9-DC99CC8506F5}"/>
                </a:ext>
              </a:extLst>
            </p:cNvPr>
            <p:cNvGrpSpPr/>
            <p:nvPr/>
          </p:nvGrpSpPr>
          <p:grpSpPr>
            <a:xfrm>
              <a:off x="10735526" y="591227"/>
              <a:ext cx="448330" cy="557183"/>
              <a:chOff x="11281626" y="445301"/>
              <a:chExt cx="448330" cy="557183"/>
            </a:xfrm>
            <a:grpFill/>
          </p:grpSpPr>
          <p:sp>
            <p:nvSpPr>
              <p:cNvPr id="67" name="Oval 66">
                <a:extLst>
                  <a:ext uri="{FF2B5EF4-FFF2-40B4-BE49-F238E27FC236}">
                    <a16:creationId xmlns:a16="http://schemas.microsoft.com/office/drawing/2014/main" id="{5C24550E-1491-4BE6-8AB2-1ED91ECD8321}"/>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67">
                <a:extLst>
                  <a:ext uri="{FF2B5EF4-FFF2-40B4-BE49-F238E27FC236}">
                    <a16:creationId xmlns:a16="http://schemas.microsoft.com/office/drawing/2014/main" id="{702ECA0E-E942-4B5B-9C6D-E267C832F4DB}"/>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68">
                <a:extLst>
                  <a:ext uri="{FF2B5EF4-FFF2-40B4-BE49-F238E27FC236}">
                    <a16:creationId xmlns:a16="http://schemas.microsoft.com/office/drawing/2014/main" id="{75ABDA91-FDEA-47D9-8D80-DA5BBD4D6379}"/>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69">
                <a:extLst>
                  <a:ext uri="{FF2B5EF4-FFF2-40B4-BE49-F238E27FC236}">
                    <a16:creationId xmlns:a16="http://schemas.microsoft.com/office/drawing/2014/main" id="{0CF8F41A-413B-460F-BF96-AD07F62CB2AD}"/>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70">
                <a:extLst>
                  <a:ext uri="{FF2B5EF4-FFF2-40B4-BE49-F238E27FC236}">
                    <a16:creationId xmlns:a16="http://schemas.microsoft.com/office/drawing/2014/main" id="{1ADC67DA-E148-4D7D-9B1F-D5E007929CE7}"/>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71">
                <a:extLst>
                  <a:ext uri="{FF2B5EF4-FFF2-40B4-BE49-F238E27FC236}">
                    <a16:creationId xmlns:a16="http://schemas.microsoft.com/office/drawing/2014/main" id="{E772FC76-0FAE-4860-B64C-044159CE73D0}"/>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3" name="Oval 62">
              <a:extLst>
                <a:ext uri="{FF2B5EF4-FFF2-40B4-BE49-F238E27FC236}">
                  <a16:creationId xmlns:a16="http://schemas.microsoft.com/office/drawing/2014/main" id="{1950AFA2-BC47-4269-94CE-E5798B95323E}"/>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63">
              <a:extLst>
                <a:ext uri="{FF2B5EF4-FFF2-40B4-BE49-F238E27FC236}">
                  <a16:creationId xmlns:a16="http://schemas.microsoft.com/office/drawing/2014/main" id="{CD85584E-F456-4076-8E56-A5A09D29A891}"/>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64">
              <a:extLst>
                <a:ext uri="{FF2B5EF4-FFF2-40B4-BE49-F238E27FC236}">
                  <a16:creationId xmlns:a16="http://schemas.microsoft.com/office/drawing/2014/main" id="{CD83DEFF-8106-4FC3-98E5-E40BCA9AB2DF}"/>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65">
              <a:extLst>
                <a:ext uri="{FF2B5EF4-FFF2-40B4-BE49-F238E27FC236}">
                  <a16:creationId xmlns:a16="http://schemas.microsoft.com/office/drawing/2014/main" id="{CEDFAF7D-5491-4156-9D78-3C17A66E368D}"/>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4" name="Freeform 5">
            <a:extLst>
              <a:ext uri="{FF2B5EF4-FFF2-40B4-BE49-F238E27FC236}">
                <a16:creationId xmlns:a16="http://schemas.microsoft.com/office/drawing/2014/main" id="{E90C8FB6-102A-4DBC-B623-509A906066CD}"/>
              </a:ext>
            </a:extLst>
          </p:cNvPr>
          <p:cNvSpPr>
            <a:spLocks/>
          </p:cNvSpPr>
          <p:nvPr/>
        </p:nvSpPr>
        <p:spPr bwMode="auto">
          <a:xfrm>
            <a:off x="10971497" y="6283217"/>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6" name="Freeform 5">
            <a:extLst>
              <a:ext uri="{FF2B5EF4-FFF2-40B4-BE49-F238E27FC236}">
                <a16:creationId xmlns:a16="http://schemas.microsoft.com/office/drawing/2014/main" id="{E699F5B7-6AB2-4E89-AA0C-733837B53956}"/>
              </a:ext>
            </a:extLst>
          </p:cNvPr>
          <p:cNvSpPr>
            <a:spLocks/>
          </p:cNvSpPr>
          <p:nvPr/>
        </p:nvSpPr>
        <p:spPr bwMode="auto">
          <a:xfrm>
            <a:off x="11255375" y="5869617"/>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7" name="Freeform 5">
            <a:extLst>
              <a:ext uri="{FF2B5EF4-FFF2-40B4-BE49-F238E27FC236}">
                <a16:creationId xmlns:a16="http://schemas.microsoft.com/office/drawing/2014/main" id="{3C2CF3DF-D186-4691-A701-A90374CA1E6E}"/>
              </a:ext>
            </a:extLst>
          </p:cNvPr>
          <p:cNvSpPr>
            <a:spLocks/>
          </p:cNvSpPr>
          <p:nvPr/>
        </p:nvSpPr>
        <p:spPr bwMode="auto">
          <a:xfrm>
            <a:off x="5851604" y="603967"/>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8" name="Freeform 5">
            <a:extLst>
              <a:ext uri="{FF2B5EF4-FFF2-40B4-BE49-F238E27FC236}">
                <a16:creationId xmlns:a16="http://schemas.microsoft.com/office/drawing/2014/main" id="{CC1769B6-2F20-4BF4-9A0D-E6445FF4DDA7}"/>
              </a:ext>
            </a:extLst>
          </p:cNvPr>
          <p:cNvSpPr>
            <a:spLocks/>
          </p:cNvSpPr>
          <p:nvPr/>
        </p:nvSpPr>
        <p:spPr bwMode="auto">
          <a:xfrm>
            <a:off x="767811" y="1152529"/>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73" name="Freeform 5">
            <a:extLst>
              <a:ext uri="{FF2B5EF4-FFF2-40B4-BE49-F238E27FC236}">
                <a16:creationId xmlns:a16="http://schemas.microsoft.com/office/drawing/2014/main" id="{7EFFD17F-1A81-4798-A1A8-74A52B186A20}"/>
              </a:ext>
            </a:extLst>
          </p:cNvPr>
          <p:cNvSpPr>
            <a:spLocks/>
          </p:cNvSpPr>
          <p:nvPr/>
        </p:nvSpPr>
        <p:spPr bwMode="auto">
          <a:xfrm>
            <a:off x="6334882" y="4302459"/>
            <a:ext cx="230698" cy="230494"/>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3" name="Picture Placeholder 2">
            <a:extLst>
              <a:ext uri="{FF2B5EF4-FFF2-40B4-BE49-F238E27FC236}">
                <a16:creationId xmlns:a16="http://schemas.microsoft.com/office/drawing/2014/main" id="{001B7DC3-DF46-48C2-8B31-5B9540BFBB1C}"/>
              </a:ext>
            </a:extLst>
          </p:cNvPr>
          <p:cNvSpPr>
            <a:spLocks noGrp="1"/>
          </p:cNvSpPr>
          <p:nvPr>
            <p:ph type="pic" sz="quarter" idx="13"/>
          </p:nvPr>
        </p:nvSpPr>
        <p:spPr/>
      </p:sp>
    </p:spTree>
    <p:extLst>
      <p:ext uri="{BB962C8B-B14F-4D97-AF65-F5344CB8AC3E}">
        <p14:creationId xmlns:p14="http://schemas.microsoft.com/office/powerpoint/2010/main" val="3183977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Office Theme">
  <a:themeElements>
    <a:clrScheme name="Arrival">
      <a:dk1>
        <a:srgbClr val="262626"/>
      </a:dk1>
      <a:lt1>
        <a:sysClr val="window" lastClr="FFFFFF"/>
      </a:lt1>
      <a:dk2>
        <a:srgbClr val="313C41"/>
      </a:dk2>
      <a:lt2>
        <a:srgbClr val="FFFFFF"/>
      </a:lt2>
      <a:accent1>
        <a:srgbClr val="FF4C5B"/>
      </a:accent1>
      <a:accent2>
        <a:srgbClr val="FFA72B"/>
      </a:accent2>
      <a:accent3>
        <a:srgbClr val="33D7FF"/>
      </a:accent3>
      <a:accent4>
        <a:srgbClr val="0097FF"/>
      </a:accent4>
      <a:accent5>
        <a:srgbClr val="2B87EC"/>
      </a:accent5>
      <a:accent6>
        <a:srgbClr val="B62EE8"/>
      </a:accent6>
      <a:hlink>
        <a:srgbClr val="0563C1"/>
      </a:hlink>
      <a:folHlink>
        <a:srgbClr val="954F72"/>
      </a:folHlink>
    </a:clrScheme>
    <a:fontScheme name="Custom 51">
      <a:majorFont>
        <a:latin typeface="Montserrat"/>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85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474</TotalTime>
  <Words>1378</Words>
  <Application>Microsoft Office PowerPoint</Application>
  <PresentationFormat>Widescreen</PresentationFormat>
  <Paragraphs>172</Paragraphs>
  <Slides>30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Montserrat</vt:lpstr>
      <vt:lpstr>Open Sans</vt:lpstr>
      <vt:lpstr>Roboto</vt:lpstr>
      <vt:lpstr>1_Office Theme</vt:lpstr>
      <vt:lpstr>CLUB</vt:lpstr>
      <vt:lpstr>WELCOME  MESSAGE</vt:lpstr>
      <vt:lpstr>TABLE OF CONTENT</vt:lpstr>
      <vt:lpstr>ABOUT OUR COMPANY</vt:lpstr>
      <vt:lpstr>WHO WE ARE?</vt:lpstr>
      <vt:lpstr>VISION &amp; MISSION</vt:lpstr>
      <vt:lpstr>HISTORY TIMELINE</vt:lpstr>
      <vt:lpstr>PowerPoint Presentation</vt:lpstr>
      <vt:lpstr>OUR SERVICES</vt:lpstr>
      <vt:lpstr>ACHIEVEMENT</vt:lpstr>
      <vt:lpstr>MEET THE TEAM</vt:lpstr>
      <vt:lpstr>MEET THE TEAM</vt:lpstr>
      <vt:lpstr>OUR TEAM</vt:lpstr>
      <vt:lpstr>Claudia Bellsky</vt:lpstr>
      <vt:lpstr>OUR WORKS</vt:lpstr>
      <vt:lpstr>OUR PORTFOLIO</vt:lpstr>
      <vt:lpstr>OUR  PORTFOLIO</vt:lpstr>
      <vt:lpstr>OUR  PORTOFOLIO</vt:lpstr>
      <vt:lpstr>OUR BEST PORTFOLIO</vt:lpstr>
      <vt:lpstr>DEVICE  MOCKUP</vt:lpstr>
      <vt:lpstr>LAPTOP MOCKUP</vt:lpstr>
      <vt:lpstr>PROCESS DATA</vt:lpstr>
      <vt:lpstr>OUR PROCESS</vt:lpstr>
      <vt:lpstr>OUR CHART</vt:lpstr>
      <vt:lpstr>OUR CHART</vt:lpstr>
      <vt:lpstr>WORLD MAP</vt:lpstr>
      <vt:lpstr>PRICE LIST</vt:lpstr>
      <vt:lpstr>PEOPLE SAY</vt:lpstr>
      <vt:lpstr>CONTACT US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CLUB</dc:title>
  <dc:creator>DESIGNESTO</dc:creator>
  <cp:lastModifiedBy>Windows User</cp:lastModifiedBy>
  <cp:revision>95</cp:revision>
  <dcterms:created xsi:type="dcterms:W3CDTF">2019-01-23T07:32:06Z</dcterms:created>
  <dcterms:modified xsi:type="dcterms:W3CDTF">2021-02-25T16:39:23Z</dcterms:modified>
</cp:coreProperties>
</file>